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 id="2147483749" r:id="rId2"/>
  </p:sldMasterIdLst>
  <p:notesMasterIdLst>
    <p:notesMasterId r:id="rId28"/>
  </p:notesMasterIdLst>
  <p:handoutMasterIdLst>
    <p:handoutMasterId r:id="rId29"/>
  </p:handoutMasterIdLst>
  <p:sldIdLst>
    <p:sldId id="256" r:id="rId3"/>
    <p:sldId id="283" r:id="rId4"/>
    <p:sldId id="274" r:id="rId5"/>
    <p:sldId id="289" r:id="rId6"/>
    <p:sldId id="275" r:id="rId7"/>
    <p:sldId id="267" r:id="rId8"/>
    <p:sldId id="276" r:id="rId9"/>
    <p:sldId id="262" r:id="rId10"/>
    <p:sldId id="278" r:id="rId11"/>
    <p:sldId id="265" r:id="rId12"/>
    <p:sldId id="266" r:id="rId13"/>
    <p:sldId id="279" r:id="rId14"/>
    <p:sldId id="270" r:id="rId15"/>
    <p:sldId id="280" r:id="rId16"/>
    <p:sldId id="281" r:id="rId17"/>
    <p:sldId id="271" r:id="rId18"/>
    <p:sldId id="282" r:id="rId19"/>
    <p:sldId id="272" r:id="rId20"/>
    <p:sldId id="273" r:id="rId21"/>
    <p:sldId id="284" r:id="rId22"/>
    <p:sldId id="285" r:id="rId23"/>
    <p:sldId id="286" r:id="rId24"/>
    <p:sldId id="269" r:id="rId25"/>
    <p:sldId id="277" r:id="rId26"/>
    <p:sldId id="291" r:id="rId27"/>
  </p:sldIdLst>
  <p:sldSz cx="9144000" cy="6858000" type="screen4x3"/>
  <p:notesSz cx="6858000" cy="9144000"/>
  <p:custDataLst>
    <p:tags r:id="rId30"/>
  </p:custDataLst>
  <p:defaultTextStyle>
    <a:defPPr>
      <a:defRPr lang="en-US"/>
    </a:defPPr>
    <a:lvl1pPr algn="l" rtl="0" fontAlgn="base">
      <a:spcBef>
        <a:spcPct val="0"/>
      </a:spcBef>
      <a:spcAft>
        <a:spcPct val="0"/>
      </a:spcAft>
      <a:defRPr kern="1200" baseline="-25000">
        <a:solidFill>
          <a:schemeClr val="tx1"/>
        </a:solidFill>
        <a:latin typeface="Arial" charset="0"/>
        <a:ea typeface="+mn-ea"/>
        <a:cs typeface="Arial" charset="0"/>
      </a:defRPr>
    </a:lvl1pPr>
    <a:lvl2pPr marL="457200" algn="l" rtl="0" fontAlgn="base">
      <a:spcBef>
        <a:spcPct val="0"/>
      </a:spcBef>
      <a:spcAft>
        <a:spcPct val="0"/>
      </a:spcAft>
      <a:defRPr kern="1200" baseline="-25000">
        <a:solidFill>
          <a:schemeClr val="tx1"/>
        </a:solidFill>
        <a:latin typeface="Arial" charset="0"/>
        <a:ea typeface="+mn-ea"/>
        <a:cs typeface="Arial" charset="0"/>
      </a:defRPr>
    </a:lvl2pPr>
    <a:lvl3pPr marL="914400" algn="l" rtl="0" fontAlgn="base">
      <a:spcBef>
        <a:spcPct val="0"/>
      </a:spcBef>
      <a:spcAft>
        <a:spcPct val="0"/>
      </a:spcAft>
      <a:defRPr kern="1200" baseline="-25000">
        <a:solidFill>
          <a:schemeClr val="tx1"/>
        </a:solidFill>
        <a:latin typeface="Arial" charset="0"/>
        <a:ea typeface="+mn-ea"/>
        <a:cs typeface="Arial" charset="0"/>
      </a:defRPr>
    </a:lvl3pPr>
    <a:lvl4pPr marL="1371600" algn="l" rtl="0" fontAlgn="base">
      <a:spcBef>
        <a:spcPct val="0"/>
      </a:spcBef>
      <a:spcAft>
        <a:spcPct val="0"/>
      </a:spcAft>
      <a:defRPr kern="1200" baseline="-25000">
        <a:solidFill>
          <a:schemeClr val="tx1"/>
        </a:solidFill>
        <a:latin typeface="Arial" charset="0"/>
        <a:ea typeface="+mn-ea"/>
        <a:cs typeface="Arial" charset="0"/>
      </a:defRPr>
    </a:lvl4pPr>
    <a:lvl5pPr marL="1828800" algn="l" rtl="0" fontAlgn="base">
      <a:spcBef>
        <a:spcPct val="0"/>
      </a:spcBef>
      <a:spcAft>
        <a:spcPct val="0"/>
      </a:spcAft>
      <a:defRPr kern="1200" baseline="-25000">
        <a:solidFill>
          <a:schemeClr val="tx1"/>
        </a:solidFill>
        <a:latin typeface="Arial" charset="0"/>
        <a:ea typeface="+mn-ea"/>
        <a:cs typeface="Arial" charset="0"/>
      </a:defRPr>
    </a:lvl5pPr>
    <a:lvl6pPr marL="2286000" algn="l" defTabSz="914400" rtl="0" eaLnBrk="1" latinLnBrk="0" hangingPunct="1">
      <a:defRPr kern="1200" baseline="-25000">
        <a:solidFill>
          <a:schemeClr val="tx1"/>
        </a:solidFill>
        <a:latin typeface="Arial" charset="0"/>
        <a:ea typeface="+mn-ea"/>
        <a:cs typeface="Arial" charset="0"/>
      </a:defRPr>
    </a:lvl6pPr>
    <a:lvl7pPr marL="2743200" algn="l" defTabSz="914400" rtl="0" eaLnBrk="1" latinLnBrk="0" hangingPunct="1">
      <a:defRPr kern="1200" baseline="-25000">
        <a:solidFill>
          <a:schemeClr val="tx1"/>
        </a:solidFill>
        <a:latin typeface="Arial" charset="0"/>
        <a:ea typeface="+mn-ea"/>
        <a:cs typeface="Arial" charset="0"/>
      </a:defRPr>
    </a:lvl7pPr>
    <a:lvl8pPr marL="3200400" algn="l" defTabSz="914400" rtl="0" eaLnBrk="1" latinLnBrk="0" hangingPunct="1">
      <a:defRPr kern="1200" baseline="-25000">
        <a:solidFill>
          <a:schemeClr val="tx1"/>
        </a:solidFill>
        <a:latin typeface="Arial" charset="0"/>
        <a:ea typeface="+mn-ea"/>
        <a:cs typeface="Arial" charset="0"/>
      </a:defRPr>
    </a:lvl8pPr>
    <a:lvl9pPr marL="3657600" algn="l" defTabSz="914400" rtl="0" eaLnBrk="1" latinLnBrk="0" hangingPunct="1">
      <a:defRPr kern="1200" baseline="-250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FFCC"/>
    <a:srgbClr val="99FF99"/>
    <a:srgbClr val="006600"/>
    <a:srgbClr val="666699"/>
    <a:srgbClr val="9999FF"/>
    <a:srgbClr val="FF6699"/>
    <a:srgbClr val="00FF00"/>
    <a:srgbClr val="FF9900"/>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743" autoAdjust="0"/>
    <p:restoredTop sz="94709" autoAdjust="0"/>
  </p:normalViewPr>
  <p:slideViewPr>
    <p:cSldViewPr>
      <p:cViewPr varScale="1">
        <p:scale>
          <a:sx n="74" d="100"/>
          <a:sy n="74" d="100"/>
        </p:scale>
        <p:origin x="154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diagrams/_rels/data1.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image" Target="../media/image14.gif"/><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diagrams/_rels/data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diagrams/_rels/drawing1.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image" Target="../media/image14.gif"/><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136AA6-6F99-4759-AA3D-B66D9143F0EA}" type="doc">
      <dgm:prSet loTypeId="urn:microsoft.com/office/officeart/2005/8/layout/hList7#1" loCatId="list" qsTypeId="urn:microsoft.com/office/officeart/2005/8/quickstyle/3d3" qsCatId="3D" csTypeId="urn:microsoft.com/office/officeart/2005/8/colors/colorful5" csCatId="colorful" phldr="1"/>
      <dgm:spPr/>
    </dgm:pt>
    <dgm:pt modelId="{B204E682-B91D-43D6-9538-A7F037DBF4DE}">
      <dgm:prSet phldrT="[Text]" custT="1"/>
      <dgm:spPr/>
      <dgm:t>
        <a:bodyPr/>
        <a:lstStyle/>
        <a:p>
          <a:r>
            <a:rPr lang="ar-SA" sz="1600" b="1" dirty="0" smtClean="0">
              <a:solidFill>
                <a:schemeClr val="tx1"/>
              </a:solidFill>
              <a:cs typeface="Simplified Arabic" pitchFamily="2" charset="-78"/>
            </a:rPr>
            <a:t>الأشراف والرقابة على التأمين</a:t>
          </a:r>
          <a:r>
            <a:rPr lang="ar-SA" sz="1400" b="1" dirty="0" smtClean="0">
              <a:solidFill>
                <a:schemeClr val="tx1"/>
              </a:solidFill>
              <a:cs typeface="Simplified Arabic" pitchFamily="2" charset="-78"/>
            </a:rPr>
            <a:t> </a:t>
          </a:r>
          <a:endParaRPr lang="en-US" sz="1400" dirty="0">
            <a:solidFill>
              <a:schemeClr val="tx1"/>
            </a:solidFill>
          </a:endParaRPr>
        </a:p>
      </dgm:t>
    </dgm:pt>
    <dgm:pt modelId="{A602FC9A-47C5-4BA9-A1DC-AD71C5119D75}" type="parTrans" cxnId="{C87BB93F-C61E-41FF-891F-D3157620ECD7}">
      <dgm:prSet/>
      <dgm:spPr/>
      <dgm:t>
        <a:bodyPr/>
        <a:lstStyle/>
        <a:p>
          <a:endParaRPr lang="en-US"/>
        </a:p>
      </dgm:t>
    </dgm:pt>
    <dgm:pt modelId="{72CD122D-8194-4586-8D06-8D27B145E300}" type="sibTrans" cxnId="{C87BB93F-C61E-41FF-891F-D3157620ECD7}">
      <dgm:prSet/>
      <dgm:spPr/>
      <dgm:t>
        <a:bodyPr/>
        <a:lstStyle/>
        <a:p>
          <a:endParaRPr lang="en-US"/>
        </a:p>
      </dgm:t>
    </dgm:pt>
    <dgm:pt modelId="{C6B70160-A73E-44B9-8AEB-8F0546598122}">
      <dgm:prSet phldrT="[Text]" custT="1"/>
      <dgm:spPr/>
      <dgm:t>
        <a:bodyPr/>
        <a:lstStyle/>
        <a:p>
          <a:r>
            <a:rPr lang="ar-SA" sz="2000" b="1" dirty="0" smtClean="0">
              <a:cs typeface="Simplified Arabic" pitchFamily="2" charset="-78"/>
            </a:rPr>
            <a:t>مبادئ التأمين</a:t>
          </a:r>
          <a:endParaRPr lang="en-US" sz="2000" b="1" dirty="0"/>
        </a:p>
      </dgm:t>
    </dgm:pt>
    <dgm:pt modelId="{FEC4E6F5-7972-47B9-84F2-57FA3B38B5CB}" type="parTrans" cxnId="{8C7E2BED-8B99-47CD-A41D-9E3E7DBB1A13}">
      <dgm:prSet/>
      <dgm:spPr/>
      <dgm:t>
        <a:bodyPr/>
        <a:lstStyle/>
        <a:p>
          <a:endParaRPr lang="en-US"/>
        </a:p>
      </dgm:t>
    </dgm:pt>
    <dgm:pt modelId="{D0BE83A7-C116-422C-BE9D-6D761B98E410}" type="sibTrans" cxnId="{8C7E2BED-8B99-47CD-A41D-9E3E7DBB1A13}">
      <dgm:prSet/>
      <dgm:spPr/>
      <dgm:t>
        <a:bodyPr/>
        <a:lstStyle/>
        <a:p>
          <a:endParaRPr lang="en-US"/>
        </a:p>
      </dgm:t>
    </dgm:pt>
    <dgm:pt modelId="{2052D56D-F3EC-47B1-A336-69C78E3F9DB6}">
      <dgm:prSet phldrT="[Text]" custT="1"/>
      <dgm:spPr/>
      <dgm:t>
        <a:bodyPr/>
        <a:lstStyle/>
        <a:p>
          <a:r>
            <a:rPr lang="ar-SA" sz="1800" b="1" dirty="0" smtClean="0">
              <a:cs typeface="Simplified Arabic" pitchFamily="2" charset="-78"/>
            </a:rPr>
            <a:t>مفهوم الخطر وأقسامه</a:t>
          </a:r>
          <a:r>
            <a:rPr lang="ar-SA" sz="2000" b="1" dirty="0" smtClean="0">
              <a:cs typeface="Simplified Arabic" pitchFamily="2" charset="-78"/>
            </a:rPr>
            <a:t> </a:t>
          </a:r>
          <a:endParaRPr lang="en-US" sz="2000" dirty="0"/>
        </a:p>
      </dgm:t>
    </dgm:pt>
    <dgm:pt modelId="{3C2819A6-CC71-4FEC-BE53-2BBE26864E9A}" type="parTrans" cxnId="{A87D1BA1-6228-44B4-AC14-296B38AB825C}">
      <dgm:prSet/>
      <dgm:spPr/>
      <dgm:t>
        <a:bodyPr/>
        <a:lstStyle/>
        <a:p>
          <a:endParaRPr lang="en-US"/>
        </a:p>
      </dgm:t>
    </dgm:pt>
    <dgm:pt modelId="{BEC88262-78D4-44F8-91DD-F8D8353E258E}" type="sibTrans" cxnId="{A87D1BA1-6228-44B4-AC14-296B38AB825C}">
      <dgm:prSet/>
      <dgm:spPr/>
      <dgm:t>
        <a:bodyPr/>
        <a:lstStyle/>
        <a:p>
          <a:endParaRPr lang="en-US"/>
        </a:p>
      </dgm:t>
    </dgm:pt>
    <dgm:pt modelId="{7D8BA96B-27F9-4AF0-96C8-6F65440810D3}">
      <dgm:prSet custT="1"/>
      <dgm:spPr/>
      <dgm:t>
        <a:bodyPr/>
        <a:lstStyle/>
        <a:p>
          <a:r>
            <a:rPr lang="ar-SA" sz="1800" b="1" dirty="0" smtClean="0">
              <a:cs typeface="Simplified Arabic" pitchFamily="2" charset="-78"/>
            </a:rPr>
            <a:t>سياسات إدارة الخطر </a:t>
          </a:r>
          <a:endParaRPr lang="en-US" sz="1800" dirty="0"/>
        </a:p>
      </dgm:t>
    </dgm:pt>
    <dgm:pt modelId="{76426B0C-3355-4ED8-927B-BCA0D2B1DF0F}" type="parTrans" cxnId="{D6D4014F-657C-4B17-9C66-D6487D07B8C5}">
      <dgm:prSet/>
      <dgm:spPr/>
      <dgm:t>
        <a:bodyPr/>
        <a:lstStyle/>
        <a:p>
          <a:endParaRPr lang="en-US"/>
        </a:p>
      </dgm:t>
    </dgm:pt>
    <dgm:pt modelId="{A417C066-10E3-4D52-8CED-3821FD62299A}" type="sibTrans" cxnId="{D6D4014F-657C-4B17-9C66-D6487D07B8C5}">
      <dgm:prSet/>
      <dgm:spPr/>
      <dgm:t>
        <a:bodyPr/>
        <a:lstStyle/>
        <a:p>
          <a:endParaRPr lang="en-US"/>
        </a:p>
      </dgm:t>
    </dgm:pt>
    <dgm:pt modelId="{0582B4B5-87E4-4E40-A1A2-D65322C680D5}">
      <dgm:prSet custT="1"/>
      <dgm:spPr/>
      <dgm:t>
        <a:bodyPr/>
        <a:lstStyle/>
        <a:p>
          <a:r>
            <a:rPr lang="ar-SA" sz="2000" b="1" dirty="0" smtClean="0">
              <a:cs typeface="Simplified Arabic" pitchFamily="2" charset="-78"/>
            </a:rPr>
            <a:t>نشأة التأمين</a:t>
          </a:r>
          <a:endParaRPr lang="en-US" sz="2000" dirty="0"/>
        </a:p>
      </dgm:t>
    </dgm:pt>
    <dgm:pt modelId="{E791230D-DE39-4899-89FA-778271DAD9DB}" type="parTrans" cxnId="{CBF889CC-EF16-4DDF-A743-D4E73FEFC6E1}">
      <dgm:prSet/>
      <dgm:spPr/>
      <dgm:t>
        <a:bodyPr/>
        <a:lstStyle/>
        <a:p>
          <a:endParaRPr lang="en-US"/>
        </a:p>
      </dgm:t>
    </dgm:pt>
    <dgm:pt modelId="{EFE4CC36-0044-46C7-BE2F-28018BE2842A}" type="sibTrans" cxnId="{CBF889CC-EF16-4DDF-A743-D4E73FEFC6E1}">
      <dgm:prSet/>
      <dgm:spPr/>
      <dgm:t>
        <a:bodyPr/>
        <a:lstStyle/>
        <a:p>
          <a:endParaRPr lang="en-US"/>
        </a:p>
      </dgm:t>
    </dgm:pt>
    <dgm:pt modelId="{3A5E1902-14CF-48EB-8560-F90256C30335}">
      <dgm:prSet custT="1"/>
      <dgm:spPr/>
      <dgm:t>
        <a:bodyPr/>
        <a:lstStyle/>
        <a:p>
          <a:r>
            <a:rPr lang="ar-SA" sz="2000" b="1" dirty="0" smtClean="0">
              <a:solidFill>
                <a:schemeClr val="tx1"/>
              </a:solidFill>
              <a:cs typeface="Simplified Arabic" pitchFamily="2" charset="-78"/>
            </a:rPr>
            <a:t>تأمين الحماية </a:t>
          </a:r>
          <a:r>
            <a:rPr lang="ar-SA" sz="1800" b="1" dirty="0" smtClean="0">
              <a:solidFill>
                <a:schemeClr val="tx1"/>
              </a:solidFill>
              <a:cs typeface="Simplified Arabic" pitchFamily="2" charset="-78"/>
            </a:rPr>
            <a:t>والادخار </a:t>
          </a:r>
          <a:endParaRPr lang="en-US" sz="1800" dirty="0">
            <a:solidFill>
              <a:schemeClr val="tx1"/>
            </a:solidFill>
          </a:endParaRPr>
        </a:p>
      </dgm:t>
    </dgm:pt>
    <dgm:pt modelId="{B68C7CCB-967E-4A17-8E91-F0CEE701606A}" type="parTrans" cxnId="{3A4041D8-0419-45F0-886E-8338A2716E67}">
      <dgm:prSet/>
      <dgm:spPr/>
      <dgm:t>
        <a:bodyPr/>
        <a:lstStyle/>
        <a:p>
          <a:endParaRPr lang="en-US"/>
        </a:p>
      </dgm:t>
    </dgm:pt>
    <dgm:pt modelId="{F43E8B3D-2FAB-4B72-BDE0-23F8D78B9E1B}" type="sibTrans" cxnId="{3A4041D8-0419-45F0-886E-8338A2716E67}">
      <dgm:prSet/>
      <dgm:spPr/>
      <dgm:t>
        <a:bodyPr/>
        <a:lstStyle/>
        <a:p>
          <a:endParaRPr lang="en-US"/>
        </a:p>
      </dgm:t>
    </dgm:pt>
    <dgm:pt modelId="{D912BAD6-3F50-4551-9471-63CD9314845D}">
      <dgm:prSet custT="1"/>
      <dgm:spPr/>
      <dgm:t>
        <a:bodyPr/>
        <a:lstStyle/>
        <a:p>
          <a:r>
            <a:rPr lang="ar-SA" sz="2000" b="1" dirty="0" smtClean="0">
              <a:solidFill>
                <a:schemeClr val="tx1"/>
              </a:solidFill>
              <a:cs typeface="Simplified Arabic" pitchFamily="2" charset="-78"/>
            </a:rPr>
            <a:t>التأمينات </a:t>
          </a:r>
          <a:r>
            <a:rPr lang="ar-SA" sz="1800" b="1" dirty="0" smtClean="0">
              <a:solidFill>
                <a:schemeClr val="tx1"/>
              </a:solidFill>
              <a:cs typeface="Simplified Arabic" pitchFamily="2" charset="-78"/>
            </a:rPr>
            <a:t>الاجتماعية</a:t>
          </a:r>
          <a:endParaRPr lang="en-US" sz="1400" dirty="0">
            <a:solidFill>
              <a:schemeClr val="tx1"/>
            </a:solidFill>
          </a:endParaRPr>
        </a:p>
      </dgm:t>
    </dgm:pt>
    <dgm:pt modelId="{DE18C821-B292-4F9A-AC6E-20222D2135DD}" type="parTrans" cxnId="{074D0543-064A-452B-9979-B48B8091BFC0}">
      <dgm:prSet/>
      <dgm:spPr/>
      <dgm:t>
        <a:bodyPr/>
        <a:lstStyle/>
        <a:p>
          <a:endParaRPr lang="en-US"/>
        </a:p>
      </dgm:t>
    </dgm:pt>
    <dgm:pt modelId="{62FA01D0-E45E-4F21-9968-0D6BBB5ACB91}" type="sibTrans" cxnId="{074D0543-064A-452B-9979-B48B8091BFC0}">
      <dgm:prSet/>
      <dgm:spPr/>
      <dgm:t>
        <a:bodyPr/>
        <a:lstStyle/>
        <a:p>
          <a:endParaRPr lang="en-US"/>
        </a:p>
      </dgm:t>
    </dgm:pt>
    <dgm:pt modelId="{B29FC527-1B07-4B82-B799-2F6270A27656}">
      <dgm:prSet custT="1"/>
      <dgm:spPr/>
      <dgm:t>
        <a:bodyPr/>
        <a:lstStyle/>
        <a:p>
          <a:r>
            <a:rPr lang="ar-SA" sz="2000" b="1" dirty="0" smtClean="0">
              <a:solidFill>
                <a:schemeClr val="tx1"/>
              </a:solidFill>
              <a:cs typeface="Simplified Arabic" pitchFamily="2" charset="-78"/>
            </a:rPr>
            <a:t>اعادة التأمين</a:t>
          </a:r>
          <a:endParaRPr lang="en-US" sz="2000" dirty="0">
            <a:solidFill>
              <a:schemeClr val="tx1"/>
            </a:solidFill>
          </a:endParaRPr>
        </a:p>
      </dgm:t>
    </dgm:pt>
    <dgm:pt modelId="{082B6404-F23C-412A-9009-0122AE7B78DD}" type="parTrans" cxnId="{2EC386CF-3007-480B-9887-77539507E1EF}">
      <dgm:prSet/>
      <dgm:spPr/>
      <dgm:t>
        <a:bodyPr/>
        <a:lstStyle/>
        <a:p>
          <a:endParaRPr lang="en-US"/>
        </a:p>
      </dgm:t>
    </dgm:pt>
    <dgm:pt modelId="{328CE65E-B021-44A3-9121-AC713CCCF6FE}" type="sibTrans" cxnId="{2EC386CF-3007-480B-9887-77539507E1EF}">
      <dgm:prSet/>
      <dgm:spPr/>
      <dgm:t>
        <a:bodyPr/>
        <a:lstStyle/>
        <a:p>
          <a:endParaRPr lang="en-US"/>
        </a:p>
      </dgm:t>
    </dgm:pt>
    <dgm:pt modelId="{5BD297FE-4C80-4B51-9FE9-BEFFABBAA3FE}" type="pres">
      <dgm:prSet presAssocID="{B7136AA6-6F99-4759-AA3D-B66D9143F0EA}" presName="Name0" presStyleCnt="0">
        <dgm:presLayoutVars>
          <dgm:dir/>
          <dgm:resizeHandles val="exact"/>
        </dgm:presLayoutVars>
      </dgm:prSet>
      <dgm:spPr/>
    </dgm:pt>
    <dgm:pt modelId="{8E535A27-B6BC-47DC-A545-99F6F10BE9E7}" type="pres">
      <dgm:prSet presAssocID="{B7136AA6-6F99-4759-AA3D-B66D9143F0EA}" presName="fgShape" presStyleLbl="fgShp" presStyleIdx="0" presStyleCnt="1"/>
      <dgm:spPr/>
    </dgm:pt>
    <dgm:pt modelId="{69E0F125-41C9-4FD5-80A0-0A0FD58977F1}" type="pres">
      <dgm:prSet presAssocID="{B7136AA6-6F99-4759-AA3D-B66D9143F0EA}" presName="linComp" presStyleCnt="0"/>
      <dgm:spPr/>
    </dgm:pt>
    <dgm:pt modelId="{07B53490-4B6E-4E7E-931E-585FAF58306D}" type="pres">
      <dgm:prSet presAssocID="{B204E682-B91D-43D6-9538-A7F037DBF4DE}" presName="compNode" presStyleCnt="0"/>
      <dgm:spPr/>
    </dgm:pt>
    <dgm:pt modelId="{2A929A8D-8401-4305-ADAB-51F35F96C2D3}" type="pres">
      <dgm:prSet presAssocID="{B204E682-B91D-43D6-9538-A7F037DBF4DE}" presName="bkgdShape" presStyleLbl="node1" presStyleIdx="0" presStyleCnt="8"/>
      <dgm:spPr/>
      <dgm:t>
        <a:bodyPr/>
        <a:lstStyle/>
        <a:p>
          <a:endParaRPr lang="en-US"/>
        </a:p>
      </dgm:t>
    </dgm:pt>
    <dgm:pt modelId="{B7CC872A-2DED-4BF6-8BC9-57BA2BE0877B}" type="pres">
      <dgm:prSet presAssocID="{B204E682-B91D-43D6-9538-A7F037DBF4DE}" presName="nodeTx" presStyleLbl="node1" presStyleIdx="0" presStyleCnt="8">
        <dgm:presLayoutVars>
          <dgm:bulletEnabled val="1"/>
        </dgm:presLayoutVars>
      </dgm:prSet>
      <dgm:spPr/>
      <dgm:t>
        <a:bodyPr/>
        <a:lstStyle/>
        <a:p>
          <a:endParaRPr lang="en-US"/>
        </a:p>
      </dgm:t>
    </dgm:pt>
    <dgm:pt modelId="{82CFE489-36B3-4307-84C0-6EF8C2374E17}" type="pres">
      <dgm:prSet presAssocID="{B204E682-B91D-43D6-9538-A7F037DBF4DE}" presName="invisiNode" presStyleLbl="node1" presStyleIdx="0" presStyleCnt="8"/>
      <dgm:spPr/>
    </dgm:pt>
    <dgm:pt modelId="{66376965-E7ED-4660-8739-AEE2A7351A0A}" type="pres">
      <dgm:prSet presAssocID="{B204E682-B91D-43D6-9538-A7F037DBF4DE}" presName="imagNode" presStyleLbl="fgImgPlace1" presStyleIdx="0" presStyleCnt="8"/>
      <dgm:spPr>
        <a:blipFill rotWithShape="0">
          <a:blip xmlns:r="http://schemas.openxmlformats.org/officeDocument/2006/relationships" r:embed="rId1"/>
          <a:stretch>
            <a:fillRect/>
          </a:stretch>
        </a:blipFill>
      </dgm:spPr>
    </dgm:pt>
    <dgm:pt modelId="{40502F51-1C12-4CED-9DDF-BB89B4FEE5A9}" type="pres">
      <dgm:prSet presAssocID="{72CD122D-8194-4586-8D06-8D27B145E300}" presName="sibTrans" presStyleLbl="sibTrans2D1" presStyleIdx="0" presStyleCnt="0"/>
      <dgm:spPr/>
      <dgm:t>
        <a:bodyPr/>
        <a:lstStyle/>
        <a:p>
          <a:endParaRPr lang="en-US"/>
        </a:p>
      </dgm:t>
    </dgm:pt>
    <dgm:pt modelId="{D2BB1F08-7A19-4A7F-AC26-4413A7066AB3}" type="pres">
      <dgm:prSet presAssocID="{B29FC527-1B07-4B82-B799-2F6270A27656}" presName="compNode" presStyleCnt="0"/>
      <dgm:spPr/>
    </dgm:pt>
    <dgm:pt modelId="{7154B37C-40CE-4F19-8B4C-CDFB476107B2}" type="pres">
      <dgm:prSet presAssocID="{B29FC527-1B07-4B82-B799-2F6270A27656}" presName="bkgdShape" presStyleLbl="node1" presStyleIdx="1" presStyleCnt="8"/>
      <dgm:spPr/>
      <dgm:t>
        <a:bodyPr/>
        <a:lstStyle/>
        <a:p>
          <a:endParaRPr lang="en-US"/>
        </a:p>
      </dgm:t>
    </dgm:pt>
    <dgm:pt modelId="{71AAF642-EA30-40CF-8805-A18657672B81}" type="pres">
      <dgm:prSet presAssocID="{B29FC527-1B07-4B82-B799-2F6270A27656}" presName="nodeTx" presStyleLbl="node1" presStyleIdx="1" presStyleCnt="8">
        <dgm:presLayoutVars>
          <dgm:bulletEnabled val="1"/>
        </dgm:presLayoutVars>
      </dgm:prSet>
      <dgm:spPr/>
      <dgm:t>
        <a:bodyPr/>
        <a:lstStyle/>
        <a:p>
          <a:endParaRPr lang="en-US"/>
        </a:p>
      </dgm:t>
    </dgm:pt>
    <dgm:pt modelId="{090F3C04-C21A-458D-8730-84C17C74D4BB}" type="pres">
      <dgm:prSet presAssocID="{B29FC527-1B07-4B82-B799-2F6270A27656}" presName="invisiNode" presStyleLbl="node1" presStyleIdx="1" presStyleCnt="8"/>
      <dgm:spPr/>
    </dgm:pt>
    <dgm:pt modelId="{DCC61680-FD9C-4E2B-9CA5-63F94E7CCE01}" type="pres">
      <dgm:prSet presAssocID="{B29FC527-1B07-4B82-B799-2F6270A27656}" presName="imagNode" presStyleLbl="fgImgPlace1" presStyleIdx="1" presStyleCnt="8"/>
      <dgm:spPr>
        <a:blipFill rotWithShape="0">
          <a:blip xmlns:r="http://schemas.openxmlformats.org/officeDocument/2006/relationships" r:embed="rId2"/>
          <a:stretch>
            <a:fillRect/>
          </a:stretch>
        </a:blipFill>
      </dgm:spPr>
    </dgm:pt>
    <dgm:pt modelId="{A490BBAA-3774-4598-AECB-389DAC0B1826}" type="pres">
      <dgm:prSet presAssocID="{328CE65E-B021-44A3-9121-AC713CCCF6FE}" presName="sibTrans" presStyleLbl="sibTrans2D1" presStyleIdx="0" presStyleCnt="0"/>
      <dgm:spPr/>
      <dgm:t>
        <a:bodyPr/>
        <a:lstStyle/>
        <a:p>
          <a:endParaRPr lang="en-US"/>
        </a:p>
      </dgm:t>
    </dgm:pt>
    <dgm:pt modelId="{3FD05A50-08A7-4DE3-BE2B-A5A7FB2D0D29}" type="pres">
      <dgm:prSet presAssocID="{D912BAD6-3F50-4551-9471-63CD9314845D}" presName="compNode" presStyleCnt="0"/>
      <dgm:spPr/>
    </dgm:pt>
    <dgm:pt modelId="{46CFA772-C50B-41CD-AA1D-395F2D70F90E}" type="pres">
      <dgm:prSet presAssocID="{D912BAD6-3F50-4551-9471-63CD9314845D}" presName="bkgdShape" presStyleLbl="node1" presStyleIdx="2" presStyleCnt="8" custScaleX="118219"/>
      <dgm:spPr/>
      <dgm:t>
        <a:bodyPr/>
        <a:lstStyle/>
        <a:p>
          <a:endParaRPr lang="en-US"/>
        </a:p>
      </dgm:t>
    </dgm:pt>
    <dgm:pt modelId="{F19F79BE-9D26-4AE0-AB8F-AE50C1410FBC}" type="pres">
      <dgm:prSet presAssocID="{D912BAD6-3F50-4551-9471-63CD9314845D}" presName="nodeTx" presStyleLbl="node1" presStyleIdx="2" presStyleCnt="8">
        <dgm:presLayoutVars>
          <dgm:bulletEnabled val="1"/>
        </dgm:presLayoutVars>
      </dgm:prSet>
      <dgm:spPr/>
      <dgm:t>
        <a:bodyPr/>
        <a:lstStyle/>
        <a:p>
          <a:endParaRPr lang="en-US"/>
        </a:p>
      </dgm:t>
    </dgm:pt>
    <dgm:pt modelId="{4C6E1319-3574-4525-B74B-C61B5E77714F}" type="pres">
      <dgm:prSet presAssocID="{D912BAD6-3F50-4551-9471-63CD9314845D}" presName="invisiNode" presStyleLbl="node1" presStyleIdx="2" presStyleCnt="8"/>
      <dgm:spPr/>
    </dgm:pt>
    <dgm:pt modelId="{8C85B69D-0934-415A-AB45-FB4E4CD431B6}" type="pres">
      <dgm:prSet presAssocID="{D912BAD6-3F50-4551-9471-63CD9314845D}" presName="imagNode" presStyleLbl="fgImgPlace1" presStyleIdx="2" presStyleCnt="8"/>
      <dgm:spPr>
        <a:blipFill rotWithShape="0">
          <a:blip xmlns:r="http://schemas.openxmlformats.org/officeDocument/2006/relationships" r:embed="rId3"/>
          <a:stretch>
            <a:fillRect/>
          </a:stretch>
        </a:blipFill>
      </dgm:spPr>
    </dgm:pt>
    <dgm:pt modelId="{018D1781-AF23-41B6-9FEF-8DAF128E780B}" type="pres">
      <dgm:prSet presAssocID="{62FA01D0-E45E-4F21-9968-0D6BBB5ACB91}" presName="sibTrans" presStyleLbl="sibTrans2D1" presStyleIdx="0" presStyleCnt="0"/>
      <dgm:spPr/>
      <dgm:t>
        <a:bodyPr/>
        <a:lstStyle/>
        <a:p>
          <a:endParaRPr lang="en-US"/>
        </a:p>
      </dgm:t>
    </dgm:pt>
    <dgm:pt modelId="{D1181B08-5927-4F75-BE81-61D94D291309}" type="pres">
      <dgm:prSet presAssocID="{3A5E1902-14CF-48EB-8560-F90256C30335}" presName="compNode" presStyleCnt="0"/>
      <dgm:spPr/>
    </dgm:pt>
    <dgm:pt modelId="{3157333C-CBFF-49B0-9A25-92A1454BCB82}" type="pres">
      <dgm:prSet presAssocID="{3A5E1902-14CF-48EB-8560-F90256C30335}" presName="bkgdShape" presStyleLbl="node1" presStyleIdx="3" presStyleCnt="8"/>
      <dgm:spPr/>
      <dgm:t>
        <a:bodyPr/>
        <a:lstStyle/>
        <a:p>
          <a:endParaRPr lang="en-US"/>
        </a:p>
      </dgm:t>
    </dgm:pt>
    <dgm:pt modelId="{B0482E0B-DE81-4D78-A5D4-8DDAB9ADCA4D}" type="pres">
      <dgm:prSet presAssocID="{3A5E1902-14CF-48EB-8560-F90256C30335}" presName="nodeTx" presStyleLbl="node1" presStyleIdx="3" presStyleCnt="8">
        <dgm:presLayoutVars>
          <dgm:bulletEnabled val="1"/>
        </dgm:presLayoutVars>
      </dgm:prSet>
      <dgm:spPr/>
      <dgm:t>
        <a:bodyPr/>
        <a:lstStyle/>
        <a:p>
          <a:endParaRPr lang="en-US"/>
        </a:p>
      </dgm:t>
    </dgm:pt>
    <dgm:pt modelId="{5F6B29A0-7C46-49FB-B617-78EC23524AAA}" type="pres">
      <dgm:prSet presAssocID="{3A5E1902-14CF-48EB-8560-F90256C30335}" presName="invisiNode" presStyleLbl="node1" presStyleIdx="3" presStyleCnt="8"/>
      <dgm:spPr/>
    </dgm:pt>
    <dgm:pt modelId="{8A623081-EBD3-4A99-81D2-FBEB44EA043C}" type="pres">
      <dgm:prSet presAssocID="{3A5E1902-14CF-48EB-8560-F90256C30335}" presName="imagNode" presStyleLbl="fgImgPlace1" presStyleIdx="3" presStyleCnt="8"/>
      <dgm:spPr>
        <a:blipFill rotWithShape="0">
          <a:blip xmlns:r="http://schemas.openxmlformats.org/officeDocument/2006/relationships" r:embed="rId4"/>
          <a:stretch>
            <a:fillRect/>
          </a:stretch>
        </a:blipFill>
      </dgm:spPr>
    </dgm:pt>
    <dgm:pt modelId="{E2AA8736-DBB7-4DAF-9D50-AF6039840212}" type="pres">
      <dgm:prSet presAssocID="{F43E8B3D-2FAB-4B72-BDE0-23F8D78B9E1B}" presName="sibTrans" presStyleLbl="sibTrans2D1" presStyleIdx="0" presStyleCnt="0"/>
      <dgm:spPr/>
      <dgm:t>
        <a:bodyPr/>
        <a:lstStyle/>
        <a:p>
          <a:endParaRPr lang="en-US"/>
        </a:p>
      </dgm:t>
    </dgm:pt>
    <dgm:pt modelId="{245A67D5-A949-438B-BAD0-9D347FF73EC7}" type="pres">
      <dgm:prSet presAssocID="{0582B4B5-87E4-4E40-A1A2-D65322C680D5}" presName="compNode" presStyleCnt="0"/>
      <dgm:spPr/>
    </dgm:pt>
    <dgm:pt modelId="{97BB8936-9314-4B9D-A212-10DDBEE9F4BE}" type="pres">
      <dgm:prSet presAssocID="{0582B4B5-87E4-4E40-A1A2-D65322C680D5}" presName="bkgdShape" presStyleLbl="node1" presStyleIdx="4" presStyleCnt="8"/>
      <dgm:spPr/>
      <dgm:t>
        <a:bodyPr/>
        <a:lstStyle/>
        <a:p>
          <a:endParaRPr lang="en-US"/>
        </a:p>
      </dgm:t>
    </dgm:pt>
    <dgm:pt modelId="{4C7F4971-B440-4192-B1C2-9A40FA35EC99}" type="pres">
      <dgm:prSet presAssocID="{0582B4B5-87E4-4E40-A1A2-D65322C680D5}" presName="nodeTx" presStyleLbl="node1" presStyleIdx="4" presStyleCnt="8">
        <dgm:presLayoutVars>
          <dgm:bulletEnabled val="1"/>
        </dgm:presLayoutVars>
      </dgm:prSet>
      <dgm:spPr/>
      <dgm:t>
        <a:bodyPr/>
        <a:lstStyle/>
        <a:p>
          <a:endParaRPr lang="en-US"/>
        </a:p>
      </dgm:t>
    </dgm:pt>
    <dgm:pt modelId="{3E52FBF1-E54F-4E02-BEE6-D76B92373CAC}" type="pres">
      <dgm:prSet presAssocID="{0582B4B5-87E4-4E40-A1A2-D65322C680D5}" presName="invisiNode" presStyleLbl="node1" presStyleIdx="4" presStyleCnt="8"/>
      <dgm:spPr/>
    </dgm:pt>
    <dgm:pt modelId="{16FCEEC0-9F5B-454A-AFF1-1528D008AF97}" type="pres">
      <dgm:prSet presAssocID="{0582B4B5-87E4-4E40-A1A2-D65322C680D5}" presName="imagNode" presStyleLbl="fgImgPlace1" presStyleIdx="4" presStyleCnt="8"/>
      <dgm:spPr>
        <a:blipFill rotWithShape="0">
          <a:blip xmlns:r="http://schemas.openxmlformats.org/officeDocument/2006/relationships" r:embed="rId5"/>
          <a:stretch>
            <a:fillRect/>
          </a:stretch>
        </a:blipFill>
      </dgm:spPr>
    </dgm:pt>
    <dgm:pt modelId="{59A5AF86-765C-4A51-B574-4DDA7BB79BB7}" type="pres">
      <dgm:prSet presAssocID="{EFE4CC36-0044-46C7-BE2F-28018BE2842A}" presName="sibTrans" presStyleLbl="sibTrans2D1" presStyleIdx="0" presStyleCnt="0"/>
      <dgm:spPr/>
      <dgm:t>
        <a:bodyPr/>
        <a:lstStyle/>
        <a:p>
          <a:endParaRPr lang="en-US"/>
        </a:p>
      </dgm:t>
    </dgm:pt>
    <dgm:pt modelId="{D34722CE-1F37-4392-B7FA-6D9C75C1EA72}" type="pres">
      <dgm:prSet presAssocID="{C6B70160-A73E-44B9-8AEB-8F0546598122}" presName="compNode" presStyleCnt="0"/>
      <dgm:spPr/>
    </dgm:pt>
    <dgm:pt modelId="{FCE6B141-EFC0-48D7-8D5B-DA820141D6E1}" type="pres">
      <dgm:prSet presAssocID="{C6B70160-A73E-44B9-8AEB-8F0546598122}" presName="bkgdShape" presStyleLbl="node1" presStyleIdx="5" presStyleCnt="8"/>
      <dgm:spPr/>
      <dgm:t>
        <a:bodyPr/>
        <a:lstStyle/>
        <a:p>
          <a:endParaRPr lang="en-US"/>
        </a:p>
      </dgm:t>
    </dgm:pt>
    <dgm:pt modelId="{56DE67C0-888E-4BEF-A0F5-8CD1617FB769}" type="pres">
      <dgm:prSet presAssocID="{C6B70160-A73E-44B9-8AEB-8F0546598122}" presName="nodeTx" presStyleLbl="node1" presStyleIdx="5" presStyleCnt="8">
        <dgm:presLayoutVars>
          <dgm:bulletEnabled val="1"/>
        </dgm:presLayoutVars>
      </dgm:prSet>
      <dgm:spPr/>
      <dgm:t>
        <a:bodyPr/>
        <a:lstStyle/>
        <a:p>
          <a:endParaRPr lang="en-US"/>
        </a:p>
      </dgm:t>
    </dgm:pt>
    <dgm:pt modelId="{07744D3A-491B-4281-A862-9A298EA2A322}" type="pres">
      <dgm:prSet presAssocID="{C6B70160-A73E-44B9-8AEB-8F0546598122}" presName="invisiNode" presStyleLbl="node1" presStyleIdx="5" presStyleCnt="8"/>
      <dgm:spPr/>
    </dgm:pt>
    <dgm:pt modelId="{728B3E27-8D40-498A-859C-B69F7B09549B}" type="pres">
      <dgm:prSet presAssocID="{C6B70160-A73E-44B9-8AEB-8F0546598122}" presName="imagNode" presStyleLbl="fgImgPlace1" presStyleIdx="5" presStyleCnt="8"/>
      <dgm:spPr>
        <a:blipFill rotWithShape="0">
          <a:blip xmlns:r="http://schemas.openxmlformats.org/officeDocument/2006/relationships" r:embed="rId6"/>
          <a:stretch>
            <a:fillRect/>
          </a:stretch>
        </a:blipFill>
      </dgm:spPr>
    </dgm:pt>
    <dgm:pt modelId="{7A4816BD-7419-4515-AEED-5BCFA4E512C2}" type="pres">
      <dgm:prSet presAssocID="{D0BE83A7-C116-422C-BE9D-6D761B98E410}" presName="sibTrans" presStyleLbl="sibTrans2D1" presStyleIdx="0" presStyleCnt="0"/>
      <dgm:spPr/>
      <dgm:t>
        <a:bodyPr/>
        <a:lstStyle/>
        <a:p>
          <a:endParaRPr lang="en-US"/>
        </a:p>
      </dgm:t>
    </dgm:pt>
    <dgm:pt modelId="{81B0FF6A-939D-4C94-8E6A-310816993951}" type="pres">
      <dgm:prSet presAssocID="{7D8BA96B-27F9-4AF0-96C8-6F65440810D3}" presName="compNode" presStyleCnt="0"/>
      <dgm:spPr/>
    </dgm:pt>
    <dgm:pt modelId="{9233CEE5-2741-494D-B7A8-E5A821A2D6A5}" type="pres">
      <dgm:prSet presAssocID="{7D8BA96B-27F9-4AF0-96C8-6F65440810D3}" presName="bkgdShape" presStyleLbl="node1" presStyleIdx="6" presStyleCnt="8"/>
      <dgm:spPr/>
      <dgm:t>
        <a:bodyPr/>
        <a:lstStyle/>
        <a:p>
          <a:endParaRPr lang="en-US"/>
        </a:p>
      </dgm:t>
    </dgm:pt>
    <dgm:pt modelId="{F71F5779-1016-4182-9FB8-0FF13B9F0280}" type="pres">
      <dgm:prSet presAssocID="{7D8BA96B-27F9-4AF0-96C8-6F65440810D3}" presName="nodeTx" presStyleLbl="node1" presStyleIdx="6" presStyleCnt="8">
        <dgm:presLayoutVars>
          <dgm:bulletEnabled val="1"/>
        </dgm:presLayoutVars>
      </dgm:prSet>
      <dgm:spPr/>
      <dgm:t>
        <a:bodyPr/>
        <a:lstStyle/>
        <a:p>
          <a:endParaRPr lang="en-US"/>
        </a:p>
      </dgm:t>
    </dgm:pt>
    <dgm:pt modelId="{025AB282-D8B8-4ECF-99A2-0061A14AA281}" type="pres">
      <dgm:prSet presAssocID="{7D8BA96B-27F9-4AF0-96C8-6F65440810D3}" presName="invisiNode" presStyleLbl="node1" presStyleIdx="6" presStyleCnt="8"/>
      <dgm:spPr/>
    </dgm:pt>
    <dgm:pt modelId="{AF58A466-B11F-4DF6-9B5C-51BBD1A376A2}" type="pres">
      <dgm:prSet presAssocID="{7D8BA96B-27F9-4AF0-96C8-6F65440810D3}" presName="imagNode" presStyleLbl="fgImgPlace1" presStyleIdx="6" presStyleCnt="8"/>
      <dgm:spPr>
        <a:blipFill rotWithShape="0">
          <a:blip xmlns:r="http://schemas.openxmlformats.org/officeDocument/2006/relationships" r:embed="rId7"/>
          <a:stretch>
            <a:fillRect/>
          </a:stretch>
        </a:blipFill>
      </dgm:spPr>
    </dgm:pt>
    <dgm:pt modelId="{2D93E136-97BF-4D64-80E9-293EE65F00EC}" type="pres">
      <dgm:prSet presAssocID="{A417C066-10E3-4D52-8CED-3821FD62299A}" presName="sibTrans" presStyleLbl="sibTrans2D1" presStyleIdx="0" presStyleCnt="0"/>
      <dgm:spPr/>
      <dgm:t>
        <a:bodyPr/>
        <a:lstStyle/>
        <a:p>
          <a:endParaRPr lang="en-US"/>
        </a:p>
      </dgm:t>
    </dgm:pt>
    <dgm:pt modelId="{FD2340BC-4AD6-4816-8F90-95959D15F7D0}" type="pres">
      <dgm:prSet presAssocID="{2052D56D-F3EC-47B1-A336-69C78E3F9DB6}" presName="compNode" presStyleCnt="0"/>
      <dgm:spPr/>
    </dgm:pt>
    <dgm:pt modelId="{4270AD09-C847-4A3B-8237-C5660998F7DE}" type="pres">
      <dgm:prSet presAssocID="{2052D56D-F3EC-47B1-A336-69C78E3F9DB6}" presName="bkgdShape" presStyleLbl="node1" presStyleIdx="7" presStyleCnt="8"/>
      <dgm:spPr/>
      <dgm:t>
        <a:bodyPr/>
        <a:lstStyle/>
        <a:p>
          <a:endParaRPr lang="en-US"/>
        </a:p>
      </dgm:t>
    </dgm:pt>
    <dgm:pt modelId="{A595237B-767C-4DCF-873C-0DA7AA043989}" type="pres">
      <dgm:prSet presAssocID="{2052D56D-F3EC-47B1-A336-69C78E3F9DB6}" presName="nodeTx" presStyleLbl="node1" presStyleIdx="7" presStyleCnt="8">
        <dgm:presLayoutVars>
          <dgm:bulletEnabled val="1"/>
        </dgm:presLayoutVars>
      </dgm:prSet>
      <dgm:spPr/>
      <dgm:t>
        <a:bodyPr/>
        <a:lstStyle/>
        <a:p>
          <a:endParaRPr lang="en-US"/>
        </a:p>
      </dgm:t>
    </dgm:pt>
    <dgm:pt modelId="{9710071A-18DC-43FD-B3CF-3B604C35ABF5}" type="pres">
      <dgm:prSet presAssocID="{2052D56D-F3EC-47B1-A336-69C78E3F9DB6}" presName="invisiNode" presStyleLbl="node1" presStyleIdx="7" presStyleCnt="8"/>
      <dgm:spPr/>
    </dgm:pt>
    <dgm:pt modelId="{8A5F0A0B-948B-490B-B95B-21D80058FCB2}" type="pres">
      <dgm:prSet presAssocID="{2052D56D-F3EC-47B1-A336-69C78E3F9DB6}" presName="imagNode" presStyleLbl="fgImgPlace1" presStyleIdx="7" presStyleCnt="8"/>
      <dgm:spPr>
        <a:blipFill rotWithShape="0">
          <a:blip xmlns:r="http://schemas.openxmlformats.org/officeDocument/2006/relationships" r:embed="rId8"/>
          <a:stretch>
            <a:fillRect/>
          </a:stretch>
        </a:blipFill>
      </dgm:spPr>
    </dgm:pt>
  </dgm:ptLst>
  <dgm:cxnLst>
    <dgm:cxn modelId="{FEC49908-F88D-495C-880C-22F3CD08124A}" type="presOf" srcId="{EFE4CC36-0044-46C7-BE2F-28018BE2842A}" destId="{59A5AF86-765C-4A51-B574-4DDA7BB79BB7}" srcOrd="0" destOrd="0" presId="urn:microsoft.com/office/officeart/2005/8/layout/hList7#1"/>
    <dgm:cxn modelId="{1544D3C3-B262-4851-971F-67B76F679FEA}" type="presOf" srcId="{B7136AA6-6F99-4759-AA3D-B66D9143F0EA}" destId="{5BD297FE-4C80-4B51-9FE9-BEFFABBAA3FE}" srcOrd="0" destOrd="0" presId="urn:microsoft.com/office/officeart/2005/8/layout/hList7#1"/>
    <dgm:cxn modelId="{5C454881-8BAA-46FD-AF86-D184765D78FC}" type="presOf" srcId="{D0BE83A7-C116-422C-BE9D-6D761B98E410}" destId="{7A4816BD-7419-4515-AEED-5BCFA4E512C2}" srcOrd="0" destOrd="0" presId="urn:microsoft.com/office/officeart/2005/8/layout/hList7#1"/>
    <dgm:cxn modelId="{29E7FF81-5976-4D71-8194-ED48D6334B01}" type="presOf" srcId="{0582B4B5-87E4-4E40-A1A2-D65322C680D5}" destId="{97BB8936-9314-4B9D-A212-10DDBEE9F4BE}" srcOrd="0" destOrd="0" presId="urn:microsoft.com/office/officeart/2005/8/layout/hList7#1"/>
    <dgm:cxn modelId="{C409FF64-1124-49E9-A343-6D595B8EBF1E}" type="presOf" srcId="{C6B70160-A73E-44B9-8AEB-8F0546598122}" destId="{56DE67C0-888E-4BEF-A0F5-8CD1617FB769}" srcOrd="1" destOrd="0" presId="urn:microsoft.com/office/officeart/2005/8/layout/hList7#1"/>
    <dgm:cxn modelId="{1FEE98F2-9CAE-4C85-9483-0029F979DB0A}" type="presOf" srcId="{7D8BA96B-27F9-4AF0-96C8-6F65440810D3}" destId="{F71F5779-1016-4182-9FB8-0FF13B9F0280}" srcOrd="1" destOrd="0" presId="urn:microsoft.com/office/officeart/2005/8/layout/hList7#1"/>
    <dgm:cxn modelId="{D6D4014F-657C-4B17-9C66-D6487D07B8C5}" srcId="{B7136AA6-6F99-4759-AA3D-B66D9143F0EA}" destId="{7D8BA96B-27F9-4AF0-96C8-6F65440810D3}" srcOrd="6" destOrd="0" parTransId="{76426B0C-3355-4ED8-927B-BCA0D2B1DF0F}" sibTransId="{A417C066-10E3-4D52-8CED-3821FD62299A}"/>
    <dgm:cxn modelId="{3252E3DB-55E4-4E2F-B7A9-ADBCD01D7BA8}" type="presOf" srcId="{3A5E1902-14CF-48EB-8560-F90256C30335}" destId="{3157333C-CBFF-49B0-9A25-92A1454BCB82}" srcOrd="0" destOrd="0" presId="urn:microsoft.com/office/officeart/2005/8/layout/hList7#1"/>
    <dgm:cxn modelId="{E64F13FD-2E1D-46A9-B06D-462F1875CAAB}" type="presOf" srcId="{72CD122D-8194-4586-8D06-8D27B145E300}" destId="{40502F51-1C12-4CED-9DDF-BB89B4FEE5A9}" srcOrd="0" destOrd="0" presId="urn:microsoft.com/office/officeart/2005/8/layout/hList7#1"/>
    <dgm:cxn modelId="{BB3057A7-6ACB-46D0-BC49-0FA8BFFE4C66}" type="presOf" srcId="{62FA01D0-E45E-4F21-9968-0D6BBB5ACB91}" destId="{018D1781-AF23-41B6-9FEF-8DAF128E780B}" srcOrd="0" destOrd="0" presId="urn:microsoft.com/office/officeart/2005/8/layout/hList7#1"/>
    <dgm:cxn modelId="{3A4041D8-0419-45F0-886E-8338A2716E67}" srcId="{B7136AA6-6F99-4759-AA3D-B66D9143F0EA}" destId="{3A5E1902-14CF-48EB-8560-F90256C30335}" srcOrd="3" destOrd="0" parTransId="{B68C7CCB-967E-4A17-8E91-F0CEE701606A}" sibTransId="{F43E8B3D-2FAB-4B72-BDE0-23F8D78B9E1B}"/>
    <dgm:cxn modelId="{81EDB002-88D8-40F5-B777-0DC1DA4ED883}" type="presOf" srcId="{0582B4B5-87E4-4E40-A1A2-D65322C680D5}" destId="{4C7F4971-B440-4192-B1C2-9A40FA35EC99}" srcOrd="1" destOrd="0" presId="urn:microsoft.com/office/officeart/2005/8/layout/hList7#1"/>
    <dgm:cxn modelId="{8C7E2BED-8B99-47CD-A41D-9E3E7DBB1A13}" srcId="{B7136AA6-6F99-4759-AA3D-B66D9143F0EA}" destId="{C6B70160-A73E-44B9-8AEB-8F0546598122}" srcOrd="5" destOrd="0" parTransId="{FEC4E6F5-7972-47B9-84F2-57FA3B38B5CB}" sibTransId="{D0BE83A7-C116-422C-BE9D-6D761B98E410}"/>
    <dgm:cxn modelId="{91AEA47A-4319-4690-AD71-FB311678A5D3}" type="presOf" srcId="{7D8BA96B-27F9-4AF0-96C8-6F65440810D3}" destId="{9233CEE5-2741-494D-B7A8-E5A821A2D6A5}" srcOrd="0" destOrd="0" presId="urn:microsoft.com/office/officeart/2005/8/layout/hList7#1"/>
    <dgm:cxn modelId="{47C204C1-8C26-4F65-BF9A-D4FB189931FB}" type="presOf" srcId="{328CE65E-B021-44A3-9121-AC713CCCF6FE}" destId="{A490BBAA-3774-4598-AECB-389DAC0B1826}" srcOrd="0" destOrd="0" presId="urn:microsoft.com/office/officeart/2005/8/layout/hList7#1"/>
    <dgm:cxn modelId="{95C2BBE0-FC00-49B9-B496-816932AD9253}" type="presOf" srcId="{2052D56D-F3EC-47B1-A336-69C78E3F9DB6}" destId="{A595237B-767C-4DCF-873C-0DA7AA043989}" srcOrd="1" destOrd="0" presId="urn:microsoft.com/office/officeart/2005/8/layout/hList7#1"/>
    <dgm:cxn modelId="{FEE3A7E1-88F1-4096-BC0B-9519FAD59AA1}" type="presOf" srcId="{F43E8B3D-2FAB-4B72-BDE0-23F8D78B9E1B}" destId="{E2AA8736-DBB7-4DAF-9D50-AF6039840212}" srcOrd="0" destOrd="0" presId="urn:microsoft.com/office/officeart/2005/8/layout/hList7#1"/>
    <dgm:cxn modelId="{F0D8D1BA-7B8D-4D01-909C-226502351395}" type="presOf" srcId="{B204E682-B91D-43D6-9538-A7F037DBF4DE}" destId="{B7CC872A-2DED-4BF6-8BC9-57BA2BE0877B}" srcOrd="1" destOrd="0" presId="urn:microsoft.com/office/officeart/2005/8/layout/hList7#1"/>
    <dgm:cxn modelId="{2EC386CF-3007-480B-9887-77539507E1EF}" srcId="{B7136AA6-6F99-4759-AA3D-B66D9143F0EA}" destId="{B29FC527-1B07-4B82-B799-2F6270A27656}" srcOrd="1" destOrd="0" parTransId="{082B6404-F23C-412A-9009-0122AE7B78DD}" sibTransId="{328CE65E-B021-44A3-9121-AC713CCCF6FE}"/>
    <dgm:cxn modelId="{EA85E266-BD33-41BE-B94B-7FEDA6B215D9}" type="presOf" srcId="{D912BAD6-3F50-4551-9471-63CD9314845D}" destId="{46CFA772-C50B-41CD-AA1D-395F2D70F90E}" srcOrd="0" destOrd="0" presId="urn:microsoft.com/office/officeart/2005/8/layout/hList7#1"/>
    <dgm:cxn modelId="{074D0543-064A-452B-9979-B48B8091BFC0}" srcId="{B7136AA6-6F99-4759-AA3D-B66D9143F0EA}" destId="{D912BAD6-3F50-4551-9471-63CD9314845D}" srcOrd="2" destOrd="0" parTransId="{DE18C821-B292-4F9A-AC6E-20222D2135DD}" sibTransId="{62FA01D0-E45E-4F21-9968-0D6BBB5ACB91}"/>
    <dgm:cxn modelId="{A87D1BA1-6228-44B4-AC14-296B38AB825C}" srcId="{B7136AA6-6F99-4759-AA3D-B66D9143F0EA}" destId="{2052D56D-F3EC-47B1-A336-69C78E3F9DB6}" srcOrd="7" destOrd="0" parTransId="{3C2819A6-CC71-4FEC-BE53-2BBE26864E9A}" sibTransId="{BEC88262-78D4-44F8-91DD-F8D8353E258E}"/>
    <dgm:cxn modelId="{A82DBCD3-0DF6-444C-883A-3D1703388480}" type="presOf" srcId="{B29FC527-1B07-4B82-B799-2F6270A27656}" destId="{71AAF642-EA30-40CF-8805-A18657672B81}" srcOrd="1" destOrd="0" presId="urn:microsoft.com/office/officeart/2005/8/layout/hList7#1"/>
    <dgm:cxn modelId="{CBF889CC-EF16-4DDF-A743-D4E73FEFC6E1}" srcId="{B7136AA6-6F99-4759-AA3D-B66D9143F0EA}" destId="{0582B4B5-87E4-4E40-A1A2-D65322C680D5}" srcOrd="4" destOrd="0" parTransId="{E791230D-DE39-4899-89FA-778271DAD9DB}" sibTransId="{EFE4CC36-0044-46C7-BE2F-28018BE2842A}"/>
    <dgm:cxn modelId="{44E79A28-57E3-4E09-B6D5-E599BD49CEE2}" type="presOf" srcId="{3A5E1902-14CF-48EB-8560-F90256C30335}" destId="{B0482E0B-DE81-4D78-A5D4-8DDAB9ADCA4D}" srcOrd="1" destOrd="0" presId="urn:microsoft.com/office/officeart/2005/8/layout/hList7#1"/>
    <dgm:cxn modelId="{8A7F7563-5DA2-4BA5-A0E6-CC2607C3200B}" type="presOf" srcId="{2052D56D-F3EC-47B1-A336-69C78E3F9DB6}" destId="{4270AD09-C847-4A3B-8237-C5660998F7DE}" srcOrd="0" destOrd="0" presId="urn:microsoft.com/office/officeart/2005/8/layout/hList7#1"/>
    <dgm:cxn modelId="{0C20B86B-79A2-489F-B573-93074F2A5CE7}" type="presOf" srcId="{D912BAD6-3F50-4551-9471-63CD9314845D}" destId="{F19F79BE-9D26-4AE0-AB8F-AE50C1410FBC}" srcOrd="1" destOrd="0" presId="urn:microsoft.com/office/officeart/2005/8/layout/hList7#1"/>
    <dgm:cxn modelId="{8A702628-541C-42E1-A802-6977590A3251}" type="presOf" srcId="{B29FC527-1B07-4B82-B799-2F6270A27656}" destId="{7154B37C-40CE-4F19-8B4C-CDFB476107B2}" srcOrd="0" destOrd="0" presId="urn:microsoft.com/office/officeart/2005/8/layout/hList7#1"/>
    <dgm:cxn modelId="{C87BB93F-C61E-41FF-891F-D3157620ECD7}" srcId="{B7136AA6-6F99-4759-AA3D-B66D9143F0EA}" destId="{B204E682-B91D-43D6-9538-A7F037DBF4DE}" srcOrd="0" destOrd="0" parTransId="{A602FC9A-47C5-4BA9-A1DC-AD71C5119D75}" sibTransId="{72CD122D-8194-4586-8D06-8D27B145E300}"/>
    <dgm:cxn modelId="{386FD243-AC34-4E35-9F07-53BC19BA082C}" type="presOf" srcId="{C6B70160-A73E-44B9-8AEB-8F0546598122}" destId="{FCE6B141-EFC0-48D7-8D5B-DA820141D6E1}" srcOrd="0" destOrd="0" presId="urn:microsoft.com/office/officeart/2005/8/layout/hList7#1"/>
    <dgm:cxn modelId="{CA3B87C3-C4B7-4BC9-8C11-2BC677C6F900}" type="presOf" srcId="{B204E682-B91D-43D6-9538-A7F037DBF4DE}" destId="{2A929A8D-8401-4305-ADAB-51F35F96C2D3}" srcOrd="0" destOrd="0" presId="urn:microsoft.com/office/officeart/2005/8/layout/hList7#1"/>
    <dgm:cxn modelId="{5D620C75-A3B4-4C4E-806C-FD7AC9C27946}" type="presOf" srcId="{A417C066-10E3-4D52-8CED-3821FD62299A}" destId="{2D93E136-97BF-4D64-80E9-293EE65F00EC}" srcOrd="0" destOrd="0" presId="urn:microsoft.com/office/officeart/2005/8/layout/hList7#1"/>
    <dgm:cxn modelId="{60E93A1A-6145-43CA-BBBC-1207169B6787}" type="presParOf" srcId="{5BD297FE-4C80-4B51-9FE9-BEFFABBAA3FE}" destId="{8E535A27-B6BC-47DC-A545-99F6F10BE9E7}" srcOrd="0" destOrd="0" presId="urn:microsoft.com/office/officeart/2005/8/layout/hList7#1"/>
    <dgm:cxn modelId="{E0AC4483-E2F4-4254-B429-55179F546C6A}" type="presParOf" srcId="{5BD297FE-4C80-4B51-9FE9-BEFFABBAA3FE}" destId="{69E0F125-41C9-4FD5-80A0-0A0FD58977F1}" srcOrd="1" destOrd="0" presId="urn:microsoft.com/office/officeart/2005/8/layout/hList7#1"/>
    <dgm:cxn modelId="{3284D42F-DAF4-4536-B5A4-27ED1069E4C0}" type="presParOf" srcId="{69E0F125-41C9-4FD5-80A0-0A0FD58977F1}" destId="{07B53490-4B6E-4E7E-931E-585FAF58306D}" srcOrd="0" destOrd="0" presId="urn:microsoft.com/office/officeart/2005/8/layout/hList7#1"/>
    <dgm:cxn modelId="{E11C1CE7-14A4-4A89-919F-539D1B600AFC}" type="presParOf" srcId="{07B53490-4B6E-4E7E-931E-585FAF58306D}" destId="{2A929A8D-8401-4305-ADAB-51F35F96C2D3}" srcOrd="0" destOrd="0" presId="urn:microsoft.com/office/officeart/2005/8/layout/hList7#1"/>
    <dgm:cxn modelId="{256E1EED-3566-4076-A6D5-DCBA3D35C55D}" type="presParOf" srcId="{07B53490-4B6E-4E7E-931E-585FAF58306D}" destId="{B7CC872A-2DED-4BF6-8BC9-57BA2BE0877B}" srcOrd="1" destOrd="0" presId="urn:microsoft.com/office/officeart/2005/8/layout/hList7#1"/>
    <dgm:cxn modelId="{26C34418-F012-4C68-AD2F-64F20BDBE430}" type="presParOf" srcId="{07B53490-4B6E-4E7E-931E-585FAF58306D}" destId="{82CFE489-36B3-4307-84C0-6EF8C2374E17}" srcOrd="2" destOrd="0" presId="urn:microsoft.com/office/officeart/2005/8/layout/hList7#1"/>
    <dgm:cxn modelId="{6C7B41C8-404C-4D93-B293-2A71502F21C3}" type="presParOf" srcId="{07B53490-4B6E-4E7E-931E-585FAF58306D}" destId="{66376965-E7ED-4660-8739-AEE2A7351A0A}" srcOrd="3" destOrd="0" presId="urn:microsoft.com/office/officeart/2005/8/layout/hList7#1"/>
    <dgm:cxn modelId="{DF9EEBAF-150B-458F-8877-C3EA655902BF}" type="presParOf" srcId="{69E0F125-41C9-4FD5-80A0-0A0FD58977F1}" destId="{40502F51-1C12-4CED-9DDF-BB89B4FEE5A9}" srcOrd="1" destOrd="0" presId="urn:microsoft.com/office/officeart/2005/8/layout/hList7#1"/>
    <dgm:cxn modelId="{D3135CD2-CE10-4440-A0B2-CF37B0AEA464}" type="presParOf" srcId="{69E0F125-41C9-4FD5-80A0-0A0FD58977F1}" destId="{D2BB1F08-7A19-4A7F-AC26-4413A7066AB3}" srcOrd="2" destOrd="0" presId="urn:microsoft.com/office/officeart/2005/8/layout/hList7#1"/>
    <dgm:cxn modelId="{8B7A8CA9-C321-4FF1-AFBE-13ECCF24FC8A}" type="presParOf" srcId="{D2BB1F08-7A19-4A7F-AC26-4413A7066AB3}" destId="{7154B37C-40CE-4F19-8B4C-CDFB476107B2}" srcOrd="0" destOrd="0" presId="urn:microsoft.com/office/officeart/2005/8/layout/hList7#1"/>
    <dgm:cxn modelId="{109CC16A-5031-4155-ABF1-F5BCED59428A}" type="presParOf" srcId="{D2BB1F08-7A19-4A7F-AC26-4413A7066AB3}" destId="{71AAF642-EA30-40CF-8805-A18657672B81}" srcOrd="1" destOrd="0" presId="urn:microsoft.com/office/officeart/2005/8/layout/hList7#1"/>
    <dgm:cxn modelId="{E5E028C7-3671-4FBC-9ED1-98CE10EAD013}" type="presParOf" srcId="{D2BB1F08-7A19-4A7F-AC26-4413A7066AB3}" destId="{090F3C04-C21A-458D-8730-84C17C74D4BB}" srcOrd="2" destOrd="0" presId="urn:microsoft.com/office/officeart/2005/8/layout/hList7#1"/>
    <dgm:cxn modelId="{14052430-22CB-40B4-8A3D-72DF609C5016}" type="presParOf" srcId="{D2BB1F08-7A19-4A7F-AC26-4413A7066AB3}" destId="{DCC61680-FD9C-4E2B-9CA5-63F94E7CCE01}" srcOrd="3" destOrd="0" presId="urn:microsoft.com/office/officeart/2005/8/layout/hList7#1"/>
    <dgm:cxn modelId="{774344D0-CFAC-49D2-B636-BB28ACD62438}" type="presParOf" srcId="{69E0F125-41C9-4FD5-80A0-0A0FD58977F1}" destId="{A490BBAA-3774-4598-AECB-389DAC0B1826}" srcOrd="3" destOrd="0" presId="urn:microsoft.com/office/officeart/2005/8/layout/hList7#1"/>
    <dgm:cxn modelId="{72C10AB9-B119-4B53-AC05-FF361DCD4663}" type="presParOf" srcId="{69E0F125-41C9-4FD5-80A0-0A0FD58977F1}" destId="{3FD05A50-08A7-4DE3-BE2B-A5A7FB2D0D29}" srcOrd="4" destOrd="0" presId="urn:microsoft.com/office/officeart/2005/8/layout/hList7#1"/>
    <dgm:cxn modelId="{71F3C903-CA87-4CDA-AFAE-FAE0BCCF885C}" type="presParOf" srcId="{3FD05A50-08A7-4DE3-BE2B-A5A7FB2D0D29}" destId="{46CFA772-C50B-41CD-AA1D-395F2D70F90E}" srcOrd="0" destOrd="0" presId="urn:microsoft.com/office/officeart/2005/8/layout/hList7#1"/>
    <dgm:cxn modelId="{5BB9DD5B-7867-4EE3-A06C-A5221836D25C}" type="presParOf" srcId="{3FD05A50-08A7-4DE3-BE2B-A5A7FB2D0D29}" destId="{F19F79BE-9D26-4AE0-AB8F-AE50C1410FBC}" srcOrd="1" destOrd="0" presId="urn:microsoft.com/office/officeart/2005/8/layout/hList7#1"/>
    <dgm:cxn modelId="{81E07844-DF30-4C4F-8A33-6B10A7920BEA}" type="presParOf" srcId="{3FD05A50-08A7-4DE3-BE2B-A5A7FB2D0D29}" destId="{4C6E1319-3574-4525-B74B-C61B5E77714F}" srcOrd="2" destOrd="0" presId="urn:microsoft.com/office/officeart/2005/8/layout/hList7#1"/>
    <dgm:cxn modelId="{44DF8083-AB5F-4297-824B-092A6D5FEA02}" type="presParOf" srcId="{3FD05A50-08A7-4DE3-BE2B-A5A7FB2D0D29}" destId="{8C85B69D-0934-415A-AB45-FB4E4CD431B6}" srcOrd="3" destOrd="0" presId="urn:microsoft.com/office/officeart/2005/8/layout/hList7#1"/>
    <dgm:cxn modelId="{DB6EEF4F-E3E2-41D7-A097-62E3D53B9886}" type="presParOf" srcId="{69E0F125-41C9-4FD5-80A0-0A0FD58977F1}" destId="{018D1781-AF23-41B6-9FEF-8DAF128E780B}" srcOrd="5" destOrd="0" presId="urn:microsoft.com/office/officeart/2005/8/layout/hList7#1"/>
    <dgm:cxn modelId="{6FB27302-9AB1-4149-BDBC-24CFC2035363}" type="presParOf" srcId="{69E0F125-41C9-4FD5-80A0-0A0FD58977F1}" destId="{D1181B08-5927-4F75-BE81-61D94D291309}" srcOrd="6" destOrd="0" presId="urn:microsoft.com/office/officeart/2005/8/layout/hList7#1"/>
    <dgm:cxn modelId="{5C7A067B-6A59-4ED5-BEEA-707310AB6F35}" type="presParOf" srcId="{D1181B08-5927-4F75-BE81-61D94D291309}" destId="{3157333C-CBFF-49B0-9A25-92A1454BCB82}" srcOrd="0" destOrd="0" presId="urn:microsoft.com/office/officeart/2005/8/layout/hList7#1"/>
    <dgm:cxn modelId="{F8D17E6C-0B1F-472E-8D8C-2388C83DA5D0}" type="presParOf" srcId="{D1181B08-5927-4F75-BE81-61D94D291309}" destId="{B0482E0B-DE81-4D78-A5D4-8DDAB9ADCA4D}" srcOrd="1" destOrd="0" presId="urn:microsoft.com/office/officeart/2005/8/layout/hList7#1"/>
    <dgm:cxn modelId="{5112E08B-50B5-4405-B51F-A762E4CAE5E5}" type="presParOf" srcId="{D1181B08-5927-4F75-BE81-61D94D291309}" destId="{5F6B29A0-7C46-49FB-B617-78EC23524AAA}" srcOrd="2" destOrd="0" presId="urn:microsoft.com/office/officeart/2005/8/layout/hList7#1"/>
    <dgm:cxn modelId="{19DB135C-65C6-451A-A029-F20896F506B3}" type="presParOf" srcId="{D1181B08-5927-4F75-BE81-61D94D291309}" destId="{8A623081-EBD3-4A99-81D2-FBEB44EA043C}" srcOrd="3" destOrd="0" presId="urn:microsoft.com/office/officeart/2005/8/layout/hList7#1"/>
    <dgm:cxn modelId="{77C80E75-1A81-421C-95B1-2EB0DF6EBF2A}" type="presParOf" srcId="{69E0F125-41C9-4FD5-80A0-0A0FD58977F1}" destId="{E2AA8736-DBB7-4DAF-9D50-AF6039840212}" srcOrd="7" destOrd="0" presId="urn:microsoft.com/office/officeart/2005/8/layout/hList7#1"/>
    <dgm:cxn modelId="{E176B648-4FFD-4FB5-B021-181362C06405}" type="presParOf" srcId="{69E0F125-41C9-4FD5-80A0-0A0FD58977F1}" destId="{245A67D5-A949-438B-BAD0-9D347FF73EC7}" srcOrd="8" destOrd="0" presId="urn:microsoft.com/office/officeart/2005/8/layout/hList7#1"/>
    <dgm:cxn modelId="{5B70D8DB-2292-4B68-95E3-FD252F7F70B0}" type="presParOf" srcId="{245A67D5-A949-438B-BAD0-9D347FF73EC7}" destId="{97BB8936-9314-4B9D-A212-10DDBEE9F4BE}" srcOrd="0" destOrd="0" presId="urn:microsoft.com/office/officeart/2005/8/layout/hList7#1"/>
    <dgm:cxn modelId="{3D7E12F3-3496-4740-804D-F568A04DEEDF}" type="presParOf" srcId="{245A67D5-A949-438B-BAD0-9D347FF73EC7}" destId="{4C7F4971-B440-4192-B1C2-9A40FA35EC99}" srcOrd="1" destOrd="0" presId="urn:microsoft.com/office/officeart/2005/8/layout/hList7#1"/>
    <dgm:cxn modelId="{2720A908-EBC2-4156-907E-FDF819B6276B}" type="presParOf" srcId="{245A67D5-A949-438B-BAD0-9D347FF73EC7}" destId="{3E52FBF1-E54F-4E02-BEE6-D76B92373CAC}" srcOrd="2" destOrd="0" presId="urn:microsoft.com/office/officeart/2005/8/layout/hList7#1"/>
    <dgm:cxn modelId="{80ADED47-1FE0-4D43-8B52-24049812BAAA}" type="presParOf" srcId="{245A67D5-A949-438B-BAD0-9D347FF73EC7}" destId="{16FCEEC0-9F5B-454A-AFF1-1528D008AF97}" srcOrd="3" destOrd="0" presId="urn:microsoft.com/office/officeart/2005/8/layout/hList7#1"/>
    <dgm:cxn modelId="{63DB38B9-AA99-4026-AE58-B49E2456CF1D}" type="presParOf" srcId="{69E0F125-41C9-4FD5-80A0-0A0FD58977F1}" destId="{59A5AF86-765C-4A51-B574-4DDA7BB79BB7}" srcOrd="9" destOrd="0" presId="urn:microsoft.com/office/officeart/2005/8/layout/hList7#1"/>
    <dgm:cxn modelId="{12EE422A-C2EC-44E7-BC1D-DE8A4B5D5FC9}" type="presParOf" srcId="{69E0F125-41C9-4FD5-80A0-0A0FD58977F1}" destId="{D34722CE-1F37-4392-B7FA-6D9C75C1EA72}" srcOrd="10" destOrd="0" presId="urn:microsoft.com/office/officeart/2005/8/layout/hList7#1"/>
    <dgm:cxn modelId="{74D65908-C24E-46F3-9F32-E8CCD2AD8E98}" type="presParOf" srcId="{D34722CE-1F37-4392-B7FA-6D9C75C1EA72}" destId="{FCE6B141-EFC0-48D7-8D5B-DA820141D6E1}" srcOrd="0" destOrd="0" presId="urn:microsoft.com/office/officeart/2005/8/layout/hList7#1"/>
    <dgm:cxn modelId="{14FF2347-F656-4FD7-9B95-2CE86CED4290}" type="presParOf" srcId="{D34722CE-1F37-4392-B7FA-6D9C75C1EA72}" destId="{56DE67C0-888E-4BEF-A0F5-8CD1617FB769}" srcOrd="1" destOrd="0" presId="urn:microsoft.com/office/officeart/2005/8/layout/hList7#1"/>
    <dgm:cxn modelId="{0C795A7E-BE44-4B35-B61C-A3B4BE22FC2C}" type="presParOf" srcId="{D34722CE-1F37-4392-B7FA-6D9C75C1EA72}" destId="{07744D3A-491B-4281-A862-9A298EA2A322}" srcOrd="2" destOrd="0" presId="urn:microsoft.com/office/officeart/2005/8/layout/hList7#1"/>
    <dgm:cxn modelId="{08078E88-9A7B-4BD8-BC96-31E1A87E90A7}" type="presParOf" srcId="{D34722CE-1F37-4392-B7FA-6D9C75C1EA72}" destId="{728B3E27-8D40-498A-859C-B69F7B09549B}" srcOrd="3" destOrd="0" presId="urn:microsoft.com/office/officeart/2005/8/layout/hList7#1"/>
    <dgm:cxn modelId="{2AA6ACFC-20B2-4873-97E6-561FAC100CFA}" type="presParOf" srcId="{69E0F125-41C9-4FD5-80A0-0A0FD58977F1}" destId="{7A4816BD-7419-4515-AEED-5BCFA4E512C2}" srcOrd="11" destOrd="0" presId="urn:microsoft.com/office/officeart/2005/8/layout/hList7#1"/>
    <dgm:cxn modelId="{5FA68B9D-35B5-4B05-BD16-3CE4B1078E5D}" type="presParOf" srcId="{69E0F125-41C9-4FD5-80A0-0A0FD58977F1}" destId="{81B0FF6A-939D-4C94-8E6A-310816993951}" srcOrd="12" destOrd="0" presId="urn:microsoft.com/office/officeart/2005/8/layout/hList7#1"/>
    <dgm:cxn modelId="{2E700327-98A3-49F4-9DF7-42BFA04D5D00}" type="presParOf" srcId="{81B0FF6A-939D-4C94-8E6A-310816993951}" destId="{9233CEE5-2741-494D-B7A8-E5A821A2D6A5}" srcOrd="0" destOrd="0" presId="urn:microsoft.com/office/officeart/2005/8/layout/hList7#1"/>
    <dgm:cxn modelId="{4A0166EB-C9FF-4FD3-8CAD-069BB8F60D0D}" type="presParOf" srcId="{81B0FF6A-939D-4C94-8E6A-310816993951}" destId="{F71F5779-1016-4182-9FB8-0FF13B9F0280}" srcOrd="1" destOrd="0" presId="urn:microsoft.com/office/officeart/2005/8/layout/hList7#1"/>
    <dgm:cxn modelId="{23C9C546-E259-4427-9CB1-A523BCDA4523}" type="presParOf" srcId="{81B0FF6A-939D-4C94-8E6A-310816993951}" destId="{025AB282-D8B8-4ECF-99A2-0061A14AA281}" srcOrd="2" destOrd="0" presId="urn:microsoft.com/office/officeart/2005/8/layout/hList7#1"/>
    <dgm:cxn modelId="{574AE183-AF66-4582-A6E0-49F5113E744F}" type="presParOf" srcId="{81B0FF6A-939D-4C94-8E6A-310816993951}" destId="{AF58A466-B11F-4DF6-9B5C-51BBD1A376A2}" srcOrd="3" destOrd="0" presId="urn:microsoft.com/office/officeart/2005/8/layout/hList7#1"/>
    <dgm:cxn modelId="{AD2D60A3-275C-4AD4-9389-35E36A867D50}" type="presParOf" srcId="{69E0F125-41C9-4FD5-80A0-0A0FD58977F1}" destId="{2D93E136-97BF-4D64-80E9-293EE65F00EC}" srcOrd="13" destOrd="0" presId="urn:microsoft.com/office/officeart/2005/8/layout/hList7#1"/>
    <dgm:cxn modelId="{1C187A91-5F61-4606-9121-584F132A4D83}" type="presParOf" srcId="{69E0F125-41C9-4FD5-80A0-0A0FD58977F1}" destId="{FD2340BC-4AD6-4816-8F90-95959D15F7D0}" srcOrd="14" destOrd="0" presId="urn:microsoft.com/office/officeart/2005/8/layout/hList7#1"/>
    <dgm:cxn modelId="{94A3DA2E-9F2F-41F8-8DC9-E985D76C4B34}" type="presParOf" srcId="{FD2340BC-4AD6-4816-8F90-95959D15F7D0}" destId="{4270AD09-C847-4A3B-8237-C5660998F7DE}" srcOrd="0" destOrd="0" presId="urn:microsoft.com/office/officeart/2005/8/layout/hList7#1"/>
    <dgm:cxn modelId="{79902089-1F7F-47D7-BD01-F42B5097A330}" type="presParOf" srcId="{FD2340BC-4AD6-4816-8F90-95959D15F7D0}" destId="{A595237B-767C-4DCF-873C-0DA7AA043989}" srcOrd="1" destOrd="0" presId="urn:microsoft.com/office/officeart/2005/8/layout/hList7#1"/>
    <dgm:cxn modelId="{AD55F6B8-3641-41F3-A166-2BE443296137}" type="presParOf" srcId="{FD2340BC-4AD6-4816-8F90-95959D15F7D0}" destId="{9710071A-18DC-43FD-B3CF-3B604C35ABF5}" srcOrd="2" destOrd="0" presId="urn:microsoft.com/office/officeart/2005/8/layout/hList7#1"/>
    <dgm:cxn modelId="{E9910839-F1C2-4832-A98D-45E147F92229}" type="presParOf" srcId="{FD2340BC-4AD6-4816-8F90-95959D15F7D0}" destId="{8A5F0A0B-948B-490B-B95B-21D80058FCB2}" srcOrd="3" destOrd="0" presId="urn:microsoft.com/office/officeart/2005/8/layout/hList7#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325C9A-3643-479D-BF27-A3B098FAA5AF}" type="doc">
      <dgm:prSet loTypeId="urn:microsoft.com/office/officeart/2005/8/layout/pList2#1" loCatId="list" qsTypeId="urn:microsoft.com/office/officeart/2005/8/quickstyle/3d3" qsCatId="3D" csTypeId="urn:microsoft.com/office/officeart/2005/8/colors/colorful5" csCatId="colorful" phldr="1"/>
      <dgm:spPr/>
    </dgm:pt>
    <dgm:pt modelId="{4011A92D-1AEE-4D07-B8A6-89F8D4308905}">
      <dgm:prSet phldrT="[Text]" custT="1"/>
      <dgm:spPr/>
      <dgm:t>
        <a:bodyPr/>
        <a:lstStyle/>
        <a:p>
          <a:r>
            <a:rPr lang="ar-SA" sz="4000" b="1" dirty="0" smtClean="0"/>
            <a:t>أخطار شخصية</a:t>
          </a:r>
          <a:endParaRPr lang="en-US" sz="4000" b="1" dirty="0"/>
        </a:p>
      </dgm:t>
    </dgm:pt>
    <dgm:pt modelId="{2DAFF5C9-B26E-4B17-8BEF-BBFAC2AB8CCE}" type="parTrans" cxnId="{C81B744E-DE49-4E70-9D8D-E63994A1FB04}">
      <dgm:prSet/>
      <dgm:spPr/>
      <dgm:t>
        <a:bodyPr/>
        <a:lstStyle/>
        <a:p>
          <a:endParaRPr lang="en-US"/>
        </a:p>
      </dgm:t>
    </dgm:pt>
    <dgm:pt modelId="{22DF3AB3-6583-40AE-B0BD-C1468970E5F0}" type="sibTrans" cxnId="{C81B744E-DE49-4E70-9D8D-E63994A1FB04}">
      <dgm:prSet/>
      <dgm:spPr/>
      <dgm:t>
        <a:bodyPr/>
        <a:lstStyle/>
        <a:p>
          <a:endParaRPr lang="en-US"/>
        </a:p>
      </dgm:t>
    </dgm:pt>
    <dgm:pt modelId="{6E258152-05EE-43DE-8CAF-973130F815CD}">
      <dgm:prSet phldrT="[Text]" custT="1"/>
      <dgm:spPr/>
      <dgm:t>
        <a:bodyPr/>
        <a:lstStyle/>
        <a:p>
          <a:r>
            <a:rPr lang="ar-SA" sz="4000" b="1" dirty="0" smtClean="0"/>
            <a:t>أخطار  ممتلكات</a:t>
          </a:r>
          <a:endParaRPr lang="en-US" sz="4000" b="1" dirty="0"/>
        </a:p>
      </dgm:t>
    </dgm:pt>
    <dgm:pt modelId="{101E9354-302B-44F7-9B0F-D5D08B9C56FE}" type="parTrans" cxnId="{6159CC26-51E2-4909-920A-546BA66AE635}">
      <dgm:prSet/>
      <dgm:spPr/>
      <dgm:t>
        <a:bodyPr/>
        <a:lstStyle/>
        <a:p>
          <a:endParaRPr lang="en-US"/>
        </a:p>
      </dgm:t>
    </dgm:pt>
    <dgm:pt modelId="{E417FCF6-65A3-4BB9-9038-A40750211292}" type="sibTrans" cxnId="{6159CC26-51E2-4909-920A-546BA66AE635}">
      <dgm:prSet/>
      <dgm:spPr/>
      <dgm:t>
        <a:bodyPr/>
        <a:lstStyle/>
        <a:p>
          <a:endParaRPr lang="en-US"/>
        </a:p>
      </dgm:t>
    </dgm:pt>
    <dgm:pt modelId="{977C8203-2E4D-49F5-A7BF-8CB96D284A75}">
      <dgm:prSet phldrT="[Text]" custT="1"/>
      <dgm:spPr/>
      <dgm:t>
        <a:bodyPr/>
        <a:lstStyle/>
        <a:p>
          <a:r>
            <a:rPr lang="ar-SA" sz="4000" b="1" dirty="0" smtClean="0">
              <a:solidFill>
                <a:srgbClr val="0070C0"/>
              </a:solidFill>
            </a:rPr>
            <a:t> أخطار مسئولية</a:t>
          </a:r>
          <a:endParaRPr lang="en-US" sz="4000" b="1" dirty="0">
            <a:solidFill>
              <a:srgbClr val="0070C0"/>
            </a:solidFill>
          </a:endParaRPr>
        </a:p>
      </dgm:t>
    </dgm:pt>
    <dgm:pt modelId="{EAEE2921-516D-4E8A-845C-0C35BA52C302}" type="parTrans" cxnId="{2CFFD1D3-096B-4BFC-8958-43D252CDA61C}">
      <dgm:prSet/>
      <dgm:spPr/>
      <dgm:t>
        <a:bodyPr/>
        <a:lstStyle/>
        <a:p>
          <a:endParaRPr lang="en-US"/>
        </a:p>
      </dgm:t>
    </dgm:pt>
    <dgm:pt modelId="{25209960-116E-4963-B27D-5A1DD246A6CE}" type="sibTrans" cxnId="{2CFFD1D3-096B-4BFC-8958-43D252CDA61C}">
      <dgm:prSet/>
      <dgm:spPr/>
      <dgm:t>
        <a:bodyPr/>
        <a:lstStyle/>
        <a:p>
          <a:endParaRPr lang="en-US"/>
        </a:p>
      </dgm:t>
    </dgm:pt>
    <dgm:pt modelId="{B85F4C41-9715-4BB3-9E65-17F39BD3B862}" type="pres">
      <dgm:prSet presAssocID="{AF325C9A-3643-479D-BF27-A3B098FAA5AF}" presName="Name0" presStyleCnt="0">
        <dgm:presLayoutVars>
          <dgm:dir/>
          <dgm:resizeHandles val="exact"/>
        </dgm:presLayoutVars>
      </dgm:prSet>
      <dgm:spPr/>
    </dgm:pt>
    <dgm:pt modelId="{52419E41-D73D-4E02-ACB3-8AF82F08D45D}" type="pres">
      <dgm:prSet presAssocID="{AF325C9A-3643-479D-BF27-A3B098FAA5AF}" presName="bkgdShp" presStyleLbl="alignAccFollowNode1" presStyleIdx="0" presStyleCnt="1"/>
      <dgm:spPr/>
    </dgm:pt>
    <dgm:pt modelId="{E2871218-1EEB-4534-8770-3F46D976DCC5}" type="pres">
      <dgm:prSet presAssocID="{AF325C9A-3643-479D-BF27-A3B098FAA5AF}" presName="linComp" presStyleCnt="0"/>
      <dgm:spPr/>
    </dgm:pt>
    <dgm:pt modelId="{FF59F9CD-25DB-4E17-9973-B303D9D705BD}" type="pres">
      <dgm:prSet presAssocID="{977C8203-2E4D-49F5-A7BF-8CB96D284A75}" presName="compNode" presStyleCnt="0"/>
      <dgm:spPr/>
    </dgm:pt>
    <dgm:pt modelId="{3D4D2720-F308-483B-B5ED-CE922C4A2A72}" type="pres">
      <dgm:prSet presAssocID="{977C8203-2E4D-49F5-A7BF-8CB96D284A75}" presName="node" presStyleLbl="node1" presStyleIdx="0" presStyleCnt="3">
        <dgm:presLayoutVars>
          <dgm:bulletEnabled val="1"/>
        </dgm:presLayoutVars>
      </dgm:prSet>
      <dgm:spPr/>
      <dgm:t>
        <a:bodyPr/>
        <a:lstStyle/>
        <a:p>
          <a:endParaRPr lang="en-US"/>
        </a:p>
      </dgm:t>
    </dgm:pt>
    <dgm:pt modelId="{BE341AC6-2043-4ADA-81FF-F2349E2624CA}" type="pres">
      <dgm:prSet presAssocID="{977C8203-2E4D-49F5-A7BF-8CB96D284A75}" presName="invisiNode" presStyleLbl="node1" presStyleIdx="0" presStyleCnt="3"/>
      <dgm:spPr/>
    </dgm:pt>
    <dgm:pt modelId="{CADBB1AE-8E00-48E3-BF17-66D12DF3AB92}" type="pres">
      <dgm:prSet presAssocID="{977C8203-2E4D-49F5-A7BF-8CB96D284A75}" presName="imagNode" presStyleLbl="fgImgPlace1" presStyleIdx="0" presStyleCnt="3"/>
      <dgm:spPr>
        <a:blipFill rotWithShape="0">
          <a:blip xmlns:r="http://schemas.openxmlformats.org/officeDocument/2006/relationships" r:embed="rId1"/>
          <a:stretch>
            <a:fillRect/>
          </a:stretch>
        </a:blipFill>
      </dgm:spPr>
    </dgm:pt>
    <dgm:pt modelId="{839E556A-70EB-4AD4-A7A5-3A8B87A1B0AC}" type="pres">
      <dgm:prSet presAssocID="{25209960-116E-4963-B27D-5A1DD246A6CE}" presName="sibTrans" presStyleLbl="sibTrans2D1" presStyleIdx="0" presStyleCnt="0"/>
      <dgm:spPr/>
      <dgm:t>
        <a:bodyPr/>
        <a:lstStyle/>
        <a:p>
          <a:endParaRPr lang="en-US"/>
        </a:p>
      </dgm:t>
    </dgm:pt>
    <dgm:pt modelId="{5278AA0B-E0C0-4C6E-AF2F-D83261864772}" type="pres">
      <dgm:prSet presAssocID="{6E258152-05EE-43DE-8CAF-973130F815CD}" presName="compNode" presStyleCnt="0"/>
      <dgm:spPr/>
    </dgm:pt>
    <dgm:pt modelId="{D600D85E-9943-45A6-83F7-2FA1691530D7}" type="pres">
      <dgm:prSet presAssocID="{6E258152-05EE-43DE-8CAF-973130F815CD}" presName="node" presStyleLbl="node1" presStyleIdx="1" presStyleCnt="3">
        <dgm:presLayoutVars>
          <dgm:bulletEnabled val="1"/>
        </dgm:presLayoutVars>
      </dgm:prSet>
      <dgm:spPr/>
      <dgm:t>
        <a:bodyPr/>
        <a:lstStyle/>
        <a:p>
          <a:endParaRPr lang="en-US"/>
        </a:p>
      </dgm:t>
    </dgm:pt>
    <dgm:pt modelId="{603C4A39-063F-4D96-BF1F-F61D588A986C}" type="pres">
      <dgm:prSet presAssocID="{6E258152-05EE-43DE-8CAF-973130F815CD}" presName="invisiNode" presStyleLbl="node1" presStyleIdx="1" presStyleCnt="3"/>
      <dgm:spPr/>
    </dgm:pt>
    <dgm:pt modelId="{08F834B4-82DF-43D3-8B92-B0FB9ADD377D}" type="pres">
      <dgm:prSet presAssocID="{6E258152-05EE-43DE-8CAF-973130F815CD}" presName="imagNode" presStyleLbl="fgImgPlace1" presStyleIdx="1" presStyleCnt="3"/>
      <dgm:spPr>
        <a:blipFill rotWithShape="0">
          <a:blip xmlns:r="http://schemas.openxmlformats.org/officeDocument/2006/relationships" r:embed="rId2"/>
          <a:stretch>
            <a:fillRect/>
          </a:stretch>
        </a:blipFill>
      </dgm:spPr>
    </dgm:pt>
    <dgm:pt modelId="{833A70F5-F728-4325-8F0A-486961F032CD}" type="pres">
      <dgm:prSet presAssocID="{E417FCF6-65A3-4BB9-9038-A40750211292}" presName="sibTrans" presStyleLbl="sibTrans2D1" presStyleIdx="0" presStyleCnt="0"/>
      <dgm:spPr/>
      <dgm:t>
        <a:bodyPr/>
        <a:lstStyle/>
        <a:p>
          <a:endParaRPr lang="en-US"/>
        </a:p>
      </dgm:t>
    </dgm:pt>
    <dgm:pt modelId="{5E230775-DA97-486D-BE7E-C3F80F8E2EAD}" type="pres">
      <dgm:prSet presAssocID="{4011A92D-1AEE-4D07-B8A6-89F8D4308905}" presName="compNode" presStyleCnt="0"/>
      <dgm:spPr/>
    </dgm:pt>
    <dgm:pt modelId="{CC43FF33-D6EE-4A8E-A2B0-CBCB0E67760E}" type="pres">
      <dgm:prSet presAssocID="{4011A92D-1AEE-4D07-B8A6-89F8D4308905}" presName="node" presStyleLbl="node1" presStyleIdx="2" presStyleCnt="3">
        <dgm:presLayoutVars>
          <dgm:bulletEnabled val="1"/>
        </dgm:presLayoutVars>
      </dgm:prSet>
      <dgm:spPr/>
      <dgm:t>
        <a:bodyPr/>
        <a:lstStyle/>
        <a:p>
          <a:endParaRPr lang="en-US"/>
        </a:p>
      </dgm:t>
    </dgm:pt>
    <dgm:pt modelId="{15B58004-60DB-4142-93BC-C4F54EAF0139}" type="pres">
      <dgm:prSet presAssocID="{4011A92D-1AEE-4D07-B8A6-89F8D4308905}" presName="invisiNode" presStyleLbl="node1" presStyleIdx="2" presStyleCnt="3"/>
      <dgm:spPr/>
    </dgm:pt>
    <dgm:pt modelId="{C24392E9-AD24-4C6A-B79D-70BAC3EB2D9E}" type="pres">
      <dgm:prSet presAssocID="{4011A92D-1AEE-4D07-B8A6-89F8D4308905}" presName="imagNode" presStyleLbl="fgImgPlace1" presStyleIdx="2" presStyleCnt="3"/>
      <dgm:spPr>
        <a:blipFill rotWithShape="0">
          <a:blip xmlns:r="http://schemas.openxmlformats.org/officeDocument/2006/relationships" r:embed="rId3"/>
          <a:stretch>
            <a:fillRect/>
          </a:stretch>
        </a:blipFill>
      </dgm:spPr>
    </dgm:pt>
  </dgm:ptLst>
  <dgm:cxnLst>
    <dgm:cxn modelId="{2CFFD1D3-096B-4BFC-8958-43D252CDA61C}" srcId="{AF325C9A-3643-479D-BF27-A3B098FAA5AF}" destId="{977C8203-2E4D-49F5-A7BF-8CB96D284A75}" srcOrd="0" destOrd="0" parTransId="{EAEE2921-516D-4E8A-845C-0C35BA52C302}" sibTransId="{25209960-116E-4963-B27D-5A1DD246A6CE}"/>
    <dgm:cxn modelId="{3DCA52E1-D082-44EF-BCF4-C00ADDAD284E}" type="presOf" srcId="{6E258152-05EE-43DE-8CAF-973130F815CD}" destId="{D600D85E-9943-45A6-83F7-2FA1691530D7}" srcOrd="0" destOrd="0" presId="urn:microsoft.com/office/officeart/2005/8/layout/pList2#1"/>
    <dgm:cxn modelId="{C81B744E-DE49-4E70-9D8D-E63994A1FB04}" srcId="{AF325C9A-3643-479D-BF27-A3B098FAA5AF}" destId="{4011A92D-1AEE-4D07-B8A6-89F8D4308905}" srcOrd="2" destOrd="0" parTransId="{2DAFF5C9-B26E-4B17-8BEF-BBFAC2AB8CCE}" sibTransId="{22DF3AB3-6583-40AE-B0BD-C1468970E5F0}"/>
    <dgm:cxn modelId="{649F4026-6D6E-49D6-BAF6-B9669E098DCA}" type="presOf" srcId="{977C8203-2E4D-49F5-A7BF-8CB96D284A75}" destId="{3D4D2720-F308-483B-B5ED-CE922C4A2A72}" srcOrd="0" destOrd="0" presId="urn:microsoft.com/office/officeart/2005/8/layout/pList2#1"/>
    <dgm:cxn modelId="{51A48267-BDBA-41B3-9900-648FA4A88D93}" type="presOf" srcId="{4011A92D-1AEE-4D07-B8A6-89F8D4308905}" destId="{CC43FF33-D6EE-4A8E-A2B0-CBCB0E67760E}" srcOrd="0" destOrd="0" presId="urn:microsoft.com/office/officeart/2005/8/layout/pList2#1"/>
    <dgm:cxn modelId="{FA6545C3-FE0C-459C-946C-79B4496241AD}" type="presOf" srcId="{25209960-116E-4963-B27D-5A1DD246A6CE}" destId="{839E556A-70EB-4AD4-A7A5-3A8B87A1B0AC}" srcOrd="0" destOrd="0" presId="urn:microsoft.com/office/officeart/2005/8/layout/pList2#1"/>
    <dgm:cxn modelId="{55CE7E15-DD94-425B-AD4D-E4EA581D9121}" type="presOf" srcId="{AF325C9A-3643-479D-BF27-A3B098FAA5AF}" destId="{B85F4C41-9715-4BB3-9E65-17F39BD3B862}" srcOrd="0" destOrd="0" presId="urn:microsoft.com/office/officeart/2005/8/layout/pList2#1"/>
    <dgm:cxn modelId="{28A6E571-B8D0-4871-B880-5873CF49D084}" type="presOf" srcId="{E417FCF6-65A3-4BB9-9038-A40750211292}" destId="{833A70F5-F728-4325-8F0A-486961F032CD}" srcOrd="0" destOrd="0" presId="urn:microsoft.com/office/officeart/2005/8/layout/pList2#1"/>
    <dgm:cxn modelId="{6159CC26-51E2-4909-920A-546BA66AE635}" srcId="{AF325C9A-3643-479D-BF27-A3B098FAA5AF}" destId="{6E258152-05EE-43DE-8CAF-973130F815CD}" srcOrd="1" destOrd="0" parTransId="{101E9354-302B-44F7-9B0F-D5D08B9C56FE}" sibTransId="{E417FCF6-65A3-4BB9-9038-A40750211292}"/>
    <dgm:cxn modelId="{752BA05B-9949-4B3C-9574-8A0D8F4D5B43}" type="presParOf" srcId="{B85F4C41-9715-4BB3-9E65-17F39BD3B862}" destId="{52419E41-D73D-4E02-ACB3-8AF82F08D45D}" srcOrd="0" destOrd="0" presId="urn:microsoft.com/office/officeart/2005/8/layout/pList2#1"/>
    <dgm:cxn modelId="{4E90D653-3A5F-4A06-B250-C920B50D87DA}" type="presParOf" srcId="{B85F4C41-9715-4BB3-9E65-17F39BD3B862}" destId="{E2871218-1EEB-4534-8770-3F46D976DCC5}" srcOrd="1" destOrd="0" presId="urn:microsoft.com/office/officeart/2005/8/layout/pList2#1"/>
    <dgm:cxn modelId="{84A16514-3167-43F4-A0C6-4884869B12E7}" type="presParOf" srcId="{E2871218-1EEB-4534-8770-3F46D976DCC5}" destId="{FF59F9CD-25DB-4E17-9973-B303D9D705BD}" srcOrd="0" destOrd="0" presId="urn:microsoft.com/office/officeart/2005/8/layout/pList2#1"/>
    <dgm:cxn modelId="{E2684C8B-EED5-492C-ACEB-C8813C1C547D}" type="presParOf" srcId="{FF59F9CD-25DB-4E17-9973-B303D9D705BD}" destId="{3D4D2720-F308-483B-B5ED-CE922C4A2A72}" srcOrd="0" destOrd="0" presId="urn:microsoft.com/office/officeart/2005/8/layout/pList2#1"/>
    <dgm:cxn modelId="{2C314D5F-8B03-44EC-9596-F2793E1E639E}" type="presParOf" srcId="{FF59F9CD-25DB-4E17-9973-B303D9D705BD}" destId="{BE341AC6-2043-4ADA-81FF-F2349E2624CA}" srcOrd="1" destOrd="0" presId="urn:microsoft.com/office/officeart/2005/8/layout/pList2#1"/>
    <dgm:cxn modelId="{A629940A-6099-4A1A-B704-0C50549BB527}" type="presParOf" srcId="{FF59F9CD-25DB-4E17-9973-B303D9D705BD}" destId="{CADBB1AE-8E00-48E3-BF17-66D12DF3AB92}" srcOrd="2" destOrd="0" presId="urn:microsoft.com/office/officeart/2005/8/layout/pList2#1"/>
    <dgm:cxn modelId="{22FEA920-AA31-42AC-B028-BD16AE8B1282}" type="presParOf" srcId="{E2871218-1EEB-4534-8770-3F46D976DCC5}" destId="{839E556A-70EB-4AD4-A7A5-3A8B87A1B0AC}" srcOrd="1" destOrd="0" presId="urn:microsoft.com/office/officeart/2005/8/layout/pList2#1"/>
    <dgm:cxn modelId="{40DDFF6E-13A0-4EC5-A33C-47AFB3D8B9CF}" type="presParOf" srcId="{E2871218-1EEB-4534-8770-3F46D976DCC5}" destId="{5278AA0B-E0C0-4C6E-AF2F-D83261864772}" srcOrd="2" destOrd="0" presId="urn:microsoft.com/office/officeart/2005/8/layout/pList2#1"/>
    <dgm:cxn modelId="{0506CA52-D267-41E0-8108-079AC65E0A73}" type="presParOf" srcId="{5278AA0B-E0C0-4C6E-AF2F-D83261864772}" destId="{D600D85E-9943-45A6-83F7-2FA1691530D7}" srcOrd="0" destOrd="0" presId="urn:microsoft.com/office/officeart/2005/8/layout/pList2#1"/>
    <dgm:cxn modelId="{3FE3FD87-AD27-44E7-ABF0-53A23452DFE1}" type="presParOf" srcId="{5278AA0B-E0C0-4C6E-AF2F-D83261864772}" destId="{603C4A39-063F-4D96-BF1F-F61D588A986C}" srcOrd="1" destOrd="0" presId="urn:microsoft.com/office/officeart/2005/8/layout/pList2#1"/>
    <dgm:cxn modelId="{048CE6BA-D36E-4AF2-BA0C-BDA3B5FF6866}" type="presParOf" srcId="{5278AA0B-E0C0-4C6E-AF2F-D83261864772}" destId="{08F834B4-82DF-43D3-8B92-B0FB9ADD377D}" srcOrd="2" destOrd="0" presId="urn:microsoft.com/office/officeart/2005/8/layout/pList2#1"/>
    <dgm:cxn modelId="{2F800615-7715-4009-A0EF-8158DF0EF9D4}" type="presParOf" srcId="{E2871218-1EEB-4534-8770-3F46D976DCC5}" destId="{833A70F5-F728-4325-8F0A-486961F032CD}" srcOrd="3" destOrd="0" presId="urn:microsoft.com/office/officeart/2005/8/layout/pList2#1"/>
    <dgm:cxn modelId="{FD737FA0-6FC9-42AB-B97A-9745166CCD57}" type="presParOf" srcId="{E2871218-1EEB-4534-8770-3F46D976DCC5}" destId="{5E230775-DA97-486D-BE7E-C3F80F8E2EAD}" srcOrd="4" destOrd="0" presId="urn:microsoft.com/office/officeart/2005/8/layout/pList2#1"/>
    <dgm:cxn modelId="{FF20A35F-DA69-47A9-A697-BBDCBBF15BB5}" type="presParOf" srcId="{5E230775-DA97-486D-BE7E-C3F80F8E2EAD}" destId="{CC43FF33-D6EE-4A8E-A2B0-CBCB0E67760E}" srcOrd="0" destOrd="0" presId="urn:microsoft.com/office/officeart/2005/8/layout/pList2#1"/>
    <dgm:cxn modelId="{75FA8E67-734A-4695-AC4C-B293CBE43758}" type="presParOf" srcId="{5E230775-DA97-486D-BE7E-C3F80F8E2EAD}" destId="{15B58004-60DB-4142-93BC-C4F54EAF0139}" srcOrd="1" destOrd="0" presId="urn:microsoft.com/office/officeart/2005/8/layout/pList2#1"/>
    <dgm:cxn modelId="{66913411-FB51-4408-83B4-21BCA6B93D49}" type="presParOf" srcId="{5E230775-DA97-486D-BE7E-C3F80F8E2EAD}" destId="{C24392E9-AD24-4C6A-B79D-70BAC3EB2D9E}" srcOrd="2" destOrd="0" presId="urn:microsoft.com/office/officeart/2005/8/layout/pList2#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9F80C3-5084-4130-AFED-B15D3F2ED05A}" type="doc">
      <dgm:prSet loTypeId="urn:microsoft.com/office/officeart/2005/8/layout/matrix1" loCatId="matrix" qsTypeId="urn:microsoft.com/office/officeart/2005/8/quickstyle/3d2" qsCatId="3D" csTypeId="urn:microsoft.com/office/officeart/2005/8/colors/colorful5" csCatId="colorful" phldr="1"/>
      <dgm:spPr/>
      <dgm:t>
        <a:bodyPr/>
        <a:lstStyle/>
        <a:p>
          <a:endParaRPr lang="en-US"/>
        </a:p>
      </dgm:t>
    </dgm:pt>
    <dgm:pt modelId="{BEE8EC16-CF4E-48CA-AE21-3B25C113A096}">
      <dgm:prSet phldrT="[Text]" custT="1"/>
      <dgm:spPr/>
      <dgm:t>
        <a:bodyPr/>
        <a:lstStyle/>
        <a:p>
          <a:r>
            <a:rPr lang="ar-SA" sz="3200" b="1" dirty="0" smtClean="0"/>
            <a:t>مسببات الأخطار</a:t>
          </a:r>
          <a:endParaRPr lang="en-US" sz="3200" b="1" dirty="0"/>
        </a:p>
      </dgm:t>
    </dgm:pt>
    <dgm:pt modelId="{FEA7F2ED-2492-40E3-BEFD-C5D787E9434B}" type="parTrans" cxnId="{1E5E6FFC-DAF8-42C1-97AD-18764A1C72E4}">
      <dgm:prSet/>
      <dgm:spPr/>
      <dgm:t>
        <a:bodyPr/>
        <a:lstStyle/>
        <a:p>
          <a:endParaRPr lang="en-US"/>
        </a:p>
      </dgm:t>
    </dgm:pt>
    <dgm:pt modelId="{2A9902F0-642B-4DD1-895F-1FA5E4D56034}" type="sibTrans" cxnId="{1E5E6FFC-DAF8-42C1-97AD-18764A1C72E4}">
      <dgm:prSet/>
      <dgm:spPr/>
      <dgm:t>
        <a:bodyPr/>
        <a:lstStyle/>
        <a:p>
          <a:endParaRPr lang="en-US"/>
        </a:p>
      </dgm:t>
    </dgm:pt>
    <dgm:pt modelId="{ED920FD9-3C67-4287-894F-692218493A69}">
      <dgm:prSet phldrT="[Text]" custT="1"/>
      <dgm:spPr/>
      <dgm:t>
        <a:bodyPr/>
        <a:lstStyle/>
        <a:p>
          <a:r>
            <a:rPr lang="ar-SA" sz="3600" b="1" dirty="0" smtClean="0">
              <a:solidFill>
                <a:schemeClr val="accent2"/>
              </a:solidFill>
            </a:rPr>
            <a:t>عوامل بيئية</a:t>
          </a:r>
          <a:endParaRPr lang="en-US" sz="3600" b="1" dirty="0">
            <a:solidFill>
              <a:schemeClr val="accent2"/>
            </a:solidFill>
          </a:endParaRPr>
        </a:p>
      </dgm:t>
    </dgm:pt>
    <dgm:pt modelId="{460F6A81-A310-4673-9144-E65BFCFCEEC3}" type="parTrans" cxnId="{8AF23073-E820-462D-B678-3257F806CC7A}">
      <dgm:prSet/>
      <dgm:spPr/>
      <dgm:t>
        <a:bodyPr/>
        <a:lstStyle/>
        <a:p>
          <a:endParaRPr lang="en-US"/>
        </a:p>
      </dgm:t>
    </dgm:pt>
    <dgm:pt modelId="{0EE832DE-AD98-4AF1-83D6-43AFEDFF3087}" type="sibTrans" cxnId="{8AF23073-E820-462D-B678-3257F806CC7A}">
      <dgm:prSet/>
      <dgm:spPr/>
      <dgm:t>
        <a:bodyPr/>
        <a:lstStyle/>
        <a:p>
          <a:endParaRPr lang="en-US"/>
        </a:p>
      </dgm:t>
    </dgm:pt>
    <dgm:pt modelId="{53F4C1CA-1F09-42A0-8DEB-89828E46E200}">
      <dgm:prSet phldrT="[Text]" custT="1"/>
      <dgm:spPr/>
      <dgm:t>
        <a:bodyPr/>
        <a:lstStyle/>
        <a:p>
          <a:r>
            <a:rPr lang="ar-SA" sz="3600" b="1" dirty="0" smtClean="0"/>
            <a:t>عوامل طبيعية</a:t>
          </a:r>
          <a:endParaRPr lang="en-US" sz="3600" b="1" dirty="0"/>
        </a:p>
      </dgm:t>
    </dgm:pt>
    <dgm:pt modelId="{B2A37F59-17FD-4195-9DED-5CA55B65C03F}" type="parTrans" cxnId="{7371B309-CCF8-4F89-9166-C0C9A8E11EE7}">
      <dgm:prSet/>
      <dgm:spPr/>
      <dgm:t>
        <a:bodyPr/>
        <a:lstStyle/>
        <a:p>
          <a:endParaRPr lang="en-US"/>
        </a:p>
      </dgm:t>
    </dgm:pt>
    <dgm:pt modelId="{BB724420-9E0C-46FE-B284-BA451AAAAF1F}" type="sibTrans" cxnId="{7371B309-CCF8-4F89-9166-C0C9A8E11EE7}">
      <dgm:prSet/>
      <dgm:spPr/>
      <dgm:t>
        <a:bodyPr/>
        <a:lstStyle/>
        <a:p>
          <a:endParaRPr lang="en-US"/>
        </a:p>
      </dgm:t>
    </dgm:pt>
    <dgm:pt modelId="{090FF392-6A2B-4135-B7E2-10E7FED64C95}">
      <dgm:prSet phldrT="[Text]" custT="1"/>
      <dgm:spPr/>
      <dgm:t>
        <a:bodyPr/>
        <a:lstStyle/>
        <a:p>
          <a:r>
            <a:rPr lang="ar-SA" sz="3600" b="1" dirty="0" smtClean="0"/>
            <a:t>عوامل شخصية</a:t>
          </a:r>
          <a:endParaRPr lang="en-US" sz="3600" b="1" dirty="0"/>
        </a:p>
      </dgm:t>
    </dgm:pt>
    <dgm:pt modelId="{1924718A-AD37-48BD-8A8D-D99965925AC3}" type="parTrans" cxnId="{84704AAB-DC3F-4917-9EAE-2D89A9AFD244}">
      <dgm:prSet/>
      <dgm:spPr/>
      <dgm:t>
        <a:bodyPr/>
        <a:lstStyle/>
        <a:p>
          <a:endParaRPr lang="en-US"/>
        </a:p>
      </dgm:t>
    </dgm:pt>
    <dgm:pt modelId="{5E0DD9A8-801E-46A3-8481-9A3D3F13D6ED}" type="sibTrans" cxnId="{84704AAB-DC3F-4917-9EAE-2D89A9AFD244}">
      <dgm:prSet/>
      <dgm:spPr/>
      <dgm:t>
        <a:bodyPr/>
        <a:lstStyle/>
        <a:p>
          <a:endParaRPr lang="en-US"/>
        </a:p>
      </dgm:t>
    </dgm:pt>
    <dgm:pt modelId="{49D89008-0C09-4641-8228-647FE7CB220A}">
      <dgm:prSet phldrT="[Text]" custT="1"/>
      <dgm:spPr/>
      <dgm:t>
        <a:bodyPr/>
        <a:lstStyle/>
        <a:p>
          <a:r>
            <a:rPr lang="ar-SA" sz="3600" b="1" dirty="0" smtClean="0"/>
            <a:t>عوامل موضوعية</a:t>
          </a:r>
          <a:endParaRPr lang="en-US" sz="3600" b="1" dirty="0"/>
        </a:p>
      </dgm:t>
    </dgm:pt>
    <dgm:pt modelId="{0F741F47-10A0-4851-813D-AC9249E98360}" type="parTrans" cxnId="{61635DF8-8BE6-4E45-82AA-F8999CA4A600}">
      <dgm:prSet/>
      <dgm:spPr/>
      <dgm:t>
        <a:bodyPr/>
        <a:lstStyle/>
        <a:p>
          <a:endParaRPr lang="en-US"/>
        </a:p>
      </dgm:t>
    </dgm:pt>
    <dgm:pt modelId="{CEC30F6D-53EF-418D-8A18-64542003E924}" type="sibTrans" cxnId="{61635DF8-8BE6-4E45-82AA-F8999CA4A600}">
      <dgm:prSet/>
      <dgm:spPr/>
      <dgm:t>
        <a:bodyPr/>
        <a:lstStyle/>
        <a:p>
          <a:endParaRPr lang="en-US"/>
        </a:p>
      </dgm:t>
    </dgm:pt>
    <dgm:pt modelId="{014AFEFF-F3AD-45C6-9901-9A913733E500}" type="pres">
      <dgm:prSet presAssocID="{659F80C3-5084-4130-AFED-B15D3F2ED05A}" presName="diagram" presStyleCnt="0">
        <dgm:presLayoutVars>
          <dgm:chMax val="1"/>
          <dgm:dir/>
          <dgm:animLvl val="ctr"/>
          <dgm:resizeHandles val="exact"/>
        </dgm:presLayoutVars>
      </dgm:prSet>
      <dgm:spPr/>
      <dgm:t>
        <a:bodyPr/>
        <a:lstStyle/>
        <a:p>
          <a:endParaRPr lang="en-US"/>
        </a:p>
      </dgm:t>
    </dgm:pt>
    <dgm:pt modelId="{5AD73CCD-F5F5-49FB-87CF-1D195CE056A2}" type="pres">
      <dgm:prSet presAssocID="{659F80C3-5084-4130-AFED-B15D3F2ED05A}" presName="matrix" presStyleCnt="0"/>
      <dgm:spPr/>
    </dgm:pt>
    <dgm:pt modelId="{4D68F7ED-1DB1-4FFE-B6C4-8F90F75CF0F1}" type="pres">
      <dgm:prSet presAssocID="{659F80C3-5084-4130-AFED-B15D3F2ED05A}" presName="tile1" presStyleLbl="node1" presStyleIdx="0" presStyleCnt="4"/>
      <dgm:spPr/>
      <dgm:t>
        <a:bodyPr/>
        <a:lstStyle/>
        <a:p>
          <a:endParaRPr lang="en-US"/>
        </a:p>
      </dgm:t>
    </dgm:pt>
    <dgm:pt modelId="{6F6A226B-023B-4E51-B658-026423031483}" type="pres">
      <dgm:prSet presAssocID="{659F80C3-5084-4130-AFED-B15D3F2ED05A}" presName="tile1text" presStyleLbl="node1" presStyleIdx="0" presStyleCnt="4">
        <dgm:presLayoutVars>
          <dgm:chMax val="0"/>
          <dgm:chPref val="0"/>
          <dgm:bulletEnabled val="1"/>
        </dgm:presLayoutVars>
      </dgm:prSet>
      <dgm:spPr/>
      <dgm:t>
        <a:bodyPr/>
        <a:lstStyle/>
        <a:p>
          <a:endParaRPr lang="en-US"/>
        </a:p>
      </dgm:t>
    </dgm:pt>
    <dgm:pt modelId="{C2BB7E84-A425-41F0-B790-79132501DE2A}" type="pres">
      <dgm:prSet presAssocID="{659F80C3-5084-4130-AFED-B15D3F2ED05A}" presName="tile2" presStyleLbl="node1" presStyleIdx="1" presStyleCnt="4"/>
      <dgm:spPr/>
      <dgm:t>
        <a:bodyPr/>
        <a:lstStyle/>
        <a:p>
          <a:endParaRPr lang="en-US"/>
        </a:p>
      </dgm:t>
    </dgm:pt>
    <dgm:pt modelId="{5D59CC31-935A-4768-824A-74173807C279}" type="pres">
      <dgm:prSet presAssocID="{659F80C3-5084-4130-AFED-B15D3F2ED05A}" presName="tile2text" presStyleLbl="node1" presStyleIdx="1" presStyleCnt="4">
        <dgm:presLayoutVars>
          <dgm:chMax val="0"/>
          <dgm:chPref val="0"/>
          <dgm:bulletEnabled val="1"/>
        </dgm:presLayoutVars>
      </dgm:prSet>
      <dgm:spPr/>
      <dgm:t>
        <a:bodyPr/>
        <a:lstStyle/>
        <a:p>
          <a:endParaRPr lang="en-US"/>
        </a:p>
      </dgm:t>
    </dgm:pt>
    <dgm:pt modelId="{AB33D621-B088-49D7-9EB3-7D70B3CE438D}" type="pres">
      <dgm:prSet presAssocID="{659F80C3-5084-4130-AFED-B15D3F2ED05A}" presName="tile3" presStyleLbl="node1" presStyleIdx="2" presStyleCnt="4"/>
      <dgm:spPr/>
      <dgm:t>
        <a:bodyPr/>
        <a:lstStyle/>
        <a:p>
          <a:endParaRPr lang="en-US"/>
        </a:p>
      </dgm:t>
    </dgm:pt>
    <dgm:pt modelId="{7D32C7A8-1DEA-4EA8-94E0-3D868E6308D2}" type="pres">
      <dgm:prSet presAssocID="{659F80C3-5084-4130-AFED-B15D3F2ED05A}" presName="tile3text" presStyleLbl="node1" presStyleIdx="2" presStyleCnt="4">
        <dgm:presLayoutVars>
          <dgm:chMax val="0"/>
          <dgm:chPref val="0"/>
          <dgm:bulletEnabled val="1"/>
        </dgm:presLayoutVars>
      </dgm:prSet>
      <dgm:spPr/>
      <dgm:t>
        <a:bodyPr/>
        <a:lstStyle/>
        <a:p>
          <a:endParaRPr lang="en-US"/>
        </a:p>
      </dgm:t>
    </dgm:pt>
    <dgm:pt modelId="{F8090603-05D3-4266-B744-1486C6D557C8}" type="pres">
      <dgm:prSet presAssocID="{659F80C3-5084-4130-AFED-B15D3F2ED05A}" presName="tile4" presStyleLbl="node1" presStyleIdx="3" presStyleCnt="4"/>
      <dgm:spPr/>
      <dgm:t>
        <a:bodyPr/>
        <a:lstStyle/>
        <a:p>
          <a:endParaRPr lang="en-US"/>
        </a:p>
      </dgm:t>
    </dgm:pt>
    <dgm:pt modelId="{FEDFAFE6-7844-4539-91EE-F4BCCB921209}" type="pres">
      <dgm:prSet presAssocID="{659F80C3-5084-4130-AFED-B15D3F2ED05A}" presName="tile4text" presStyleLbl="node1" presStyleIdx="3" presStyleCnt="4">
        <dgm:presLayoutVars>
          <dgm:chMax val="0"/>
          <dgm:chPref val="0"/>
          <dgm:bulletEnabled val="1"/>
        </dgm:presLayoutVars>
      </dgm:prSet>
      <dgm:spPr/>
      <dgm:t>
        <a:bodyPr/>
        <a:lstStyle/>
        <a:p>
          <a:endParaRPr lang="en-US"/>
        </a:p>
      </dgm:t>
    </dgm:pt>
    <dgm:pt modelId="{3402B409-7A4A-410C-B421-F1483C60ACD9}" type="pres">
      <dgm:prSet presAssocID="{659F80C3-5084-4130-AFED-B15D3F2ED05A}" presName="centerTile" presStyleLbl="fgShp" presStyleIdx="0" presStyleCnt="1">
        <dgm:presLayoutVars>
          <dgm:chMax val="0"/>
          <dgm:chPref val="0"/>
        </dgm:presLayoutVars>
      </dgm:prSet>
      <dgm:spPr/>
      <dgm:t>
        <a:bodyPr/>
        <a:lstStyle/>
        <a:p>
          <a:endParaRPr lang="en-US"/>
        </a:p>
      </dgm:t>
    </dgm:pt>
  </dgm:ptLst>
  <dgm:cxnLst>
    <dgm:cxn modelId="{7371B309-CCF8-4F89-9166-C0C9A8E11EE7}" srcId="{BEE8EC16-CF4E-48CA-AE21-3B25C113A096}" destId="{53F4C1CA-1F09-42A0-8DEB-89828E46E200}" srcOrd="1" destOrd="0" parTransId="{B2A37F59-17FD-4195-9DED-5CA55B65C03F}" sibTransId="{BB724420-9E0C-46FE-B284-BA451AAAAF1F}"/>
    <dgm:cxn modelId="{97BAA4F0-7564-4122-9310-E14E17BFD1F9}" type="presOf" srcId="{659F80C3-5084-4130-AFED-B15D3F2ED05A}" destId="{014AFEFF-F3AD-45C6-9901-9A913733E500}" srcOrd="0" destOrd="0" presId="urn:microsoft.com/office/officeart/2005/8/layout/matrix1"/>
    <dgm:cxn modelId="{7EA6DEC5-3418-44A8-A867-58EB2293E2C1}" type="presOf" srcId="{53F4C1CA-1F09-42A0-8DEB-89828E46E200}" destId="{C2BB7E84-A425-41F0-B790-79132501DE2A}" srcOrd="0" destOrd="0" presId="urn:microsoft.com/office/officeart/2005/8/layout/matrix1"/>
    <dgm:cxn modelId="{8AF23073-E820-462D-B678-3257F806CC7A}" srcId="{BEE8EC16-CF4E-48CA-AE21-3B25C113A096}" destId="{ED920FD9-3C67-4287-894F-692218493A69}" srcOrd="0" destOrd="0" parTransId="{460F6A81-A310-4673-9144-E65BFCFCEEC3}" sibTransId="{0EE832DE-AD98-4AF1-83D6-43AFEDFF3087}"/>
    <dgm:cxn modelId="{C4DB7C5E-79CC-4BEE-B4F7-6EE795D5B248}" type="presOf" srcId="{49D89008-0C09-4641-8228-647FE7CB220A}" destId="{FEDFAFE6-7844-4539-91EE-F4BCCB921209}" srcOrd="1" destOrd="0" presId="urn:microsoft.com/office/officeart/2005/8/layout/matrix1"/>
    <dgm:cxn modelId="{84704AAB-DC3F-4917-9EAE-2D89A9AFD244}" srcId="{BEE8EC16-CF4E-48CA-AE21-3B25C113A096}" destId="{090FF392-6A2B-4135-B7E2-10E7FED64C95}" srcOrd="2" destOrd="0" parTransId="{1924718A-AD37-48BD-8A8D-D99965925AC3}" sibTransId="{5E0DD9A8-801E-46A3-8481-9A3D3F13D6ED}"/>
    <dgm:cxn modelId="{EFB857FC-1A2E-4223-AC46-1DAEF032E9EE}" type="presOf" srcId="{090FF392-6A2B-4135-B7E2-10E7FED64C95}" destId="{7D32C7A8-1DEA-4EA8-94E0-3D868E6308D2}" srcOrd="1" destOrd="0" presId="urn:microsoft.com/office/officeart/2005/8/layout/matrix1"/>
    <dgm:cxn modelId="{6D051666-BF24-454D-971A-D249D46726F1}" type="presOf" srcId="{BEE8EC16-CF4E-48CA-AE21-3B25C113A096}" destId="{3402B409-7A4A-410C-B421-F1483C60ACD9}" srcOrd="0" destOrd="0" presId="urn:microsoft.com/office/officeart/2005/8/layout/matrix1"/>
    <dgm:cxn modelId="{246C9839-BE43-49D7-BEB7-DAEF3FC7B1D4}" type="presOf" srcId="{49D89008-0C09-4641-8228-647FE7CB220A}" destId="{F8090603-05D3-4266-B744-1486C6D557C8}" srcOrd="0" destOrd="0" presId="urn:microsoft.com/office/officeart/2005/8/layout/matrix1"/>
    <dgm:cxn modelId="{61635DF8-8BE6-4E45-82AA-F8999CA4A600}" srcId="{BEE8EC16-CF4E-48CA-AE21-3B25C113A096}" destId="{49D89008-0C09-4641-8228-647FE7CB220A}" srcOrd="3" destOrd="0" parTransId="{0F741F47-10A0-4851-813D-AC9249E98360}" sibTransId="{CEC30F6D-53EF-418D-8A18-64542003E924}"/>
    <dgm:cxn modelId="{EFF1ED74-214F-4A00-82E2-AE031B12387E}" type="presOf" srcId="{ED920FD9-3C67-4287-894F-692218493A69}" destId="{4D68F7ED-1DB1-4FFE-B6C4-8F90F75CF0F1}" srcOrd="0" destOrd="0" presId="urn:microsoft.com/office/officeart/2005/8/layout/matrix1"/>
    <dgm:cxn modelId="{5D79B3DB-FECA-47A9-B48F-CC25612A42E5}" type="presOf" srcId="{ED920FD9-3C67-4287-894F-692218493A69}" destId="{6F6A226B-023B-4E51-B658-026423031483}" srcOrd="1" destOrd="0" presId="urn:microsoft.com/office/officeart/2005/8/layout/matrix1"/>
    <dgm:cxn modelId="{2FDD34BC-DA69-4DCB-AD56-6676C1A47025}" type="presOf" srcId="{53F4C1CA-1F09-42A0-8DEB-89828E46E200}" destId="{5D59CC31-935A-4768-824A-74173807C279}" srcOrd="1" destOrd="0" presId="urn:microsoft.com/office/officeart/2005/8/layout/matrix1"/>
    <dgm:cxn modelId="{EA3EEB17-4A59-426E-B09E-9EC56D37CF72}" type="presOf" srcId="{090FF392-6A2B-4135-B7E2-10E7FED64C95}" destId="{AB33D621-B088-49D7-9EB3-7D70B3CE438D}" srcOrd="0" destOrd="0" presId="urn:microsoft.com/office/officeart/2005/8/layout/matrix1"/>
    <dgm:cxn modelId="{1E5E6FFC-DAF8-42C1-97AD-18764A1C72E4}" srcId="{659F80C3-5084-4130-AFED-B15D3F2ED05A}" destId="{BEE8EC16-CF4E-48CA-AE21-3B25C113A096}" srcOrd="0" destOrd="0" parTransId="{FEA7F2ED-2492-40E3-BEFD-C5D787E9434B}" sibTransId="{2A9902F0-642B-4DD1-895F-1FA5E4D56034}"/>
    <dgm:cxn modelId="{079DCB67-4D54-4EBA-A9F9-1A0625124EBB}" type="presParOf" srcId="{014AFEFF-F3AD-45C6-9901-9A913733E500}" destId="{5AD73CCD-F5F5-49FB-87CF-1D195CE056A2}" srcOrd="0" destOrd="0" presId="urn:microsoft.com/office/officeart/2005/8/layout/matrix1"/>
    <dgm:cxn modelId="{C56BB22E-05A2-45CC-8C87-6AE177D209E0}" type="presParOf" srcId="{5AD73CCD-F5F5-49FB-87CF-1D195CE056A2}" destId="{4D68F7ED-1DB1-4FFE-B6C4-8F90F75CF0F1}" srcOrd="0" destOrd="0" presId="urn:microsoft.com/office/officeart/2005/8/layout/matrix1"/>
    <dgm:cxn modelId="{A0C38ED3-2BA6-4663-99FB-A63FC3C71D0F}" type="presParOf" srcId="{5AD73CCD-F5F5-49FB-87CF-1D195CE056A2}" destId="{6F6A226B-023B-4E51-B658-026423031483}" srcOrd="1" destOrd="0" presId="urn:microsoft.com/office/officeart/2005/8/layout/matrix1"/>
    <dgm:cxn modelId="{20165FF1-3471-4984-9D3D-126B4DD0E98F}" type="presParOf" srcId="{5AD73CCD-F5F5-49FB-87CF-1D195CE056A2}" destId="{C2BB7E84-A425-41F0-B790-79132501DE2A}" srcOrd="2" destOrd="0" presId="urn:microsoft.com/office/officeart/2005/8/layout/matrix1"/>
    <dgm:cxn modelId="{2F5A4386-14B6-41CF-B654-4D80DF5AA5FB}" type="presParOf" srcId="{5AD73CCD-F5F5-49FB-87CF-1D195CE056A2}" destId="{5D59CC31-935A-4768-824A-74173807C279}" srcOrd="3" destOrd="0" presId="urn:microsoft.com/office/officeart/2005/8/layout/matrix1"/>
    <dgm:cxn modelId="{F88335F0-1BF1-4BDF-B0E6-A35668C13BD1}" type="presParOf" srcId="{5AD73CCD-F5F5-49FB-87CF-1D195CE056A2}" destId="{AB33D621-B088-49D7-9EB3-7D70B3CE438D}" srcOrd="4" destOrd="0" presId="urn:microsoft.com/office/officeart/2005/8/layout/matrix1"/>
    <dgm:cxn modelId="{E40E1472-FF89-4EC6-BD0C-F924D70DBB50}" type="presParOf" srcId="{5AD73CCD-F5F5-49FB-87CF-1D195CE056A2}" destId="{7D32C7A8-1DEA-4EA8-94E0-3D868E6308D2}" srcOrd="5" destOrd="0" presId="urn:microsoft.com/office/officeart/2005/8/layout/matrix1"/>
    <dgm:cxn modelId="{4CAC0B4B-FDA0-4F6D-92C5-D956E3F36D35}" type="presParOf" srcId="{5AD73CCD-F5F5-49FB-87CF-1D195CE056A2}" destId="{F8090603-05D3-4266-B744-1486C6D557C8}" srcOrd="6" destOrd="0" presId="urn:microsoft.com/office/officeart/2005/8/layout/matrix1"/>
    <dgm:cxn modelId="{3D9C2EAA-D9A8-4951-A5CC-F630874CE50F}" type="presParOf" srcId="{5AD73CCD-F5F5-49FB-87CF-1D195CE056A2}" destId="{FEDFAFE6-7844-4539-91EE-F4BCCB921209}" srcOrd="7" destOrd="0" presId="urn:microsoft.com/office/officeart/2005/8/layout/matrix1"/>
    <dgm:cxn modelId="{89977B0F-1ED5-4B89-9D48-D951A3EF703D}" type="presParOf" srcId="{014AFEFF-F3AD-45C6-9901-9A913733E500}" destId="{3402B409-7A4A-410C-B421-F1483C60ACD9}" srcOrd="1" destOrd="0" presId="urn:microsoft.com/office/officeart/2005/8/layout/matrix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929A8D-8401-4305-ADAB-51F35F96C2D3}">
      <dsp:nvSpPr>
        <dsp:cNvPr id="0" name=""/>
        <dsp:cNvSpPr/>
      </dsp:nvSpPr>
      <dsp:spPr>
        <a:xfrm>
          <a:off x="591" y="0"/>
          <a:ext cx="944165" cy="3024768"/>
        </a:xfrm>
        <a:prstGeom prst="roundRect">
          <a:avLst>
            <a:gd name="adj" fmla="val 1000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ar-SA" sz="1600" b="1" kern="1200" dirty="0" smtClean="0">
              <a:solidFill>
                <a:schemeClr val="tx1"/>
              </a:solidFill>
              <a:cs typeface="Simplified Arabic" pitchFamily="2" charset="-78"/>
            </a:rPr>
            <a:t>الأشراف والرقابة على التأمين</a:t>
          </a:r>
          <a:r>
            <a:rPr lang="ar-SA" sz="1400" b="1" kern="1200" dirty="0" smtClean="0">
              <a:solidFill>
                <a:schemeClr val="tx1"/>
              </a:solidFill>
              <a:cs typeface="Simplified Arabic" pitchFamily="2" charset="-78"/>
            </a:rPr>
            <a:t> </a:t>
          </a:r>
          <a:endParaRPr lang="en-US" sz="1400" kern="1200" dirty="0">
            <a:solidFill>
              <a:schemeClr val="tx1"/>
            </a:solidFill>
          </a:endParaRPr>
        </a:p>
      </dsp:txBody>
      <dsp:txXfrm>
        <a:off x="591" y="1209907"/>
        <a:ext cx="944165" cy="1209907"/>
      </dsp:txXfrm>
    </dsp:sp>
    <dsp:sp modelId="{66376965-E7ED-4660-8739-AEE2A7351A0A}">
      <dsp:nvSpPr>
        <dsp:cNvPr id="0" name=""/>
        <dsp:cNvSpPr/>
      </dsp:nvSpPr>
      <dsp:spPr>
        <a:xfrm>
          <a:off x="28916" y="181486"/>
          <a:ext cx="887515" cy="1007248"/>
        </a:xfrm>
        <a:prstGeom prst="ellipse">
          <a:avLst/>
        </a:prstGeom>
        <a:blipFill rotWithShape="0">
          <a:blip xmlns:r="http://schemas.openxmlformats.org/officeDocument/2006/relationships" r:embed="rId1"/>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7154B37C-40CE-4F19-8B4C-CDFB476107B2}">
      <dsp:nvSpPr>
        <dsp:cNvPr id="0" name=""/>
        <dsp:cNvSpPr/>
      </dsp:nvSpPr>
      <dsp:spPr>
        <a:xfrm>
          <a:off x="973081" y="0"/>
          <a:ext cx="944165" cy="3024768"/>
        </a:xfrm>
        <a:prstGeom prst="roundRect">
          <a:avLst>
            <a:gd name="adj" fmla="val 10000"/>
          </a:avLst>
        </a:prstGeom>
        <a:solidFill>
          <a:schemeClr val="accent5">
            <a:hueOff val="-1419125"/>
            <a:satOff val="5687"/>
            <a:lumOff val="123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ar-SA" sz="2000" b="1" kern="1200" dirty="0" smtClean="0">
              <a:solidFill>
                <a:schemeClr val="tx1"/>
              </a:solidFill>
              <a:cs typeface="Simplified Arabic" pitchFamily="2" charset="-78"/>
            </a:rPr>
            <a:t>اعادة التأمين</a:t>
          </a:r>
          <a:endParaRPr lang="en-US" sz="2000" kern="1200" dirty="0">
            <a:solidFill>
              <a:schemeClr val="tx1"/>
            </a:solidFill>
          </a:endParaRPr>
        </a:p>
      </dsp:txBody>
      <dsp:txXfrm>
        <a:off x="973081" y="1209907"/>
        <a:ext cx="944165" cy="1209907"/>
      </dsp:txXfrm>
    </dsp:sp>
    <dsp:sp modelId="{DCC61680-FD9C-4E2B-9CA5-63F94E7CCE01}">
      <dsp:nvSpPr>
        <dsp:cNvPr id="0" name=""/>
        <dsp:cNvSpPr/>
      </dsp:nvSpPr>
      <dsp:spPr>
        <a:xfrm>
          <a:off x="1001406" y="181486"/>
          <a:ext cx="887515" cy="1007248"/>
        </a:xfrm>
        <a:prstGeom prst="ellipse">
          <a:avLst/>
        </a:prstGeom>
        <a:blipFill rotWithShape="0">
          <a:blip xmlns:r="http://schemas.openxmlformats.org/officeDocument/2006/relationships" r:embed="rId2"/>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46CFA772-C50B-41CD-AA1D-395F2D70F90E}">
      <dsp:nvSpPr>
        <dsp:cNvPr id="0" name=""/>
        <dsp:cNvSpPr/>
      </dsp:nvSpPr>
      <dsp:spPr>
        <a:xfrm>
          <a:off x="1945572" y="0"/>
          <a:ext cx="1116183" cy="3024768"/>
        </a:xfrm>
        <a:prstGeom prst="roundRect">
          <a:avLst>
            <a:gd name="adj" fmla="val 10000"/>
          </a:avLst>
        </a:prstGeom>
        <a:solidFill>
          <a:schemeClr val="accent5">
            <a:hueOff val="-2838251"/>
            <a:satOff val="11375"/>
            <a:lumOff val="246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ar-SA" sz="2000" b="1" kern="1200" dirty="0" smtClean="0">
              <a:solidFill>
                <a:schemeClr val="tx1"/>
              </a:solidFill>
              <a:cs typeface="Simplified Arabic" pitchFamily="2" charset="-78"/>
            </a:rPr>
            <a:t>التأمينات </a:t>
          </a:r>
          <a:r>
            <a:rPr lang="ar-SA" sz="1800" b="1" kern="1200" dirty="0" smtClean="0">
              <a:solidFill>
                <a:schemeClr val="tx1"/>
              </a:solidFill>
              <a:cs typeface="Simplified Arabic" pitchFamily="2" charset="-78"/>
            </a:rPr>
            <a:t>الاجتماعية</a:t>
          </a:r>
          <a:endParaRPr lang="en-US" sz="1400" kern="1200" dirty="0">
            <a:solidFill>
              <a:schemeClr val="tx1"/>
            </a:solidFill>
          </a:endParaRPr>
        </a:p>
      </dsp:txBody>
      <dsp:txXfrm>
        <a:off x="1945572" y="1209907"/>
        <a:ext cx="1116183" cy="1209907"/>
      </dsp:txXfrm>
    </dsp:sp>
    <dsp:sp modelId="{8C85B69D-0934-415A-AB45-FB4E4CD431B6}">
      <dsp:nvSpPr>
        <dsp:cNvPr id="0" name=""/>
        <dsp:cNvSpPr/>
      </dsp:nvSpPr>
      <dsp:spPr>
        <a:xfrm>
          <a:off x="2059906" y="181486"/>
          <a:ext cx="887515" cy="1007248"/>
        </a:xfrm>
        <a:prstGeom prst="ellipse">
          <a:avLst/>
        </a:prstGeom>
        <a:blipFill rotWithShape="0">
          <a:blip xmlns:r="http://schemas.openxmlformats.org/officeDocument/2006/relationships" r:embed="rId3"/>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3157333C-CBFF-49B0-9A25-92A1454BCB82}">
      <dsp:nvSpPr>
        <dsp:cNvPr id="0" name=""/>
        <dsp:cNvSpPr/>
      </dsp:nvSpPr>
      <dsp:spPr>
        <a:xfrm>
          <a:off x="3090080" y="0"/>
          <a:ext cx="944165" cy="3024768"/>
        </a:xfrm>
        <a:prstGeom prst="roundRect">
          <a:avLst>
            <a:gd name="adj" fmla="val 10000"/>
          </a:avLst>
        </a:prstGeom>
        <a:solidFill>
          <a:schemeClr val="accent5">
            <a:hueOff val="-4257376"/>
            <a:satOff val="17062"/>
            <a:lumOff val="369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ar-SA" sz="2000" b="1" kern="1200" dirty="0" smtClean="0">
              <a:solidFill>
                <a:schemeClr val="tx1"/>
              </a:solidFill>
              <a:cs typeface="Simplified Arabic" pitchFamily="2" charset="-78"/>
            </a:rPr>
            <a:t>تأمين الحماية </a:t>
          </a:r>
          <a:r>
            <a:rPr lang="ar-SA" sz="1800" b="1" kern="1200" dirty="0" smtClean="0">
              <a:solidFill>
                <a:schemeClr val="tx1"/>
              </a:solidFill>
              <a:cs typeface="Simplified Arabic" pitchFamily="2" charset="-78"/>
            </a:rPr>
            <a:t>والادخار </a:t>
          </a:r>
          <a:endParaRPr lang="en-US" sz="1800" kern="1200" dirty="0">
            <a:solidFill>
              <a:schemeClr val="tx1"/>
            </a:solidFill>
          </a:endParaRPr>
        </a:p>
      </dsp:txBody>
      <dsp:txXfrm>
        <a:off x="3090080" y="1209907"/>
        <a:ext cx="944165" cy="1209907"/>
      </dsp:txXfrm>
    </dsp:sp>
    <dsp:sp modelId="{8A623081-EBD3-4A99-81D2-FBEB44EA043C}">
      <dsp:nvSpPr>
        <dsp:cNvPr id="0" name=""/>
        <dsp:cNvSpPr/>
      </dsp:nvSpPr>
      <dsp:spPr>
        <a:xfrm>
          <a:off x="3118405" y="181486"/>
          <a:ext cx="887515" cy="1007248"/>
        </a:xfrm>
        <a:prstGeom prst="ellipse">
          <a:avLst/>
        </a:prstGeom>
        <a:blipFill rotWithShape="0">
          <a:blip xmlns:r="http://schemas.openxmlformats.org/officeDocument/2006/relationships" r:embed="rId4"/>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97BB8936-9314-4B9D-A212-10DDBEE9F4BE}">
      <dsp:nvSpPr>
        <dsp:cNvPr id="0" name=""/>
        <dsp:cNvSpPr/>
      </dsp:nvSpPr>
      <dsp:spPr>
        <a:xfrm>
          <a:off x="4062571" y="0"/>
          <a:ext cx="944165" cy="3024768"/>
        </a:xfrm>
        <a:prstGeom prst="roundRect">
          <a:avLst>
            <a:gd name="adj" fmla="val 10000"/>
          </a:avLst>
        </a:prstGeom>
        <a:solidFill>
          <a:schemeClr val="accent5">
            <a:hueOff val="-5676501"/>
            <a:satOff val="22749"/>
            <a:lumOff val="493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ar-SA" sz="2000" b="1" kern="1200" dirty="0" smtClean="0">
              <a:cs typeface="Simplified Arabic" pitchFamily="2" charset="-78"/>
            </a:rPr>
            <a:t>نشأة التأمين</a:t>
          </a:r>
          <a:endParaRPr lang="en-US" sz="2000" kern="1200" dirty="0"/>
        </a:p>
      </dsp:txBody>
      <dsp:txXfrm>
        <a:off x="4062571" y="1209907"/>
        <a:ext cx="944165" cy="1209907"/>
      </dsp:txXfrm>
    </dsp:sp>
    <dsp:sp modelId="{16FCEEC0-9F5B-454A-AFF1-1528D008AF97}">
      <dsp:nvSpPr>
        <dsp:cNvPr id="0" name=""/>
        <dsp:cNvSpPr/>
      </dsp:nvSpPr>
      <dsp:spPr>
        <a:xfrm>
          <a:off x="4090896" y="181486"/>
          <a:ext cx="887515" cy="1007248"/>
        </a:xfrm>
        <a:prstGeom prst="ellipse">
          <a:avLst/>
        </a:prstGeom>
        <a:blipFill rotWithShape="0">
          <a:blip xmlns:r="http://schemas.openxmlformats.org/officeDocument/2006/relationships" r:embed="rId5"/>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FCE6B141-EFC0-48D7-8D5B-DA820141D6E1}">
      <dsp:nvSpPr>
        <dsp:cNvPr id="0" name=""/>
        <dsp:cNvSpPr/>
      </dsp:nvSpPr>
      <dsp:spPr>
        <a:xfrm>
          <a:off x="5035061" y="0"/>
          <a:ext cx="944165" cy="3024768"/>
        </a:xfrm>
        <a:prstGeom prst="roundRect">
          <a:avLst>
            <a:gd name="adj" fmla="val 10000"/>
          </a:avLst>
        </a:prstGeom>
        <a:solidFill>
          <a:schemeClr val="accent5">
            <a:hueOff val="-7095626"/>
            <a:satOff val="28436"/>
            <a:lumOff val="616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ar-SA" sz="2000" b="1" kern="1200" dirty="0" smtClean="0">
              <a:cs typeface="Simplified Arabic" pitchFamily="2" charset="-78"/>
            </a:rPr>
            <a:t>مبادئ التأمين</a:t>
          </a:r>
          <a:endParaRPr lang="en-US" sz="2000" b="1" kern="1200" dirty="0"/>
        </a:p>
      </dsp:txBody>
      <dsp:txXfrm>
        <a:off x="5035061" y="1209907"/>
        <a:ext cx="944165" cy="1209907"/>
      </dsp:txXfrm>
    </dsp:sp>
    <dsp:sp modelId="{728B3E27-8D40-498A-859C-B69F7B09549B}">
      <dsp:nvSpPr>
        <dsp:cNvPr id="0" name=""/>
        <dsp:cNvSpPr/>
      </dsp:nvSpPr>
      <dsp:spPr>
        <a:xfrm>
          <a:off x="5063386" y="181486"/>
          <a:ext cx="887515" cy="1007248"/>
        </a:xfrm>
        <a:prstGeom prst="ellipse">
          <a:avLst/>
        </a:prstGeom>
        <a:blipFill rotWithShape="0">
          <a:blip xmlns:r="http://schemas.openxmlformats.org/officeDocument/2006/relationships" r:embed="rId6"/>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9233CEE5-2741-494D-B7A8-E5A821A2D6A5}">
      <dsp:nvSpPr>
        <dsp:cNvPr id="0" name=""/>
        <dsp:cNvSpPr/>
      </dsp:nvSpPr>
      <dsp:spPr>
        <a:xfrm>
          <a:off x="6007552" y="0"/>
          <a:ext cx="944165" cy="3024768"/>
        </a:xfrm>
        <a:prstGeom prst="roundRect">
          <a:avLst>
            <a:gd name="adj" fmla="val 10000"/>
          </a:avLst>
        </a:prstGeom>
        <a:solidFill>
          <a:schemeClr val="accent5">
            <a:hueOff val="-8514751"/>
            <a:satOff val="34124"/>
            <a:lumOff val="739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ar-SA" sz="1800" b="1" kern="1200" dirty="0" smtClean="0">
              <a:cs typeface="Simplified Arabic" pitchFamily="2" charset="-78"/>
            </a:rPr>
            <a:t>سياسات إدارة الخطر </a:t>
          </a:r>
          <a:endParaRPr lang="en-US" sz="1800" kern="1200" dirty="0"/>
        </a:p>
      </dsp:txBody>
      <dsp:txXfrm>
        <a:off x="6007552" y="1209907"/>
        <a:ext cx="944165" cy="1209907"/>
      </dsp:txXfrm>
    </dsp:sp>
    <dsp:sp modelId="{AF58A466-B11F-4DF6-9B5C-51BBD1A376A2}">
      <dsp:nvSpPr>
        <dsp:cNvPr id="0" name=""/>
        <dsp:cNvSpPr/>
      </dsp:nvSpPr>
      <dsp:spPr>
        <a:xfrm>
          <a:off x="6035877" y="181486"/>
          <a:ext cx="887515" cy="1007248"/>
        </a:xfrm>
        <a:prstGeom prst="ellipse">
          <a:avLst/>
        </a:prstGeom>
        <a:blipFill rotWithShape="0">
          <a:blip xmlns:r="http://schemas.openxmlformats.org/officeDocument/2006/relationships" r:embed="rId7"/>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4270AD09-C847-4A3B-8237-C5660998F7DE}">
      <dsp:nvSpPr>
        <dsp:cNvPr id="0" name=""/>
        <dsp:cNvSpPr/>
      </dsp:nvSpPr>
      <dsp:spPr>
        <a:xfrm>
          <a:off x="6980043" y="0"/>
          <a:ext cx="944165" cy="3024768"/>
        </a:xfrm>
        <a:prstGeom prst="roundRect">
          <a:avLst>
            <a:gd name="adj" fmla="val 10000"/>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ar-SA" sz="1800" b="1" kern="1200" dirty="0" smtClean="0">
              <a:cs typeface="Simplified Arabic" pitchFamily="2" charset="-78"/>
            </a:rPr>
            <a:t>مفهوم الخطر وأقسامه</a:t>
          </a:r>
          <a:r>
            <a:rPr lang="ar-SA" sz="2000" b="1" kern="1200" dirty="0" smtClean="0">
              <a:cs typeface="Simplified Arabic" pitchFamily="2" charset="-78"/>
            </a:rPr>
            <a:t> </a:t>
          </a:r>
          <a:endParaRPr lang="en-US" sz="2000" kern="1200" dirty="0"/>
        </a:p>
      </dsp:txBody>
      <dsp:txXfrm>
        <a:off x="6980043" y="1209907"/>
        <a:ext cx="944165" cy="1209907"/>
      </dsp:txXfrm>
    </dsp:sp>
    <dsp:sp modelId="{8A5F0A0B-948B-490B-B95B-21D80058FCB2}">
      <dsp:nvSpPr>
        <dsp:cNvPr id="0" name=""/>
        <dsp:cNvSpPr/>
      </dsp:nvSpPr>
      <dsp:spPr>
        <a:xfrm>
          <a:off x="7008368" y="181486"/>
          <a:ext cx="887515" cy="1007248"/>
        </a:xfrm>
        <a:prstGeom prst="ellipse">
          <a:avLst/>
        </a:prstGeom>
        <a:blipFill rotWithShape="0">
          <a:blip xmlns:r="http://schemas.openxmlformats.org/officeDocument/2006/relationships" r:embed="rId8"/>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8E535A27-B6BC-47DC-A545-99F6F10BE9E7}">
      <dsp:nvSpPr>
        <dsp:cNvPr id="0" name=""/>
        <dsp:cNvSpPr/>
      </dsp:nvSpPr>
      <dsp:spPr>
        <a:xfrm>
          <a:off x="316991" y="2419815"/>
          <a:ext cx="7290816" cy="453715"/>
        </a:xfrm>
        <a:prstGeom prst="leftRightArrow">
          <a:avLst/>
        </a:prstGeom>
        <a:solidFill>
          <a:schemeClr val="accent5">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419E41-D73D-4E02-ACB3-8AF82F08D45D}">
      <dsp:nvSpPr>
        <dsp:cNvPr id="0" name=""/>
        <dsp:cNvSpPr/>
      </dsp:nvSpPr>
      <dsp:spPr>
        <a:xfrm>
          <a:off x="0" y="0"/>
          <a:ext cx="7097194" cy="1611629"/>
        </a:xfrm>
        <a:prstGeom prst="roundRect">
          <a:avLst>
            <a:gd name="adj" fmla="val 10000"/>
          </a:avLst>
        </a:prstGeom>
        <a:solidFill>
          <a:schemeClr val="accent5">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CADBB1AE-8E00-48E3-BF17-66D12DF3AB92}">
      <dsp:nvSpPr>
        <dsp:cNvPr id="0" name=""/>
        <dsp:cNvSpPr/>
      </dsp:nvSpPr>
      <dsp:spPr>
        <a:xfrm>
          <a:off x="212915" y="214883"/>
          <a:ext cx="2084800" cy="1181861"/>
        </a:xfrm>
        <a:prstGeom prst="roundRect">
          <a:avLst>
            <a:gd name="adj" fmla="val 10000"/>
          </a:avLst>
        </a:prstGeom>
        <a:blipFill rotWithShape="0">
          <a:blip xmlns:r="http://schemas.openxmlformats.org/officeDocument/2006/relationships" r:embed="rId1"/>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3D4D2720-F308-483B-B5ED-CE922C4A2A72}">
      <dsp:nvSpPr>
        <dsp:cNvPr id="0" name=""/>
        <dsp:cNvSpPr/>
      </dsp:nvSpPr>
      <dsp:spPr>
        <a:xfrm rot="10800000">
          <a:off x="212915" y="1611629"/>
          <a:ext cx="2084800" cy="1969769"/>
        </a:xfrm>
        <a:prstGeom prst="round2SameRect">
          <a:avLst>
            <a:gd name="adj1" fmla="val 10500"/>
            <a:gd name="adj2" fmla="val 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84480" tIns="284480" rIns="284480" bIns="284480" numCol="1" spcCol="1270" anchor="t" anchorCtr="0">
          <a:noAutofit/>
        </a:bodyPr>
        <a:lstStyle/>
        <a:p>
          <a:pPr lvl="0" algn="ctr" defTabSz="1778000">
            <a:lnSpc>
              <a:spcPct val="90000"/>
            </a:lnSpc>
            <a:spcBef>
              <a:spcPct val="0"/>
            </a:spcBef>
            <a:spcAft>
              <a:spcPct val="35000"/>
            </a:spcAft>
          </a:pPr>
          <a:r>
            <a:rPr lang="ar-SA" sz="4000" b="1" kern="1200" dirty="0" smtClean="0">
              <a:solidFill>
                <a:srgbClr val="0070C0"/>
              </a:solidFill>
            </a:rPr>
            <a:t> أخطار مسئولية</a:t>
          </a:r>
          <a:endParaRPr lang="en-US" sz="4000" b="1" kern="1200" dirty="0">
            <a:solidFill>
              <a:srgbClr val="0070C0"/>
            </a:solidFill>
          </a:endParaRPr>
        </a:p>
      </dsp:txBody>
      <dsp:txXfrm rot="10800000">
        <a:off x="273492" y="1611629"/>
        <a:ext cx="1963646" cy="1909192"/>
      </dsp:txXfrm>
    </dsp:sp>
    <dsp:sp modelId="{08F834B4-82DF-43D3-8B92-B0FB9ADD377D}">
      <dsp:nvSpPr>
        <dsp:cNvPr id="0" name=""/>
        <dsp:cNvSpPr/>
      </dsp:nvSpPr>
      <dsp:spPr>
        <a:xfrm>
          <a:off x="2506196" y="214883"/>
          <a:ext cx="2084800" cy="1181861"/>
        </a:xfrm>
        <a:prstGeom prst="roundRect">
          <a:avLst>
            <a:gd name="adj" fmla="val 10000"/>
          </a:avLst>
        </a:prstGeom>
        <a:blipFill rotWithShape="0">
          <a:blip xmlns:r="http://schemas.openxmlformats.org/officeDocument/2006/relationships" r:embed="rId2"/>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D600D85E-9943-45A6-83F7-2FA1691530D7}">
      <dsp:nvSpPr>
        <dsp:cNvPr id="0" name=""/>
        <dsp:cNvSpPr/>
      </dsp:nvSpPr>
      <dsp:spPr>
        <a:xfrm rot="10800000">
          <a:off x="2506196" y="1611629"/>
          <a:ext cx="2084800" cy="1969769"/>
        </a:xfrm>
        <a:prstGeom prst="round2SameRect">
          <a:avLst>
            <a:gd name="adj1" fmla="val 10500"/>
            <a:gd name="adj2" fmla="val 0"/>
          </a:avLst>
        </a:prstGeom>
        <a:solidFill>
          <a:schemeClr val="accent5">
            <a:hueOff val="-4966938"/>
            <a:satOff val="19906"/>
            <a:lumOff val="431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84480" tIns="284480" rIns="284480" bIns="284480" numCol="1" spcCol="1270" anchor="t" anchorCtr="0">
          <a:noAutofit/>
        </a:bodyPr>
        <a:lstStyle/>
        <a:p>
          <a:pPr lvl="0" algn="ctr" defTabSz="1778000">
            <a:lnSpc>
              <a:spcPct val="90000"/>
            </a:lnSpc>
            <a:spcBef>
              <a:spcPct val="0"/>
            </a:spcBef>
            <a:spcAft>
              <a:spcPct val="35000"/>
            </a:spcAft>
          </a:pPr>
          <a:r>
            <a:rPr lang="ar-SA" sz="4000" b="1" kern="1200" dirty="0" smtClean="0"/>
            <a:t>أخطار  ممتلكات</a:t>
          </a:r>
          <a:endParaRPr lang="en-US" sz="4000" b="1" kern="1200" dirty="0"/>
        </a:p>
      </dsp:txBody>
      <dsp:txXfrm rot="10800000">
        <a:off x="2566773" y="1611629"/>
        <a:ext cx="1963646" cy="1909192"/>
      </dsp:txXfrm>
    </dsp:sp>
    <dsp:sp modelId="{C24392E9-AD24-4C6A-B79D-70BAC3EB2D9E}">
      <dsp:nvSpPr>
        <dsp:cNvPr id="0" name=""/>
        <dsp:cNvSpPr/>
      </dsp:nvSpPr>
      <dsp:spPr>
        <a:xfrm>
          <a:off x="4799477" y="214883"/>
          <a:ext cx="2084800" cy="1181861"/>
        </a:xfrm>
        <a:prstGeom prst="roundRect">
          <a:avLst>
            <a:gd name="adj" fmla="val 10000"/>
          </a:avLst>
        </a:prstGeom>
        <a:blipFill rotWithShape="0">
          <a:blip xmlns:r="http://schemas.openxmlformats.org/officeDocument/2006/relationships" r:embed="rId3"/>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CC43FF33-D6EE-4A8E-A2B0-CBCB0E67760E}">
      <dsp:nvSpPr>
        <dsp:cNvPr id="0" name=""/>
        <dsp:cNvSpPr/>
      </dsp:nvSpPr>
      <dsp:spPr>
        <a:xfrm rot="10800000">
          <a:off x="4799477" y="1611629"/>
          <a:ext cx="2084800" cy="1969769"/>
        </a:xfrm>
        <a:prstGeom prst="round2SameRect">
          <a:avLst>
            <a:gd name="adj1" fmla="val 10500"/>
            <a:gd name="adj2" fmla="val 0"/>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84480" tIns="284480" rIns="284480" bIns="284480" numCol="1" spcCol="1270" anchor="t" anchorCtr="0">
          <a:noAutofit/>
        </a:bodyPr>
        <a:lstStyle/>
        <a:p>
          <a:pPr lvl="0" algn="ctr" defTabSz="1778000">
            <a:lnSpc>
              <a:spcPct val="90000"/>
            </a:lnSpc>
            <a:spcBef>
              <a:spcPct val="0"/>
            </a:spcBef>
            <a:spcAft>
              <a:spcPct val="35000"/>
            </a:spcAft>
          </a:pPr>
          <a:r>
            <a:rPr lang="ar-SA" sz="4000" b="1" kern="1200" dirty="0" smtClean="0"/>
            <a:t>أخطار شخصية</a:t>
          </a:r>
          <a:endParaRPr lang="en-US" sz="4000" b="1" kern="1200" dirty="0"/>
        </a:p>
      </dsp:txBody>
      <dsp:txXfrm rot="10800000">
        <a:off x="4860054" y="1611629"/>
        <a:ext cx="1963646" cy="19091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List2#1">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78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aseline="0"/>
            </a:lvl1pPr>
          </a:lstStyle>
          <a:p>
            <a:endParaRPr lang="en-US"/>
          </a:p>
        </p:txBody>
      </p:sp>
      <p:sp>
        <p:nvSpPr>
          <p:cNvPr id="2478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aseline="0"/>
            </a:lvl1pPr>
          </a:lstStyle>
          <a:p>
            <a:endParaRPr lang="en-US"/>
          </a:p>
        </p:txBody>
      </p:sp>
      <p:sp>
        <p:nvSpPr>
          <p:cNvPr id="2478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aseline="0"/>
            </a:lvl1pPr>
          </a:lstStyle>
          <a:p>
            <a:endParaRPr lang="en-US"/>
          </a:p>
        </p:txBody>
      </p:sp>
      <p:sp>
        <p:nvSpPr>
          <p:cNvPr id="2478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aseline="0"/>
            </a:lvl1pPr>
          </a:lstStyle>
          <a:p>
            <a:fld id="{100DF2AA-B86E-424C-BFCD-BEC886D6A44B}" type="slidenum">
              <a:rPr lang="en-US"/>
              <a:pPr/>
              <a:t>‹#›</a:t>
            </a:fld>
            <a:endParaRPr lang="en-US"/>
          </a:p>
        </p:txBody>
      </p:sp>
    </p:spTree>
    <p:extLst>
      <p:ext uri="{BB962C8B-B14F-4D97-AF65-F5344CB8AC3E}">
        <p14:creationId xmlns:p14="http://schemas.microsoft.com/office/powerpoint/2010/main" val="24644677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67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aseline="0"/>
            </a:lvl1pPr>
          </a:lstStyle>
          <a:p>
            <a:endParaRPr lang="en-US"/>
          </a:p>
        </p:txBody>
      </p:sp>
      <p:sp>
        <p:nvSpPr>
          <p:cNvPr id="2467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aseline="0"/>
            </a:lvl1pPr>
          </a:lstStyle>
          <a:p>
            <a:endParaRPr lang="en-US"/>
          </a:p>
        </p:txBody>
      </p:sp>
      <p:sp>
        <p:nvSpPr>
          <p:cNvPr id="2467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467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67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aseline="0"/>
            </a:lvl1pPr>
          </a:lstStyle>
          <a:p>
            <a:endParaRPr lang="en-US"/>
          </a:p>
        </p:txBody>
      </p:sp>
      <p:sp>
        <p:nvSpPr>
          <p:cNvPr id="2467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aseline="0"/>
            </a:lvl1pPr>
          </a:lstStyle>
          <a:p>
            <a:fld id="{6DCBC44B-0E68-4AE4-A644-86EFB5D64D26}" type="slidenum">
              <a:rPr lang="en-US"/>
              <a:pPr/>
              <a:t>‹#›</a:t>
            </a:fld>
            <a:endParaRPr lang="en-US"/>
          </a:p>
        </p:txBody>
      </p:sp>
    </p:spTree>
    <p:extLst>
      <p:ext uri="{BB962C8B-B14F-4D97-AF65-F5344CB8AC3E}">
        <p14:creationId xmlns:p14="http://schemas.microsoft.com/office/powerpoint/2010/main" val="224614689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D8F2CB4-F9FF-43F7-B292-A629AC9EC8D4}" type="slidenum">
              <a:rPr lang="ar-SA" altLang="en-US"/>
              <a:pPr/>
              <a:t>4</a:t>
            </a:fld>
            <a:endParaRPr lang="en-US" altLang="en-US"/>
          </a:p>
        </p:txBody>
      </p:sp>
      <p:sp>
        <p:nvSpPr>
          <p:cNvPr id="33795" name="Rectangle 2"/>
          <p:cNvSpPr>
            <a:spLocks noGrp="1" noRot="1" noChangeAspect="1" noChangeArrowheads="1" noTextEdit="1"/>
          </p:cNvSpPr>
          <p:nvPr>
            <p:ph type="sldImg"/>
          </p:nvPr>
        </p:nvSpPr>
        <p:spPr>
          <a:ln cap="flat"/>
        </p:spPr>
      </p:sp>
      <p:sp>
        <p:nvSpPr>
          <p:cNvPr id="33796" name="Rectangle 3"/>
          <p:cNvSpPr>
            <a:spLocks noGrp="1" noChangeArrowheads="1"/>
          </p:cNvSpPr>
          <p:nvPr>
            <p:ph type="body" idx="1"/>
          </p:nvPr>
        </p:nvSpPr>
        <p:spPr>
          <a:noFill/>
          <a:ln/>
        </p:spPr>
        <p:txBody>
          <a:bodyPr/>
          <a:lstStyle/>
          <a:p>
            <a:endParaRPr lang="en-US" altLang="en-US" smtClean="0"/>
          </a:p>
        </p:txBody>
      </p:sp>
    </p:spTree>
    <p:extLst>
      <p:ext uri="{BB962C8B-B14F-4D97-AF65-F5344CB8AC3E}">
        <p14:creationId xmlns:p14="http://schemas.microsoft.com/office/powerpoint/2010/main" val="1975953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CBC44B-0E68-4AE4-A644-86EFB5D64D26}" type="slidenum">
              <a:rPr lang="en-US" smtClean="0"/>
              <a:pPr/>
              <a:t>10</a:t>
            </a:fld>
            <a:endParaRPr lang="en-US"/>
          </a:p>
        </p:txBody>
      </p:sp>
    </p:spTree>
    <p:extLst>
      <p:ext uri="{BB962C8B-B14F-4D97-AF65-F5344CB8AC3E}">
        <p14:creationId xmlns:p14="http://schemas.microsoft.com/office/powerpoint/2010/main" val="1685023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CBC44B-0E68-4AE4-A644-86EFB5D64D26}" type="slidenum">
              <a:rPr lang="en-US" smtClean="0"/>
              <a:pPr/>
              <a:t>11</a:t>
            </a:fld>
            <a:endParaRPr lang="en-US"/>
          </a:p>
        </p:txBody>
      </p:sp>
    </p:spTree>
    <p:extLst>
      <p:ext uri="{BB962C8B-B14F-4D97-AF65-F5344CB8AC3E}">
        <p14:creationId xmlns:p14="http://schemas.microsoft.com/office/powerpoint/2010/main" val="4725962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87781" name="Rectangle 5"/>
          <p:cNvSpPr>
            <a:spLocks noChangeArrowheads="1"/>
          </p:cNvSpPr>
          <p:nvPr/>
        </p:nvSpPr>
        <p:spPr bwMode="auto">
          <a:xfrm>
            <a:off x="2843213" y="6481763"/>
            <a:ext cx="2133600" cy="476250"/>
          </a:xfrm>
          <a:prstGeom prst="rect">
            <a:avLst/>
          </a:prstGeom>
          <a:noFill/>
          <a:ln w="9525">
            <a:noFill/>
            <a:miter lim="800000"/>
            <a:headEnd/>
            <a:tailEnd/>
          </a:ln>
          <a:effectLst/>
        </p:spPr>
        <p:txBody>
          <a:bodyPr lIns="91424" tIns="45712" rIns="91424" bIns="45712"/>
          <a:lstStyle/>
          <a:p>
            <a:pPr algn="r"/>
            <a:fld id="{08B31900-5CB7-4B77-9A49-D808716DEAAE}" type="slidenum">
              <a:rPr lang="en-US" sz="1400" baseline="0"/>
              <a:pPr algn="r"/>
              <a:t>‹#›</a:t>
            </a:fld>
            <a:endParaRPr lang="en-US" sz="1400" baseline="0"/>
          </a:p>
        </p:txBody>
      </p:sp>
      <p:sp>
        <p:nvSpPr>
          <p:cNvPr id="587785" name="Rectangle 9"/>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587786" name="Rectangle 10"/>
          <p:cNvSpPr>
            <a:spLocks noGrp="1" noChangeArrowheads="1"/>
          </p:cNvSpPr>
          <p:nvPr>
            <p:ph type="ctrTitle"/>
          </p:nvPr>
        </p:nvSpPr>
        <p:spPr>
          <a:xfrm>
            <a:off x="685800" y="2130425"/>
            <a:ext cx="7772400" cy="1470025"/>
          </a:xfrm>
        </p:spPr>
        <p:txBody>
          <a:bodyPr/>
          <a:lstStyle>
            <a:lvl1pPr>
              <a:defRPr sz="4400"/>
            </a:lvl1pPr>
          </a:lstStyle>
          <a:p>
            <a:r>
              <a:rPr lang="en-US" smtClean="0"/>
              <a:t>Click to edit Master title style</a:t>
            </a:r>
            <a:endParaRPr lang="en-US"/>
          </a:p>
        </p:txBody>
      </p:sp>
      <p:sp>
        <p:nvSpPr>
          <p:cNvPr id="587790" name="Rectangle 14"/>
          <p:cNvSpPr>
            <a:spLocks noChangeArrowheads="1"/>
          </p:cNvSpPr>
          <p:nvPr/>
        </p:nvSpPr>
        <p:spPr bwMode="auto">
          <a:xfrm>
            <a:off x="2654300" y="6094413"/>
            <a:ext cx="2133600" cy="476250"/>
          </a:xfrm>
          <a:prstGeom prst="rect">
            <a:avLst/>
          </a:prstGeom>
          <a:noFill/>
          <a:ln w="9525">
            <a:noFill/>
            <a:miter lim="800000"/>
            <a:headEnd/>
            <a:tailEnd/>
          </a:ln>
          <a:effectLst/>
        </p:spPr>
        <p:txBody>
          <a:bodyPr lIns="91424" tIns="45712" rIns="91424" bIns="45712"/>
          <a:lstStyle/>
          <a:p>
            <a:pPr algn="r"/>
            <a:fld id="{1A2A6832-9485-49D7-BF97-B62FB547F692}" type="slidenum">
              <a:rPr lang="en-US" sz="1400" baseline="0"/>
              <a:pPr algn="r"/>
              <a:t>‹#›</a:t>
            </a:fld>
            <a:endParaRPr lang="en-US" sz="1400" baseline="0"/>
          </a:p>
        </p:txBody>
      </p:sp>
      <p:grpSp>
        <p:nvGrpSpPr>
          <p:cNvPr id="587798" name="Group 22"/>
          <p:cNvGrpSpPr>
            <a:grpSpLocks/>
          </p:cNvGrpSpPr>
          <p:nvPr/>
        </p:nvGrpSpPr>
        <p:grpSpPr bwMode="auto">
          <a:xfrm>
            <a:off x="0" y="188913"/>
            <a:ext cx="9144000" cy="6553200"/>
            <a:chOff x="0" y="119"/>
            <a:chExt cx="5760" cy="4128"/>
          </a:xfrm>
        </p:grpSpPr>
        <p:sp>
          <p:nvSpPr>
            <p:cNvPr id="587797" name="Rectangle 21"/>
            <p:cNvSpPr>
              <a:spLocks noChangeArrowheads="1"/>
            </p:cNvSpPr>
            <p:nvPr/>
          </p:nvSpPr>
          <p:spPr bwMode="auto">
            <a:xfrm>
              <a:off x="0" y="3857"/>
              <a:ext cx="5760" cy="181"/>
            </a:xfrm>
            <a:prstGeom prst="rect">
              <a:avLst/>
            </a:prstGeom>
            <a:solidFill>
              <a:srgbClr val="006600"/>
            </a:solidFill>
            <a:ln w="9525">
              <a:solidFill>
                <a:schemeClr val="accent1"/>
              </a:solidFill>
              <a:miter lim="800000"/>
              <a:headEnd/>
              <a:tailEnd/>
            </a:ln>
            <a:effectLst/>
          </p:spPr>
          <p:txBody>
            <a:bodyPr wrap="none" anchor="ctr"/>
            <a:lstStyle/>
            <a:p>
              <a:endParaRPr lang="en-US"/>
            </a:p>
          </p:txBody>
        </p:sp>
        <p:sp>
          <p:nvSpPr>
            <p:cNvPr id="587789" name="Rectangle 13"/>
            <p:cNvSpPr>
              <a:spLocks noChangeArrowheads="1"/>
            </p:cNvSpPr>
            <p:nvPr/>
          </p:nvSpPr>
          <p:spPr bwMode="auto">
            <a:xfrm>
              <a:off x="0" y="119"/>
              <a:ext cx="5760" cy="725"/>
            </a:xfrm>
            <a:prstGeom prst="rect">
              <a:avLst/>
            </a:prstGeom>
            <a:gradFill rotWithShape="1">
              <a:gsLst>
                <a:gs pos="0">
                  <a:schemeClr val="bg1">
                    <a:alpha val="50000"/>
                  </a:schemeClr>
                </a:gs>
                <a:gs pos="50000">
                  <a:srgbClr val="339933"/>
                </a:gs>
                <a:gs pos="100000">
                  <a:schemeClr val="bg1">
                    <a:alpha val="50000"/>
                  </a:schemeClr>
                </a:gs>
              </a:gsLst>
              <a:lin ang="0" scaled="1"/>
            </a:gradFill>
            <a:ln w="28575">
              <a:solidFill>
                <a:srgbClr val="006600"/>
              </a:solidFill>
              <a:miter lim="800000"/>
              <a:headEnd/>
              <a:tailEnd/>
            </a:ln>
            <a:effectLst/>
          </p:spPr>
          <p:txBody>
            <a:bodyPr wrap="none" anchor="ctr"/>
            <a:lstStyle/>
            <a:p>
              <a:endParaRPr lang="en-US"/>
            </a:p>
          </p:txBody>
        </p:sp>
        <p:sp>
          <p:nvSpPr>
            <p:cNvPr id="587792" name="Text Box 16"/>
            <p:cNvSpPr txBox="1">
              <a:spLocks noChangeArrowheads="1"/>
            </p:cNvSpPr>
            <p:nvPr/>
          </p:nvSpPr>
          <p:spPr bwMode="auto">
            <a:xfrm>
              <a:off x="1383" y="3856"/>
              <a:ext cx="727" cy="173"/>
            </a:xfrm>
            <a:prstGeom prst="rect">
              <a:avLst/>
            </a:prstGeom>
            <a:noFill/>
            <a:ln w="9525">
              <a:noFill/>
              <a:miter lim="800000"/>
              <a:headEnd/>
              <a:tailEnd/>
            </a:ln>
            <a:effectLst/>
          </p:spPr>
          <p:txBody>
            <a:bodyPr wrap="none">
              <a:spAutoFit/>
            </a:bodyPr>
            <a:lstStyle/>
            <a:p>
              <a:r>
                <a:rPr lang="en-US" sz="1200" b="1" baseline="0">
                  <a:solidFill>
                    <a:schemeClr val="bg1"/>
                  </a:solidFill>
                </a:rPr>
                <a:t>www.iobf.org</a:t>
              </a:r>
            </a:p>
          </p:txBody>
        </p:sp>
        <p:pic>
          <p:nvPicPr>
            <p:cNvPr id="587793" name="Picture 17" descr="شعار-المعهد-النهائي"/>
            <p:cNvPicPr>
              <a:picLocks noChangeAspect="1" noChangeArrowheads="1"/>
            </p:cNvPicPr>
            <p:nvPr/>
          </p:nvPicPr>
          <p:blipFill>
            <a:blip r:embed="rId2" cstate="print"/>
            <a:srcRect/>
            <a:stretch>
              <a:fillRect/>
            </a:stretch>
          </p:blipFill>
          <p:spPr bwMode="auto">
            <a:xfrm>
              <a:off x="158" y="152"/>
              <a:ext cx="1588" cy="640"/>
            </a:xfrm>
            <a:prstGeom prst="rect">
              <a:avLst/>
            </a:prstGeom>
            <a:noFill/>
          </p:spPr>
        </p:pic>
        <p:sp>
          <p:nvSpPr>
            <p:cNvPr id="587794" name="Rectangle 18"/>
            <p:cNvSpPr>
              <a:spLocks noChangeArrowheads="1"/>
            </p:cNvSpPr>
            <p:nvPr/>
          </p:nvSpPr>
          <p:spPr bwMode="auto">
            <a:xfrm>
              <a:off x="3311" y="3856"/>
              <a:ext cx="2018" cy="91"/>
            </a:xfrm>
            <a:prstGeom prst="rect">
              <a:avLst/>
            </a:prstGeom>
            <a:noFill/>
            <a:ln w="9525">
              <a:noFill/>
              <a:miter lim="800000"/>
              <a:headEnd/>
              <a:tailEnd/>
            </a:ln>
            <a:effectLst/>
          </p:spPr>
          <p:txBody>
            <a:bodyPr lIns="91424" tIns="45712" rIns="91424" bIns="45712"/>
            <a:lstStyle/>
            <a:p>
              <a:pPr algn="ctr" rtl="1"/>
              <a:r>
                <a:rPr lang="ar-SA" sz="1200" b="1" baseline="0">
                  <a:solidFill>
                    <a:schemeClr val="bg1"/>
                  </a:solidFill>
                </a:rPr>
                <a:t>جميع الحقوق محفوظة </a:t>
              </a:r>
              <a:r>
                <a:rPr lang="en-US" sz="1200" b="1" baseline="0">
                  <a:solidFill>
                    <a:schemeClr val="bg1"/>
                  </a:solidFill>
                </a:rPr>
                <a:t> ©</a:t>
              </a:r>
              <a:r>
                <a:rPr lang="ar-SA" sz="1200" b="1" baseline="0">
                  <a:solidFill>
                    <a:schemeClr val="bg1"/>
                  </a:solidFill>
                </a:rPr>
                <a:t>المعهد المصرفي</a:t>
              </a:r>
              <a:endParaRPr lang="en-US" sz="1200" b="1" baseline="0">
                <a:solidFill>
                  <a:schemeClr val="bg1"/>
                </a:solidFill>
              </a:endParaRPr>
            </a:p>
          </p:txBody>
        </p:sp>
        <p:sp>
          <p:nvSpPr>
            <p:cNvPr id="587795" name="Rectangle 19"/>
            <p:cNvSpPr>
              <a:spLocks noChangeArrowheads="1"/>
            </p:cNvSpPr>
            <p:nvPr/>
          </p:nvSpPr>
          <p:spPr bwMode="auto">
            <a:xfrm>
              <a:off x="2607" y="3703"/>
              <a:ext cx="681" cy="544"/>
            </a:xfrm>
            <a:prstGeom prst="rect">
              <a:avLst/>
            </a:prstGeom>
            <a:solidFill>
              <a:schemeClr val="bg1"/>
            </a:solidFill>
            <a:ln w="28575">
              <a:solidFill>
                <a:srgbClr val="006600"/>
              </a:solidFill>
              <a:miter lim="800000"/>
              <a:headEnd/>
              <a:tailEnd/>
            </a:ln>
            <a:effectLst/>
          </p:spPr>
          <p:txBody>
            <a:bodyPr wrap="none" anchor="ctr"/>
            <a:lstStyle/>
            <a:p>
              <a:endParaRPr lang="en-US"/>
            </a:p>
          </p:txBody>
        </p:sp>
        <p:pic>
          <p:nvPicPr>
            <p:cNvPr id="587796" name="Picture 20" descr="Slide1"/>
            <p:cNvPicPr>
              <a:picLocks noChangeAspect="1" noChangeArrowheads="1"/>
            </p:cNvPicPr>
            <p:nvPr/>
          </p:nvPicPr>
          <p:blipFill>
            <a:blip r:embed="rId3" cstate="print"/>
            <a:srcRect/>
            <a:stretch>
              <a:fillRect/>
            </a:stretch>
          </p:blipFill>
          <p:spPr bwMode="auto">
            <a:xfrm>
              <a:off x="2644" y="3751"/>
              <a:ext cx="612" cy="459"/>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692150"/>
            <a:ext cx="2058987" cy="5616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46088" y="692150"/>
            <a:ext cx="6029325" cy="5616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Q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QA"/>
          </a:p>
        </p:txBody>
      </p:sp>
      <p:sp>
        <p:nvSpPr>
          <p:cNvPr id="4" name="Date Placeholder 3"/>
          <p:cNvSpPr>
            <a:spLocks noGrp="1"/>
          </p:cNvSpPr>
          <p:nvPr>
            <p:ph type="dt" sz="half" idx="10"/>
          </p:nvPr>
        </p:nvSpPr>
        <p:spPr/>
        <p:txBody>
          <a:bodyPr/>
          <a:lstStyle/>
          <a:p>
            <a:fld id="{76576346-C93F-4E24-B388-F76E67A6DB50}" type="datetimeFigureOut">
              <a:rPr lang="ar-QA" smtClean="0"/>
              <a:t>28/08/1436</a:t>
            </a:fld>
            <a:endParaRPr lang="ar-QA"/>
          </a:p>
        </p:txBody>
      </p:sp>
      <p:sp>
        <p:nvSpPr>
          <p:cNvPr id="5" name="Footer Placeholder 4"/>
          <p:cNvSpPr>
            <a:spLocks noGrp="1"/>
          </p:cNvSpPr>
          <p:nvPr>
            <p:ph type="ftr" sz="quarter" idx="11"/>
          </p:nvPr>
        </p:nvSpPr>
        <p:spPr/>
        <p:txBody>
          <a:bodyPr/>
          <a:lstStyle/>
          <a:p>
            <a:endParaRPr lang="ar-QA"/>
          </a:p>
        </p:txBody>
      </p:sp>
      <p:sp>
        <p:nvSpPr>
          <p:cNvPr id="6" name="Slide Number Placeholder 5"/>
          <p:cNvSpPr>
            <a:spLocks noGrp="1"/>
          </p:cNvSpPr>
          <p:nvPr>
            <p:ph type="sldNum" sz="quarter" idx="12"/>
          </p:nvPr>
        </p:nvSpPr>
        <p:spPr/>
        <p:txBody>
          <a:bodyPr/>
          <a:lstStyle/>
          <a:p>
            <a:fld id="{B2A552B7-9DA8-404B-9501-7C4ED3C08DE9}" type="slidenum">
              <a:rPr lang="ar-QA" smtClean="0"/>
              <a:t>‹#›</a:t>
            </a:fld>
            <a:endParaRPr lang="ar-QA"/>
          </a:p>
        </p:txBody>
      </p:sp>
    </p:spTree>
    <p:extLst>
      <p:ext uri="{BB962C8B-B14F-4D97-AF65-F5344CB8AC3E}">
        <p14:creationId xmlns:p14="http://schemas.microsoft.com/office/powerpoint/2010/main" val="456551758"/>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Q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QA"/>
          </a:p>
        </p:txBody>
      </p:sp>
      <p:sp>
        <p:nvSpPr>
          <p:cNvPr id="4" name="Date Placeholder 3"/>
          <p:cNvSpPr>
            <a:spLocks noGrp="1"/>
          </p:cNvSpPr>
          <p:nvPr>
            <p:ph type="dt" sz="half" idx="10"/>
          </p:nvPr>
        </p:nvSpPr>
        <p:spPr/>
        <p:txBody>
          <a:bodyPr/>
          <a:lstStyle/>
          <a:p>
            <a:fld id="{76576346-C93F-4E24-B388-F76E67A6DB50}" type="datetimeFigureOut">
              <a:rPr lang="ar-QA" smtClean="0"/>
              <a:t>28/08/1436</a:t>
            </a:fld>
            <a:endParaRPr lang="ar-QA"/>
          </a:p>
        </p:txBody>
      </p:sp>
      <p:sp>
        <p:nvSpPr>
          <p:cNvPr id="5" name="Footer Placeholder 4"/>
          <p:cNvSpPr>
            <a:spLocks noGrp="1"/>
          </p:cNvSpPr>
          <p:nvPr>
            <p:ph type="ftr" sz="quarter" idx="11"/>
          </p:nvPr>
        </p:nvSpPr>
        <p:spPr/>
        <p:txBody>
          <a:bodyPr/>
          <a:lstStyle/>
          <a:p>
            <a:endParaRPr lang="ar-QA"/>
          </a:p>
        </p:txBody>
      </p:sp>
      <p:sp>
        <p:nvSpPr>
          <p:cNvPr id="6" name="Slide Number Placeholder 5"/>
          <p:cNvSpPr>
            <a:spLocks noGrp="1"/>
          </p:cNvSpPr>
          <p:nvPr>
            <p:ph type="sldNum" sz="quarter" idx="12"/>
          </p:nvPr>
        </p:nvSpPr>
        <p:spPr/>
        <p:txBody>
          <a:bodyPr/>
          <a:lstStyle/>
          <a:p>
            <a:fld id="{B2A552B7-9DA8-404B-9501-7C4ED3C08DE9}" type="slidenum">
              <a:rPr lang="ar-QA" smtClean="0"/>
              <a:t>‹#›</a:t>
            </a:fld>
            <a:endParaRPr lang="ar-QA"/>
          </a:p>
        </p:txBody>
      </p:sp>
    </p:spTree>
    <p:extLst>
      <p:ext uri="{BB962C8B-B14F-4D97-AF65-F5344CB8AC3E}">
        <p14:creationId xmlns:p14="http://schemas.microsoft.com/office/powerpoint/2010/main" val="411613102"/>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Q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576346-C93F-4E24-B388-F76E67A6DB50}" type="datetimeFigureOut">
              <a:rPr lang="ar-QA" smtClean="0"/>
              <a:t>28/08/1436</a:t>
            </a:fld>
            <a:endParaRPr lang="ar-QA"/>
          </a:p>
        </p:txBody>
      </p:sp>
      <p:sp>
        <p:nvSpPr>
          <p:cNvPr id="5" name="Footer Placeholder 4"/>
          <p:cNvSpPr>
            <a:spLocks noGrp="1"/>
          </p:cNvSpPr>
          <p:nvPr>
            <p:ph type="ftr" sz="quarter" idx="11"/>
          </p:nvPr>
        </p:nvSpPr>
        <p:spPr/>
        <p:txBody>
          <a:bodyPr/>
          <a:lstStyle/>
          <a:p>
            <a:endParaRPr lang="ar-QA"/>
          </a:p>
        </p:txBody>
      </p:sp>
      <p:sp>
        <p:nvSpPr>
          <p:cNvPr id="6" name="Slide Number Placeholder 5"/>
          <p:cNvSpPr>
            <a:spLocks noGrp="1"/>
          </p:cNvSpPr>
          <p:nvPr>
            <p:ph type="sldNum" sz="quarter" idx="12"/>
          </p:nvPr>
        </p:nvSpPr>
        <p:spPr/>
        <p:txBody>
          <a:bodyPr/>
          <a:lstStyle/>
          <a:p>
            <a:fld id="{B2A552B7-9DA8-404B-9501-7C4ED3C08DE9}" type="slidenum">
              <a:rPr lang="ar-QA" smtClean="0"/>
              <a:t>‹#›</a:t>
            </a:fld>
            <a:endParaRPr lang="ar-QA"/>
          </a:p>
        </p:txBody>
      </p:sp>
    </p:spTree>
    <p:extLst>
      <p:ext uri="{BB962C8B-B14F-4D97-AF65-F5344CB8AC3E}">
        <p14:creationId xmlns:p14="http://schemas.microsoft.com/office/powerpoint/2010/main" val="1328538111"/>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Q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Q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QA"/>
          </a:p>
        </p:txBody>
      </p:sp>
      <p:sp>
        <p:nvSpPr>
          <p:cNvPr id="5" name="Date Placeholder 4"/>
          <p:cNvSpPr>
            <a:spLocks noGrp="1"/>
          </p:cNvSpPr>
          <p:nvPr>
            <p:ph type="dt" sz="half" idx="10"/>
          </p:nvPr>
        </p:nvSpPr>
        <p:spPr/>
        <p:txBody>
          <a:bodyPr/>
          <a:lstStyle/>
          <a:p>
            <a:fld id="{76576346-C93F-4E24-B388-F76E67A6DB50}" type="datetimeFigureOut">
              <a:rPr lang="ar-QA" smtClean="0"/>
              <a:t>28/08/1436</a:t>
            </a:fld>
            <a:endParaRPr lang="ar-QA"/>
          </a:p>
        </p:txBody>
      </p:sp>
      <p:sp>
        <p:nvSpPr>
          <p:cNvPr id="6" name="Footer Placeholder 5"/>
          <p:cNvSpPr>
            <a:spLocks noGrp="1"/>
          </p:cNvSpPr>
          <p:nvPr>
            <p:ph type="ftr" sz="quarter" idx="11"/>
          </p:nvPr>
        </p:nvSpPr>
        <p:spPr/>
        <p:txBody>
          <a:bodyPr/>
          <a:lstStyle/>
          <a:p>
            <a:endParaRPr lang="ar-QA"/>
          </a:p>
        </p:txBody>
      </p:sp>
      <p:sp>
        <p:nvSpPr>
          <p:cNvPr id="7" name="Slide Number Placeholder 6"/>
          <p:cNvSpPr>
            <a:spLocks noGrp="1"/>
          </p:cNvSpPr>
          <p:nvPr>
            <p:ph type="sldNum" sz="quarter" idx="12"/>
          </p:nvPr>
        </p:nvSpPr>
        <p:spPr/>
        <p:txBody>
          <a:bodyPr/>
          <a:lstStyle/>
          <a:p>
            <a:fld id="{B2A552B7-9DA8-404B-9501-7C4ED3C08DE9}" type="slidenum">
              <a:rPr lang="ar-QA" smtClean="0"/>
              <a:t>‹#›</a:t>
            </a:fld>
            <a:endParaRPr lang="ar-QA"/>
          </a:p>
        </p:txBody>
      </p:sp>
    </p:spTree>
    <p:extLst>
      <p:ext uri="{BB962C8B-B14F-4D97-AF65-F5344CB8AC3E}">
        <p14:creationId xmlns:p14="http://schemas.microsoft.com/office/powerpoint/2010/main" val="946315000"/>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Q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Q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QA"/>
          </a:p>
        </p:txBody>
      </p:sp>
      <p:sp>
        <p:nvSpPr>
          <p:cNvPr id="7" name="Date Placeholder 6"/>
          <p:cNvSpPr>
            <a:spLocks noGrp="1"/>
          </p:cNvSpPr>
          <p:nvPr>
            <p:ph type="dt" sz="half" idx="10"/>
          </p:nvPr>
        </p:nvSpPr>
        <p:spPr/>
        <p:txBody>
          <a:bodyPr/>
          <a:lstStyle/>
          <a:p>
            <a:fld id="{76576346-C93F-4E24-B388-F76E67A6DB50}" type="datetimeFigureOut">
              <a:rPr lang="ar-QA" smtClean="0"/>
              <a:t>28/08/1436</a:t>
            </a:fld>
            <a:endParaRPr lang="ar-QA"/>
          </a:p>
        </p:txBody>
      </p:sp>
      <p:sp>
        <p:nvSpPr>
          <p:cNvPr id="8" name="Footer Placeholder 7"/>
          <p:cNvSpPr>
            <a:spLocks noGrp="1"/>
          </p:cNvSpPr>
          <p:nvPr>
            <p:ph type="ftr" sz="quarter" idx="11"/>
          </p:nvPr>
        </p:nvSpPr>
        <p:spPr/>
        <p:txBody>
          <a:bodyPr/>
          <a:lstStyle/>
          <a:p>
            <a:endParaRPr lang="ar-QA"/>
          </a:p>
        </p:txBody>
      </p:sp>
      <p:sp>
        <p:nvSpPr>
          <p:cNvPr id="9" name="Slide Number Placeholder 8"/>
          <p:cNvSpPr>
            <a:spLocks noGrp="1"/>
          </p:cNvSpPr>
          <p:nvPr>
            <p:ph type="sldNum" sz="quarter" idx="12"/>
          </p:nvPr>
        </p:nvSpPr>
        <p:spPr/>
        <p:txBody>
          <a:bodyPr/>
          <a:lstStyle/>
          <a:p>
            <a:fld id="{B2A552B7-9DA8-404B-9501-7C4ED3C08DE9}" type="slidenum">
              <a:rPr lang="ar-QA" smtClean="0"/>
              <a:t>‹#›</a:t>
            </a:fld>
            <a:endParaRPr lang="ar-QA"/>
          </a:p>
        </p:txBody>
      </p:sp>
    </p:spTree>
    <p:extLst>
      <p:ext uri="{BB962C8B-B14F-4D97-AF65-F5344CB8AC3E}">
        <p14:creationId xmlns:p14="http://schemas.microsoft.com/office/powerpoint/2010/main" val="4076797863"/>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QA"/>
          </a:p>
        </p:txBody>
      </p:sp>
      <p:sp>
        <p:nvSpPr>
          <p:cNvPr id="3" name="Date Placeholder 2"/>
          <p:cNvSpPr>
            <a:spLocks noGrp="1"/>
          </p:cNvSpPr>
          <p:nvPr>
            <p:ph type="dt" sz="half" idx="10"/>
          </p:nvPr>
        </p:nvSpPr>
        <p:spPr/>
        <p:txBody>
          <a:bodyPr/>
          <a:lstStyle/>
          <a:p>
            <a:fld id="{76576346-C93F-4E24-B388-F76E67A6DB50}" type="datetimeFigureOut">
              <a:rPr lang="ar-QA" smtClean="0"/>
              <a:t>28/08/1436</a:t>
            </a:fld>
            <a:endParaRPr lang="ar-QA"/>
          </a:p>
        </p:txBody>
      </p:sp>
      <p:sp>
        <p:nvSpPr>
          <p:cNvPr id="4" name="Footer Placeholder 3"/>
          <p:cNvSpPr>
            <a:spLocks noGrp="1"/>
          </p:cNvSpPr>
          <p:nvPr>
            <p:ph type="ftr" sz="quarter" idx="11"/>
          </p:nvPr>
        </p:nvSpPr>
        <p:spPr/>
        <p:txBody>
          <a:bodyPr/>
          <a:lstStyle/>
          <a:p>
            <a:endParaRPr lang="ar-QA"/>
          </a:p>
        </p:txBody>
      </p:sp>
      <p:sp>
        <p:nvSpPr>
          <p:cNvPr id="5" name="Slide Number Placeholder 4"/>
          <p:cNvSpPr>
            <a:spLocks noGrp="1"/>
          </p:cNvSpPr>
          <p:nvPr>
            <p:ph type="sldNum" sz="quarter" idx="12"/>
          </p:nvPr>
        </p:nvSpPr>
        <p:spPr/>
        <p:txBody>
          <a:bodyPr/>
          <a:lstStyle/>
          <a:p>
            <a:fld id="{B2A552B7-9DA8-404B-9501-7C4ED3C08DE9}" type="slidenum">
              <a:rPr lang="ar-QA" smtClean="0"/>
              <a:t>‹#›</a:t>
            </a:fld>
            <a:endParaRPr lang="ar-QA"/>
          </a:p>
        </p:txBody>
      </p:sp>
    </p:spTree>
    <p:extLst>
      <p:ext uri="{BB962C8B-B14F-4D97-AF65-F5344CB8AC3E}">
        <p14:creationId xmlns:p14="http://schemas.microsoft.com/office/powerpoint/2010/main" val="700666857"/>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576346-C93F-4E24-B388-F76E67A6DB50}" type="datetimeFigureOut">
              <a:rPr lang="ar-QA" smtClean="0"/>
              <a:t>28/08/1436</a:t>
            </a:fld>
            <a:endParaRPr lang="ar-QA"/>
          </a:p>
        </p:txBody>
      </p:sp>
      <p:sp>
        <p:nvSpPr>
          <p:cNvPr id="3" name="Footer Placeholder 2"/>
          <p:cNvSpPr>
            <a:spLocks noGrp="1"/>
          </p:cNvSpPr>
          <p:nvPr>
            <p:ph type="ftr" sz="quarter" idx="11"/>
          </p:nvPr>
        </p:nvSpPr>
        <p:spPr/>
        <p:txBody>
          <a:bodyPr/>
          <a:lstStyle/>
          <a:p>
            <a:endParaRPr lang="ar-QA"/>
          </a:p>
        </p:txBody>
      </p:sp>
      <p:sp>
        <p:nvSpPr>
          <p:cNvPr id="4" name="Slide Number Placeholder 3"/>
          <p:cNvSpPr>
            <a:spLocks noGrp="1"/>
          </p:cNvSpPr>
          <p:nvPr>
            <p:ph type="sldNum" sz="quarter" idx="12"/>
          </p:nvPr>
        </p:nvSpPr>
        <p:spPr/>
        <p:txBody>
          <a:bodyPr/>
          <a:lstStyle/>
          <a:p>
            <a:fld id="{B2A552B7-9DA8-404B-9501-7C4ED3C08DE9}" type="slidenum">
              <a:rPr lang="ar-QA" smtClean="0"/>
              <a:t>‹#›</a:t>
            </a:fld>
            <a:endParaRPr lang="ar-QA"/>
          </a:p>
        </p:txBody>
      </p:sp>
    </p:spTree>
    <p:extLst>
      <p:ext uri="{BB962C8B-B14F-4D97-AF65-F5344CB8AC3E}">
        <p14:creationId xmlns:p14="http://schemas.microsoft.com/office/powerpoint/2010/main" val="924983756"/>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Q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Q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576346-C93F-4E24-B388-F76E67A6DB50}" type="datetimeFigureOut">
              <a:rPr lang="ar-QA" smtClean="0"/>
              <a:t>28/08/1436</a:t>
            </a:fld>
            <a:endParaRPr lang="ar-QA"/>
          </a:p>
        </p:txBody>
      </p:sp>
      <p:sp>
        <p:nvSpPr>
          <p:cNvPr id="6" name="Footer Placeholder 5"/>
          <p:cNvSpPr>
            <a:spLocks noGrp="1"/>
          </p:cNvSpPr>
          <p:nvPr>
            <p:ph type="ftr" sz="quarter" idx="11"/>
          </p:nvPr>
        </p:nvSpPr>
        <p:spPr/>
        <p:txBody>
          <a:bodyPr/>
          <a:lstStyle/>
          <a:p>
            <a:endParaRPr lang="ar-QA"/>
          </a:p>
        </p:txBody>
      </p:sp>
      <p:sp>
        <p:nvSpPr>
          <p:cNvPr id="7" name="Slide Number Placeholder 6"/>
          <p:cNvSpPr>
            <a:spLocks noGrp="1"/>
          </p:cNvSpPr>
          <p:nvPr>
            <p:ph type="sldNum" sz="quarter" idx="12"/>
          </p:nvPr>
        </p:nvSpPr>
        <p:spPr/>
        <p:txBody>
          <a:bodyPr/>
          <a:lstStyle/>
          <a:p>
            <a:fld id="{B2A552B7-9DA8-404B-9501-7C4ED3C08DE9}" type="slidenum">
              <a:rPr lang="ar-QA" smtClean="0"/>
              <a:t>‹#›</a:t>
            </a:fld>
            <a:endParaRPr lang="ar-QA"/>
          </a:p>
        </p:txBody>
      </p:sp>
    </p:spTree>
    <p:extLst>
      <p:ext uri="{BB962C8B-B14F-4D97-AF65-F5344CB8AC3E}">
        <p14:creationId xmlns:p14="http://schemas.microsoft.com/office/powerpoint/2010/main" val="2465040551"/>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Q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Q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576346-C93F-4E24-B388-F76E67A6DB50}" type="datetimeFigureOut">
              <a:rPr lang="ar-QA" smtClean="0"/>
              <a:t>28/08/1436</a:t>
            </a:fld>
            <a:endParaRPr lang="ar-QA"/>
          </a:p>
        </p:txBody>
      </p:sp>
      <p:sp>
        <p:nvSpPr>
          <p:cNvPr id="6" name="Footer Placeholder 5"/>
          <p:cNvSpPr>
            <a:spLocks noGrp="1"/>
          </p:cNvSpPr>
          <p:nvPr>
            <p:ph type="ftr" sz="quarter" idx="11"/>
          </p:nvPr>
        </p:nvSpPr>
        <p:spPr/>
        <p:txBody>
          <a:bodyPr/>
          <a:lstStyle/>
          <a:p>
            <a:endParaRPr lang="ar-QA"/>
          </a:p>
        </p:txBody>
      </p:sp>
      <p:sp>
        <p:nvSpPr>
          <p:cNvPr id="7" name="Slide Number Placeholder 6"/>
          <p:cNvSpPr>
            <a:spLocks noGrp="1"/>
          </p:cNvSpPr>
          <p:nvPr>
            <p:ph type="sldNum" sz="quarter" idx="12"/>
          </p:nvPr>
        </p:nvSpPr>
        <p:spPr/>
        <p:txBody>
          <a:bodyPr/>
          <a:lstStyle/>
          <a:p>
            <a:fld id="{B2A552B7-9DA8-404B-9501-7C4ED3C08DE9}" type="slidenum">
              <a:rPr lang="ar-QA" smtClean="0"/>
              <a:t>‹#›</a:t>
            </a:fld>
            <a:endParaRPr lang="ar-QA"/>
          </a:p>
        </p:txBody>
      </p:sp>
    </p:spTree>
    <p:extLst>
      <p:ext uri="{BB962C8B-B14F-4D97-AF65-F5344CB8AC3E}">
        <p14:creationId xmlns:p14="http://schemas.microsoft.com/office/powerpoint/2010/main" val="111778946"/>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Q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QA"/>
          </a:p>
        </p:txBody>
      </p:sp>
      <p:sp>
        <p:nvSpPr>
          <p:cNvPr id="4" name="Date Placeholder 3"/>
          <p:cNvSpPr>
            <a:spLocks noGrp="1"/>
          </p:cNvSpPr>
          <p:nvPr>
            <p:ph type="dt" sz="half" idx="10"/>
          </p:nvPr>
        </p:nvSpPr>
        <p:spPr/>
        <p:txBody>
          <a:bodyPr/>
          <a:lstStyle/>
          <a:p>
            <a:fld id="{76576346-C93F-4E24-B388-F76E67A6DB50}" type="datetimeFigureOut">
              <a:rPr lang="ar-QA" smtClean="0"/>
              <a:t>28/08/1436</a:t>
            </a:fld>
            <a:endParaRPr lang="ar-QA"/>
          </a:p>
        </p:txBody>
      </p:sp>
      <p:sp>
        <p:nvSpPr>
          <p:cNvPr id="5" name="Footer Placeholder 4"/>
          <p:cNvSpPr>
            <a:spLocks noGrp="1"/>
          </p:cNvSpPr>
          <p:nvPr>
            <p:ph type="ftr" sz="quarter" idx="11"/>
          </p:nvPr>
        </p:nvSpPr>
        <p:spPr/>
        <p:txBody>
          <a:bodyPr/>
          <a:lstStyle/>
          <a:p>
            <a:endParaRPr lang="ar-QA"/>
          </a:p>
        </p:txBody>
      </p:sp>
      <p:sp>
        <p:nvSpPr>
          <p:cNvPr id="6" name="Slide Number Placeholder 5"/>
          <p:cNvSpPr>
            <a:spLocks noGrp="1"/>
          </p:cNvSpPr>
          <p:nvPr>
            <p:ph type="sldNum" sz="quarter" idx="12"/>
          </p:nvPr>
        </p:nvSpPr>
        <p:spPr/>
        <p:txBody>
          <a:bodyPr/>
          <a:lstStyle/>
          <a:p>
            <a:fld id="{B2A552B7-9DA8-404B-9501-7C4ED3C08DE9}" type="slidenum">
              <a:rPr lang="ar-QA" smtClean="0"/>
              <a:t>‹#›</a:t>
            </a:fld>
            <a:endParaRPr lang="ar-QA"/>
          </a:p>
        </p:txBody>
      </p:sp>
    </p:spTree>
    <p:extLst>
      <p:ext uri="{BB962C8B-B14F-4D97-AF65-F5344CB8AC3E}">
        <p14:creationId xmlns:p14="http://schemas.microsoft.com/office/powerpoint/2010/main" val="1983592151"/>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Q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QA"/>
          </a:p>
        </p:txBody>
      </p:sp>
      <p:sp>
        <p:nvSpPr>
          <p:cNvPr id="4" name="Date Placeholder 3"/>
          <p:cNvSpPr>
            <a:spLocks noGrp="1"/>
          </p:cNvSpPr>
          <p:nvPr>
            <p:ph type="dt" sz="half" idx="10"/>
          </p:nvPr>
        </p:nvSpPr>
        <p:spPr/>
        <p:txBody>
          <a:bodyPr/>
          <a:lstStyle/>
          <a:p>
            <a:fld id="{76576346-C93F-4E24-B388-F76E67A6DB50}" type="datetimeFigureOut">
              <a:rPr lang="ar-QA" smtClean="0"/>
              <a:t>28/08/1436</a:t>
            </a:fld>
            <a:endParaRPr lang="ar-QA"/>
          </a:p>
        </p:txBody>
      </p:sp>
      <p:sp>
        <p:nvSpPr>
          <p:cNvPr id="5" name="Footer Placeholder 4"/>
          <p:cNvSpPr>
            <a:spLocks noGrp="1"/>
          </p:cNvSpPr>
          <p:nvPr>
            <p:ph type="ftr" sz="quarter" idx="11"/>
          </p:nvPr>
        </p:nvSpPr>
        <p:spPr/>
        <p:txBody>
          <a:bodyPr/>
          <a:lstStyle/>
          <a:p>
            <a:endParaRPr lang="ar-QA"/>
          </a:p>
        </p:txBody>
      </p:sp>
      <p:sp>
        <p:nvSpPr>
          <p:cNvPr id="6" name="Slide Number Placeholder 5"/>
          <p:cNvSpPr>
            <a:spLocks noGrp="1"/>
          </p:cNvSpPr>
          <p:nvPr>
            <p:ph type="sldNum" sz="quarter" idx="12"/>
          </p:nvPr>
        </p:nvSpPr>
        <p:spPr/>
        <p:txBody>
          <a:bodyPr/>
          <a:lstStyle/>
          <a:p>
            <a:fld id="{B2A552B7-9DA8-404B-9501-7C4ED3C08DE9}" type="slidenum">
              <a:rPr lang="ar-QA" smtClean="0"/>
              <a:t>‹#›</a:t>
            </a:fld>
            <a:endParaRPr lang="ar-QA"/>
          </a:p>
        </p:txBody>
      </p:sp>
    </p:spTree>
    <p:extLst>
      <p:ext uri="{BB962C8B-B14F-4D97-AF65-F5344CB8AC3E}">
        <p14:creationId xmlns:p14="http://schemas.microsoft.com/office/powerpoint/2010/main" val="744620000"/>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6088" y="1989138"/>
            <a:ext cx="4038600" cy="43195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7088" y="1989138"/>
            <a:ext cx="4038600" cy="43195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403468" name="Group 12"/>
          <p:cNvGrpSpPr>
            <a:grpSpLocks/>
          </p:cNvGrpSpPr>
          <p:nvPr/>
        </p:nvGrpSpPr>
        <p:grpSpPr bwMode="auto">
          <a:xfrm>
            <a:off x="-322263" y="115888"/>
            <a:ext cx="9466263" cy="6880225"/>
            <a:chOff x="-203" y="73"/>
            <a:chExt cx="5963" cy="4334"/>
          </a:xfrm>
        </p:grpSpPr>
        <p:sp>
          <p:nvSpPr>
            <p:cNvPr id="403458" name="Rectangle 2"/>
            <p:cNvSpPr>
              <a:spLocks noChangeArrowheads="1"/>
            </p:cNvSpPr>
            <p:nvPr userDrawn="1"/>
          </p:nvSpPr>
          <p:spPr bwMode="auto">
            <a:xfrm>
              <a:off x="0" y="4089"/>
              <a:ext cx="5760" cy="181"/>
            </a:xfrm>
            <a:prstGeom prst="rect">
              <a:avLst/>
            </a:prstGeom>
            <a:gradFill rotWithShape="1">
              <a:gsLst>
                <a:gs pos="0">
                  <a:schemeClr val="bg1">
                    <a:alpha val="50000"/>
                  </a:schemeClr>
                </a:gs>
                <a:gs pos="50000">
                  <a:srgbClr val="339933"/>
                </a:gs>
                <a:gs pos="100000">
                  <a:schemeClr val="bg1">
                    <a:alpha val="50000"/>
                  </a:schemeClr>
                </a:gs>
              </a:gsLst>
              <a:lin ang="0" scaled="1"/>
            </a:gradFill>
            <a:ln w="9525">
              <a:solidFill>
                <a:schemeClr val="accent1"/>
              </a:solidFill>
              <a:miter lim="800000"/>
              <a:headEnd/>
              <a:tailEnd/>
            </a:ln>
            <a:effectLst/>
          </p:spPr>
          <p:txBody>
            <a:bodyPr wrap="none" anchor="ctr"/>
            <a:lstStyle/>
            <a:p>
              <a:endParaRPr lang="en-US"/>
            </a:p>
          </p:txBody>
        </p:sp>
        <p:sp>
          <p:nvSpPr>
            <p:cNvPr id="403459" name="Rectangle 3"/>
            <p:cNvSpPr>
              <a:spLocks noChangeArrowheads="1"/>
            </p:cNvSpPr>
            <p:nvPr userDrawn="1"/>
          </p:nvSpPr>
          <p:spPr bwMode="auto">
            <a:xfrm>
              <a:off x="0" y="73"/>
              <a:ext cx="5760" cy="227"/>
            </a:xfrm>
            <a:prstGeom prst="rect">
              <a:avLst/>
            </a:prstGeom>
            <a:gradFill rotWithShape="1">
              <a:gsLst>
                <a:gs pos="0">
                  <a:schemeClr val="bg1">
                    <a:alpha val="50000"/>
                  </a:schemeClr>
                </a:gs>
                <a:gs pos="50000">
                  <a:srgbClr val="339933"/>
                </a:gs>
                <a:gs pos="100000">
                  <a:schemeClr val="bg1">
                    <a:alpha val="50000"/>
                  </a:schemeClr>
                </a:gs>
              </a:gsLst>
              <a:lin ang="0" scaled="1"/>
            </a:gradFill>
            <a:ln w="9525">
              <a:solidFill>
                <a:schemeClr val="accent1"/>
              </a:solidFill>
              <a:miter lim="800000"/>
              <a:headEnd/>
              <a:tailEnd/>
            </a:ln>
            <a:effectLst/>
          </p:spPr>
          <p:txBody>
            <a:bodyPr wrap="none" anchor="ctr"/>
            <a:lstStyle/>
            <a:p>
              <a:endParaRPr lang="en-US"/>
            </a:p>
          </p:txBody>
        </p:sp>
        <p:sp>
          <p:nvSpPr>
            <p:cNvPr id="403460" name="Rectangle 4"/>
            <p:cNvSpPr>
              <a:spLocks noChangeArrowheads="1"/>
            </p:cNvSpPr>
            <p:nvPr userDrawn="1"/>
          </p:nvSpPr>
          <p:spPr bwMode="auto">
            <a:xfrm>
              <a:off x="-203" y="4107"/>
              <a:ext cx="1824" cy="300"/>
            </a:xfrm>
            <a:prstGeom prst="rect">
              <a:avLst/>
            </a:prstGeom>
            <a:noFill/>
            <a:ln w="9525">
              <a:noFill/>
              <a:miter lim="800000"/>
              <a:headEnd/>
              <a:tailEnd/>
            </a:ln>
            <a:effectLst/>
          </p:spPr>
          <p:txBody>
            <a:bodyPr lIns="91424" tIns="45712" rIns="91424" bIns="45712"/>
            <a:lstStyle/>
            <a:p>
              <a:pPr algn="ctr" rtl="1"/>
              <a:r>
                <a:rPr lang="ar-SA" sz="900" b="1" baseline="0"/>
                <a:t>جميع الحقوق محفوظة </a:t>
              </a:r>
              <a:r>
                <a:rPr lang="en-US" sz="900" b="1" baseline="0"/>
                <a:t>©</a:t>
              </a:r>
              <a:r>
                <a:rPr lang="ar-SA" sz="900" b="1" baseline="0"/>
                <a:t>المعهد المصرفي</a:t>
              </a:r>
              <a:endParaRPr lang="en-US" sz="900" b="1" baseline="0"/>
            </a:p>
          </p:txBody>
        </p:sp>
        <p:sp>
          <p:nvSpPr>
            <p:cNvPr id="403463" name="Text Box 7"/>
            <p:cNvSpPr txBox="1">
              <a:spLocks noChangeArrowheads="1"/>
            </p:cNvSpPr>
            <p:nvPr userDrawn="1"/>
          </p:nvSpPr>
          <p:spPr bwMode="auto">
            <a:xfrm>
              <a:off x="4921" y="4087"/>
              <a:ext cx="727" cy="173"/>
            </a:xfrm>
            <a:prstGeom prst="rect">
              <a:avLst/>
            </a:prstGeom>
            <a:noFill/>
            <a:ln w="9525">
              <a:noFill/>
              <a:miter lim="800000"/>
              <a:headEnd/>
              <a:tailEnd/>
            </a:ln>
            <a:effectLst/>
          </p:spPr>
          <p:txBody>
            <a:bodyPr wrap="none">
              <a:spAutoFit/>
            </a:bodyPr>
            <a:lstStyle/>
            <a:p>
              <a:r>
                <a:rPr lang="en-US" sz="1200" b="1" baseline="0"/>
                <a:t>www.iobf.org</a:t>
              </a:r>
            </a:p>
          </p:txBody>
        </p:sp>
        <p:pic>
          <p:nvPicPr>
            <p:cNvPr id="403464" name="Picture 8" descr="شعار-المعهد-النهائي"/>
            <p:cNvPicPr>
              <a:picLocks noChangeAspect="1" noChangeArrowheads="1"/>
            </p:cNvPicPr>
            <p:nvPr userDrawn="1"/>
          </p:nvPicPr>
          <p:blipFill>
            <a:blip r:embed="rId13" cstate="print"/>
            <a:srcRect/>
            <a:stretch>
              <a:fillRect/>
            </a:stretch>
          </p:blipFill>
          <p:spPr bwMode="auto">
            <a:xfrm>
              <a:off x="158" y="87"/>
              <a:ext cx="454" cy="183"/>
            </a:xfrm>
            <a:prstGeom prst="rect">
              <a:avLst/>
            </a:prstGeom>
            <a:noFill/>
          </p:spPr>
        </p:pic>
      </p:grpSp>
      <p:sp>
        <p:nvSpPr>
          <p:cNvPr id="403461" name="Rectangle 5"/>
          <p:cNvSpPr>
            <a:spLocks noChangeArrowheads="1"/>
          </p:cNvSpPr>
          <p:nvPr/>
        </p:nvSpPr>
        <p:spPr bwMode="auto">
          <a:xfrm>
            <a:off x="2843213" y="6481763"/>
            <a:ext cx="2133600" cy="476250"/>
          </a:xfrm>
          <a:prstGeom prst="rect">
            <a:avLst/>
          </a:prstGeom>
          <a:noFill/>
          <a:ln w="9525">
            <a:noFill/>
            <a:miter lim="800000"/>
            <a:headEnd/>
            <a:tailEnd/>
          </a:ln>
          <a:effectLst/>
        </p:spPr>
        <p:txBody>
          <a:bodyPr lIns="91424" tIns="45712" rIns="91424" bIns="45712"/>
          <a:lstStyle/>
          <a:p>
            <a:pPr algn="r"/>
            <a:fld id="{2FDE07EB-6A64-4B46-A4E7-66C5A9D62BC4}" type="slidenum">
              <a:rPr lang="en-US" sz="1400" baseline="0"/>
              <a:pPr algn="r"/>
              <a:t>‹#›</a:t>
            </a:fld>
            <a:endParaRPr lang="en-US" sz="1400" baseline="0"/>
          </a:p>
        </p:txBody>
      </p:sp>
      <p:sp>
        <p:nvSpPr>
          <p:cNvPr id="403462" name="Rectangle 6"/>
          <p:cNvSpPr>
            <a:spLocks noChangeArrowheads="1"/>
          </p:cNvSpPr>
          <p:nvPr/>
        </p:nvSpPr>
        <p:spPr bwMode="auto">
          <a:xfrm>
            <a:off x="1619250" y="188913"/>
            <a:ext cx="7056438" cy="290512"/>
          </a:xfrm>
          <a:prstGeom prst="rect">
            <a:avLst/>
          </a:prstGeom>
          <a:noFill/>
          <a:ln w="9525">
            <a:noFill/>
            <a:miter lim="800000"/>
            <a:headEnd/>
            <a:tailEnd/>
          </a:ln>
          <a:effectLst/>
        </p:spPr>
        <p:txBody>
          <a:bodyPr lIns="91424" tIns="45712" rIns="91424" bIns="45712"/>
          <a:lstStyle/>
          <a:p>
            <a:pPr algn="r" rtl="1"/>
            <a:r>
              <a:rPr lang="ar-SA" sz="1200" b="1" baseline="0"/>
              <a:t>دورة :   </a:t>
            </a:r>
            <a:endParaRPr lang="en-US" sz="1200" b="1" baseline="0"/>
          </a:p>
        </p:txBody>
      </p:sp>
      <p:sp>
        <p:nvSpPr>
          <p:cNvPr id="403465" name="Rectangle 9"/>
          <p:cNvSpPr>
            <a:spLocks noGrp="1" noChangeArrowheads="1"/>
          </p:cNvSpPr>
          <p:nvPr>
            <p:ph type="body" idx="1"/>
          </p:nvPr>
        </p:nvSpPr>
        <p:spPr bwMode="auto">
          <a:xfrm>
            <a:off x="446088" y="1989138"/>
            <a:ext cx="8229600"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3466" name="Rectangle 10"/>
          <p:cNvSpPr>
            <a:spLocks noGrp="1" noChangeArrowheads="1"/>
          </p:cNvSpPr>
          <p:nvPr>
            <p:ph type="title"/>
          </p:nvPr>
        </p:nvSpPr>
        <p:spPr bwMode="auto">
          <a:xfrm>
            <a:off x="457200" y="69215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txStyles>
    <p:titleStyle>
      <a:lvl1pPr algn="ctr" rtl="1" eaLnBrk="1" fontAlgn="base" hangingPunct="1">
        <a:spcBef>
          <a:spcPct val="0"/>
        </a:spcBef>
        <a:spcAft>
          <a:spcPct val="0"/>
        </a:spcAft>
        <a:defRPr sz="3000">
          <a:solidFill>
            <a:schemeClr val="tx2"/>
          </a:solidFill>
          <a:latin typeface="+mj-lt"/>
          <a:ea typeface="+mj-ea"/>
          <a:cs typeface="+mj-cs"/>
        </a:defRPr>
      </a:lvl1pPr>
      <a:lvl2pPr algn="ctr" rtl="1" eaLnBrk="1" fontAlgn="base" hangingPunct="1">
        <a:spcBef>
          <a:spcPct val="0"/>
        </a:spcBef>
        <a:spcAft>
          <a:spcPct val="0"/>
        </a:spcAft>
        <a:defRPr sz="3000">
          <a:solidFill>
            <a:schemeClr val="tx2"/>
          </a:solidFill>
          <a:latin typeface="Arial" charset="0"/>
          <a:cs typeface="Arial" charset="0"/>
        </a:defRPr>
      </a:lvl2pPr>
      <a:lvl3pPr algn="ctr" rtl="1" eaLnBrk="1" fontAlgn="base" hangingPunct="1">
        <a:spcBef>
          <a:spcPct val="0"/>
        </a:spcBef>
        <a:spcAft>
          <a:spcPct val="0"/>
        </a:spcAft>
        <a:defRPr sz="3000">
          <a:solidFill>
            <a:schemeClr val="tx2"/>
          </a:solidFill>
          <a:latin typeface="Arial" charset="0"/>
          <a:cs typeface="Arial" charset="0"/>
        </a:defRPr>
      </a:lvl3pPr>
      <a:lvl4pPr algn="ctr" rtl="1" eaLnBrk="1" fontAlgn="base" hangingPunct="1">
        <a:spcBef>
          <a:spcPct val="0"/>
        </a:spcBef>
        <a:spcAft>
          <a:spcPct val="0"/>
        </a:spcAft>
        <a:defRPr sz="3000">
          <a:solidFill>
            <a:schemeClr val="tx2"/>
          </a:solidFill>
          <a:latin typeface="Arial" charset="0"/>
          <a:cs typeface="Arial" charset="0"/>
        </a:defRPr>
      </a:lvl4pPr>
      <a:lvl5pPr algn="ctr" rtl="1" eaLnBrk="1" fontAlgn="base" hangingPunct="1">
        <a:spcBef>
          <a:spcPct val="0"/>
        </a:spcBef>
        <a:spcAft>
          <a:spcPct val="0"/>
        </a:spcAft>
        <a:defRPr sz="3000">
          <a:solidFill>
            <a:schemeClr val="tx2"/>
          </a:solidFill>
          <a:latin typeface="Arial" charset="0"/>
          <a:cs typeface="Arial" charset="0"/>
        </a:defRPr>
      </a:lvl5pPr>
      <a:lvl6pPr marL="457200" algn="ctr" rtl="1" eaLnBrk="1" fontAlgn="base" hangingPunct="1">
        <a:spcBef>
          <a:spcPct val="0"/>
        </a:spcBef>
        <a:spcAft>
          <a:spcPct val="0"/>
        </a:spcAft>
        <a:defRPr sz="3000">
          <a:solidFill>
            <a:schemeClr val="tx2"/>
          </a:solidFill>
          <a:latin typeface="Arial" charset="0"/>
          <a:cs typeface="Arial" charset="0"/>
        </a:defRPr>
      </a:lvl6pPr>
      <a:lvl7pPr marL="914400" algn="ctr" rtl="1" eaLnBrk="1" fontAlgn="base" hangingPunct="1">
        <a:spcBef>
          <a:spcPct val="0"/>
        </a:spcBef>
        <a:spcAft>
          <a:spcPct val="0"/>
        </a:spcAft>
        <a:defRPr sz="3000">
          <a:solidFill>
            <a:schemeClr val="tx2"/>
          </a:solidFill>
          <a:latin typeface="Arial" charset="0"/>
          <a:cs typeface="Arial" charset="0"/>
        </a:defRPr>
      </a:lvl7pPr>
      <a:lvl8pPr marL="1371600" algn="ctr" rtl="1" eaLnBrk="1" fontAlgn="base" hangingPunct="1">
        <a:spcBef>
          <a:spcPct val="0"/>
        </a:spcBef>
        <a:spcAft>
          <a:spcPct val="0"/>
        </a:spcAft>
        <a:defRPr sz="3000">
          <a:solidFill>
            <a:schemeClr val="tx2"/>
          </a:solidFill>
          <a:latin typeface="Arial" charset="0"/>
          <a:cs typeface="Arial" charset="0"/>
        </a:defRPr>
      </a:lvl8pPr>
      <a:lvl9pPr marL="1828800" algn="ctr" rtl="1" eaLnBrk="1" fontAlgn="base" hangingPunct="1">
        <a:spcBef>
          <a:spcPct val="0"/>
        </a:spcBef>
        <a:spcAft>
          <a:spcPct val="0"/>
        </a:spcAft>
        <a:defRPr sz="3000">
          <a:solidFill>
            <a:schemeClr val="tx2"/>
          </a:solidFill>
          <a:latin typeface="Arial" charset="0"/>
          <a:cs typeface="Arial" charset="0"/>
        </a:defRPr>
      </a:lvl9pPr>
    </p:titleStyle>
    <p:bodyStyle>
      <a:lvl1pPr marL="342900" indent="-342900" algn="r" rtl="1" eaLnBrk="1" fontAlgn="base" hangingPunct="1">
        <a:spcBef>
          <a:spcPct val="20000"/>
        </a:spcBef>
        <a:spcAft>
          <a:spcPct val="0"/>
        </a:spcAft>
        <a:buChar char="•"/>
        <a:defRPr sz="20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000">
          <a:solidFill>
            <a:schemeClr val="tx1"/>
          </a:solidFill>
          <a:latin typeface="+mn-lt"/>
          <a:cs typeface="+mn-cs"/>
        </a:defRPr>
      </a:lvl2pPr>
      <a:lvl3pPr marL="1143000" indent="-228600" algn="r" rtl="1" eaLnBrk="1" fontAlgn="base" hangingPunct="1">
        <a:spcBef>
          <a:spcPct val="20000"/>
        </a:spcBef>
        <a:spcAft>
          <a:spcPct val="0"/>
        </a:spcAft>
        <a:buChar char="•"/>
        <a:defRPr sz="2000">
          <a:solidFill>
            <a:schemeClr val="tx1"/>
          </a:solidFill>
          <a:latin typeface="+mn-lt"/>
          <a:cs typeface="+mn-cs"/>
        </a:defRPr>
      </a:lvl3pPr>
      <a:lvl4pPr marL="1600200" indent="-228600" algn="r" rtl="1" eaLnBrk="1" fontAlgn="base" hangingPunct="1">
        <a:spcBef>
          <a:spcPct val="20000"/>
        </a:spcBef>
        <a:spcAft>
          <a:spcPct val="0"/>
        </a:spcAft>
        <a:buChar char="–"/>
        <a:defRPr sz="2000">
          <a:solidFill>
            <a:schemeClr val="tx1"/>
          </a:solidFill>
          <a:latin typeface="+mn-lt"/>
          <a:cs typeface="+mn-cs"/>
        </a:defRPr>
      </a:lvl4pPr>
      <a:lvl5pPr marL="2057400" indent="-228600" algn="r" rtl="1" eaLnBrk="1" fontAlgn="base" hangingPunct="1">
        <a:spcBef>
          <a:spcPct val="20000"/>
        </a:spcBef>
        <a:spcAft>
          <a:spcPct val="0"/>
        </a:spcAft>
        <a:buChar char="»"/>
        <a:defRPr sz="2000">
          <a:solidFill>
            <a:schemeClr val="tx1"/>
          </a:solidFill>
          <a:latin typeface="+mn-lt"/>
          <a:cs typeface="+mn-cs"/>
        </a:defRPr>
      </a:lvl5pPr>
      <a:lvl6pPr marL="2514600" indent="-228600" algn="r" rtl="1" eaLnBrk="1" fontAlgn="base" hangingPunct="1">
        <a:spcBef>
          <a:spcPct val="20000"/>
        </a:spcBef>
        <a:spcAft>
          <a:spcPct val="0"/>
        </a:spcAft>
        <a:buChar char="»"/>
        <a:defRPr sz="2000">
          <a:solidFill>
            <a:schemeClr val="tx1"/>
          </a:solidFill>
          <a:latin typeface="+mn-lt"/>
          <a:cs typeface="+mn-cs"/>
        </a:defRPr>
      </a:lvl6pPr>
      <a:lvl7pPr marL="2971800" indent="-228600" algn="r" rtl="1" eaLnBrk="1" fontAlgn="base" hangingPunct="1">
        <a:spcBef>
          <a:spcPct val="20000"/>
        </a:spcBef>
        <a:spcAft>
          <a:spcPct val="0"/>
        </a:spcAft>
        <a:buChar char="»"/>
        <a:defRPr sz="2000">
          <a:solidFill>
            <a:schemeClr val="tx1"/>
          </a:solidFill>
          <a:latin typeface="+mn-lt"/>
          <a:cs typeface="+mn-cs"/>
        </a:defRPr>
      </a:lvl7pPr>
      <a:lvl8pPr marL="3429000" indent="-228600" algn="r" rtl="1" eaLnBrk="1" fontAlgn="base" hangingPunct="1">
        <a:spcBef>
          <a:spcPct val="20000"/>
        </a:spcBef>
        <a:spcAft>
          <a:spcPct val="0"/>
        </a:spcAft>
        <a:buChar char="»"/>
        <a:defRPr sz="2000">
          <a:solidFill>
            <a:schemeClr val="tx1"/>
          </a:solidFill>
          <a:latin typeface="+mn-lt"/>
          <a:cs typeface="+mn-cs"/>
        </a:defRPr>
      </a:lvl8pPr>
      <a:lvl9pPr marL="3886200" indent="-228600" algn="r" rtl="1"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Q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Q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6576346-C93F-4E24-B388-F76E67A6DB50}" type="datetimeFigureOut">
              <a:rPr lang="ar-QA" smtClean="0"/>
              <a:t>28/08/1436</a:t>
            </a:fld>
            <a:endParaRPr lang="ar-Q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Q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2A552B7-9DA8-404B-9501-7C4ED3C08DE9}" type="slidenum">
              <a:rPr lang="ar-QA" smtClean="0"/>
              <a:t>‹#›</a:t>
            </a:fld>
            <a:endParaRPr lang="ar-QA"/>
          </a:p>
        </p:txBody>
      </p:sp>
    </p:spTree>
    <p:extLst>
      <p:ext uri="{BB962C8B-B14F-4D97-AF65-F5344CB8AC3E}">
        <p14:creationId xmlns:p14="http://schemas.microsoft.com/office/powerpoint/2010/main" val="1042395060"/>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Q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2.xml"/><Relationship Id="rId5" Type="http://schemas.microsoft.com/office/2007/relationships/hdphoto" Target="../media/hdphoto2.wdp"/><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6.xml"/><Relationship Id="rId5" Type="http://schemas.microsoft.com/office/2007/relationships/hdphoto" Target="../media/hdphoto2.wdp"/><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6.xml"/><Relationship Id="rId5" Type="http://schemas.microsoft.com/office/2007/relationships/hdphoto" Target="../media/hdphoto2.wdp"/><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6.xml"/><Relationship Id="rId5" Type="http://schemas.microsoft.com/office/2007/relationships/hdphoto" Target="../media/hdphoto2.wdp"/><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microsoft.com/office/2007/relationships/hdphoto" Target="../media/hdphoto1.wdp"/><Relationship Id="rId7" Type="http://schemas.openxmlformats.org/officeDocument/2006/relationships/diagramLayout" Target="../diagrams/layout2.xml"/><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diagramData" Target="../diagrams/data2.xml"/><Relationship Id="rId5" Type="http://schemas.microsoft.com/office/2007/relationships/hdphoto" Target="../media/hdphoto2.wdp"/><Relationship Id="rId10" Type="http://schemas.microsoft.com/office/2007/relationships/diagramDrawing" Target="../diagrams/drawing2.xml"/><Relationship Id="rId4" Type="http://schemas.openxmlformats.org/officeDocument/2006/relationships/image" Target="../media/image5.png"/><Relationship Id="rId9" Type="http://schemas.openxmlformats.org/officeDocument/2006/relationships/diagramColors" Target="../diagrams/colors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6.jpeg"/><Relationship Id="rId5" Type="http://schemas.microsoft.com/office/2007/relationships/hdphoto" Target="../media/hdphoto2.wdp"/><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microsoft.com/office/2007/relationships/hdphoto" Target="../media/hdphoto1.wdp"/><Relationship Id="rId7" Type="http://schemas.openxmlformats.org/officeDocument/2006/relationships/diagramLayout" Target="../diagrams/layout3.xml"/><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diagramData" Target="../diagrams/data3.xml"/><Relationship Id="rId5" Type="http://schemas.microsoft.com/office/2007/relationships/hdphoto" Target="../media/hdphoto2.wdp"/><Relationship Id="rId10" Type="http://schemas.microsoft.com/office/2007/relationships/diagramDrawing" Target="../diagrams/drawing3.xml"/><Relationship Id="rId4" Type="http://schemas.openxmlformats.org/officeDocument/2006/relationships/image" Target="../media/image5.png"/><Relationship Id="rId9" Type="http://schemas.openxmlformats.org/officeDocument/2006/relationships/diagramColors" Target="../diagrams/colors3.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microsoft.com/office/2007/relationships/hdphoto" Target="../media/hdphoto1.wdp"/><Relationship Id="rId7"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image" Target="../media/image7.jpeg"/><Relationship Id="rId11" Type="http://schemas.openxmlformats.org/officeDocument/2006/relationships/image" Target="../media/image12.jpeg"/><Relationship Id="rId5" Type="http://schemas.microsoft.com/office/2007/relationships/hdphoto" Target="../media/hdphoto2.wdp"/><Relationship Id="rId10" Type="http://schemas.openxmlformats.org/officeDocument/2006/relationships/image" Target="../media/image11.jpeg"/><Relationship Id="rId4" Type="http://schemas.openxmlformats.org/officeDocument/2006/relationships/image" Target="../media/image5.png"/><Relationship Id="rId9"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image" Target="../media/image13.jpeg"/><Relationship Id="rId5" Type="http://schemas.microsoft.com/office/2007/relationships/hdphoto" Target="../media/hdphoto2.wdp"/><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microsoft.com/office/2007/relationships/hdphoto" Target="../media/hdphoto1.wdp"/><Relationship Id="rId7" Type="http://schemas.openxmlformats.org/officeDocument/2006/relationships/diagramLayout" Target="../diagrams/layout1.xml"/><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diagramData" Target="../diagrams/data1.xml"/><Relationship Id="rId5" Type="http://schemas.microsoft.com/office/2007/relationships/hdphoto" Target="../media/hdphoto2.wdp"/><Relationship Id="rId10" Type="http://schemas.microsoft.com/office/2007/relationships/diagramDrawing" Target="../diagrams/drawing1.xml"/><Relationship Id="rId4" Type="http://schemas.openxmlformats.org/officeDocument/2006/relationships/image" Target="../media/image5.png"/><Relationship Id="rId9" Type="http://schemas.openxmlformats.org/officeDocument/2006/relationships/diagramColors" Target="../diagrams/colors1.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image" Target="../media/image22.jpeg"/><Relationship Id="rId5" Type="http://schemas.microsoft.com/office/2007/relationships/hdphoto" Target="../media/hdphoto2.wdp"/><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image" Target="../media/image23.jpeg"/><Relationship Id="rId5" Type="http://schemas.microsoft.com/office/2007/relationships/hdphoto" Target="../media/hdphoto2.wdp"/><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7"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998402" name="Rectangle 2"/>
          <p:cNvSpPr>
            <a:spLocks noGrp="1" noChangeArrowheads="1"/>
          </p:cNvSpPr>
          <p:nvPr>
            <p:ph type="ctrTitle"/>
          </p:nvPr>
        </p:nvSpPr>
        <p:spPr/>
        <p:txBody>
          <a:bodyPr>
            <a:noAutofit/>
          </a:bodyPr>
          <a:lstStyle/>
          <a:p>
            <a:r>
              <a:rPr lang="ar-SA" sz="6000" b="1" dirty="0" smtClean="0">
                <a:ln w="50800"/>
                <a:solidFill>
                  <a:srgbClr val="C00000"/>
                </a:solidFill>
                <a:effectLst>
                  <a:outerShdw blurRad="38100" dist="38100" dir="2700000" algn="tl">
                    <a:srgbClr val="000000">
                      <a:alpha val="43137"/>
                    </a:srgbClr>
                  </a:outerShdw>
                </a:effectLst>
                <a:latin typeface="+mn-lt"/>
                <a:ea typeface="+mn-ea"/>
                <a:cs typeface="+mn-cs"/>
              </a:rPr>
              <a:t> مادة مبادئ</a:t>
            </a:r>
            <a:r>
              <a:rPr lang="ar-SA" sz="6600" dirty="0" smtClean="0">
                <a:solidFill>
                  <a:srgbClr val="C00000"/>
                </a:solidFill>
              </a:rPr>
              <a:t> </a:t>
            </a:r>
            <a:r>
              <a:rPr lang="ar-SA" sz="6000" b="1" dirty="0" smtClean="0">
                <a:ln w="50800"/>
                <a:solidFill>
                  <a:srgbClr val="C00000"/>
                </a:solidFill>
                <a:effectLst>
                  <a:outerShdw blurRad="38100" dist="38100" dir="2700000" algn="tl">
                    <a:srgbClr val="000000">
                      <a:alpha val="43137"/>
                    </a:srgbClr>
                  </a:outerShdw>
                </a:effectLst>
                <a:latin typeface="+mn-lt"/>
                <a:ea typeface="+mn-ea"/>
                <a:cs typeface="+mn-cs"/>
              </a:rPr>
              <a:t>التأمين</a:t>
            </a:r>
            <a:r>
              <a:rPr lang="en-US" sz="6600" dirty="0" smtClean="0">
                <a:solidFill>
                  <a:srgbClr val="C00000"/>
                </a:solidFill>
              </a:rPr>
              <a:t/>
            </a:r>
            <a:br>
              <a:rPr lang="en-US" sz="6600" dirty="0" smtClean="0">
                <a:solidFill>
                  <a:srgbClr val="C00000"/>
                </a:solidFill>
              </a:rPr>
            </a:br>
            <a:endParaRPr lang="en-US" sz="6600" dirty="0">
              <a:solidFill>
                <a:srgbClr val="C00000"/>
              </a:solidFill>
            </a:endParaRPr>
          </a:p>
        </p:txBody>
      </p:sp>
      <p:sp>
        <p:nvSpPr>
          <p:cNvPr id="998403" name="Rectangle 3"/>
          <p:cNvSpPr>
            <a:spLocks noGrp="1" noChangeArrowheads="1"/>
          </p:cNvSpPr>
          <p:nvPr>
            <p:ph type="subTitle" idx="1"/>
          </p:nvPr>
        </p:nvSpPr>
        <p:spPr>
          <a:xfrm>
            <a:off x="1295400" y="3352800"/>
            <a:ext cx="6400800" cy="1752600"/>
          </a:xfrm>
        </p:spPr>
        <p:txBody>
          <a:bodyPr/>
          <a:lstStyle/>
          <a:p>
            <a:r>
              <a:rPr lang="ar-SA" sz="4000" b="1" dirty="0" smtClean="0">
                <a:ln w="50800"/>
                <a:solidFill>
                  <a:srgbClr val="006600"/>
                </a:solidFill>
                <a:effectLst>
                  <a:outerShdw blurRad="38100" dist="38100" dir="2700000" algn="tl">
                    <a:srgbClr val="000000">
                      <a:alpha val="43137"/>
                    </a:srgbClr>
                  </a:outerShdw>
                </a:effectLst>
              </a:rPr>
              <a:t>الفصل الاول</a:t>
            </a:r>
            <a:endParaRPr lang="ar-SA" sz="4000" b="1" dirty="0" smtClean="0">
              <a:ln w="50800"/>
              <a:solidFill>
                <a:srgbClr val="006600"/>
              </a:solidFill>
              <a:effectLst>
                <a:outerShdw blurRad="38100" dist="38100" dir="2700000" algn="tl">
                  <a:srgbClr val="000000">
                    <a:alpha val="43137"/>
                  </a:srgbClr>
                </a:outerShdw>
              </a:effectLst>
            </a:endParaRPr>
          </a:p>
          <a:p>
            <a:r>
              <a:rPr lang="ar-SA" sz="4000" b="1" dirty="0" smtClean="0">
                <a:ln w="50800"/>
                <a:solidFill>
                  <a:srgbClr val="006600"/>
                </a:solidFill>
                <a:effectLst>
                  <a:outerShdw blurRad="38100" dist="38100" dir="2700000" algn="tl">
                    <a:srgbClr val="000000">
                      <a:alpha val="43137"/>
                    </a:srgbClr>
                  </a:outerShdw>
                </a:effectLst>
              </a:rPr>
              <a:t>مفهوم الخطر وأقسامه</a:t>
            </a:r>
            <a:endParaRPr lang="en-US" sz="4000" b="1" dirty="0">
              <a:ln w="50800"/>
              <a:solidFill>
                <a:srgbClr val="006600"/>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aleh\Desktop\مركز النجم للكمبيوتر 2013\كتابة ملازم المدرسين\ouarsenis-db2911cc71.jpg"/>
          <p:cNvPicPr>
            <a:picLocks noChangeAspect="1" noChangeArrowheads="1"/>
          </p:cNvPicPr>
          <p:nvPr/>
        </p:nvPicPr>
        <p:blipFill>
          <a:blip r:embed="rId3">
            <a:duotone>
              <a:schemeClr val="accent3">
                <a:shade val="45000"/>
                <a:satMod val="135000"/>
              </a:schemeClr>
              <a:prstClr val="white"/>
            </a:duoton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5">
            <a:duotone>
              <a:schemeClr val="accent3">
                <a:shade val="45000"/>
                <a:satMod val="135000"/>
              </a:schemeClr>
              <a:prstClr val="white"/>
            </a:duotone>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7"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Title 1"/>
          <p:cNvSpPr>
            <a:spLocks noGrp="1"/>
          </p:cNvSpPr>
          <p:nvPr>
            <p:ph type="title"/>
          </p:nvPr>
        </p:nvSpPr>
        <p:spPr>
          <a:xfrm>
            <a:off x="1905000" y="1349590"/>
            <a:ext cx="5181600" cy="707810"/>
          </a:xfrm>
        </p:spPr>
        <p:style>
          <a:lnRef idx="0">
            <a:schemeClr val="accent3"/>
          </a:lnRef>
          <a:fillRef idx="3">
            <a:schemeClr val="accent3"/>
          </a:fillRef>
          <a:effectRef idx="3">
            <a:schemeClr val="accent3"/>
          </a:effectRef>
          <a:fontRef idx="minor">
            <a:schemeClr val="lt1"/>
          </a:fontRef>
        </p:style>
        <p:txBody>
          <a:bodyPr/>
          <a:lstStyle/>
          <a:p>
            <a:r>
              <a:rPr lang="ar-SA" sz="4000" b="1" dirty="0" smtClean="0">
                <a:ln w="50800"/>
                <a:solidFill>
                  <a:srgbClr val="006600"/>
                </a:solidFill>
                <a:effectLst>
                  <a:outerShdw blurRad="38100" dist="38100" dir="2700000" algn="tl">
                    <a:srgbClr val="000000">
                      <a:alpha val="43137"/>
                    </a:srgbClr>
                  </a:outerShdw>
                </a:effectLst>
              </a:rPr>
              <a:t>تعريفات</a:t>
            </a:r>
            <a:r>
              <a:rPr lang="ar-SA" sz="4000" b="1" dirty="0" smtClean="0">
                <a:solidFill>
                  <a:srgbClr val="006600"/>
                </a:solidFill>
              </a:rPr>
              <a:t> </a:t>
            </a:r>
            <a:r>
              <a:rPr lang="ar-SA" sz="4000" b="1" dirty="0" smtClean="0">
                <a:ln w="50800"/>
                <a:solidFill>
                  <a:srgbClr val="006600"/>
                </a:solidFill>
                <a:effectLst>
                  <a:outerShdw blurRad="38100" dist="38100" dir="2700000" algn="tl">
                    <a:srgbClr val="000000">
                      <a:alpha val="43137"/>
                    </a:srgbClr>
                  </a:outerShdw>
                </a:effectLst>
              </a:rPr>
              <a:t>الخطر</a:t>
            </a:r>
            <a:endParaRPr lang="en-US" sz="4000" b="1" dirty="0">
              <a:ln w="50800"/>
              <a:solidFill>
                <a:srgbClr val="0066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005114" y="2362200"/>
            <a:ext cx="7224486" cy="2971800"/>
          </a:xfrm>
        </p:spPr>
        <p:style>
          <a:lnRef idx="0">
            <a:schemeClr val="accent3"/>
          </a:lnRef>
          <a:fillRef idx="3">
            <a:schemeClr val="accent3"/>
          </a:fillRef>
          <a:effectRef idx="3">
            <a:schemeClr val="accent3"/>
          </a:effectRef>
          <a:fontRef idx="minor">
            <a:schemeClr val="lt1"/>
          </a:fontRef>
        </p:style>
        <p:txBody>
          <a:bodyPr>
            <a:normAutofit/>
          </a:bodyPr>
          <a:lstStyle/>
          <a:p>
            <a:pPr>
              <a:buNone/>
            </a:pPr>
            <a:r>
              <a:rPr lang="ar-SA" sz="2800" b="1" dirty="0" smtClean="0">
                <a:solidFill>
                  <a:srgbClr val="0070C0"/>
                </a:solidFill>
              </a:rPr>
              <a:t>1- تعريف نايت :</a:t>
            </a:r>
            <a:endParaRPr lang="en-US" sz="2800" dirty="0" smtClean="0">
              <a:solidFill>
                <a:srgbClr val="0070C0"/>
              </a:solidFill>
            </a:endParaRPr>
          </a:p>
          <a:p>
            <a:pPr>
              <a:buNone/>
            </a:pPr>
            <a:r>
              <a:rPr lang="ar-SA" sz="2400" b="1" dirty="0" smtClean="0">
                <a:solidFill>
                  <a:schemeClr val="tx1"/>
                </a:solidFill>
              </a:rPr>
              <a:t>"حالة عدم التأكد الممكن قياسها”</a:t>
            </a:r>
          </a:p>
          <a:p>
            <a:pPr>
              <a:buNone/>
            </a:pPr>
            <a:r>
              <a:rPr lang="ar-SA" sz="2800" b="1" dirty="0" smtClean="0">
                <a:solidFill>
                  <a:srgbClr val="0070C0"/>
                </a:solidFill>
              </a:rPr>
              <a:t>2-تعريف ويليامز وهاينز :	</a:t>
            </a:r>
            <a:endParaRPr lang="en-US" sz="2800" dirty="0" smtClean="0">
              <a:solidFill>
                <a:srgbClr val="0070C0"/>
              </a:solidFill>
            </a:endParaRPr>
          </a:p>
          <a:p>
            <a:pPr>
              <a:buNone/>
            </a:pPr>
            <a:r>
              <a:rPr lang="ar-SA" sz="2400" b="1" dirty="0" smtClean="0">
                <a:solidFill>
                  <a:schemeClr val="tx1"/>
                </a:solidFill>
              </a:rPr>
              <a:t>"الشك الموضوعي فيما يتعلق بنتيجة موقف معين"</a:t>
            </a:r>
            <a:endParaRPr lang="en-US" sz="2400" b="1" dirty="0" smtClean="0">
              <a:solidFill>
                <a:schemeClr val="tx1"/>
              </a:solidFill>
            </a:endParaRPr>
          </a:p>
          <a:p>
            <a:pPr>
              <a:buNone/>
            </a:pPr>
            <a:r>
              <a:rPr lang="ar-SA" sz="2800" b="1" dirty="0" smtClean="0">
                <a:solidFill>
                  <a:srgbClr val="0070C0"/>
                </a:solidFill>
              </a:rPr>
              <a:t>3- تعريف ويليت :</a:t>
            </a:r>
            <a:endParaRPr lang="en-US" sz="2800" dirty="0" smtClean="0">
              <a:solidFill>
                <a:srgbClr val="0070C0"/>
              </a:solidFill>
            </a:endParaRPr>
          </a:p>
          <a:p>
            <a:pPr>
              <a:buNone/>
            </a:pPr>
            <a:r>
              <a:rPr lang="ar-SA" sz="2400" b="1" dirty="0" smtClean="0">
                <a:solidFill>
                  <a:schemeClr val="tx1"/>
                </a:solidFill>
              </a:rPr>
              <a:t>"عدم التأكد الموضوعي الخاص بتحقق حادث غير مرغوب فيه"</a:t>
            </a:r>
            <a:endParaRPr lang="en-US" sz="2400" b="1" dirty="0" smtClean="0">
              <a:solidFill>
                <a:schemeClr val="tx1"/>
              </a:solidFill>
            </a:endParaRPr>
          </a:p>
          <a:p>
            <a:pPr>
              <a:buNone/>
            </a:pPr>
            <a:endParaRPr lang="en-US" sz="2800"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slide(fromBottom)">
                                      <p:cBhvr>
                                        <p:cTn id="14" dur="1000"/>
                                        <p:tgtEl>
                                          <p:spTgt spid="3">
                                            <p:bg/>
                                          </p:spTgt>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slide(fromBottom)">
                                      <p:cBhvr>
                                        <p:cTn id="17" dur="1000"/>
                                        <p:tgtEl>
                                          <p:spTgt spid="3">
                                            <p:txEl>
                                              <p:pRg st="0" end="0"/>
                                            </p:txEl>
                                          </p:spTgt>
                                        </p:tgtEl>
                                      </p:cBhvr>
                                    </p:animEffect>
                                  </p:childTnLst>
                                </p:cTn>
                              </p:par>
                            </p:childTnLst>
                          </p:cTn>
                        </p:par>
                        <p:par>
                          <p:cTn id="18" fill="hold">
                            <p:stCondLst>
                              <p:cond delay="1000"/>
                            </p:stCondLst>
                            <p:childTnLst>
                              <p:par>
                                <p:cTn id="19" presetID="12" presetClass="entr" presetSubtype="4"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slide(fromBottom)">
                                      <p:cBhvr>
                                        <p:cTn id="21" dur="1000"/>
                                        <p:tgtEl>
                                          <p:spTgt spid="3">
                                            <p:txEl>
                                              <p:pRg st="1" end="1"/>
                                            </p:txEl>
                                          </p:spTgt>
                                        </p:tgtEl>
                                      </p:cBhvr>
                                    </p:animEffect>
                                  </p:childTnLst>
                                </p:cTn>
                              </p:par>
                            </p:childTnLst>
                          </p:cTn>
                        </p:par>
                        <p:par>
                          <p:cTn id="22" fill="hold">
                            <p:stCondLst>
                              <p:cond delay="2000"/>
                            </p:stCondLst>
                            <p:childTnLst>
                              <p:par>
                                <p:cTn id="23" presetID="12" presetClass="entr" presetSubtype="4"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slide(fromBottom)">
                                      <p:cBhvr>
                                        <p:cTn id="25" dur="1000"/>
                                        <p:tgtEl>
                                          <p:spTgt spid="3">
                                            <p:txEl>
                                              <p:pRg st="2" end="2"/>
                                            </p:txEl>
                                          </p:spTgt>
                                        </p:tgtEl>
                                      </p:cBhvr>
                                    </p:animEffect>
                                  </p:childTnLst>
                                </p:cTn>
                              </p:par>
                            </p:childTnLst>
                          </p:cTn>
                        </p:par>
                        <p:par>
                          <p:cTn id="26" fill="hold">
                            <p:stCondLst>
                              <p:cond delay="3000"/>
                            </p:stCondLst>
                            <p:childTnLst>
                              <p:par>
                                <p:cTn id="27" presetID="12" presetClass="entr" presetSubtype="4"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slide(fromBottom)">
                                      <p:cBhvr>
                                        <p:cTn id="29" dur="1000"/>
                                        <p:tgtEl>
                                          <p:spTgt spid="3">
                                            <p:txEl>
                                              <p:pRg st="3" end="3"/>
                                            </p:txEl>
                                          </p:spTgt>
                                        </p:tgtEl>
                                      </p:cBhvr>
                                    </p:animEffect>
                                  </p:childTnLst>
                                </p:cTn>
                              </p:par>
                            </p:childTnLst>
                          </p:cTn>
                        </p:par>
                        <p:par>
                          <p:cTn id="30" fill="hold">
                            <p:stCondLst>
                              <p:cond delay="4000"/>
                            </p:stCondLst>
                            <p:childTnLst>
                              <p:par>
                                <p:cTn id="31" presetID="12" presetClass="entr" presetSubtype="4" fill="hold" grpId="0" nodeType="after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slide(fromBottom)">
                                      <p:cBhvr>
                                        <p:cTn id="33" dur="1000"/>
                                        <p:tgtEl>
                                          <p:spTgt spid="3">
                                            <p:txEl>
                                              <p:pRg st="4" end="4"/>
                                            </p:txEl>
                                          </p:spTgt>
                                        </p:tgtEl>
                                      </p:cBhvr>
                                    </p:animEffect>
                                  </p:childTnLst>
                                </p:cTn>
                              </p:par>
                            </p:childTnLst>
                          </p:cTn>
                        </p:par>
                        <p:par>
                          <p:cTn id="34" fill="hold">
                            <p:stCondLst>
                              <p:cond delay="5000"/>
                            </p:stCondLst>
                            <p:childTnLst>
                              <p:par>
                                <p:cTn id="35" presetID="12" presetClass="entr" presetSubtype="4"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slide(fromBottom)">
                                      <p:cBhvr>
                                        <p:cTn id="3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uiExpand="1"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aleh\Desktop\مركز النجم للكمبيوتر 2013\كتابة ملازم المدرسين\ouarsenis-db2911cc71.jpg"/>
          <p:cNvPicPr>
            <a:picLocks noChangeAspect="1" noChangeArrowheads="1"/>
          </p:cNvPicPr>
          <p:nvPr/>
        </p:nvPicPr>
        <p:blipFill>
          <a:blip r:embed="rId3">
            <a:duotone>
              <a:schemeClr val="accent3">
                <a:shade val="45000"/>
                <a:satMod val="135000"/>
              </a:schemeClr>
              <a:prstClr val="white"/>
            </a:duoton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5">
            <a:duotone>
              <a:schemeClr val="accent3">
                <a:shade val="45000"/>
                <a:satMod val="135000"/>
              </a:schemeClr>
              <a:prstClr val="white"/>
            </a:duotone>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7"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Title 1"/>
          <p:cNvSpPr>
            <a:spLocks noGrp="1"/>
          </p:cNvSpPr>
          <p:nvPr>
            <p:ph type="title"/>
          </p:nvPr>
        </p:nvSpPr>
        <p:spPr>
          <a:xfrm>
            <a:off x="1905000" y="1066800"/>
            <a:ext cx="5181600" cy="776514"/>
          </a:xfrm>
        </p:spPr>
        <p:style>
          <a:lnRef idx="0">
            <a:schemeClr val="accent3"/>
          </a:lnRef>
          <a:fillRef idx="3">
            <a:schemeClr val="accent3"/>
          </a:fillRef>
          <a:effectRef idx="3">
            <a:schemeClr val="accent3"/>
          </a:effectRef>
          <a:fontRef idx="minor">
            <a:schemeClr val="lt1"/>
          </a:fontRef>
        </p:style>
        <p:txBody>
          <a:bodyPr>
            <a:normAutofit/>
          </a:bodyPr>
          <a:lstStyle/>
          <a:p>
            <a:r>
              <a:rPr lang="ar-SA" sz="3600" b="1" dirty="0" smtClean="0">
                <a:ln w="50800"/>
                <a:solidFill>
                  <a:srgbClr val="006600"/>
                </a:solidFill>
                <a:effectLst>
                  <a:outerShdw blurRad="38100" dist="38100" dir="2700000" algn="tl">
                    <a:srgbClr val="000000">
                      <a:alpha val="43137"/>
                    </a:srgbClr>
                  </a:outerShdw>
                </a:effectLst>
              </a:rPr>
              <a:t>يمكن تعريف</a:t>
            </a:r>
            <a:r>
              <a:rPr lang="ar-SA" sz="3600" b="1" dirty="0" smtClean="0">
                <a:solidFill>
                  <a:srgbClr val="006600"/>
                </a:solidFill>
              </a:rPr>
              <a:t> </a:t>
            </a:r>
            <a:r>
              <a:rPr lang="ar-SA" sz="3600" b="1" dirty="0" smtClean="0">
                <a:ln w="50800"/>
                <a:solidFill>
                  <a:srgbClr val="006600"/>
                </a:solidFill>
                <a:effectLst>
                  <a:outerShdw blurRad="38100" dist="38100" dir="2700000" algn="tl">
                    <a:srgbClr val="000000">
                      <a:alpha val="43137"/>
                    </a:srgbClr>
                  </a:outerShdw>
                </a:effectLst>
              </a:rPr>
              <a:t>الخطر على انه</a:t>
            </a:r>
            <a:endParaRPr lang="en-US" sz="3600" b="1" dirty="0" smtClean="0">
              <a:ln w="50800"/>
              <a:solidFill>
                <a:srgbClr val="0066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85800" y="1951037"/>
            <a:ext cx="7696200" cy="3306763"/>
          </a:xfrm>
        </p:spPr>
        <p:style>
          <a:lnRef idx="0">
            <a:schemeClr val="accent3"/>
          </a:lnRef>
          <a:fillRef idx="3">
            <a:schemeClr val="accent3"/>
          </a:fillRef>
          <a:effectRef idx="3">
            <a:schemeClr val="accent3"/>
          </a:effectRef>
          <a:fontRef idx="minor">
            <a:schemeClr val="lt1"/>
          </a:fontRef>
        </p:style>
        <p:txBody>
          <a:bodyPr>
            <a:normAutofit fontScale="92500" lnSpcReduction="20000"/>
          </a:bodyPr>
          <a:lstStyle/>
          <a:p>
            <a:pPr>
              <a:buNone/>
            </a:pPr>
            <a:r>
              <a:rPr lang="ar-SA" sz="3200" b="1" dirty="0" smtClean="0">
                <a:solidFill>
                  <a:schemeClr val="tx1"/>
                </a:solidFill>
              </a:rPr>
              <a:t>   </a:t>
            </a:r>
          </a:p>
          <a:p>
            <a:pPr>
              <a:buNone/>
            </a:pPr>
            <a:r>
              <a:rPr lang="ar-SA" sz="3200" b="1" dirty="0" smtClean="0">
                <a:solidFill>
                  <a:schemeClr val="tx1"/>
                </a:solidFill>
              </a:rPr>
              <a:t>   حالة عدم التأكد التي تؤدى إلى خسارة مادية يمكن قياسها نتيجة وقوع حادث مفاجئ .</a:t>
            </a:r>
          </a:p>
          <a:p>
            <a:r>
              <a:rPr lang="ar-SA" sz="3200" b="1" u="sng" dirty="0" smtClean="0">
                <a:solidFill>
                  <a:srgbClr val="FF0000"/>
                </a:solidFill>
              </a:rPr>
              <a:t>عناصر الخطر :</a:t>
            </a:r>
            <a:endParaRPr lang="en-US" sz="3200" b="1" u="sng" dirty="0" smtClean="0">
              <a:solidFill>
                <a:srgbClr val="FF0000"/>
              </a:solidFill>
            </a:endParaRPr>
          </a:p>
          <a:p>
            <a:pPr>
              <a:buNone/>
            </a:pPr>
            <a:r>
              <a:rPr lang="ar-SA" sz="3200" b="1" dirty="0" smtClean="0">
                <a:solidFill>
                  <a:schemeClr val="tx1"/>
                </a:solidFill>
              </a:rPr>
              <a:t>1- عدم التأكد .</a:t>
            </a:r>
          </a:p>
          <a:p>
            <a:pPr>
              <a:buNone/>
            </a:pPr>
            <a:r>
              <a:rPr lang="ar-SA" sz="3200" b="1" dirty="0" smtClean="0">
                <a:solidFill>
                  <a:schemeClr val="tx1"/>
                </a:solidFill>
              </a:rPr>
              <a:t>2- الحادث المفاجئ .</a:t>
            </a:r>
          </a:p>
          <a:p>
            <a:pPr>
              <a:buNone/>
            </a:pPr>
            <a:r>
              <a:rPr lang="ar-SA" sz="3200" b="1" dirty="0" smtClean="0">
                <a:solidFill>
                  <a:schemeClr val="tx1"/>
                </a:solidFill>
              </a:rPr>
              <a:t>3 – الخسارة المادية .</a:t>
            </a:r>
            <a:endParaRPr lang="en-US" sz="3200" b="1"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slide(fromBottom)">
                                      <p:cBhvr>
                                        <p:cTn id="14" dur="1000"/>
                                        <p:tgtEl>
                                          <p:spTgt spid="3">
                                            <p:bg/>
                                          </p:spTgt>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slide(fromBottom)">
                                      <p:cBhvr>
                                        <p:cTn id="17" dur="1000"/>
                                        <p:tgtEl>
                                          <p:spTgt spid="3">
                                            <p:txEl>
                                              <p:pRg st="0" end="0"/>
                                            </p:txEl>
                                          </p:spTgt>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slide(fromBottom)">
                                      <p:cBhvr>
                                        <p:cTn id="20" dur="10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slide(fromBottom)">
                                      <p:cBhvr>
                                        <p:cTn id="25" dur="10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slide(fromBottom)">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slide(fromBottom)">
                                      <p:cBhvr>
                                        <p:cTn id="35" dur="10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slide(fromBottom)">
                                      <p:cBhvr>
                                        <p:cTn id="40"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CCFFCC"/>
          </a:solidFill>
        </p:spPr>
        <p:style>
          <a:lnRef idx="0">
            <a:schemeClr val="accent3"/>
          </a:lnRef>
          <a:fillRef idx="3">
            <a:schemeClr val="accent3"/>
          </a:fillRef>
          <a:effectRef idx="3">
            <a:schemeClr val="accent3"/>
          </a:effectRef>
          <a:fontRef idx="minor">
            <a:schemeClr val="lt1"/>
          </a:fontRef>
        </p:style>
        <p:txBody>
          <a:bodyPr/>
          <a:lstStyle/>
          <a:p>
            <a:r>
              <a:rPr lang="ar-SA" sz="4000" b="1" dirty="0" smtClean="0">
                <a:solidFill>
                  <a:schemeClr val="tx1"/>
                </a:solidFill>
              </a:rPr>
              <a:t>تمرين</a:t>
            </a:r>
            <a:endParaRPr lang="ar-SA" sz="4000" b="1" dirty="0">
              <a:solidFill>
                <a:schemeClr val="tx1"/>
              </a:solidFill>
            </a:endParaRPr>
          </a:p>
        </p:txBody>
      </p:sp>
      <p:pic>
        <p:nvPicPr>
          <p:cNvPr id="4" name="Picture 3"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7"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3" name="عنصر نائب للمحتوى 2"/>
          <p:cNvSpPr>
            <a:spLocks noGrp="1"/>
          </p:cNvSpPr>
          <p:nvPr>
            <p:ph idx="1"/>
          </p:nvPr>
        </p:nvSpPr>
        <p:spPr/>
        <p:txBody>
          <a:bodyPr/>
          <a:lstStyle/>
          <a:p>
            <a:pPr>
              <a:buNone/>
            </a:pPr>
            <a:r>
              <a:rPr lang="ar-SA" dirty="0" smtClean="0"/>
              <a:t>     </a:t>
            </a:r>
            <a:r>
              <a:rPr lang="ar-SA" sz="2800" b="1" dirty="0" smtClean="0"/>
              <a:t>تصاحبنا الأخطار كل يوم فكل مرة نسافر بالسيارة هناك خطر وقوع حادث، ولكن موقفنا الشخصي تجاه الخطر يختلف، فبعضن الناس تعتبر من الباحثين عن الأخطار فهم يستمتعون </a:t>
            </a:r>
            <a:r>
              <a:rPr lang="ar-SA" sz="2800" b="1" dirty="0" err="1" smtClean="0"/>
              <a:t>بها</a:t>
            </a:r>
            <a:r>
              <a:rPr lang="ar-SA" sz="2800" b="1" dirty="0" smtClean="0"/>
              <a:t>، فربما تمنحهم شعوراً بالإثارة، بينما العض الآخر  قد يكونون حياديين تجاه الأخطار، وأخيرا هناك من يتجنب الأخطار بكل فعالية، ويطلق عليهم متجنبو الأخطار.</a:t>
            </a:r>
          </a:p>
          <a:p>
            <a:pPr>
              <a:buNone/>
            </a:pPr>
            <a:r>
              <a:rPr lang="ar-SA" sz="2800" b="1" dirty="0" smtClean="0"/>
              <a:t>     فأي من المجموعات يزيد احتمال شراءه للتأمين؟</a:t>
            </a:r>
          </a:p>
          <a:p>
            <a:pPr>
              <a:buNone/>
            </a:pPr>
            <a:r>
              <a:rPr lang="ar-SA" sz="3200" b="1" dirty="0" smtClean="0">
                <a:solidFill>
                  <a:srgbClr val="0070C0"/>
                </a:solidFill>
              </a:rPr>
              <a:t>    متجنبو الأخطار</a:t>
            </a:r>
            <a:endParaRPr lang="ar-SA" sz="3200" b="1" dirty="0">
              <a:solidFill>
                <a:srgbClr val="0070C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10"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Title 1"/>
          <p:cNvSpPr>
            <a:spLocks noGrp="1"/>
          </p:cNvSpPr>
          <p:nvPr>
            <p:ph type="title"/>
          </p:nvPr>
        </p:nvSpPr>
        <p:spPr>
          <a:xfrm>
            <a:off x="1828800" y="976970"/>
            <a:ext cx="5562600" cy="699430"/>
          </a:xfrm>
        </p:spPr>
        <p:style>
          <a:lnRef idx="0">
            <a:schemeClr val="accent2"/>
          </a:lnRef>
          <a:fillRef idx="3">
            <a:schemeClr val="accent2"/>
          </a:fillRef>
          <a:effectRef idx="3">
            <a:schemeClr val="accent2"/>
          </a:effectRef>
          <a:fontRef idx="minor">
            <a:schemeClr val="lt1"/>
          </a:fontRef>
        </p:style>
        <p:txBody>
          <a:bodyPr>
            <a:normAutofit fontScale="90000"/>
          </a:bodyPr>
          <a:lstStyle/>
          <a:p>
            <a:r>
              <a:rPr lang="ar-SA" sz="4000" b="1" dirty="0" smtClean="0">
                <a:ln w="50800"/>
                <a:solidFill>
                  <a:schemeClr val="bg1"/>
                </a:solidFill>
                <a:effectLst>
                  <a:outerShdw blurRad="38100" dist="38100" dir="2700000" algn="tl">
                    <a:srgbClr val="000000">
                      <a:alpha val="43137"/>
                    </a:srgbClr>
                  </a:outerShdw>
                </a:effectLst>
              </a:rPr>
              <a:t>تقسيمات</a:t>
            </a:r>
            <a:r>
              <a:rPr lang="ar-SA" sz="4000" b="1" dirty="0" smtClean="0">
                <a:solidFill>
                  <a:schemeClr val="bg1"/>
                </a:solidFill>
              </a:rPr>
              <a:t> </a:t>
            </a:r>
            <a:r>
              <a:rPr lang="ar-SA" sz="4000" b="1" dirty="0" smtClean="0">
                <a:ln w="50800"/>
                <a:solidFill>
                  <a:schemeClr val="bg1"/>
                </a:solidFill>
                <a:effectLst>
                  <a:outerShdw blurRad="38100" dist="38100" dir="2700000" algn="tl">
                    <a:srgbClr val="000000">
                      <a:alpha val="43137"/>
                    </a:srgbClr>
                  </a:outerShdw>
                </a:effectLst>
              </a:rPr>
              <a:t>الخط</a:t>
            </a:r>
            <a:r>
              <a:rPr lang="ar-QA" sz="4000" b="1" dirty="0" smtClean="0">
                <a:ln w="50800"/>
                <a:solidFill>
                  <a:schemeClr val="bg1"/>
                </a:solidFill>
                <a:effectLst>
                  <a:outerShdw blurRad="38100" dist="38100" dir="2700000" algn="tl">
                    <a:srgbClr val="000000">
                      <a:alpha val="43137"/>
                    </a:srgbClr>
                  </a:outerShdw>
                </a:effectLst>
              </a:rPr>
              <a:t>ـ</a:t>
            </a:r>
            <a:r>
              <a:rPr lang="ar-SA" sz="4000" b="1" dirty="0" smtClean="0">
                <a:ln w="50800"/>
                <a:solidFill>
                  <a:schemeClr val="bg1"/>
                </a:solidFill>
                <a:effectLst>
                  <a:outerShdw blurRad="38100" dist="38100" dir="2700000" algn="tl">
                    <a:srgbClr val="000000">
                      <a:alpha val="43137"/>
                    </a:srgbClr>
                  </a:outerShdw>
                </a:effectLst>
              </a:rPr>
              <a:t>ر</a:t>
            </a:r>
            <a:endParaRPr lang="en-US" sz="4000" dirty="0">
              <a:solidFill>
                <a:schemeClr val="bg1"/>
              </a:solidFill>
            </a:endParaRPr>
          </a:p>
        </p:txBody>
      </p:sp>
      <p:sp>
        <p:nvSpPr>
          <p:cNvPr id="3" name="Text Placeholder 2"/>
          <p:cNvSpPr>
            <a:spLocks noGrp="1"/>
          </p:cNvSpPr>
          <p:nvPr>
            <p:ph type="body" idx="1"/>
          </p:nvPr>
        </p:nvSpPr>
        <p:spPr>
          <a:xfrm>
            <a:off x="691486" y="1798638"/>
            <a:ext cx="3575714" cy="639762"/>
          </a:xfrm>
          <a:solidFill>
            <a:srgbClr val="CCFFCC"/>
          </a:solidFill>
        </p:spPr>
        <p:style>
          <a:lnRef idx="0">
            <a:schemeClr val="accent3"/>
          </a:lnRef>
          <a:fillRef idx="3">
            <a:schemeClr val="accent3"/>
          </a:fillRef>
          <a:effectRef idx="3">
            <a:schemeClr val="accent3"/>
          </a:effectRef>
          <a:fontRef idx="minor">
            <a:schemeClr val="lt1"/>
          </a:fontRef>
        </p:style>
        <p:txBody>
          <a:bodyPr/>
          <a:lstStyle/>
          <a:p>
            <a:pPr algn="ctr"/>
            <a:r>
              <a:rPr lang="ar-SA" sz="3000" dirty="0" smtClean="0">
                <a:solidFill>
                  <a:schemeClr val="tx1"/>
                </a:solidFill>
              </a:rPr>
              <a:t>أخطار اقتصادية(مادية)</a:t>
            </a:r>
            <a:endParaRPr lang="en-US" sz="3000" dirty="0">
              <a:solidFill>
                <a:schemeClr val="tx1"/>
              </a:solidFill>
            </a:endParaRPr>
          </a:p>
        </p:txBody>
      </p:sp>
      <p:sp>
        <p:nvSpPr>
          <p:cNvPr id="4" name="Content Placeholder 3"/>
          <p:cNvSpPr>
            <a:spLocks noGrp="1"/>
          </p:cNvSpPr>
          <p:nvPr>
            <p:ph sz="half" idx="2"/>
          </p:nvPr>
        </p:nvSpPr>
        <p:spPr>
          <a:xfrm>
            <a:off x="609600" y="2590799"/>
            <a:ext cx="3659188" cy="2590801"/>
          </a:xfrm>
        </p:spPr>
        <p:style>
          <a:lnRef idx="0">
            <a:schemeClr val="accent3"/>
          </a:lnRef>
          <a:fillRef idx="3">
            <a:schemeClr val="accent3"/>
          </a:fillRef>
          <a:effectRef idx="3">
            <a:schemeClr val="accent3"/>
          </a:effectRef>
          <a:fontRef idx="minor">
            <a:schemeClr val="lt1"/>
          </a:fontRef>
        </p:style>
        <p:txBody>
          <a:bodyPr/>
          <a:lstStyle/>
          <a:p>
            <a:r>
              <a:rPr lang="ar-SA" sz="2800" b="1" dirty="0" smtClean="0">
                <a:solidFill>
                  <a:schemeClr val="tx1"/>
                </a:solidFill>
              </a:rPr>
              <a:t>يتعلق بالممتلكات والدخول.</a:t>
            </a:r>
          </a:p>
          <a:p>
            <a:r>
              <a:rPr lang="ar-SA" sz="2800" b="1" dirty="0" smtClean="0">
                <a:solidFill>
                  <a:schemeClr val="tx1"/>
                </a:solidFill>
              </a:rPr>
              <a:t>خسائر مادية.</a:t>
            </a:r>
          </a:p>
          <a:p>
            <a:r>
              <a:rPr lang="ar-SA" sz="2800" b="1" dirty="0" smtClean="0">
                <a:solidFill>
                  <a:schemeClr val="tx1"/>
                </a:solidFill>
              </a:rPr>
              <a:t>يمكن قياسها.</a:t>
            </a:r>
          </a:p>
          <a:p>
            <a:r>
              <a:rPr lang="ar-SA" sz="2800" b="1" dirty="0" smtClean="0">
                <a:solidFill>
                  <a:schemeClr val="tx1"/>
                </a:solidFill>
              </a:rPr>
              <a:t>يمكن التأمين عليه.</a:t>
            </a:r>
          </a:p>
          <a:p>
            <a:pPr>
              <a:buNone/>
            </a:pPr>
            <a:r>
              <a:rPr lang="ar-SA" sz="2800" b="1" dirty="0" smtClean="0">
                <a:solidFill>
                  <a:schemeClr val="tx1"/>
                </a:solidFill>
              </a:rPr>
              <a:t> </a:t>
            </a:r>
            <a:endParaRPr lang="en-US" sz="2800" b="1" dirty="0">
              <a:solidFill>
                <a:schemeClr val="tx1"/>
              </a:solidFill>
            </a:endParaRPr>
          </a:p>
        </p:txBody>
      </p:sp>
      <p:sp>
        <p:nvSpPr>
          <p:cNvPr id="5" name="Text Placeholder 4"/>
          <p:cNvSpPr>
            <a:spLocks noGrp="1"/>
          </p:cNvSpPr>
          <p:nvPr>
            <p:ph type="body" sz="quarter" idx="3"/>
          </p:nvPr>
        </p:nvSpPr>
        <p:spPr>
          <a:xfrm>
            <a:off x="4800600" y="1828800"/>
            <a:ext cx="3581400" cy="609600"/>
          </a:xfrm>
          <a:solidFill>
            <a:srgbClr val="CCFFCC"/>
          </a:solidFill>
        </p:spPr>
        <p:style>
          <a:lnRef idx="0">
            <a:schemeClr val="accent3"/>
          </a:lnRef>
          <a:fillRef idx="3">
            <a:schemeClr val="accent3"/>
          </a:fillRef>
          <a:effectRef idx="3">
            <a:schemeClr val="accent3"/>
          </a:effectRef>
          <a:fontRef idx="minor">
            <a:schemeClr val="lt1"/>
          </a:fontRef>
        </p:style>
        <p:txBody>
          <a:bodyPr>
            <a:normAutofit fontScale="85000" lnSpcReduction="10000"/>
          </a:bodyPr>
          <a:lstStyle/>
          <a:p>
            <a:pPr algn="ctr"/>
            <a:r>
              <a:rPr lang="ar-SA" sz="2800" dirty="0" smtClean="0">
                <a:solidFill>
                  <a:schemeClr val="tx1"/>
                </a:solidFill>
              </a:rPr>
              <a:t>أخطار غير اقتصادية(غير مادية)</a:t>
            </a:r>
            <a:endParaRPr lang="en-US" sz="2800" dirty="0">
              <a:solidFill>
                <a:schemeClr val="tx1"/>
              </a:solidFill>
            </a:endParaRPr>
          </a:p>
        </p:txBody>
      </p:sp>
      <p:sp>
        <p:nvSpPr>
          <p:cNvPr id="6" name="Content Placeholder 5"/>
          <p:cNvSpPr>
            <a:spLocks noGrp="1"/>
          </p:cNvSpPr>
          <p:nvPr>
            <p:ph sz="quarter" idx="4"/>
          </p:nvPr>
        </p:nvSpPr>
        <p:spPr>
          <a:xfrm>
            <a:off x="4724400" y="2667001"/>
            <a:ext cx="3736975" cy="2514599"/>
          </a:xfrm>
        </p:spPr>
        <p:style>
          <a:lnRef idx="0">
            <a:schemeClr val="accent3"/>
          </a:lnRef>
          <a:fillRef idx="3">
            <a:schemeClr val="accent3"/>
          </a:fillRef>
          <a:effectRef idx="3">
            <a:schemeClr val="accent3"/>
          </a:effectRef>
          <a:fontRef idx="minor">
            <a:schemeClr val="lt1"/>
          </a:fontRef>
        </p:style>
        <p:txBody>
          <a:bodyPr/>
          <a:lstStyle/>
          <a:p>
            <a:r>
              <a:rPr lang="ar-SA" sz="2800" b="1" dirty="0" smtClean="0">
                <a:solidFill>
                  <a:schemeClr val="tx1"/>
                </a:solidFill>
              </a:rPr>
              <a:t>يتعلق بالنواحي الاجتماعية والأخلاقية والمعنوية.</a:t>
            </a:r>
          </a:p>
          <a:p>
            <a:r>
              <a:rPr lang="ar-SA" sz="2800" b="1" dirty="0" smtClean="0">
                <a:solidFill>
                  <a:schemeClr val="tx1"/>
                </a:solidFill>
              </a:rPr>
              <a:t>خسائر معنوية.</a:t>
            </a:r>
          </a:p>
          <a:p>
            <a:r>
              <a:rPr lang="ar-SA" sz="2800" b="1" dirty="0" smtClean="0">
                <a:solidFill>
                  <a:schemeClr val="tx1"/>
                </a:solidFill>
              </a:rPr>
              <a:t>لا يمكن قياسها.</a:t>
            </a:r>
          </a:p>
          <a:p>
            <a:r>
              <a:rPr lang="ar-SA" sz="2800" b="1" dirty="0" smtClean="0">
                <a:solidFill>
                  <a:schemeClr val="tx1"/>
                </a:solidFill>
              </a:rPr>
              <a:t>لا يمكن التأمين عليها.</a:t>
            </a:r>
          </a:p>
          <a:p>
            <a:endParaRPr lang="en-US" sz="2800" b="1"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9"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7" name="عنوان 6"/>
          <p:cNvSpPr>
            <a:spLocks noGrp="1"/>
          </p:cNvSpPr>
          <p:nvPr>
            <p:ph type="title"/>
          </p:nvPr>
        </p:nvSpPr>
        <p:spPr>
          <a:xfrm>
            <a:off x="2019300" y="1371600"/>
            <a:ext cx="5105400" cy="1143000"/>
          </a:xfrm>
        </p:spPr>
        <p:style>
          <a:lnRef idx="0">
            <a:schemeClr val="accent1"/>
          </a:lnRef>
          <a:fillRef idx="3">
            <a:schemeClr val="accent1"/>
          </a:fillRef>
          <a:effectRef idx="3">
            <a:schemeClr val="accent1"/>
          </a:effectRef>
          <a:fontRef idx="minor">
            <a:schemeClr val="lt1"/>
          </a:fontRef>
        </p:style>
        <p:txBody>
          <a:bodyPr>
            <a:normAutofit/>
          </a:bodyPr>
          <a:lstStyle/>
          <a:p>
            <a:r>
              <a:rPr lang="ar-SA" sz="5400" b="1" dirty="0" smtClean="0">
                <a:solidFill>
                  <a:schemeClr val="bg1"/>
                </a:solidFill>
              </a:rPr>
              <a:t>تم</a:t>
            </a:r>
            <a:r>
              <a:rPr lang="ar-QA" sz="5400" b="1" dirty="0" smtClean="0">
                <a:solidFill>
                  <a:schemeClr val="bg1"/>
                </a:solidFill>
              </a:rPr>
              <a:t>ــ</a:t>
            </a:r>
            <a:r>
              <a:rPr lang="ar-SA" sz="5400" b="1" dirty="0" smtClean="0">
                <a:solidFill>
                  <a:schemeClr val="bg1"/>
                </a:solidFill>
              </a:rPr>
              <a:t>رين</a:t>
            </a:r>
            <a:endParaRPr lang="ar-SA" sz="5400" b="1" dirty="0">
              <a:solidFill>
                <a:schemeClr val="bg1"/>
              </a:solidFill>
            </a:endParaRPr>
          </a:p>
        </p:txBody>
      </p:sp>
      <p:sp>
        <p:nvSpPr>
          <p:cNvPr id="8" name="عنصر نائب للمحتوى 7"/>
          <p:cNvSpPr>
            <a:spLocks noGrp="1"/>
          </p:cNvSpPr>
          <p:nvPr>
            <p:ph idx="1"/>
          </p:nvPr>
        </p:nvSpPr>
        <p:spPr>
          <a:xfrm>
            <a:off x="457200" y="3124200"/>
            <a:ext cx="8229600" cy="3001963"/>
          </a:xfrm>
        </p:spPr>
        <p:txBody>
          <a:bodyPr/>
          <a:lstStyle/>
          <a:p>
            <a:pPr>
              <a:buNone/>
            </a:pPr>
            <a:r>
              <a:rPr lang="ar-SA" sz="3200" b="1" dirty="0" smtClean="0"/>
              <a:t>   هناك واحد فقط من الخطر المالي أو غير المالي يعتبر عادةً قابلاً للتأمين، فأيهما تعتقد ولماذا ؟</a:t>
            </a:r>
          </a:p>
          <a:p>
            <a:pPr>
              <a:buNone/>
            </a:pPr>
            <a:endParaRPr lang="ar-SA" dirty="0" smtClean="0"/>
          </a:p>
          <a:p>
            <a:pPr>
              <a:buNone/>
            </a:pPr>
            <a:r>
              <a:rPr lang="ar-SA" sz="3200" b="1" dirty="0" smtClean="0">
                <a:solidFill>
                  <a:srgbClr val="0070C0"/>
                </a:solidFill>
              </a:rPr>
              <a:t>   الخطر المالي لأنه قابل للقياس مادياً</a:t>
            </a:r>
            <a:endParaRPr lang="ar-SA" sz="3200" b="1" dirty="0">
              <a:solidFill>
                <a:srgbClr val="0070C0"/>
              </a:solidFill>
            </a:endParaRPr>
          </a:p>
        </p:txBody>
      </p:sp>
    </p:spTree>
  </p:cSld>
  <p:clrMapOvr>
    <a:masterClrMapping/>
  </p:clrMapOvr>
  <mc:AlternateContent xmlns:mc="http://schemas.openxmlformats.org/markup-compatibility/2006" xmlns:p14="http://schemas.microsoft.com/office/powerpoint/2010/main">
    <mc:Choice Requires="p14">
      <p:transition spd="slow" p14:dur="4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7" presetClass="entr" presetSubtype="4" fill="hold" nodeType="after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p:cTn id="19" dur="1000" fill="hold"/>
                                        <p:tgtEl>
                                          <p:spTgt spid="8">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8">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9"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8" name="عنصر نائب للمحتوى 7"/>
          <p:cNvSpPr>
            <a:spLocks noGrp="1"/>
          </p:cNvSpPr>
          <p:nvPr>
            <p:ph idx="1"/>
          </p:nvPr>
        </p:nvSpPr>
        <p:spPr>
          <a:xfrm>
            <a:off x="152400" y="2636837"/>
            <a:ext cx="8229600" cy="4525963"/>
          </a:xfrm>
        </p:spPr>
        <p:txBody>
          <a:bodyPr/>
          <a:lstStyle/>
          <a:p>
            <a:pPr>
              <a:buNone/>
            </a:pPr>
            <a:r>
              <a:rPr lang="ar-SA" sz="3000" b="1" dirty="0" smtClean="0"/>
              <a:t>   من الأمثلة الأخرى  للخطر المحض هي الحريق والسرقة والانفجار وأضرار العاصفة .</a:t>
            </a:r>
          </a:p>
          <a:p>
            <a:pPr>
              <a:buNone/>
            </a:pPr>
            <a:r>
              <a:rPr lang="ar-SA" sz="3000" b="1" dirty="0" smtClean="0"/>
              <a:t>   هل يمكن اقتراح أمثلة أخرى للخطر البحت (المحض)؟</a:t>
            </a:r>
          </a:p>
          <a:p>
            <a:pPr>
              <a:buNone/>
            </a:pPr>
            <a:endParaRPr lang="ar-SA" dirty="0" smtClean="0"/>
          </a:p>
          <a:p>
            <a:pPr>
              <a:buNone/>
            </a:pPr>
            <a:r>
              <a:rPr lang="ar-SA" sz="3200" b="1" dirty="0" smtClean="0">
                <a:solidFill>
                  <a:srgbClr val="0070C0"/>
                </a:solidFill>
              </a:rPr>
              <a:t>   سقوط الطائرات ، حوادث السفن والسيارات </a:t>
            </a:r>
            <a:endParaRPr lang="ar-SA" sz="3200" b="1" dirty="0">
              <a:solidFill>
                <a:srgbClr val="0070C0"/>
              </a:solidFill>
            </a:endParaRPr>
          </a:p>
        </p:txBody>
      </p:sp>
      <p:sp>
        <p:nvSpPr>
          <p:cNvPr id="10" name="عنوان 6"/>
          <p:cNvSpPr>
            <a:spLocks noGrp="1"/>
          </p:cNvSpPr>
          <p:nvPr>
            <p:ph type="title"/>
          </p:nvPr>
        </p:nvSpPr>
        <p:spPr>
          <a:xfrm>
            <a:off x="1981200" y="1219200"/>
            <a:ext cx="5105400" cy="1143000"/>
          </a:xfrm>
        </p:spPr>
        <p:style>
          <a:lnRef idx="0">
            <a:schemeClr val="accent1"/>
          </a:lnRef>
          <a:fillRef idx="3">
            <a:schemeClr val="accent1"/>
          </a:fillRef>
          <a:effectRef idx="3">
            <a:schemeClr val="accent1"/>
          </a:effectRef>
          <a:fontRef idx="minor">
            <a:schemeClr val="lt1"/>
          </a:fontRef>
        </p:style>
        <p:txBody>
          <a:bodyPr>
            <a:normAutofit/>
          </a:bodyPr>
          <a:lstStyle/>
          <a:p>
            <a:r>
              <a:rPr lang="ar-SA" sz="5400" b="1" dirty="0" smtClean="0">
                <a:solidFill>
                  <a:schemeClr val="bg1"/>
                </a:solidFill>
              </a:rPr>
              <a:t>تم</a:t>
            </a:r>
            <a:r>
              <a:rPr lang="ar-QA" sz="5400" b="1" dirty="0" smtClean="0">
                <a:solidFill>
                  <a:schemeClr val="bg1"/>
                </a:solidFill>
              </a:rPr>
              <a:t>ــ</a:t>
            </a:r>
            <a:r>
              <a:rPr lang="ar-SA" sz="5400" b="1" dirty="0" smtClean="0">
                <a:solidFill>
                  <a:schemeClr val="bg1"/>
                </a:solidFill>
              </a:rPr>
              <a:t>رين</a:t>
            </a:r>
            <a:endParaRPr lang="ar-SA" sz="54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25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7" presetClass="entr" presetSubtype="4" fill="hold" nodeType="after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 calcmode="lin" valueType="num">
                                      <p:cBhvr additive="base">
                                        <p:cTn id="12"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nodeType="clickEffect">
                                  <p:stCondLst>
                                    <p:cond delay="0"/>
                                  </p:stCondLst>
                                  <p:childTnLst>
                                    <p:set>
                                      <p:cBhvr>
                                        <p:cTn id="17" dur="1" fill="hold">
                                          <p:stCondLst>
                                            <p:cond delay="0"/>
                                          </p:stCondLst>
                                        </p:cTn>
                                        <p:tgtEl>
                                          <p:spTgt spid="8">
                                            <p:txEl>
                                              <p:pRg st="3" end="3"/>
                                            </p:txEl>
                                          </p:spTgt>
                                        </p:tgtEl>
                                        <p:attrNameLst>
                                          <p:attrName>style.visibility</p:attrName>
                                        </p:attrNameLst>
                                      </p:cBhvr>
                                      <p:to>
                                        <p:strVal val="visible"/>
                                      </p:to>
                                    </p:set>
                                    <p:anim calcmode="lin" valueType="num">
                                      <p:cBhvr>
                                        <p:cTn id="18" dur="1000" fill="hold"/>
                                        <p:tgtEl>
                                          <p:spTgt spid="8">
                                            <p:txEl>
                                              <p:pRg st="3" end="3"/>
                                            </p:txEl>
                                          </p:spTgt>
                                        </p:tgtEl>
                                        <p:attrNameLst>
                                          <p:attrName>ppt_w</p:attrName>
                                        </p:attrNameLst>
                                      </p:cBhvr>
                                      <p:tavLst>
                                        <p:tav tm="0">
                                          <p:val>
                                            <p:fltVal val="0"/>
                                          </p:val>
                                        </p:tav>
                                        <p:tav tm="100000">
                                          <p:val>
                                            <p:strVal val="#ppt_w"/>
                                          </p:val>
                                        </p:tav>
                                      </p:tavLst>
                                    </p:anim>
                                    <p:anim calcmode="lin" valueType="num">
                                      <p:cBhvr>
                                        <p:cTn id="19" dur="1000" fill="hold"/>
                                        <p:tgtEl>
                                          <p:spTgt spid="8">
                                            <p:txEl>
                                              <p:pRg st="3" end="3"/>
                                            </p:txEl>
                                          </p:spTgt>
                                        </p:tgtEl>
                                        <p:attrNameLst>
                                          <p:attrName>ppt_h</p:attrName>
                                        </p:attrNameLst>
                                      </p:cBhvr>
                                      <p:tavLst>
                                        <p:tav tm="0">
                                          <p:val>
                                            <p:fltVal val="0"/>
                                          </p:val>
                                        </p:tav>
                                        <p:tav tm="100000">
                                          <p:val>
                                            <p:strVal val="#ppt_h"/>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10"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Title 1"/>
          <p:cNvSpPr>
            <a:spLocks noGrp="1"/>
          </p:cNvSpPr>
          <p:nvPr>
            <p:ph type="title"/>
          </p:nvPr>
        </p:nvSpPr>
        <p:spPr>
          <a:xfrm>
            <a:off x="990600" y="990600"/>
            <a:ext cx="7162800" cy="701676"/>
          </a:xfrm>
        </p:spPr>
        <p:style>
          <a:lnRef idx="0">
            <a:schemeClr val="accent1"/>
          </a:lnRef>
          <a:fillRef idx="3">
            <a:schemeClr val="accent1"/>
          </a:fillRef>
          <a:effectRef idx="3">
            <a:schemeClr val="accent1"/>
          </a:effectRef>
          <a:fontRef idx="minor">
            <a:schemeClr val="lt1"/>
          </a:fontRef>
        </p:style>
        <p:txBody>
          <a:bodyPr>
            <a:noAutofit/>
          </a:bodyPr>
          <a:lstStyle/>
          <a:p>
            <a:pPr lvl="0"/>
            <a:r>
              <a:rPr lang="ar-SA" sz="2800" b="1" dirty="0" smtClean="0">
                <a:solidFill>
                  <a:srgbClr val="FFFF00"/>
                </a:solidFill>
              </a:rPr>
              <a:t/>
            </a:r>
            <a:br>
              <a:rPr lang="ar-SA" sz="2800" b="1" dirty="0" smtClean="0">
                <a:solidFill>
                  <a:srgbClr val="FFFF00"/>
                </a:solidFill>
              </a:rPr>
            </a:br>
            <a:r>
              <a:rPr lang="ar-SA" sz="2800" b="1" dirty="0" smtClean="0">
                <a:ln w="50800"/>
                <a:solidFill>
                  <a:srgbClr val="FFFF00"/>
                </a:solidFill>
                <a:effectLst>
                  <a:outerShdw blurRad="38100" dist="38100" dir="2700000" algn="tl">
                    <a:srgbClr val="000000">
                      <a:alpha val="43137"/>
                    </a:srgbClr>
                  </a:outerShdw>
                </a:effectLst>
              </a:rPr>
              <a:t>تنقسم</a:t>
            </a:r>
            <a:r>
              <a:rPr lang="ar-SA" sz="2800" b="1" dirty="0" smtClean="0">
                <a:solidFill>
                  <a:srgbClr val="FFFF00"/>
                </a:solidFill>
              </a:rPr>
              <a:t> </a:t>
            </a:r>
            <a:r>
              <a:rPr lang="ar-SA" sz="2800" b="1" dirty="0" smtClean="0">
                <a:ln w="50800"/>
                <a:solidFill>
                  <a:srgbClr val="FFFF00"/>
                </a:solidFill>
                <a:effectLst>
                  <a:outerShdw blurRad="38100" dist="38100" dir="2700000" algn="tl">
                    <a:srgbClr val="000000">
                      <a:alpha val="43137"/>
                    </a:srgbClr>
                  </a:outerShdw>
                </a:effectLst>
              </a:rPr>
              <a:t>الأخطار</a:t>
            </a:r>
            <a:r>
              <a:rPr lang="ar-SA" sz="2800" b="1" dirty="0" smtClean="0">
                <a:solidFill>
                  <a:srgbClr val="FFFF00"/>
                </a:solidFill>
              </a:rPr>
              <a:t> </a:t>
            </a:r>
            <a:r>
              <a:rPr lang="ar-SA" sz="2800" b="1" dirty="0" smtClean="0">
                <a:ln w="50800"/>
                <a:solidFill>
                  <a:srgbClr val="FFFF00"/>
                </a:solidFill>
                <a:effectLst>
                  <a:outerShdw blurRad="38100" dist="38100" dir="2700000" algn="tl">
                    <a:srgbClr val="000000">
                      <a:alpha val="43137"/>
                    </a:srgbClr>
                  </a:outerShdw>
                </a:effectLst>
              </a:rPr>
              <a:t>الاقتصادية (المالية)</a:t>
            </a:r>
            <a:r>
              <a:rPr lang="ar-SA" sz="2800" b="1" dirty="0" smtClean="0">
                <a:solidFill>
                  <a:srgbClr val="FFFF00"/>
                </a:solidFill>
              </a:rPr>
              <a:t> </a:t>
            </a:r>
            <a:r>
              <a:rPr lang="ar-SA" sz="2800" b="1" dirty="0" smtClean="0">
                <a:ln w="50800"/>
                <a:solidFill>
                  <a:srgbClr val="FFFF00"/>
                </a:solidFill>
                <a:effectLst>
                  <a:outerShdw blurRad="38100" dist="38100" dir="2700000" algn="tl">
                    <a:srgbClr val="000000">
                      <a:alpha val="43137"/>
                    </a:srgbClr>
                  </a:outerShdw>
                </a:effectLst>
              </a:rPr>
              <a:t>من</a:t>
            </a:r>
            <a:r>
              <a:rPr lang="ar-SA" sz="2800" b="1" dirty="0" smtClean="0">
                <a:solidFill>
                  <a:srgbClr val="FFFF00"/>
                </a:solidFill>
              </a:rPr>
              <a:t> </a:t>
            </a:r>
            <a:r>
              <a:rPr lang="ar-SA" sz="2800" b="1" dirty="0" smtClean="0">
                <a:ln w="50800"/>
                <a:solidFill>
                  <a:srgbClr val="FFFF00"/>
                </a:solidFill>
                <a:effectLst>
                  <a:outerShdw blurRad="38100" dist="38100" dir="2700000" algn="tl">
                    <a:srgbClr val="000000">
                      <a:alpha val="43137"/>
                    </a:srgbClr>
                  </a:outerShdw>
                </a:effectLst>
              </a:rPr>
              <a:t>حيث</a:t>
            </a:r>
            <a:r>
              <a:rPr lang="ar-SA" sz="2800" b="1" dirty="0" smtClean="0">
                <a:solidFill>
                  <a:srgbClr val="FFFF00"/>
                </a:solidFill>
              </a:rPr>
              <a:t> </a:t>
            </a:r>
            <a:r>
              <a:rPr lang="ar-SA" sz="2800" b="1" dirty="0" smtClean="0">
                <a:ln w="50800"/>
                <a:solidFill>
                  <a:srgbClr val="FFFF00"/>
                </a:solidFill>
                <a:effectLst>
                  <a:outerShdw blurRad="38100" dist="38100" dir="2700000" algn="tl">
                    <a:srgbClr val="000000">
                      <a:alpha val="43137"/>
                    </a:srgbClr>
                  </a:outerShdw>
                </a:effectLst>
              </a:rPr>
              <a:t>طبيعتها</a:t>
            </a:r>
            <a:r>
              <a:rPr lang="ar-SA" sz="2800" b="1" dirty="0" smtClean="0">
                <a:solidFill>
                  <a:srgbClr val="FFFF00"/>
                </a:solidFill>
              </a:rPr>
              <a:t> </a:t>
            </a:r>
            <a:r>
              <a:rPr lang="ar-SA" sz="2800" b="1" dirty="0" smtClean="0">
                <a:ln w="50800"/>
                <a:solidFill>
                  <a:srgbClr val="FFFF00"/>
                </a:solidFill>
                <a:effectLst>
                  <a:outerShdw blurRad="38100" dist="38100" dir="2700000" algn="tl">
                    <a:srgbClr val="000000">
                      <a:alpha val="43137"/>
                    </a:srgbClr>
                  </a:outerShdw>
                </a:effectLst>
              </a:rPr>
              <a:t>إلى</a:t>
            </a:r>
            <a:r>
              <a:rPr lang="en-US" sz="2800" dirty="0" smtClean="0">
                <a:solidFill>
                  <a:srgbClr val="FFFF00"/>
                </a:solidFill>
              </a:rPr>
              <a:t/>
            </a:r>
            <a:br>
              <a:rPr lang="en-US" sz="2800" dirty="0" smtClean="0">
                <a:solidFill>
                  <a:srgbClr val="FFFF00"/>
                </a:solidFill>
              </a:rPr>
            </a:br>
            <a:endParaRPr lang="en-US" sz="2800" dirty="0">
              <a:solidFill>
                <a:srgbClr val="FFFF00"/>
              </a:solidFill>
            </a:endParaRPr>
          </a:p>
        </p:txBody>
      </p:sp>
      <p:sp>
        <p:nvSpPr>
          <p:cNvPr id="3" name="Text Placeholder 2"/>
          <p:cNvSpPr>
            <a:spLocks noGrp="1"/>
          </p:cNvSpPr>
          <p:nvPr>
            <p:ph type="body" idx="1"/>
          </p:nvPr>
        </p:nvSpPr>
        <p:spPr>
          <a:xfrm>
            <a:off x="852714" y="2027238"/>
            <a:ext cx="3338286" cy="639762"/>
          </a:xfrm>
          <a:solidFill>
            <a:srgbClr val="CCFFCC"/>
          </a:solidFill>
        </p:spPr>
        <p:style>
          <a:lnRef idx="0">
            <a:schemeClr val="accent3"/>
          </a:lnRef>
          <a:fillRef idx="3">
            <a:schemeClr val="accent3"/>
          </a:fillRef>
          <a:effectRef idx="3">
            <a:schemeClr val="accent3"/>
          </a:effectRef>
          <a:fontRef idx="minor">
            <a:schemeClr val="lt1"/>
          </a:fontRef>
        </p:style>
        <p:txBody>
          <a:bodyPr/>
          <a:lstStyle/>
          <a:p>
            <a:pPr algn="ctr"/>
            <a:r>
              <a:rPr lang="ar-SA" sz="3000" dirty="0" smtClean="0">
                <a:solidFill>
                  <a:schemeClr val="tx1"/>
                </a:solidFill>
              </a:rPr>
              <a:t>أخطار مضاربة</a:t>
            </a:r>
            <a:endParaRPr lang="en-US" sz="3000" dirty="0">
              <a:solidFill>
                <a:schemeClr val="tx1"/>
              </a:solidFill>
            </a:endParaRPr>
          </a:p>
        </p:txBody>
      </p:sp>
      <p:sp>
        <p:nvSpPr>
          <p:cNvPr id="4" name="Content Placeholder 3"/>
          <p:cNvSpPr>
            <a:spLocks noGrp="1"/>
          </p:cNvSpPr>
          <p:nvPr>
            <p:ph sz="half" idx="2"/>
          </p:nvPr>
        </p:nvSpPr>
        <p:spPr>
          <a:xfrm>
            <a:off x="531812" y="2819400"/>
            <a:ext cx="4040188" cy="2286000"/>
          </a:xfrm>
        </p:spPr>
        <p:style>
          <a:lnRef idx="0">
            <a:schemeClr val="accent3"/>
          </a:lnRef>
          <a:fillRef idx="3">
            <a:schemeClr val="accent3"/>
          </a:fillRef>
          <a:effectRef idx="3">
            <a:schemeClr val="accent3"/>
          </a:effectRef>
          <a:fontRef idx="minor">
            <a:schemeClr val="lt1"/>
          </a:fontRef>
        </p:style>
        <p:txBody>
          <a:bodyPr>
            <a:normAutofit/>
          </a:bodyPr>
          <a:lstStyle/>
          <a:p>
            <a:pPr lvl="0"/>
            <a:r>
              <a:rPr lang="ar-SA" b="1" dirty="0" smtClean="0">
                <a:solidFill>
                  <a:schemeClr val="tx1"/>
                </a:solidFill>
              </a:rPr>
              <a:t>يخلقها الإنسان بنفسه.</a:t>
            </a:r>
            <a:endParaRPr lang="en-US" dirty="0" smtClean="0">
              <a:solidFill>
                <a:schemeClr val="tx1"/>
              </a:solidFill>
            </a:endParaRPr>
          </a:p>
          <a:p>
            <a:pPr lvl="0"/>
            <a:r>
              <a:rPr lang="ar-SA" b="1" dirty="0" smtClean="0">
                <a:solidFill>
                  <a:schemeClr val="tx1"/>
                </a:solidFill>
              </a:rPr>
              <a:t>إذا تحققت تؤدى إلى خسارة مالية.</a:t>
            </a:r>
            <a:endParaRPr lang="en-US" dirty="0" smtClean="0">
              <a:solidFill>
                <a:schemeClr val="tx1"/>
              </a:solidFill>
            </a:endParaRPr>
          </a:p>
          <a:p>
            <a:pPr lvl="0"/>
            <a:r>
              <a:rPr lang="ar-SA" b="1" dirty="0" smtClean="0">
                <a:solidFill>
                  <a:schemeClr val="tx1"/>
                </a:solidFill>
              </a:rPr>
              <a:t>إذا لم تتحقق تؤدى إلى ربح.</a:t>
            </a:r>
            <a:endParaRPr lang="en-US" dirty="0" smtClean="0">
              <a:solidFill>
                <a:schemeClr val="tx1"/>
              </a:solidFill>
            </a:endParaRPr>
          </a:p>
          <a:p>
            <a:pPr lvl="0"/>
            <a:r>
              <a:rPr lang="ar-SA" b="1" dirty="0" smtClean="0">
                <a:solidFill>
                  <a:schemeClr val="tx1"/>
                </a:solidFill>
              </a:rPr>
              <a:t>لا تخضع لعملية التأمين.</a:t>
            </a:r>
          </a:p>
          <a:p>
            <a:pPr lvl="0"/>
            <a:r>
              <a:rPr lang="ar-SA" b="1" dirty="0" smtClean="0">
                <a:solidFill>
                  <a:schemeClr val="tx1"/>
                </a:solidFill>
              </a:rPr>
              <a:t>مثل : القمار</a:t>
            </a:r>
            <a:endParaRPr lang="en-US" dirty="0" smtClean="0">
              <a:solidFill>
                <a:schemeClr val="tx1"/>
              </a:solidFill>
            </a:endParaRPr>
          </a:p>
        </p:txBody>
      </p:sp>
      <p:sp>
        <p:nvSpPr>
          <p:cNvPr id="5" name="Text Placeholder 4"/>
          <p:cNvSpPr>
            <a:spLocks noGrp="1"/>
          </p:cNvSpPr>
          <p:nvPr>
            <p:ph type="body" sz="quarter" idx="3"/>
          </p:nvPr>
        </p:nvSpPr>
        <p:spPr>
          <a:xfrm>
            <a:off x="5026025" y="1951038"/>
            <a:ext cx="3279775" cy="639762"/>
          </a:xfrm>
          <a:solidFill>
            <a:srgbClr val="CCFFCC"/>
          </a:solidFill>
        </p:spPr>
        <p:style>
          <a:lnRef idx="0">
            <a:schemeClr val="accent3"/>
          </a:lnRef>
          <a:fillRef idx="3">
            <a:schemeClr val="accent3"/>
          </a:fillRef>
          <a:effectRef idx="3">
            <a:schemeClr val="accent3"/>
          </a:effectRef>
          <a:fontRef idx="minor">
            <a:schemeClr val="lt1"/>
          </a:fontRef>
        </p:style>
        <p:txBody>
          <a:bodyPr/>
          <a:lstStyle/>
          <a:p>
            <a:pPr algn="ctr"/>
            <a:r>
              <a:rPr lang="ar-SA" sz="3000" dirty="0" smtClean="0">
                <a:solidFill>
                  <a:schemeClr val="tx1"/>
                </a:solidFill>
              </a:rPr>
              <a:t>أخطار بحتة(محض)</a:t>
            </a:r>
            <a:endParaRPr lang="en-US" sz="3000" dirty="0">
              <a:solidFill>
                <a:schemeClr val="tx1"/>
              </a:solidFill>
            </a:endParaRPr>
          </a:p>
        </p:txBody>
      </p:sp>
      <p:sp>
        <p:nvSpPr>
          <p:cNvPr id="6" name="Content Placeholder 5"/>
          <p:cNvSpPr>
            <a:spLocks noGrp="1"/>
          </p:cNvSpPr>
          <p:nvPr>
            <p:ph sz="quarter" idx="4"/>
          </p:nvPr>
        </p:nvSpPr>
        <p:spPr>
          <a:xfrm>
            <a:off x="4724400" y="2819401"/>
            <a:ext cx="3886200" cy="2285999"/>
          </a:xfrm>
        </p:spPr>
        <p:style>
          <a:lnRef idx="0">
            <a:schemeClr val="accent3"/>
          </a:lnRef>
          <a:fillRef idx="3">
            <a:schemeClr val="accent3"/>
          </a:fillRef>
          <a:effectRef idx="3">
            <a:schemeClr val="accent3"/>
          </a:effectRef>
          <a:fontRef idx="minor">
            <a:schemeClr val="lt1"/>
          </a:fontRef>
        </p:style>
        <p:txBody>
          <a:bodyPr>
            <a:normAutofit/>
          </a:bodyPr>
          <a:lstStyle/>
          <a:p>
            <a:pPr lvl="0"/>
            <a:r>
              <a:rPr lang="ar-SA" b="1" dirty="0" smtClean="0">
                <a:solidFill>
                  <a:schemeClr val="tx1"/>
                </a:solidFill>
              </a:rPr>
              <a:t>لا يخلقها الإنسان بنفسه.</a:t>
            </a:r>
            <a:endParaRPr lang="en-US" b="1" dirty="0" smtClean="0">
              <a:solidFill>
                <a:schemeClr val="tx1"/>
              </a:solidFill>
            </a:endParaRPr>
          </a:p>
          <a:p>
            <a:pPr lvl="0"/>
            <a:r>
              <a:rPr lang="ar-SA" b="1" dirty="0" smtClean="0">
                <a:solidFill>
                  <a:schemeClr val="tx1"/>
                </a:solidFill>
              </a:rPr>
              <a:t>إذا تحققت تؤدى إلى خسارة مالية.</a:t>
            </a:r>
            <a:endParaRPr lang="en-US" b="1" dirty="0" smtClean="0">
              <a:solidFill>
                <a:schemeClr val="tx1"/>
              </a:solidFill>
            </a:endParaRPr>
          </a:p>
          <a:p>
            <a:pPr lvl="0"/>
            <a:r>
              <a:rPr lang="ar-SA" b="1" dirty="0" smtClean="0">
                <a:solidFill>
                  <a:schemeClr val="tx1"/>
                </a:solidFill>
              </a:rPr>
              <a:t>إذا لم تتحقق لا تؤدى إلى ربح.</a:t>
            </a:r>
            <a:endParaRPr lang="en-US" b="1" dirty="0" smtClean="0">
              <a:solidFill>
                <a:schemeClr val="tx1"/>
              </a:solidFill>
            </a:endParaRPr>
          </a:p>
          <a:p>
            <a:r>
              <a:rPr lang="ar-SA" b="1" dirty="0" smtClean="0">
                <a:solidFill>
                  <a:schemeClr val="tx1"/>
                </a:solidFill>
              </a:rPr>
              <a:t>تخضع لعملية التأمين.</a:t>
            </a:r>
          </a:p>
          <a:p>
            <a:r>
              <a:rPr lang="ar-SA" b="1" dirty="0" smtClean="0">
                <a:solidFill>
                  <a:schemeClr val="tx1"/>
                </a:solidFill>
              </a:rPr>
              <a:t>مثل : الحريق والسرقة</a:t>
            </a:r>
            <a:endParaRPr lang="en-US" b="1"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9"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8" name="عنصر نائب للمحتوى 7"/>
          <p:cNvSpPr>
            <a:spLocks noGrp="1"/>
          </p:cNvSpPr>
          <p:nvPr>
            <p:ph idx="1"/>
          </p:nvPr>
        </p:nvSpPr>
        <p:spPr>
          <a:xfrm>
            <a:off x="533400" y="2408237"/>
            <a:ext cx="7848600" cy="4525963"/>
          </a:xfrm>
        </p:spPr>
        <p:txBody>
          <a:bodyPr/>
          <a:lstStyle/>
          <a:p>
            <a:pPr>
              <a:buNone/>
            </a:pPr>
            <a:r>
              <a:rPr lang="ar-SA" sz="3000" b="1" dirty="0" smtClean="0"/>
              <a:t>   هناك نوع واحد فقط من الخطر البحت أو خطر المضاربة يعتبر قابلاً للتأمين، فأيهما تعتقد ولماذا ؟</a:t>
            </a:r>
          </a:p>
          <a:p>
            <a:pPr>
              <a:buNone/>
            </a:pPr>
            <a:r>
              <a:rPr lang="ar-QA" sz="3000" b="1" dirty="0" smtClean="0">
                <a:solidFill>
                  <a:srgbClr val="0070C0"/>
                </a:solidFill>
              </a:rPr>
              <a:t>ا</a:t>
            </a:r>
            <a:r>
              <a:rPr lang="ar-SA" sz="3000" b="1" dirty="0" smtClean="0">
                <a:solidFill>
                  <a:srgbClr val="0070C0"/>
                </a:solidFill>
              </a:rPr>
              <a:t>لخطر البحت لان له نتيجتان اما الخسارة أو لا خسارة ( تعادل الربح والخسارة ).</a:t>
            </a:r>
          </a:p>
          <a:p>
            <a:pPr>
              <a:buNone/>
            </a:pPr>
            <a:r>
              <a:rPr lang="ar-SA" sz="3000" b="1" dirty="0" smtClean="0">
                <a:solidFill>
                  <a:srgbClr val="0070C0"/>
                </a:solidFill>
              </a:rPr>
              <a:t>   اما الخطر المضاربة له نفس النتيجتان مع اضافة النتيجة الثالثة وهي الربح .</a:t>
            </a:r>
          </a:p>
        </p:txBody>
      </p:sp>
      <p:sp>
        <p:nvSpPr>
          <p:cNvPr id="10" name="عنوان 6"/>
          <p:cNvSpPr>
            <a:spLocks noGrp="1"/>
          </p:cNvSpPr>
          <p:nvPr>
            <p:ph type="title"/>
          </p:nvPr>
        </p:nvSpPr>
        <p:spPr>
          <a:xfrm>
            <a:off x="2857500" y="1186792"/>
            <a:ext cx="3200400" cy="946808"/>
          </a:xfrm>
        </p:spPr>
        <p:style>
          <a:lnRef idx="0">
            <a:schemeClr val="accent1"/>
          </a:lnRef>
          <a:fillRef idx="3">
            <a:schemeClr val="accent1"/>
          </a:fillRef>
          <a:effectRef idx="3">
            <a:schemeClr val="accent1"/>
          </a:effectRef>
          <a:fontRef idx="minor">
            <a:schemeClr val="lt1"/>
          </a:fontRef>
        </p:style>
        <p:txBody>
          <a:bodyPr>
            <a:normAutofit/>
          </a:bodyPr>
          <a:lstStyle/>
          <a:p>
            <a:r>
              <a:rPr lang="ar-SA" sz="5400" b="1" dirty="0" smtClean="0">
                <a:solidFill>
                  <a:schemeClr val="bg1"/>
                </a:solidFill>
              </a:rPr>
              <a:t>تم</a:t>
            </a:r>
            <a:r>
              <a:rPr lang="ar-QA" sz="5400" b="1" dirty="0" smtClean="0">
                <a:solidFill>
                  <a:schemeClr val="bg1"/>
                </a:solidFill>
              </a:rPr>
              <a:t>ــ</a:t>
            </a:r>
            <a:r>
              <a:rPr lang="ar-SA" sz="5400" b="1" dirty="0" smtClean="0">
                <a:solidFill>
                  <a:schemeClr val="bg1"/>
                </a:solidFill>
              </a:rPr>
              <a:t>رين</a:t>
            </a:r>
            <a:endParaRPr lang="ar-SA" sz="54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p:cTn id="13" dur="1000" fill="hold"/>
                                        <p:tgtEl>
                                          <p:spTgt spid="8">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8">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p:cTn id="19" dur="1000" fill="hold"/>
                                        <p:tgtEl>
                                          <p:spTgt spid="8">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8">
                                            <p:txEl>
                                              <p:pRg st="2" end="2"/>
                                            </p:txEl>
                                          </p:spTgt>
                                        </p:tgtEl>
                                        <p:attrNameLst>
                                          <p:attrName>ppt_h</p:attrName>
                                        </p:attrNameLst>
                                      </p:cBhvr>
                                      <p:tavLst>
                                        <p:tav tm="0">
                                          <p:val>
                                            <p:fltVal val="0"/>
                                          </p:val>
                                        </p:tav>
                                        <p:tav tm="100000">
                                          <p:val>
                                            <p:strVal val="#ppt_h"/>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1147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10"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Title 1"/>
          <p:cNvSpPr>
            <a:spLocks noGrp="1"/>
          </p:cNvSpPr>
          <p:nvPr>
            <p:ph type="title"/>
          </p:nvPr>
        </p:nvSpPr>
        <p:spPr>
          <a:xfrm>
            <a:off x="1066800" y="1079952"/>
            <a:ext cx="7010400" cy="701676"/>
          </a:xfrm>
          <a:solidFill>
            <a:schemeClr val="bg2">
              <a:lumMod val="20000"/>
              <a:lumOff val="80000"/>
            </a:schemeClr>
          </a:solidFill>
        </p:spPr>
        <p:style>
          <a:lnRef idx="0">
            <a:schemeClr val="accent3"/>
          </a:lnRef>
          <a:fillRef idx="3">
            <a:schemeClr val="accent3"/>
          </a:fillRef>
          <a:effectRef idx="3">
            <a:schemeClr val="accent3"/>
          </a:effectRef>
          <a:fontRef idx="minor">
            <a:schemeClr val="lt1"/>
          </a:fontRef>
        </p:style>
        <p:txBody>
          <a:bodyPr>
            <a:normAutofit/>
          </a:bodyPr>
          <a:lstStyle/>
          <a:p>
            <a:r>
              <a:rPr lang="ar-SA" sz="2800" b="1" dirty="0" smtClean="0">
                <a:ln w="50800"/>
                <a:solidFill>
                  <a:srgbClr val="006600"/>
                </a:solidFill>
                <a:effectLst>
                  <a:outerShdw blurRad="38100" dist="38100" dir="2700000" algn="tl">
                    <a:srgbClr val="000000">
                      <a:alpha val="43137"/>
                    </a:srgbClr>
                  </a:outerShdw>
                </a:effectLst>
                <a:latin typeface="+mn-lt"/>
                <a:ea typeface="+mn-ea"/>
                <a:cs typeface="+mn-cs"/>
              </a:rPr>
              <a:t> وتنقسم الأخطار الاقتصادية من حيث السكون والحركة إلى</a:t>
            </a:r>
            <a:endParaRPr lang="en-US" sz="2800" b="1" dirty="0" smtClean="0">
              <a:ln w="50800"/>
              <a:solidFill>
                <a:srgbClr val="006600"/>
              </a:solidFill>
              <a:effectLst>
                <a:outerShdw blurRad="38100" dist="38100" dir="2700000" algn="tl">
                  <a:srgbClr val="000000">
                    <a:alpha val="43137"/>
                  </a:srgbClr>
                </a:outerShdw>
              </a:effectLst>
              <a:latin typeface="+mn-lt"/>
              <a:ea typeface="+mn-ea"/>
              <a:cs typeface="+mn-cs"/>
            </a:endParaRPr>
          </a:p>
        </p:txBody>
      </p:sp>
      <p:sp>
        <p:nvSpPr>
          <p:cNvPr id="3" name="Text Placeholder 2"/>
          <p:cNvSpPr>
            <a:spLocks noGrp="1"/>
          </p:cNvSpPr>
          <p:nvPr>
            <p:ph type="body" idx="1"/>
          </p:nvPr>
        </p:nvSpPr>
        <p:spPr>
          <a:xfrm>
            <a:off x="990598" y="1948542"/>
            <a:ext cx="3445103" cy="533399"/>
          </a:xfrm>
          <a:solidFill>
            <a:srgbClr val="CCFFCC"/>
          </a:solidFill>
        </p:spPr>
        <p:style>
          <a:lnRef idx="0">
            <a:schemeClr val="accent3"/>
          </a:lnRef>
          <a:fillRef idx="3">
            <a:schemeClr val="accent3"/>
          </a:fillRef>
          <a:effectRef idx="3">
            <a:schemeClr val="accent3"/>
          </a:effectRef>
          <a:fontRef idx="minor">
            <a:schemeClr val="lt1"/>
          </a:fontRef>
        </p:style>
        <p:txBody>
          <a:bodyPr>
            <a:normAutofit fontScale="85000" lnSpcReduction="10000"/>
          </a:bodyPr>
          <a:lstStyle/>
          <a:p>
            <a:pPr algn="ctr"/>
            <a:r>
              <a:rPr lang="ar-SA" sz="2800" dirty="0" smtClean="0">
                <a:solidFill>
                  <a:schemeClr val="tx1"/>
                </a:solidFill>
              </a:rPr>
              <a:t>أخطار الاقتصاد المتحرك (خاصة)</a:t>
            </a:r>
            <a:endParaRPr lang="en-US" sz="2800" dirty="0" smtClean="0">
              <a:solidFill>
                <a:schemeClr val="tx1"/>
              </a:solidFill>
            </a:endParaRPr>
          </a:p>
        </p:txBody>
      </p:sp>
      <p:sp>
        <p:nvSpPr>
          <p:cNvPr id="4" name="Content Placeholder 3"/>
          <p:cNvSpPr>
            <a:spLocks noGrp="1"/>
          </p:cNvSpPr>
          <p:nvPr>
            <p:ph sz="half" idx="2"/>
          </p:nvPr>
        </p:nvSpPr>
        <p:spPr>
          <a:xfrm>
            <a:off x="990599" y="2667000"/>
            <a:ext cx="3468713" cy="3032125"/>
          </a:xfrm>
        </p:spPr>
        <p:style>
          <a:lnRef idx="0">
            <a:schemeClr val="accent3"/>
          </a:lnRef>
          <a:fillRef idx="3">
            <a:schemeClr val="accent3"/>
          </a:fillRef>
          <a:effectRef idx="3">
            <a:schemeClr val="accent3"/>
          </a:effectRef>
          <a:fontRef idx="minor">
            <a:schemeClr val="lt1"/>
          </a:fontRef>
        </p:style>
        <p:txBody>
          <a:bodyPr>
            <a:normAutofit fontScale="92500" lnSpcReduction="10000"/>
          </a:bodyPr>
          <a:lstStyle/>
          <a:p>
            <a:pPr>
              <a:buNone/>
            </a:pPr>
            <a:r>
              <a:rPr lang="ar-SA" sz="2000" dirty="0" smtClean="0">
                <a:solidFill>
                  <a:schemeClr val="tx1"/>
                </a:solidFill>
              </a:rPr>
              <a:t>    </a:t>
            </a:r>
            <a:r>
              <a:rPr lang="ar-SA" b="1" dirty="0" smtClean="0">
                <a:solidFill>
                  <a:schemeClr val="tx1"/>
                </a:solidFill>
              </a:rPr>
              <a:t>هي الأخطار التي تنتج من تغير في سلوك الأفراد( مثل تحول أذواقهم من سلعة لأخرى أو تغير سلوك منشأة اقتصادية نتيجة التقدم ) وتحقق هذه الأخطار يؤدى إلى الأضرار لشخص أو منشأة تعتبر مكسبا لشخص أو منشأة أخرى وتشبه الأخطار التجارية .</a:t>
            </a:r>
            <a:endParaRPr lang="en-US" b="1" dirty="0">
              <a:solidFill>
                <a:schemeClr val="tx1"/>
              </a:solidFill>
            </a:endParaRPr>
          </a:p>
        </p:txBody>
      </p:sp>
      <p:sp>
        <p:nvSpPr>
          <p:cNvPr id="5" name="Text Placeholder 4"/>
          <p:cNvSpPr>
            <a:spLocks noGrp="1"/>
          </p:cNvSpPr>
          <p:nvPr>
            <p:ph type="body" sz="quarter" idx="3"/>
          </p:nvPr>
        </p:nvSpPr>
        <p:spPr>
          <a:xfrm>
            <a:off x="4645026" y="1905000"/>
            <a:ext cx="3508376" cy="609599"/>
          </a:xfrm>
          <a:solidFill>
            <a:srgbClr val="CCFFCC"/>
          </a:solidFill>
        </p:spPr>
        <p:style>
          <a:lnRef idx="0">
            <a:schemeClr val="accent3"/>
          </a:lnRef>
          <a:fillRef idx="3">
            <a:schemeClr val="accent3"/>
          </a:fillRef>
          <a:effectRef idx="3">
            <a:schemeClr val="accent3"/>
          </a:effectRef>
          <a:fontRef idx="minor">
            <a:schemeClr val="lt1"/>
          </a:fontRef>
        </p:style>
        <p:txBody>
          <a:bodyPr>
            <a:noAutofit/>
          </a:bodyPr>
          <a:lstStyle/>
          <a:p>
            <a:pPr algn="ctr"/>
            <a:r>
              <a:rPr lang="ar-SA" dirty="0" smtClean="0">
                <a:solidFill>
                  <a:schemeClr val="tx1"/>
                </a:solidFill>
              </a:rPr>
              <a:t>أخطار </a:t>
            </a:r>
            <a:r>
              <a:rPr lang="ar-SA" dirty="0">
                <a:solidFill>
                  <a:schemeClr val="tx1"/>
                </a:solidFill>
              </a:rPr>
              <a:t>الاقتصاد الساكن </a:t>
            </a:r>
            <a:r>
              <a:rPr lang="ar-SA" dirty="0" smtClean="0">
                <a:solidFill>
                  <a:schemeClr val="tx1"/>
                </a:solidFill>
              </a:rPr>
              <a:t>(عامة)</a:t>
            </a:r>
            <a:endParaRPr lang="en-US" dirty="0">
              <a:solidFill>
                <a:schemeClr val="tx1"/>
              </a:solidFill>
            </a:endParaRPr>
          </a:p>
        </p:txBody>
      </p:sp>
      <p:sp>
        <p:nvSpPr>
          <p:cNvPr id="6" name="Content Placeholder 5"/>
          <p:cNvSpPr>
            <a:spLocks noGrp="1"/>
          </p:cNvSpPr>
          <p:nvPr>
            <p:ph sz="quarter" idx="4"/>
          </p:nvPr>
        </p:nvSpPr>
        <p:spPr>
          <a:xfrm>
            <a:off x="4601029" y="2667000"/>
            <a:ext cx="3552372" cy="3032125"/>
          </a:xfrm>
        </p:spPr>
        <p:style>
          <a:lnRef idx="0">
            <a:schemeClr val="accent3"/>
          </a:lnRef>
          <a:fillRef idx="3">
            <a:schemeClr val="accent3"/>
          </a:fillRef>
          <a:effectRef idx="3">
            <a:schemeClr val="accent3"/>
          </a:effectRef>
          <a:fontRef idx="minor">
            <a:schemeClr val="lt1"/>
          </a:fontRef>
        </p:style>
        <p:txBody>
          <a:bodyPr>
            <a:normAutofit/>
          </a:bodyPr>
          <a:lstStyle/>
          <a:p>
            <a:pPr>
              <a:buNone/>
            </a:pPr>
            <a:r>
              <a:rPr lang="ar-SA" b="1" dirty="0" smtClean="0">
                <a:solidFill>
                  <a:schemeClr val="tx1"/>
                </a:solidFill>
              </a:rPr>
              <a:t>هي الأخطار التي تنتج من تغير في  سلوك  الطبيعة.</a:t>
            </a:r>
            <a:endParaRPr lang="en-US" b="1" dirty="0" smtClean="0">
              <a:solidFill>
                <a:schemeClr val="tx1"/>
              </a:solidFill>
            </a:endParaRPr>
          </a:p>
          <a:p>
            <a:pPr>
              <a:buNone/>
            </a:pPr>
            <a:r>
              <a:rPr lang="ar-SA" b="1" dirty="0" smtClean="0">
                <a:solidFill>
                  <a:schemeClr val="tx1"/>
                </a:solidFill>
              </a:rPr>
              <a:t>    أي تعنى التحقق المادي الملموس للظواهر الطبيعية مثل الزلازل والبراكين وتحدث خسارة للفرد وللمجتمع ككل وتشبه الأخطار البحتة.</a:t>
            </a:r>
            <a:endParaRPr lang="en-US" b="1"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5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8"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Title 1"/>
          <p:cNvSpPr>
            <a:spLocks noGrp="1"/>
          </p:cNvSpPr>
          <p:nvPr>
            <p:ph type="title"/>
          </p:nvPr>
        </p:nvSpPr>
        <p:spPr>
          <a:xfrm>
            <a:off x="1752600" y="1219200"/>
            <a:ext cx="5257800" cy="707809"/>
          </a:xfrm>
        </p:spPr>
        <p:style>
          <a:lnRef idx="0">
            <a:schemeClr val="accent3"/>
          </a:lnRef>
          <a:fillRef idx="3">
            <a:schemeClr val="accent3"/>
          </a:fillRef>
          <a:effectRef idx="3">
            <a:schemeClr val="accent3"/>
          </a:effectRef>
          <a:fontRef idx="minor">
            <a:schemeClr val="lt1"/>
          </a:fontRef>
        </p:style>
        <p:txBody>
          <a:bodyPr>
            <a:normAutofit fontScale="90000"/>
          </a:bodyPr>
          <a:lstStyle/>
          <a:p>
            <a:pPr lvl="0"/>
            <a:r>
              <a:rPr lang="en-US" sz="4000" b="1" dirty="0" smtClean="0">
                <a:solidFill>
                  <a:srgbClr val="006600"/>
                </a:solidFill>
              </a:rPr>
              <a:t> </a:t>
            </a:r>
            <a:br>
              <a:rPr lang="en-US" sz="4000" b="1" dirty="0" smtClean="0">
                <a:solidFill>
                  <a:srgbClr val="006600"/>
                </a:solidFill>
              </a:rPr>
            </a:br>
            <a:r>
              <a:rPr lang="ar-SA" sz="4000" b="1" dirty="0" smtClean="0">
                <a:solidFill>
                  <a:srgbClr val="006600"/>
                </a:solidFill>
              </a:rPr>
              <a:t>تقسيم الأخطار من الناحية العلمية  </a:t>
            </a:r>
            <a:r>
              <a:rPr lang="en-US" sz="4000" dirty="0" smtClean="0">
                <a:solidFill>
                  <a:srgbClr val="006600"/>
                </a:solidFill>
              </a:rPr>
              <a:t/>
            </a:r>
            <a:br>
              <a:rPr lang="en-US" sz="4000" dirty="0" smtClean="0">
                <a:solidFill>
                  <a:srgbClr val="006600"/>
                </a:solidFill>
              </a:rPr>
            </a:br>
            <a:endParaRPr lang="en-US" sz="4000" dirty="0">
              <a:solidFill>
                <a:srgbClr val="006600"/>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99349533"/>
              </p:ext>
            </p:extLst>
          </p:nvPr>
        </p:nvGraphicFramePr>
        <p:xfrm>
          <a:off x="903806" y="2209801"/>
          <a:ext cx="7097194" cy="358139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pic>
        <p:nvPicPr>
          <p:cNvPr id="4" name="Picture 2" descr="http://www.fotosearch.com/bthumb/CSP/CSP149/k1498030.jpg"/>
          <p:cNvPicPr>
            <a:picLocks noChangeAspect="1" noChangeArrowheads="1"/>
          </p:cNvPicPr>
          <p:nvPr/>
        </p:nvPicPr>
        <p:blipFill>
          <a:blip r:embed="rId6" cstate="print"/>
          <a:srcRect/>
          <a:stretch>
            <a:fillRect/>
          </a:stretch>
        </p:blipFill>
        <p:spPr bwMode="auto">
          <a:xfrm>
            <a:off x="990600" y="1282700"/>
            <a:ext cx="2743200" cy="4127500"/>
          </a:xfrm>
          <a:prstGeom prst="rect">
            <a:avLst/>
          </a:prstGeom>
          <a:noFill/>
          <a:ln w="9525">
            <a:noFill/>
            <a:miter lim="800000"/>
            <a:headEnd/>
            <a:tailEnd/>
          </a:ln>
        </p:spPr>
      </p:pic>
      <p:sp>
        <p:nvSpPr>
          <p:cNvPr id="998402" name="Rectangle 2"/>
          <p:cNvSpPr>
            <a:spLocks noGrp="1" noChangeArrowheads="1"/>
          </p:cNvSpPr>
          <p:nvPr>
            <p:ph type="ctrTitle"/>
          </p:nvPr>
        </p:nvSpPr>
        <p:spPr>
          <a:xfrm>
            <a:off x="3876668" y="1824014"/>
            <a:ext cx="4581532" cy="2747986"/>
          </a:xfrm>
        </p:spPr>
        <p:style>
          <a:lnRef idx="2">
            <a:schemeClr val="accent3"/>
          </a:lnRef>
          <a:fillRef idx="1">
            <a:schemeClr val="lt1"/>
          </a:fillRef>
          <a:effectRef idx="0">
            <a:schemeClr val="accent3"/>
          </a:effectRef>
          <a:fontRef idx="minor">
            <a:schemeClr val="dk1"/>
          </a:fontRef>
        </p:style>
        <p:txBody>
          <a:bodyPr>
            <a:normAutofit/>
          </a:bodyPr>
          <a:lstStyle/>
          <a:p>
            <a:r>
              <a:rPr lang="ar-SA" b="1" dirty="0" smtClean="0">
                <a:ln w="50800"/>
                <a:solidFill>
                  <a:srgbClr val="006600"/>
                </a:solidFill>
                <a:effectLst>
                  <a:outerShdw blurRad="38100" dist="38100" dir="2700000" algn="tl">
                    <a:srgbClr val="000000">
                      <a:alpha val="43137"/>
                    </a:srgbClr>
                  </a:outerShdw>
                </a:effectLst>
              </a:rPr>
              <a:t>أهلاً</a:t>
            </a:r>
            <a:r>
              <a:rPr lang="ar-SA" b="1" kern="0" dirty="0" smtClean="0">
                <a:solidFill>
                  <a:srgbClr val="009900"/>
                </a:solidFill>
                <a:latin typeface="Arial Rounded MT Bold" pitchFamily="34" charset="0"/>
                <a:cs typeface="Arial" pitchFamily="34" charset="0"/>
              </a:rPr>
              <a:t> </a:t>
            </a:r>
            <a:r>
              <a:rPr lang="ar-SA" b="1" dirty="0" smtClean="0">
                <a:ln w="50800"/>
                <a:solidFill>
                  <a:srgbClr val="006600"/>
                </a:solidFill>
                <a:effectLst>
                  <a:outerShdw blurRad="38100" dist="38100" dir="2700000" algn="tl">
                    <a:srgbClr val="000000">
                      <a:alpha val="43137"/>
                    </a:srgbClr>
                  </a:outerShdw>
                </a:effectLst>
              </a:rPr>
              <a:t>وسهلاً</a:t>
            </a:r>
            <a:r>
              <a:rPr lang="ar-SA" b="1" kern="0" dirty="0" smtClean="0">
                <a:solidFill>
                  <a:srgbClr val="009900"/>
                </a:solidFill>
                <a:latin typeface="Arial Rounded MT Bold" pitchFamily="34" charset="0"/>
                <a:cs typeface="Arial" pitchFamily="34" charset="0"/>
              </a:rPr>
              <a:t> </a:t>
            </a:r>
            <a:r>
              <a:rPr lang="ar-SA" b="1" dirty="0" smtClean="0">
                <a:ln w="50800"/>
                <a:solidFill>
                  <a:srgbClr val="006600"/>
                </a:solidFill>
                <a:effectLst>
                  <a:outerShdw blurRad="38100" dist="38100" dir="2700000" algn="tl">
                    <a:srgbClr val="000000">
                      <a:alpha val="43137"/>
                    </a:srgbClr>
                  </a:outerShdw>
                </a:effectLst>
              </a:rPr>
              <a:t>بكم</a:t>
            </a:r>
            <a:r>
              <a:rPr lang="ar-SA" b="1" kern="0" dirty="0" smtClean="0">
                <a:solidFill>
                  <a:srgbClr val="009900"/>
                </a:solidFill>
                <a:latin typeface="Arial Rounded MT Bold" pitchFamily="34" charset="0"/>
                <a:cs typeface="Arial" pitchFamily="34" charset="0"/>
              </a:rPr>
              <a:t/>
            </a:r>
            <a:br>
              <a:rPr lang="ar-SA" b="1" kern="0" dirty="0" smtClean="0">
                <a:solidFill>
                  <a:srgbClr val="009900"/>
                </a:solidFill>
                <a:latin typeface="Arial Rounded MT Bold" pitchFamily="34" charset="0"/>
                <a:cs typeface="Arial" pitchFamily="34" charset="0"/>
              </a:rPr>
            </a:br>
            <a:r>
              <a:rPr lang="ar-SA" b="1" dirty="0" smtClean="0">
                <a:ln w="50800"/>
                <a:solidFill>
                  <a:srgbClr val="006600"/>
                </a:solidFill>
                <a:effectLst>
                  <a:outerShdw blurRad="38100" dist="38100" dir="2700000" algn="tl">
                    <a:srgbClr val="000000">
                      <a:alpha val="43137"/>
                    </a:srgbClr>
                  </a:outerShdw>
                </a:effectLst>
              </a:rPr>
              <a:t>فى </a:t>
            </a:r>
            <a:br>
              <a:rPr lang="ar-SA" b="1" dirty="0" smtClean="0">
                <a:ln w="50800"/>
                <a:solidFill>
                  <a:srgbClr val="006600"/>
                </a:solidFill>
                <a:effectLst>
                  <a:outerShdw blurRad="38100" dist="38100" dir="2700000" algn="tl">
                    <a:srgbClr val="000000">
                      <a:alpha val="43137"/>
                    </a:srgbClr>
                  </a:outerShdw>
                </a:effectLst>
              </a:rPr>
            </a:br>
            <a:r>
              <a:rPr lang="ar-SA" b="1" dirty="0" smtClean="0">
                <a:ln w="50800"/>
                <a:solidFill>
                  <a:srgbClr val="006600"/>
                </a:solidFill>
                <a:effectLst>
                  <a:outerShdw blurRad="38100" dist="38100" dir="2700000" algn="tl">
                    <a:srgbClr val="000000">
                      <a:alpha val="43137"/>
                    </a:srgbClr>
                  </a:outerShdw>
                </a:effectLst>
              </a:rPr>
              <a:t>مادة</a:t>
            </a:r>
            <a:r>
              <a:rPr lang="ar-SA" b="1" kern="0" dirty="0" smtClean="0">
                <a:solidFill>
                  <a:srgbClr val="009900"/>
                </a:solidFill>
                <a:latin typeface="Arial Rounded MT Bold" pitchFamily="34" charset="0"/>
                <a:cs typeface="Arial" pitchFamily="34" charset="0"/>
              </a:rPr>
              <a:t> </a:t>
            </a:r>
            <a:r>
              <a:rPr lang="ar-SA" b="1" dirty="0" smtClean="0">
                <a:ln w="50800"/>
                <a:solidFill>
                  <a:srgbClr val="006600"/>
                </a:solidFill>
                <a:effectLst>
                  <a:outerShdw blurRad="38100" dist="38100" dir="2700000" algn="tl">
                    <a:srgbClr val="000000">
                      <a:alpha val="43137"/>
                    </a:srgbClr>
                  </a:outerShdw>
                </a:effectLst>
              </a:rPr>
              <a:t>مبادئ</a:t>
            </a:r>
            <a:r>
              <a:rPr lang="ar-SA" dirty="0" smtClean="0"/>
              <a:t> </a:t>
            </a:r>
            <a:r>
              <a:rPr lang="ar-SA" b="1" dirty="0" smtClean="0">
                <a:ln w="50800"/>
                <a:solidFill>
                  <a:srgbClr val="006600"/>
                </a:solidFill>
                <a:effectLst>
                  <a:outerShdw blurRad="38100" dist="38100" dir="2700000" algn="tl">
                    <a:srgbClr val="000000">
                      <a:alpha val="43137"/>
                    </a:srgbClr>
                  </a:outerShdw>
                </a:effectLst>
              </a:rPr>
              <a:t>التأمين</a:t>
            </a:r>
            <a:endParaRPr lang="ar-SA" dirty="0">
              <a:solidFill>
                <a:srgbClr val="009900"/>
              </a:solidFill>
            </a:endParaRPr>
          </a:p>
        </p:txBody>
      </p:sp>
      <p:sp>
        <p:nvSpPr>
          <p:cNvPr id="8"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7"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Title 1"/>
          <p:cNvSpPr>
            <a:spLocks noGrp="1"/>
          </p:cNvSpPr>
          <p:nvPr>
            <p:ph type="title"/>
          </p:nvPr>
        </p:nvSpPr>
        <p:spPr>
          <a:xfrm>
            <a:off x="2590800" y="1096962"/>
            <a:ext cx="3886200" cy="884238"/>
          </a:xfrm>
        </p:spPr>
        <p:style>
          <a:lnRef idx="0">
            <a:schemeClr val="accent1"/>
          </a:lnRef>
          <a:fillRef idx="3">
            <a:schemeClr val="accent1"/>
          </a:fillRef>
          <a:effectRef idx="3">
            <a:schemeClr val="accent1"/>
          </a:effectRef>
          <a:fontRef idx="minor">
            <a:schemeClr val="lt1"/>
          </a:fontRef>
        </p:style>
        <p:txBody>
          <a:bodyPr/>
          <a:lstStyle/>
          <a:p>
            <a:r>
              <a:rPr lang="ar-SA" sz="4400" b="1" dirty="0" smtClean="0">
                <a:solidFill>
                  <a:srgbClr val="FFFF00"/>
                </a:solidFill>
              </a:rPr>
              <a:t>التأم</a:t>
            </a:r>
            <a:r>
              <a:rPr lang="ar-QA" sz="4400" b="1" dirty="0" smtClean="0">
                <a:solidFill>
                  <a:srgbClr val="FFFF00"/>
                </a:solidFill>
              </a:rPr>
              <a:t>ـــ</a:t>
            </a:r>
            <a:r>
              <a:rPr lang="ar-SA" sz="4400" b="1" dirty="0" smtClean="0">
                <a:solidFill>
                  <a:srgbClr val="FFFF00"/>
                </a:solidFill>
              </a:rPr>
              <a:t>ين</a:t>
            </a:r>
            <a:endParaRPr lang="en-US" sz="4400" b="1" dirty="0">
              <a:solidFill>
                <a:srgbClr val="FFFF00"/>
              </a:solidFill>
            </a:endParaRPr>
          </a:p>
        </p:txBody>
      </p:sp>
      <p:sp>
        <p:nvSpPr>
          <p:cNvPr id="3" name="Content Placeholder 2"/>
          <p:cNvSpPr>
            <a:spLocks noGrp="1"/>
          </p:cNvSpPr>
          <p:nvPr>
            <p:ph idx="1"/>
          </p:nvPr>
        </p:nvSpPr>
        <p:spPr>
          <a:xfrm>
            <a:off x="838200" y="2133600"/>
            <a:ext cx="7391400" cy="3200400"/>
          </a:xfrm>
        </p:spPr>
        <p:style>
          <a:lnRef idx="0">
            <a:schemeClr val="accent3"/>
          </a:lnRef>
          <a:fillRef idx="3">
            <a:schemeClr val="accent3"/>
          </a:fillRef>
          <a:effectRef idx="3">
            <a:schemeClr val="accent3"/>
          </a:effectRef>
          <a:fontRef idx="minor">
            <a:schemeClr val="lt1"/>
          </a:fontRef>
        </p:style>
        <p:txBody>
          <a:bodyPr/>
          <a:lstStyle/>
          <a:p>
            <a:pPr>
              <a:buNone/>
            </a:pPr>
            <a:r>
              <a:rPr lang="ar-SA" sz="3200" b="1" dirty="0" smtClean="0">
                <a:solidFill>
                  <a:schemeClr val="tx1"/>
                </a:solidFill>
              </a:rPr>
              <a:t>   هوأستراتيجية لإدارة الأخطار التي يتعرض لها الفرد عند إتخاذ القرارات تهدف إلى تخفيض عدم التأكد عن طريق نقل عبء خسارة كبيرة غير مؤكدة إلى المؤمن (شركة التأمين) الذي يتحملها في مقابل خسارة صغيرة وهي قسط التأمين الذي يدفعه المستأمن في أطار من القواعد الفنية والقانونية.</a:t>
            </a:r>
            <a:endParaRPr lang="en-US" sz="3200" b="1"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slide(fromBottom)">
                                      <p:cBhvr>
                                        <p:cTn id="14" dur="1000"/>
                                        <p:tgtEl>
                                          <p:spTgt spid="3">
                                            <p:bg/>
                                          </p:spTgt>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slide(fromBottom)">
                                      <p:cBhvr>
                                        <p:cTn id="1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uiExpand="1"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7"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Title 1"/>
          <p:cNvSpPr>
            <a:spLocks noGrp="1"/>
          </p:cNvSpPr>
          <p:nvPr>
            <p:ph type="title"/>
          </p:nvPr>
        </p:nvSpPr>
        <p:spPr>
          <a:xfrm>
            <a:off x="2743200" y="1143000"/>
            <a:ext cx="3962400" cy="974952"/>
          </a:xfrm>
        </p:spPr>
        <p:style>
          <a:lnRef idx="0">
            <a:schemeClr val="accent1"/>
          </a:lnRef>
          <a:fillRef idx="3">
            <a:schemeClr val="accent1"/>
          </a:fillRef>
          <a:effectRef idx="3">
            <a:schemeClr val="accent1"/>
          </a:effectRef>
          <a:fontRef idx="minor">
            <a:schemeClr val="lt1"/>
          </a:fontRef>
        </p:style>
        <p:txBody>
          <a:bodyPr/>
          <a:lstStyle/>
          <a:p>
            <a:r>
              <a:rPr lang="ar-SA" sz="4000" b="1" dirty="0" smtClean="0">
                <a:solidFill>
                  <a:srgbClr val="FFFF00"/>
                </a:solidFill>
              </a:rPr>
              <a:t>الأخطار القابلة للتأمين</a:t>
            </a:r>
            <a:endParaRPr lang="en-US" sz="4000" b="1" dirty="0">
              <a:solidFill>
                <a:srgbClr val="FFFF00"/>
              </a:solidFill>
            </a:endParaRPr>
          </a:p>
        </p:txBody>
      </p:sp>
      <p:sp>
        <p:nvSpPr>
          <p:cNvPr id="3" name="Content Placeholder 2"/>
          <p:cNvSpPr>
            <a:spLocks noGrp="1"/>
          </p:cNvSpPr>
          <p:nvPr>
            <p:ph idx="1"/>
          </p:nvPr>
        </p:nvSpPr>
        <p:spPr>
          <a:xfrm>
            <a:off x="1092492" y="2362200"/>
            <a:ext cx="6984708" cy="3581400"/>
          </a:xfrm>
        </p:spPr>
        <p:style>
          <a:lnRef idx="0">
            <a:schemeClr val="accent3"/>
          </a:lnRef>
          <a:fillRef idx="3">
            <a:schemeClr val="accent3"/>
          </a:fillRef>
          <a:effectRef idx="3">
            <a:schemeClr val="accent3"/>
          </a:effectRef>
          <a:fontRef idx="minor">
            <a:schemeClr val="lt1"/>
          </a:fontRef>
        </p:style>
        <p:txBody>
          <a:bodyPr>
            <a:normAutofit lnSpcReduction="10000"/>
          </a:bodyPr>
          <a:lstStyle/>
          <a:p>
            <a:pPr>
              <a:buNone/>
            </a:pPr>
            <a:r>
              <a:rPr lang="ar-QA" sz="2800" b="1" dirty="0">
                <a:solidFill>
                  <a:schemeClr val="tx1"/>
                </a:solidFill>
              </a:rPr>
              <a:t> </a:t>
            </a:r>
            <a:r>
              <a:rPr lang="ar-SA" sz="2800" b="1" dirty="0" smtClean="0">
                <a:solidFill>
                  <a:schemeClr val="tx1"/>
                </a:solidFill>
              </a:rPr>
              <a:t>العوامل الواجب توفرها لكي يكون الخطر قابلا للتأمين :</a:t>
            </a:r>
          </a:p>
          <a:p>
            <a:pPr>
              <a:buNone/>
            </a:pPr>
            <a:r>
              <a:rPr lang="ar-SA" sz="2800" b="1" dirty="0" smtClean="0">
                <a:solidFill>
                  <a:schemeClr val="tx1"/>
                </a:solidFill>
              </a:rPr>
              <a:t>1 – الخسارة مالية .</a:t>
            </a:r>
          </a:p>
          <a:p>
            <a:pPr>
              <a:buNone/>
            </a:pPr>
            <a:r>
              <a:rPr lang="ar-SA" sz="2800" b="1" dirty="0" smtClean="0">
                <a:solidFill>
                  <a:schemeClr val="tx1"/>
                </a:solidFill>
              </a:rPr>
              <a:t>2 – الأخطار البحته .</a:t>
            </a:r>
          </a:p>
          <a:p>
            <a:pPr>
              <a:buNone/>
            </a:pPr>
            <a:r>
              <a:rPr lang="ar-SA" sz="2800" b="1" dirty="0" smtClean="0">
                <a:solidFill>
                  <a:schemeClr val="tx1"/>
                </a:solidFill>
              </a:rPr>
              <a:t>3 – الخسارة عرضية .</a:t>
            </a:r>
          </a:p>
          <a:p>
            <a:pPr>
              <a:buNone/>
            </a:pPr>
            <a:r>
              <a:rPr lang="ar-SA" sz="2800" b="1" dirty="0" smtClean="0">
                <a:solidFill>
                  <a:schemeClr val="tx1"/>
                </a:solidFill>
              </a:rPr>
              <a:t>4 – المصلحة التأمينية .</a:t>
            </a:r>
          </a:p>
          <a:p>
            <a:pPr>
              <a:buNone/>
            </a:pPr>
            <a:endParaRPr lang="ar-SA" sz="2800" b="1" dirty="0" smtClean="0">
              <a:solidFill>
                <a:schemeClr val="tx1"/>
              </a:solidFill>
            </a:endParaRPr>
          </a:p>
          <a:p>
            <a:pPr>
              <a:buNone/>
            </a:pPr>
            <a:r>
              <a:rPr lang="ar-SA" sz="2800" b="1" dirty="0" smtClean="0">
                <a:solidFill>
                  <a:schemeClr val="tx1"/>
                </a:solidFill>
              </a:rPr>
              <a:t>وسوف يتم دراستها بالتفصيل فى فصل مبادئ التأمين .</a:t>
            </a:r>
            <a:endParaRPr lang="en-US" sz="2800" b="1"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6"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barn(inHorizontal)">
                                      <p:cBhvr>
                                        <p:cTn id="14" dur="1000"/>
                                        <p:tgtEl>
                                          <p:spTgt spid="3">
                                            <p:bg/>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6"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barn(inHorizontal)">
                                      <p:cBhvr>
                                        <p:cTn id="19" dur="10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6"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barn(inHorizontal)">
                                      <p:cBhvr>
                                        <p:cTn id="24" dur="1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barn(inHorizontal)">
                                      <p:cBhvr>
                                        <p:cTn id="29" dur="10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6"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barn(inHorizontal)">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6"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barn(inHorizontal)">
                                      <p:cBhvr>
                                        <p:cTn id="39" dur="1000"/>
                                        <p:tgtEl>
                                          <p:spTgt spid="3">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6" fill="hold" grpId="0"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barn(inHorizontal)">
                                      <p:cBhvr>
                                        <p:cTn id="44"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uiExpand="1"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7"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3" name="Content Placeholder 2"/>
          <p:cNvSpPr>
            <a:spLocks noGrp="1"/>
          </p:cNvSpPr>
          <p:nvPr>
            <p:ph idx="1"/>
          </p:nvPr>
        </p:nvSpPr>
        <p:spPr>
          <a:xfrm>
            <a:off x="457200" y="2971800"/>
            <a:ext cx="8229600" cy="3154363"/>
          </a:xfrm>
        </p:spPr>
        <p:txBody>
          <a:bodyPr/>
          <a:lstStyle/>
          <a:p>
            <a:pPr>
              <a:buNone/>
            </a:pPr>
            <a:r>
              <a:rPr lang="ar-SA" sz="2800" b="1" dirty="0" smtClean="0"/>
              <a:t>    موظف ساخط طرده صاحب العمل مؤخراً فعاد إلى بناية العمل وأشعل حريقاً عن عمد، فهل يمكن اعتبار ذالك حدثاً عرضياً ؟</a:t>
            </a:r>
          </a:p>
          <a:p>
            <a:pPr>
              <a:buNone/>
            </a:pPr>
            <a:r>
              <a:rPr lang="ar-SA" sz="2800" b="1" dirty="0" smtClean="0">
                <a:solidFill>
                  <a:srgbClr val="0070C0"/>
                </a:solidFill>
              </a:rPr>
              <a:t>   لايعتبر لانه متعمد للمتسبب</a:t>
            </a:r>
          </a:p>
          <a:p>
            <a:pPr>
              <a:buNone/>
            </a:pPr>
            <a:r>
              <a:rPr lang="ar-SA" sz="2800" b="1" dirty="0" smtClean="0">
                <a:solidFill>
                  <a:srgbClr val="0070C0"/>
                </a:solidFill>
              </a:rPr>
              <a:t>   وبالعكس لصاحب البناية يعتبر عرضيا</a:t>
            </a:r>
            <a:endParaRPr lang="en-US" sz="2800" b="1" dirty="0">
              <a:solidFill>
                <a:srgbClr val="0070C0"/>
              </a:solidFill>
            </a:endParaRPr>
          </a:p>
        </p:txBody>
      </p:sp>
      <p:sp>
        <p:nvSpPr>
          <p:cNvPr id="9" name="عنوان 6"/>
          <p:cNvSpPr>
            <a:spLocks noGrp="1"/>
          </p:cNvSpPr>
          <p:nvPr>
            <p:ph type="title"/>
          </p:nvPr>
        </p:nvSpPr>
        <p:spPr>
          <a:xfrm>
            <a:off x="2019300" y="1371600"/>
            <a:ext cx="5105400" cy="1143000"/>
          </a:xfrm>
        </p:spPr>
        <p:style>
          <a:lnRef idx="0">
            <a:schemeClr val="accent1"/>
          </a:lnRef>
          <a:fillRef idx="3">
            <a:schemeClr val="accent1"/>
          </a:fillRef>
          <a:effectRef idx="3">
            <a:schemeClr val="accent1"/>
          </a:effectRef>
          <a:fontRef idx="minor">
            <a:schemeClr val="lt1"/>
          </a:fontRef>
        </p:style>
        <p:txBody>
          <a:bodyPr>
            <a:normAutofit/>
          </a:bodyPr>
          <a:lstStyle/>
          <a:p>
            <a:r>
              <a:rPr lang="ar-SA" sz="5400" b="1" dirty="0" smtClean="0">
                <a:solidFill>
                  <a:schemeClr val="bg1"/>
                </a:solidFill>
              </a:rPr>
              <a:t>تم</a:t>
            </a:r>
            <a:r>
              <a:rPr lang="ar-QA" sz="5400" b="1" dirty="0" smtClean="0">
                <a:solidFill>
                  <a:schemeClr val="bg1"/>
                </a:solidFill>
              </a:rPr>
              <a:t>ــ</a:t>
            </a:r>
            <a:r>
              <a:rPr lang="ar-SA" sz="5400" b="1" dirty="0" smtClean="0">
                <a:solidFill>
                  <a:schemeClr val="bg1"/>
                </a:solidFill>
              </a:rPr>
              <a:t>رين</a:t>
            </a:r>
            <a:endParaRPr lang="ar-SA" sz="54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34"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عنوان 1"/>
          <p:cNvSpPr>
            <a:spLocks noGrp="1"/>
          </p:cNvSpPr>
          <p:nvPr>
            <p:ph type="title"/>
          </p:nvPr>
        </p:nvSpPr>
        <p:spPr>
          <a:xfrm>
            <a:off x="2742346" y="1128776"/>
            <a:ext cx="4230812" cy="702366"/>
          </a:xfrm>
        </p:spPr>
        <p:style>
          <a:lnRef idx="0">
            <a:schemeClr val="accent2"/>
          </a:lnRef>
          <a:fillRef idx="3">
            <a:schemeClr val="accent2"/>
          </a:fillRef>
          <a:effectRef idx="3">
            <a:schemeClr val="accent2"/>
          </a:effectRef>
          <a:fontRef idx="minor">
            <a:schemeClr val="lt1"/>
          </a:fontRef>
        </p:style>
        <p:txBody>
          <a:bodyPr>
            <a:noAutofit/>
          </a:bodyPr>
          <a:lstStyle/>
          <a:p>
            <a:r>
              <a:rPr lang="ar-SA" sz="3200" b="1" dirty="0" smtClean="0">
                <a:ln w="50800"/>
                <a:solidFill>
                  <a:srgbClr val="FFFF00"/>
                </a:solidFill>
                <a:effectLst>
                  <a:outerShdw blurRad="38100" dist="38100" dir="2700000" algn="tl">
                    <a:srgbClr val="000000">
                      <a:alpha val="43137"/>
                    </a:srgbClr>
                  </a:outerShdw>
                </a:effectLst>
                <a:latin typeface="+mn-lt"/>
                <a:ea typeface="+mn-ea"/>
                <a:cs typeface="+mn-cs"/>
              </a:rPr>
              <a:t>العلاقة</a:t>
            </a:r>
            <a:r>
              <a:rPr lang="ar-SA" sz="3600" b="1" dirty="0" smtClean="0">
                <a:solidFill>
                  <a:srgbClr val="FFFF00"/>
                </a:solidFill>
              </a:rPr>
              <a:t> </a:t>
            </a:r>
            <a:r>
              <a:rPr lang="ar-SA" sz="3200" b="1" dirty="0" smtClean="0">
                <a:ln w="50800"/>
                <a:solidFill>
                  <a:srgbClr val="FFFF00"/>
                </a:solidFill>
                <a:effectLst>
                  <a:outerShdw blurRad="38100" dist="38100" dir="2700000" algn="tl">
                    <a:srgbClr val="000000">
                      <a:alpha val="43137"/>
                    </a:srgbClr>
                  </a:outerShdw>
                </a:effectLst>
                <a:latin typeface="+mn-lt"/>
                <a:ea typeface="+mn-ea"/>
                <a:cs typeface="+mn-cs"/>
              </a:rPr>
              <a:t>بين</a:t>
            </a:r>
            <a:r>
              <a:rPr lang="ar-SA" sz="3600" b="1" dirty="0" smtClean="0">
                <a:solidFill>
                  <a:srgbClr val="FFFF00"/>
                </a:solidFill>
              </a:rPr>
              <a:t> </a:t>
            </a:r>
            <a:r>
              <a:rPr lang="ar-SA" sz="3200" b="1" dirty="0" smtClean="0">
                <a:ln w="50800"/>
                <a:solidFill>
                  <a:srgbClr val="FFFF00"/>
                </a:solidFill>
                <a:effectLst>
                  <a:outerShdw blurRad="38100" dist="38100" dir="2700000" algn="tl">
                    <a:srgbClr val="000000">
                      <a:alpha val="43137"/>
                    </a:srgbClr>
                  </a:outerShdw>
                </a:effectLst>
                <a:latin typeface="+mn-lt"/>
                <a:ea typeface="+mn-ea"/>
                <a:cs typeface="+mn-cs"/>
              </a:rPr>
              <a:t>الخطر</a:t>
            </a:r>
            <a:r>
              <a:rPr lang="ar-SA" sz="3600" b="1" dirty="0" smtClean="0">
                <a:solidFill>
                  <a:srgbClr val="FFFF00"/>
                </a:solidFill>
              </a:rPr>
              <a:t> </a:t>
            </a:r>
            <a:r>
              <a:rPr lang="ar-SA" sz="3200" b="1" dirty="0" smtClean="0">
                <a:ln w="50800"/>
                <a:solidFill>
                  <a:srgbClr val="FFFF00"/>
                </a:solidFill>
                <a:effectLst>
                  <a:outerShdw blurRad="38100" dist="38100" dir="2700000" algn="tl">
                    <a:srgbClr val="000000">
                      <a:alpha val="43137"/>
                    </a:srgbClr>
                  </a:outerShdw>
                </a:effectLst>
                <a:latin typeface="+mn-lt"/>
                <a:ea typeface="+mn-ea"/>
                <a:cs typeface="+mn-cs"/>
              </a:rPr>
              <a:t>والاحتمال</a:t>
            </a:r>
            <a:endParaRPr lang="ar-SA" sz="3200" b="1" dirty="0">
              <a:ln w="50800"/>
              <a:solidFill>
                <a:srgbClr val="FFFF00"/>
              </a:solidFill>
              <a:effectLst>
                <a:outerShdw blurRad="38100" dist="38100" dir="2700000" algn="tl">
                  <a:srgbClr val="000000">
                    <a:alpha val="43137"/>
                  </a:srgbClr>
                </a:outerShdw>
              </a:effectLst>
              <a:latin typeface="+mn-lt"/>
              <a:ea typeface="+mn-ea"/>
              <a:cs typeface="+mn-cs"/>
            </a:endParaRPr>
          </a:p>
        </p:txBody>
      </p:sp>
      <p:cxnSp>
        <p:nvCxnSpPr>
          <p:cNvPr id="5" name="رابط كسهم مستقيم 4"/>
          <p:cNvCxnSpPr/>
          <p:nvPr/>
        </p:nvCxnSpPr>
        <p:spPr bwMode="auto">
          <a:xfrm>
            <a:off x="2786050" y="4714884"/>
            <a:ext cx="3500462"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3" name="رابط كسهم مستقيم 12"/>
          <p:cNvCxnSpPr/>
          <p:nvPr/>
        </p:nvCxnSpPr>
        <p:spPr bwMode="auto">
          <a:xfrm rot="5400000" flipH="1" flipV="1">
            <a:off x="1428728" y="3357562"/>
            <a:ext cx="2714644"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6" name="مثلث متساوي الساقين 15"/>
          <p:cNvSpPr/>
          <p:nvPr/>
        </p:nvSpPr>
        <p:spPr bwMode="auto">
          <a:xfrm>
            <a:off x="2743200" y="2286000"/>
            <a:ext cx="3214710" cy="2428892"/>
          </a:xfrm>
          <a:prstGeom prst="triangle">
            <a:avLst>
              <a:gd name="adj" fmla="val 5000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25000" smtClean="0">
              <a:ln>
                <a:noFill/>
              </a:ln>
              <a:solidFill>
                <a:schemeClr val="tx1"/>
              </a:solidFill>
              <a:effectLst/>
              <a:latin typeface="Arial" pitchFamily="34" charset="0"/>
              <a:cs typeface="Arial" pitchFamily="34" charset="0"/>
            </a:endParaRPr>
          </a:p>
        </p:txBody>
      </p:sp>
      <p:cxnSp>
        <p:nvCxnSpPr>
          <p:cNvPr id="19" name="رابط مستقيم 18"/>
          <p:cNvCxnSpPr>
            <a:stCxn id="16" idx="0"/>
            <a:endCxn id="16" idx="3"/>
          </p:cNvCxnSpPr>
          <p:nvPr/>
        </p:nvCxnSpPr>
        <p:spPr bwMode="auto">
          <a:xfrm rot="16200000" flipH="1">
            <a:off x="3136109" y="3500446"/>
            <a:ext cx="242889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2" name="مربع نص 21"/>
          <p:cNvSpPr txBox="1"/>
          <p:nvPr/>
        </p:nvSpPr>
        <p:spPr>
          <a:xfrm>
            <a:off x="928662" y="1643050"/>
            <a:ext cx="1643074" cy="461665"/>
          </a:xfrm>
          <a:prstGeom prst="rect">
            <a:avLst/>
          </a:prstGeom>
          <a:noFill/>
        </p:spPr>
        <p:txBody>
          <a:bodyPr wrap="square" rtlCol="1">
            <a:spAutoFit/>
          </a:bodyPr>
          <a:lstStyle/>
          <a:p>
            <a:r>
              <a:rPr lang="en-US" sz="3600" b="1" dirty="0" smtClean="0"/>
              <a:t>R</a:t>
            </a:r>
            <a:r>
              <a:rPr lang="ar-SA" sz="3600" b="1" dirty="0" smtClean="0"/>
              <a:t>درجة الخطر</a:t>
            </a:r>
            <a:endParaRPr lang="ar-SA" sz="3600" b="1" dirty="0"/>
          </a:p>
        </p:txBody>
      </p:sp>
      <p:sp>
        <p:nvSpPr>
          <p:cNvPr id="23" name="مربع نص 22"/>
          <p:cNvSpPr txBox="1"/>
          <p:nvPr/>
        </p:nvSpPr>
        <p:spPr>
          <a:xfrm>
            <a:off x="6643702" y="4429132"/>
            <a:ext cx="1285884" cy="461665"/>
          </a:xfrm>
          <a:prstGeom prst="rect">
            <a:avLst/>
          </a:prstGeom>
          <a:noFill/>
        </p:spPr>
        <p:txBody>
          <a:bodyPr wrap="square" rtlCol="1">
            <a:spAutoFit/>
          </a:bodyPr>
          <a:lstStyle/>
          <a:p>
            <a:r>
              <a:rPr lang="ar-SA" dirty="0" smtClean="0"/>
              <a:t>ا</a:t>
            </a:r>
            <a:r>
              <a:rPr lang="ar-SA" sz="3600" b="1" dirty="0" smtClean="0"/>
              <a:t>لاحتمال</a:t>
            </a:r>
            <a:r>
              <a:rPr lang="en-US" sz="3600" b="1" dirty="0" smtClean="0"/>
              <a:t>P</a:t>
            </a:r>
            <a:endParaRPr lang="ar-SA" sz="3600" b="1" dirty="0"/>
          </a:p>
        </p:txBody>
      </p:sp>
      <p:sp>
        <p:nvSpPr>
          <p:cNvPr id="24" name="مربع نص 23"/>
          <p:cNvSpPr txBox="1"/>
          <p:nvPr/>
        </p:nvSpPr>
        <p:spPr>
          <a:xfrm>
            <a:off x="4214810" y="4786322"/>
            <a:ext cx="642942" cy="420628"/>
          </a:xfrm>
          <a:prstGeom prst="rect">
            <a:avLst/>
          </a:prstGeom>
          <a:noFill/>
        </p:spPr>
        <p:txBody>
          <a:bodyPr wrap="square" rtlCol="1">
            <a:spAutoFit/>
          </a:bodyPr>
          <a:lstStyle/>
          <a:p>
            <a:r>
              <a:rPr lang="ar-SA" sz="3200" b="1" dirty="0" smtClean="0"/>
              <a:t>0,5</a:t>
            </a:r>
            <a:endParaRPr lang="ar-SA" sz="3200" b="1" dirty="0"/>
          </a:p>
        </p:txBody>
      </p:sp>
      <p:sp>
        <p:nvSpPr>
          <p:cNvPr id="25" name="مربع نص 24"/>
          <p:cNvSpPr txBox="1"/>
          <p:nvPr/>
        </p:nvSpPr>
        <p:spPr>
          <a:xfrm>
            <a:off x="5643570" y="4857760"/>
            <a:ext cx="1071570" cy="748923"/>
          </a:xfrm>
          <a:prstGeom prst="rect">
            <a:avLst/>
          </a:prstGeom>
          <a:noFill/>
        </p:spPr>
        <p:txBody>
          <a:bodyPr wrap="square" rtlCol="1">
            <a:spAutoFit/>
          </a:bodyPr>
          <a:lstStyle/>
          <a:p>
            <a:pPr algn="ctr"/>
            <a:r>
              <a:rPr lang="ar-SA" sz="3200" b="1" dirty="0" smtClean="0"/>
              <a:t>1</a:t>
            </a:r>
          </a:p>
          <a:p>
            <a:pPr algn="ctr"/>
            <a:r>
              <a:rPr lang="ar-SA" sz="3200" b="1" dirty="0" smtClean="0"/>
              <a:t>تأكد تام</a:t>
            </a:r>
            <a:endParaRPr lang="ar-SA" sz="3200" b="1" dirty="0"/>
          </a:p>
        </p:txBody>
      </p:sp>
      <p:sp>
        <p:nvSpPr>
          <p:cNvPr id="26" name="مربع نص 25"/>
          <p:cNvSpPr txBox="1"/>
          <p:nvPr/>
        </p:nvSpPr>
        <p:spPr>
          <a:xfrm>
            <a:off x="2214546" y="4857760"/>
            <a:ext cx="1071570" cy="748923"/>
          </a:xfrm>
          <a:prstGeom prst="rect">
            <a:avLst/>
          </a:prstGeom>
          <a:noFill/>
        </p:spPr>
        <p:txBody>
          <a:bodyPr wrap="square" rtlCol="1">
            <a:spAutoFit/>
          </a:bodyPr>
          <a:lstStyle/>
          <a:p>
            <a:pPr algn="ctr"/>
            <a:r>
              <a:rPr lang="ar-SA" sz="3200" b="1" dirty="0" smtClean="0"/>
              <a:t>صفر</a:t>
            </a:r>
          </a:p>
          <a:p>
            <a:pPr algn="ctr"/>
            <a:r>
              <a:rPr lang="ar-SA" sz="3200" b="1" dirty="0" smtClean="0"/>
              <a:t>مستحيل</a:t>
            </a:r>
            <a:endParaRPr lang="ar-SA" sz="3200" b="1" dirty="0"/>
          </a:p>
        </p:txBody>
      </p:sp>
      <p:cxnSp>
        <p:nvCxnSpPr>
          <p:cNvPr id="28" name="رابط مستقيم 27"/>
          <p:cNvCxnSpPr>
            <a:stCxn id="16" idx="0"/>
          </p:cNvCxnSpPr>
          <p:nvPr/>
        </p:nvCxnSpPr>
        <p:spPr bwMode="auto">
          <a:xfrm rot="16200000" flipV="1">
            <a:off x="3546878" y="1482322"/>
            <a:ext cx="1588" cy="160735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0" name="مربع نص 29"/>
          <p:cNvSpPr txBox="1"/>
          <p:nvPr/>
        </p:nvSpPr>
        <p:spPr>
          <a:xfrm>
            <a:off x="3428992" y="3643314"/>
            <a:ext cx="928694" cy="379591"/>
          </a:xfrm>
          <a:prstGeom prst="rect">
            <a:avLst/>
          </a:prstGeom>
          <a:noFill/>
        </p:spPr>
        <p:txBody>
          <a:bodyPr wrap="square" rtlCol="1">
            <a:spAutoFit/>
          </a:bodyPr>
          <a:lstStyle/>
          <a:p>
            <a:r>
              <a:rPr lang="en-US" sz="2800" b="1" dirty="0" smtClean="0">
                <a:solidFill>
                  <a:srgbClr val="C00000"/>
                </a:solidFill>
              </a:rPr>
              <a:t>R=2p</a:t>
            </a:r>
            <a:endParaRPr lang="ar-SA" sz="2800" b="1" dirty="0">
              <a:solidFill>
                <a:srgbClr val="C00000"/>
              </a:solidFill>
            </a:endParaRPr>
          </a:p>
        </p:txBody>
      </p:sp>
      <p:sp>
        <p:nvSpPr>
          <p:cNvPr id="31" name="مربع نص 30"/>
          <p:cNvSpPr txBox="1"/>
          <p:nvPr/>
        </p:nvSpPr>
        <p:spPr>
          <a:xfrm>
            <a:off x="4357686" y="3643314"/>
            <a:ext cx="1428760" cy="379591"/>
          </a:xfrm>
          <a:prstGeom prst="rect">
            <a:avLst/>
          </a:prstGeom>
          <a:noFill/>
        </p:spPr>
        <p:txBody>
          <a:bodyPr wrap="square" rtlCol="1">
            <a:spAutoFit/>
          </a:bodyPr>
          <a:lstStyle/>
          <a:p>
            <a:r>
              <a:rPr lang="en-US" sz="2800" b="1" dirty="0" smtClean="0">
                <a:solidFill>
                  <a:srgbClr val="C00000"/>
                </a:solidFill>
              </a:rPr>
              <a:t>R=2(1-p)</a:t>
            </a:r>
            <a:endParaRPr lang="ar-SA" sz="2800" b="1" dirty="0">
              <a:solidFill>
                <a:srgbClr val="C00000"/>
              </a:solidFill>
            </a:endParaRPr>
          </a:p>
        </p:txBody>
      </p:sp>
      <p:sp>
        <p:nvSpPr>
          <p:cNvPr id="32" name="وسيلة شرح خطية 2 31"/>
          <p:cNvSpPr/>
          <p:nvPr/>
        </p:nvSpPr>
        <p:spPr bwMode="auto">
          <a:xfrm>
            <a:off x="5786446" y="2633791"/>
            <a:ext cx="1143008" cy="612648"/>
          </a:xfrm>
          <a:prstGeom prst="borderCallout2">
            <a:avLst>
              <a:gd name="adj1" fmla="val 18750"/>
              <a:gd name="adj2" fmla="val -3627"/>
              <a:gd name="adj3" fmla="val 18750"/>
              <a:gd name="adj4" fmla="val -16667"/>
              <a:gd name="adj5" fmla="val 136645"/>
              <a:gd name="adj6" fmla="val -5659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ar-SA" sz="2400" b="1" dirty="0" smtClean="0">
                <a:solidFill>
                  <a:srgbClr val="002060"/>
                </a:solidFill>
              </a:rPr>
              <a:t>قطاع القرارات السالبة</a:t>
            </a:r>
            <a:endParaRPr kumimoji="0" lang="ar-SA" sz="2400" b="1" i="0" u="none" strike="noStrike" cap="none" normalizeH="0" baseline="-25000" dirty="0" smtClean="0">
              <a:ln>
                <a:noFill/>
              </a:ln>
              <a:solidFill>
                <a:srgbClr val="002060"/>
              </a:solidFill>
              <a:effectLst/>
              <a:latin typeface="Arial" pitchFamily="34" charset="0"/>
              <a:cs typeface="Arial" pitchFamily="34" charset="0"/>
            </a:endParaRPr>
          </a:p>
        </p:txBody>
      </p:sp>
      <p:sp>
        <p:nvSpPr>
          <p:cNvPr id="33" name="وسيلة شرح خطية 2 32"/>
          <p:cNvSpPr/>
          <p:nvPr/>
        </p:nvSpPr>
        <p:spPr bwMode="auto">
          <a:xfrm>
            <a:off x="1428728" y="2571744"/>
            <a:ext cx="1128714" cy="612648"/>
          </a:xfrm>
          <a:prstGeom prst="borderCallout2">
            <a:avLst>
              <a:gd name="adj1" fmla="val 40698"/>
              <a:gd name="adj2" fmla="val 110728"/>
              <a:gd name="adj3" fmla="val 40700"/>
              <a:gd name="adj4" fmla="val 129312"/>
              <a:gd name="adj5" fmla="val 138839"/>
              <a:gd name="adj6" fmla="val 193224"/>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2400" b="1" i="0" u="none" strike="noStrike" cap="none" normalizeH="0" baseline="-25000" dirty="0" smtClean="0">
                <a:ln>
                  <a:noFill/>
                </a:ln>
                <a:solidFill>
                  <a:srgbClr val="002060"/>
                </a:solidFill>
                <a:effectLst/>
                <a:latin typeface="Arial" pitchFamily="34" charset="0"/>
                <a:cs typeface="Arial" pitchFamily="34" charset="0"/>
              </a:rPr>
              <a:t>قطاع القرارات الموجبة</a:t>
            </a:r>
          </a:p>
        </p:txBody>
      </p:sp>
      <p:sp>
        <p:nvSpPr>
          <p:cNvPr id="20" name="مربع نص 19"/>
          <p:cNvSpPr txBox="1"/>
          <p:nvPr/>
        </p:nvSpPr>
        <p:spPr>
          <a:xfrm>
            <a:off x="2428860" y="1928802"/>
            <a:ext cx="346569" cy="461665"/>
          </a:xfrm>
          <a:prstGeom prst="rect">
            <a:avLst/>
          </a:prstGeom>
          <a:noFill/>
        </p:spPr>
        <p:txBody>
          <a:bodyPr wrap="none" rtlCol="1">
            <a:spAutoFit/>
          </a:bodyPr>
          <a:lstStyle/>
          <a:p>
            <a:r>
              <a:rPr lang="ar-SA" sz="3600" dirty="0" smtClean="0"/>
              <a:t>1</a:t>
            </a:r>
            <a:endParaRPr lang="ar-SA" sz="3600" dirty="0"/>
          </a:p>
        </p:txBody>
      </p:sp>
    </p:spTree>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p:transition spd="slow">
        <p:dissolv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7"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62801588"/>
              </p:ext>
            </p:extLst>
          </p:nvPr>
        </p:nvGraphicFramePr>
        <p:xfrm>
          <a:off x="990600" y="1524000"/>
          <a:ext cx="7010400" cy="363378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7"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3" name="Content Placeholder 2"/>
          <p:cNvSpPr>
            <a:spLocks noGrp="1"/>
          </p:cNvSpPr>
          <p:nvPr>
            <p:ph idx="1"/>
          </p:nvPr>
        </p:nvSpPr>
        <p:spPr>
          <a:xfrm>
            <a:off x="152400" y="2332037"/>
            <a:ext cx="8229600" cy="4525963"/>
          </a:xfrm>
        </p:spPr>
        <p:txBody>
          <a:bodyPr/>
          <a:lstStyle/>
          <a:p>
            <a:pPr>
              <a:buNone/>
            </a:pPr>
            <a:r>
              <a:rPr lang="ar-SA" sz="2800" b="1" dirty="0" smtClean="0"/>
              <a:t>   اشترى صديقك مؤخراً سيارة جديدة وهو معروف عنه أنه سائق متهور، وأنت تشعر يقيناً أنه سوف يقع له حادث.</a:t>
            </a:r>
          </a:p>
          <a:p>
            <a:pPr>
              <a:buNone/>
            </a:pPr>
            <a:r>
              <a:rPr lang="ar-SA" sz="2800" b="1" dirty="0" smtClean="0"/>
              <a:t>   هل يمكن التأمين على سيارته؟</a:t>
            </a:r>
          </a:p>
          <a:p>
            <a:pPr>
              <a:buNone/>
            </a:pPr>
            <a:r>
              <a:rPr lang="ar-SA" sz="2800" b="1" dirty="0" smtClean="0"/>
              <a:t>   وضح أسباب إجابتك. </a:t>
            </a:r>
          </a:p>
          <a:p>
            <a:pPr>
              <a:buNone/>
            </a:pPr>
            <a:r>
              <a:rPr lang="ar-SA" sz="2800" b="1" dirty="0" smtClean="0"/>
              <a:t>    </a:t>
            </a:r>
            <a:r>
              <a:rPr lang="ar-SA" sz="2800" b="1" dirty="0" smtClean="0">
                <a:solidFill>
                  <a:srgbClr val="0070C0"/>
                </a:solidFill>
              </a:rPr>
              <a:t>نعم </a:t>
            </a:r>
          </a:p>
          <a:p>
            <a:pPr>
              <a:buNone/>
            </a:pPr>
            <a:r>
              <a:rPr lang="ar-SA" sz="2800" b="1" dirty="0" smtClean="0">
                <a:solidFill>
                  <a:srgbClr val="0070C0"/>
                </a:solidFill>
              </a:rPr>
              <a:t>    توجد مصلحة تأمينية</a:t>
            </a:r>
          </a:p>
          <a:p>
            <a:pPr>
              <a:buNone/>
            </a:pPr>
            <a:r>
              <a:rPr lang="ar-SA" sz="2800" b="1" dirty="0" smtClean="0">
                <a:solidFill>
                  <a:srgbClr val="0070C0"/>
                </a:solidFill>
              </a:rPr>
              <a:t>    اتباع افضل طريقة لإدارة الخطر</a:t>
            </a:r>
          </a:p>
        </p:txBody>
      </p:sp>
      <p:sp>
        <p:nvSpPr>
          <p:cNvPr id="9" name="عنوان 6"/>
          <p:cNvSpPr>
            <a:spLocks noGrp="1"/>
          </p:cNvSpPr>
          <p:nvPr>
            <p:ph type="title"/>
          </p:nvPr>
        </p:nvSpPr>
        <p:spPr>
          <a:xfrm>
            <a:off x="3327254" y="1246728"/>
            <a:ext cx="2514600" cy="83820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ar-SA" sz="5400" b="1" dirty="0" smtClean="0">
                <a:solidFill>
                  <a:schemeClr val="bg1"/>
                </a:solidFill>
              </a:rPr>
              <a:t>تم</a:t>
            </a:r>
            <a:r>
              <a:rPr lang="ar-QA" sz="5400" b="1" dirty="0" smtClean="0">
                <a:solidFill>
                  <a:schemeClr val="bg1"/>
                </a:solidFill>
              </a:rPr>
              <a:t>ــ</a:t>
            </a:r>
            <a:r>
              <a:rPr lang="ar-SA" sz="5400" b="1" dirty="0" smtClean="0">
                <a:solidFill>
                  <a:schemeClr val="bg1"/>
                </a:solidFill>
              </a:rPr>
              <a:t>رين</a:t>
            </a:r>
            <a:endParaRPr lang="ar-SA" sz="54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13"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عنوان 1"/>
          <p:cNvSpPr>
            <a:spLocks noGrp="1"/>
          </p:cNvSpPr>
          <p:nvPr>
            <p:ph type="title"/>
          </p:nvPr>
        </p:nvSpPr>
        <p:spPr>
          <a:xfrm>
            <a:off x="381000" y="838200"/>
            <a:ext cx="8229600" cy="1143000"/>
          </a:xfrm>
        </p:spPr>
        <p:txBody>
          <a:bodyPr>
            <a:normAutofit fontScale="90000"/>
          </a:bodyPr>
          <a:lstStyle/>
          <a:p>
            <a:r>
              <a:rPr lang="ar-SA" sz="9600" dirty="0" smtClean="0">
                <a:solidFill>
                  <a:srgbClr val="0070C0"/>
                </a:solidFill>
              </a:rPr>
              <a:t>@</a:t>
            </a:r>
            <a:endParaRPr lang="ar-SA" sz="9600" dirty="0">
              <a:solidFill>
                <a:srgbClr val="0070C0"/>
              </a:solidFill>
            </a:endParaRPr>
          </a:p>
        </p:txBody>
      </p:sp>
      <p:pic>
        <p:nvPicPr>
          <p:cNvPr id="4" name="Content Placeholder 3" descr="coffee1"/>
          <p:cNvPicPr>
            <a:picLocks noGrp="1" noChangeAspect="1" noChangeArrowheads="1"/>
          </p:cNvPicPr>
          <p:nvPr>
            <p:ph idx="1"/>
          </p:nvPr>
        </p:nvPicPr>
        <p:blipFill>
          <a:blip r:embed="rId6" cstate="print"/>
          <a:srcRect/>
          <a:stretch>
            <a:fillRect/>
          </a:stretch>
        </p:blipFill>
        <p:spPr bwMode="auto">
          <a:xfrm>
            <a:off x="3713004" y="2438400"/>
            <a:ext cx="1773396" cy="1330047"/>
          </a:xfrm>
          <a:prstGeom prst="rect">
            <a:avLst/>
          </a:prstGeom>
          <a:noFill/>
          <a:ln w="9525">
            <a:noFill/>
            <a:miter lim="800000"/>
            <a:headEnd/>
            <a:tailEnd/>
          </a:ln>
        </p:spPr>
      </p:pic>
      <p:pic>
        <p:nvPicPr>
          <p:cNvPr id="5" name="Picture 2" descr="D:\ملفات الاخ\My Pictures\stockxpertcom_id391967_size2.jpg"/>
          <p:cNvPicPr>
            <a:picLocks noChangeAspect="1" noChangeArrowheads="1"/>
          </p:cNvPicPr>
          <p:nvPr/>
        </p:nvPicPr>
        <p:blipFill>
          <a:blip r:embed="rId7" cstate="print"/>
          <a:srcRect/>
          <a:stretch>
            <a:fillRect/>
          </a:stretch>
        </p:blipFill>
        <p:spPr bwMode="auto">
          <a:xfrm>
            <a:off x="1025220" y="4114800"/>
            <a:ext cx="2216757" cy="1385492"/>
          </a:xfrm>
          <a:prstGeom prst="rect">
            <a:avLst/>
          </a:prstGeom>
          <a:noFill/>
        </p:spPr>
      </p:pic>
      <p:pic>
        <p:nvPicPr>
          <p:cNvPr id="6" name="Picture 4" descr="بلاك بيري 2"/>
          <p:cNvPicPr>
            <a:picLocks noChangeAspect="1" noChangeArrowheads="1"/>
          </p:cNvPicPr>
          <p:nvPr/>
        </p:nvPicPr>
        <p:blipFill>
          <a:blip r:embed="rId8" cstate="print"/>
          <a:srcRect/>
          <a:stretch>
            <a:fillRect/>
          </a:stretch>
        </p:blipFill>
        <p:spPr bwMode="auto">
          <a:xfrm>
            <a:off x="3546749" y="4074096"/>
            <a:ext cx="2050501" cy="1939663"/>
          </a:xfrm>
          <a:prstGeom prst="rect">
            <a:avLst/>
          </a:prstGeom>
          <a:noFill/>
          <a:ln w="9525">
            <a:noFill/>
            <a:miter lim="800000"/>
            <a:headEnd/>
            <a:tailEnd/>
          </a:ln>
          <a:effectLst/>
        </p:spPr>
      </p:pic>
      <p:pic>
        <p:nvPicPr>
          <p:cNvPr id="7" name="Picture 6" descr="gwc103075"/>
          <p:cNvPicPr>
            <a:picLocks noChangeAspect="1" noChangeArrowheads="1"/>
          </p:cNvPicPr>
          <p:nvPr/>
        </p:nvPicPr>
        <p:blipFill>
          <a:blip r:embed="rId9" cstate="print"/>
          <a:srcRect/>
          <a:stretch>
            <a:fillRect/>
          </a:stretch>
        </p:blipFill>
        <p:spPr bwMode="auto">
          <a:xfrm>
            <a:off x="6096000" y="4074096"/>
            <a:ext cx="2205658" cy="1470439"/>
          </a:xfrm>
          <a:prstGeom prst="rect">
            <a:avLst/>
          </a:prstGeom>
          <a:noFill/>
          <a:ln w="9525">
            <a:noFill/>
            <a:miter lim="800000"/>
            <a:headEnd/>
            <a:tailEnd/>
          </a:ln>
        </p:spPr>
      </p:pic>
      <p:pic>
        <p:nvPicPr>
          <p:cNvPr id="8" name="Picture 6" descr="C:\Documents and Settings\N.A.s\My Documents\My Pictures\2796270433_81048d5468_o.jpg"/>
          <p:cNvPicPr>
            <a:picLocks noChangeAspect="1" noChangeArrowheads="1"/>
          </p:cNvPicPr>
          <p:nvPr/>
        </p:nvPicPr>
        <p:blipFill>
          <a:blip r:embed="rId10" cstate="print"/>
          <a:srcRect/>
          <a:stretch>
            <a:fillRect/>
          </a:stretch>
        </p:blipFill>
        <p:spPr bwMode="auto">
          <a:xfrm>
            <a:off x="1219199" y="1454240"/>
            <a:ext cx="1828800" cy="1828820"/>
          </a:xfrm>
          <a:prstGeom prst="rect">
            <a:avLst/>
          </a:prstGeom>
          <a:noFill/>
        </p:spPr>
      </p:pic>
      <p:pic>
        <p:nvPicPr>
          <p:cNvPr id="10" name="Picture 2" descr="E:\صور\7737.jpg"/>
          <p:cNvPicPr>
            <a:picLocks noChangeAspect="1" noChangeArrowheads="1"/>
          </p:cNvPicPr>
          <p:nvPr/>
        </p:nvPicPr>
        <p:blipFill>
          <a:blip r:embed="rId11" cstate="print"/>
          <a:srcRect/>
          <a:stretch>
            <a:fillRect/>
          </a:stretch>
        </p:blipFill>
        <p:spPr bwMode="auto">
          <a:xfrm>
            <a:off x="6096000" y="1746119"/>
            <a:ext cx="2308247" cy="1536941"/>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Bottom)">
                                      <p:cBhvr>
                                        <p:cTn id="12" dur="1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lide(fromBottom)">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lide(fromBottom)">
                                      <p:cBhvr>
                                        <p:cTn id="22" dur="1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lide(fromBottom)">
                                      <p:cBhvr>
                                        <p:cTn id="27" dur="1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slide(fromBottom)">
                                      <p:cBhvr>
                                        <p:cTn id="32" dur="10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slide(fromBottom)">
                                      <p:cBhvr>
                                        <p:cTn id="3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4" descr="C:\Users\Saleh\Desktop\مركز النجم للكمبيوتر 2013\كتابة ملازم المدرسين\ouarsenis-db2911cc71.jp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err\Desktop\التقاط.PNG"/>
          <p:cNvPicPr>
            <a:picLocks noChangeAspect="1" noChangeArrowheads="1"/>
          </p:cNvPicPr>
          <p:nvPr/>
        </p:nvPicPr>
        <p:blipFill>
          <a:blip r:embed="rId6">
            <a:duotone>
              <a:schemeClr val="accent3">
                <a:shade val="45000"/>
                <a:satMod val="135000"/>
              </a:schemeClr>
              <a:prstClr val="white"/>
            </a:duotone>
            <a:extLst>
              <a:ext uri="{BEBA8EAE-BF5A-486C-A8C5-ECC9F3942E4B}">
                <a14:imgProps xmlns:a14="http://schemas.microsoft.com/office/drawing/2010/main">
                  <a14:imgLayer r:embed="rId7">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8"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7170" name="Slide Number Placeholder 3"/>
          <p:cNvSpPr>
            <a:spLocks noGrp="1"/>
          </p:cNvSpPr>
          <p:nvPr>
            <p:ph type="sldNum" sz="quarter" idx="12"/>
          </p:nvPr>
        </p:nvSpPr>
        <p:spPr>
          <a:xfrm>
            <a:off x="7239000" y="6248400"/>
            <a:ext cx="1905000" cy="457200"/>
          </a:xfrm>
          <a:prstGeom prst="rect">
            <a:avLst/>
          </a:prstGeom>
          <a:noFill/>
        </p:spPr>
        <p:txBody>
          <a:bodyPr/>
          <a:lstStyle/>
          <a:p>
            <a:fld id="{3E3EB3FF-A391-4A02-A85D-03F0C8301626}" type="slidenum">
              <a:rPr lang="ar-SA" altLang="en-US">
                <a:cs typeface="Arial" charset="0"/>
              </a:rPr>
              <a:pPr/>
              <a:t>4</a:t>
            </a:fld>
            <a:endParaRPr lang="en-US" altLang="en-US">
              <a:cs typeface="Arial" charset="0"/>
            </a:endParaRPr>
          </a:p>
        </p:txBody>
      </p:sp>
      <p:sp>
        <p:nvSpPr>
          <p:cNvPr id="2" name="Rectangle 2"/>
          <p:cNvSpPr>
            <a:spLocks noGrp="1" noChangeArrowheads="1"/>
          </p:cNvSpPr>
          <p:nvPr>
            <p:ph type="title" idx="4294967295"/>
          </p:nvPr>
        </p:nvSpPr>
        <p:spPr>
          <a:xfrm>
            <a:off x="609600" y="966787"/>
            <a:ext cx="7543800" cy="785813"/>
          </a:xfrm>
        </p:spPr>
        <p:txBody>
          <a:bodyPr>
            <a:normAutofit fontScale="90000"/>
          </a:bodyPr>
          <a:lstStyle/>
          <a:p>
            <a:pPr eaLnBrk="1" hangingPunct="1">
              <a:defRPr/>
            </a:pPr>
            <a:r>
              <a:rPr lang="ar-EG" altLang="en-US" sz="4800" b="1" dirty="0" smtClean="0">
                <a:ln w="50800"/>
                <a:solidFill>
                  <a:srgbClr val="C00000"/>
                </a:solidFill>
                <a:effectLst>
                  <a:outerShdw blurRad="38100" dist="38100" dir="2700000" algn="tl">
                    <a:srgbClr val="000000">
                      <a:alpha val="43137"/>
                    </a:srgbClr>
                  </a:outerShdw>
                </a:effectLst>
                <a:latin typeface="+mn-lt"/>
                <a:ea typeface="+mn-ea"/>
                <a:cs typeface="+mn-cs"/>
              </a:rPr>
              <a:t>نم</a:t>
            </a:r>
            <a:r>
              <a:rPr lang="ar-QA" altLang="en-US" sz="4800" b="1" dirty="0" smtClean="0">
                <a:ln w="50800"/>
                <a:solidFill>
                  <a:srgbClr val="C00000"/>
                </a:solidFill>
                <a:effectLst>
                  <a:outerShdw blurRad="38100" dist="38100" dir="2700000" algn="tl">
                    <a:srgbClr val="000000">
                      <a:alpha val="43137"/>
                    </a:srgbClr>
                  </a:outerShdw>
                </a:effectLst>
                <a:latin typeface="+mn-lt"/>
                <a:ea typeface="+mn-ea"/>
                <a:cs typeface="+mn-cs"/>
              </a:rPr>
              <a:t>ـ</a:t>
            </a:r>
            <a:r>
              <a:rPr lang="ar-EG" altLang="en-US" sz="4800" b="1" dirty="0" smtClean="0">
                <a:ln w="50800"/>
                <a:solidFill>
                  <a:srgbClr val="C00000"/>
                </a:solidFill>
                <a:effectLst>
                  <a:outerShdw blurRad="38100" dist="38100" dir="2700000" algn="tl">
                    <a:srgbClr val="000000">
                      <a:alpha val="43137"/>
                    </a:srgbClr>
                  </a:outerShdw>
                </a:effectLst>
                <a:latin typeface="+mn-lt"/>
                <a:ea typeface="+mn-ea"/>
                <a:cs typeface="+mn-cs"/>
              </a:rPr>
              <a:t>وذج </a:t>
            </a:r>
            <a:r>
              <a:rPr lang="ar-SA" altLang="en-US" sz="4800" b="1" dirty="0" smtClean="0">
                <a:ln w="50800"/>
                <a:solidFill>
                  <a:srgbClr val="C00000"/>
                </a:solidFill>
                <a:effectLst>
                  <a:outerShdw blurRad="38100" dist="38100" dir="2700000" algn="tl">
                    <a:srgbClr val="000000">
                      <a:alpha val="43137"/>
                    </a:srgbClr>
                  </a:outerShdw>
                </a:effectLst>
                <a:latin typeface="+mn-lt"/>
                <a:ea typeface="+mn-ea"/>
                <a:cs typeface="+mn-cs"/>
              </a:rPr>
              <a:t>تع</a:t>
            </a:r>
            <a:r>
              <a:rPr lang="ar-QA" altLang="en-US" sz="4800" b="1" dirty="0" smtClean="0">
                <a:ln w="50800"/>
                <a:solidFill>
                  <a:srgbClr val="C00000"/>
                </a:solidFill>
                <a:effectLst>
                  <a:outerShdw blurRad="38100" dist="38100" dir="2700000" algn="tl">
                    <a:srgbClr val="000000">
                      <a:alpha val="43137"/>
                    </a:srgbClr>
                  </a:outerShdw>
                </a:effectLst>
                <a:latin typeface="+mn-lt"/>
                <a:ea typeface="+mn-ea"/>
                <a:cs typeface="+mn-cs"/>
              </a:rPr>
              <a:t>ـ</a:t>
            </a:r>
            <a:r>
              <a:rPr lang="ar-SA" altLang="en-US" sz="4800" b="1" dirty="0" smtClean="0">
                <a:ln w="50800"/>
                <a:solidFill>
                  <a:srgbClr val="C00000"/>
                </a:solidFill>
                <a:effectLst>
                  <a:outerShdw blurRad="38100" dist="38100" dir="2700000" algn="tl">
                    <a:srgbClr val="000000">
                      <a:alpha val="43137"/>
                    </a:srgbClr>
                  </a:outerShdw>
                </a:effectLst>
                <a:latin typeface="+mn-lt"/>
                <a:ea typeface="+mn-ea"/>
                <a:cs typeface="+mn-cs"/>
              </a:rPr>
              <a:t>ريف محاضر</a:t>
            </a:r>
            <a:endParaRPr lang="en-US" altLang="en-US" sz="4800" b="1" dirty="0" smtClean="0">
              <a:ln w="50800"/>
              <a:solidFill>
                <a:srgbClr val="C00000"/>
              </a:solidFill>
              <a:effectLst>
                <a:outerShdw blurRad="38100" dist="38100" dir="2700000" algn="tl">
                  <a:srgbClr val="000000">
                    <a:alpha val="43137"/>
                  </a:srgbClr>
                </a:outerShdw>
              </a:effectLst>
              <a:latin typeface="+mn-lt"/>
              <a:ea typeface="+mn-ea"/>
              <a:cs typeface="+mn-cs"/>
            </a:endParaRPr>
          </a:p>
        </p:txBody>
      </p:sp>
      <p:sp>
        <p:nvSpPr>
          <p:cNvPr id="7171" name="Rectangle 3"/>
          <p:cNvSpPr>
            <a:spLocks noGrp="1" noChangeArrowheads="1"/>
          </p:cNvSpPr>
          <p:nvPr>
            <p:ph type="body" idx="4294967295"/>
          </p:nvPr>
        </p:nvSpPr>
        <p:spPr>
          <a:xfrm>
            <a:off x="1003154" y="1716266"/>
            <a:ext cx="7162800" cy="4071938"/>
          </a:xfrm>
        </p:spPr>
        <p:txBody>
          <a:bodyPr lIns="92075" tIns="46038" rIns="92075" bIns="46038">
            <a:normAutofit fontScale="70000" lnSpcReduction="20000"/>
          </a:bodyPr>
          <a:lstStyle/>
          <a:p>
            <a:pPr marL="571500" indent="-571500" eaLnBrk="1" hangingPunct="1">
              <a:lnSpc>
                <a:spcPct val="135000"/>
              </a:lnSpc>
              <a:buClr>
                <a:schemeClr val="accent1"/>
              </a:buClr>
              <a:buSzPct val="165000"/>
              <a:buFont typeface="Wingdings" pitchFamily="2" charset="2"/>
              <a:buChar char="ü"/>
              <a:defRPr/>
            </a:pPr>
            <a:r>
              <a:rPr lang="ar-EG" altLang="en-US" sz="2800" dirty="0" smtClean="0">
                <a:solidFill>
                  <a:srgbClr val="0000FF"/>
                </a:solidFill>
                <a:cs typeface="MCS Taybah S_U normal." pitchFamily="2" charset="-78"/>
              </a:rPr>
              <a:t>الاس</a:t>
            </a:r>
            <a:r>
              <a:rPr lang="ar-QA" altLang="en-US" sz="2800" dirty="0" smtClean="0">
                <a:solidFill>
                  <a:srgbClr val="0000FF"/>
                </a:solidFill>
                <a:cs typeface="MCS Taybah S_U normal." pitchFamily="2" charset="-78"/>
              </a:rPr>
              <a:t>ــــ</a:t>
            </a:r>
            <a:r>
              <a:rPr lang="ar-EG" altLang="en-US" sz="2800" dirty="0" smtClean="0">
                <a:solidFill>
                  <a:srgbClr val="0000FF"/>
                </a:solidFill>
                <a:cs typeface="MCS Taybah S_U normal." pitchFamily="2" charset="-78"/>
              </a:rPr>
              <a:t>م : </a:t>
            </a:r>
            <a:r>
              <a:rPr lang="ar-SA" altLang="en-US" sz="2800" dirty="0" smtClean="0">
                <a:solidFill>
                  <a:srgbClr val="0000FF"/>
                </a:solidFill>
                <a:cs typeface="MCS Taybah S_U normal." pitchFamily="2" charset="-78"/>
              </a:rPr>
              <a:t>محمد عبد الوهاب شرقاوى</a:t>
            </a:r>
            <a:endParaRPr lang="en-US" altLang="en-US" sz="2800" dirty="0" smtClean="0">
              <a:solidFill>
                <a:srgbClr val="0000FF"/>
              </a:solidFill>
              <a:cs typeface="MCS Taybah S_U normal." pitchFamily="2" charset="-78"/>
            </a:endParaRPr>
          </a:p>
          <a:p>
            <a:pPr marL="571500" indent="-571500" eaLnBrk="1" hangingPunct="1">
              <a:lnSpc>
                <a:spcPct val="135000"/>
              </a:lnSpc>
              <a:buClr>
                <a:schemeClr val="accent1"/>
              </a:buClr>
              <a:buSzPct val="165000"/>
              <a:buFont typeface="Wingdings" pitchFamily="2" charset="2"/>
              <a:buChar char="ü"/>
              <a:defRPr/>
            </a:pPr>
            <a:r>
              <a:rPr lang="ar-EG" altLang="en-US" sz="2800" dirty="0" smtClean="0">
                <a:solidFill>
                  <a:srgbClr val="0000FF"/>
                </a:solidFill>
                <a:cs typeface="MCS Taybah S_U normal." pitchFamily="2" charset="-78"/>
              </a:rPr>
              <a:t>الوظيف</a:t>
            </a:r>
            <a:r>
              <a:rPr lang="ar-QA" altLang="en-US" sz="2800" dirty="0" smtClean="0">
                <a:solidFill>
                  <a:srgbClr val="0000FF"/>
                </a:solidFill>
                <a:cs typeface="MCS Taybah S_U normal." pitchFamily="2" charset="-78"/>
              </a:rPr>
              <a:t>ـ</a:t>
            </a:r>
            <a:r>
              <a:rPr lang="ar-EG" altLang="en-US" sz="2800" dirty="0" smtClean="0">
                <a:solidFill>
                  <a:srgbClr val="0000FF"/>
                </a:solidFill>
                <a:cs typeface="MCS Taybah S_U normal." pitchFamily="2" charset="-78"/>
              </a:rPr>
              <a:t>ه : </a:t>
            </a:r>
            <a:r>
              <a:rPr lang="ar-SA" altLang="en-US" sz="2800" dirty="0" smtClean="0">
                <a:solidFill>
                  <a:srgbClr val="0000FF"/>
                </a:solidFill>
                <a:cs typeface="MCS Taybah S_U normal." pitchFamily="2" charset="-78"/>
              </a:rPr>
              <a:t>استاذ مساعد التأمين  </a:t>
            </a:r>
            <a:r>
              <a:rPr lang="ar-SA" altLang="en-US" sz="2800" dirty="0" smtClean="0">
                <a:solidFill>
                  <a:srgbClr val="0000FF"/>
                </a:solidFill>
                <a:cs typeface="MCS Taybah S_U normal." pitchFamily="2" charset="-78"/>
              </a:rPr>
              <a:t>- </a:t>
            </a:r>
            <a:r>
              <a:rPr lang="ar-SA" altLang="en-US" sz="2800" dirty="0" smtClean="0">
                <a:solidFill>
                  <a:srgbClr val="0000FF"/>
                </a:solidFill>
                <a:cs typeface="MCS Taybah S_U normal." pitchFamily="2" charset="-78"/>
              </a:rPr>
              <a:t>كلية المجتمع – جامعة الملك سعود</a:t>
            </a:r>
            <a:endParaRPr lang="ar-SA" altLang="en-US" sz="2800" dirty="0" smtClean="0">
              <a:solidFill>
                <a:srgbClr val="0000FF"/>
              </a:solidFill>
              <a:cs typeface="MCS Taybah S_U normal." pitchFamily="2" charset="-78"/>
            </a:endParaRPr>
          </a:p>
          <a:p>
            <a:pPr marL="571500" indent="-571500" eaLnBrk="1" hangingPunct="1">
              <a:lnSpc>
                <a:spcPct val="135000"/>
              </a:lnSpc>
              <a:buClr>
                <a:schemeClr val="accent1"/>
              </a:buClr>
              <a:buSzPct val="165000"/>
              <a:buFont typeface="Wingdings" pitchFamily="2" charset="2"/>
              <a:buChar char="ü"/>
              <a:defRPr/>
            </a:pPr>
            <a:r>
              <a:rPr lang="ar-SA" altLang="en-US" sz="2800" dirty="0" smtClean="0">
                <a:solidFill>
                  <a:srgbClr val="0000FF"/>
                </a:solidFill>
                <a:cs typeface="MCS Taybah S_U normal." pitchFamily="2" charset="-78"/>
              </a:rPr>
              <a:t>المؤهل العلمى : </a:t>
            </a:r>
            <a:endParaRPr lang="ar-QA" altLang="en-US" sz="2800" dirty="0" smtClean="0">
              <a:solidFill>
                <a:srgbClr val="0000FF"/>
              </a:solidFill>
              <a:cs typeface="MCS Taybah S_U normal." pitchFamily="2" charset="-78"/>
            </a:endParaRPr>
          </a:p>
          <a:p>
            <a:pPr marL="0" indent="0" eaLnBrk="1" hangingPunct="1">
              <a:lnSpc>
                <a:spcPct val="135000"/>
              </a:lnSpc>
              <a:buClr>
                <a:schemeClr val="accent1"/>
              </a:buClr>
              <a:buSzPct val="165000"/>
              <a:buNone/>
              <a:defRPr/>
            </a:pPr>
            <a:r>
              <a:rPr lang="ar-QA" altLang="en-US" sz="2800" dirty="0" smtClean="0">
                <a:solidFill>
                  <a:srgbClr val="0000FF"/>
                </a:solidFill>
                <a:cs typeface="MCS Taybah S_U normal." pitchFamily="2" charset="-78"/>
              </a:rPr>
              <a:t>	</a:t>
            </a:r>
            <a:r>
              <a:rPr lang="ar-SA" altLang="en-US" sz="2800" dirty="0" smtClean="0">
                <a:solidFill>
                  <a:srgbClr val="0000FF"/>
                </a:solidFill>
                <a:cs typeface="MCS Taybah S_U normal." pitchFamily="2" charset="-78"/>
              </a:rPr>
              <a:t>دكتوراه  - التأمين الصحى الاجتماعى – جامعة قناة السويس </a:t>
            </a:r>
          </a:p>
          <a:p>
            <a:pPr marL="571500" indent="-571500" eaLnBrk="1" hangingPunct="1">
              <a:lnSpc>
                <a:spcPct val="135000"/>
              </a:lnSpc>
              <a:buClr>
                <a:schemeClr val="accent1"/>
              </a:buClr>
              <a:buSzPct val="165000"/>
              <a:buNone/>
              <a:defRPr/>
            </a:pPr>
            <a:r>
              <a:rPr lang="ar-QA" altLang="en-US" sz="2800" dirty="0" smtClean="0">
                <a:solidFill>
                  <a:srgbClr val="0000FF"/>
                </a:solidFill>
                <a:cs typeface="MCS Taybah S_U normal." pitchFamily="2" charset="-78"/>
              </a:rPr>
              <a:t>		</a:t>
            </a:r>
            <a:r>
              <a:rPr lang="ar-SA" altLang="en-US" sz="2800" dirty="0" smtClean="0">
                <a:solidFill>
                  <a:srgbClr val="0000FF"/>
                </a:solidFill>
                <a:cs typeface="MCS Taybah S_U normal." pitchFamily="2" charset="-78"/>
              </a:rPr>
              <a:t>ماجستير  -  ادارة اخطار الممتلكات  – جامعة قناة السويس</a:t>
            </a:r>
          </a:p>
          <a:p>
            <a:pPr marL="571500" indent="-571500" eaLnBrk="1" hangingPunct="1">
              <a:lnSpc>
                <a:spcPct val="135000"/>
              </a:lnSpc>
              <a:buClr>
                <a:schemeClr val="accent1"/>
              </a:buClr>
              <a:buSzPct val="165000"/>
              <a:buNone/>
              <a:defRPr/>
            </a:pPr>
            <a:r>
              <a:rPr lang="ar-QA" altLang="en-US" sz="2800" dirty="0" smtClean="0">
                <a:solidFill>
                  <a:srgbClr val="0000FF"/>
                </a:solidFill>
                <a:cs typeface="MCS Taybah S_U normal." pitchFamily="2" charset="-78"/>
              </a:rPr>
              <a:t>		</a:t>
            </a:r>
            <a:r>
              <a:rPr lang="ar-SA" altLang="en-US" sz="2800" dirty="0" smtClean="0">
                <a:solidFill>
                  <a:srgbClr val="0000FF"/>
                </a:solidFill>
                <a:cs typeface="MCS Taybah S_U normal." pitchFamily="2" charset="-78"/>
              </a:rPr>
              <a:t>بكالوريوس  - قسم تأمين – جامعة القاهرة</a:t>
            </a:r>
            <a:endParaRPr lang="en-US" altLang="en-US" sz="2800" dirty="0" smtClean="0">
              <a:solidFill>
                <a:srgbClr val="0000FF"/>
              </a:solidFill>
              <a:cs typeface="MCS Taybah S_U normal." pitchFamily="2" charset="-78"/>
            </a:endParaRPr>
          </a:p>
          <a:p>
            <a:pPr marL="571500" indent="-571500" eaLnBrk="1" hangingPunct="1">
              <a:lnSpc>
                <a:spcPct val="135000"/>
              </a:lnSpc>
              <a:buClr>
                <a:schemeClr val="accent1"/>
              </a:buClr>
              <a:buSzPct val="165000"/>
              <a:buFont typeface="Wingdings" pitchFamily="2" charset="2"/>
              <a:buChar char="ü"/>
              <a:defRPr/>
            </a:pPr>
            <a:r>
              <a:rPr lang="ar-EG" altLang="en-US" sz="2800" dirty="0" smtClean="0">
                <a:solidFill>
                  <a:srgbClr val="0000FF"/>
                </a:solidFill>
                <a:cs typeface="MCS Taybah S_U normal." pitchFamily="2" charset="-78"/>
              </a:rPr>
              <a:t>الخبرات السابقه </a:t>
            </a:r>
            <a:r>
              <a:rPr lang="ar-EG" altLang="en-US" sz="2800" dirty="0" smtClean="0">
                <a:solidFill>
                  <a:srgbClr val="0000FF"/>
                </a:solidFill>
                <a:cs typeface="MCS Taybah S_U normal." pitchFamily="2" charset="-78"/>
              </a:rPr>
              <a:t>:</a:t>
            </a:r>
            <a:r>
              <a:rPr lang="ar-SA" altLang="en-US" sz="2800" dirty="0" smtClean="0">
                <a:solidFill>
                  <a:srgbClr val="0000FF"/>
                </a:solidFill>
                <a:cs typeface="MCS Taybah S_U normal." pitchFamily="2" charset="-78"/>
              </a:rPr>
              <a:t> </a:t>
            </a:r>
            <a:r>
              <a:rPr lang="ar-SA" altLang="en-US" sz="2800" dirty="0" smtClean="0">
                <a:solidFill>
                  <a:srgbClr val="0000FF"/>
                </a:solidFill>
                <a:cs typeface="MCS Taybah S_U normal." pitchFamily="2" charset="-78"/>
              </a:rPr>
              <a:t>خمسة عشر عام فى السلك الجامعى من معيد الى مدرس  مساعد الى مدرس بقسم الاحصاء والتأمين بجامعة قناة السويس </a:t>
            </a:r>
            <a:r>
              <a:rPr lang="ar-SA" altLang="en-US" sz="2800" dirty="0" smtClean="0">
                <a:solidFill>
                  <a:srgbClr val="0000FF"/>
                </a:solidFill>
                <a:cs typeface="MCS Taybah S_U normal." pitchFamily="2" charset="-78"/>
              </a:rPr>
              <a:t>بالاضافة الي خمس سنوات بمؤسسة النقد العربي السعودي كمحاضر بسوق التأمين السعودي لمعظم العاملين بالسوق .</a:t>
            </a:r>
            <a:endParaRPr lang="en-US" altLang="en-US" sz="2800" dirty="0" smtClean="0">
              <a:solidFill>
                <a:srgbClr val="0000FF"/>
              </a:solidFill>
              <a:cs typeface="MCS Taybah S_U normal." pitchFamily="2" charset="-78"/>
            </a:endParaRPr>
          </a:p>
          <a:p>
            <a:pPr marL="571500" indent="-571500" eaLnBrk="1" hangingPunct="1">
              <a:lnSpc>
                <a:spcPct val="135000"/>
              </a:lnSpc>
              <a:buClr>
                <a:schemeClr val="accent1"/>
              </a:buClr>
              <a:buSzPct val="165000"/>
              <a:buFont typeface="Wingdings" pitchFamily="2" charset="2"/>
              <a:buChar char="ü"/>
              <a:defRPr/>
            </a:pPr>
            <a:r>
              <a:rPr lang="en-US" altLang="en-US" sz="2800" dirty="0" smtClean="0">
                <a:solidFill>
                  <a:srgbClr val="0000FF"/>
                </a:solidFill>
                <a:cs typeface="MCS Taybah S_U normal." pitchFamily="2" charset="-78"/>
              </a:rPr>
              <a:t> </a:t>
            </a:r>
            <a:r>
              <a:rPr lang="ar-EG" altLang="en-US" sz="2800" dirty="0" smtClean="0">
                <a:solidFill>
                  <a:srgbClr val="0000FF"/>
                </a:solidFill>
                <a:cs typeface="MCS Taybah S_U normal." pitchFamily="2" charset="-78"/>
              </a:rPr>
              <a:t>الهوايات : </a:t>
            </a:r>
            <a:r>
              <a:rPr lang="ar-SA" altLang="en-US" sz="2800" dirty="0" smtClean="0">
                <a:solidFill>
                  <a:srgbClr val="0000FF"/>
                </a:solidFill>
                <a:cs typeface="MCS Taybah S_U normal." pitchFamily="2" charset="-78"/>
              </a:rPr>
              <a:t>القراءه – كرة القدم – التأمل .</a:t>
            </a:r>
            <a:endParaRPr lang="ar-EG" altLang="en-US" sz="2800" dirty="0" smtClean="0">
              <a:solidFill>
                <a:srgbClr val="0000FF"/>
              </a:solidFill>
              <a:cs typeface="MCS Taybah S_U normal."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iterate type="lt">
                                    <p:tmPct val="10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75" fill="hold"/>
                                        <p:tgtEl>
                                          <p:spTgt spid="2"/>
                                        </p:tgtEl>
                                        <p:attrNameLst>
                                          <p:attrName>ppt_x</p:attrName>
                                        </p:attrNameLst>
                                      </p:cBhvr>
                                      <p:tavLst>
                                        <p:tav tm="0">
                                          <p:val>
                                            <p:strVal val="0-#ppt_w/2"/>
                                          </p:val>
                                        </p:tav>
                                        <p:tav tm="100000">
                                          <p:val>
                                            <p:strVal val="#ppt_x"/>
                                          </p:val>
                                        </p:tav>
                                      </p:tavLst>
                                    </p:anim>
                                    <p:anim calcmode="lin" valueType="num">
                                      <p:cBhvr additive="base">
                                        <p:cTn id="8" dur="75" fill="hold"/>
                                        <p:tgtEl>
                                          <p:spTgt spid="2"/>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CASHREG.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7171">
                                            <p:txEl>
                                              <p:pRg st="0" end="0"/>
                                            </p:txEl>
                                          </p:spTgt>
                                        </p:tgtEl>
                                        <p:attrNameLst>
                                          <p:attrName>style.visibility</p:attrName>
                                        </p:attrNameLst>
                                      </p:cBhvr>
                                      <p:to>
                                        <p:strVal val="visible"/>
                                      </p:to>
                                    </p:set>
                                    <p:anim calcmode="lin" valueType="num">
                                      <p:cBhvr additive="base">
                                        <p:cTn id="13" dur="500" fill="hold"/>
                                        <p:tgtEl>
                                          <p:spTgt spid="7171">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171">
                                            <p:txEl>
                                              <p:pRg st="0" end="0"/>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CASHREG.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7171">
                                            <p:txEl>
                                              <p:pRg st="1" end="1"/>
                                            </p:txEl>
                                          </p:spTgt>
                                        </p:tgtEl>
                                        <p:attrNameLst>
                                          <p:attrName>style.visibility</p:attrName>
                                        </p:attrNameLst>
                                      </p:cBhvr>
                                      <p:to>
                                        <p:strVal val="visible"/>
                                      </p:to>
                                    </p:set>
                                    <p:anim calcmode="lin" valueType="num">
                                      <p:cBhvr additive="base">
                                        <p:cTn id="19" dur="500" fill="hold"/>
                                        <p:tgtEl>
                                          <p:spTgt spid="7171">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171">
                                            <p:txEl>
                                              <p:pRg st="1" end="1"/>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CASHREG.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7171">
                                            <p:txEl>
                                              <p:pRg st="2" end="2"/>
                                            </p:txEl>
                                          </p:spTgt>
                                        </p:tgtEl>
                                        <p:attrNameLst>
                                          <p:attrName>style.visibility</p:attrName>
                                        </p:attrNameLst>
                                      </p:cBhvr>
                                      <p:to>
                                        <p:strVal val="visible"/>
                                      </p:to>
                                    </p:set>
                                    <p:anim calcmode="lin" valueType="num">
                                      <p:cBhvr additive="base">
                                        <p:cTn id="25" dur="500" fill="hold"/>
                                        <p:tgtEl>
                                          <p:spTgt spid="7171">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7171">
                                            <p:txEl>
                                              <p:pRg st="2" end="2"/>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CASHREG.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7171">
                                            <p:txEl>
                                              <p:pRg st="3" end="3"/>
                                            </p:txEl>
                                          </p:spTgt>
                                        </p:tgtEl>
                                        <p:attrNameLst>
                                          <p:attrName>style.visibility</p:attrName>
                                        </p:attrNameLst>
                                      </p:cBhvr>
                                      <p:to>
                                        <p:strVal val="visible"/>
                                      </p:to>
                                    </p:set>
                                    <p:anim calcmode="lin" valueType="num">
                                      <p:cBhvr additive="base">
                                        <p:cTn id="31" dur="500" fill="hold"/>
                                        <p:tgtEl>
                                          <p:spTgt spid="7171">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7171">
                                            <p:txEl>
                                              <p:pRg st="3" end="3"/>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CASHREG.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6" fill="hold" grpId="0" nodeType="clickEffect">
                                  <p:stCondLst>
                                    <p:cond delay="0"/>
                                  </p:stCondLst>
                                  <p:childTnLst>
                                    <p:set>
                                      <p:cBhvr>
                                        <p:cTn id="36" dur="1" fill="hold">
                                          <p:stCondLst>
                                            <p:cond delay="0"/>
                                          </p:stCondLst>
                                        </p:cTn>
                                        <p:tgtEl>
                                          <p:spTgt spid="7171">
                                            <p:txEl>
                                              <p:pRg st="4" end="4"/>
                                            </p:txEl>
                                          </p:spTgt>
                                        </p:tgtEl>
                                        <p:attrNameLst>
                                          <p:attrName>style.visibility</p:attrName>
                                        </p:attrNameLst>
                                      </p:cBhvr>
                                      <p:to>
                                        <p:strVal val="visible"/>
                                      </p:to>
                                    </p:set>
                                    <p:anim calcmode="lin" valueType="num">
                                      <p:cBhvr additive="base">
                                        <p:cTn id="37" dur="500" fill="hold"/>
                                        <p:tgtEl>
                                          <p:spTgt spid="7171">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7171">
                                            <p:txEl>
                                              <p:pRg st="4" end="4"/>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CASHREG.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6" fill="hold" grpId="0" nodeType="clickEffect">
                                  <p:stCondLst>
                                    <p:cond delay="0"/>
                                  </p:stCondLst>
                                  <p:childTnLst>
                                    <p:set>
                                      <p:cBhvr>
                                        <p:cTn id="42" dur="1" fill="hold">
                                          <p:stCondLst>
                                            <p:cond delay="0"/>
                                          </p:stCondLst>
                                        </p:cTn>
                                        <p:tgtEl>
                                          <p:spTgt spid="7171">
                                            <p:txEl>
                                              <p:pRg st="5" end="5"/>
                                            </p:txEl>
                                          </p:spTgt>
                                        </p:tgtEl>
                                        <p:attrNameLst>
                                          <p:attrName>style.visibility</p:attrName>
                                        </p:attrNameLst>
                                      </p:cBhvr>
                                      <p:to>
                                        <p:strVal val="visible"/>
                                      </p:to>
                                    </p:set>
                                    <p:anim calcmode="lin" valueType="num">
                                      <p:cBhvr additive="base">
                                        <p:cTn id="43" dur="500" fill="hold"/>
                                        <p:tgtEl>
                                          <p:spTgt spid="7171">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7171">
                                            <p:txEl>
                                              <p:pRg st="5" end="5"/>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CASHREG.WAV"/>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6" fill="hold" grpId="0" nodeType="clickEffect">
                                  <p:stCondLst>
                                    <p:cond delay="0"/>
                                  </p:stCondLst>
                                  <p:childTnLst>
                                    <p:set>
                                      <p:cBhvr>
                                        <p:cTn id="48" dur="1" fill="hold">
                                          <p:stCondLst>
                                            <p:cond delay="0"/>
                                          </p:stCondLst>
                                        </p:cTn>
                                        <p:tgtEl>
                                          <p:spTgt spid="7171">
                                            <p:txEl>
                                              <p:pRg st="6" end="6"/>
                                            </p:txEl>
                                          </p:spTgt>
                                        </p:tgtEl>
                                        <p:attrNameLst>
                                          <p:attrName>style.visibility</p:attrName>
                                        </p:attrNameLst>
                                      </p:cBhvr>
                                      <p:to>
                                        <p:strVal val="visible"/>
                                      </p:to>
                                    </p:set>
                                    <p:anim calcmode="lin" valueType="num">
                                      <p:cBhvr additive="base">
                                        <p:cTn id="49" dur="500" fill="hold"/>
                                        <p:tgtEl>
                                          <p:spTgt spid="7171">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7171">
                                            <p:txEl>
                                              <p:pRg st="6" end="6"/>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CASHREG.WAV"/>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6" fill="hold" grpId="0" nodeType="clickEffect">
                                  <p:stCondLst>
                                    <p:cond delay="0"/>
                                  </p:stCondLst>
                                  <p:childTnLst>
                                    <p:set>
                                      <p:cBhvr>
                                        <p:cTn id="54" dur="1" fill="hold">
                                          <p:stCondLst>
                                            <p:cond delay="0"/>
                                          </p:stCondLst>
                                        </p:cTn>
                                        <p:tgtEl>
                                          <p:spTgt spid="7171">
                                            <p:txEl>
                                              <p:pRg st="7" end="7"/>
                                            </p:txEl>
                                          </p:spTgt>
                                        </p:tgtEl>
                                        <p:attrNameLst>
                                          <p:attrName>style.visibility</p:attrName>
                                        </p:attrNameLst>
                                      </p:cBhvr>
                                      <p:to>
                                        <p:strVal val="visible"/>
                                      </p:to>
                                    </p:set>
                                    <p:anim calcmode="lin" valueType="num">
                                      <p:cBhvr additive="base">
                                        <p:cTn id="55" dur="500" fill="hold"/>
                                        <p:tgtEl>
                                          <p:spTgt spid="7171">
                                            <p:txEl>
                                              <p:pRg st="7" end="7"/>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7171">
                                            <p:txEl>
                                              <p:pRg st="7" end="7"/>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CASHREG.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7171"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9"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6" name="عنوان 5"/>
          <p:cNvSpPr>
            <a:spLocks noGrp="1"/>
          </p:cNvSpPr>
          <p:nvPr>
            <p:ph type="title"/>
          </p:nvPr>
        </p:nvSpPr>
        <p:spPr>
          <a:xfrm>
            <a:off x="3962400" y="1524000"/>
            <a:ext cx="4114832" cy="1500198"/>
          </a:xfrm>
          <a:prstGeom prst="wedgeEllipseCallout">
            <a:avLst>
              <a:gd name="adj1" fmla="val -54949"/>
              <a:gd name="adj2" fmla="val 84528"/>
            </a:avLst>
          </a:prstGeom>
          <a:solidFill>
            <a:schemeClr val="bg2">
              <a:lumMod val="20000"/>
              <a:lumOff val="80000"/>
            </a:schemeClr>
          </a:solidFill>
          <a:ln w="28575">
            <a:solidFill>
              <a:srgbClr val="00B050"/>
            </a:solidFill>
          </a:ln>
        </p:spPr>
        <p:style>
          <a:lnRef idx="1">
            <a:schemeClr val="accent3"/>
          </a:lnRef>
          <a:fillRef idx="1001">
            <a:schemeClr val="lt2"/>
          </a:fillRef>
          <a:effectRef idx="1">
            <a:schemeClr val="accent3"/>
          </a:effectRef>
          <a:fontRef idx="minor">
            <a:schemeClr val="dk1"/>
          </a:fontRef>
        </p:style>
        <p:txBody>
          <a:bodyPr rtlCol="1" anchor="ctr">
            <a:normAutofit fontScale="90000"/>
          </a:bodyPr>
          <a:lstStyle/>
          <a:p>
            <a:pPr algn="ctr">
              <a:defRPr/>
            </a:pPr>
            <a:r>
              <a:rPr lang="ar-SA" sz="3200" b="1" dirty="0"/>
              <a:t>أتوقع نتحدث عن ...,...,.........</a:t>
            </a:r>
          </a:p>
        </p:txBody>
      </p:sp>
      <p:pic>
        <p:nvPicPr>
          <p:cNvPr id="4" name="Picture 2" descr="C:\Documents and Settings\N.A.s\My Documents\My Pictures\cv1.jpg"/>
          <p:cNvPicPr>
            <a:picLocks noGrp="1" noChangeAspect="1" noChangeArrowheads="1"/>
          </p:cNvPicPr>
          <p:nvPr>
            <p:ph idx="1"/>
          </p:nvPr>
        </p:nvPicPr>
        <p:blipFill>
          <a:blip r:embed="rId6" cstate="print"/>
          <a:srcRect/>
          <a:stretch>
            <a:fillRect/>
          </a:stretch>
        </p:blipFill>
        <p:spPr bwMode="auto">
          <a:xfrm>
            <a:off x="762000" y="2438400"/>
            <a:ext cx="2857500" cy="28575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1"/>
                                          </p:val>
                                        </p:tav>
                                        <p:tav tm="100000">
                                          <p:val>
                                            <p:strVal val="#ppt_x"/>
                                          </p:val>
                                        </p:tav>
                                      </p:tavLst>
                                    </p:anim>
                                    <p:anim calcmode="lin" valueType="num">
                                      <p:cBhvr>
                                        <p:cTn id="9" dur="2000" fill="hold"/>
                                        <p:tgtEl>
                                          <p:spTgt spid="4"/>
                                        </p:tgtEl>
                                        <p:attrNameLst>
                                          <p:attrName>ppt_y</p:attrName>
                                        </p:attrNameLst>
                                      </p:cBhvr>
                                      <p:tavLst>
                                        <p:tav tm="0">
                                          <p:val>
                                            <p:strVal val="#ppt_y"/>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8"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Title 1"/>
          <p:cNvSpPr>
            <a:spLocks noGrp="1"/>
          </p:cNvSpPr>
          <p:nvPr>
            <p:ph type="title"/>
          </p:nvPr>
        </p:nvSpPr>
        <p:spPr>
          <a:xfrm>
            <a:off x="1981200" y="1143000"/>
            <a:ext cx="5029200" cy="679450"/>
          </a:xfrm>
        </p:spPr>
        <p:style>
          <a:lnRef idx="0">
            <a:schemeClr val="accent3"/>
          </a:lnRef>
          <a:fillRef idx="3">
            <a:schemeClr val="accent3"/>
          </a:fillRef>
          <a:effectRef idx="3">
            <a:schemeClr val="accent3"/>
          </a:effectRef>
          <a:fontRef idx="minor">
            <a:schemeClr val="lt1"/>
          </a:fontRef>
        </p:style>
        <p:txBody>
          <a:bodyPr>
            <a:normAutofit fontScale="90000"/>
          </a:bodyPr>
          <a:lstStyle/>
          <a:p>
            <a:r>
              <a:rPr lang="ar-SA" sz="4000" b="1" dirty="0" smtClean="0">
                <a:ln w="50800"/>
                <a:solidFill>
                  <a:srgbClr val="006600"/>
                </a:solidFill>
                <a:effectLst>
                  <a:outerShdw blurRad="38100" dist="38100" dir="2700000" algn="tl">
                    <a:srgbClr val="000000">
                      <a:alpha val="43137"/>
                    </a:srgbClr>
                  </a:outerShdw>
                </a:effectLst>
                <a:latin typeface="+mn-lt"/>
                <a:ea typeface="+mn-ea"/>
                <a:cs typeface="+mn-cs"/>
              </a:rPr>
              <a:t>المحتويات</a:t>
            </a:r>
            <a:endParaRPr lang="en-US" sz="4000" b="1" dirty="0">
              <a:ln w="50800"/>
              <a:solidFill>
                <a:srgbClr val="006600"/>
              </a:solidFill>
              <a:effectLst>
                <a:outerShdw blurRad="38100" dist="38100" dir="2700000" algn="tl">
                  <a:srgbClr val="000000">
                    <a:alpha val="43137"/>
                  </a:srgbClr>
                </a:outerShdw>
              </a:effectLst>
              <a:latin typeface="+mn-lt"/>
              <a:ea typeface="+mn-ea"/>
              <a:cs typeface="+mn-cs"/>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08640376"/>
              </p:ext>
            </p:extLst>
          </p:nvPr>
        </p:nvGraphicFramePr>
        <p:xfrm>
          <a:off x="609600" y="2057400"/>
          <a:ext cx="7924800" cy="302476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8"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عنوان 1"/>
          <p:cNvSpPr>
            <a:spLocks noGrp="1"/>
          </p:cNvSpPr>
          <p:nvPr>
            <p:ph type="title"/>
          </p:nvPr>
        </p:nvSpPr>
        <p:spPr>
          <a:xfrm>
            <a:off x="304800" y="1143000"/>
            <a:ext cx="8229600" cy="1143000"/>
          </a:xfrm>
        </p:spPr>
        <p:txBody>
          <a:bodyPr/>
          <a:lstStyle/>
          <a:p>
            <a:r>
              <a:rPr lang="ar-SA" sz="4800" b="1" dirty="0" smtClean="0"/>
              <a:t>المحاضرة الأولى</a:t>
            </a:r>
            <a:endParaRPr lang="ar-SA" sz="4800" b="1" dirty="0"/>
          </a:p>
        </p:txBody>
      </p:sp>
      <p:pic>
        <p:nvPicPr>
          <p:cNvPr id="4" name="Picture 2" descr="F:\JA94CAK4GTFFCAW34N3TCAE2SBGCCALN61VBCA1JI0YTCACI5N4NCABWA5M9CAD6Y686CARFEPLUCASYPXWICAOA5ECTCASMM37ICA05LB84CAXT3GXTCAS744M7CAS2LF9ECAUMPGHECAP3INCCCAH3MOPF.jpg"/>
          <p:cNvPicPr>
            <a:picLocks noGrp="1" noChangeAspect="1" noChangeArrowheads="1"/>
          </p:cNvPicPr>
          <p:nvPr>
            <p:ph idx="1"/>
          </p:nvPr>
        </p:nvPicPr>
        <p:blipFill>
          <a:blip r:embed="rId6" cstate="print"/>
          <a:srcRect/>
          <a:stretch>
            <a:fillRect/>
          </a:stretch>
        </p:blipFill>
        <p:spPr bwMode="auto">
          <a:xfrm>
            <a:off x="3124200" y="2624118"/>
            <a:ext cx="2786082" cy="2786082"/>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2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12"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Title 1"/>
          <p:cNvSpPr>
            <a:spLocks noGrp="1"/>
          </p:cNvSpPr>
          <p:nvPr>
            <p:ph type="title"/>
          </p:nvPr>
        </p:nvSpPr>
        <p:spPr>
          <a:xfrm>
            <a:off x="1981200" y="1143000"/>
            <a:ext cx="5181600" cy="974952"/>
          </a:xfrm>
        </p:spPr>
        <p:style>
          <a:lnRef idx="0">
            <a:schemeClr val="accent1"/>
          </a:lnRef>
          <a:fillRef idx="3">
            <a:schemeClr val="accent1"/>
          </a:fillRef>
          <a:effectRef idx="3">
            <a:schemeClr val="accent1"/>
          </a:effectRef>
          <a:fontRef idx="minor">
            <a:schemeClr val="lt1"/>
          </a:fontRef>
        </p:style>
        <p:txBody>
          <a:bodyPr/>
          <a:lstStyle/>
          <a:p>
            <a:r>
              <a:rPr lang="ar-SA" sz="4000" b="1" dirty="0" smtClean="0">
                <a:ln w="50800"/>
                <a:solidFill>
                  <a:srgbClr val="FFFF00"/>
                </a:solidFill>
                <a:effectLst>
                  <a:outerShdw blurRad="38100" dist="38100" dir="2700000" algn="tl">
                    <a:srgbClr val="000000">
                      <a:alpha val="43137"/>
                    </a:srgbClr>
                  </a:outerShdw>
                </a:effectLst>
              </a:rPr>
              <a:t>ما</a:t>
            </a:r>
            <a:r>
              <a:rPr lang="ar-QA" sz="4000" b="1" dirty="0" smtClean="0">
                <a:ln w="50800"/>
                <a:solidFill>
                  <a:srgbClr val="FFFF00"/>
                </a:solidFill>
                <a:effectLst>
                  <a:outerShdw blurRad="38100" dist="38100" dir="2700000" algn="tl">
                    <a:srgbClr val="000000">
                      <a:alpha val="43137"/>
                    </a:srgbClr>
                  </a:outerShdw>
                </a:effectLst>
              </a:rPr>
              <a:t> </a:t>
            </a:r>
            <a:r>
              <a:rPr lang="ar-SA" sz="4000" b="1" dirty="0" smtClean="0">
                <a:ln w="50800"/>
                <a:solidFill>
                  <a:srgbClr val="FFFF00"/>
                </a:solidFill>
                <a:effectLst>
                  <a:outerShdw blurRad="38100" dist="38100" dir="2700000" algn="tl">
                    <a:srgbClr val="000000">
                      <a:alpha val="43137"/>
                    </a:srgbClr>
                  </a:outerShdw>
                </a:effectLst>
              </a:rPr>
              <a:t>ه</a:t>
            </a:r>
            <a:r>
              <a:rPr lang="ar-QA" sz="4000" b="1" dirty="0" smtClean="0">
                <a:ln w="50800"/>
                <a:solidFill>
                  <a:srgbClr val="FFFF00"/>
                </a:solidFill>
                <a:effectLst>
                  <a:outerShdw blurRad="38100" dist="38100" dir="2700000" algn="tl">
                    <a:srgbClr val="000000">
                      <a:alpha val="43137"/>
                    </a:srgbClr>
                  </a:outerShdw>
                </a:effectLst>
              </a:rPr>
              <a:t>ــ</a:t>
            </a:r>
            <a:r>
              <a:rPr lang="ar-SA" sz="4000" b="1" dirty="0" smtClean="0">
                <a:ln w="50800"/>
                <a:solidFill>
                  <a:srgbClr val="FFFF00"/>
                </a:solidFill>
                <a:effectLst>
                  <a:outerShdw blurRad="38100" dist="38100" dir="2700000" algn="tl">
                    <a:srgbClr val="000000">
                      <a:alpha val="43137"/>
                    </a:srgbClr>
                  </a:outerShdw>
                </a:effectLst>
              </a:rPr>
              <a:t>و الخط</a:t>
            </a:r>
            <a:r>
              <a:rPr lang="ar-QA" sz="4000" b="1" dirty="0" smtClean="0">
                <a:ln w="50800"/>
                <a:solidFill>
                  <a:srgbClr val="FFFF00"/>
                </a:solidFill>
                <a:effectLst>
                  <a:outerShdw blurRad="38100" dist="38100" dir="2700000" algn="tl">
                    <a:srgbClr val="000000">
                      <a:alpha val="43137"/>
                    </a:srgbClr>
                  </a:outerShdw>
                </a:effectLst>
              </a:rPr>
              <a:t>ــ</a:t>
            </a:r>
            <a:r>
              <a:rPr lang="ar-SA" sz="4000" b="1" dirty="0" smtClean="0">
                <a:ln w="50800"/>
                <a:solidFill>
                  <a:srgbClr val="FFFF00"/>
                </a:solidFill>
                <a:effectLst>
                  <a:outerShdw blurRad="38100" dist="38100" dir="2700000" algn="tl">
                    <a:srgbClr val="000000">
                      <a:alpha val="43137"/>
                    </a:srgbClr>
                  </a:outerShdw>
                </a:effectLst>
              </a:rPr>
              <a:t>ر ؟</a:t>
            </a:r>
            <a:endParaRPr lang="en-US" sz="4000" b="1" dirty="0" smtClean="0">
              <a:ln w="50800"/>
              <a:solidFill>
                <a:srgbClr val="FFFF00"/>
              </a:solidFill>
              <a:effectLst>
                <a:outerShdw blurRad="38100" dist="38100" dir="2700000" algn="tl">
                  <a:srgbClr val="000000">
                    <a:alpha val="43137"/>
                  </a:srgbClr>
                </a:outerShdw>
              </a:effectLst>
            </a:endParaRPr>
          </a:p>
        </p:txBody>
      </p:sp>
      <p:pic>
        <p:nvPicPr>
          <p:cNvPr id="4" name="Content Placeholder 3" descr="question-mark3a.jpg"/>
          <p:cNvPicPr>
            <a:picLocks noGrp="1" noChangeAspect="1"/>
          </p:cNvPicPr>
          <p:nvPr>
            <p:ph idx="1"/>
          </p:nvPr>
        </p:nvPicPr>
        <p:blipFill>
          <a:blip r:embed="rId6" cstate="print"/>
          <a:stretch>
            <a:fillRect/>
          </a:stretch>
        </p:blipFill>
        <p:spPr>
          <a:xfrm>
            <a:off x="3260261" y="2514600"/>
            <a:ext cx="2648585" cy="3310732"/>
          </a:xfrm>
        </p:spPr>
      </p:pic>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53"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aleh\Desktop\مركز النجم للكمبيوتر 2013\كتابة ملازم المدرسين\ouarsenis-db2911cc71.jpg"/>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4728" y="38524"/>
            <a:ext cx="8994544" cy="681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rr\Desktop\التقاط.PNG"/>
          <p:cNvPicPr>
            <a:picLocks noChangeAspect="1" noChangeArrowheads="1"/>
          </p:cNvPicPr>
          <p:nvPr/>
        </p:nvPicPr>
        <p:blipFill>
          <a:blip r:embed="rId4">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38086" y="442686"/>
            <a:ext cx="2057400" cy="53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1"/>
          <p:cNvSpPr>
            <a:spLocks noGrp="1"/>
          </p:cNvSpPr>
          <p:nvPr/>
        </p:nvSpPr>
        <p:spPr>
          <a:xfrm>
            <a:off x="1462314" y="60960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1800" b="1" baseline="0" dirty="0" smtClean="0">
                <a:solidFill>
                  <a:srgbClr val="0000FF"/>
                </a:solidFill>
              </a:rPr>
              <a:t>د/ محمد عبد الوهاب شرقاوي 		</a:t>
            </a:r>
            <a:r>
              <a:rPr lang="ar-QA" sz="1800" b="1" baseline="0" dirty="0">
                <a:solidFill>
                  <a:srgbClr val="0000FF"/>
                </a:solidFill>
              </a:rPr>
              <a:t> </a:t>
            </a:r>
            <a:r>
              <a:rPr lang="ar-QA" sz="1800" b="1" baseline="0" dirty="0" smtClean="0">
                <a:solidFill>
                  <a:srgbClr val="0000FF"/>
                </a:solidFill>
              </a:rPr>
              <a:t>العام الجامعي  2015م</a:t>
            </a:r>
            <a:endParaRPr lang="ar-QA" sz="1800" b="1" dirty="0">
              <a:ln>
                <a:solidFill>
                  <a:srgbClr val="00B0F0"/>
                </a:solidFill>
              </a:ln>
              <a:solidFill>
                <a:srgbClr val="0000FF"/>
              </a:solidFill>
            </a:endParaRPr>
          </a:p>
        </p:txBody>
      </p:sp>
      <p:sp>
        <p:nvSpPr>
          <p:cNvPr id="7" name="Footer Placeholder 1"/>
          <p:cNvSpPr>
            <a:spLocks noGrp="1"/>
          </p:cNvSpPr>
          <p:nvPr/>
        </p:nvSpPr>
        <p:spPr>
          <a:xfrm>
            <a:off x="2743200" y="533400"/>
            <a:ext cx="6244480" cy="365125"/>
          </a:xfrm>
          <a:prstGeom prst="rect">
            <a:avLst/>
          </a:prstGeom>
        </p:spPr>
        <p:txBody>
          <a:bodyPr vert="horz" lIns="91440" tIns="45720" rIns="91440" bIns="45720" rtlCol="1" anchor="ctr"/>
          <a:lstStyle>
            <a:defPPr>
              <a:defRPr lang="ar-QA"/>
            </a:defPPr>
            <a:lvl1pPr marL="0" algn="ctr" defTabSz="914400" rtl="1" eaLnBrk="1" latinLnBrk="0" hangingPunct="1">
              <a:defRPr sz="1200" kern="1200">
                <a:solidFill>
                  <a:schemeClr val="tx1">
                    <a:tint val="75000"/>
                  </a:schemeClr>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QA" sz="2800" b="1" baseline="0" dirty="0" smtClean="0">
                <a:solidFill>
                  <a:srgbClr val="00B050"/>
                </a:solidFill>
              </a:rPr>
              <a:t>مــادة مـباديء التأمـين</a:t>
            </a:r>
            <a:endParaRPr lang="ar-QA" sz="2800" b="1" dirty="0">
              <a:ln>
                <a:solidFill>
                  <a:srgbClr val="00B0F0"/>
                </a:solidFill>
              </a:ln>
              <a:solidFill>
                <a:srgbClr val="00B050"/>
              </a:solidFill>
            </a:endParaRPr>
          </a:p>
        </p:txBody>
      </p:sp>
      <p:sp>
        <p:nvSpPr>
          <p:cNvPr id="2" name="Title 1"/>
          <p:cNvSpPr>
            <a:spLocks noGrp="1"/>
          </p:cNvSpPr>
          <p:nvPr>
            <p:ph type="title"/>
          </p:nvPr>
        </p:nvSpPr>
        <p:spPr>
          <a:xfrm>
            <a:off x="1828800" y="1219200"/>
            <a:ext cx="5715000" cy="1143000"/>
          </a:xfrm>
        </p:spPr>
        <p:style>
          <a:lnRef idx="0">
            <a:schemeClr val="accent3"/>
          </a:lnRef>
          <a:fillRef idx="3">
            <a:schemeClr val="accent3"/>
          </a:fillRef>
          <a:effectRef idx="3">
            <a:schemeClr val="accent3"/>
          </a:effectRef>
          <a:fontRef idx="minor">
            <a:schemeClr val="lt1"/>
          </a:fontRef>
        </p:style>
        <p:txBody>
          <a:bodyPr/>
          <a:lstStyle/>
          <a:p>
            <a:pPr algn="r"/>
            <a:r>
              <a:rPr lang="ar-SA" sz="3600" b="1" dirty="0" smtClean="0">
                <a:solidFill>
                  <a:schemeClr val="tx1"/>
                </a:solidFill>
              </a:rPr>
              <a:t>اسرد هنا مرادفاتك لمعنى الخطر.</a:t>
            </a:r>
            <a:endParaRPr lang="en-US" sz="3600" b="1" dirty="0">
              <a:solidFill>
                <a:schemeClr val="tx1"/>
              </a:solidFill>
            </a:endParaRPr>
          </a:p>
        </p:txBody>
      </p:sp>
      <p:sp>
        <p:nvSpPr>
          <p:cNvPr id="3" name="Content Placeholder 2"/>
          <p:cNvSpPr>
            <a:spLocks noGrp="1"/>
          </p:cNvSpPr>
          <p:nvPr>
            <p:ph idx="1"/>
          </p:nvPr>
        </p:nvSpPr>
        <p:spPr>
          <a:xfrm>
            <a:off x="533400" y="2713037"/>
            <a:ext cx="7772400" cy="4525963"/>
          </a:xfrm>
        </p:spPr>
        <p:txBody>
          <a:bodyPr/>
          <a:lstStyle/>
          <a:p>
            <a:pPr>
              <a:buNone/>
            </a:pPr>
            <a:r>
              <a:rPr lang="ar-SA" sz="3200" b="1" dirty="0" smtClean="0"/>
              <a:t>1 – احتمال حدوث الخسارة.</a:t>
            </a:r>
          </a:p>
          <a:p>
            <a:pPr>
              <a:buNone/>
            </a:pPr>
            <a:r>
              <a:rPr lang="ar-SA" sz="3200" b="1" dirty="0" smtClean="0"/>
              <a:t>2 – الخطر هو حادثة محتملة الوقوع في المستقبل.</a:t>
            </a:r>
          </a:p>
          <a:p>
            <a:pPr>
              <a:buNone/>
            </a:pPr>
            <a:r>
              <a:rPr lang="ar-SA" sz="3200" b="1" dirty="0" smtClean="0"/>
              <a:t>3 – الخطر هو حادثة تصيب الشخص في ماله أو نفسه يترتب عليها خسارة مالية. </a:t>
            </a:r>
          </a:p>
          <a:p>
            <a:pPr>
              <a:buNone/>
            </a:pPr>
            <a:r>
              <a:rPr lang="ar-SA" sz="3200" b="1" dirty="0" smtClean="0"/>
              <a:t>4 – الخطر هو أقصى خسارة مادية محتملة نتيجة لوقوع حادث معين.</a:t>
            </a:r>
            <a:endParaRPr lang="en-US" sz="3200" b="1" dirty="0"/>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2000"/>
                                        <p:tgtEl>
                                          <p:spTgt spid="3">
                                            <p:txEl>
                                              <p:pRg st="0" end="0"/>
                                            </p:txEl>
                                          </p:spTgt>
                                        </p:tgtEl>
                                      </p:cBhvr>
                                    </p:animEffect>
                                  </p:childTnLst>
                                </p:cTn>
                              </p:par>
                            </p:childTnLst>
                          </p:cTn>
                        </p:par>
                        <p:par>
                          <p:cTn id="13" fill="hold">
                            <p:stCondLst>
                              <p:cond delay="2000"/>
                            </p:stCondLst>
                            <p:childTnLst>
                              <p:par>
                                <p:cTn id="14" presetID="12" presetClass="entr" presetSubtype="4"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slide(fromBottom)">
                                      <p:cBhvr>
                                        <p:cTn id="16" dur="2000"/>
                                        <p:tgtEl>
                                          <p:spTgt spid="3">
                                            <p:txEl>
                                              <p:pRg st="1" end="1"/>
                                            </p:txEl>
                                          </p:spTgt>
                                        </p:tgtEl>
                                      </p:cBhvr>
                                    </p:animEffect>
                                  </p:childTnLst>
                                </p:cTn>
                              </p:par>
                            </p:childTnLst>
                          </p:cTn>
                        </p:par>
                        <p:par>
                          <p:cTn id="17" fill="hold">
                            <p:stCondLst>
                              <p:cond delay="4000"/>
                            </p:stCondLst>
                            <p:childTnLst>
                              <p:par>
                                <p:cTn id="18" presetID="12" presetClass="entr" presetSubtype="4"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slide(fromBottom)">
                                      <p:cBhvr>
                                        <p:cTn id="20" dur="20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slide(fromBottom)">
                                      <p:cBhvr>
                                        <p:cTn id="2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IOB-Template-Arabic">
  <a:themeElements>
    <a:clrScheme name="IOB-Template-Arabi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OB-Template-Arabic">
      <a:majorFont>
        <a:latin typeface="Arial"/>
        <a:ea typeface=""/>
        <a:cs typeface="Arial"/>
      </a:majorFont>
      <a:minorFont>
        <a:latin typeface="Arial"/>
        <a:ea typeface=""/>
        <a:cs typeface="Arial"/>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2500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25000" smtClean="0">
            <a:ln>
              <a:noFill/>
            </a:ln>
            <a:solidFill>
              <a:schemeClr val="tx1"/>
            </a:solidFill>
            <a:effectLst/>
            <a:latin typeface="Arial" charset="0"/>
            <a:cs typeface="Arial" charset="0"/>
          </a:defRPr>
        </a:defPPr>
      </a:lstStyle>
    </a:lnDef>
  </a:objectDefaults>
  <a:extraClrSchemeLst>
    <a:extraClrScheme>
      <a:clrScheme name="IOB-Template-Arabi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OB-Template-Arabi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OB-Template-Arabi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OB-Template-Arabi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OB-Template-Arabi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OB-Template-Arabi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OB-Template-Arabic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OB-Template-Arabi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OB-Template-Arabi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OB-Template-Arabi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OB-Template-Arabi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OB-Template-Arabi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1050</TotalTime>
  <Words>1025</Words>
  <Application>Microsoft Office PowerPoint</Application>
  <PresentationFormat>On-screen Show (4:3)</PresentationFormat>
  <Paragraphs>190</Paragraphs>
  <Slides>25</Slides>
  <Notes>3</Notes>
  <HiddenSlides>1</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25</vt:i4>
      </vt:variant>
    </vt:vector>
  </HeadingPairs>
  <TitlesOfParts>
    <vt:vector size="34" baseType="lpstr">
      <vt:lpstr>Arial</vt:lpstr>
      <vt:lpstr>Arial Rounded MT Bold</vt:lpstr>
      <vt:lpstr>Calibri</vt:lpstr>
      <vt:lpstr>MCS Taybah S_U normal.</vt:lpstr>
      <vt:lpstr>Simplified Arabic</vt:lpstr>
      <vt:lpstr>Times New Roman</vt:lpstr>
      <vt:lpstr>Wingdings</vt:lpstr>
      <vt:lpstr>IOB-Template-Arabic</vt:lpstr>
      <vt:lpstr>Office Theme</vt:lpstr>
      <vt:lpstr> مادة مبادئ التأمين </vt:lpstr>
      <vt:lpstr>أهلاً وسهلاً بكم فى  مادة مبادئ التأمين</vt:lpstr>
      <vt:lpstr>@</vt:lpstr>
      <vt:lpstr>نمـوذج تعـريف محاضر</vt:lpstr>
      <vt:lpstr>أتوقع نتحدث عن ...,...,.........</vt:lpstr>
      <vt:lpstr>المحتويات</vt:lpstr>
      <vt:lpstr>المحاضرة الأولى</vt:lpstr>
      <vt:lpstr>ما هــو الخطــر ؟</vt:lpstr>
      <vt:lpstr>اسرد هنا مرادفاتك لمعنى الخطر.</vt:lpstr>
      <vt:lpstr>تعريفات الخطر</vt:lpstr>
      <vt:lpstr>يمكن تعريف الخطر على انه</vt:lpstr>
      <vt:lpstr>تمرين</vt:lpstr>
      <vt:lpstr>تقسيمات الخطـر</vt:lpstr>
      <vt:lpstr>تمــرين</vt:lpstr>
      <vt:lpstr>تمــرين</vt:lpstr>
      <vt:lpstr> تنقسم الأخطار الاقتصادية (المالية) من حيث طبيعتها إلى </vt:lpstr>
      <vt:lpstr>تمــرين</vt:lpstr>
      <vt:lpstr> وتنقسم الأخطار الاقتصادية من حيث السكون والحركة إلى</vt:lpstr>
      <vt:lpstr>  تقسيم الأخطار من الناحية العلمية   </vt:lpstr>
      <vt:lpstr>التأمـــين</vt:lpstr>
      <vt:lpstr>الأخطار القابلة للتأمين</vt:lpstr>
      <vt:lpstr>تمــرين</vt:lpstr>
      <vt:lpstr>العلاقة بين الخطر والاحتمال</vt:lpstr>
      <vt:lpstr>PowerPoint Presentation</vt:lpstr>
      <vt:lpstr>تمــرين</vt:lpstr>
    </vt:vector>
  </TitlesOfParts>
  <Company>IOB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shroog</dc:creator>
  <cp:lastModifiedBy>Dr.Sharkawy</cp:lastModifiedBy>
  <cp:revision>121</cp:revision>
  <cp:lastPrinted>1601-01-01T00:00:00Z</cp:lastPrinted>
  <dcterms:created xsi:type="dcterms:W3CDTF">2011-01-26T05:36:29Z</dcterms:created>
  <dcterms:modified xsi:type="dcterms:W3CDTF">2015-06-15T04:41:27Z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3</vt:i4>
  </property>
</Properties>
</file>