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ppt/diagrams/data8.xml" ContentType="application/vnd.openxmlformats-officedocument.drawingml.diagramData+xml"/>
  <Override PartName="/ppt/diagrams/layout8.xml" ContentType="application/vnd.openxmlformats-officedocument.drawingml.diagramLayout+xml"/>
  <Override PartName="/ppt/diagrams/quickStyle8.xml" ContentType="application/vnd.openxmlformats-officedocument.drawingml.diagramStyle+xml"/>
  <Override PartName="/ppt/diagrams/colors8.xml" ContentType="application/vnd.openxmlformats-officedocument.drawingml.diagramColors+xml"/>
  <Override PartName="/ppt/diagrams/drawing8.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729" r:id="rId1"/>
  </p:sldMasterIdLst>
  <p:sldIdLst>
    <p:sldId id="256" r:id="rId2"/>
    <p:sldId id="257" r:id="rId3"/>
    <p:sldId id="258" r:id="rId4"/>
    <p:sldId id="262" r:id="rId5"/>
    <p:sldId id="263" r:id="rId6"/>
    <p:sldId id="273" r:id="rId7"/>
    <p:sldId id="274" r:id="rId8"/>
    <p:sldId id="264" r:id="rId9"/>
    <p:sldId id="260" r:id="rId10"/>
    <p:sldId id="268" r:id="rId11"/>
    <p:sldId id="269" r:id="rId12"/>
    <p:sldId id="270" r:id="rId13"/>
    <p:sldId id="271" r:id="rId14"/>
    <p:sldId id="272" r:id="rId15"/>
    <p:sldId id="261" r:id="rId16"/>
    <p:sldId id="275" r:id="rId17"/>
    <p:sldId id="276" r:id="rId18"/>
    <p:sldId id="277" r:id="rId19"/>
    <p:sldId id="278" r:id="rId20"/>
    <p:sldId id="279" r:id="rId21"/>
    <p:sldId id="280" r:id="rId22"/>
    <p:sldId id="281" r:id="rId23"/>
    <p:sldId id="282" r:id="rId24"/>
    <p:sldId id="283" r:id="rId25"/>
    <p:sldId id="285" r:id="rId26"/>
    <p:sldId id="259" r:id="rId27"/>
    <p:sldId id="284" r:id="rId2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6699"/>
    <a:srgbClr val="FF7C80"/>
    <a:srgbClr val="C5C5FF"/>
    <a:srgbClr val="FFE7FF"/>
    <a:srgbClr val="CCFFCC"/>
    <a:srgbClr val="FFB3CC"/>
    <a:srgbClr val="9999FF"/>
    <a:srgbClr val="FFCCFF"/>
    <a:srgbClr val="E5FFE5"/>
    <a:srgbClr val="E1F4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17292A2E-F333-43FB-9621-5CBBE7FDCDCB}" styleName="Light Style 2 - Accent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37" d="100"/>
          <a:sy n="37" d="100"/>
        </p:scale>
        <p:origin x="1914" y="4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7FA6A328-20B2-4599-B0A0-DAB4D2C73755}" type="doc">
      <dgm:prSet loTypeId="urn:microsoft.com/office/officeart/2005/8/layout/hProcess9" loCatId="process" qsTypeId="urn:microsoft.com/office/officeart/2005/8/quickstyle/simple1" qsCatId="simple" csTypeId="urn:microsoft.com/office/officeart/2005/8/colors/colorful1" csCatId="colorful" phldr="1"/>
      <dgm:spPr/>
      <dgm:t>
        <a:bodyPr/>
        <a:lstStyle/>
        <a:p>
          <a:endParaRPr lang="en-US"/>
        </a:p>
      </dgm:t>
    </dgm:pt>
    <dgm:pt modelId="{76B1C5D2-58C0-4013-B5FA-24441486D28E}">
      <dgm:prSet phldrT="[Text]">
        <dgm:style>
          <a:lnRef idx="0">
            <a:schemeClr val="accent4"/>
          </a:lnRef>
          <a:fillRef idx="3">
            <a:schemeClr val="accent4"/>
          </a:fillRef>
          <a:effectRef idx="3">
            <a:schemeClr val="accent4"/>
          </a:effectRef>
          <a:fontRef idx="minor">
            <a:schemeClr val="lt1"/>
          </a:fontRef>
        </dgm:style>
      </dgm:prSet>
      <dgm:spPr/>
      <dgm:t>
        <a:bodyPr/>
        <a:lstStyle/>
        <a:p>
          <a:r>
            <a:rPr lang="ar-SA" dirty="0">
              <a:solidFill>
                <a:schemeClr val="tx1"/>
              </a:solidFill>
            </a:rPr>
            <a:t>ادرس خلفية المؤلف</a:t>
          </a:r>
          <a:endParaRPr lang="en-US" dirty="0">
            <a:solidFill>
              <a:schemeClr val="tx1"/>
            </a:solidFill>
          </a:endParaRPr>
        </a:p>
      </dgm:t>
    </dgm:pt>
    <dgm:pt modelId="{B74B359A-9BE1-4FEC-B298-466B5B0638F6}" type="parTrans" cxnId="{2C0BE51D-F72D-45EA-B76C-CF497EACF5D2}">
      <dgm:prSet/>
      <dgm:spPr/>
      <dgm:t>
        <a:bodyPr/>
        <a:lstStyle/>
        <a:p>
          <a:endParaRPr lang="en-US">
            <a:solidFill>
              <a:schemeClr val="tx1"/>
            </a:solidFill>
          </a:endParaRPr>
        </a:p>
      </dgm:t>
    </dgm:pt>
    <dgm:pt modelId="{56302521-3DE9-45D2-8BA8-E52642CDF5DA}" type="sibTrans" cxnId="{2C0BE51D-F72D-45EA-B76C-CF497EACF5D2}">
      <dgm:prSet/>
      <dgm:spPr/>
      <dgm:t>
        <a:bodyPr/>
        <a:lstStyle/>
        <a:p>
          <a:endParaRPr lang="en-US">
            <a:solidFill>
              <a:schemeClr val="tx1"/>
            </a:solidFill>
          </a:endParaRPr>
        </a:p>
      </dgm:t>
    </dgm:pt>
    <dgm:pt modelId="{9CF46326-4E77-4DA6-B8B9-FD470731059A}">
      <dgm:prSet phldrT="[Text]">
        <dgm:style>
          <a:lnRef idx="0">
            <a:schemeClr val="accent3"/>
          </a:lnRef>
          <a:fillRef idx="3">
            <a:schemeClr val="accent3"/>
          </a:fillRef>
          <a:effectRef idx="3">
            <a:schemeClr val="accent3"/>
          </a:effectRef>
          <a:fontRef idx="minor">
            <a:schemeClr val="lt1"/>
          </a:fontRef>
        </dgm:style>
      </dgm:prSet>
      <dgm:spPr/>
      <dgm:t>
        <a:bodyPr/>
        <a:lstStyle/>
        <a:p>
          <a:r>
            <a:rPr lang="ar-SA" dirty="0">
              <a:solidFill>
                <a:schemeClr val="tx1"/>
              </a:solidFill>
            </a:rPr>
            <a:t>راجع الكلمات المهمة </a:t>
          </a:r>
          <a:endParaRPr lang="en-US" dirty="0">
            <a:solidFill>
              <a:schemeClr val="tx1"/>
            </a:solidFill>
          </a:endParaRPr>
        </a:p>
      </dgm:t>
    </dgm:pt>
    <dgm:pt modelId="{22AAAA72-BF57-44A1-85C3-6BB2352EA3FE}" type="parTrans" cxnId="{65E9484E-A324-4BC9-9B18-64E9B5A31F11}">
      <dgm:prSet/>
      <dgm:spPr/>
      <dgm:t>
        <a:bodyPr/>
        <a:lstStyle/>
        <a:p>
          <a:endParaRPr lang="en-US">
            <a:solidFill>
              <a:schemeClr val="tx1"/>
            </a:solidFill>
          </a:endParaRPr>
        </a:p>
      </dgm:t>
    </dgm:pt>
    <dgm:pt modelId="{A06C9B00-3D87-490B-9C34-A8789B92A308}" type="sibTrans" cxnId="{65E9484E-A324-4BC9-9B18-64E9B5A31F11}">
      <dgm:prSet/>
      <dgm:spPr/>
      <dgm:t>
        <a:bodyPr/>
        <a:lstStyle/>
        <a:p>
          <a:endParaRPr lang="en-US">
            <a:solidFill>
              <a:schemeClr val="tx1"/>
            </a:solidFill>
          </a:endParaRPr>
        </a:p>
      </dgm:t>
    </dgm:pt>
    <dgm:pt modelId="{FABC8318-6DAD-4BF8-BDF4-A7DA6460B6E0}">
      <dgm:prSet phldrT="[Text]">
        <dgm:style>
          <a:lnRef idx="0">
            <a:schemeClr val="accent2"/>
          </a:lnRef>
          <a:fillRef idx="3">
            <a:schemeClr val="accent2"/>
          </a:fillRef>
          <a:effectRef idx="3">
            <a:schemeClr val="accent2"/>
          </a:effectRef>
          <a:fontRef idx="minor">
            <a:schemeClr val="lt1"/>
          </a:fontRef>
        </dgm:style>
      </dgm:prSet>
      <dgm:spPr/>
      <dgm:t>
        <a:bodyPr/>
        <a:lstStyle/>
        <a:p>
          <a:r>
            <a:rPr lang="ar-SA" dirty="0">
              <a:solidFill>
                <a:schemeClr val="tx1"/>
              </a:solidFill>
            </a:rPr>
            <a:t>افحص المحتوى منطقيا و تاريخيا </a:t>
          </a:r>
          <a:endParaRPr lang="en-US" dirty="0">
            <a:solidFill>
              <a:schemeClr val="tx1"/>
            </a:solidFill>
          </a:endParaRPr>
        </a:p>
      </dgm:t>
    </dgm:pt>
    <dgm:pt modelId="{3C29599E-FA9E-457D-9527-1618AF237769}" type="parTrans" cxnId="{3D643006-BD80-4EF5-8E2D-221159B77CA8}">
      <dgm:prSet/>
      <dgm:spPr/>
      <dgm:t>
        <a:bodyPr/>
        <a:lstStyle/>
        <a:p>
          <a:endParaRPr lang="en-US">
            <a:solidFill>
              <a:schemeClr val="tx1"/>
            </a:solidFill>
          </a:endParaRPr>
        </a:p>
      </dgm:t>
    </dgm:pt>
    <dgm:pt modelId="{95F3E6C0-21DE-4F53-837C-E789CC60444A}" type="sibTrans" cxnId="{3D643006-BD80-4EF5-8E2D-221159B77CA8}">
      <dgm:prSet/>
      <dgm:spPr/>
      <dgm:t>
        <a:bodyPr/>
        <a:lstStyle/>
        <a:p>
          <a:endParaRPr lang="en-US">
            <a:solidFill>
              <a:schemeClr val="tx1"/>
            </a:solidFill>
          </a:endParaRPr>
        </a:p>
      </dgm:t>
    </dgm:pt>
    <dgm:pt modelId="{96736CF8-3E5E-4758-9A77-FFE8675C7B5C}" type="pres">
      <dgm:prSet presAssocID="{7FA6A328-20B2-4599-B0A0-DAB4D2C73755}" presName="CompostProcess" presStyleCnt="0">
        <dgm:presLayoutVars>
          <dgm:dir/>
          <dgm:resizeHandles val="exact"/>
        </dgm:presLayoutVars>
      </dgm:prSet>
      <dgm:spPr/>
      <dgm:t>
        <a:bodyPr/>
        <a:lstStyle/>
        <a:p>
          <a:pPr rtl="1"/>
          <a:endParaRPr lang="ar-SA"/>
        </a:p>
      </dgm:t>
    </dgm:pt>
    <dgm:pt modelId="{E0DA5027-CA5B-4959-B02E-E0E59CA77D46}" type="pres">
      <dgm:prSet presAssocID="{7FA6A328-20B2-4599-B0A0-DAB4D2C73755}" presName="arrow" presStyleLbl="bgShp" presStyleIdx="0" presStyleCnt="1"/>
      <dgm:spPr/>
    </dgm:pt>
    <dgm:pt modelId="{E34C242D-F69D-4F79-B39B-30C7D59B9161}" type="pres">
      <dgm:prSet presAssocID="{7FA6A328-20B2-4599-B0A0-DAB4D2C73755}" presName="linearProcess" presStyleCnt="0"/>
      <dgm:spPr/>
    </dgm:pt>
    <dgm:pt modelId="{56CC5274-7B7C-4F16-B108-CD2B111AF868}" type="pres">
      <dgm:prSet presAssocID="{76B1C5D2-58C0-4013-B5FA-24441486D28E}" presName="textNode" presStyleLbl="node1" presStyleIdx="0" presStyleCnt="3">
        <dgm:presLayoutVars>
          <dgm:bulletEnabled val="1"/>
        </dgm:presLayoutVars>
      </dgm:prSet>
      <dgm:spPr/>
      <dgm:t>
        <a:bodyPr/>
        <a:lstStyle/>
        <a:p>
          <a:pPr rtl="1"/>
          <a:endParaRPr lang="ar-SA"/>
        </a:p>
      </dgm:t>
    </dgm:pt>
    <dgm:pt modelId="{E8ED9D02-21DA-41E3-88F5-FF6B706DBA9A}" type="pres">
      <dgm:prSet presAssocID="{56302521-3DE9-45D2-8BA8-E52642CDF5DA}" presName="sibTrans" presStyleCnt="0"/>
      <dgm:spPr/>
    </dgm:pt>
    <dgm:pt modelId="{C4398403-006C-41A2-83FC-881955DFAA4A}" type="pres">
      <dgm:prSet presAssocID="{9CF46326-4E77-4DA6-B8B9-FD470731059A}" presName="textNode" presStyleLbl="node1" presStyleIdx="1" presStyleCnt="3">
        <dgm:presLayoutVars>
          <dgm:bulletEnabled val="1"/>
        </dgm:presLayoutVars>
      </dgm:prSet>
      <dgm:spPr/>
      <dgm:t>
        <a:bodyPr/>
        <a:lstStyle/>
        <a:p>
          <a:pPr rtl="1"/>
          <a:endParaRPr lang="ar-SA"/>
        </a:p>
      </dgm:t>
    </dgm:pt>
    <dgm:pt modelId="{832C27BC-BF20-44F3-8032-C3D42E06BA74}" type="pres">
      <dgm:prSet presAssocID="{A06C9B00-3D87-490B-9C34-A8789B92A308}" presName="sibTrans" presStyleCnt="0"/>
      <dgm:spPr/>
    </dgm:pt>
    <dgm:pt modelId="{20566ADA-97A9-4AA6-B53D-853EB1D32FCD}" type="pres">
      <dgm:prSet presAssocID="{FABC8318-6DAD-4BF8-BDF4-A7DA6460B6E0}" presName="textNode" presStyleLbl="node1" presStyleIdx="2" presStyleCnt="3">
        <dgm:presLayoutVars>
          <dgm:bulletEnabled val="1"/>
        </dgm:presLayoutVars>
      </dgm:prSet>
      <dgm:spPr/>
      <dgm:t>
        <a:bodyPr/>
        <a:lstStyle/>
        <a:p>
          <a:pPr rtl="1"/>
          <a:endParaRPr lang="ar-SA"/>
        </a:p>
      </dgm:t>
    </dgm:pt>
  </dgm:ptLst>
  <dgm:cxnLst>
    <dgm:cxn modelId="{3D643006-BD80-4EF5-8E2D-221159B77CA8}" srcId="{7FA6A328-20B2-4599-B0A0-DAB4D2C73755}" destId="{FABC8318-6DAD-4BF8-BDF4-A7DA6460B6E0}" srcOrd="2" destOrd="0" parTransId="{3C29599E-FA9E-457D-9527-1618AF237769}" sibTransId="{95F3E6C0-21DE-4F53-837C-E789CC60444A}"/>
    <dgm:cxn modelId="{121836F6-8ED6-491C-B4DE-0B639222943F}" type="presOf" srcId="{7FA6A328-20B2-4599-B0A0-DAB4D2C73755}" destId="{96736CF8-3E5E-4758-9A77-FFE8675C7B5C}" srcOrd="0" destOrd="0" presId="urn:microsoft.com/office/officeart/2005/8/layout/hProcess9"/>
    <dgm:cxn modelId="{2C0BE51D-F72D-45EA-B76C-CF497EACF5D2}" srcId="{7FA6A328-20B2-4599-B0A0-DAB4D2C73755}" destId="{76B1C5D2-58C0-4013-B5FA-24441486D28E}" srcOrd="0" destOrd="0" parTransId="{B74B359A-9BE1-4FEC-B298-466B5B0638F6}" sibTransId="{56302521-3DE9-45D2-8BA8-E52642CDF5DA}"/>
    <dgm:cxn modelId="{71DC7FE4-0FB4-4BDD-B9AC-48EBFE25466C}" type="presOf" srcId="{76B1C5D2-58C0-4013-B5FA-24441486D28E}" destId="{56CC5274-7B7C-4F16-B108-CD2B111AF868}" srcOrd="0" destOrd="0" presId="urn:microsoft.com/office/officeart/2005/8/layout/hProcess9"/>
    <dgm:cxn modelId="{09D4AA3A-604D-44E7-9AAC-9B7F354366AC}" type="presOf" srcId="{FABC8318-6DAD-4BF8-BDF4-A7DA6460B6E0}" destId="{20566ADA-97A9-4AA6-B53D-853EB1D32FCD}" srcOrd="0" destOrd="0" presId="urn:microsoft.com/office/officeart/2005/8/layout/hProcess9"/>
    <dgm:cxn modelId="{65E9484E-A324-4BC9-9B18-64E9B5A31F11}" srcId="{7FA6A328-20B2-4599-B0A0-DAB4D2C73755}" destId="{9CF46326-4E77-4DA6-B8B9-FD470731059A}" srcOrd="1" destOrd="0" parTransId="{22AAAA72-BF57-44A1-85C3-6BB2352EA3FE}" sibTransId="{A06C9B00-3D87-490B-9C34-A8789B92A308}"/>
    <dgm:cxn modelId="{55FC20DC-8588-4C30-845C-D0B98EBD5049}" type="presOf" srcId="{9CF46326-4E77-4DA6-B8B9-FD470731059A}" destId="{C4398403-006C-41A2-83FC-881955DFAA4A}" srcOrd="0" destOrd="0" presId="urn:microsoft.com/office/officeart/2005/8/layout/hProcess9"/>
    <dgm:cxn modelId="{AE920FC9-1389-4F1D-8445-A21F529AB10B}" type="presParOf" srcId="{96736CF8-3E5E-4758-9A77-FFE8675C7B5C}" destId="{E0DA5027-CA5B-4959-B02E-E0E59CA77D46}" srcOrd="0" destOrd="0" presId="urn:microsoft.com/office/officeart/2005/8/layout/hProcess9"/>
    <dgm:cxn modelId="{5BFF8393-2471-4B2A-B194-F2DCB5828BC3}" type="presParOf" srcId="{96736CF8-3E5E-4758-9A77-FFE8675C7B5C}" destId="{E34C242D-F69D-4F79-B39B-30C7D59B9161}" srcOrd="1" destOrd="0" presId="urn:microsoft.com/office/officeart/2005/8/layout/hProcess9"/>
    <dgm:cxn modelId="{684D8A12-E1E7-4EA9-9568-35BBECBFBFC3}" type="presParOf" srcId="{E34C242D-F69D-4F79-B39B-30C7D59B9161}" destId="{56CC5274-7B7C-4F16-B108-CD2B111AF868}" srcOrd="0" destOrd="0" presId="urn:microsoft.com/office/officeart/2005/8/layout/hProcess9"/>
    <dgm:cxn modelId="{5E2C088E-41C6-400A-B45C-2FBAFA6C512F}" type="presParOf" srcId="{E34C242D-F69D-4F79-B39B-30C7D59B9161}" destId="{E8ED9D02-21DA-41E3-88F5-FF6B706DBA9A}" srcOrd="1" destOrd="0" presId="urn:microsoft.com/office/officeart/2005/8/layout/hProcess9"/>
    <dgm:cxn modelId="{2AC113A7-7870-436F-A386-F3E6A7F6835A}" type="presParOf" srcId="{E34C242D-F69D-4F79-B39B-30C7D59B9161}" destId="{C4398403-006C-41A2-83FC-881955DFAA4A}" srcOrd="2" destOrd="0" presId="urn:microsoft.com/office/officeart/2005/8/layout/hProcess9"/>
    <dgm:cxn modelId="{9DD151E5-7D11-4F6D-950B-754866CF5CC6}" type="presParOf" srcId="{E34C242D-F69D-4F79-B39B-30C7D59B9161}" destId="{832C27BC-BF20-44F3-8032-C3D42E06BA74}" srcOrd="3" destOrd="0" presId="urn:microsoft.com/office/officeart/2005/8/layout/hProcess9"/>
    <dgm:cxn modelId="{EBFC5233-CEEA-4B95-8695-E39BE8DF9036}" type="presParOf" srcId="{E34C242D-F69D-4F79-B39B-30C7D59B9161}" destId="{20566ADA-97A9-4AA6-B53D-853EB1D32FCD}" srcOrd="4" destOrd="0" presId="urn:microsoft.com/office/officeart/2005/8/layout/hProcess9"/>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F653AC6B-86F5-41CB-8664-17F4BC620DA7}" type="doc">
      <dgm:prSet loTypeId="urn:microsoft.com/office/officeart/2005/8/layout/hierarchy3" loCatId="list" qsTypeId="urn:microsoft.com/office/officeart/2005/8/quickstyle/simple1" qsCatId="simple" csTypeId="urn:microsoft.com/office/officeart/2005/8/colors/colorful2" csCatId="colorful" phldr="1"/>
      <dgm:spPr/>
      <dgm:t>
        <a:bodyPr/>
        <a:lstStyle/>
        <a:p>
          <a:endParaRPr lang="en-US"/>
        </a:p>
      </dgm:t>
    </dgm:pt>
    <dgm:pt modelId="{089CEE21-A533-4B31-9C45-CA548086525A}">
      <dgm:prSet phldrT="[Text]" custT="1"/>
      <dgm:spPr>
        <a:solidFill>
          <a:srgbClr val="FF0066"/>
        </a:solidFill>
      </dgm:spPr>
      <dgm:t>
        <a:bodyPr/>
        <a:lstStyle/>
        <a:p>
          <a:r>
            <a:rPr lang="ar-SA" sz="1600" b="1">
              <a:solidFill>
                <a:schemeClr val="tx1"/>
              </a:solidFill>
            </a:rPr>
            <a:t>مسح النص </a:t>
          </a:r>
          <a:endParaRPr lang="en-US" sz="1600" b="1" dirty="0">
            <a:solidFill>
              <a:schemeClr val="tx1"/>
            </a:solidFill>
          </a:endParaRPr>
        </a:p>
      </dgm:t>
    </dgm:pt>
    <dgm:pt modelId="{B2DEC703-06C1-407C-AF17-40715D82131D}" type="parTrans" cxnId="{CEE046B8-BAF0-4073-8297-18D5B1181A0A}">
      <dgm:prSet/>
      <dgm:spPr/>
      <dgm:t>
        <a:bodyPr/>
        <a:lstStyle/>
        <a:p>
          <a:endParaRPr lang="en-US" sz="1600" b="1">
            <a:solidFill>
              <a:schemeClr val="tx1"/>
            </a:solidFill>
          </a:endParaRPr>
        </a:p>
      </dgm:t>
    </dgm:pt>
    <dgm:pt modelId="{C2AB8235-3B0E-48F0-8A07-BF8DE23939F7}" type="sibTrans" cxnId="{CEE046B8-BAF0-4073-8297-18D5B1181A0A}">
      <dgm:prSet/>
      <dgm:spPr/>
      <dgm:t>
        <a:bodyPr/>
        <a:lstStyle/>
        <a:p>
          <a:endParaRPr lang="en-US" sz="1600" b="1">
            <a:solidFill>
              <a:schemeClr val="tx1"/>
            </a:solidFill>
          </a:endParaRPr>
        </a:p>
      </dgm:t>
    </dgm:pt>
    <dgm:pt modelId="{F6079F40-E07A-4653-A822-2CFCD3039D25}">
      <dgm:prSet phldrT="[Text]" custT="1"/>
      <dgm:spPr/>
      <dgm:t>
        <a:bodyPr/>
        <a:lstStyle/>
        <a:p>
          <a:r>
            <a:rPr lang="ar-SA" sz="1600" b="1" dirty="0">
              <a:solidFill>
                <a:schemeClr val="tx1"/>
              </a:solidFill>
            </a:rPr>
            <a:t>ماهو عنوان النص و من هو المؤلف </a:t>
          </a:r>
          <a:endParaRPr lang="en-US" sz="1600" b="1" dirty="0">
            <a:solidFill>
              <a:schemeClr val="tx1"/>
            </a:solidFill>
          </a:endParaRPr>
        </a:p>
      </dgm:t>
    </dgm:pt>
    <dgm:pt modelId="{E54853BA-D2DF-4A63-B35D-257D50D6CD60}" type="parTrans" cxnId="{68536F51-B056-440B-A41D-CCF94BC385B1}">
      <dgm:prSet/>
      <dgm:spPr/>
      <dgm:t>
        <a:bodyPr/>
        <a:lstStyle/>
        <a:p>
          <a:endParaRPr lang="en-US" sz="1600" b="1">
            <a:solidFill>
              <a:schemeClr val="tx1"/>
            </a:solidFill>
          </a:endParaRPr>
        </a:p>
      </dgm:t>
    </dgm:pt>
    <dgm:pt modelId="{5B1E923B-8297-4ADA-93ED-E52A644B517C}" type="sibTrans" cxnId="{68536F51-B056-440B-A41D-CCF94BC385B1}">
      <dgm:prSet/>
      <dgm:spPr/>
      <dgm:t>
        <a:bodyPr/>
        <a:lstStyle/>
        <a:p>
          <a:endParaRPr lang="en-US" sz="1600" b="1">
            <a:solidFill>
              <a:schemeClr val="tx1"/>
            </a:solidFill>
          </a:endParaRPr>
        </a:p>
      </dgm:t>
    </dgm:pt>
    <dgm:pt modelId="{695C2A53-43FB-4495-91F3-34AEFD19422F}">
      <dgm:prSet phldrT="[Text]" custT="1"/>
      <dgm:spPr/>
      <dgm:t>
        <a:bodyPr/>
        <a:lstStyle/>
        <a:p>
          <a:r>
            <a:rPr lang="ar-SA" sz="1600" b="1">
              <a:solidFill>
                <a:schemeClr val="tx1"/>
              </a:solidFill>
            </a:rPr>
            <a:t>صف أي شيء بصري حول النص </a:t>
          </a:r>
          <a:endParaRPr lang="en-US" sz="1600" b="1" dirty="0">
            <a:solidFill>
              <a:schemeClr val="tx1"/>
            </a:solidFill>
          </a:endParaRPr>
        </a:p>
      </dgm:t>
    </dgm:pt>
    <dgm:pt modelId="{5A8A21C4-8EEC-4083-9436-076474B1155B}" type="parTrans" cxnId="{AADBD894-6D4A-4602-AE89-06CE1DC103D8}">
      <dgm:prSet/>
      <dgm:spPr/>
      <dgm:t>
        <a:bodyPr/>
        <a:lstStyle/>
        <a:p>
          <a:endParaRPr lang="en-US" sz="1600" b="1">
            <a:solidFill>
              <a:schemeClr val="tx1"/>
            </a:solidFill>
          </a:endParaRPr>
        </a:p>
      </dgm:t>
    </dgm:pt>
    <dgm:pt modelId="{BB483F3A-59C1-43B1-97D0-453B13F265CC}" type="sibTrans" cxnId="{AADBD894-6D4A-4602-AE89-06CE1DC103D8}">
      <dgm:prSet/>
      <dgm:spPr/>
      <dgm:t>
        <a:bodyPr/>
        <a:lstStyle/>
        <a:p>
          <a:endParaRPr lang="en-US" sz="1600" b="1">
            <a:solidFill>
              <a:schemeClr val="tx1"/>
            </a:solidFill>
          </a:endParaRPr>
        </a:p>
      </dgm:t>
    </dgm:pt>
    <dgm:pt modelId="{781A5770-D9CA-4939-9D9C-58745D6BB0E2}">
      <dgm:prSet phldrT="[Text]" custT="1"/>
      <dgm:spPr>
        <a:solidFill>
          <a:srgbClr val="CCECFF"/>
        </a:solidFill>
      </dgm:spPr>
      <dgm:t>
        <a:bodyPr/>
        <a:lstStyle/>
        <a:p>
          <a:r>
            <a:rPr lang="ar-SA" sz="1600" b="1">
              <a:solidFill>
                <a:schemeClr val="tx1"/>
              </a:solidFill>
            </a:rPr>
            <a:t>ادرك الرموز البصرية </a:t>
          </a:r>
          <a:endParaRPr lang="en-US" sz="1600" b="1" dirty="0">
            <a:solidFill>
              <a:schemeClr val="tx1"/>
            </a:solidFill>
          </a:endParaRPr>
        </a:p>
      </dgm:t>
    </dgm:pt>
    <dgm:pt modelId="{7EFF1A73-BB6E-4DAA-A0AD-DBECC2B6F81D}" type="parTrans" cxnId="{53A957BC-F031-441B-9F3E-DC873D217238}">
      <dgm:prSet/>
      <dgm:spPr/>
      <dgm:t>
        <a:bodyPr/>
        <a:lstStyle/>
        <a:p>
          <a:endParaRPr lang="en-US" sz="1600" b="1">
            <a:solidFill>
              <a:schemeClr val="tx1"/>
            </a:solidFill>
          </a:endParaRPr>
        </a:p>
      </dgm:t>
    </dgm:pt>
    <dgm:pt modelId="{D6E0E97E-9222-4D53-9948-7A7941990E87}" type="sibTrans" cxnId="{53A957BC-F031-441B-9F3E-DC873D217238}">
      <dgm:prSet/>
      <dgm:spPr/>
      <dgm:t>
        <a:bodyPr/>
        <a:lstStyle/>
        <a:p>
          <a:endParaRPr lang="en-US" sz="1600" b="1">
            <a:solidFill>
              <a:schemeClr val="tx1"/>
            </a:solidFill>
          </a:endParaRPr>
        </a:p>
      </dgm:t>
    </dgm:pt>
    <dgm:pt modelId="{009D905A-414C-43AA-A57B-5696EFA3758E}">
      <dgm:prSet phldrT="[Text]" custT="1"/>
      <dgm:spPr/>
      <dgm:t>
        <a:bodyPr/>
        <a:lstStyle/>
        <a:p>
          <a:r>
            <a:rPr lang="ar-SA" sz="1600" b="1" dirty="0">
              <a:solidFill>
                <a:schemeClr val="tx1"/>
              </a:solidFill>
            </a:rPr>
            <a:t>العناوين الرئيسية و الفرعية</a:t>
          </a:r>
          <a:endParaRPr lang="en-US" sz="1600" b="1" dirty="0">
            <a:solidFill>
              <a:schemeClr val="tx1"/>
            </a:solidFill>
          </a:endParaRPr>
        </a:p>
      </dgm:t>
    </dgm:pt>
    <dgm:pt modelId="{12F0B006-3383-4B67-9378-23AF55E5F32A}" type="parTrans" cxnId="{4FC8A1A9-C0A5-4D86-B8AD-8825C74D141C}">
      <dgm:prSet/>
      <dgm:spPr/>
      <dgm:t>
        <a:bodyPr/>
        <a:lstStyle/>
        <a:p>
          <a:endParaRPr lang="en-US" sz="1600" b="1">
            <a:solidFill>
              <a:schemeClr val="tx1"/>
            </a:solidFill>
          </a:endParaRPr>
        </a:p>
      </dgm:t>
    </dgm:pt>
    <dgm:pt modelId="{E3DF42F3-CA7F-4FD0-B23B-54A3D8CF90D5}" type="sibTrans" cxnId="{4FC8A1A9-C0A5-4D86-B8AD-8825C74D141C}">
      <dgm:prSet/>
      <dgm:spPr/>
      <dgm:t>
        <a:bodyPr/>
        <a:lstStyle/>
        <a:p>
          <a:endParaRPr lang="en-US" sz="1600" b="1">
            <a:solidFill>
              <a:schemeClr val="tx1"/>
            </a:solidFill>
          </a:endParaRPr>
        </a:p>
      </dgm:t>
    </dgm:pt>
    <dgm:pt modelId="{2A8A40C6-B86C-42CF-86AA-5BCA97BE2758}">
      <dgm:prSet phldrT="[Text]" custT="1"/>
      <dgm:spPr/>
      <dgm:t>
        <a:bodyPr/>
        <a:lstStyle/>
        <a:p>
          <a:r>
            <a:rPr lang="ar-SA" sz="1600" b="1">
              <a:solidFill>
                <a:schemeClr val="tx1"/>
              </a:solidFill>
            </a:rPr>
            <a:t>الفواصل في الصفحات </a:t>
          </a:r>
          <a:endParaRPr lang="en-US" sz="1600" b="1" dirty="0">
            <a:solidFill>
              <a:schemeClr val="tx1"/>
            </a:solidFill>
          </a:endParaRPr>
        </a:p>
      </dgm:t>
    </dgm:pt>
    <dgm:pt modelId="{040FD8E4-F10E-42AB-AF0B-1BD51B104EF5}" type="parTrans" cxnId="{2DBDA6A1-126E-41D9-9F01-0A757AD020ED}">
      <dgm:prSet/>
      <dgm:spPr/>
      <dgm:t>
        <a:bodyPr/>
        <a:lstStyle/>
        <a:p>
          <a:endParaRPr lang="en-US" sz="1600" b="1">
            <a:solidFill>
              <a:schemeClr val="tx1"/>
            </a:solidFill>
          </a:endParaRPr>
        </a:p>
      </dgm:t>
    </dgm:pt>
    <dgm:pt modelId="{244D65BF-D8ED-4183-8C8E-38F7148C38E9}" type="sibTrans" cxnId="{2DBDA6A1-126E-41D9-9F01-0A757AD020ED}">
      <dgm:prSet/>
      <dgm:spPr/>
      <dgm:t>
        <a:bodyPr/>
        <a:lstStyle/>
        <a:p>
          <a:endParaRPr lang="en-US" sz="1600" b="1">
            <a:solidFill>
              <a:schemeClr val="tx1"/>
            </a:solidFill>
          </a:endParaRPr>
        </a:p>
      </dgm:t>
    </dgm:pt>
    <dgm:pt modelId="{F6D390AE-1D37-4DBC-B36A-8917BB0C0FF1}">
      <dgm:prSet custT="1"/>
      <dgm:spPr/>
      <dgm:t>
        <a:bodyPr/>
        <a:lstStyle/>
        <a:p>
          <a:r>
            <a:rPr lang="ar-SA" sz="1600" b="1" dirty="0">
              <a:solidFill>
                <a:schemeClr val="tx1"/>
              </a:solidFill>
            </a:rPr>
            <a:t>ضع تعليق حول النص ( طوله – عدد فقراته – شكله - .. الخ </a:t>
          </a:r>
          <a:endParaRPr lang="en-US" sz="1600" b="1" dirty="0">
            <a:solidFill>
              <a:schemeClr val="tx1"/>
            </a:solidFill>
          </a:endParaRPr>
        </a:p>
      </dgm:t>
    </dgm:pt>
    <dgm:pt modelId="{CB222EEC-2949-4C12-B9E5-D3EDA7EF9AAA}" type="parTrans" cxnId="{80AD0F00-282B-40E8-8A0A-391245821F0C}">
      <dgm:prSet/>
      <dgm:spPr/>
      <dgm:t>
        <a:bodyPr/>
        <a:lstStyle/>
        <a:p>
          <a:endParaRPr lang="en-US" sz="1600" b="1">
            <a:solidFill>
              <a:schemeClr val="tx1"/>
            </a:solidFill>
          </a:endParaRPr>
        </a:p>
      </dgm:t>
    </dgm:pt>
    <dgm:pt modelId="{DC123E7C-F24F-494F-BA50-D7EC32FC2F06}" type="sibTrans" cxnId="{80AD0F00-282B-40E8-8A0A-391245821F0C}">
      <dgm:prSet/>
      <dgm:spPr/>
      <dgm:t>
        <a:bodyPr/>
        <a:lstStyle/>
        <a:p>
          <a:endParaRPr lang="en-US" sz="1600" b="1">
            <a:solidFill>
              <a:schemeClr val="tx1"/>
            </a:solidFill>
          </a:endParaRPr>
        </a:p>
      </dgm:t>
    </dgm:pt>
    <dgm:pt modelId="{FB1FA00B-AFBC-4305-B3C0-B175D27C0B93}">
      <dgm:prSet custT="1"/>
      <dgm:spPr/>
      <dgm:t>
        <a:bodyPr/>
        <a:lstStyle/>
        <a:p>
          <a:r>
            <a:rPr lang="ar-SA" sz="1600" b="1">
              <a:solidFill>
                <a:schemeClr val="tx1"/>
              </a:solidFill>
            </a:rPr>
            <a:t>توقع الفكرة الرئيسية </a:t>
          </a:r>
          <a:endParaRPr lang="en-US" sz="1600" b="1" dirty="0">
            <a:solidFill>
              <a:schemeClr val="tx1"/>
            </a:solidFill>
          </a:endParaRPr>
        </a:p>
      </dgm:t>
    </dgm:pt>
    <dgm:pt modelId="{FCC8BE80-CB56-4C11-8B15-4266E3B40F78}" type="parTrans" cxnId="{0FBDB93B-37F2-49F1-A8E5-7162F5E587D4}">
      <dgm:prSet/>
      <dgm:spPr/>
      <dgm:t>
        <a:bodyPr/>
        <a:lstStyle/>
        <a:p>
          <a:endParaRPr lang="en-US" sz="1600" b="1">
            <a:solidFill>
              <a:schemeClr val="tx1"/>
            </a:solidFill>
          </a:endParaRPr>
        </a:p>
      </dgm:t>
    </dgm:pt>
    <dgm:pt modelId="{D3A1EA55-C40D-4E31-8FEA-D3D1F1B6244C}" type="sibTrans" cxnId="{0FBDB93B-37F2-49F1-A8E5-7162F5E587D4}">
      <dgm:prSet/>
      <dgm:spPr/>
      <dgm:t>
        <a:bodyPr/>
        <a:lstStyle/>
        <a:p>
          <a:endParaRPr lang="en-US" sz="1600" b="1">
            <a:solidFill>
              <a:schemeClr val="tx1"/>
            </a:solidFill>
          </a:endParaRPr>
        </a:p>
      </dgm:t>
    </dgm:pt>
    <dgm:pt modelId="{0ABC6F60-D48B-4D4B-B277-A0686E2B2CBF}">
      <dgm:prSet custT="1"/>
      <dgm:spPr/>
      <dgm:t>
        <a:bodyPr/>
        <a:lstStyle/>
        <a:p>
          <a:r>
            <a:rPr lang="ar-SA" sz="1600" b="1" dirty="0">
              <a:solidFill>
                <a:schemeClr val="tx1"/>
              </a:solidFill>
            </a:rPr>
            <a:t>اقرأ عنوان النص وتوقع الفكرة الرئيسية </a:t>
          </a:r>
        </a:p>
        <a:p>
          <a:r>
            <a:rPr lang="ar-SA" sz="1600" b="1" dirty="0">
              <a:solidFill>
                <a:schemeClr val="tx1"/>
              </a:solidFill>
            </a:rPr>
            <a:t>حدد ماذا سيكون النص </a:t>
          </a:r>
          <a:endParaRPr lang="en-US" sz="1600" b="1" dirty="0">
            <a:solidFill>
              <a:schemeClr val="tx1"/>
            </a:solidFill>
          </a:endParaRPr>
        </a:p>
      </dgm:t>
    </dgm:pt>
    <dgm:pt modelId="{F1FBD925-6F8C-47AD-A16F-46CA38D9E700}" type="parTrans" cxnId="{6AD4F8EA-6169-4F5E-B95C-6906B9C558B5}">
      <dgm:prSet/>
      <dgm:spPr/>
      <dgm:t>
        <a:bodyPr/>
        <a:lstStyle/>
        <a:p>
          <a:endParaRPr lang="en-US" sz="1600" b="1">
            <a:solidFill>
              <a:schemeClr val="tx1"/>
            </a:solidFill>
          </a:endParaRPr>
        </a:p>
      </dgm:t>
    </dgm:pt>
    <dgm:pt modelId="{E84B4250-0FA3-4311-97DC-5788B1963171}" type="sibTrans" cxnId="{6AD4F8EA-6169-4F5E-B95C-6906B9C558B5}">
      <dgm:prSet/>
      <dgm:spPr/>
      <dgm:t>
        <a:bodyPr/>
        <a:lstStyle/>
        <a:p>
          <a:endParaRPr lang="en-US" sz="1600" b="1">
            <a:solidFill>
              <a:schemeClr val="tx1"/>
            </a:solidFill>
          </a:endParaRPr>
        </a:p>
      </dgm:t>
    </dgm:pt>
    <dgm:pt modelId="{70914CC7-130F-44BC-8003-685C082CBDD2}">
      <dgm:prSet custT="1"/>
      <dgm:spPr/>
      <dgm:t>
        <a:bodyPr/>
        <a:lstStyle/>
        <a:p>
          <a:r>
            <a:rPr lang="ar-SA" sz="1600" b="1" dirty="0">
              <a:solidFill>
                <a:schemeClr val="tx1"/>
              </a:solidFill>
            </a:rPr>
            <a:t>اقرأ الفقرة الأولى والاخيرة ، ماهي الاشياء التي تعرفها الآن و لم تتكن تعرفها مسبقا </a:t>
          </a:r>
          <a:endParaRPr lang="en-US" sz="1600" b="1" dirty="0">
            <a:solidFill>
              <a:schemeClr val="tx1"/>
            </a:solidFill>
          </a:endParaRPr>
        </a:p>
      </dgm:t>
    </dgm:pt>
    <dgm:pt modelId="{609D1D54-8FBE-4058-9BAB-4E43DBA91FB4}" type="parTrans" cxnId="{6801B6A6-ACFB-40E9-AB0F-CE36076C7971}">
      <dgm:prSet/>
      <dgm:spPr/>
      <dgm:t>
        <a:bodyPr/>
        <a:lstStyle/>
        <a:p>
          <a:endParaRPr lang="en-US" sz="1600" b="1">
            <a:solidFill>
              <a:schemeClr val="tx1"/>
            </a:solidFill>
          </a:endParaRPr>
        </a:p>
      </dgm:t>
    </dgm:pt>
    <dgm:pt modelId="{EF0350E0-3406-4EF3-9453-3C1B7649297E}" type="sibTrans" cxnId="{6801B6A6-ACFB-40E9-AB0F-CE36076C7971}">
      <dgm:prSet/>
      <dgm:spPr/>
      <dgm:t>
        <a:bodyPr/>
        <a:lstStyle/>
        <a:p>
          <a:endParaRPr lang="en-US" sz="1600" b="1">
            <a:solidFill>
              <a:schemeClr val="tx1"/>
            </a:solidFill>
          </a:endParaRPr>
        </a:p>
      </dgm:t>
    </dgm:pt>
    <dgm:pt modelId="{EE6CF462-26D5-4ABD-A1A4-2D4866A2A04B}">
      <dgm:prSet custT="1"/>
      <dgm:spPr/>
      <dgm:t>
        <a:bodyPr/>
        <a:lstStyle/>
        <a:p>
          <a:r>
            <a:rPr lang="ar-SA" sz="1600" b="1">
              <a:solidFill>
                <a:schemeClr val="tx1"/>
              </a:solidFill>
            </a:rPr>
            <a:t>توقع العموميات </a:t>
          </a:r>
          <a:endParaRPr lang="en-US" sz="1600" b="1" dirty="0">
            <a:solidFill>
              <a:schemeClr val="tx1"/>
            </a:solidFill>
          </a:endParaRPr>
        </a:p>
      </dgm:t>
    </dgm:pt>
    <dgm:pt modelId="{76710CCC-BC0A-477C-B361-31BEA363B22B}" type="parTrans" cxnId="{A7608AD3-A899-4E80-96B2-1811AB2954F8}">
      <dgm:prSet/>
      <dgm:spPr/>
      <dgm:t>
        <a:bodyPr/>
        <a:lstStyle/>
        <a:p>
          <a:endParaRPr lang="en-US" sz="1600" b="1">
            <a:solidFill>
              <a:schemeClr val="tx1"/>
            </a:solidFill>
          </a:endParaRPr>
        </a:p>
      </dgm:t>
    </dgm:pt>
    <dgm:pt modelId="{9CC5D829-52FB-401B-8045-6B49D9AEAFD8}" type="sibTrans" cxnId="{A7608AD3-A899-4E80-96B2-1811AB2954F8}">
      <dgm:prSet/>
      <dgm:spPr/>
      <dgm:t>
        <a:bodyPr/>
        <a:lstStyle/>
        <a:p>
          <a:endParaRPr lang="en-US" sz="1600" b="1">
            <a:solidFill>
              <a:schemeClr val="tx1"/>
            </a:solidFill>
          </a:endParaRPr>
        </a:p>
      </dgm:t>
    </dgm:pt>
    <dgm:pt modelId="{5A8DF238-F726-4CAA-A80E-1DCC1C459668}">
      <dgm:prSet custT="1"/>
      <dgm:spPr/>
      <dgm:t>
        <a:bodyPr/>
        <a:lstStyle/>
        <a:p>
          <a:r>
            <a:rPr lang="ar-SA" sz="1600" b="1">
              <a:solidFill>
                <a:schemeClr val="tx1"/>
              </a:solidFill>
            </a:rPr>
            <a:t>ماذا تعرفين حول هذه العمومية </a:t>
          </a:r>
          <a:endParaRPr lang="en-US" sz="1600" b="1" dirty="0">
            <a:solidFill>
              <a:schemeClr val="tx1"/>
            </a:solidFill>
          </a:endParaRPr>
        </a:p>
      </dgm:t>
    </dgm:pt>
    <dgm:pt modelId="{2C9704F3-0356-41D9-BA04-528F24206CC0}" type="parTrans" cxnId="{6D5FD618-EC0F-4374-96F7-872C137F6F1D}">
      <dgm:prSet/>
      <dgm:spPr/>
      <dgm:t>
        <a:bodyPr/>
        <a:lstStyle/>
        <a:p>
          <a:endParaRPr lang="en-US" sz="1600" b="1">
            <a:solidFill>
              <a:schemeClr val="tx1"/>
            </a:solidFill>
          </a:endParaRPr>
        </a:p>
      </dgm:t>
    </dgm:pt>
    <dgm:pt modelId="{200A145B-519C-4428-A865-8C637D49BA97}" type="sibTrans" cxnId="{6D5FD618-EC0F-4374-96F7-872C137F6F1D}">
      <dgm:prSet/>
      <dgm:spPr/>
      <dgm:t>
        <a:bodyPr/>
        <a:lstStyle/>
        <a:p>
          <a:endParaRPr lang="en-US" sz="1600" b="1">
            <a:solidFill>
              <a:schemeClr val="tx1"/>
            </a:solidFill>
          </a:endParaRPr>
        </a:p>
      </dgm:t>
    </dgm:pt>
    <dgm:pt modelId="{BD5FE3DF-8231-4119-945D-B6F121AA8847}">
      <dgm:prSet custT="1"/>
      <dgm:spPr/>
      <dgm:t>
        <a:bodyPr/>
        <a:lstStyle/>
        <a:p>
          <a:r>
            <a:rPr lang="ar-SA" sz="1600" b="1">
              <a:solidFill>
                <a:schemeClr val="tx1"/>
              </a:solidFill>
            </a:rPr>
            <a:t>كيف سيتشكل النص</a:t>
          </a:r>
          <a:endParaRPr lang="en-US" sz="1600" b="1" dirty="0">
            <a:solidFill>
              <a:schemeClr val="tx1"/>
            </a:solidFill>
          </a:endParaRPr>
        </a:p>
      </dgm:t>
    </dgm:pt>
    <dgm:pt modelId="{09C116C5-1F5B-4978-83B6-56DC3E40A1C6}" type="parTrans" cxnId="{87BEC685-79EB-4479-832B-84E3B5563E67}">
      <dgm:prSet/>
      <dgm:spPr/>
      <dgm:t>
        <a:bodyPr/>
        <a:lstStyle/>
        <a:p>
          <a:endParaRPr lang="en-US" sz="1600" b="1">
            <a:solidFill>
              <a:schemeClr val="tx1"/>
            </a:solidFill>
          </a:endParaRPr>
        </a:p>
      </dgm:t>
    </dgm:pt>
    <dgm:pt modelId="{DFF305B5-F34F-4611-A75E-36D8DD1996EC}" type="sibTrans" cxnId="{87BEC685-79EB-4479-832B-84E3B5563E67}">
      <dgm:prSet/>
      <dgm:spPr/>
      <dgm:t>
        <a:bodyPr/>
        <a:lstStyle/>
        <a:p>
          <a:endParaRPr lang="en-US" sz="1600" b="1">
            <a:solidFill>
              <a:schemeClr val="tx1"/>
            </a:solidFill>
          </a:endParaRPr>
        </a:p>
      </dgm:t>
    </dgm:pt>
    <dgm:pt modelId="{62957653-0F75-4CA9-BC44-B65827B2BA98}" type="pres">
      <dgm:prSet presAssocID="{F653AC6B-86F5-41CB-8664-17F4BC620DA7}" presName="diagram" presStyleCnt="0">
        <dgm:presLayoutVars>
          <dgm:chPref val="1"/>
          <dgm:dir/>
          <dgm:animOne val="branch"/>
          <dgm:animLvl val="lvl"/>
          <dgm:resizeHandles/>
        </dgm:presLayoutVars>
      </dgm:prSet>
      <dgm:spPr/>
      <dgm:t>
        <a:bodyPr/>
        <a:lstStyle/>
        <a:p>
          <a:pPr rtl="1"/>
          <a:endParaRPr lang="ar-SA"/>
        </a:p>
      </dgm:t>
    </dgm:pt>
    <dgm:pt modelId="{8D16C4F1-D543-4292-931D-47ADA7CD0A29}" type="pres">
      <dgm:prSet presAssocID="{089CEE21-A533-4B31-9C45-CA548086525A}" presName="root" presStyleCnt="0"/>
      <dgm:spPr/>
    </dgm:pt>
    <dgm:pt modelId="{A69A2C98-BE86-4334-8CDE-A789F4EABE6D}" type="pres">
      <dgm:prSet presAssocID="{089CEE21-A533-4B31-9C45-CA548086525A}" presName="rootComposite" presStyleCnt="0"/>
      <dgm:spPr/>
    </dgm:pt>
    <dgm:pt modelId="{EC982A6B-47DF-436E-9F89-78E9DB2C3D0F}" type="pres">
      <dgm:prSet presAssocID="{089CEE21-A533-4B31-9C45-CA548086525A}" presName="rootText" presStyleLbl="node1" presStyleIdx="0" presStyleCnt="4"/>
      <dgm:spPr/>
      <dgm:t>
        <a:bodyPr/>
        <a:lstStyle/>
        <a:p>
          <a:pPr rtl="1"/>
          <a:endParaRPr lang="ar-SA"/>
        </a:p>
      </dgm:t>
    </dgm:pt>
    <dgm:pt modelId="{40726115-2D47-4297-98B9-8ACA355430A8}" type="pres">
      <dgm:prSet presAssocID="{089CEE21-A533-4B31-9C45-CA548086525A}" presName="rootConnector" presStyleLbl="node1" presStyleIdx="0" presStyleCnt="4"/>
      <dgm:spPr/>
      <dgm:t>
        <a:bodyPr/>
        <a:lstStyle/>
        <a:p>
          <a:pPr rtl="1"/>
          <a:endParaRPr lang="ar-SA"/>
        </a:p>
      </dgm:t>
    </dgm:pt>
    <dgm:pt modelId="{0B2728D6-907E-489B-857E-2C77B87B32A0}" type="pres">
      <dgm:prSet presAssocID="{089CEE21-A533-4B31-9C45-CA548086525A}" presName="childShape" presStyleCnt="0"/>
      <dgm:spPr/>
    </dgm:pt>
    <dgm:pt modelId="{31274437-A184-4F92-B411-61D5FFC0D8A4}" type="pres">
      <dgm:prSet presAssocID="{E54853BA-D2DF-4A63-B35D-257D50D6CD60}" presName="Name13" presStyleLbl="parChTrans1D2" presStyleIdx="0" presStyleCnt="9"/>
      <dgm:spPr/>
      <dgm:t>
        <a:bodyPr/>
        <a:lstStyle/>
        <a:p>
          <a:pPr rtl="1"/>
          <a:endParaRPr lang="ar-SA"/>
        </a:p>
      </dgm:t>
    </dgm:pt>
    <dgm:pt modelId="{CBC23044-5EBC-45A9-A29C-0267CAE8B445}" type="pres">
      <dgm:prSet presAssocID="{F6079F40-E07A-4653-A822-2CFCD3039D25}" presName="childText" presStyleLbl="bgAcc1" presStyleIdx="0" presStyleCnt="9">
        <dgm:presLayoutVars>
          <dgm:bulletEnabled val="1"/>
        </dgm:presLayoutVars>
      </dgm:prSet>
      <dgm:spPr/>
      <dgm:t>
        <a:bodyPr/>
        <a:lstStyle/>
        <a:p>
          <a:pPr rtl="1"/>
          <a:endParaRPr lang="ar-SA"/>
        </a:p>
      </dgm:t>
    </dgm:pt>
    <dgm:pt modelId="{7EE06C7C-EF8E-44BE-8EB2-CBD3B9B143D4}" type="pres">
      <dgm:prSet presAssocID="{5A8A21C4-8EEC-4083-9436-076474B1155B}" presName="Name13" presStyleLbl="parChTrans1D2" presStyleIdx="1" presStyleCnt="9"/>
      <dgm:spPr/>
      <dgm:t>
        <a:bodyPr/>
        <a:lstStyle/>
        <a:p>
          <a:pPr rtl="1"/>
          <a:endParaRPr lang="ar-SA"/>
        </a:p>
      </dgm:t>
    </dgm:pt>
    <dgm:pt modelId="{E751EA88-8025-4969-8839-0C17F70D78D8}" type="pres">
      <dgm:prSet presAssocID="{695C2A53-43FB-4495-91F3-34AEFD19422F}" presName="childText" presStyleLbl="bgAcc1" presStyleIdx="1" presStyleCnt="9">
        <dgm:presLayoutVars>
          <dgm:bulletEnabled val="1"/>
        </dgm:presLayoutVars>
      </dgm:prSet>
      <dgm:spPr/>
      <dgm:t>
        <a:bodyPr/>
        <a:lstStyle/>
        <a:p>
          <a:pPr rtl="1"/>
          <a:endParaRPr lang="ar-SA"/>
        </a:p>
      </dgm:t>
    </dgm:pt>
    <dgm:pt modelId="{A48691BA-E9FF-491D-B497-68FAF146ED66}" type="pres">
      <dgm:prSet presAssocID="{CB222EEC-2949-4C12-B9E5-D3EDA7EF9AAA}" presName="Name13" presStyleLbl="parChTrans1D2" presStyleIdx="2" presStyleCnt="9"/>
      <dgm:spPr/>
      <dgm:t>
        <a:bodyPr/>
        <a:lstStyle/>
        <a:p>
          <a:pPr rtl="1"/>
          <a:endParaRPr lang="ar-SA"/>
        </a:p>
      </dgm:t>
    </dgm:pt>
    <dgm:pt modelId="{A3A0C32B-BC45-4E75-A1A7-5F22E53A5B93}" type="pres">
      <dgm:prSet presAssocID="{F6D390AE-1D37-4DBC-B36A-8917BB0C0FF1}" presName="childText" presStyleLbl="bgAcc1" presStyleIdx="2" presStyleCnt="9">
        <dgm:presLayoutVars>
          <dgm:bulletEnabled val="1"/>
        </dgm:presLayoutVars>
      </dgm:prSet>
      <dgm:spPr/>
      <dgm:t>
        <a:bodyPr/>
        <a:lstStyle/>
        <a:p>
          <a:pPr rtl="1"/>
          <a:endParaRPr lang="ar-SA"/>
        </a:p>
      </dgm:t>
    </dgm:pt>
    <dgm:pt modelId="{A9359D2D-46DF-4CC4-B943-AB32003989D5}" type="pres">
      <dgm:prSet presAssocID="{781A5770-D9CA-4939-9D9C-58745D6BB0E2}" presName="root" presStyleCnt="0"/>
      <dgm:spPr/>
    </dgm:pt>
    <dgm:pt modelId="{2D5D2183-16AA-4F78-AA00-EE866C06DBE3}" type="pres">
      <dgm:prSet presAssocID="{781A5770-D9CA-4939-9D9C-58745D6BB0E2}" presName="rootComposite" presStyleCnt="0"/>
      <dgm:spPr/>
    </dgm:pt>
    <dgm:pt modelId="{4A4D62CD-A48D-4D52-9951-9562E96A39C2}" type="pres">
      <dgm:prSet presAssocID="{781A5770-D9CA-4939-9D9C-58745D6BB0E2}" presName="rootText" presStyleLbl="node1" presStyleIdx="1" presStyleCnt="4"/>
      <dgm:spPr/>
      <dgm:t>
        <a:bodyPr/>
        <a:lstStyle/>
        <a:p>
          <a:pPr rtl="1"/>
          <a:endParaRPr lang="ar-SA"/>
        </a:p>
      </dgm:t>
    </dgm:pt>
    <dgm:pt modelId="{35809CE0-4DEC-4597-A79D-E8A816E84156}" type="pres">
      <dgm:prSet presAssocID="{781A5770-D9CA-4939-9D9C-58745D6BB0E2}" presName="rootConnector" presStyleLbl="node1" presStyleIdx="1" presStyleCnt="4"/>
      <dgm:spPr/>
      <dgm:t>
        <a:bodyPr/>
        <a:lstStyle/>
        <a:p>
          <a:pPr rtl="1"/>
          <a:endParaRPr lang="ar-SA"/>
        </a:p>
      </dgm:t>
    </dgm:pt>
    <dgm:pt modelId="{9278943A-F9B5-4FB4-8DF1-18826143F895}" type="pres">
      <dgm:prSet presAssocID="{781A5770-D9CA-4939-9D9C-58745D6BB0E2}" presName="childShape" presStyleCnt="0"/>
      <dgm:spPr/>
    </dgm:pt>
    <dgm:pt modelId="{5D6FD3CD-08E4-423A-ADD5-E33E1ABD2F41}" type="pres">
      <dgm:prSet presAssocID="{12F0B006-3383-4B67-9378-23AF55E5F32A}" presName="Name13" presStyleLbl="parChTrans1D2" presStyleIdx="3" presStyleCnt="9"/>
      <dgm:spPr/>
      <dgm:t>
        <a:bodyPr/>
        <a:lstStyle/>
        <a:p>
          <a:pPr rtl="1"/>
          <a:endParaRPr lang="ar-SA"/>
        </a:p>
      </dgm:t>
    </dgm:pt>
    <dgm:pt modelId="{4DE8F3FF-21F8-4839-A0E1-66DDA32413AC}" type="pres">
      <dgm:prSet presAssocID="{009D905A-414C-43AA-A57B-5696EFA3758E}" presName="childText" presStyleLbl="bgAcc1" presStyleIdx="3" presStyleCnt="9">
        <dgm:presLayoutVars>
          <dgm:bulletEnabled val="1"/>
        </dgm:presLayoutVars>
      </dgm:prSet>
      <dgm:spPr/>
      <dgm:t>
        <a:bodyPr/>
        <a:lstStyle/>
        <a:p>
          <a:pPr rtl="1"/>
          <a:endParaRPr lang="ar-SA"/>
        </a:p>
      </dgm:t>
    </dgm:pt>
    <dgm:pt modelId="{1BD6026A-7483-459C-86F1-925858A6A84A}" type="pres">
      <dgm:prSet presAssocID="{040FD8E4-F10E-42AB-AF0B-1BD51B104EF5}" presName="Name13" presStyleLbl="parChTrans1D2" presStyleIdx="4" presStyleCnt="9"/>
      <dgm:spPr/>
      <dgm:t>
        <a:bodyPr/>
        <a:lstStyle/>
        <a:p>
          <a:pPr rtl="1"/>
          <a:endParaRPr lang="ar-SA"/>
        </a:p>
      </dgm:t>
    </dgm:pt>
    <dgm:pt modelId="{60F9D404-5879-4FAF-8049-74E38DE02BCA}" type="pres">
      <dgm:prSet presAssocID="{2A8A40C6-B86C-42CF-86AA-5BCA97BE2758}" presName="childText" presStyleLbl="bgAcc1" presStyleIdx="4" presStyleCnt="9">
        <dgm:presLayoutVars>
          <dgm:bulletEnabled val="1"/>
        </dgm:presLayoutVars>
      </dgm:prSet>
      <dgm:spPr/>
      <dgm:t>
        <a:bodyPr/>
        <a:lstStyle/>
        <a:p>
          <a:pPr rtl="1"/>
          <a:endParaRPr lang="ar-SA"/>
        </a:p>
      </dgm:t>
    </dgm:pt>
    <dgm:pt modelId="{9A647321-0BB5-42B8-9817-199AEA99B5FC}" type="pres">
      <dgm:prSet presAssocID="{FB1FA00B-AFBC-4305-B3C0-B175D27C0B93}" presName="root" presStyleCnt="0"/>
      <dgm:spPr/>
    </dgm:pt>
    <dgm:pt modelId="{35E6A3D1-450D-4FD8-9E17-779388E4EC1F}" type="pres">
      <dgm:prSet presAssocID="{FB1FA00B-AFBC-4305-B3C0-B175D27C0B93}" presName="rootComposite" presStyleCnt="0"/>
      <dgm:spPr/>
    </dgm:pt>
    <dgm:pt modelId="{6D997708-34F8-4A42-8E82-D362EA5718E9}" type="pres">
      <dgm:prSet presAssocID="{FB1FA00B-AFBC-4305-B3C0-B175D27C0B93}" presName="rootText" presStyleLbl="node1" presStyleIdx="2" presStyleCnt="4"/>
      <dgm:spPr/>
      <dgm:t>
        <a:bodyPr/>
        <a:lstStyle/>
        <a:p>
          <a:pPr rtl="1"/>
          <a:endParaRPr lang="ar-SA"/>
        </a:p>
      </dgm:t>
    </dgm:pt>
    <dgm:pt modelId="{664C2357-8130-483F-8029-170CD34A7F15}" type="pres">
      <dgm:prSet presAssocID="{FB1FA00B-AFBC-4305-B3C0-B175D27C0B93}" presName="rootConnector" presStyleLbl="node1" presStyleIdx="2" presStyleCnt="4"/>
      <dgm:spPr/>
      <dgm:t>
        <a:bodyPr/>
        <a:lstStyle/>
        <a:p>
          <a:pPr rtl="1"/>
          <a:endParaRPr lang="ar-SA"/>
        </a:p>
      </dgm:t>
    </dgm:pt>
    <dgm:pt modelId="{3E849F05-CBE4-4569-A09B-52DC2072DE03}" type="pres">
      <dgm:prSet presAssocID="{FB1FA00B-AFBC-4305-B3C0-B175D27C0B93}" presName="childShape" presStyleCnt="0"/>
      <dgm:spPr/>
    </dgm:pt>
    <dgm:pt modelId="{55BC1610-23A5-4456-A033-A01FC63B1276}" type="pres">
      <dgm:prSet presAssocID="{F1FBD925-6F8C-47AD-A16F-46CA38D9E700}" presName="Name13" presStyleLbl="parChTrans1D2" presStyleIdx="5" presStyleCnt="9"/>
      <dgm:spPr/>
      <dgm:t>
        <a:bodyPr/>
        <a:lstStyle/>
        <a:p>
          <a:pPr rtl="1"/>
          <a:endParaRPr lang="ar-SA"/>
        </a:p>
      </dgm:t>
    </dgm:pt>
    <dgm:pt modelId="{AF0E719C-B2EA-48DF-84DA-FCBA64BBE3C1}" type="pres">
      <dgm:prSet presAssocID="{0ABC6F60-D48B-4D4B-B277-A0686E2B2CBF}" presName="childText" presStyleLbl="bgAcc1" presStyleIdx="5" presStyleCnt="9" custScaleY="154119">
        <dgm:presLayoutVars>
          <dgm:bulletEnabled val="1"/>
        </dgm:presLayoutVars>
      </dgm:prSet>
      <dgm:spPr/>
      <dgm:t>
        <a:bodyPr/>
        <a:lstStyle/>
        <a:p>
          <a:pPr rtl="1"/>
          <a:endParaRPr lang="ar-SA"/>
        </a:p>
      </dgm:t>
    </dgm:pt>
    <dgm:pt modelId="{2361E368-248F-4F6D-B9F4-17B2EF012B17}" type="pres">
      <dgm:prSet presAssocID="{609D1D54-8FBE-4058-9BAB-4E43DBA91FB4}" presName="Name13" presStyleLbl="parChTrans1D2" presStyleIdx="6" presStyleCnt="9"/>
      <dgm:spPr/>
      <dgm:t>
        <a:bodyPr/>
        <a:lstStyle/>
        <a:p>
          <a:pPr rtl="1"/>
          <a:endParaRPr lang="ar-SA"/>
        </a:p>
      </dgm:t>
    </dgm:pt>
    <dgm:pt modelId="{D14B7250-2F01-4367-8C3F-E071FF8AEA34}" type="pres">
      <dgm:prSet presAssocID="{70914CC7-130F-44BC-8003-685C082CBDD2}" presName="childText" presStyleLbl="bgAcc1" presStyleIdx="6" presStyleCnt="9" custScaleY="160130">
        <dgm:presLayoutVars>
          <dgm:bulletEnabled val="1"/>
        </dgm:presLayoutVars>
      </dgm:prSet>
      <dgm:spPr/>
      <dgm:t>
        <a:bodyPr/>
        <a:lstStyle/>
        <a:p>
          <a:pPr rtl="1"/>
          <a:endParaRPr lang="ar-SA"/>
        </a:p>
      </dgm:t>
    </dgm:pt>
    <dgm:pt modelId="{290D3AF9-9327-47E1-B380-FE67169ADA4F}" type="pres">
      <dgm:prSet presAssocID="{EE6CF462-26D5-4ABD-A1A4-2D4866A2A04B}" presName="root" presStyleCnt="0"/>
      <dgm:spPr/>
    </dgm:pt>
    <dgm:pt modelId="{3C95375A-F01A-4E85-92F4-53D5FF28E0CF}" type="pres">
      <dgm:prSet presAssocID="{EE6CF462-26D5-4ABD-A1A4-2D4866A2A04B}" presName="rootComposite" presStyleCnt="0"/>
      <dgm:spPr/>
    </dgm:pt>
    <dgm:pt modelId="{E12752E4-FCFE-4813-8A1D-62965352D903}" type="pres">
      <dgm:prSet presAssocID="{EE6CF462-26D5-4ABD-A1A4-2D4866A2A04B}" presName="rootText" presStyleLbl="node1" presStyleIdx="3" presStyleCnt="4"/>
      <dgm:spPr/>
      <dgm:t>
        <a:bodyPr/>
        <a:lstStyle/>
        <a:p>
          <a:pPr rtl="1"/>
          <a:endParaRPr lang="ar-SA"/>
        </a:p>
      </dgm:t>
    </dgm:pt>
    <dgm:pt modelId="{E19FCBAC-8F22-4BA2-9DE3-8C2442FDD6B3}" type="pres">
      <dgm:prSet presAssocID="{EE6CF462-26D5-4ABD-A1A4-2D4866A2A04B}" presName="rootConnector" presStyleLbl="node1" presStyleIdx="3" presStyleCnt="4"/>
      <dgm:spPr/>
      <dgm:t>
        <a:bodyPr/>
        <a:lstStyle/>
        <a:p>
          <a:pPr rtl="1"/>
          <a:endParaRPr lang="ar-SA"/>
        </a:p>
      </dgm:t>
    </dgm:pt>
    <dgm:pt modelId="{802B62B1-FA08-41F2-905D-548115ED8271}" type="pres">
      <dgm:prSet presAssocID="{EE6CF462-26D5-4ABD-A1A4-2D4866A2A04B}" presName="childShape" presStyleCnt="0"/>
      <dgm:spPr/>
    </dgm:pt>
    <dgm:pt modelId="{7BDA1E5C-5933-4457-A7E0-2083FA3CE629}" type="pres">
      <dgm:prSet presAssocID="{2C9704F3-0356-41D9-BA04-528F24206CC0}" presName="Name13" presStyleLbl="parChTrans1D2" presStyleIdx="7" presStyleCnt="9"/>
      <dgm:spPr/>
      <dgm:t>
        <a:bodyPr/>
        <a:lstStyle/>
        <a:p>
          <a:pPr rtl="1"/>
          <a:endParaRPr lang="ar-SA"/>
        </a:p>
      </dgm:t>
    </dgm:pt>
    <dgm:pt modelId="{951626D9-6710-4AB6-8641-0661C11D422B}" type="pres">
      <dgm:prSet presAssocID="{5A8DF238-F726-4CAA-A80E-1DCC1C459668}" presName="childText" presStyleLbl="bgAcc1" presStyleIdx="7" presStyleCnt="9">
        <dgm:presLayoutVars>
          <dgm:bulletEnabled val="1"/>
        </dgm:presLayoutVars>
      </dgm:prSet>
      <dgm:spPr/>
      <dgm:t>
        <a:bodyPr/>
        <a:lstStyle/>
        <a:p>
          <a:pPr rtl="1"/>
          <a:endParaRPr lang="ar-SA"/>
        </a:p>
      </dgm:t>
    </dgm:pt>
    <dgm:pt modelId="{2A208253-94DC-462B-A809-AA44528B13E9}" type="pres">
      <dgm:prSet presAssocID="{09C116C5-1F5B-4978-83B6-56DC3E40A1C6}" presName="Name13" presStyleLbl="parChTrans1D2" presStyleIdx="8" presStyleCnt="9"/>
      <dgm:spPr/>
      <dgm:t>
        <a:bodyPr/>
        <a:lstStyle/>
        <a:p>
          <a:pPr rtl="1"/>
          <a:endParaRPr lang="ar-SA"/>
        </a:p>
      </dgm:t>
    </dgm:pt>
    <dgm:pt modelId="{FB862B6D-5018-40CD-B0D2-3C449830B57A}" type="pres">
      <dgm:prSet presAssocID="{BD5FE3DF-8231-4119-945D-B6F121AA8847}" presName="childText" presStyleLbl="bgAcc1" presStyleIdx="8" presStyleCnt="9">
        <dgm:presLayoutVars>
          <dgm:bulletEnabled val="1"/>
        </dgm:presLayoutVars>
      </dgm:prSet>
      <dgm:spPr/>
      <dgm:t>
        <a:bodyPr/>
        <a:lstStyle/>
        <a:p>
          <a:pPr rtl="1"/>
          <a:endParaRPr lang="ar-SA"/>
        </a:p>
      </dgm:t>
    </dgm:pt>
  </dgm:ptLst>
  <dgm:cxnLst>
    <dgm:cxn modelId="{9F89DECD-32D0-49F5-9942-06EAEA7C92C3}" type="presOf" srcId="{E54853BA-D2DF-4A63-B35D-257D50D6CD60}" destId="{31274437-A184-4F92-B411-61D5FFC0D8A4}" srcOrd="0" destOrd="0" presId="urn:microsoft.com/office/officeart/2005/8/layout/hierarchy3"/>
    <dgm:cxn modelId="{2DBDA6A1-126E-41D9-9F01-0A757AD020ED}" srcId="{781A5770-D9CA-4939-9D9C-58745D6BB0E2}" destId="{2A8A40C6-B86C-42CF-86AA-5BCA97BE2758}" srcOrd="1" destOrd="0" parTransId="{040FD8E4-F10E-42AB-AF0B-1BD51B104EF5}" sibTransId="{244D65BF-D8ED-4183-8C8E-38F7148C38E9}"/>
    <dgm:cxn modelId="{CA17CE66-893A-4C8B-A3BA-9B208FF7ACF3}" type="presOf" srcId="{040FD8E4-F10E-42AB-AF0B-1BD51B104EF5}" destId="{1BD6026A-7483-459C-86F1-925858A6A84A}" srcOrd="0" destOrd="0" presId="urn:microsoft.com/office/officeart/2005/8/layout/hierarchy3"/>
    <dgm:cxn modelId="{1BC5407A-B33F-417A-9B41-062D32C6A24B}" type="presOf" srcId="{F6D390AE-1D37-4DBC-B36A-8917BB0C0FF1}" destId="{A3A0C32B-BC45-4E75-A1A7-5F22E53A5B93}" srcOrd="0" destOrd="0" presId="urn:microsoft.com/office/officeart/2005/8/layout/hierarchy3"/>
    <dgm:cxn modelId="{6AD4F8EA-6169-4F5E-B95C-6906B9C558B5}" srcId="{FB1FA00B-AFBC-4305-B3C0-B175D27C0B93}" destId="{0ABC6F60-D48B-4D4B-B277-A0686E2B2CBF}" srcOrd="0" destOrd="0" parTransId="{F1FBD925-6F8C-47AD-A16F-46CA38D9E700}" sibTransId="{E84B4250-0FA3-4311-97DC-5788B1963171}"/>
    <dgm:cxn modelId="{53A957BC-F031-441B-9F3E-DC873D217238}" srcId="{F653AC6B-86F5-41CB-8664-17F4BC620DA7}" destId="{781A5770-D9CA-4939-9D9C-58745D6BB0E2}" srcOrd="1" destOrd="0" parTransId="{7EFF1A73-BB6E-4DAA-A0AD-DBECC2B6F81D}" sibTransId="{D6E0E97E-9222-4D53-9948-7A7941990E87}"/>
    <dgm:cxn modelId="{0FBDB93B-37F2-49F1-A8E5-7162F5E587D4}" srcId="{F653AC6B-86F5-41CB-8664-17F4BC620DA7}" destId="{FB1FA00B-AFBC-4305-B3C0-B175D27C0B93}" srcOrd="2" destOrd="0" parTransId="{FCC8BE80-CB56-4C11-8B15-4266E3B40F78}" sibTransId="{D3A1EA55-C40D-4E31-8FEA-D3D1F1B6244C}"/>
    <dgm:cxn modelId="{6D5FD618-EC0F-4374-96F7-872C137F6F1D}" srcId="{EE6CF462-26D5-4ABD-A1A4-2D4866A2A04B}" destId="{5A8DF238-F726-4CAA-A80E-1DCC1C459668}" srcOrd="0" destOrd="0" parTransId="{2C9704F3-0356-41D9-BA04-528F24206CC0}" sibTransId="{200A145B-519C-4428-A865-8C637D49BA97}"/>
    <dgm:cxn modelId="{B6C8FCF2-08D9-4616-9A1D-EB9D80671C7D}" type="presOf" srcId="{EE6CF462-26D5-4ABD-A1A4-2D4866A2A04B}" destId="{E19FCBAC-8F22-4BA2-9DE3-8C2442FDD6B3}" srcOrd="1" destOrd="0" presId="urn:microsoft.com/office/officeart/2005/8/layout/hierarchy3"/>
    <dgm:cxn modelId="{6801B6A6-ACFB-40E9-AB0F-CE36076C7971}" srcId="{FB1FA00B-AFBC-4305-B3C0-B175D27C0B93}" destId="{70914CC7-130F-44BC-8003-685C082CBDD2}" srcOrd="1" destOrd="0" parTransId="{609D1D54-8FBE-4058-9BAB-4E43DBA91FB4}" sibTransId="{EF0350E0-3406-4EF3-9453-3C1B7649297E}"/>
    <dgm:cxn modelId="{62A3ADC6-84D0-468D-96EF-8CA65BCCA639}" type="presOf" srcId="{5A8DF238-F726-4CAA-A80E-1DCC1C459668}" destId="{951626D9-6710-4AB6-8641-0661C11D422B}" srcOrd="0" destOrd="0" presId="urn:microsoft.com/office/officeart/2005/8/layout/hierarchy3"/>
    <dgm:cxn modelId="{3F15435E-27C5-452B-BA6A-1C8DEA6DB137}" type="presOf" srcId="{5A8A21C4-8EEC-4083-9436-076474B1155B}" destId="{7EE06C7C-EF8E-44BE-8EB2-CBD3B9B143D4}" srcOrd="0" destOrd="0" presId="urn:microsoft.com/office/officeart/2005/8/layout/hierarchy3"/>
    <dgm:cxn modelId="{96EA91D7-27DC-4793-AD6E-DB836C9A6065}" type="presOf" srcId="{781A5770-D9CA-4939-9D9C-58745D6BB0E2}" destId="{35809CE0-4DEC-4597-A79D-E8A816E84156}" srcOrd="1" destOrd="0" presId="urn:microsoft.com/office/officeart/2005/8/layout/hierarchy3"/>
    <dgm:cxn modelId="{F2F4DCCA-D686-4132-8867-2B292A9E8674}" type="presOf" srcId="{F6079F40-E07A-4653-A822-2CFCD3039D25}" destId="{CBC23044-5EBC-45A9-A29C-0267CAE8B445}" srcOrd="0" destOrd="0" presId="urn:microsoft.com/office/officeart/2005/8/layout/hierarchy3"/>
    <dgm:cxn modelId="{1A2DD8D6-248D-45C8-8AF2-5B1DDFDC38F0}" type="presOf" srcId="{609D1D54-8FBE-4058-9BAB-4E43DBA91FB4}" destId="{2361E368-248F-4F6D-B9F4-17B2EF012B17}" srcOrd="0" destOrd="0" presId="urn:microsoft.com/office/officeart/2005/8/layout/hierarchy3"/>
    <dgm:cxn modelId="{FC924CD0-4502-4B5B-BADE-3F21C40E177C}" type="presOf" srcId="{70914CC7-130F-44BC-8003-685C082CBDD2}" destId="{D14B7250-2F01-4367-8C3F-E071FF8AEA34}" srcOrd="0" destOrd="0" presId="urn:microsoft.com/office/officeart/2005/8/layout/hierarchy3"/>
    <dgm:cxn modelId="{89EF0F6F-BA4C-46E9-A837-DDB87C61DEF8}" type="presOf" srcId="{0ABC6F60-D48B-4D4B-B277-A0686E2B2CBF}" destId="{AF0E719C-B2EA-48DF-84DA-FCBA64BBE3C1}" srcOrd="0" destOrd="0" presId="urn:microsoft.com/office/officeart/2005/8/layout/hierarchy3"/>
    <dgm:cxn modelId="{68536F51-B056-440B-A41D-CCF94BC385B1}" srcId="{089CEE21-A533-4B31-9C45-CA548086525A}" destId="{F6079F40-E07A-4653-A822-2CFCD3039D25}" srcOrd="0" destOrd="0" parTransId="{E54853BA-D2DF-4A63-B35D-257D50D6CD60}" sibTransId="{5B1E923B-8297-4ADA-93ED-E52A644B517C}"/>
    <dgm:cxn modelId="{EEAA216D-19AD-4522-A95A-08BBC45D0AEF}" type="presOf" srcId="{2A8A40C6-B86C-42CF-86AA-5BCA97BE2758}" destId="{60F9D404-5879-4FAF-8049-74E38DE02BCA}" srcOrd="0" destOrd="0" presId="urn:microsoft.com/office/officeart/2005/8/layout/hierarchy3"/>
    <dgm:cxn modelId="{4FC8A1A9-C0A5-4D86-B8AD-8825C74D141C}" srcId="{781A5770-D9CA-4939-9D9C-58745D6BB0E2}" destId="{009D905A-414C-43AA-A57B-5696EFA3758E}" srcOrd="0" destOrd="0" parTransId="{12F0B006-3383-4B67-9378-23AF55E5F32A}" sibTransId="{E3DF42F3-CA7F-4FD0-B23B-54A3D8CF90D5}"/>
    <dgm:cxn modelId="{A7608AD3-A899-4E80-96B2-1811AB2954F8}" srcId="{F653AC6B-86F5-41CB-8664-17F4BC620DA7}" destId="{EE6CF462-26D5-4ABD-A1A4-2D4866A2A04B}" srcOrd="3" destOrd="0" parTransId="{76710CCC-BC0A-477C-B361-31BEA363B22B}" sibTransId="{9CC5D829-52FB-401B-8045-6B49D9AEAFD8}"/>
    <dgm:cxn modelId="{AADBD894-6D4A-4602-AE89-06CE1DC103D8}" srcId="{089CEE21-A533-4B31-9C45-CA548086525A}" destId="{695C2A53-43FB-4495-91F3-34AEFD19422F}" srcOrd="1" destOrd="0" parTransId="{5A8A21C4-8EEC-4083-9436-076474B1155B}" sibTransId="{BB483F3A-59C1-43B1-97D0-453B13F265CC}"/>
    <dgm:cxn modelId="{3D21E2B8-2D50-4146-964F-1E172AD47B41}" type="presOf" srcId="{089CEE21-A533-4B31-9C45-CA548086525A}" destId="{40726115-2D47-4297-98B9-8ACA355430A8}" srcOrd="1" destOrd="0" presId="urn:microsoft.com/office/officeart/2005/8/layout/hierarchy3"/>
    <dgm:cxn modelId="{57144493-38B8-480D-8D37-70F02B16B6CA}" type="presOf" srcId="{F653AC6B-86F5-41CB-8664-17F4BC620DA7}" destId="{62957653-0F75-4CA9-BC44-B65827B2BA98}" srcOrd="0" destOrd="0" presId="urn:microsoft.com/office/officeart/2005/8/layout/hierarchy3"/>
    <dgm:cxn modelId="{80AD0F00-282B-40E8-8A0A-391245821F0C}" srcId="{089CEE21-A533-4B31-9C45-CA548086525A}" destId="{F6D390AE-1D37-4DBC-B36A-8917BB0C0FF1}" srcOrd="2" destOrd="0" parTransId="{CB222EEC-2949-4C12-B9E5-D3EDA7EF9AAA}" sibTransId="{DC123E7C-F24F-494F-BA50-D7EC32FC2F06}"/>
    <dgm:cxn modelId="{61379CBC-E319-4477-8DC7-F20868E3D260}" type="presOf" srcId="{FB1FA00B-AFBC-4305-B3C0-B175D27C0B93}" destId="{664C2357-8130-483F-8029-170CD34A7F15}" srcOrd="1" destOrd="0" presId="urn:microsoft.com/office/officeart/2005/8/layout/hierarchy3"/>
    <dgm:cxn modelId="{1042CE77-A7E1-46F9-B3D1-BC7F507453EE}" type="presOf" srcId="{F1FBD925-6F8C-47AD-A16F-46CA38D9E700}" destId="{55BC1610-23A5-4456-A033-A01FC63B1276}" srcOrd="0" destOrd="0" presId="urn:microsoft.com/office/officeart/2005/8/layout/hierarchy3"/>
    <dgm:cxn modelId="{052B88FA-924B-452C-B7B5-096855543123}" type="presOf" srcId="{FB1FA00B-AFBC-4305-B3C0-B175D27C0B93}" destId="{6D997708-34F8-4A42-8E82-D362EA5718E9}" srcOrd="0" destOrd="0" presId="urn:microsoft.com/office/officeart/2005/8/layout/hierarchy3"/>
    <dgm:cxn modelId="{DB8B09A6-2C85-4A8B-BF55-36F0A1D04B4D}" type="presOf" srcId="{09C116C5-1F5B-4978-83B6-56DC3E40A1C6}" destId="{2A208253-94DC-462B-A809-AA44528B13E9}" srcOrd="0" destOrd="0" presId="urn:microsoft.com/office/officeart/2005/8/layout/hierarchy3"/>
    <dgm:cxn modelId="{CEE046B8-BAF0-4073-8297-18D5B1181A0A}" srcId="{F653AC6B-86F5-41CB-8664-17F4BC620DA7}" destId="{089CEE21-A533-4B31-9C45-CA548086525A}" srcOrd="0" destOrd="0" parTransId="{B2DEC703-06C1-407C-AF17-40715D82131D}" sibTransId="{C2AB8235-3B0E-48F0-8A07-BF8DE23939F7}"/>
    <dgm:cxn modelId="{6669F545-277A-4349-BBCE-AC146620B641}" type="presOf" srcId="{009D905A-414C-43AA-A57B-5696EFA3758E}" destId="{4DE8F3FF-21F8-4839-A0E1-66DDA32413AC}" srcOrd="0" destOrd="0" presId="urn:microsoft.com/office/officeart/2005/8/layout/hierarchy3"/>
    <dgm:cxn modelId="{87BEC685-79EB-4479-832B-84E3B5563E67}" srcId="{EE6CF462-26D5-4ABD-A1A4-2D4866A2A04B}" destId="{BD5FE3DF-8231-4119-945D-B6F121AA8847}" srcOrd="1" destOrd="0" parTransId="{09C116C5-1F5B-4978-83B6-56DC3E40A1C6}" sibTransId="{DFF305B5-F34F-4611-A75E-36D8DD1996EC}"/>
    <dgm:cxn modelId="{E4F39824-15CC-4E15-9150-CC377C894FDC}" type="presOf" srcId="{089CEE21-A533-4B31-9C45-CA548086525A}" destId="{EC982A6B-47DF-436E-9F89-78E9DB2C3D0F}" srcOrd="0" destOrd="0" presId="urn:microsoft.com/office/officeart/2005/8/layout/hierarchy3"/>
    <dgm:cxn modelId="{CB0AC154-0012-48B3-902A-D0A331D61FCC}" type="presOf" srcId="{695C2A53-43FB-4495-91F3-34AEFD19422F}" destId="{E751EA88-8025-4969-8839-0C17F70D78D8}" srcOrd="0" destOrd="0" presId="urn:microsoft.com/office/officeart/2005/8/layout/hierarchy3"/>
    <dgm:cxn modelId="{C589BEB7-90FD-4615-9DA2-2DCCB9E28412}" type="presOf" srcId="{BD5FE3DF-8231-4119-945D-B6F121AA8847}" destId="{FB862B6D-5018-40CD-B0D2-3C449830B57A}" srcOrd="0" destOrd="0" presId="urn:microsoft.com/office/officeart/2005/8/layout/hierarchy3"/>
    <dgm:cxn modelId="{25FFF7C1-6757-4195-9606-E79902664FD8}" type="presOf" srcId="{EE6CF462-26D5-4ABD-A1A4-2D4866A2A04B}" destId="{E12752E4-FCFE-4813-8A1D-62965352D903}" srcOrd="0" destOrd="0" presId="urn:microsoft.com/office/officeart/2005/8/layout/hierarchy3"/>
    <dgm:cxn modelId="{06A7A74E-FFE4-469E-81AE-BC18DEE2CE29}" type="presOf" srcId="{781A5770-D9CA-4939-9D9C-58745D6BB0E2}" destId="{4A4D62CD-A48D-4D52-9951-9562E96A39C2}" srcOrd="0" destOrd="0" presId="urn:microsoft.com/office/officeart/2005/8/layout/hierarchy3"/>
    <dgm:cxn modelId="{37CFBB8F-F8B0-4150-A4E2-102D6162838A}" type="presOf" srcId="{CB222EEC-2949-4C12-B9E5-D3EDA7EF9AAA}" destId="{A48691BA-E9FF-491D-B497-68FAF146ED66}" srcOrd="0" destOrd="0" presId="urn:microsoft.com/office/officeart/2005/8/layout/hierarchy3"/>
    <dgm:cxn modelId="{A32E9862-6F14-46C5-8EB0-A03722DEDB43}" type="presOf" srcId="{12F0B006-3383-4B67-9378-23AF55E5F32A}" destId="{5D6FD3CD-08E4-423A-ADD5-E33E1ABD2F41}" srcOrd="0" destOrd="0" presId="urn:microsoft.com/office/officeart/2005/8/layout/hierarchy3"/>
    <dgm:cxn modelId="{B3AC65E4-FC0B-4DC8-8208-D7317E318E06}" type="presOf" srcId="{2C9704F3-0356-41D9-BA04-528F24206CC0}" destId="{7BDA1E5C-5933-4457-A7E0-2083FA3CE629}" srcOrd="0" destOrd="0" presId="urn:microsoft.com/office/officeart/2005/8/layout/hierarchy3"/>
    <dgm:cxn modelId="{30D5F9C7-6B03-4EB6-8D06-E354F0978D58}" type="presParOf" srcId="{62957653-0F75-4CA9-BC44-B65827B2BA98}" destId="{8D16C4F1-D543-4292-931D-47ADA7CD0A29}" srcOrd="0" destOrd="0" presId="urn:microsoft.com/office/officeart/2005/8/layout/hierarchy3"/>
    <dgm:cxn modelId="{6E9F2701-C4FD-4015-824D-55C28A33741D}" type="presParOf" srcId="{8D16C4F1-D543-4292-931D-47ADA7CD0A29}" destId="{A69A2C98-BE86-4334-8CDE-A789F4EABE6D}" srcOrd="0" destOrd="0" presId="urn:microsoft.com/office/officeart/2005/8/layout/hierarchy3"/>
    <dgm:cxn modelId="{4A586013-3D19-45A4-920F-809D00C167BA}" type="presParOf" srcId="{A69A2C98-BE86-4334-8CDE-A789F4EABE6D}" destId="{EC982A6B-47DF-436E-9F89-78E9DB2C3D0F}" srcOrd="0" destOrd="0" presId="urn:microsoft.com/office/officeart/2005/8/layout/hierarchy3"/>
    <dgm:cxn modelId="{9ED68DA0-0269-42CB-BA2D-B573CBD35DAE}" type="presParOf" srcId="{A69A2C98-BE86-4334-8CDE-A789F4EABE6D}" destId="{40726115-2D47-4297-98B9-8ACA355430A8}" srcOrd="1" destOrd="0" presId="urn:microsoft.com/office/officeart/2005/8/layout/hierarchy3"/>
    <dgm:cxn modelId="{C2255D68-CBBE-4629-B569-15A3413691F5}" type="presParOf" srcId="{8D16C4F1-D543-4292-931D-47ADA7CD0A29}" destId="{0B2728D6-907E-489B-857E-2C77B87B32A0}" srcOrd="1" destOrd="0" presId="urn:microsoft.com/office/officeart/2005/8/layout/hierarchy3"/>
    <dgm:cxn modelId="{DD4924E3-9EC7-49C4-A25E-388494582E25}" type="presParOf" srcId="{0B2728D6-907E-489B-857E-2C77B87B32A0}" destId="{31274437-A184-4F92-B411-61D5FFC0D8A4}" srcOrd="0" destOrd="0" presId="urn:microsoft.com/office/officeart/2005/8/layout/hierarchy3"/>
    <dgm:cxn modelId="{A2BA8D4B-4132-46B7-B25B-94F235FB70FA}" type="presParOf" srcId="{0B2728D6-907E-489B-857E-2C77B87B32A0}" destId="{CBC23044-5EBC-45A9-A29C-0267CAE8B445}" srcOrd="1" destOrd="0" presId="urn:microsoft.com/office/officeart/2005/8/layout/hierarchy3"/>
    <dgm:cxn modelId="{689E6902-6B6D-4777-B046-E7984912775B}" type="presParOf" srcId="{0B2728D6-907E-489B-857E-2C77B87B32A0}" destId="{7EE06C7C-EF8E-44BE-8EB2-CBD3B9B143D4}" srcOrd="2" destOrd="0" presId="urn:microsoft.com/office/officeart/2005/8/layout/hierarchy3"/>
    <dgm:cxn modelId="{D59E2686-3318-49CD-AAED-329956494AEA}" type="presParOf" srcId="{0B2728D6-907E-489B-857E-2C77B87B32A0}" destId="{E751EA88-8025-4969-8839-0C17F70D78D8}" srcOrd="3" destOrd="0" presId="urn:microsoft.com/office/officeart/2005/8/layout/hierarchy3"/>
    <dgm:cxn modelId="{86EC52FA-D92F-426F-BB3C-3F40D88CE48B}" type="presParOf" srcId="{0B2728D6-907E-489B-857E-2C77B87B32A0}" destId="{A48691BA-E9FF-491D-B497-68FAF146ED66}" srcOrd="4" destOrd="0" presId="urn:microsoft.com/office/officeart/2005/8/layout/hierarchy3"/>
    <dgm:cxn modelId="{84F2D496-F600-48C1-A5D8-CF9596E05EC7}" type="presParOf" srcId="{0B2728D6-907E-489B-857E-2C77B87B32A0}" destId="{A3A0C32B-BC45-4E75-A1A7-5F22E53A5B93}" srcOrd="5" destOrd="0" presId="urn:microsoft.com/office/officeart/2005/8/layout/hierarchy3"/>
    <dgm:cxn modelId="{4411769A-2655-45D7-807E-6F8623C32880}" type="presParOf" srcId="{62957653-0F75-4CA9-BC44-B65827B2BA98}" destId="{A9359D2D-46DF-4CC4-B943-AB32003989D5}" srcOrd="1" destOrd="0" presId="urn:microsoft.com/office/officeart/2005/8/layout/hierarchy3"/>
    <dgm:cxn modelId="{5FA70FBF-91A8-4B61-AE7A-58D1675A9485}" type="presParOf" srcId="{A9359D2D-46DF-4CC4-B943-AB32003989D5}" destId="{2D5D2183-16AA-4F78-AA00-EE866C06DBE3}" srcOrd="0" destOrd="0" presId="urn:microsoft.com/office/officeart/2005/8/layout/hierarchy3"/>
    <dgm:cxn modelId="{03ADB94F-855E-404D-AA60-E80F62B4A160}" type="presParOf" srcId="{2D5D2183-16AA-4F78-AA00-EE866C06DBE3}" destId="{4A4D62CD-A48D-4D52-9951-9562E96A39C2}" srcOrd="0" destOrd="0" presId="urn:microsoft.com/office/officeart/2005/8/layout/hierarchy3"/>
    <dgm:cxn modelId="{F6E7EF93-9C21-4D7B-ACAF-549813FABCA1}" type="presParOf" srcId="{2D5D2183-16AA-4F78-AA00-EE866C06DBE3}" destId="{35809CE0-4DEC-4597-A79D-E8A816E84156}" srcOrd="1" destOrd="0" presId="urn:microsoft.com/office/officeart/2005/8/layout/hierarchy3"/>
    <dgm:cxn modelId="{134250BB-5025-49BF-BADC-C8EF8BF7A5AD}" type="presParOf" srcId="{A9359D2D-46DF-4CC4-B943-AB32003989D5}" destId="{9278943A-F9B5-4FB4-8DF1-18826143F895}" srcOrd="1" destOrd="0" presId="urn:microsoft.com/office/officeart/2005/8/layout/hierarchy3"/>
    <dgm:cxn modelId="{8F95E811-EAB8-4418-BDCD-CDC157C4366A}" type="presParOf" srcId="{9278943A-F9B5-4FB4-8DF1-18826143F895}" destId="{5D6FD3CD-08E4-423A-ADD5-E33E1ABD2F41}" srcOrd="0" destOrd="0" presId="urn:microsoft.com/office/officeart/2005/8/layout/hierarchy3"/>
    <dgm:cxn modelId="{CF08B1DB-6D96-4AD4-A34B-741782F22782}" type="presParOf" srcId="{9278943A-F9B5-4FB4-8DF1-18826143F895}" destId="{4DE8F3FF-21F8-4839-A0E1-66DDA32413AC}" srcOrd="1" destOrd="0" presId="urn:microsoft.com/office/officeart/2005/8/layout/hierarchy3"/>
    <dgm:cxn modelId="{EE5A0716-88DA-41EB-A33D-DA617CA10BEA}" type="presParOf" srcId="{9278943A-F9B5-4FB4-8DF1-18826143F895}" destId="{1BD6026A-7483-459C-86F1-925858A6A84A}" srcOrd="2" destOrd="0" presId="urn:microsoft.com/office/officeart/2005/8/layout/hierarchy3"/>
    <dgm:cxn modelId="{162E127C-5ACE-418C-A91B-143CCD91DF9E}" type="presParOf" srcId="{9278943A-F9B5-4FB4-8DF1-18826143F895}" destId="{60F9D404-5879-4FAF-8049-74E38DE02BCA}" srcOrd="3" destOrd="0" presId="urn:microsoft.com/office/officeart/2005/8/layout/hierarchy3"/>
    <dgm:cxn modelId="{779D2CE7-CED0-4290-B8CD-C12D74C15070}" type="presParOf" srcId="{62957653-0F75-4CA9-BC44-B65827B2BA98}" destId="{9A647321-0BB5-42B8-9817-199AEA99B5FC}" srcOrd="2" destOrd="0" presId="urn:microsoft.com/office/officeart/2005/8/layout/hierarchy3"/>
    <dgm:cxn modelId="{580C2691-2C30-49CC-9F54-8615D9D801B4}" type="presParOf" srcId="{9A647321-0BB5-42B8-9817-199AEA99B5FC}" destId="{35E6A3D1-450D-4FD8-9E17-779388E4EC1F}" srcOrd="0" destOrd="0" presId="urn:microsoft.com/office/officeart/2005/8/layout/hierarchy3"/>
    <dgm:cxn modelId="{59BB675E-6774-4668-BA8B-35F9B330753E}" type="presParOf" srcId="{35E6A3D1-450D-4FD8-9E17-779388E4EC1F}" destId="{6D997708-34F8-4A42-8E82-D362EA5718E9}" srcOrd="0" destOrd="0" presId="urn:microsoft.com/office/officeart/2005/8/layout/hierarchy3"/>
    <dgm:cxn modelId="{0554EC52-57C9-448D-BE13-8B81019669FC}" type="presParOf" srcId="{35E6A3D1-450D-4FD8-9E17-779388E4EC1F}" destId="{664C2357-8130-483F-8029-170CD34A7F15}" srcOrd="1" destOrd="0" presId="urn:microsoft.com/office/officeart/2005/8/layout/hierarchy3"/>
    <dgm:cxn modelId="{CC2C8260-E80B-4DEA-A471-184DFDF70776}" type="presParOf" srcId="{9A647321-0BB5-42B8-9817-199AEA99B5FC}" destId="{3E849F05-CBE4-4569-A09B-52DC2072DE03}" srcOrd="1" destOrd="0" presId="urn:microsoft.com/office/officeart/2005/8/layout/hierarchy3"/>
    <dgm:cxn modelId="{D63C422E-1A76-4F1C-A73A-42D359760369}" type="presParOf" srcId="{3E849F05-CBE4-4569-A09B-52DC2072DE03}" destId="{55BC1610-23A5-4456-A033-A01FC63B1276}" srcOrd="0" destOrd="0" presId="urn:microsoft.com/office/officeart/2005/8/layout/hierarchy3"/>
    <dgm:cxn modelId="{B9FDB232-F735-4605-B7EA-56953B355D97}" type="presParOf" srcId="{3E849F05-CBE4-4569-A09B-52DC2072DE03}" destId="{AF0E719C-B2EA-48DF-84DA-FCBA64BBE3C1}" srcOrd="1" destOrd="0" presId="urn:microsoft.com/office/officeart/2005/8/layout/hierarchy3"/>
    <dgm:cxn modelId="{E0B9EE7E-CBD5-46E1-A3FC-D310AEEEFF78}" type="presParOf" srcId="{3E849F05-CBE4-4569-A09B-52DC2072DE03}" destId="{2361E368-248F-4F6D-B9F4-17B2EF012B17}" srcOrd="2" destOrd="0" presId="urn:microsoft.com/office/officeart/2005/8/layout/hierarchy3"/>
    <dgm:cxn modelId="{A8E72518-131E-4D5E-8604-6B695EDB78D8}" type="presParOf" srcId="{3E849F05-CBE4-4569-A09B-52DC2072DE03}" destId="{D14B7250-2F01-4367-8C3F-E071FF8AEA34}" srcOrd="3" destOrd="0" presId="urn:microsoft.com/office/officeart/2005/8/layout/hierarchy3"/>
    <dgm:cxn modelId="{10E7DE21-87AB-48A5-9B7B-53163CB3F077}" type="presParOf" srcId="{62957653-0F75-4CA9-BC44-B65827B2BA98}" destId="{290D3AF9-9327-47E1-B380-FE67169ADA4F}" srcOrd="3" destOrd="0" presId="urn:microsoft.com/office/officeart/2005/8/layout/hierarchy3"/>
    <dgm:cxn modelId="{84A0683D-221C-41FA-B973-8E924CB9374D}" type="presParOf" srcId="{290D3AF9-9327-47E1-B380-FE67169ADA4F}" destId="{3C95375A-F01A-4E85-92F4-53D5FF28E0CF}" srcOrd="0" destOrd="0" presId="urn:microsoft.com/office/officeart/2005/8/layout/hierarchy3"/>
    <dgm:cxn modelId="{5DCD1459-DB1A-416B-8036-772C538384D9}" type="presParOf" srcId="{3C95375A-F01A-4E85-92F4-53D5FF28E0CF}" destId="{E12752E4-FCFE-4813-8A1D-62965352D903}" srcOrd="0" destOrd="0" presId="urn:microsoft.com/office/officeart/2005/8/layout/hierarchy3"/>
    <dgm:cxn modelId="{875B42A3-70A5-4794-8CD3-A039A7BA99EF}" type="presParOf" srcId="{3C95375A-F01A-4E85-92F4-53D5FF28E0CF}" destId="{E19FCBAC-8F22-4BA2-9DE3-8C2442FDD6B3}" srcOrd="1" destOrd="0" presId="urn:microsoft.com/office/officeart/2005/8/layout/hierarchy3"/>
    <dgm:cxn modelId="{EB340045-16E7-4824-8E78-A22897DC91A6}" type="presParOf" srcId="{290D3AF9-9327-47E1-B380-FE67169ADA4F}" destId="{802B62B1-FA08-41F2-905D-548115ED8271}" srcOrd="1" destOrd="0" presId="urn:microsoft.com/office/officeart/2005/8/layout/hierarchy3"/>
    <dgm:cxn modelId="{A1CBE504-05A2-42D5-8BC9-8948B7455345}" type="presParOf" srcId="{802B62B1-FA08-41F2-905D-548115ED8271}" destId="{7BDA1E5C-5933-4457-A7E0-2083FA3CE629}" srcOrd="0" destOrd="0" presId="urn:microsoft.com/office/officeart/2005/8/layout/hierarchy3"/>
    <dgm:cxn modelId="{342716FE-FE7D-4B4D-8305-447A84C6B0E4}" type="presParOf" srcId="{802B62B1-FA08-41F2-905D-548115ED8271}" destId="{951626D9-6710-4AB6-8641-0661C11D422B}" srcOrd="1" destOrd="0" presId="urn:microsoft.com/office/officeart/2005/8/layout/hierarchy3"/>
    <dgm:cxn modelId="{DBE583ED-1FF3-4936-938D-6308970141DE}" type="presParOf" srcId="{802B62B1-FA08-41F2-905D-548115ED8271}" destId="{2A208253-94DC-462B-A809-AA44528B13E9}" srcOrd="2" destOrd="0" presId="urn:microsoft.com/office/officeart/2005/8/layout/hierarchy3"/>
    <dgm:cxn modelId="{D3A40D3F-BFB4-4458-864E-AACAE6070D3A}" type="presParOf" srcId="{802B62B1-FA08-41F2-905D-548115ED8271}" destId="{FB862B6D-5018-40CD-B0D2-3C449830B57A}" srcOrd="3" destOrd="0" presId="urn:microsoft.com/office/officeart/2005/8/layout/hierarchy3"/>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5610C554-5820-4520-B298-BD196214BB01}" type="doc">
      <dgm:prSet loTypeId="urn:microsoft.com/office/officeart/2005/8/layout/vList6" loCatId="list" qsTypeId="urn:microsoft.com/office/officeart/2005/8/quickstyle/simple1" qsCatId="simple" csTypeId="urn:microsoft.com/office/officeart/2005/8/colors/colorful3" csCatId="colorful" phldr="1"/>
      <dgm:spPr/>
      <dgm:t>
        <a:bodyPr/>
        <a:lstStyle/>
        <a:p>
          <a:endParaRPr lang="en-US"/>
        </a:p>
      </dgm:t>
    </dgm:pt>
    <dgm:pt modelId="{09A4BA4F-F1E7-4B03-B660-ECFD35883FEC}">
      <dgm:prSet phldrT="[Text]"/>
      <dgm:spPr/>
      <dgm:t>
        <a:bodyPr/>
        <a:lstStyle/>
        <a:p>
          <a:r>
            <a:rPr lang="ar-SA" b="1" dirty="0">
              <a:solidFill>
                <a:schemeClr val="tx1"/>
              </a:solidFill>
            </a:rPr>
            <a:t>توضيح المعلومات </a:t>
          </a:r>
          <a:endParaRPr lang="en-US" b="1" dirty="0">
            <a:solidFill>
              <a:schemeClr val="tx1"/>
            </a:solidFill>
          </a:endParaRPr>
        </a:p>
      </dgm:t>
    </dgm:pt>
    <dgm:pt modelId="{24E6E028-FFCD-4C90-9B41-79BF8341FE53}" type="parTrans" cxnId="{4D831546-4D06-416C-B5E1-B1CDB4DBFDF1}">
      <dgm:prSet/>
      <dgm:spPr/>
      <dgm:t>
        <a:bodyPr/>
        <a:lstStyle/>
        <a:p>
          <a:endParaRPr lang="en-US" b="1">
            <a:solidFill>
              <a:schemeClr val="tx1"/>
            </a:solidFill>
          </a:endParaRPr>
        </a:p>
      </dgm:t>
    </dgm:pt>
    <dgm:pt modelId="{8B200B88-D4DD-4172-B0A1-7EC9A522773A}" type="sibTrans" cxnId="{4D831546-4D06-416C-B5E1-B1CDB4DBFDF1}">
      <dgm:prSet/>
      <dgm:spPr/>
      <dgm:t>
        <a:bodyPr/>
        <a:lstStyle/>
        <a:p>
          <a:endParaRPr lang="en-US" b="1">
            <a:solidFill>
              <a:schemeClr val="tx1"/>
            </a:solidFill>
          </a:endParaRPr>
        </a:p>
      </dgm:t>
    </dgm:pt>
    <dgm:pt modelId="{0D5D373A-F2A4-41C7-9C46-5BFAB5860134}">
      <dgm:prSet phldrT="[Text]"/>
      <dgm:spPr/>
      <dgm:t>
        <a:bodyPr anchor="ctr"/>
        <a:lstStyle/>
        <a:p>
          <a:r>
            <a:rPr lang="ar-SA" b="1" dirty="0">
              <a:solidFill>
                <a:schemeClr val="tx1"/>
              </a:solidFill>
            </a:rPr>
            <a:t>ماذا يقول المؤلف</a:t>
          </a:r>
          <a:endParaRPr lang="en-US" b="1" dirty="0">
            <a:solidFill>
              <a:schemeClr val="tx1"/>
            </a:solidFill>
          </a:endParaRPr>
        </a:p>
      </dgm:t>
    </dgm:pt>
    <dgm:pt modelId="{5D33A1A4-0ED8-479A-A2B8-C7A4380FA09E}" type="parTrans" cxnId="{4AA4506C-A8A9-4C40-BBB2-8806A207B3E1}">
      <dgm:prSet/>
      <dgm:spPr/>
      <dgm:t>
        <a:bodyPr/>
        <a:lstStyle/>
        <a:p>
          <a:endParaRPr lang="en-US" b="1">
            <a:solidFill>
              <a:schemeClr val="tx1"/>
            </a:solidFill>
          </a:endParaRPr>
        </a:p>
      </dgm:t>
    </dgm:pt>
    <dgm:pt modelId="{CD43B05D-94D2-4D8B-B6DF-8CAB670A650B}" type="sibTrans" cxnId="{4AA4506C-A8A9-4C40-BBB2-8806A207B3E1}">
      <dgm:prSet/>
      <dgm:spPr/>
      <dgm:t>
        <a:bodyPr/>
        <a:lstStyle/>
        <a:p>
          <a:endParaRPr lang="en-US" b="1">
            <a:solidFill>
              <a:schemeClr val="tx1"/>
            </a:solidFill>
          </a:endParaRPr>
        </a:p>
      </dgm:t>
    </dgm:pt>
    <dgm:pt modelId="{E67ACA3F-E002-4FA5-9608-103AB22A29C5}">
      <dgm:prSet phldrT="[Text]"/>
      <dgm:spPr/>
      <dgm:t>
        <a:bodyPr anchor="ctr"/>
        <a:lstStyle/>
        <a:p>
          <a:r>
            <a:rPr lang="ar-SA" b="1" dirty="0">
              <a:solidFill>
                <a:schemeClr val="tx1"/>
              </a:solidFill>
            </a:rPr>
            <a:t>ماذا افهم </a:t>
          </a:r>
          <a:endParaRPr lang="en-US" b="1" dirty="0">
            <a:solidFill>
              <a:schemeClr val="tx1"/>
            </a:solidFill>
          </a:endParaRPr>
        </a:p>
      </dgm:t>
    </dgm:pt>
    <dgm:pt modelId="{D06FE492-F9B0-4602-B4DB-360383215628}" type="parTrans" cxnId="{F07DE821-41F9-4A50-9F4F-DCE1DA94BB29}">
      <dgm:prSet/>
      <dgm:spPr/>
      <dgm:t>
        <a:bodyPr/>
        <a:lstStyle/>
        <a:p>
          <a:endParaRPr lang="en-US" b="1">
            <a:solidFill>
              <a:schemeClr val="tx1"/>
            </a:solidFill>
          </a:endParaRPr>
        </a:p>
      </dgm:t>
    </dgm:pt>
    <dgm:pt modelId="{2960B84B-D4AB-4F09-B83E-C5D4E248A3DA}" type="sibTrans" cxnId="{F07DE821-41F9-4A50-9F4F-DCE1DA94BB29}">
      <dgm:prSet/>
      <dgm:spPr/>
      <dgm:t>
        <a:bodyPr/>
        <a:lstStyle/>
        <a:p>
          <a:endParaRPr lang="en-US" b="1">
            <a:solidFill>
              <a:schemeClr val="tx1"/>
            </a:solidFill>
          </a:endParaRPr>
        </a:p>
      </dgm:t>
    </dgm:pt>
    <dgm:pt modelId="{B84E19BB-DC3A-4900-8BED-641A7B7C6495}">
      <dgm:prSet phldrT="[Text]"/>
      <dgm:spPr/>
      <dgm:t>
        <a:bodyPr/>
        <a:lstStyle/>
        <a:p>
          <a:r>
            <a:rPr lang="ar-SA" b="1" dirty="0">
              <a:solidFill>
                <a:schemeClr val="tx1"/>
              </a:solidFill>
            </a:rPr>
            <a:t>ربط بين المعلومات البصرية و النص المحيط</a:t>
          </a:r>
          <a:endParaRPr lang="en-US" b="1" dirty="0">
            <a:solidFill>
              <a:schemeClr val="tx1"/>
            </a:solidFill>
          </a:endParaRPr>
        </a:p>
      </dgm:t>
    </dgm:pt>
    <dgm:pt modelId="{905D12A1-EE4C-4E9A-945D-B21094272EF4}" type="parTrans" cxnId="{227F492D-8F85-4FC5-8A70-74A29007CC0A}">
      <dgm:prSet/>
      <dgm:spPr/>
      <dgm:t>
        <a:bodyPr/>
        <a:lstStyle/>
        <a:p>
          <a:endParaRPr lang="en-US" b="1">
            <a:solidFill>
              <a:schemeClr val="tx1"/>
            </a:solidFill>
          </a:endParaRPr>
        </a:p>
      </dgm:t>
    </dgm:pt>
    <dgm:pt modelId="{6E6FEFDD-CE96-4748-85C5-1550564FE966}" type="sibTrans" cxnId="{227F492D-8F85-4FC5-8A70-74A29007CC0A}">
      <dgm:prSet/>
      <dgm:spPr/>
      <dgm:t>
        <a:bodyPr/>
        <a:lstStyle/>
        <a:p>
          <a:endParaRPr lang="en-US" b="1">
            <a:solidFill>
              <a:schemeClr val="tx1"/>
            </a:solidFill>
          </a:endParaRPr>
        </a:p>
      </dgm:t>
    </dgm:pt>
    <dgm:pt modelId="{0A70B70C-3EDA-4DF4-8382-31B25505604D}">
      <dgm:prSet phldrT="[Text]" custT="1"/>
      <dgm:spPr/>
      <dgm:t>
        <a:bodyPr anchor="ctr"/>
        <a:lstStyle/>
        <a:p>
          <a:r>
            <a:rPr lang="ar-SA" sz="2000" b="1" dirty="0">
              <a:solidFill>
                <a:schemeClr val="tx1"/>
              </a:solidFill>
            </a:rPr>
            <a:t>ماهي المعلومات الجيدة التي احصل عليها من خلال الرموز البصرية </a:t>
          </a:r>
          <a:endParaRPr lang="en-US" sz="2000" b="1" dirty="0">
            <a:solidFill>
              <a:schemeClr val="tx1"/>
            </a:solidFill>
          </a:endParaRPr>
        </a:p>
      </dgm:t>
    </dgm:pt>
    <dgm:pt modelId="{3B4BE7F8-55B4-46F9-A51A-450D606CCAC1}" type="parTrans" cxnId="{71033F34-B467-4F2B-8D06-A5954B0E7A85}">
      <dgm:prSet/>
      <dgm:spPr/>
      <dgm:t>
        <a:bodyPr/>
        <a:lstStyle/>
        <a:p>
          <a:endParaRPr lang="en-US" b="1">
            <a:solidFill>
              <a:schemeClr val="tx1"/>
            </a:solidFill>
          </a:endParaRPr>
        </a:p>
      </dgm:t>
    </dgm:pt>
    <dgm:pt modelId="{2836A19A-2DC6-4EF7-9B0B-45A44C1A8D2D}" type="sibTrans" cxnId="{71033F34-B467-4F2B-8D06-A5954B0E7A85}">
      <dgm:prSet/>
      <dgm:spPr/>
      <dgm:t>
        <a:bodyPr/>
        <a:lstStyle/>
        <a:p>
          <a:endParaRPr lang="en-US" b="1">
            <a:solidFill>
              <a:schemeClr val="tx1"/>
            </a:solidFill>
          </a:endParaRPr>
        </a:p>
      </dgm:t>
    </dgm:pt>
    <dgm:pt modelId="{CE2B5EA9-C425-4515-B8C0-146FC4977FE0}">
      <dgm:prSet phldrT="[Text]" custT="1"/>
      <dgm:spPr/>
      <dgm:t>
        <a:bodyPr anchor="ctr"/>
        <a:lstStyle/>
        <a:p>
          <a:r>
            <a:rPr lang="ar-SA" sz="2000" b="1" dirty="0">
              <a:solidFill>
                <a:schemeClr val="tx1"/>
              </a:solidFill>
            </a:rPr>
            <a:t>ماهو هدفها </a:t>
          </a:r>
          <a:endParaRPr lang="en-US" sz="2000" b="1" dirty="0">
            <a:solidFill>
              <a:schemeClr val="tx1"/>
            </a:solidFill>
          </a:endParaRPr>
        </a:p>
      </dgm:t>
    </dgm:pt>
    <dgm:pt modelId="{A17C8C1B-2474-4E64-9F1E-F660BE362260}" type="parTrans" cxnId="{89CBD5F0-6AA7-49AD-96BF-D932BEDACBE0}">
      <dgm:prSet/>
      <dgm:spPr/>
      <dgm:t>
        <a:bodyPr/>
        <a:lstStyle/>
        <a:p>
          <a:endParaRPr lang="en-US" b="1">
            <a:solidFill>
              <a:schemeClr val="tx1"/>
            </a:solidFill>
          </a:endParaRPr>
        </a:p>
      </dgm:t>
    </dgm:pt>
    <dgm:pt modelId="{44F79002-67BC-4340-B9B9-90671A959A81}" type="sibTrans" cxnId="{89CBD5F0-6AA7-49AD-96BF-D932BEDACBE0}">
      <dgm:prSet/>
      <dgm:spPr/>
      <dgm:t>
        <a:bodyPr/>
        <a:lstStyle/>
        <a:p>
          <a:endParaRPr lang="en-US" b="1">
            <a:solidFill>
              <a:schemeClr val="tx1"/>
            </a:solidFill>
          </a:endParaRPr>
        </a:p>
      </dgm:t>
    </dgm:pt>
    <dgm:pt modelId="{4A340442-3188-4BA5-84DF-AB92C1E3490F}">
      <dgm:prSet phldrT="[Text]"/>
      <dgm:spPr/>
      <dgm:t>
        <a:bodyPr anchor="ctr"/>
        <a:lstStyle/>
        <a:p>
          <a:r>
            <a:rPr lang="ar-SA" b="1" dirty="0">
              <a:solidFill>
                <a:schemeClr val="tx1"/>
              </a:solidFill>
            </a:rPr>
            <a:t>ماذا لا افهم </a:t>
          </a:r>
          <a:endParaRPr lang="en-US" b="1" dirty="0">
            <a:solidFill>
              <a:schemeClr val="tx1"/>
            </a:solidFill>
          </a:endParaRPr>
        </a:p>
      </dgm:t>
    </dgm:pt>
    <dgm:pt modelId="{83858BDB-658A-413A-9C79-80F83FE59E9F}" type="parTrans" cxnId="{89F85D17-52FE-42D9-B8B1-1C15025527B8}">
      <dgm:prSet/>
      <dgm:spPr/>
      <dgm:t>
        <a:bodyPr/>
        <a:lstStyle/>
        <a:p>
          <a:endParaRPr lang="en-US" b="1">
            <a:solidFill>
              <a:schemeClr val="tx1"/>
            </a:solidFill>
          </a:endParaRPr>
        </a:p>
      </dgm:t>
    </dgm:pt>
    <dgm:pt modelId="{D6D90674-64EF-4E70-B865-21BDE8AC5856}" type="sibTrans" cxnId="{89F85D17-52FE-42D9-B8B1-1C15025527B8}">
      <dgm:prSet/>
      <dgm:spPr/>
      <dgm:t>
        <a:bodyPr/>
        <a:lstStyle/>
        <a:p>
          <a:endParaRPr lang="en-US" b="1">
            <a:solidFill>
              <a:schemeClr val="tx1"/>
            </a:solidFill>
          </a:endParaRPr>
        </a:p>
      </dgm:t>
    </dgm:pt>
    <dgm:pt modelId="{E34985C3-7BA3-424B-8BC2-C41E8B5BD462}">
      <dgm:prSet phldrT="[Text]"/>
      <dgm:spPr/>
      <dgm:t>
        <a:bodyPr anchor="ctr"/>
        <a:lstStyle/>
        <a:p>
          <a:r>
            <a:rPr lang="ar-SA" b="1" dirty="0">
              <a:solidFill>
                <a:schemeClr val="tx1"/>
              </a:solidFill>
            </a:rPr>
            <a:t>كيف يمكن للجزء ان يرتبط مع المعلومات المحيطة</a:t>
          </a:r>
          <a:endParaRPr lang="en-US" b="1" dirty="0">
            <a:solidFill>
              <a:schemeClr val="tx1"/>
            </a:solidFill>
          </a:endParaRPr>
        </a:p>
      </dgm:t>
    </dgm:pt>
    <dgm:pt modelId="{EAE34A44-86AB-4C8D-A0F2-67F210BCE2BB}" type="parTrans" cxnId="{4C3E7EB8-259A-47F0-92BB-4C8C59078B6D}">
      <dgm:prSet/>
      <dgm:spPr/>
      <dgm:t>
        <a:bodyPr/>
        <a:lstStyle/>
        <a:p>
          <a:endParaRPr lang="en-US" b="1">
            <a:solidFill>
              <a:schemeClr val="tx1"/>
            </a:solidFill>
          </a:endParaRPr>
        </a:p>
      </dgm:t>
    </dgm:pt>
    <dgm:pt modelId="{8DECC72A-A89C-4CD1-AA8F-0AA6E209E23F}" type="sibTrans" cxnId="{4C3E7EB8-259A-47F0-92BB-4C8C59078B6D}">
      <dgm:prSet/>
      <dgm:spPr/>
      <dgm:t>
        <a:bodyPr/>
        <a:lstStyle/>
        <a:p>
          <a:endParaRPr lang="en-US" b="1">
            <a:solidFill>
              <a:schemeClr val="tx1"/>
            </a:solidFill>
          </a:endParaRPr>
        </a:p>
      </dgm:t>
    </dgm:pt>
    <dgm:pt modelId="{6C363517-2F50-4C49-86FE-4548BCD2EA47}" type="pres">
      <dgm:prSet presAssocID="{5610C554-5820-4520-B298-BD196214BB01}" presName="Name0" presStyleCnt="0">
        <dgm:presLayoutVars>
          <dgm:dir/>
          <dgm:animLvl val="lvl"/>
          <dgm:resizeHandles/>
        </dgm:presLayoutVars>
      </dgm:prSet>
      <dgm:spPr/>
      <dgm:t>
        <a:bodyPr/>
        <a:lstStyle/>
        <a:p>
          <a:pPr rtl="1"/>
          <a:endParaRPr lang="ar-SA"/>
        </a:p>
      </dgm:t>
    </dgm:pt>
    <dgm:pt modelId="{848132D7-4A71-437E-AFA6-6DE32C745ADD}" type="pres">
      <dgm:prSet presAssocID="{09A4BA4F-F1E7-4B03-B660-ECFD35883FEC}" presName="linNode" presStyleCnt="0"/>
      <dgm:spPr/>
    </dgm:pt>
    <dgm:pt modelId="{177DD033-7D98-4C23-A905-CF4411F5CA86}" type="pres">
      <dgm:prSet presAssocID="{09A4BA4F-F1E7-4B03-B660-ECFD35883FEC}" presName="parentShp" presStyleLbl="node1" presStyleIdx="0" presStyleCnt="2">
        <dgm:presLayoutVars>
          <dgm:bulletEnabled val="1"/>
        </dgm:presLayoutVars>
      </dgm:prSet>
      <dgm:spPr/>
      <dgm:t>
        <a:bodyPr/>
        <a:lstStyle/>
        <a:p>
          <a:pPr rtl="1"/>
          <a:endParaRPr lang="ar-SA"/>
        </a:p>
      </dgm:t>
    </dgm:pt>
    <dgm:pt modelId="{253B9A8F-0A02-416E-8C9E-415AA487E84B}" type="pres">
      <dgm:prSet presAssocID="{09A4BA4F-F1E7-4B03-B660-ECFD35883FEC}" presName="childShp" presStyleLbl="bgAccFollowNode1" presStyleIdx="0" presStyleCnt="2">
        <dgm:presLayoutVars>
          <dgm:bulletEnabled val="1"/>
        </dgm:presLayoutVars>
      </dgm:prSet>
      <dgm:spPr/>
      <dgm:t>
        <a:bodyPr/>
        <a:lstStyle/>
        <a:p>
          <a:pPr rtl="1"/>
          <a:endParaRPr lang="ar-SA"/>
        </a:p>
      </dgm:t>
    </dgm:pt>
    <dgm:pt modelId="{BBF1963F-8CBB-4F46-89EE-733B57D80F1D}" type="pres">
      <dgm:prSet presAssocID="{8B200B88-D4DD-4172-B0A1-7EC9A522773A}" presName="spacing" presStyleCnt="0"/>
      <dgm:spPr/>
    </dgm:pt>
    <dgm:pt modelId="{80AD810E-C6BE-4EBB-AEBE-118AAB39FDF4}" type="pres">
      <dgm:prSet presAssocID="{B84E19BB-DC3A-4900-8BED-641A7B7C6495}" presName="linNode" presStyleCnt="0"/>
      <dgm:spPr/>
    </dgm:pt>
    <dgm:pt modelId="{750115C8-F4DA-4AD2-9161-7D130F019B6B}" type="pres">
      <dgm:prSet presAssocID="{B84E19BB-DC3A-4900-8BED-641A7B7C6495}" presName="parentShp" presStyleLbl="node1" presStyleIdx="1" presStyleCnt="2">
        <dgm:presLayoutVars>
          <dgm:bulletEnabled val="1"/>
        </dgm:presLayoutVars>
      </dgm:prSet>
      <dgm:spPr/>
      <dgm:t>
        <a:bodyPr/>
        <a:lstStyle/>
        <a:p>
          <a:pPr rtl="1"/>
          <a:endParaRPr lang="ar-SA"/>
        </a:p>
      </dgm:t>
    </dgm:pt>
    <dgm:pt modelId="{4241CA38-3D71-45BE-9078-6768C562242F}" type="pres">
      <dgm:prSet presAssocID="{B84E19BB-DC3A-4900-8BED-641A7B7C6495}" presName="childShp" presStyleLbl="bgAccFollowNode1" presStyleIdx="1" presStyleCnt="2">
        <dgm:presLayoutVars>
          <dgm:bulletEnabled val="1"/>
        </dgm:presLayoutVars>
      </dgm:prSet>
      <dgm:spPr/>
      <dgm:t>
        <a:bodyPr/>
        <a:lstStyle/>
        <a:p>
          <a:pPr rtl="1"/>
          <a:endParaRPr lang="ar-SA"/>
        </a:p>
      </dgm:t>
    </dgm:pt>
  </dgm:ptLst>
  <dgm:cxnLst>
    <dgm:cxn modelId="{4C3E7EB8-259A-47F0-92BB-4C8C59078B6D}" srcId="{09A4BA4F-F1E7-4B03-B660-ECFD35883FEC}" destId="{E34985C3-7BA3-424B-8BC2-C41E8B5BD462}" srcOrd="3" destOrd="0" parTransId="{EAE34A44-86AB-4C8D-A0F2-67F210BCE2BB}" sibTransId="{8DECC72A-A89C-4CD1-AA8F-0AA6E209E23F}"/>
    <dgm:cxn modelId="{3E41E8E5-0E74-411F-A63F-34B65527E452}" type="presOf" srcId="{E67ACA3F-E002-4FA5-9608-103AB22A29C5}" destId="{253B9A8F-0A02-416E-8C9E-415AA487E84B}" srcOrd="0" destOrd="1" presId="urn:microsoft.com/office/officeart/2005/8/layout/vList6"/>
    <dgm:cxn modelId="{89CBD5F0-6AA7-49AD-96BF-D932BEDACBE0}" srcId="{B84E19BB-DC3A-4900-8BED-641A7B7C6495}" destId="{CE2B5EA9-C425-4515-B8C0-146FC4977FE0}" srcOrd="1" destOrd="0" parTransId="{A17C8C1B-2474-4E64-9F1E-F660BE362260}" sibTransId="{44F79002-67BC-4340-B9B9-90671A959A81}"/>
    <dgm:cxn modelId="{227F492D-8F85-4FC5-8A70-74A29007CC0A}" srcId="{5610C554-5820-4520-B298-BD196214BB01}" destId="{B84E19BB-DC3A-4900-8BED-641A7B7C6495}" srcOrd="1" destOrd="0" parTransId="{905D12A1-EE4C-4E9A-945D-B21094272EF4}" sibTransId="{6E6FEFDD-CE96-4748-85C5-1550564FE966}"/>
    <dgm:cxn modelId="{22E608C2-2C8B-432A-930F-C2195ABAFD36}" type="presOf" srcId="{4A340442-3188-4BA5-84DF-AB92C1E3490F}" destId="{253B9A8F-0A02-416E-8C9E-415AA487E84B}" srcOrd="0" destOrd="2" presId="urn:microsoft.com/office/officeart/2005/8/layout/vList6"/>
    <dgm:cxn modelId="{8E970019-9D22-40C5-ABF1-9073DFE3BB4F}" type="presOf" srcId="{5610C554-5820-4520-B298-BD196214BB01}" destId="{6C363517-2F50-4C49-86FE-4548BCD2EA47}" srcOrd="0" destOrd="0" presId="urn:microsoft.com/office/officeart/2005/8/layout/vList6"/>
    <dgm:cxn modelId="{B55F3F2C-71E6-45D1-AF49-5171B7E0A979}" type="presOf" srcId="{09A4BA4F-F1E7-4B03-B660-ECFD35883FEC}" destId="{177DD033-7D98-4C23-A905-CF4411F5CA86}" srcOrd="0" destOrd="0" presId="urn:microsoft.com/office/officeart/2005/8/layout/vList6"/>
    <dgm:cxn modelId="{4AA4506C-A8A9-4C40-BBB2-8806A207B3E1}" srcId="{09A4BA4F-F1E7-4B03-B660-ECFD35883FEC}" destId="{0D5D373A-F2A4-41C7-9C46-5BFAB5860134}" srcOrd="0" destOrd="0" parTransId="{5D33A1A4-0ED8-479A-A2B8-C7A4380FA09E}" sibTransId="{CD43B05D-94D2-4D8B-B6DF-8CAB670A650B}"/>
    <dgm:cxn modelId="{BCC8F9B6-CFF9-4BC1-B0A2-C9ACD573340E}" type="presOf" srcId="{0A70B70C-3EDA-4DF4-8382-31B25505604D}" destId="{4241CA38-3D71-45BE-9078-6768C562242F}" srcOrd="0" destOrd="0" presId="urn:microsoft.com/office/officeart/2005/8/layout/vList6"/>
    <dgm:cxn modelId="{9C892D4F-2CC5-45C9-9A0E-CD7B643256BE}" type="presOf" srcId="{CE2B5EA9-C425-4515-B8C0-146FC4977FE0}" destId="{4241CA38-3D71-45BE-9078-6768C562242F}" srcOrd="0" destOrd="1" presId="urn:microsoft.com/office/officeart/2005/8/layout/vList6"/>
    <dgm:cxn modelId="{8A49D83D-735D-4ABC-A0C5-137830FF6FA6}" type="presOf" srcId="{B84E19BB-DC3A-4900-8BED-641A7B7C6495}" destId="{750115C8-F4DA-4AD2-9161-7D130F019B6B}" srcOrd="0" destOrd="0" presId="urn:microsoft.com/office/officeart/2005/8/layout/vList6"/>
    <dgm:cxn modelId="{4D831546-4D06-416C-B5E1-B1CDB4DBFDF1}" srcId="{5610C554-5820-4520-B298-BD196214BB01}" destId="{09A4BA4F-F1E7-4B03-B660-ECFD35883FEC}" srcOrd="0" destOrd="0" parTransId="{24E6E028-FFCD-4C90-9B41-79BF8341FE53}" sibTransId="{8B200B88-D4DD-4172-B0A1-7EC9A522773A}"/>
    <dgm:cxn modelId="{71033F34-B467-4F2B-8D06-A5954B0E7A85}" srcId="{B84E19BB-DC3A-4900-8BED-641A7B7C6495}" destId="{0A70B70C-3EDA-4DF4-8382-31B25505604D}" srcOrd="0" destOrd="0" parTransId="{3B4BE7F8-55B4-46F9-A51A-450D606CCAC1}" sibTransId="{2836A19A-2DC6-4EF7-9B0B-45A44C1A8D2D}"/>
    <dgm:cxn modelId="{7007D16E-0A64-4950-BD3C-F636819B97FA}" type="presOf" srcId="{0D5D373A-F2A4-41C7-9C46-5BFAB5860134}" destId="{253B9A8F-0A02-416E-8C9E-415AA487E84B}" srcOrd="0" destOrd="0" presId="urn:microsoft.com/office/officeart/2005/8/layout/vList6"/>
    <dgm:cxn modelId="{89F85D17-52FE-42D9-B8B1-1C15025527B8}" srcId="{09A4BA4F-F1E7-4B03-B660-ECFD35883FEC}" destId="{4A340442-3188-4BA5-84DF-AB92C1E3490F}" srcOrd="2" destOrd="0" parTransId="{83858BDB-658A-413A-9C79-80F83FE59E9F}" sibTransId="{D6D90674-64EF-4E70-B865-21BDE8AC5856}"/>
    <dgm:cxn modelId="{D00F9603-53C2-494E-B455-7BCF74826729}" type="presOf" srcId="{E34985C3-7BA3-424B-8BC2-C41E8B5BD462}" destId="{253B9A8F-0A02-416E-8C9E-415AA487E84B}" srcOrd="0" destOrd="3" presId="urn:microsoft.com/office/officeart/2005/8/layout/vList6"/>
    <dgm:cxn modelId="{F07DE821-41F9-4A50-9F4F-DCE1DA94BB29}" srcId="{09A4BA4F-F1E7-4B03-B660-ECFD35883FEC}" destId="{E67ACA3F-E002-4FA5-9608-103AB22A29C5}" srcOrd="1" destOrd="0" parTransId="{D06FE492-F9B0-4602-B4DB-360383215628}" sibTransId="{2960B84B-D4AB-4F09-B83E-C5D4E248A3DA}"/>
    <dgm:cxn modelId="{7B320CD3-EF24-4C58-82AC-85357A7F593A}" type="presParOf" srcId="{6C363517-2F50-4C49-86FE-4548BCD2EA47}" destId="{848132D7-4A71-437E-AFA6-6DE32C745ADD}" srcOrd="0" destOrd="0" presId="urn:microsoft.com/office/officeart/2005/8/layout/vList6"/>
    <dgm:cxn modelId="{05935F37-FF37-4385-A2FD-47BE2EC2CE6A}" type="presParOf" srcId="{848132D7-4A71-437E-AFA6-6DE32C745ADD}" destId="{177DD033-7D98-4C23-A905-CF4411F5CA86}" srcOrd="0" destOrd="0" presId="urn:microsoft.com/office/officeart/2005/8/layout/vList6"/>
    <dgm:cxn modelId="{77A494DD-8889-4ACB-A0B2-3F786FA966BD}" type="presParOf" srcId="{848132D7-4A71-437E-AFA6-6DE32C745ADD}" destId="{253B9A8F-0A02-416E-8C9E-415AA487E84B}" srcOrd="1" destOrd="0" presId="urn:microsoft.com/office/officeart/2005/8/layout/vList6"/>
    <dgm:cxn modelId="{5C5D388D-C80C-4C26-8B9C-0CA3AABB0A36}" type="presParOf" srcId="{6C363517-2F50-4C49-86FE-4548BCD2EA47}" destId="{BBF1963F-8CBB-4F46-89EE-733B57D80F1D}" srcOrd="1" destOrd="0" presId="urn:microsoft.com/office/officeart/2005/8/layout/vList6"/>
    <dgm:cxn modelId="{41FDF929-EEF2-4587-8988-320B820C3BA2}" type="presParOf" srcId="{6C363517-2F50-4C49-86FE-4548BCD2EA47}" destId="{80AD810E-C6BE-4EBB-AEBE-118AAB39FDF4}" srcOrd="2" destOrd="0" presId="urn:microsoft.com/office/officeart/2005/8/layout/vList6"/>
    <dgm:cxn modelId="{B04CCA05-5237-4D0A-B0C6-4B0FC6B2BF6D}" type="presParOf" srcId="{80AD810E-C6BE-4EBB-AEBE-118AAB39FDF4}" destId="{750115C8-F4DA-4AD2-9161-7D130F019B6B}" srcOrd="0" destOrd="0" presId="urn:microsoft.com/office/officeart/2005/8/layout/vList6"/>
    <dgm:cxn modelId="{46B58293-4530-4F6E-918A-907DBA800F1C}" type="presParOf" srcId="{80AD810E-C6BE-4EBB-AEBE-118AAB39FDF4}" destId="{4241CA38-3D71-45BE-9078-6768C562242F}" srcOrd="1" destOrd="0" presId="urn:microsoft.com/office/officeart/2005/8/layout/vList6"/>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5610C554-5820-4520-B298-BD196214BB01}" type="doc">
      <dgm:prSet loTypeId="urn:microsoft.com/office/officeart/2005/8/layout/vList6" loCatId="list" qsTypeId="urn:microsoft.com/office/officeart/2005/8/quickstyle/simple1" qsCatId="simple" csTypeId="urn:microsoft.com/office/officeart/2005/8/colors/colorful2" csCatId="colorful" phldr="1"/>
      <dgm:spPr/>
      <dgm:t>
        <a:bodyPr/>
        <a:lstStyle/>
        <a:p>
          <a:endParaRPr lang="en-US"/>
        </a:p>
      </dgm:t>
    </dgm:pt>
    <dgm:pt modelId="{09A4BA4F-F1E7-4B03-B660-ECFD35883FEC}">
      <dgm:prSet phldrT="[Text]"/>
      <dgm:spPr>
        <a:solidFill>
          <a:srgbClr val="CCECFF"/>
        </a:solidFill>
      </dgm:spPr>
      <dgm:t>
        <a:bodyPr/>
        <a:lstStyle/>
        <a:p>
          <a:r>
            <a:rPr lang="ar-SA" b="1" dirty="0">
              <a:solidFill>
                <a:schemeClr val="tx1"/>
              </a:solidFill>
            </a:rPr>
            <a:t>اختصار المعلومات </a:t>
          </a:r>
          <a:endParaRPr lang="en-US" b="1" dirty="0">
            <a:solidFill>
              <a:schemeClr val="tx1"/>
            </a:solidFill>
          </a:endParaRPr>
        </a:p>
      </dgm:t>
    </dgm:pt>
    <dgm:pt modelId="{24E6E028-FFCD-4C90-9B41-79BF8341FE53}" type="parTrans" cxnId="{4D831546-4D06-416C-B5E1-B1CDB4DBFDF1}">
      <dgm:prSet/>
      <dgm:spPr/>
      <dgm:t>
        <a:bodyPr/>
        <a:lstStyle/>
        <a:p>
          <a:endParaRPr lang="en-US" b="1">
            <a:solidFill>
              <a:schemeClr val="tx1"/>
            </a:solidFill>
          </a:endParaRPr>
        </a:p>
      </dgm:t>
    </dgm:pt>
    <dgm:pt modelId="{8B200B88-D4DD-4172-B0A1-7EC9A522773A}" type="sibTrans" cxnId="{4D831546-4D06-416C-B5E1-B1CDB4DBFDF1}">
      <dgm:prSet/>
      <dgm:spPr/>
      <dgm:t>
        <a:bodyPr/>
        <a:lstStyle/>
        <a:p>
          <a:endParaRPr lang="en-US" b="1">
            <a:solidFill>
              <a:schemeClr val="tx1"/>
            </a:solidFill>
          </a:endParaRPr>
        </a:p>
      </dgm:t>
    </dgm:pt>
    <dgm:pt modelId="{0D5D373A-F2A4-41C7-9C46-5BFAB5860134}">
      <dgm:prSet phldrT="[Text]"/>
      <dgm:spPr>
        <a:solidFill>
          <a:srgbClr val="E1F4FF">
            <a:alpha val="89804"/>
          </a:srgbClr>
        </a:solidFill>
      </dgm:spPr>
      <dgm:t>
        <a:bodyPr anchor="ctr"/>
        <a:lstStyle/>
        <a:p>
          <a:r>
            <a:rPr lang="ar-SA" b="1" dirty="0">
              <a:solidFill>
                <a:schemeClr val="tx1"/>
              </a:solidFill>
            </a:rPr>
            <a:t>ماهي أبرز الأفكار و المصطلحات </a:t>
          </a:r>
          <a:endParaRPr lang="en-US" b="1" dirty="0">
            <a:solidFill>
              <a:schemeClr val="tx1"/>
            </a:solidFill>
          </a:endParaRPr>
        </a:p>
      </dgm:t>
    </dgm:pt>
    <dgm:pt modelId="{5D33A1A4-0ED8-479A-A2B8-C7A4380FA09E}" type="parTrans" cxnId="{4AA4506C-A8A9-4C40-BBB2-8806A207B3E1}">
      <dgm:prSet/>
      <dgm:spPr/>
      <dgm:t>
        <a:bodyPr/>
        <a:lstStyle/>
        <a:p>
          <a:endParaRPr lang="en-US" b="1">
            <a:solidFill>
              <a:schemeClr val="tx1"/>
            </a:solidFill>
          </a:endParaRPr>
        </a:p>
      </dgm:t>
    </dgm:pt>
    <dgm:pt modelId="{CD43B05D-94D2-4D8B-B6DF-8CAB670A650B}" type="sibTrans" cxnId="{4AA4506C-A8A9-4C40-BBB2-8806A207B3E1}">
      <dgm:prSet/>
      <dgm:spPr/>
      <dgm:t>
        <a:bodyPr/>
        <a:lstStyle/>
        <a:p>
          <a:endParaRPr lang="en-US" b="1">
            <a:solidFill>
              <a:schemeClr val="tx1"/>
            </a:solidFill>
          </a:endParaRPr>
        </a:p>
      </dgm:t>
    </dgm:pt>
    <dgm:pt modelId="{B84E19BB-DC3A-4900-8BED-641A7B7C6495}">
      <dgm:prSet phldrT="[Text]"/>
      <dgm:spPr>
        <a:solidFill>
          <a:srgbClr val="CCFFCC"/>
        </a:solidFill>
      </dgm:spPr>
      <dgm:t>
        <a:bodyPr/>
        <a:lstStyle/>
        <a:p>
          <a:r>
            <a:rPr lang="ar-SA" b="1" dirty="0">
              <a:solidFill>
                <a:schemeClr val="tx1"/>
              </a:solidFill>
            </a:rPr>
            <a:t>تنظيم المعلومات و تقسيمها إلى فئات</a:t>
          </a:r>
          <a:endParaRPr lang="en-US" b="1" dirty="0">
            <a:solidFill>
              <a:schemeClr val="tx1"/>
            </a:solidFill>
          </a:endParaRPr>
        </a:p>
      </dgm:t>
    </dgm:pt>
    <dgm:pt modelId="{905D12A1-EE4C-4E9A-945D-B21094272EF4}" type="parTrans" cxnId="{227F492D-8F85-4FC5-8A70-74A29007CC0A}">
      <dgm:prSet/>
      <dgm:spPr/>
      <dgm:t>
        <a:bodyPr/>
        <a:lstStyle/>
        <a:p>
          <a:endParaRPr lang="en-US" b="1">
            <a:solidFill>
              <a:schemeClr val="tx1"/>
            </a:solidFill>
          </a:endParaRPr>
        </a:p>
      </dgm:t>
    </dgm:pt>
    <dgm:pt modelId="{6E6FEFDD-CE96-4748-85C5-1550564FE966}" type="sibTrans" cxnId="{227F492D-8F85-4FC5-8A70-74A29007CC0A}">
      <dgm:prSet/>
      <dgm:spPr/>
      <dgm:t>
        <a:bodyPr/>
        <a:lstStyle/>
        <a:p>
          <a:endParaRPr lang="en-US" b="1">
            <a:solidFill>
              <a:schemeClr val="tx1"/>
            </a:solidFill>
          </a:endParaRPr>
        </a:p>
      </dgm:t>
    </dgm:pt>
    <dgm:pt modelId="{0A70B70C-3EDA-4DF4-8382-31B25505604D}">
      <dgm:prSet phldrT="[Text]"/>
      <dgm:spPr>
        <a:solidFill>
          <a:srgbClr val="E5FFE5">
            <a:alpha val="89804"/>
          </a:srgbClr>
        </a:solidFill>
      </dgm:spPr>
      <dgm:t>
        <a:bodyPr anchor="ctr"/>
        <a:lstStyle/>
        <a:p>
          <a:r>
            <a:rPr lang="ar-SA" b="1" dirty="0">
              <a:solidFill>
                <a:schemeClr val="tx1"/>
              </a:solidFill>
            </a:rPr>
            <a:t>كيف يمكن مقارنة الأفكار</a:t>
          </a:r>
          <a:endParaRPr lang="en-US" b="1" dirty="0">
            <a:solidFill>
              <a:schemeClr val="tx1"/>
            </a:solidFill>
          </a:endParaRPr>
        </a:p>
      </dgm:t>
    </dgm:pt>
    <dgm:pt modelId="{3B4BE7F8-55B4-46F9-A51A-450D606CCAC1}" type="parTrans" cxnId="{71033F34-B467-4F2B-8D06-A5954B0E7A85}">
      <dgm:prSet/>
      <dgm:spPr/>
      <dgm:t>
        <a:bodyPr/>
        <a:lstStyle/>
        <a:p>
          <a:endParaRPr lang="en-US" b="1">
            <a:solidFill>
              <a:schemeClr val="tx1"/>
            </a:solidFill>
          </a:endParaRPr>
        </a:p>
      </dgm:t>
    </dgm:pt>
    <dgm:pt modelId="{2836A19A-2DC6-4EF7-9B0B-45A44C1A8D2D}" type="sibTrans" cxnId="{71033F34-B467-4F2B-8D06-A5954B0E7A85}">
      <dgm:prSet/>
      <dgm:spPr/>
      <dgm:t>
        <a:bodyPr/>
        <a:lstStyle/>
        <a:p>
          <a:endParaRPr lang="en-US" b="1">
            <a:solidFill>
              <a:schemeClr val="tx1"/>
            </a:solidFill>
          </a:endParaRPr>
        </a:p>
      </dgm:t>
    </dgm:pt>
    <dgm:pt modelId="{AD371705-9D0B-4BF5-AEAB-AA338DE47A01}">
      <dgm:prSet phldrT="[Text]"/>
      <dgm:spPr>
        <a:solidFill>
          <a:srgbClr val="E1F4FF">
            <a:alpha val="89804"/>
          </a:srgbClr>
        </a:solidFill>
      </dgm:spPr>
      <dgm:t>
        <a:bodyPr anchor="ctr"/>
        <a:lstStyle/>
        <a:p>
          <a:r>
            <a:rPr lang="ar-SA" b="1" dirty="0">
              <a:solidFill>
                <a:schemeClr val="tx1"/>
              </a:solidFill>
            </a:rPr>
            <a:t>ماهو هدف هذا الجزء </a:t>
          </a:r>
          <a:endParaRPr lang="en-US" b="1" dirty="0">
            <a:solidFill>
              <a:schemeClr val="tx1"/>
            </a:solidFill>
          </a:endParaRPr>
        </a:p>
      </dgm:t>
    </dgm:pt>
    <dgm:pt modelId="{E1509EE9-2EEE-419E-86F6-F5061559FDC9}" type="parTrans" cxnId="{6C7FA6F5-D014-4E76-9860-953497D6F638}">
      <dgm:prSet/>
      <dgm:spPr/>
      <dgm:t>
        <a:bodyPr/>
        <a:lstStyle/>
        <a:p>
          <a:endParaRPr lang="en-US" b="1">
            <a:solidFill>
              <a:schemeClr val="tx1"/>
            </a:solidFill>
          </a:endParaRPr>
        </a:p>
      </dgm:t>
    </dgm:pt>
    <dgm:pt modelId="{3A4B7B5F-99AA-4C36-9331-1CCC0DDB7EDD}" type="sibTrans" cxnId="{6C7FA6F5-D014-4E76-9860-953497D6F638}">
      <dgm:prSet/>
      <dgm:spPr/>
      <dgm:t>
        <a:bodyPr/>
        <a:lstStyle/>
        <a:p>
          <a:endParaRPr lang="en-US" b="1">
            <a:solidFill>
              <a:schemeClr val="tx1"/>
            </a:solidFill>
          </a:endParaRPr>
        </a:p>
      </dgm:t>
    </dgm:pt>
    <dgm:pt modelId="{E2E58435-D3F3-4AB8-AC68-1226FE77D534}">
      <dgm:prSet phldrT="[Text]"/>
      <dgm:spPr>
        <a:solidFill>
          <a:srgbClr val="E1F4FF">
            <a:alpha val="89804"/>
          </a:srgbClr>
        </a:solidFill>
      </dgm:spPr>
      <dgm:t>
        <a:bodyPr anchor="ctr"/>
        <a:lstStyle/>
        <a:p>
          <a:r>
            <a:rPr lang="ar-SA" b="1" dirty="0">
              <a:solidFill>
                <a:schemeClr val="tx1"/>
              </a:solidFill>
            </a:rPr>
            <a:t>ماذا يفعل المؤلف في هذا الجزء</a:t>
          </a:r>
          <a:endParaRPr lang="en-US" b="1" dirty="0">
            <a:solidFill>
              <a:schemeClr val="tx1"/>
            </a:solidFill>
          </a:endParaRPr>
        </a:p>
      </dgm:t>
    </dgm:pt>
    <dgm:pt modelId="{638F7FB1-E1EC-4869-B8E2-4BCA1C8ED262}" type="parTrans" cxnId="{EAF17E85-D107-4A5A-B185-AF95964A9C62}">
      <dgm:prSet/>
      <dgm:spPr/>
      <dgm:t>
        <a:bodyPr/>
        <a:lstStyle/>
        <a:p>
          <a:endParaRPr lang="en-US" b="1">
            <a:solidFill>
              <a:schemeClr val="tx1"/>
            </a:solidFill>
          </a:endParaRPr>
        </a:p>
      </dgm:t>
    </dgm:pt>
    <dgm:pt modelId="{9D21F235-D228-47F8-AA16-184CAFBF3588}" type="sibTrans" cxnId="{EAF17E85-D107-4A5A-B185-AF95964A9C62}">
      <dgm:prSet/>
      <dgm:spPr/>
      <dgm:t>
        <a:bodyPr/>
        <a:lstStyle/>
        <a:p>
          <a:endParaRPr lang="en-US" b="1">
            <a:solidFill>
              <a:schemeClr val="tx1"/>
            </a:solidFill>
          </a:endParaRPr>
        </a:p>
      </dgm:t>
    </dgm:pt>
    <dgm:pt modelId="{1703215B-776F-4AF0-AD02-1494557BB0B5}">
      <dgm:prSet phldrT="[Text]"/>
      <dgm:spPr>
        <a:solidFill>
          <a:srgbClr val="E5FFE5">
            <a:alpha val="89804"/>
          </a:srgbClr>
        </a:solidFill>
      </dgm:spPr>
      <dgm:t>
        <a:bodyPr anchor="ctr"/>
        <a:lstStyle/>
        <a:p>
          <a:r>
            <a:rPr lang="ar-SA" b="1" dirty="0">
              <a:solidFill>
                <a:schemeClr val="tx1"/>
              </a:solidFill>
            </a:rPr>
            <a:t>كيف يمكن تنظيم الافكار</a:t>
          </a:r>
          <a:endParaRPr lang="en-US" b="1" dirty="0">
            <a:solidFill>
              <a:schemeClr val="tx1"/>
            </a:solidFill>
          </a:endParaRPr>
        </a:p>
      </dgm:t>
    </dgm:pt>
    <dgm:pt modelId="{A0998344-C3E5-4DE5-8491-73B0FC387F95}" type="parTrans" cxnId="{F5D20158-0679-429E-88A4-B25D1271B2A7}">
      <dgm:prSet/>
      <dgm:spPr/>
      <dgm:t>
        <a:bodyPr/>
        <a:lstStyle/>
        <a:p>
          <a:endParaRPr lang="en-US" b="1">
            <a:solidFill>
              <a:schemeClr val="tx1"/>
            </a:solidFill>
          </a:endParaRPr>
        </a:p>
      </dgm:t>
    </dgm:pt>
    <dgm:pt modelId="{8B6F52F5-B137-4D4D-9827-D38D479514C8}" type="sibTrans" cxnId="{F5D20158-0679-429E-88A4-B25D1271B2A7}">
      <dgm:prSet/>
      <dgm:spPr/>
      <dgm:t>
        <a:bodyPr/>
        <a:lstStyle/>
        <a:p>
          <a:endParaRPr lang="en-US" b="1">
            <a:solidFill>
              <a:schemeClr val="tx1"/>
            </a:solidFill>
          </a:endParaRPr>
        </a:p>
      </dgm:t>
    </dgm:pt>
    <dgm:pt modelId="{3B848BCC-7F26-4A42-A023-CFE6DE784479}">
      <dgm:prSet phldrT="[Text]"/>
      <dgm:spPr>
        <a:solidFill>
          <a:srgbClr val="E5FFE5">
            <a:alpha val="89804"/>
          </a:srgbClr>
        </a:solidFill>
      </dgm:spPr>
      <dgm:t>
        <a:bodyPr anchor="ctr"/>
        <a:lstStyle/>
        <a:p>
          <a:r>
            <a:rPr lang="ar-SA" b="1" dirty="0">
              <a:solidFill>
                <a:schemeClr val="tx1"/>
              </a:solidFill>
            </a:rPr>
            <a:t>  تاريخيا او فئويا </a:t>
          </a:r>
          <a:endParaRPr lang="en-US" b="1" dirty="0">
            <a:solidFill>
              <a:schemeClr val="tx1"/>
            </a:solidFill>
          </a:endParaRPr>
        </a:p>
      </dgm:t>
    </dgm:pt>
    <dgm:pt modelId="{3E34490B-CA00-410E-878A-812DE8BF785F}" type="parTrans" cxnId="{406B0CFC-EA32-4CD8-9BE6-6D4E27183D71}">
      <dgm:prSet/>
      <dgm:spPr/>
      <dgm:t>
        <a:bodyPr/>
        <a:lstStyle/>
        <a:p>
          <a:endParaRPr lang="en-US" b="1">
            <a:solidFill>
              <a:schemeClr val="tx1"/>
            </a:solidFill>
          </a:endParaRPr>
        </a:p>
      </dgm:t>
    </dgm:pt>
    <dgm:pt modelId="{D59C0267-D28D-4636-9AF2-D943D116A9DE}" type="sibTrans" cxnId="{406B0CFC-EA32-4CD8-9BE6-6D4E27183D71}">
      <dgm:prSet/>
      <dgm:spPr/>
      <dgm:t>
        <a:bodyPr/>
        <a:lstStyle/>
        <a:p>
          <a:endParaRPr lang="en-US" b="1">
            <a:solidFill>
              <a:schemeClr val="tx1"/>
            </a:solidFill>
          </a:endParaRPr>
        </a:p>
      </dgm:t>
    </dgm:pt>
    <dgm:pt modelId="{9687985A-8CE1-4792-910D-4706A7260D07}">
      <dgm:prSet phldrT="[Text]"/>
      <dgm:spPr>
        <a:solidFill>
          <a:srgbClr val="E5FFE5">
            <a:alpha val="89804"/>
          </a:srgbClr>
        </a:solidFill>
      </dgm:spPr>
      <dgm:t>
        <a:bodyPr anchor="ctr"/>
        <a:lstStyle/>
        <a:p>
          <a:r>
            <a:rPr lang="ar-SA" b="1" dirty="0">
              <a:solidFill>
                <a:schemeClr val="tx1"/>
              </a:solidFill>
            </a:rPr>
            <a:t>ماهي أفضل طريقة لتنظيم الافكار الضرورية </a:t>
          </a:r>
          <a:endParaRPr lang="en-US" b="1" dirty="0">
            <a:solidFill>
              <a:schemeClr val="tx1"/>
            </a:solidFill>
          </a:endParaRPr>
        </a:p>
      </dgm:t>
    </dgm:pt>
    <dgm:pt modelId="{92E5F90E-0C9E-48B9-9D85-5A646751CC1C}" type="parTrans" cxnId="{FF1657C6-F24C-443B-8572-AF9F36B85BE0}">
      <dgm:prSet/>
      <dgm:spPr/>
      <dgm:t>
        <a:bodyPr/>
        <a:lstStyle/>
        <a:p>
          <a:endParaRPr lang="en-US" b="1">
            <a:solidFill>
              <a:schemeClr val="tx1"/>
            </a:solidFill>
          </a:endParaRPr>
        </a:p>
      </dgm:t>
    </dgm:pt>
    <dgm:pt modelId="{A9670E2B-EDED-40EB-861E-6B85B76F77BA}" type="sibTrans" cxnId="{FF1657C6-F24C-443B-8572-AF9F36B85BE0}">
      <dgm:prSet/>
      <dgm:spPr/>
      <dgm:t>
        <a:bodyPr/>
        <a:lstStyle/>
        <a:p>
          <a:endParaRPr lang="en-US" b="1">
            <a:solidFill>
              <a:schemeClr val="tx1"/>
            </a:solidFill>
          </a:endParaRPr>
        </a:p>
      </dgm:t>
    </dgm:pt>
    <dgm:pt modelId="{6C363517-2F50-4C49-86FE-4548BCD2EA47}" type="pres">
      <dgm:prSet presAssocID="{5610C554-5820-4520-B298-BD196214BB01}" presName="Name0" presStyleCnt="0">
        <dgm:presLayoutVars>
          <dgm:dir/>
          <dgm:animLvl val="lvl"/>
          <dgm:resizeHandles/>
        </dgm:presLayoutVars>
      </dgm:prSet>
      <dgm:spPr/>
      <dgm:t>
        <a:bodyPr/>
        <a:lstStyle/>
        <a:p>
          <a:pPr rtl="1"/>
          <a:endParaRPr lang="ar-SA"/>
        </a:p>
      </dgm:t>
    </dgm:pt>
    <dgm:pt modelId="{848132D7-4A71-437E-AFA6-6DE32C745ADD}" type="pres">
      <dgm:prSet presAssocID="{09A4BA4F-F1E7-4B03-B660-ECFD35883FEC}" presName="linNode" presStyleCnt="0"/>
      <dgm:spPr/>
    </dgm:pt>
    <dgm:pt modelId="{177DD033-7D98-4C23-A905-CF4411F5CA86}" type="pres">
      <dgm:prSet presAssocID="{09A4BA4F-F1E7-4B03-B660-ECFD35883FEC}" presName="parentShp" presStyleLbl="node1" presStyleIdx="0" presStyleCnt="2">
        <dgm:presLayoutVars>
          <dgm:bulletEnabled val="1"/>
        </dgm:presLayoutVars>
      </dgm:prSet>
      <dgm:spPr/>
      <dgm:t>
        <a:bodyPr/>
        <a:lstStyle/>
        <a:p>
          <a:pPr rtl="1"/>
          <a:endParaRPr lang="ar-SA"/>
        </a:p>
      </dgm:t>
    </dgm:pt>
    <dgm:pt modelId="{253B9A8F-0A02-416E-8C9E-415AA487E84B}" type="pres">
      <dgm:prSet presAssocID="{09A4BA4F-F1E7-4B03-B660-ECFD35883FEC}" presName="childShp" presStyleLbl="bgAccFollowNode1" presStyleIdx="0" presStyleCnt="2">
        <dgm:presLayoutVars>
          <dgm:bulletEnabled val="1"/>
        </dgm:presLayoutVars>
      </dgm:prSet>
      <dgm:spPr/>
      <dgm:t>
        <a:bodyPr/>
        <a:lstStyle/>
        <a:p>
          <a:pPr rtl="1"/>
          <a:endParaRPr lang="ar-SA"/>
        </a:p>
      </dgm:t>
    </dgm:pt>
    <dgm:pt modelId="{BBF1963F-8CBB-4F46-89EE-733B57D80F1D}" type="pres">
      <dgm:prSet presAssocID="{8B200B88-D4DD-4172-B0A1-7EC9A522773A}" presName="spacing" presStyleCnt="0"/>
      <dgm:spPr/>
    </dgm:pt>
    <dgm:pt modelId="{80AD810E-C6BE-4EBB-AEBE-118AAB39FDF4}" type="pres">
      <dgm:prSet presAssocID="{B84E19BB-DC3A-4900-8BED-641A7B7C6495}" presName="linNode" presStyleCnt="0"/>
      <dgm:spPr/>
    </dgm:pt>
    <dgm:pt modelId="{750115C8-F4DA-4AD2-9161-7D130F019B6B}" type="pres">
      <dgm:prSet presAssocID="{B84E19BB-DC3A-4900-8BED-641A7B7C6495}" presName="parentShp" presStyleLbl="node1" presStyleIdx="1" presStyleCnt="2" custLinFactNeighborX="790">
        <dgm:presLayoutVars>
          <dgm:bulletEnabled val="1"/>
        </dgm:presLayoutVars>
      </dgm:prSet>
      <dgm:spPr/>
      <dgm:t>
        <a:bodyPr/>
        <a:lstStyle/>
        <a:p>
          <a:pPr rtl="1"/>
          <a:endParaRPr lang="ar-SA"/>
        </a:p>
      </dgm:t>
    </dgm:pt>
    <dgm:pt modelId="{4241CA38-3D71-45BE-9078-6768C562242F}" type="pres">
      <dgm:prSet presAssocID="{B84E19BB-DC3A-4900-8BED-641A7B7C6495}" presName="childShp" presStyleLbl="bgAccFollowNode1" presStyleIdx="1" presStyleCnt="2">
        <dgm:presLayoutVars>
          <dgm:bulletEnabled val="1"/>
        </dgm:presLayoutVars>
      </dgm:prSet>
      <dgm:spPr/>
      <dgm:t>
        <a:bodyPr/>
        <a:lstStyle/>
        <a:p>
          <a:pPr rtl="1"/>
          <a:endParaRPr lang="ar-SA"/>
        </a:p>
      </dgm:t>
    </dgm:pt>
  </dgm:ptLst>
  <dgm:cxnLst>
    <dgm:cxn modelId="{EAF17E85-D107-4A5A-B185-AF95964A9C62}" srcId="{09A4BA4F-F1E7-4B03-B660-ECFD35883FEC}" destId="{E2E58435-D3F3-4AB8-AC68-1226FE77D534}" srcOrd="2" destOrd="0" parTransId="{638F7FB1-E1EC-4869-B8E2-4BCA1C8ED262}" sibTransId="{9D21F235-D228-47F8-AA16-184CAFBF3588}"/>
    <dgm:cxn modelId="{227F492D-8F85-4FC5-8A70-74A29007CC0A}" srcId="{5610C554-5820-4520-B298-BD196214BB01}" destId="{B84E19BB-DC3A-4900-8BED-641A7B7C6495}" srcOrd="1" destOrd="0" parTransId="{905D12A1-EE4C-4E9A-945D-B21094272EF4}" sibTransId="{6E6FEFDD-CE96-4748-85C5-1550564FE966}"/>
    <dgm:cxn modelId="{FF1657C6-F24C-443B-8572-AF9F36B85BE0}" srcId="{B84E19BB-DC3A-4900-8BED-641A7B7C6495}" destId="{9687985A-8CE1-4792-910D-4706A7260D07}" srcOrd="3" destOrd="0" parTransId="{92E5F90E-0C9E-48B9-9D85-5A646751CC1C}" sibTransId="{A9670E2B-EDED-40EB-861E-6B85B76F77BA}"/>
    <dgm:cxn modelId="{8E970019-9D22-40C5-ABF1-9073DFE3BB4F}" type="presOf" srcId="{5610C554-5820-4520-B298-BD196214BB01}" destId="{6C363517-2F50-4C49-86FE-4548BCD2EA47}" srcOrd="0" destOrd="0" presId="urn:microsoft.com/office/officeart/2005/8/layout/vList6"/>
    <dgm:cxn modelId="{22DD8F72-6D59-4349-8653-B95E098E2C9B}" type="presOf" srcId="{E2E58435-D3F3-4AB8-AC68-1226FE77D534}" destId="{253B9A8F-0A02-416E-8C9E-415AA487E84B}" srcOrd="0" destOrd="2" presId="urn:microsoft.com/office/officeart/2005/8/layout/vList6"/>
    <dgm:cxn modelId="{B55F3F2C-71E6-45D1-AF49-5171B7E0A979}" type="presOf" srcId="{09A4BA4F-F1E7-4B03-B660-ECFD35883FEC}" destId="{177DD033-7D98-4C23-A905-CF4411F5CA86}" srcOrd="0" destOrd="0" presId="urn:microsoft.com/office/officeart/2005/8/layout/vList6"/>
    <dgm:cxn modelId="{60FB4A8A-2501-4F35-903A-A5648FA6F449}" type="presOf" srcId="{AD371705-9D0B-4BF5-AEAB-AA338DE47A01}" destId="{253B9A8F-0A02-416E-8C9E-415AA487E84B}" srcOrd="0" destOrd="1" presId="urn:microsoft.com/office/officeart/2005/8/layout/vList6"/>
    <dgm:cxn modelId="{4AA4506C-A8A9-4C40-BBB2-8806A207B3E1}" srcId="{09A4BA4F-F1E7-4B03-B660-ECFD35883FEC}" destId="{0D5D373A-F2A4-41C7-9C46-5BFAB5860134}" srcOrd="0" destOrd="0" parTransId="{5D33A1A4-0ED8-479A-A2B8-C7A4380FA09E}" sibTransId="{CD43B05D-94D2-4D8B-B6DF-8CAB670A650B}"/>
    <dgm:cxn modelId="{BCC8F9B6-CFF9-4BC1-B0A2-C9ACD573340E}" type="presOf" srcId="{0A70B70C-3EDA-4DF4-8382-31B25505604D}" destId="{4241CA38-3D71-45BE-9078-6768C562242F}" srcOrd="0" destOrd="0" presId="urn:microsoft.com/office/officeart/2005/8/layout/vList6"/>
    <dgm:cxn modelId="{406B0CFC-EA32-4CD8-9BE6-6D4E27183D71}" srcId="{B84E19BB-DC3A-4900-8BED-641A7B7C6495}" destId="{3B848BCC-7F26-4A42-A023-CFE6DE784479}" srcOrd="2" destOrd="0" parTransId="{3E34490B-CA00-410E-878A-812DE8BF785F}" sibTransId="{D59C0267-D28D-4636-9AF2-D943D116A9DE}"/>
    <dgm:cxn modelId="{8A49D83D-735D-4ABC-A0C5-137830FF6FA6}" type="presOf" srcId="{B84E19BB-DC3A-4900-8BED-641A7B7C6495}" destId="{750115C8-F4DA-4AD2-9161-7D130F019B6B}" srcOrd="0" destOrd="0" presId="urn:microsoft.com/office/officeart/2005/8/layout/vList6"/>
    <dgm:cxn modelId="{4D831546-4D06-416C-B5E1-B1CDB4DBFDF1}" srcId="{5610C554-5820-4520-B298-BD196214BB01}" destId="{09A4BA4F-F1E7-4B03-B660-ECFD35883FEC}" srcOrd="0" destOrd="0" parTransId="{24E6E028-FFCD-4C90-9B41-79BF8341FE53}" sibTransId="{8B200B88-D4DD-4172-B0A1-7EC9A522773A}"/>
    <dgm:cxn modelId="{71033F34-B467-4F2B-8D06-A5954B0E7A85}" srcId="{B84E19BB-DC3A-4900-8BED-641A7B7C6495}" destId="{0A70B70C-3EDA-4DF4-8382-31B25505604D}" srcOrd="0" destOrd="0" parTransId="{3B4BE7F8-55B4-46F9-A51A-450D606CCAC1}" sibTransId="{2836A19A-2DC6-4EF7-9B0B-45A44C1A8D2D}"/>
    <dgm:cxn modelId="{7007D16E-0A64-4950-BD3C-F636819B97FA}" type="presOf" srcId="{0D5D373A-F2A4-41C7-9C46-5BFAB5860134}" destId="{253B9A8F-0A02-416E-8C9E-415AA487E84B}" srcOrd="0" destOrd="0" presId="urn:microsoft.com/office/officeart/2005/8/layout/vList6"/>
    <dgm:cxn modelId="{6C7FA6F5-D014-4E76-9860-953497D6F638}" srcId="{09A4BA4F-F1E7-4B03-B660-ECFD35883FEC}" destId="{AD371705-9D0B-4BF5-AEAB-AA338DE47A01}" srcOrd="1" destOrd="0" parTransId="{E1509EE9-2EEE-419E-86F6-F5061559FDC9}" sibTransId="{3A4B7B5F-99AA-4C36-9331-1CCC0DDB7EDD}"/>
    <dgm:cxn modelId="{8A807425-05F9-4B84-8034-8C5058D9112A}" type="presOf" srcId="{9687985A-8CE1-4792-910D-4706A7260D07}" destId="{4241CA38-3D71-45BE-9078-6768C562242F}" srcOrd="0" destOrd="3" presId="urn:microsoft.com/office/officeart/2005/8/layout/vList6"/>
    <dgm:cxn modelId="{DBCE6F97-C799-4354-839C-F7FE4121FB37}" type="presOf" srcId="{3B848BCC-7F26-4A42-A023-CFE6DE784479}" destId="{4241CA38-3D71-45BE-9078-6768C562242F}" srcOrd="0" destOrd="2" presId="urn:microsoft.com/office/officeart/2005/8/layout/vList6"/>
    <dgm:cxn modelId="{268EAAA0-B844-45AB-A03D-36590C31E144}" type="presOf" srcId="{1703215B-776F-4AF0-AD02-1494557BB0B5}" destId="{4241CA38-3D71-45BE-9078-6768C562242F}" srcOrd="0" destOrd="1" presId="urn:microsoft.com/office/officeart/2005/8/layout/vList6"/>
    <dgm:cxn modelId="{F5D20158-0679-429E-88A4-B25D1271B2A7}" srcId="{B84E19BB-DC3A-4900-8BED-641A7B7C6495}" destId="{1703215B-776F-4AF0-AD02-1494557BB0B5}" srcOrd="1" destOrd="0" parTransId="{A0998344-C3E5-4DE5-8491-73B0FC387F95}" sibTransId="{8B6F52F5-B137-4D4D-9827-D38D479514C8}"/>
    <dgm:cxn modelId="{7B320CD3-EF24-4C58-82AC-85357A7F593A}" type="presParOf" srcId="{6C363517-2F50-4C49-86FE-4548BCD2EA47}" destId="{848132D7-4A71-437E-AFA6-6DE32C745ADD}" srcOrd="0" destOrd="0" presId="urn:microsoft.com/office/officeart/2005/8/layout/vList6"/>
    <dgm:cxn modelId="{05935F37-FF37-4385-A2FD-47BE2EC2CE6A}" type="presParOf" srcId="{848132D7-4A71-437E-AFA6-6DE32C745ADD}" destId="{177DD033-7D98-4C23-A905-CF4411F5CA86}" srcOrd="0" destOrd="0" presId="urn:microsoft.com/office/officeart/2005/8/layout/vList6"/>
    <dgm:cxn modelId="{77A494DD-8889-4ACB-A0B2-3F786FA966BD}" type="presParOf" srcId="{848132D7-4A71-437E-AFA6-6DE32C745ADD}" destId="{253B9A8F-0A02-416E-8C9E-415AA487E84B}" srcOrd="1" destOrd="0" presId="urn:microsoft.com/office/officeart/2005/8/layout/vList6"/>
    <dgm:cxn modelId="{5C5D388D-C80C-4C26-8B9C-0CA3AABB0A36}" type="presParOf" srcId="{6C363517-2F50-4C49-86FE-4548BCD2EA47}" destId="{BBF1963F-8CBB-4F46-89EE-733B57D80F1D}" srcOrd="1" destOrd="0" presId="urn:microsoft.com/office/officeart/2005/8/layout/vList6"/>
    <dgm:cxn modelId="{41FDF929-EEF2-4587-8988-320B820C3BA2}" type="presParOf" srcId="{6C363517-2F50-4C49-86FE-4548BCD2EA47}" destId="{80AD810E-C6BE-4EBB-AEBE-118AAB39FDF4}" srcOrd="2" destOrd="0" presId="urn:microsoft.com/office/officeart/2005/8/layout/vList6"/>
    <dgm:cxn modelId="{B04CCA05-5237-4D0A-B0C6-4B0FC6B2BF6D}" type="presParOf" srcId="{80AD810E-C6BE-4EBB-AEBE-118AAB39FDF4}" destId="{750115C8-F4DA-4AD2-9161-7D130F019B6B}" srcOrd="0" destOrd="0" presId="urn:microsoft.com/office/officeart/2005/8/layout/vList6"/>
    <dgm:cxn modelId="{46B58293-4530-4F6E-918A-907DBA800F1C}" type="presParOf" srcId="{80AD810E-C6BE-4EBB-AEBE-118AAB39FDF4}" destId="{4241CA38-3D71-45BE-9078-6768C562242F}" srcOrd="1" destOrd="0" presId="urn:microsoft.com/office/officeart/2005/8/layout/vList6"/>
  </dgm:cxnLst>
  <dgm:bg>
    <a:noFill/>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5610C554-5820-4520-B298-BD196214BB01}" type="doc">
      <dgm:prSet loTypeId="urn:microsoft.com/office/officeart/2005/8/layout/vList6" loCatId="list" qsTypeId="urn:microsoft.com/office/officeart/2005/8/quickstyle/simple1" qsCatId="simple" csTypeId="urn:microsoft.com/office/officeart/2005/8/colors/accent1_2" csCatId="accent1" phldr="1"/>
      <dgm:spPr/>
      <dgm:t>
        <a:bodyPr/>
        <a:lstStyle/>
        <a:p>
          <a:endParaRPr lang="en-US"/>
        </a:p>
      </dgm:t>
    </dgm:pt>
    <dgm:pt modelId="{09A4BA4F-F1E7-4B03-B660-ECFD35883FEC}">
      <dgm:prSet phldrT="[Text]"/>
      <dgm:spPr>
        <a:solidFill>
          <a:srgbClr val="9999FF"/>
        </a:solidFill>
      </dgm:spPr>
      <dgm:t>
        <a:bodyPr/>
        <a:lstStyle/>
        <a:p>
          <a:r>
            <a:rPr lang="ar-SA" b="1" dirty="0">
              <a:solidFill>
                <a:schemeClr val="tx1"/>
              </a:solidFill>
            </a:rPr>
            <a:t>التوقف المؤقت لربط الأفكار في النص</a:t>
          </a:r>
          <a:endParaRPr lang="en-US" b="1" dirty="0">
            <a:solidFill>
              <a:schemeClr val="tx1"/>
            </a:solidFill>
          </a:endParaRPr>
        </a:p>
      </dgm:t>
    </dgm:pt>
    <dgm:pt modelId="{24E6E028-FFCD-4C90-9B41-79BF8341FE53}" type="parTrans" cxnId="{4D831546-4D06-416C-B5E1-B1CDB4DBFDF1}">
      <dgm:prSet/>
      <dgm:spPr/>
      <dgm:t>
        <a:bodyPr/>
        <a:lstStyle/>
        <a:p>
          <a:endParaRPr lang="en-US" b="1">
            <a:solidFill>
              <a:schemeClr val="tx1"/>
            </a:solidFill>
          </a:endParaRPr>
        </a:p>
      </dgm:t>
    </dgm:pt>
    <dgm:pt modelId="{8B200B88-D4DD-4172-B0A1-7EC9A522773A}" type="sibTrans" cxnId="{4D831546-4D06-416C-B5E1-B1CDB4DBFDF1}">
      <dgm:prSet/>
      <dgm:spPr/>
      <dgm:t>
        <a:bodyPr/>
        <a:lstStyle/>
        <a:p>
          <a:endParaRPr lang="en-US" b="1">
            <a:solidFill>
              <a:schemeClr val="tx1"/>
            </a:solidFill>
          </a:endParaRPr>
        </a:p>
      </dgm:t>
    </dgm:pt>
    <dgm:pt modelId="{0D5D373A-F2A4-41C7-9C46-5BFAB5860134}">
      <dgm:prSet phldrT="[Text]"/>
      <dgm:spPr>
        <a:solidFill>
          <a:srgbClr val="C5C5FF">
            <a:alpha val="89804"/>
          </a:srgbClr>
        </a:solidFill>
      </dgm:spPr>
      <dgm:t>
        <a:bodyPr anchor="ctr"/>
        <a:lstStyle/>
        <a:p>
          <a:r>
            <a:rPr lang="ar-SA" b="1" dirty="0">
              <a:solidFill>
                <a:schemeClr val="tx1"/>
              </a:solidFill>
            </a:rPr>
            <a:t>كيف يمكن لهذه الفكرة ان ترتبط مع الأفكار الأخرى في النص</a:t>
          </a:r>
          <a:endParaRPr lang="en-US" b="1" dirty="0">
            <a:solidFill>
              <a:schemeClr val="tx1"/>
            </a:solidFill>
          </a:endParaRPr>
        </a:p>
      </dgm:t>
    </dgm:pt>
    <dgm:pt modelId="{5D33A1A4-0ED8-479A-A2B8-C7A4380FA09E}" type="parTrans" cxnId="{4AA4506C-A8A9-4C40-BBB2-8806A207B3E1}">
      <dgm:prSet/>
      <dgm:spPr/>
      <dgm:t>
        <a:bodyPr/>
        <a:lstStyle/>
        <a:p>
          <a:endParaRPr lang="en-US" b="1">
            <a:solidFill>
              <a:schemeClr val="tx1"/>
            </a:solidFill>
          </a:endParaRPr>
        </a:p>
      </dgm:t>
    </dgm:pt>
    <dgm:pt modelId="{CD43B05D-94D2-4D8B-B6DF-8CAB670A650B}" type="sibTrans" cxnId="{4AA4506C-A8A9-4C40-BBB2-8806A207B3E1}">
      <dgm:prSet/>
      <dgm:spPr/>
      <dgm:t>
        <a:bodyPr/>
        <a:lstStyle/>
        <a:p>
          <a:endParaRPr lang="en-US" b="1">
            <a:solidFill>
              <a:schemeClr val="tx1"/>
            </a:solidFill>
          </a:endParaRPr>
        </a:p>
      </dgm:t>
    </dgm:pt>
    <dgm:pt modelId="{B84E19BB-DC3A-4900-8BED-641A7B7C6495}">
      <dgm:prSet phldrT="[Text]"/>
      <dgm:spPr>
        <a:solidFill>
          <a:srgbClr val="FF6699"/>
        </a:solidFill>
      </dgm:spPr>
      <dgm:t>
        <a:bodyPr/>
        <a:lstStyle/>
        <a:p>
          <a:r>
            <a:rPr lang="ar-SA" b="1" dirty="0">
              <a:solidFill>
                <a:schemeClr val="tx1"/>
              </a:solidFill>
            </a:rPr>
            <a:t>تحويل النص إلى رسوم بيانية </a:t>
          </a:r>
          <a:endParaRPr lang="en-US" b="1" dirty="0">
            <a:solidFill>
              <a:schemeClr val="tx1"/>
            </a:solidFill>
          </a:endParaRPr>
        </a:p>
      </dgm:t>
    </dgm:pt>
    <dgm:pt modelId="{905D12A1-EE4C-4E9A-945D-B21094272EF4}" type="parTrans" cxnId="{227F492D-8F85-4FC5-8A70-74A29007CC0A}">
      <dgm:prSet/>
      <dgm:spPr/>
      <dgm:t>
        <a:bodyPr/>
        <a:lstStyle/>
        <a:p>
          <a:endParaRPr lang="en-US" b="1">
            <a:solidFill>
              <a:schemeClr val="tx1"/>
            </a:solidFill>
          </a:endParaRPr>
        </a:p>
      </dgm:t>
    </dgm:pt>
    <dgm:pt modelId="{6E6FEFDD-CE96-4748-85C5-1550564FE966}" type="sibTrans" cxnId="{227F492D-8F85-4FC5-8A70-74A29007CC0A}">
      <dgm:prSet/>
      <dgm:spPr/>
      <dgm:t>
        <a:bodyPr/>
        <a:lstStyle/>
        <a:p>
          <a:endParaRPr lang="en-US" b="1">
            <a:solidFill>
              <a:schemeClr val="tx1"/>
            </a:solidFill>
          </a:endParaRPr>
        </a:p>
      </dgm:t>
    </dgm:pt>
    <dgm:pt modelId="{0A70B70C-3EDA-4DF4-8382-31B25505604D}">
      <dgm:prSet phldrT="[Text]"/>
      <dgm:spPr>
        <a:solidFill>
          <a:srgbClr val="FFB3CC">
            <a:alpha val="89804"/>
          </a:srgbClr>
        </a:solidFill>
      </dgm:spPr>
      <dgm:t>
        <a:bodyPr anchor="ctr"/>
        <a:lstStyle/>
        <a:p>
          <a:r>
            <a:rPr lang="ar-SA" b="1" dirty="0">
              <a:solidFill>
                <a:schemeClr val="tx1"/>
              </a:solidFill>
            </a:rPr>
            <a:t>كيف بنى الكاتب الفقرة أو الجزء</a:t>
          </a:r>
          <a:endParaRPr lang="en-US" b="1" dirty="0">
            <a:solidFill>
              <a:schemeClr val="tx1"/>
            </a:solidFill>
          </a:endParaRPr>
        </a:p>
      </dgm:t>
    </dgm:pt>
    <dgm:pt modelId="{3B4BE7F8-55B4-46F9-A51A-450D606CCAC1}" type="parTrans" cxnId="{71033F34-B467-4F2B-8D06-A5954B0E7A85}">
      <dgm:prSet/>
      <dgm:spPr/>
      <dgm:t>
        <a:bodyPr/>
        <a:lstStyle/>
        <a:p>
          <a:endParaRPr lang="en-US" b="1">
            <a:solidFill>
              <a:schemeClr val="tx1"/>
            </a:solidFill>
          </a:endParaRPr>
        </a:p>
      </dgm:t>
    </dgm:pt>
    <dgm:pt modelId="{2836A19A-2DC6-4EF7-9B0B-45A44C1A8D2D}" type="sibTrans" cxnId="{71033F34-B467-4F2B-8D06-A5954B0E7A85}">
      <dgm:prSet/>
      <dgm:spPr/>
      <dgm:t>
        <a:bodyPr/>
        <a:lstStyle/>
        <a:p>
          <a:endParaRPr lang="en-US" b="1">
            <a:solidFill>
              <a:schemeClr val="tx1"/>
            </a:solidFill>
          </a:endParaRPr>
        </a:p>
      </dgm:t>
    </dgm:pt>
    <dgm:pt modelId="{85DAD46C-17B6-4482-BA30-90DAB7696E21}">
      <dgm:prSet phldrT="[Text]"/>
      <dgm:spPr>
        <a:solidFill>
          <a:srgbClr val="FFB3CC">
            <a:alpha val="89804"/>
          </a:srgbClr>
        </a:solidFill>
      </dgm:spPr>
      <dgm:t>
        <a:bodyPr anchor="ctr"/>
        <a:lstStyle/>
        <a:p>
          <a:r>
            <a:rPr lang="ar-SA" b="1" dirty="0">
              <a:solidFill>
                <a:schemeClr val="tx1"/>
              </a:solidFill>
            </a:rPr>
            <a:t>ماذا يفعل المؤلف </a:t>
          </a:r>
          <a:endParaRPr lang="en-US" b="1" dirty="0">
            <a:solidFill>
              <a:schemeClr val="tx1"/>
            </a:solidFill>
          </a:endParaRPr>
        </a:p>
      </dgm:t>
    </dgm:pt>
    <dgm:pt modelId="{A83E0DF8-A9DB-46B6-83C6-B11283EEC61A}" type="parTrans" cxnId="{32DC7AC5-29A4-4FC0-8E1F-C0F829C540C1}">
      <dgm:prSet/>
      <dgm:spPr/>
      <dgm:t>
        <a:bodyPr/>
        <a:lstStyle/>
        <a:p>
          <a:endParaRPr lang="en-US" b="1">
            <a:solidFill>
              <a:schemeClr val="tx1"/>
            </a:solidFill>
          </a:endParaRPr>
        </a:p>
      </dgm:t>
    </dgm:pt>
    <dgm:pt modelId="{E31177E9-D135-4BBF-9B10-E336D38B13AF}" type="sibTrans" cxnId="{32DC7AC5-29A4-4FC0-8E1F-C0F829C540C1}">
      <dgm:prSet/>
      <dgm:spPr/>
      <dgm:t>
        <a:bodyPr/>
        <a:lstStyle/>
        <a:p>
          <a:endParaRPr lang="en-US" b="1">
            <a:solidFill>
              <a:schemeClr val="tx1"/>
            </a:solidFill>
          </a:endParaRPr>
        </a:p>
      </dgm:t>
    </dgm:pt>
    <dgm:pt modelId="{2C688A12-02A1-4A4E-82A7-D9BA286B144B}">
      <dgm:prSet phldrT="[Text]"/>
      <dgm:spPr>
        <a:solidFill>
          <a:srgbClr val="C5C5FF">
            <a:alpha val="89804"/>
          </a:srgbClr>
        </a:solidFill>
      </dgm:spPr>
      <dgm:t>
        <a:bodyPr anchor="ctr"/>
        <a:lstStyle/>
        <a:p>
          <a:r>
            <a:rPr lang="ar-SA" b="1" dirty="0">
              <a:solidFill>
                <a:schemeClr val="tx1"/>
              </a:solidFill>
            </a:rPr>
            <a:t>ماذا يحاول المؤلف ان يوصل باستخدامه هذا المصطلح </a:t>
          </a:r>
          <a:endParaRPr lang="en-US" b="1" dirty="0">
            <a:solidFill>
              <a:schemeClr val="tx1"/>
            </a:solidFill>
          </a:endParaRPr>
        </a:p>
      </dgm:t>
    </dgm:pt>
    <dgm:pt modelId="{2E5BBA11-D640-4087-80F9-159FAB3D603F}" type="parTrans" cxnId="{756BF806-BF00-40DF-8D89-869E3FDDD2E2}">
      <dgm:prSet/>
      <dgm:spPr/>
      <dgm:t>
        <a:bodyPr/>
        <a:lstStyle/>
        <a:p>
          <a:endParaRPr lang="en-US" b="1">
            <a:solidFill>
              <a:schemeClr val="tx1"/>
            </a:solidFill>
          </a:endParaRPr>
        </a:p>
      </dgm:t>
    </dgm:pt>
    <dgm:pt modelId="{AD9D30CA-02DD-47A1-A3CD-16CF619CF047}" type="sibTrans" cxnId="{756BF806-BF00-40DF-8D89-869E3FDDD2E2}">
      <dgm:prSet/>
      <dgm:spPr/>
      <dgm:t>
        <a:bodyPr/>
        <a:lstStyle/>
        <a:p>
          <a:endParaRPr lang="en-US" b="1">
            <a:solidFill>
              <a:schemeClr val="tx1"/>
            </a:solidFill>
          </a:endParaRPr>
        </a:p>
      </dgm:t>
    </dgm:pt>
    <dgm:pt modelId="{1A92697B-0DDD-43AE-A6FC-488361CD98F4}">
      <dgm:prSet phldrT="[Text]"/>
      <dgm:spPr>
        <a:solidFill>
          <a:srgbClr val="C5C5FF">
            <a:alpha val="89804"/>
          </a:srgbClr>
        </a:solidFill>
      </dgm:spPr>
      <dgm:t>
        <a:bodyPr anchor="ctr"/>
        <a:lstStyle/>
        <a:p>
          <a:r>
            <a:rPr lang="ar-SA" b="1" dirty="0">
              <a:solidFill>
                <a:schemeClr val="tx1"/>
              </a:solidFill>
            </a:rPr>
            <a:t>بالاعتماد على تخطيطي ماذا افهم </a:t>
          </a:r>
          <a:endParaRPr lang="en-US" b="1" dirty="0">
            <a:solidFill>
              <a:schemeClr val="tx1"/>
            </a:solidFill>
          </a:endParaRPr>
        </a:p>
      </dgm:t>
    </dgm:pt>
    <dgm:pt modelId="{05A8A946-6993-43A0-915A-5E2C3DB9787F}" type="parTrans" cxnId="{A93118C7-E637-4220-8CE4-4AF08C5744BE}">
      <dgm:prSet/>
      <dgm:spPr/>
      <dgm:t>
        <a:bodyPr/>
        <a:lstStyle/>
        <a:p>
          <a:endParaRPr lang="en-US" b="1">
            <a:solidFill>
              <a:schemeClr val="tx1"/>
            </a:solidFill>
          </a:endParaRPr>
        </a:p>
      </dgm:t>
    </dgm:pt>
    <dgm:pt modelId="{E0C6F3B3-655F-46E7-8B8E-4B1A4EFC5C7F}" type="sibTrans" cxnId="{A93118C7-E637-4220-8CE4-4AF08C5744BE}">
      <dgm:prSet/>
      <dgm:spPr/>
      <dgm:t>
        <a:bodyPr/>
        <a:lstStyle/>
        <a:p>
          <a:endParaRPr lang="en-US" b="1">
            <a:solidFill>
              <a:schemeClr val="tx1"/>
            </a:solidFill>
          </a:endParaRPr>
        </a:p>
      </dgm:t>
    </dgm:pt>
    <dgm:pt modelId="{6C363517-2F50-4C49-86FE-4548BCD2EA47}" type="pres">
      <dgm:prSet presAssocID="{5610C554-5820-4520-B298-BD196214BB01}" presName="Name0" presStyleCnt="0">
        <dgm:presLayoutVars>
          <dgm:dir/>
          <dgm:animLvl val="lvl"/>
          <dgm:resizeHandles/>
        </dgm:presLayoutVars>
      </dgm:prSet>
      <dgm:spPr/>
      <dgm:t>
        <a:bodyPr/>
        <a:lstStyle/>
        <a:p>
          <a:pPr rtl="1"/>
          <a:endParaRPr lang="ar-SA"/>
        </a:p>
      </dgm:t>
    </dgm:pt>
    <dgm:pt modelId="{848132D7-4A71-437E-AFA6-6DE32C745ADD}" type="pres">
      <dgm:prSet presAssocID="{09A4BA4F-F1E7-4B03-B660-ECFD35883FEC}" presName="linNode" presStyleCnt="0"/>
      <dgm:spPr/>
    </dgm:pt>
    <dgm:pt modelId="{177DD033-7D98-4C23-A905-CF4411F5CA86}" type="pres">
      <dgm:prSet presAssocID="{09A4BA4F-F1E7-4B03-B660-ECFD35883FEC}" presName="parentShp" presStyleLbl="node1" presStyleIdx="0" presStyleCnt="2">
        <dgm:presLayoutVars>
          <dgm:bulletEnabled val="1"/>
        </dgm:presLayoutVars>
      </dgm:prSet>
      <dgm:spPr/>
      <dgm:t>
        <a:bodyPr/>
        <a:lstStyle/>
        <a:p>
          <a:pPr rtl="1"/>
          <a:endParaRPr lang="ar-SA"/>
        </a:p>
      </dgm:t>
    </dgm:pt>
    <dgm:pt modelId="{253B9A8F-0A02-416E-8C9E-415AA487E84B}" type="pres">
      <dgm:prSet presAssocID="{09A4BA4F-F1E7-4B03-B660-ECFD35883FEC}" presName="childShp" presStyleLbl="bgAccFollowNode1" presStyleIdx="0" presStyleCnt="2">
        <dgm:presLayoutVars>
          <dgm:bulletEnabled val="1"/>
        </dgm:presLayoutVars>
      </dgm:prSet>
      <dgm:spPr/>
      <dgm:t>
        <a:bodyPr/>
        <a:lstStyle/>
        <a:p>
          <a:pPr rtl="1"/>
          <a:endParaRPr lang="ar-SA"/>
        </a:p>
      </dgm:t>
    </dgm:pt>
    <dgm:pt modelId="{BBF1963F-8CBB-4F46-89EE-733B57D80F1D}" type="pres">
      <dgm:prSet presAssocID="{8B200B88-D4DD-4172-B0A1-7EC9A522773A}" presName="spacing" presStyleCnt="0"/>
      <dgm:spPr/>
    </dgm:pt>
    <dgm:pt modelId="{80AD810E-C6BE-4EBB-AEBE-118AAB39FDF4}" type="pres">
      <dgm:prSet presAssocID="{B84E19BB-DC3A-4900-8BED-641A7B7C6495}" presName="linNode" presStyleCnt="0"/>
      <dgm:spPr/>
    </dgm:pt>
    <dgm:pt modelId="{750115C8-F4DA-4AD2-9161-7D130F019B6B}" type="pres">
      <dgm:prSet presAssocID="{B84E19BB-DC3A-4900-8BED-641A7B7C6495}" presName="parentShp" presStyleLbl="node1" presStyleIdx="1" presStyleCnt="2">
        <dgm:presLayoutVars>
          <dgm:bulletEnabled val="1"/>
        </dgm:presLayoutVars>
      </dgm:prSet>
      <dgm:spPr/>
      <dgm:t>
        <a:bodyPr/>
        <a:lstStyle/>
        <a:p>
          <a:pPr rtl="1"/>
          <a:endParaRPr lang="ar-SA"/>
        </a:p>
      </dgm:t>
    </dgm:pt>
    <dgm:pt modelId="{4241CA38-3D71-45BE-9078-6768C562242F}" type="pres">
      <dgm:prSet presAssocID="{B84E19BB-DC3A-4900-8BED-641A7B7C6495}" presName="childShp" presStyleLbl="bgAccFollowNode1" presStyleIdx="1" presStyleCnt="2" custAng="0">
        <dgm:presLayoutVars>
          <dgm:bulletEnabled val="1"/>
        </dgm:presLayoutVars>
      </dgm:prSet>
      <dgm:spPr/>
      <dgm:t>
        <a:bodyPr/>
        <a:lstStyle/>
        <a:p>
          <a:pPr rtl="1"/>
          <a:endParaRPr lang="ar-SA"/>
        </a:p>
      </dgm:t>
    </dgm:pt>
  </dgm:ptLst>
  <dgm:cxnLst>
    <dgm:cxn modelId="{32DC7AC5-29A4-4FC0-8E1F-C0F829C540C1}" srcId="{B84E19BB-DC3A-4900-8BED-641A7B7C6495}" destId="{85DAD46C-17B6-4482-BA30-90DAB7696E21}" srcOrd="1" destOrd="0" parTransId="{A83E0DF8-A9DB-46B6-83C6-B11283EEC61A}" sibTransId="{E31177E9-D135-4BBF-9B10-E336D38B13AF}"/>
    <dgm:cxn modelId="{E25BF5AF-72A6-49F7-9227-038F9C847BAF}" type="presOf" srcId="{2C688A12-02A1-4A4E-82A7-D9BA286B144B}" destId="{253B9A8F-0A02-416E-8C9E-415AA487E84B}" srcOrd="0" destOrd="1" presId="urn:microsoft.com/office/officeart/2005/8/layout/vList6"/>
    <dgm:cxn modelId="{227F492D-8F85-4FC5-8A70-74A29007CC0A}" srcId="{5610C554-5820-4520-B298-BD196214BB01}" destId="{B84E19BB-DC3A-4900-8BED-641A7B7C6495}" srcOrd="1" destOrd="0" parTransId="{905D12A1-EE4C-4E9A-945D-B21094272EF4}" sibTransId="{6E6FEFDD-CE96-4748-85C5-1550564FE966}"/>
    <dgm:cxn modelId="{8E970019-9D22-40C5-ABF1-9073DFE3BB4F}" type="presOf" srcId="{5610C554-5820-4520-B298-BD196214BB01}" destId="{6C363517-2F50-4C49-86FE-4548BCD2EA47}" srcOrd="0" destOrd="0" presId="urn:microsoft.com/office/officeart/2005/8/layout/vList6"/>
    <dgm:cxn modelId="{B55F3F2C-71E6-45D1-AF49-5171B7E0A979}" type="presOf" srcId="{09A4BA4F-F1E7-4B03-B660-ECFD35883FEC}" destId="{177DD033-7D98-4C23-A905-CF4411F5CA86}" srcOrd="0" destOrd="0" presId="urn:microsoft.com/office/officeart/2005/8/layout/vList6"/>
    <dgm:cxn modelId="{4AA4506C-A8A9-4C40-BBB2-8806A207B3E1}" srcId="{09A4BA4F-F1E7-4B03-B660-ECFD35883FEC}" destId="{0D5D373A-F2A4-41C7-9C46-5BFAB5860134}" srcOrd="0" destOrd="0" parTransId="{5D33A1A4-0ED8-479A-A2B8-C7A4380FA09E}" sibTransId="{CD43B05D-94D2-4D8B-B6DF-8CAB670A650B}"/>
    <dgm:cxn modelId="{BCC8F9B6-CFF9-4BC1-B0A2-C9ACD573340E}" type="presOf" srcId="{0A70B70C-3EDA-4DF4-8382-31B25505604D}" destId="{4241CA38-3D71-45BE-9078-6768C562242F}" srcOrd="0" destOrd="0" presId="urn:microsoft.com/office/officeart/2005/8/layout/vList6"/>
    <dgm:cxn modelId="{8A49D83D-735D-4ABC-A0C5-137830FF6FA6}" type="presOf" srcId="{B84E19BB-DC3A-4900-8BED-641A7B7C6495}" destId="{750115C8-F4DA-4AD2-9161-7D130F019B6B}" srcOrd="0" destOrd="0" presId="urn:microsoft.com/office/officeart/2005/8/layout/vList6"/>
    <dgm:cxn modelId="{4D831546-4D06-416C-B5E1-B1CDB4DBFDF1}" srcId="{5610C554-5820-4520-B298-BD196214BB01}" destId="{09A4BA4F-F1E7-4B03-B660-ECFD35883FEC}" srcOrd="0" destOrd="0" parTransId="{24E6E028-FFCD-4C90-9B41-79BF8341FE53}" sibTransId="{8B200B88-D4DD-4172-B0A1-7EC9A522773A}"/>
    <dgm:cxn modelId="{71033F34-B467-4F2B-8D06-A5954B0E7A85}" srcId="{B84E19BB-DC3A-4900-8BED-641A7B7C6495}" destId="{0A70B70C-3EDA-4DF4-8382-31B25505604D}" srcOrd="0" destOrd="0" parTransId="{3B4BE7F8-55B4-46F9-A51A-450D606CCAC1}" sibTransId="{2836A19A-2DC6-4EF7-9B0B-45A44C1A8D2D}"/>
    <dgm:cxn modelId="{A93118C7-E637-4220-8CE4-4AF08C5744BE}" srcId="{09A4BA4F-F1E7-4B03-B660-ECFD35883FEC}" destId="{1A92697B-0DDD-43AE-A6FC-488361CD98F4}" srcOrd="2" destOrd="0" parTransId="{05A8A946-6993-43A0-915A-5E2C3DB9787F}" sibTransId="{E0C6F3B3-655F-46E7-8B8E-4B1A4EFC5C7F}"/>
    <dgm:cxn modelId="{7007D16E-0A64-4950-BD3C-F636819B97FA}" type="presOf" srcId="{0D5D373A-F2A4-41C7-9C46-5BFAB5860134}" destId="{253B9A8F-0A02-416E-8C9E-415AA487E84B}" srcOrd="0" destOrd="0" presId="urn:microsoft.com/office/officeart/2005/8/layout/vList6"/>
    <dgm:cxn modelId="{59B17D99-FCEB-45CC-9090-B6C59826EACC}" type="presOf" srcId="{85DAD46C-17B6-4482-BA30-90DAB7696E21}" destId="{4241CA38-3D71-45BE-9078-6768C562242F}" srcOrd="0" destOrd="1" presId="urn:microsoft.com/office/officeart/2005/8/layout/vList6"/>
    <dgm:cxn modelId="{756BF806-BF00-40DF-8D89-869E3FDDD2E2}" srcId="{09A4BA4F-F1E7-4B03-B660-ECFD35883FEC}" destId="{2C688A12-02A1-4A4E-82A7-D9BA286B144B}" srcOrd="1" destOrd="0" parTransId="{2E5BBA11-D640-4087-80F9-159FAB3D603F}" sibTransId="{AD9D30CA-02DD-47A1-A3CD-16CF619CF047}"/>
    <dgm:cxn modelId="{280FF8C1-A74E-4EBB-93A5-A7D4758007CB}" type="presOf" srcId="{1A92697B-0DDD-43AE-A6FC-488361CD98F4}" destId="{253B9A8F-0A02-416E-8C9E-415AA487E84B}" srcOrd="0" destOrd="2" presId="urn:microsoft.com/office/officeart/2005/8/layout/vList6"/>
    <dgm:cxn modelId="{7B320CD3-EF24-4C58-82AC-85357A7F593A}" type="presParOf" srcId="{6C363517-2F50-4C49-86FE-4548BCD2EA47}" destId="{848132D7-4A71-437E-AFA6-6DE32C745ADD}" srcOrd="0" destOrd="0" presId="urn:microsoft.com/office/officeart/2005/8/layout/vList6"/>
    <dgm:cxn modelId="{05935F37-FF37-4385-A2FD-47BE2EC2CE6A}" type="presParOf" srcId="{848132D7-4A71-437E-AFA6-6DE32C745ADD}" destId="{177DD033-7D98-4C23-A905-CF4411F5CA86}" srcOrd="0" destOrd="0" presId="urn:microsoft.com/office/officeart/2005/8/layout/vList6"/>
    <dgm:cxn modelId="{77A494DD-8889-4ACB-A0B2-3F786FA966BD}" type="presParOf" srcId="{848132D7-4A71-437E-AFA6-6DE32C745ADD}" destId="{253B9A8F-0A02-416E-8C9E-415AA487E84B}" srcOrd="1" destOrd="0" presId="urn:microsoft.com/office/officeart/2005/8/layout/vList6"/>
    <dgm:cxn modelId="{5C5D388D-C80C-4C26-8B9C-0CA3AABB0A36}" type="presParOf" srcId="{6C363517-2F50-4C49-86FE-4548BCD2EA47}" destId="{BBF1963F-8CBB-4F46-89EE-733B57D80F1D}" srcOrd="1" destOrd="0" presId="urn:microsoft.com/office/officeart/2005/8/layout/vList6"/>
    <dgm:cxn modelId="{41FDF929-EEF2-4587-8988-320B820C3BA2}" type="presParOf" srcId="{6C363517-2F50-4C49-86FE-4548BCD2EA47}" destId="{80AD810E-C6BE-4EBB-AEBE-118AAB39FDF4}" srcOrd="2" destOrd="0" presId="urn:microsoft.com/office/officeart/2005/8/layout/vList6"/>
    <dgm:cxn modelId="{B04CCA05-5237-4D0A-B0C6-4B0FC6B2BF6D}" type="presParOf" srcId="{80AD810E-C6BE-4EBB-AEBE-118AAB39FDF4}" destId="{750115C8-F4DA-4AD2-9161-7D130F019B6B}" srcOrd="0" destOrd="0" presId="urn:microsoft.com/office/officeart/2005/8/layout/vList6"/>
    <dgm:cxn modelId="{46B58293-4530-4F6E-918A-907DBA800F1C}" type="presParOf" srcId="{80AD810E-C6BE-4EBB-AEBE-118AAB39FDF4}" destId="{4241CA38-3D71-45BE-9078-6768C562242F}" srcOrd="1" destOrd="0" presId="urn:microsoft.com/office/officeart/2005/8/layout/vList6"/>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5610C554-5820-4520-B298-BD196214BB01}" type="doc">
      <dgm:prSet loTypeId="urn:microsoft.com/office/officeart/2005/8/layout/vList6" loCatId="list" qsTypeId="urn:microsoft.com/office/officeart/2005/8/quickstyle/simple1" qsCatId="simple" csTypeId="urn:microsoft.com/office/officeart/2005/8/colors/accent1_2" csCatId="accent1" phldr="1"/>
      <dgm:spPr/>
      <dgm:t>
        <a:bodyPr/>
        <a:lstStyle/>
        <a:p>
          <a:endParaRPr lang="en-US"/>
        </a:p>
      </dgm:t>
    </dgm:pt>
    <dgm:pt modelId="{09A4BA4F-F1E7-4B03-B660-ECFD35883FEC}">
      <dgm:prSet phldrT="[Text]"/>
      <dgm:spPr>
        <a:solidFill>
          <a:srgbClr val="FFCCFF"/>
        </a:solidFill>
      </dgm:spPr>
      <dgm:t>
        <a:bodyPr/>
        <a:lstStyle/>
        <a:p>
          <a:r>
            <a:rPr lang="ar-SA" dirty="0">
              <a:solidFill>
                <a:schemeClr val="tx1"/>
              </a:solidFill>
            </a:rPr>
            <a:t>تصوير الأفكار الموجودة في النص </a:t>
          </a:r>
          <a:endParaRPr lang="en-US" dirty="0">
            <a:solidFill>
              <a:schemeClr val="tx1"/>
            </a:solidFill>
          </a:endParaRPr>
        </a:p>
      </dgm:t>
    </dgm:pt>
    <dgm:pt modelId="{24E6E028-FFCD-4C90-9B41-79BF8341FE53}" type="parTrans" cxnId="{4D831546-4D06-416C-B5E1-B1CDB4DBFDF1}">
      <dgm:prSet/>
      <dgm:spPr/>
      <dgm:t>
        <a:bodyPr/>
        <a:lstStyle/>
        <a:p>
          <a:endParaRPr lang="en-US">
            <a:solidFill>
              <a:schemeClr val="tx1"/>
            </a:solidFill>
          </a:endParaRPr>
        </a:p>
      </dgm:t>
    </dgm:pt>
    <dgm:pt modelId="{8B200B88-D4DD-4172-B0A1-7EC9A522773A}" type="sibTrans" cxnId="{4D831546-4D06-416C-B5E1-B1CDB4DBFDF1}">
      <dgm:prSet/>
      <dgm:spPr/>
      <dgm:t>
        <a:bodyPr/>
        <a:lstStyle/>
        <a:p>
          <a:endParaRPr lang="en-US">
            <a:solidFill>
              <a:schemeClr val="tx1"/>
            </a:solidFill>
          </a:endParaRPr>
        </a:p>
      </dgm:t>
    </dgm:pt>
    <dgm:pt modelId="{0D5D373A-F2A4-41C7-9C46-5BFAB5860134}">
      <dgm:prSet phldrT="[Text]"/>
      <dgm:spPr>
        <a:solidFill>
          <a:srgbClr val="FFE7FF">
            <a:alpha val="89804"/>
          </a:srgbClr>
        </a:solidFill>
      </dgm:spPr>
      <dgm:t>
        <a:bodyPr anchor="ctr"/>
        <a:lstStyle/>
        <a:p>
          <a:r>
            <a:rPr lang="ar-SA" dirty="0">
              <a:solidFill>
                <a:schemeClr val="tx1"/>
              </a:solidFill>
            </a:rPr>
            <a:t>في الأجزاء التي يظهر فيها النص ذو الافكار المعقدة ضع في الهوامش ملاحظاتك التي تساعد في تصوير هذه الافكار </a:t>
          </a:r>
          <a:endParaRPr lang="en-US" dirty="0">
            <a:solidFill>
              <a:schemeClr val="tx1"/>
            </a:solidFill>
          </a:endParaRPr>
        </a:p>
      </dgm:t>
    </dgm:pt>
    <dgm:pt modelId="{5D33A1A4-0ED8-479A-A2B8-C7A4380FA09E}" type="parTrans" cxnId="{4AA4506C-A8A9-4C40-BBB2-8806A207B3E1}">
      <dgm:prSet/>
      <dgm:spPr/>
      <dgm:t>
        <a:bodyPr/>
        <a:lstStyle/>
        <a:p>
          <a:endParaRPr lang="en-US">
            <a:solidFill>
              <a:schemeClr val="tx1"/>
            </a:solidFill>
          </a:endParaRPr>
        </a:p>
      </dgm:t>
    </dgm:pt>
    <dgm:pt modelId="{CD43B05D-94D2-4D8B-B6DF-8CAB670A650B}" type="sibTrans" cxnId="{4AA4506C-A8A9-4C40-BBB2-8806A207B3E1}">
      <dgm:prSet/>
      <dgm:spPr/>
      <dgm:t>
        <a:bodyPr/>
        <a:lstStyle/>
        <a:p>
          <a:endParaRPr lang="en-US">
            <a:solidFill>
              <a:schemeClr val="tx1"/>
            </a:solidFill>
          </a:endParaRPr>
        </a:p>
      </dgm:t>
    </dgm:pt>
    <dgm:pt modelId="{6C363517-2F50-4C49-86FE-4548BCD2EA47}" type="pres">
      <dgm:prSet presAssocID="{5610C554-5820-4520-B298-BD196214BB01}" presName="Name0" presStyleCnt="0">
        <dgm:presLayoutVars>
          <dgm:dir/>
          <dgm:animLvl val="lvl"/>
          <dgm:resizeHandles/>
        </dgm:presLayoutVars>
      </dgm:prSet>
      <dgm:spPr/>
      <dgm:t>
        <a:bodyPr/>
        <a:lstStyle/>
        <a:p>
          <a:pPr rtl="1"/>
          <a:endParaRPr lang="ar-SA"/>
        </a:p>
      </dgm:t>
    </dgm:pt>
    <dgm:pt modelId="{848132D7-4A71-437E-AFA6-6DE32C745ADD}" type="pres">
      <dgm:prSet presAssocID="{09A4BA4F-F1E7-4B03-B660-ECFD35883FEC}" presName="linNode" presStyleCnt="0"/>
      <dgm:spPr/>
    </dgm:pt>
    <dgm:pt modelId="{177DD033-7D98-4C23-A905-CF4411F5CA86}" type="pres">
      <dgm:prSet presAssocID="{09A4BA4F-F1E7-4B03-B660-ECFD35883FEC}" presName="parentShp" presStyleLbl="node1" presStyleIdx="0" presStyleCnt="1" custScaleX="96067">
        <dgm:presLayoutVars>
          <dgm:bulletEnabled val="1"/>
        </dgm:presLayoutVars>
      </dgm:prSet>
      <dgm:spPr/>
      <dgm:t>
        <a:bodyPr/>
        <a:lstStyle/>
        <a:p>
          <a:pPr rtl="1"/>
          <a:endParaRPr lang="ar-SA"/>
        </a:p>
      </dgm:t>
    </dgm:pt>
    <dgm:pt modelId="{253B9A8F-0A02-416E-8C9E-415AA487E84B}" type="pres">
      <dgm:prSet presAssocID="{09A4BA4F-F1E7-4B03-B660-ECFD35883FEC}" presName="childShp" presStyleLbl="bgAccFollowNode1" presStyleIdx="0" presStyleCnt="1">
        <dgm:presLayoutVars>
          <dgm:bulletEnabled val="1"/>
        </dgm:presLayoutVars>
      </dgm:prSet>
      <dgm:spPr/>
      <dgm:t>
        <a:bodyPr/>
        <a:lstStyle/>
        <a:p>
          <a:pPr rtl="1"/>
          <a:endParaRPr lang="ar-SA"/>
        </a:p>
      </dgm:t>
    </dgm:pt>
  </dgm:ptLst>
  <dgm:cxnLst>
    <dgm:cxn modelId="{8E970019-9D22-40C5-ABF1-9073DFE3BB4F}" type="presOf" srcId="{5610C554-5820-4520-B298-BD196214BB01}" destId="{6C363517-2F50-4C49-86FE-4548BCD2EA47}" srcOrd="0" destOrd="0" presId="urn:microsoft.com/office/officeart/2005/8/layout/vList6"/>
    <dgm:cxn modelId="{7007D16E-0A64-4950-BD3C-F636819B97FA}" type="presOf" srcId="{0D5D373A-F2A4-41C7-9C46-5BFAB5860134}" destId="{253B9A8F-0A02-416E-8C9E-415AA487E84B}" srcOrd="0" destOrd="0" presId="urn:microsoft.com/office/officeart/2005/8/layout/vList6"/>
    <dgm:cxn modelId="{B55F3F2C-71E6-45D1-AF49-5171B7E0A979}" type="presOf" srcId="{09A4BA4F-F1E7-4B03-B660-ECFD35883FEC}" destId="{177DD033-7D98-4C23-A905-CF4411F5CA86}" srcOrd="0" destOrd="0" presId="urn:microsoft.com/office/officeart/2005/8/layout/vList6"/>
    <dgm:cxn modelId="{4D831546-4D06-416C-B5E1-B1CDB4DBFDF1}" srcId="{5610C554-5820-4520-B298-BD196214BB01}" destId="{09A4BA4F-F1E7-4B03-B660-ECFD35883FEC}" srcOrd="0" destOrd="0" parTransId="{24E6E028-FFCD-4C90-9B41-79BF8341FE53}" sibTransId="{8B200B88-D4DD-4172-B0A1-7EC9A522773A}"/>
    <dgm:cxn modelId="{4AA4506C-A8A9-4C40-BBB2-8806A207B3E1}" srcId="{09A4BA4F-F1E7-4B03-B660-ECFD35883FEC}" destId="{0D5D373A-F2A4-41C7-9C46-5BFAB5860134}" srcOrd="0" destOrd="0" parTransId="{5D33A1A4-0ED8-479A-A2B8-C7A4380FA09E}" sibTransId="{CD43B05D-94D2-4D8B-B6DF-8CAB670A650B}"/>
    <dgm:cxn modelId="{7B320CD3-EF24-4C58-82AC-85357A7F593A}" type="presParOf" srcId="{6C363517-2F50-4C49-86FE-4548BCD2EA47}" destId="{848132D7-4A71-437E-AFA6-6DE32C745ADD}" srcOrd="0" destOrd="0" presId="urn:microsoft.com/office/officeart/2005/8/layout/vList6"/>
    <dgm:cxn modelId="{05935F37-FF37-4385-A2FD-47BE2EC2CE6A}" type="presParOf" srcId="{848132D7-4A71-437E-AFA6-6DE32C745ADD}" destId="{177DD033-7D98-4C23-A905-CF4411F5CA86}" srcOrd="0" destOrd="0" presId="urn:microsoft.com/office/officeart/2005/8/layout/vList6"/>
    <dgm:cxn modelId="{77A494DD-8889-4ACB-A0B2-3F786FA966BD}" type="presParOf" srcId="{848132D7-4A71-437E-AFA6-6DE32C745ADD}" destId="{253B9A8F-0A02-416E-8C9E-415AA487E84B}" srcOrd="1" destOrd="0" presId="urn:microsoft.com/office/officeart/2005/8/layout/vList6"/>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DF87EAEA-A654-4FE2-BBC3-3E7C4907F668}" type="doc">
      <dgm:prSet loTypeId="urn:microsoft.com/office/officeart/2005/8/layout/lProcess2" loCatId="list" qsTypeId="urn:microsoft.com/office/officeart/2005/8/quickstyle/simple1" qsCatId="simple" csTypeId="urn:microsoft.com/office/officeart/2005/8/colors/colorful2" csCatId="colorful" phldr="1"/>
      <dgm:spPr/>
      <dgm:t>
        <a:bodyPr/>
        <a:lstStyle/>
        <a:p>
          <a:endParaRPr lang="en-US"/>
        </a:p>
      </dgm:t>
    </dgm:pt>
    <dgm:pt modelId="{EF5A4C4D-7253-44E1-81F3-602D459600A8}">
      <dgm:prSet phldrT="[Text]" custT="1"/>
      <dgm:spPr>
        <a:solidFill>
          <a:schemeClr val="accent3">
            <a:lumMod val="20000"/>
            <a:lumOff val="80000"/>
          </a:schemeClr>
        </a:solidFill>
      </dgm:spPr>
      <dgm:t>
        <a:bodyPr/>
        <a:lstStyle/>
        <a:p>
          <a:r>
            <a:rPr lang="ar-SA" sz="2400" b="1">
              <a:solidFill>
                <a:schemeClr val="tx1"/>
              </a:solidFill>
            </a:rPr>
            <a:t>ضع خط</a:t>
          </a:r>
          <a:endParaRPr lang="en-US" sz="2400" b="1" dirty="0">
            <a:solidFill>
              <a:schemeClr val="tx1"/>
            </a:solidFill>
          </a:endParaRPr>
        </a:p>
      </dgm:t>
    </dgm:pt>
    <dgm:pt modelId="{0D1B6589-C50C-4E72-9134-C944559806EF}" type="parTrans" cxnId="{83F599C0-EF83-4E6A-873C-AEF2219CE404}">
      <dgm:prSet/>
      <dgm:spPr/>
      <dgm:t>
        <a:bodyPr/>
        <a:lstStyle/>
        <a:p>
          <a:endParaRPr lang="en-US" sz="2400" b="1">
            <a:solidFill>
              <a:schemeClr val="tx1"/>
            </a:solidFill>
          </a:endParaRPr>
        </a:p>
      </dgm:t>
    </dgm:pt>
    <dgm:pt modelId="{50E6C541-457B-4A09-AE5B-848006C4A8CE}" type="sibTrans" cxnId="{83F599C0-EF83-4E6A-873C-AEF2219CE404}">
      <dgm:prSet/>
      <dgm:spPr/>
      <dgm:t>
        <a:bodyPr/>
        <a:lstStyle/>
        <a:p>
          <a:endParaRPr lang="en-US" sz="2400" b="1">
            <a:solidFill>
              <a:schemeClr val="tx1"/>
            </a:solidFill>
          </a:endParaRPr>
        </a:p>
      </dgm:t>
    </dgm:pt>
    <dgm:pt modelId="{9CEDB233-FD4E-4C6A-9EC5-340ED5E37829}">
      <dgm:prSet phldrT="[Text]" custT="1"/>
      <dgm:spPr>
        <a:solidFill>
          <a:schemeClr val="accent4">
            <a:lumMod val="60000"/>
            <a:lumOff val="40000"/>
          </a:schemeClr>
        </a:solidFill>
      </dgm:spPr>
      <dgm:t>
        <a:bodyPr/>
        <a:lstStyle/>
        <a:p>
          <a:r>
            <a:rPr lang="ar-SA" sz="2400" b="1">
              <a:solidFill>
                <a:schemeClr val="tx1"/>
              </a:solidFill>
            </a:rPr>
            <a:t>تحت ادعاءات المؤلفين الآخرين </a:t>
          </a:r>
          <a:endParaRPr lang="en-US" sz="2400" b="1" dirty="0">
            <a:solidFill>
              <a:schemeClr val="tx1"/>
            </a:solidFill>
          </a:endParaRPr>
        </a:p>
      </dgm:t>
    </dgm:pt>
    <dgm:pt modelId="{B83A79DC-B837-42B4-AB92-B779524B5C83}" type="parTrans" cxnId="{9F6D66FA-697F-45E9-883F-7C659BF2A65A}">
      <dgm:prSet/>
      <dgm:spPr/>
      <dgm:t>
        <a:bodyPr/>
        <a:lstStyle/>
        <a:p>
          <a:endParaRPr lang="en-US" sz="2400" b="1">
            <a:solidFill>
              <a:schemeClr val="tx1"/>
            </a:solidFill>
          </a:endParaRPr>
        </a:p>
      </dgm:t>
    </dgm:pt>
    <dgm:pt modelId="{E09840FA-83C3-4EAB-951C-7563E7514DE3}" type="sibTrans" cxnId="{9F6D66FA-697F-45E9-883F-7C659BF2A65A}">
      <dgm:prSet/>
      <dgm:spPr/>
      <dgm:t>
        <a:bodyPr/>
        <a:lstStyle/>
        <a:p>
          <a:endParaRPr lang="en-US" sz="2400" b="1">
            <a:solidFill>
              <a:schemeClr val="tx1"/>
            </a:solidFill>
          </a:endParaRPr>
        </a:p>
      </dgm:t>
    </dgm:pt>
    <dgm:pt modelId="{64BC9835-5F78-4531-A52F-96D8C40D3730}">
      <dgm:prSet phldrT="[Text]" custT="1"/>
      <dgm:spPr/>
      <dgm:t>
        <a:bodyPr/>
        <a:lstStyle/>
        <a:p>
          <a:r>
            <a:rPr lang="ar-SA" sz="2400" b="1">
              <a:solidFill>
                <a:schemeClr val="tx1"/>
              </a:solidFill>
            </a:rPr>
            <a:t>الأدلة </a:t>
          </a:r>
          <a:endParaRPr lang="en-US" sz="2400" b="1" dirty="0">
            <a:solidFill>
              <a:schemeClr val="tx1"/>
            </a:solidFill>
          </a:endParaRPr>
        </a:p>
      </dgm:t>
    </dgm:pt>
    <dgm:pt modelId="{400A0899-A060-43B0-9E13-D23136F83C92}" type="parTrans" cxnId="{F7A3BA71-7EB7-4149-A76C-E818B1C2BBEC}">
      <dgm:prSet/>
      <dgm:spPr/>
      <dgm:t>
        <a:bodyPr/>
        <a:lstStyle/>
        <a:p>
          <a:endParaRPr lang="en-US" sz="2400" b="1">
            <a:solidFill>
              <a:schemeClr val="tx1"/>
            </a:solidFill>
          </a:endParaRPr>
        </a:p>
      </dgm:t>
    </dgm:pt>
    <dgm:pt modelId="{01414E7F-DE2B-49EE-B450-4F4A5F878BFF}" type="sibTrans" cxnId="{F7A3BA71-7EB7-4149-A76C-E818B1C2BBEC}">
      <dgm:prSet/>
      <dgm:spPr/>
      <dgm:t>
        <a:bodyPr/>
        <a:lstStyle/>
        <a:p>
          <a:endParaRPr lang="en-US" sz="2400" b="1">
            <a:solidFill>
              <a:schemeClr val="tx1"/>
            </a:solidFill>
          </a:endParaRPr>
        </a:p>
      </dgm:t>
    </dgm:pt>
    <dgm:pt modelId="{E5F85B8D-81B5-4641-AD02-3F2C342EB6F6}">
      <dgm:prSet phldrT="[Text]" custT="1"/>
      <dgm:spPr>
        <a:solidFill>
          <a:schemeClr val="accent3">
            <a:lumMod val="20000"/>
            <a:lumOff val="80000"/>
          </a:schemeClr>
        </a:solidFill>
      </dgm:spPr>
      <dgm:t>
        <a:bodyPr/>
        <a:lstStyle/>
        <a:p>
          <a:r>
            <a:rPr lang="ar-SA" sz="2400" b="1">
              <a:solidFill>
                <a:schemeClr val="tx1"/>
              </a:solidFill>
            </a:rPr>
            <a:t>ضع دوائر</a:t>
          </a:r>
          <a:endParaRPr lang="en-US" sz="2400" b="1" dirty="0">
            <a:solidFill>
              <a:schemeClr val="tx1"/>
            </a:solidFill>
          </a:endParaRPr>
        </a:p>
      </dgm:t>
    </dgm:pt>
    <dgm:pt modelId="{7A277C1F-AF43-4834-A57C-1E055AD907DC}" type="parTrans" cxnId="{CD93F451-6A55-4829-8BDD-B1F7164765CA}">
      <dgm:prSet/>
      <dgm:spPr/>
      <dgm:t>
        <a:bodyPr/>
        <a:lstStyle/>
        <a:p>
          <a:endParaRPr lang="en-US" sz="2400" b="1">
            <a:solidFill>
              <a:schemeClr val="tx1"/>
            </a:solidFill>
          </a:endParaRPr>
        </a:p>
      </dgm:t>
    </dgm:pt>
    <dgm:pt modelId="{A399924D-A154-4212-B867-6234D8953044}" type="sibTrans" cxnId="{CD93F451-6A55-4829-8BDD-B1F7164765CA}">
      <dgm:prSet/>
      <dgm:spPr/>
      <dgm:t>
        <a:bodyPr/>
        <a:lstStyle/>
        <a:p>
          <a:endParaRPr lang="en-US" sz="2400" b="1">
            <a:solidFill>
              <a:schemeClr val="tx1"/>
            </a:solidFill>
          </a:endParaRPr>
        </a:p>
      </dgm:t>
    </dgm:pt>
    <dgm:pt modelId="{64FBEF37-DE39-46CE-BCA5-001FB77DFFF6}">
      <dgm:prSet phldrT="[Text]" custT="1"/>
      <dgm:spPr/>
      <dgm:t>
        <a:bodyPr/>
        <a:lstStyle/>
        <a:p>
          <a:r>
            <a:rPr lang="ar-SA" sz="2400" b="1">
              <a:solidFill>
                <a:schemeClr val="tx1"/>
              </a:solidFill>
            </a:rPr>
            <a:t>على الكلمات المهمة </a:t>
          </a:r>
          <a:endParaRPr lang="en-US" sz="2400" b="1" dirty="0">
            <a:solidFill>
              <a:schemeClr val="tx1"/>
            </a:solidFill>
          </a:endParaRPr>
        </a:p>
      </dgm:t>
    </dgm:pt>
    <dgm:pt modelId="{F2DCABA9-AFD3-47D8-AA8B-8FABD7785F40}" type="parTrans" cxnId="{232DF3AC-14BA-41BD-A7A2-EBD8ED4E4A4F}">
      <dgm:prSet/>
      <dgm:spPr/>
      <dgm:t>
        <a:bodyPr/>
        <a:lstStyle/>
        <a:p>
          <a:endParaRPr lang="en-US" sz="2400" b="1">
            <a:solidFill>
              <a:schemeClr val="tx1"/>
            </a:solidFill>
          </a:endParaRPr>
        </a:p>
      </dgm:t>
    </dgm:pt>
    <dgm:pt modelId="{08661656-47DA-4882-8731-1B347ACC0EE0}" type="sibTrans" cxnId="{232DF3AC-14BA-41BD-A7A2-EBD8ED4E4A4F}">
      <dgm:prSet/>
      <dgm:spPr/>
      <dgm:t>
        <a:bodyPr/>
        <a:lstStyle/>
        <a:p>
          <a:endParaRPr lang="en-US" sz="2400" b="1">
            <a:solidFill>
              <a:schemeClr val="tx1"/>
            </a:solidFill>
          </a:endParaRPr>
        </a:p>
      </dgm:t>
    </dgm:pt>
    <dgm:pt modelId="{A0408292-D011-4293-AAA2-6AD2D9B07B0D}">
      <dgm:prSet phldrT="[Text]" custT="1"/>
      <dgm:spPr/>
      <dgm:t>
        <a:bodyPr/>
        <a:lstStyle/>
        <a:p>
          <a:r>
            <a:rPr lang="ar-SA" sz="2400" b="1">
              <a:solidFill>
                <a:schemeClr val="tx1"/>
              </a:solidFill>
            </a:rPr>
            <a:t>الباحثين المهمين </a:t>
          </a:r>
          <a:endParaRPr lang="en-US" sz="2400" b="1" dirty="0">
            <a:solidFill>
              <a:schemeClr val="tx1"/>
            </a:solidFill>
          </a:endParaRPr>
        </a:p>
      </dgm:t>
    </dgm:pt>
    <dgm:pt modelId="{1A1E14D6-24AA-4784-AD55-12787121A7A5}" type="parTrans" cxnId="{957ECB1C-6B19-4448-BD20-A0F8F9796325}">
      <dgm:prSet/>
      <dgm:spPr/>
      <dgm:t>
        <a:bodyPr/>
        <a:lstStyle/>
        <a:p>
          <a:endParaRPr lang="en-US" sz="2400" b="1">
            <a:solidFill>
              <a:schemeClr val="tx1"/>
            </a:solidFill>
          </a:endParaRPr>
        </a:p>
      </dgm:t>
    </dgm:pt>
    <dgm:pt modelId="{054D8588-04C4-4297-BB27-53F7E44AD8DA}" type="sibTrans" cxnId="{957ECB1C-6B19-4448-BD20-A0F8F9796325}">
      <dgm:prSet/>
      <dgm:spPr/>
      <dgm:t>
        <a:bodyPr/>
        <a:lstStyle/>
        <a:p>
          <a:endParaRPr lang="en-US" sz="2400" b="1">
            <a:solidFill>
              <a:schemeClr val="tx1"/>
            </a:solidFill>
          </a:endParaRPr>
        </a:p>
      </dgm:t>
    </dgm:pt>
    <dgm:pt modelId="{E36D1818-CA39-479D-A53E-84713C5ED57A}">
      <dgm:prSet phldrT="[Text]" custT="1"/>
      <dgm:spPr>
        <a:solidFill>
          <a:schemeClr val="accent3">
            <a:lumMod val="20000"/>
            <a:lumOff val="80000"/>
          </a:schemeClr>
        </a:solidFill>
      </dgm:spPr>
      <dgm:t>
        <a:bodyPr/>
        <a:lstStyle/>
        <a:p>
          <a:r>
            <a:rPr lang="ar-SA" sz="2400" b="1" dirty="0">
              <a:solidFill>
                <a:schemeClr val="tx1"/>
              </a:solidFill>
            </a:rPr>
            <a:t>ضع ارقام على الفقرات </a:t>
          </a:r>
          <a:endParaRPr lang="en-US" sz="2400" b="1" dirty="0">
            <a:solidFill>
              <a:schemeClr val="tx1"/>
            </a:solidFill>
          </a:endParaRPr>
        </a:p>
      </dgm:t>
    </dgm:pt>
    <dgm:pt modelId="{D4D24069-75F5-4732-ABA5-47D706A06142}" type="parTrans" cxnId="{C0590BAC-D06D-441C-8825-BAE7C990CED0}">
      <dgm:prSet/>
      <dgm:spPr/>
      <dgm:t>
        <a:bodyPr/>
        <a:lstStyle/>
        <a:p>
          <a:endParaRPr lang="en-US" sz="2400" b="1">
            <a:solidFill>
              <a:schemeClr val="tx1"/>
            </a:solidFill>
          </a:endParaRPr>
        </a:p>
      </dgm:t>
    </dgm:pt>
    <dgm:pt modelId="{9A017378-57FF-436D-89E4-B2855384EF00}" type="sibTrans" cxnId="{C0590BAC-D06D-441C-8825-BAE7C990CED0}">
      <dgm:prSet/>
      <dgm:spPr/>
      <dgm:t>
        <a:bodyPr/>
        <a:lstStyle/>
        <a:p>
          <a:endParaRPr lang="en-US" sz="2400" b="1">
            <a:solidFill>
              <a:schemeClr val="tx1"/>
            </a:solidFill>
          </a:endParaRPr>
        </a:p>
      </dgm:t>
    </dgm:pt>
    <dgm:pt modelId="{24D2883D-4EAB-40B7-B13E-6461F9A29111}">
      <dgm:prSet phldrT="[Text]" custT="1"/>
      <dgm:spPr/>
      <dgm:t>
        <a:bodyPr/>
        <a:lstStyle/>
        <a:p>
          <a:r>
            <a:rPr lang="ar-SA" sz="2400" b="1">
              <a:solidFill>
                <a:schemeClr val="tx1"/>
              </a:solidFill>
            </a:rPr>
            <a:t>قبل القراءة رقم جميع الفقرات </a:t>
          </a:r>
          <a:endParaRPr lang="en-US" sz="2400" b="1" dirty="0">
            <a:solidFill>
              <a:schemeClr val="tx1"/>
            </a:solidFill>
          </a:endParaRPr>
        </a:p>
      </dgm:t>
    </dgm:pt>
    <dgm:pt modelId="{E68DF9FE-86B1-41DA-A1AC-44F697E83A36}" type="parTrans" cxnId="{2560FC13-CD0E-4213-AB6E-5055846928BD}">
      <dgm:prSet/>
      <dgm:spPr/>
      <dgm:t>
        <a:bodyPr/>
        <a:lstStyle/>
        <a:p>
          <a:endParaRPr lang="en-US" sz="2400" b="1">
            <a:solidFill>
              <a:schemeClr val="tx1"/>
            </a:solidFill>
          </a:endParaRPr>
        </a:p>
      </dgm:t>
    </dgm:pt>
    <dgm:pt modelId="{199A839D-DE93-4342-B996-D757552BE2F8}" type="sibTrans" cxnId="{2560FC13-CD0E-4213-AB6E-5055846928BD}">
      <dgm:prSet/>
      <dgm:spPr/>
      <dgm:t>
        <a:bodyPr/>
        <a:lstStyle/>
        <a:p>
          <a:endParaRPr lang="en-US" sz="2400" b="1">
            <a:solidFill>
              <a:schemeClr val="tx1"/>
            </a:solidFill>
          </a:endParaRPr>
        </a:p>
      </dgm:t>
    </dgm:pt>
    <dgm:pt modelId="{49A774CF-DF59-4510-8711-A424FC065EAD}">
      <dgm:prSet phldrT="[Text]" custT="1"/>
      <dgm:spPr/>
      <dgm:t>
        <a:bodyPr/>
        <a:lstStyle/>
        <a:p>
          <a:r>
            <a:rPr lang="ar-SA" sz="2400" b="1">
              <a:solidFill>
                <a:schemeClr val="tx1"/>
              </a:solidFill>
            </a:rPr>
            <a:t>استخدم هذه الارقام للربط بين هذه الفقرات</a:t>
          </a:r>
          <a:endParaRPr lang="en-US" sz="2400" b="1" dirty="0">
            <a:solidFill>
              <a:schemeClr val="tx1"/>
            </a:solidFill>
          </a:endParaRPr>
        </a:p>
      </dgm:t>
    </dgm:pt>
    <dgm:pt modelId="{A3E2E2B7-8E46-4D2A-9A09-3EC330311C8F}" type="parTrans" cxnId="{A5DFB8AD-4F34-4F9C-805F-B1EC0078604F}">
      <dgm:prSet/>
      <dgm:spPr/>
      <dgm:t>
        <a:bodyPr/>
        <a:lstStyle/>
        <a:p>
          <a:endParaRPr lang="en-US" sz="2400" b="1">
            <a:solidFill>
              <a:schemeClr val="tx1"/>
            </a:solidFill>
          </a:endParaRPr>
        </a:p>
      </dgm:t>
    </dgm:pt>
    <dgm:pt modelId="{CBBC053A-AB55-4DBB-B8DC-3133CED166B6}" type="sibTrans" cxnId="{A5DFB8AD-4F34-4F9C-805F-B1EC0078604F}">
      <dgm:prSet/>
      <dgm:spPr/>
      <dgm:t>
        <a:bodyPr/>
        <a:lstStyle/>
        <a:p>
          <a:endParaRPr lang="en-US" sz="2400" b="1">
            <a:solidFill>
              <a:schemeClr val="tx1"/>
            </a:solidFill>
          </a:endParaRPr>
        </a:p>
      </dgm:t>
    </dgm:pt>
    <dgm:pt modelId="{1D20B4F0-397F-455B-BD9B-139EF07A5222}">
      <dgm:prSet custT="1"/>
      <dgm:spPr/>
      <dgm:t>
        <a:bodyPr/>
        <a:lstStyle/>
        <a:p>
          <a:r>
            <a:rPr lang="ar-SA" sz="2400" b="1">
              <a:solidFill>
                <a:schemeClr val="tx1"/>
              </a:solidFill>
            </a:rPr>
            <a:t>ارقام او كلمات </a:t>
          </a:r>
          <a:endParaRPr lang="en-US" sz="2400" b="1" dirty="0">
            <a:solidFill>
              <a:schemeClr val="tx1"/>
            </a:solidFill>
          </a:endParaRPr>
        </a:p>
      </dgm:t>
    </dgm:pt>
    <dgm:pt modelId="{4BD29484-DD65-493D-8E5B-A9BF9F062D17}" type="parTrans" cxnId="{928CCF6C-2F50-41CB-A326-A23EE7B31F14}">
      <dgm:prSet/>
      <dgm:spPr/>
      <dgm:t>
        <a:bodyPr/>
        <a:lstStyle/>
        <a:p>
          <a:endParaRPr lang="en-US" sz="2400" b="1">
            <a:solidFill>
              <a:schemeClr val="tx1"/>
            </a:solidFill>
          </a:endParaRPr>
        </a:p>
      </dgm:t>
    </dgm:pt>
    <dgm:pt modelId="{CD5CD678-F8AD-4D0F-9618-E3C129718BCD}" type="sibTrans" cxnId="{928CCF6C-2F50-41CB-A326-A23EE7B31F14}">
      <dgm:prSet/>
      <dgm:spPr/>
      <dgm:t>
        <a:bodyPr/>
        <a:lstStyle/>
        <a:p>
          <a:endParaRPr lang="en-US" sz="2400" b="1">
            <a:solidFill>
              <a:schemeClr val="tx1"/>
            </a:solidFill>
          </a:endParaRPr>
        </a:p>
      </dgm:t>
    </dgm:pt>
    <dgm:pt modelId="{03D5ED2B-922C-4E0A-9B1E-65546DF2E2D6}">
      <dgm:prSet custT="1"/>
      <dgm:spPr/>
      <dgm:t>
        <a:bodyPr/>
        <a:lstStyle/>
        <a:p>
          <a:r>
            <a:rPr lang="ar-SA" sz="2400" b="1">
              <a:solidFill>
                <a:schemeClr val="tx1"/>
              </a:solidFill>
            </a:rPr>
            <a:t>الاحداث </a:t>
          </a:r>
          <a:endParaRPr lang="en-US" sz="2400" b="1" dirty="0">
            <a:solidFill>
              <a:schemeClr val="tx1"/>
            </a:solidFill>
          </a:endParaRPr>
        </a:p>
      </dgm:t>
    </dgm:pt>
    <dgm:pt modelId="{9CE3E5D8-4326-4B72-B301-5685B2D8BA3A}" type="parTrans" cxnId="{E7F2734B-A7B0-40AE-AAD3-089D24F481DF}">
      <dgm:prSet/>
      <dgm:spPr/>
      <dgm:t>
        <a:bodyPr/>
        <a:lstStyle/>
        <a:p>
          <a:endParaRPr lang="en-US" sz="2400" b="1">
            <a:solidFill>
              <a:schemeClr val="tx1"/>
            </a:solidFill>
          </a:endParaRPr>
        </a:p>
      </dgm:t>
    </dgm:pt>
    <dgm:pt modelId="{D3BD2574-84E8-4724-B198-BD0A01C30B3E}" type="sibTrans" cxnId="{E7F2734B-A7B0-40AE-AAD3-089D24F481DF}">
      <dgm:prSet/>
      <dgm:spPr/>
      <dgm:t>
        <a:bodyPr/>
        <a:lstStyle/>
        <a:p>
          <a:endParaRPr lang="en-US" sz="2400" b="1">
            <a:solidFill>
              <a:schemeClr val="tx1"/>
            </a:solidFill>
          </a:endParaRPr>
        </a:p>
      </dgm:t>
    </dgm:pt>
    <dgm:pt modelId="{E6F51127-90AA-4D2C-B495-49FD5B55F45F}" type="pres">
      <dgm:prSet presAssocID="{DF87EAEA-A654-4FE2-BBC3-3E7C4907F668}" presName="theList" presStyleCnt="0">
        <dgm:presLayoutVars>
          <dgm:dir/>
          <dgm:animLvl val="lvl"/>
          <dgm:resizeHandles val="exact"/>
        </dgm:presLayoutVars>
      </dgm:prSet>
      <dgm:spPr/>
      <dgm:t>
        <a:bodyPr/>
        <a:lstStyle/>
        <a:p>
          <a:pPr rtl="1"/>
          <a:endParaRPr lang="ar-SA"/>
        </a:p>
      </dgm:t>
    </dgm:pt>
    <dgm:pt modelId="{C2F1018D-1139-40F0-AD9C-C0387CB49141}" type="pres">
      <dgm:prSet presAssocID="{EF5A4C4D-7253-44E1-81F3-602D459600A8}" presName="compNode" presStyleCnt="0"/>
      <dgm:spPr/>
    </dgm:pt>
    <dgm:pt modelId="{D11ECA99-AB33-48D1-B6BE-B9E9B16CD76A}" type="pres">
      <dgm:prSet presAssocID="{EF5A4C4D-7253-44E1-81F3-602D459600A8}" presName="aNode" presStyleLbl="bgShp" presStyleIdx="0" presStyleCnt="3"/>
      <dgm:spPr/>
      <dgm:t>
        <a:bodyPr/>
        <a:lstStyle/>
        <a:p>
          <a:pPr rtl="1"/>
          <a:endParaRPr lang="ar-SA"/>
        </a:p>
      </dgm:t>
    </dgm:pt>
    <dgm:pt modelId="{85772F66-782E-4283-9BE7-3C1E1726B9DF}" type="pres">
      <dgm:prSet presAssocID="{EF5A4C4D-7253-44E1-81F3-602D459600A8}" presName="textNode" presStyleLbl="bgShp" presStyleIdx="0" presStyleCnt="3"/>
      <dgm:spPr/>
      <dgm:t>
        <a:bodyPr/>
        <a:lstStyle/>
        <a:p>
          <a:pPr rtl="1"/>
          <a:endParaRPr lang="ar-SA"/>
        </a:p>
      </dgm:t>
    </dgm:pt>
    <dgm:pt modelId="{47A80644-50F5-460C-A016-89F0315A0D4D}" type="pres">
      <dgm:prSet presAssocID="{EF5A4C4D-7253-44E1-81F3-602D459600A8}" presName="compChildNode" presStyleCnt="0"/>
      <dgm:spPr/>
    </dgm:pt>
    <dgm:pt modelId="{1750C02C-443A-4234-80F9-82242EE5A25C}" type="pres">
      <dgm:prSet presAssocID="{EF5A4C4D-7253-44E1-81F3-602D459600A8}" presName="theInnerList" presStyleCnt="0"/>
      <dgm:spPr/>
    </dgm:pt>
    <dgm:pt modelId="{B8610577-7029-4173-ACE4-8FEB2A58E748}" type="pres">
      <dgm:prSet presAssocID="{9CEDB233-FD4E-4C6A-9EC5-340ED5E37829}" presName="childNode" presStyleLbl="node1" presStyleIdx="0" presStyleCnt="8">
        <dgm:presLayoutVars>
          <dgm:bulletEnabled val="1"/>
        </dgm:presLayoutVars>
      </dgm:prSet>
      <dgm:spPr/>
      <dgm:t>
        <a:bodyPr/>
        <a:lstStyle/>
        <a:p>
          <a:pPr rtl="1"/>
          <a:endParaRPr lang="ar-SA"/>
        </a:p>
      </dgm:t>
    </dgm:pt>
    <dgm:pt modelId="{B0E2328F-6572-497C-8A2C-B30007B28D25}" type="pres">
      <dgm:prSet presAssocID="{9CEDB233-FD4E-4C6A-9EC5-340ED5E37829}" presName="aSpace2" presStyleCnt="0"/>
      <dgm:spPr/>
    </dgm:pt>
    <dgm:pt modelId="{861E5F8C-FC85-475F-A5FC-FC5D327777EC}" type="pres">
      <dgm:prSet presAssocID="{64BC9835-5F78-4531-A52F-96D8C40D3730}" presName="childNode" presStyleLbl="node1" presStyleIdx="1" presStyleCnt="8">
        <dgm:presLayoutVars>
          <dgm:bulletEnabled val="1"/>
        </dgm:presLayoutVars>
      </dgm:prSet>
      <dgm:spPr/>
      <dgm:t>
        <a:bodyPr/>
        <a:lstStyle/>
        <a:p>
          <a:pPr rtl="1"/>
          <a:endParaRPr lang="ar-SA"/>
        </a:p>
      </dgm:t>
    </dgm:pt>
    <dgm:pt modelId="{1C4C2B0D-FBC2-4E10-9CF9-6F155D9B184A}" type="pres">
      <dgm:prSet presAssocID="{64BC9835-5F78-4531-A52F-96D8C40D3730}" presName="aSpace2" presStyleCnt="0"/>
      <dgm:spPr/>
    </dgm:pt>
    <dgm:pt modelId="{281EA513-656A-4D80-90CE-01AC26F01A7E}" type="pres">
      <dgm:prSet presAssocID="{03D5ED2B-922C-4E0A-9B1E-65546DF2E2D6}" presName="childNode" presStyleLbl="node1" presStyleIdx="2" presStyleCnt="8">
        <dgm:presLayoutVars>
          <dgm:bulletEnabled val="1"/>
        </dgm:presLayoutVars>
      </dgm:prSet>
      <dgm:spPr/>
      <dgm:t>
        <a:bodyPr/>
        <a:lstStyle/>
        <a:p>
          <a:pPr rtl="1"/>
          <a:endParaRPr lang="ar-SA"/>
        </a:p>
      </dgm:t>
    </dgm:pt>
    <dgm:pt modelId="{0C8633F0-6DB6-4A1F-AA1F-76A0F5595254}" type="pres">
      <dgm:prSet presAssocID="{EF5A4C4D-7253-44E1-81F3-602D459600A8}" presName="aSpace" presStyleCnt="0"/>
      <dgm:spPr/>
    </dgm:pt>
    <dgm:pt modelId="{92266DCD-1D50-47C5-ABCF-33394C88FA78}" type="pres">
      <dgm:prSet presAssocID="{E5F85B8D-81B5-4641-AD02-3F2C342EB6F6}" presName="compNode" presStyleCnt="0"/>
      <dgm:spPr/>
    </dgm:pt>
    <dgm:pt modelId="{8F61399F-C6D5-4317-BD93-18ACBAAC546D}" type="pres">
      <dgm:prSet presAssocID="{E5F85B8D-81B5-4641-AD02-3F2C342EB6F6}" presName="aNode" presStyleLbl="bgShp" presStyleIdx="1" presStyleCnt="3"/>
      <dgm:spPr/>
      <dgm:t>
        <a:bodyPr/>
        <a:lstStyle/>
        <a:p>
          <a:pPr rtl="1"/>
          <a:endParaRPr lang="ar-SA"/>
        </a:p>
      </dgm:t>
    </dgm:pt>
    <dgm:pt modelId="{F9D9B009-3A21-41A0-8F62-E0C83A5F8028}" type="pres">
      <dgm:prSet presAssocID="{E5F85B8D-81B5-4641-AD02-3F2C342EB6F6}" presName="textNode" presStyleLbl="bgShp" presStyleIdx="1" presStyleCnt="3"/>
      <dgm:spPr/>
      <dgm:t>
        <a:bodyPr/>
        <a:lstStyle/>
        <a:p>
          <a:pPr rtl="1"/>
          <a:endParaRPr lang="ar-SA"/>
        </a:p>
      </dgm:t>
    </dgm:pt>
    <dgm:pt modelId="{22CF80AC-67C2-4819-856F-59F6BFF0D541}" type="pres">
      <dgm:prSet presAssocID="{E5F85B8D-81B5-4641-AD02-3F2C342EB6F6}" presName="compChildNode" presStyleCnt="0"/>
      <dgm:spPr/>
    </dgm:pt>
    <dgm:pt modelId="{CCB54E58-2AE7-43B1-8485-B42C7342F6DF}" type="pres">
      <dgm:prSet presAssocID="{E5F85B8D-81B5-4641-AD02-3F2C342EB6F6}" presName="theInnerList" presStyleCnt="0"/>
      <dgm:spPr/>
    </dgm:pt>
    <dgm:pt modelId="{8E04F2E3-61FF-45FA-ACB3-44E2B74EFD1C}" type="pres">
      <dgm:prSet presAssocID="{64FBEF37-DE39-46CE-BCA5-001FB77DFFF6}" presName="childNode" presStyleLbl="node1" presStyleIdx="3" presStyleCnt="8">
        <dgm:presLayoutVars>
          <dgm:bulletEnabled val="1"/>
        </dgm:presLayoutVars>
      </dgm:prSet>
      <dgm:spPr/>
      <dgm:t>
        <a:bodyPr/>
        <a:lstStyle/>
        <a:p>
          <a:pPr rtl="1"/>
          <a:endParaRPr lang="ar-SA"/>
        </a:p>
      </dgm:t>
    </dgm:pt>
    <dgm:pt modelId="{69E2F680-2E48-4E11-8EC9-D02A4EE46C5B}" type="pres">
      <dgm:prSet presAssocID="{64FBEF37-DE39-46CE-BCA5-001FB77DFFF6}" presName="aSpace2" presStyleCnt="0"/>
      <dgm:spPr/>
    </dgm:pt>
    <dgm:pt modelId="{304F61AF-5C28-467C-8B01-4CB7739B9AE0}" type="pres">
      <dgm:prSet presAssocID="{1D20B4F0-397F-455B-BD9B-139EF07A5222}" presName="childNode" presStyleLbl="node1" presStyleIdx="4" presStyleCnt="8">
        <dgm:presLayoutVars>
          <dgm:bulletEnabled val="1"/>
        </dgm:presLayoutVars>
      </dgm:prSet>
      <dgm:spPr/>
      <dgm:t>
        <a:bodyPr/>
        <a:lstStyle/>
        <a:p>
          <a:pPr rtl="1"/>
          <a:endParaRPr lang="ar-SA"/>
        </a:p>
      </dgm:t>
    </dgm:pt>
    <dgm:pt modelId="{974168B5-F940-42F8-B9B2-0FB716C048C8}" type="pres">
      <dgm:prSet presAssocID="{1D20B4F0-397F-455B-BD9B-139EF07A5222}" presName="aSpace2" presStyleCnt="0"/>
      <dgm:spPr/>
    </dgm:pt>
    <dgm:pt modelId="{07C90131-2625-4F66-8F02-CC5AE3AC8C06}" type="pres">
      <dgm:prSet presAssocID="{A0408292-D011-4293-AAA2-6AD2D9B07B0D}" presName="childNode" presStyleLbl="node1" presStyleIdx="5" presStyleCnt="8">
        <dgm:presLayoutVars>
          <dgm:bulletEnabled val="1"/>
        </dgm:presLayoutVars>
      </dgm:prSet>
      <dgm:spPr/>
      <dgm:t>
        <a:bodyPr/>
        <a:lstStyle/>
        <a:p>
          <a:pPr rtl="1"/>
          <a:endParaRPr lang="ar-SA"/>
        </a:p>
      </dgm:t>
    </dgm:pt>
    <dgm:pt modelId="{3CAA3668-CA1D-4B2D-804C-E1225D4EB324}" type="pres">
      <dgm:prSet presAssocID="{E5F85B8D-81B5-4641-AD02-3F2C342EB6F6}" presName="aSpace" presStyleCnt="0"/>
      <dgm:spPr/>
    </dgm:pt>
    <dgm:pt modelId="{61157199-73EE-4CCB-8581-7976478A40AC}" type="pres">
      <dgm:prSet presAssocID="{E36D1818-CA39-479D-A53E-84713C5ED57A}" presName="compNode" presStyleCnt="0"/>
      <dgm:spPr/>
    </dgm:pt>
    <dgm:pt modelId="{C7F35717-267B-4194-A565-538871A1F100}" type="pres">
      <dgm:prSet presAssocID="{E36D1818-CA39-479D-A53E-84713C5ED57A}" presName="aNode" presStyleLbl="bgShp" presStyleIdx="2" presStyleCnt="3"/>
      <dgm:spPr/>
      <dgm:t>
        <a:bodyPr/>
        <a:lstStyle/>
        <a:p>
          <a:pPr rtl="1"/>
          <a:endParaRPr lang="ar-SA"/>
        </a:p>
      </dgm:t>
    </dgm:pt>
    <dgm:pt modelId="{1633C18B-691F-4642-BCE0-BC2C40B5A595}" type="pres">
      <dgm:prSet presAssocID="{E36D1818-CA39-479D-A53E-84713C5ED57A}" presName="textNode" presStyleLbl="bgShp" presStyleIdx="2" presStyleCnt="3"/>
      <dgm:spPr/>
      <dgm:t>
        <a:bodyPr/>
        <a:lstStyle/>
        <a:p>
          <a:pPr rtl="1"/>
          <a:endParaRPr lang="ar-SA"/>
        </a:p>
      </dgm:t>
    </dgm:pt>
    <dgm:pt modelId="{597EE27D-0199-4483-B2BD-585CBB8F846E}" type="pres">
      <dgm:prSet presAssocID="{E36D1818-CA39-479D-A53E-84713C5ED57A}" presName="compChildNode" presStyleCnt="0"/>
      <dgm:spPr/>
    </dgm:pt>
    <dgm:pt modelId="{A1797053-C917-4814-9F32-4DA5E5873BF9}" type="pres">
      <dgm:prSet presAssocID="{E36D1818-CA39-479D-A53E-84713C5ED57A}" presName="theInnerList" presStyleCnt="0"/>
      <dgm:spPr/>
    </dgm:pt>
    <dgm:pt modelId="{906D481E-B795-4F6E-BD65-E6CB0A22ACF5}" type="pres">
      <dgm:prSet presAssocID="{24D2883D-4EAB-40B7-B13E-6461F9A29111}" presName="childNode" presStyleLbl="node1" presStyleIdx="6" presStyleCnt="8">
        <dgm:presLayoutVars>
          <dgm:bulletEnabled val="1"/>
        </dgm:presLayoutVars>
      </dgm:prSet>
      <dgm:spPr/>
      <dgm:t>
        <a:bodyPr/>
        <a:lstStyle/>
        <a:p>
          <a:pPr rtl="1"/>
          <a:endParaRPr lang="ar-SA"/>
        </a:p>
      </dgm:t>
    </dgm:pt>
    <dgm:pt modelId="{759945F9-6BF9-48CD-8DF2-122A929205C4}" type="pres">
      <dgm:prSet presAssocID="{24D2883D-4EAB-40B7-B13E-6461F9A29111}" presName="aSpace2" presStyleCnt="0"/>
      <dgm:spPr/>
    </dgm:pt>
    <dgm:pt modelId="{4C46B21B-1815-4765-B005-7F4364CE0D7A}" type="pres">
      <dgm:prSet presAssocID="{49A774CF-DF59-4510-8711-A424FC065EAD}" presName="childNode" presStyleLbl="node1" presStyleIdx="7" presStyleCnt="8">
        <dgm:presLayoutVars>
          <dgm:bulletEnabled val="1"/>
        </dgm:presLayoutVars>
      </dgm:prSet>
      <dgm:spPr/>
      <dgm:t>
        <a:bodyPr/>
        <a:lstStyle/>
        <a:p>
          <a:pPr rtl="1"/>
          <a:endParaRPr lang="ar-SA"/>
        </a:p>
      </dgm:t>
    </dgm:pt>
  </dgm:ptLst>
  <dgm:cxnLst>
    <dgm:cxn modelId="{AD136E5D-579F-43E5-A92E-C92C78664C0E}" type="presOf" srcId="{EF5A4C4D-7253-44E1-81F3-602D459600A8}" destId="{85772F66-782E-4283-9BE7-3C1E1726B9DF}" srcOrd="1" destOrd="0" presId="urn:microsoft.com/office/officeart/2005/8/layout/lProcess2"/>
    <dgm:cxn modelId="{85F5A50A-4CBF-431E-99E9-08561DDA71AA}" type="presOf" srcId="{EF5A4C4D-7253-44E1-81F3-602D459600A8}" destId="{D11ECA99-AB33-48D1-B6BE-B9E9B16CD76A}" srcOrd="0" destOrd="0" presId="urn:microsoft.com/office/officeart/2005/8/layout/lProcess2"/>
    <dgm:cxn modelId="{928CCF6C-2F50-41CB-A326-A23EE7B31F14}" srcId="{E5F85B8D-81B5-4641-AD02-3F2C342EB6F6}" destId="{1D20B4F0-397F-455B-BD9B-139EF07A5222}" srcOrd="1" destOrd="0" parTransId="{4BD29484-DD65-493D-8E5B-A9BF9F062D17}" sibTransId="{CD5CD678-F8AD-4D0F-9618-E3C129718BCD}"/>
    <dgm:cxn modelId="{232DF3AC-14BA-41BD-A7A2-EBD8ED4E4A4F}" srcId="{E5F85B8D-81B5-4641-AD02-3F2C342EB6F6}" destId="{64FBEF37-DE39-46CE-BCA5-001FB77DFFF6}" srcOrd="0" destOrd="0" parTransId="{F2DCABA9-AFD3-47D8-AA8B-8FABD7785F40}" sibTransId="{08661656-47DA-4882-8731-1B347ACC0EE0}"/>
    <dgm:cxn modelId="{A5DFB8AD-4F34-4F9C-805F-B1EC0078604F}" srcId="{E36D1818-CA39-479D-A53E-84713C5ED57A}" destId="{49A774CF-DF59-4510-8711-A424FC065EAD}" srcOrd="1" destOrd="0" parTransId="{A3E2E2B7-8E46-4D2A-9A09-3EC330311C8F}" sibTransId="{CBBC053A-AB55-4DBB-B8DC-3133CED166B6}"/>
    <dgm:cxn modelId="{11019B5D-C829-4104-B2FB-F1441CA7B8F4}" type="presOf" srcId="{64FBEF37-DE39-46CE-BCA5-001FB77DFFF6}" destId="{8E04F2E3-61FF-45FA-ACB3-44E2B74EFD1C}" srcOrd="0" destOrd="0" presId="urn:microsoft.com/office/officeart/2005/8/layout/lProcess2"/>
    <dgm:cxn modelId="{365AAF56-EC42-4E23-B6E3-D3F0E62810F3}" type="presOf" srcId="{9CEDB233-FD4E-4C6A-9EC5-340ED5E37829}" destId="{B8610577-7029-4173-ACE4-8FEB2A58E748}" srcOrd="0" destOrd="0" presId="urn:microsoft.com/office/officeart/2005/8/layout/lProcess2"/>
    <dgm:cxn modelId="{2560FC13-CD0E-4213-AB6E-5055846928BD}" srcId="{E36D1818-CA39-479D-A53E-84713C5ED57A}" destId="{24D2883D-4EAB-40B7-B13E-6461F9A29111}" srcOrd="0" destOrd="0" parTransId="{E68DF9FE-86B1-41DA-A1AC-44F697E83A36}" sibTransId="{199A839D-DE93-4342-B996-D757552BE2F8}"/>
    <dgm:cxn modelId="{A90410A4-9CFF-4105-A594-3114496291DD}" type="presOf" srcId="{1D20B4F0-397F-455B-BD9B-139EF07A5222}" destId="{304F61AF-5C28-467C-8B01-4CB7739B9AE0}" srcOrd="0" destOrd="0" presId="urn:microsoft.com/office/officeart/2005/8/layout/lProcess2"/>
    <dgm:cxn modelId="{D8796EDB-5658-4B1F-AB4D-AC50FAF82BF8}" type="presOf" srcId="{24D2883D-4EAB-40B7-B13E-6461F9A29111}" destId="{906D481E-B795-4F6E-BD65-E6CB0A22ACF5}" srcOrd="0" destOrd="0" presId="urn:microsoft.com/office/officeart/2005/8/layout/lProcess2"/>
    <dgm:cxn modelId="{957ECB1C-6B19-4448-BD20-A0F8F9796325}" srcId="{E5F85B8D-81B5-4641-AD02-3F2C342EB6F6}" destId="{A0408292-D011-4293-AAA2-6AD2D9B07B0D}" srcOrd="2" destOrd="0" parTransId="{1A1E14D6-24AA-4784-AD55-12787121A7A5}" sibTransId="{054D8588-04C4-4297-BB27-53F7E44AD8DA}"/>
    <dgm:cxn modelId="{65B44406-CA12-4340-A515-1F71E0BFEDD3}" type="presOf" srcId="{E36D1818-CA39-479D-A53E-84713C5ED57A}" destId="{1633C18B-691F-4642-BCE0-BC2C40B5A595}" srcOrd="1" destOrd="0" presId="urn:microsoft.com/office/officeart/2005/8/layout/lProcess2"/>
    <dgm:cxn modelId="{8C7597C4-2CA3-46CE-885D-FACB561A476E}" type="presOf" srcId="{DF87EAEA-A654-4FE2-BBC3-3E7C4907F668}" destId="{E6F51127-90AA-4D2C-B495-49FD5B55F45F}" srcOrd="0" destOrd="0" presId="urn:microsoft.com/office/officeart/2005/8/layout/lProcess2"/>
    <dgm:cxn modelId="{CD93F451-6A55-4829-8BDD-B1F7164765CA}" srcId="{DF87EAEA-A654-4FE2-BBC3-3E7C4907F668}" destId="{E5F85B8D-81B5-4641-AD02-3F2C342EB6F6}" srcOrd="1" destOrd="0" parTransId="{7A277C1F-AF43-4834-A57C-1E055AD907DC}" sibTransId="{A399924D-A154-4212-B867-6234D8953044}"/>
    <dgm:cxn modelId="{4541580E-23ED-4957-8874-28EA6E3451EC}" type="presOf" srcId="{E5F85B8D-81B5-4641-AD02-3F2C342EB6F6}" destId="{F9D9B009-3A21-41A0-8F62-E0C83A5F8028}" srcOrd="1" destOrd="0" presId="urn:microsoft.com/office/officeart/2005/8/layout/lProcess2"/>
    <dgm:cxn modelId="{E7F2734B-A7B0-40AE-AAD3-089D24F481DF}" srcId="{EF5A4C4D-7253-44E1-81F3-602D459600A8}" destId="{03D5ED2B-922C-4E0A-9B1E-65546DF2E2D6}" srcOrd="2" destOrd="0" parTransId="{9CE3E5D8-4326-4B72-B301-5685B2D8BA3A}" sibTransId="{D3BD2574-84E8-4724-B198-BD0A01C30B3E}"/>
    <dgm:cxn modelId="{F59ECC16-90A2-4D72-90C7-1377DB39DA86}" type="presOf" srcId="{E5F85B8D-81B5-4641-AD02-3F2C342EB6F6}" destId="{8F61399F-C6D5-4317-BD93-18ACBAAC546D}" srcOrd="0" destOrd="0" presId="urn:microsoft.com/office/officeart/2005/8/layout/lProcess2"/>
    <dgm:cxn modelId="{C0590BAC-D06D-441C-8825-BAE7C990CED0}" srcId="{DF87EAEA-A654-4FE2-BBC3-3E7C4907F668}" destId="{E36D1818-CA39-479D-A53E-84713C5ED57A}" srcOrd="2" destOrd="0" parTransId="{D4D24069-75F5-4732-ABA5-47D706A06142}" sibTransId="{9A017378-57FF-436D-89E4-B2855384EF00}"/>
    <dgm:cxn modelId="{A46DC846-A0DE-4210-AC58-475B20259B4A}" type="presOf" srcId="{A0408292-D011-4293-AAA2-6AD2D9B07B0D}" destId="{07C90131-2625-4F66-8F02-CC5AE3AC8C06}" srcOrd="0" destOrd="0" presId="urn:microsoft.com/office/officeart/2005/8/layout/lProcess2"/>
    <dgm:cxn modelId="{83F599C0-EF83-4E6A-873C-AEF2219CE404}" srcId="{DF87EAEA-A654-4FE2-BBC3-3E7C4907F668}" destId="{EF5A4C4D-7253-44E1-81F3-602D459600A8}" srcOrd="0" destOrd="0" parTransId="{0D1B6589-C50C-4E72-9134-C944559806EF}" sibTransId="{50E6C541-457B-4A09-AE5B-848006C4A8CE}"/>
    <dgm:cxn modelId="{9F6D66FA-697F-45E9-883F-7C659BF2A65A}" srcId="{EF5A4C4D-7253-44E1-81F3-602D459600A8}" destId="{9CEDB233-FD4E-4C6A-9EC5-340ED5E37829}" srcOrd="0" destOrd="0" parTransId="{B83A79DC-B837-42B4-AB92-B779524B5C83}" sibTransId="{E09840FA-83C3-4EAB-951C-7563E7514DE3}"/>
    <dgm:cxn modelId="{2A14B476-97E0-4EDF-9D25-6715AF24316F}" type="presOf" srcId="{03D5ED2B-922C-4E0A-9B1E-65546DF2E2D6}" destId="{281EA513-656A-4D80-90CE-01AC26F01A7E}" srcOrd="0" destOrd="0" presId="urn:microsoft.com/office/officeart/2005/8/layout/lProcess2"/>
    <dgm:cxn modelId="{F7A3BA71-7EB7-4149-A76C-E818B1C2BBEC}" srcId="{EF5A4C4D-7253-44E1-81F3-602D459600A8}" destId="{64BC9835-5F78-4531-A52F-96D8C40D3730}" srcOrd="1" destOrd="0" parTransId="{400A0899-A060-43B0-9E13-D23136F83C92}" sibTransId="{01414E7F-DE2B-49EE-B450-4F4A5F878BFF}"/>
    <dgm:cxn modelId="{D1C71A90-E3D8-43B9-B686-A8AA74197F48}" type="presOf" srcId="{64BC9835-5F78-4531-A52F-96D8C40D3730}" destId="{861E5F8C-FC85-475F-A5FC-FC5D327777EC}" srcOrd="0" destOrd="0" presId="urn:microsoft.com/office/officeart/2005/8/layout/lProcess2"/>
    <dgm:cxn modelId="{83BD1980-0957-415C-BF18-38D0DD01CF89}" type="presOf" srcId="{49A774CF-DF59-4510-8711-A424FC065EAD}" destId="{4C46B21B-1815-4765-B005-7F4364CE0D7A}" srcOrd="0" destOrd="0" presId="urn:microsoft.com/office/officeart/2005/8/layout/lProcess2"/>
    <dgm:cxn modelId="{25455DFA-6C55-4047-BF97-196D47FE602B}" type="presOf" srcId="{E36D1818-CA39-479D-A53E-84713C5ED57A}" destId="{C7F35717-267B-4194-A565-538871A1F100}" srcOrd="0" destOrd="0" presId="urn:microsoft.com/office/officeart/2005/8/layout/lProcess2"/>
    <dgm:cxn modelId="{45E54F42-5EC5-4661-A4B1-529CE1C68E5F}" type="presParOf" srcId="{E6F51127-90AA-4D2C-B495-49FD5B55F45F}" destId="{C2F1018D-1139-40F0-AD9C-C0387CB49141}" srcOrd="0" destOrd="0" presId="urn:microsoft.com/office/officeart/2005/8/layout/lProcess2"/>
    <dgm:cxn modelId="{C261042D-98E8-467F-8D95-6B3598E7A5A1}" type="presParOf" srcId="{C2F1018D-1139-40F0-AD9C-C0387CB49141}" destId="{D11ECA99-AB33-48D1-B6BE-B9E9B16CD76A}" srcOrd="0" destOrd="0" presId="urn:microsoft.com/office/officeart/2005/8/layout/lProcess2"/>
    <dgm:cxn modelId="{DEC59306-584A-463E-BDA6-1A6E9BACBFCA}" type="presParOf" srcId="{C2F1018D-1139-40F0-AD9C-C0387CB49141}" destId="{85772F66-782E-4283-9BE7-3C1E1726B9DF}" srcOrd="1" destOrd="0" presId="urn:microsoft.com/office/officeart/2005/8/layout/lProcess2"/>
    <dgm:cxn modelId="{94E9D6BF-48AA-4FA3-8EE2-0C3C320E00F6}" type="presParOf" srcId="{C2F1018D-1139-40F0-AD9C-C0387CB49141}" destId="{47A80644-50F5-460C-A016-89F0315A0D4D}" srcOrd="2" destOrd="0" presId="urn:microsoft.com/office/officeart/2005/8/layout/lProcess2"/>
    <dgm:cxn modelId="{9C369C5A-C8B0-40D0-A559-F84B4603D015}" type="presParOf" srcId="{47A80644-50F5-460C-A016-89F0315A0D4D}" destId="{1750C02C-443A-4234-80F9-82242EE5A25C}" srcOrd="0" destOrd="0" presId="urn:microsoft.com/office/officeart/2005/8/layout/lProcess2"/>
    <dgm:cxn modelId="{B592DB45-DE92-40DC-A024-444CA83C7082}" type="presParOf" srcId="{1750C02C-443A-4234-80F9-82242EE5A25C}" destId="{B8610577-7029-4173-ACE4-8FEB2A58E748}" srcOrd="0" destOrd="0" presId="urn:microsoft.com/office/officeart/2005/8/layout/lProcess2"/>
    <dgm:cxn modelId="{B964D53F-ED70-490F-AB07-53FB462DBA99}" type="presParOf" srcId="{1750C02C-443A-4234-80F9-82242EE5A25C}" destId="{B0E2328F-6572-497C-8A2C-B30007B28D25}" srcOrd="1" destOrd="0" presId="urn:microsoft.com/office/officeart/2005/8/layout/lProcess2"/>
    <dgm:cxn modelId="{F19CE1AC-E7D6-4097-9A10-8CD26A90AE84}" type="presParOf" srcId="{1750C02C-443A-4234-80F9-82242EE5A25C}" destId="{861E5F8C-FC85-475F-A5FC-FC5D327777EC}" srcOrd="2" destOrd="0" presId="urn:microsoft.com/office/officeart/2005/8/layout/lProcess2"/>
    <dgm:cxn modelId="{7F7251A0-FD42-43EB-BE78-48D1E9FE6B8D}" type="presParOf" srcId="{1750C02C-443A-4234-80F9-82242EE5A25C}" destId="{1C4C2B0D-FBC2-4E10-9CF9-6F155D9B184A}" srcOrd="3" destOrd="0" presId="urn:microsoft.com/office/officeart/2005/8/layout/lProcess2"/>
    <dgm:cxn modelId="{968A4EF9-CB2A-427C-BD61-03E2D35245E4}" type="presParOf" srcId="{1750C02C-443A-4234-80F9-82242EE5A25C}" destId="{281EA513-656A-4D80-90CE-01AC26F01A7E}" srcOrd="4" destOrd="0" presId="urn:microsoft.com/office/officeart/2005/8/layout/lProcess2"/>
    <dgm:cxn modelId="{E52FE115-D5E7-4E75-BB5C-7438907D6587}" type="presParOf" srcId="{E6F51127-90AA-4D2C-B495-49FD5B55F45F}" destId="{0C8633F0-6DB6-4A1F-AA1F-76A0F5595254}" srcOrd="1" destOrd="0" presId="urn:microsoft.com/office/officeart/2005/8/layout/lProcess2"/>
    <dgm:cxn modelId="{A2C4D099-4080-48A0-A814-5980B30331C4}" type="presParOf" srcId="{E6F51127-90AA-4D2C-B495-49FD5B55F45F}" destId="{92266DCD-1D50-47C5-ABCF-33394C88FA78}" srcOrd="2" destOrd="0" presId="urn:microsoft.com/office/officeart/2005/8/layout/lProcess2"/>
    <dgm:cxn modelId="{D45740C3-8F24-4BA5-86C9-B1F5738BE055}" type="presParOf" srcId="{92266DCD-1D50-47C5-ABCF-33394C88FA78}" destId="{8F61399F-C6D5-4317-BD93-18ACBAAC546D}" srcOrd="0" destOrd="0" presId="urn:microsoft.com/office/officeart/2005/8/layout/lProcess2"/>
    <dgm:cxn modelId="{EA18217B-B610-496D-8AB6-02018B1D1363}" type="presParOf" srcId="{92266DCD-1D50-47C5-ABCF-33394C88FA78}" destId="{F9D9B009-3A21-41A0-8F62-E0C83A5F8028}" srcOrd="1" destOrd="0" presId="urn:microsoft.com/office/officeart/2005/8/layout/lProcess2"/>
    <dgm:cxn modelId="{BD5B9256-1604-4F62-8574-F54139BB1075}" type="presParOf" srcId="{92266DCD-1D50-47C5-ABCF-33394C88FA78}" destId="{22CF80AC-67C2-4819-856F-59F6BFF0D541}" srcOrd="2" destOrd="0" presId="urn:microsoft.com/office/officeart/2005/8/layout/lProcess2"/>
    <dgm:cxn modelId="{BA645BA2-1B9D-4696-AFF5-47AD0061A330}" type="presParOf" srcId="{22CF80AC-67C2-4819-856F-59F6BFF0D541}" destId="{CCB54E58-2AE7-43B1-8485-B42C7342F6DF}" srcOrd="0" destOrd="0" presId="urn:microsoft.com/office/officeart/2005/8/layout/lProcess2"/>
    <dgm:cxn modelId="{640BB6AF-6200-4E5B-AD6F-A90E37A84F04}" type="presParOf" srcId="{CCB54E58-2AE7-43B1-8485-B42C7342F6DF}" destId="{8E04F2E3-61FF-45FA-ACB3-44E2B74EFD1C}" srcOrd="0" destOrd="0" presId="urn:microsoft.com/office/officeart/2005/8/layout/lProcess2"/>
    <dgm:cxn modelId="{F8B51B48-D5AE-4EA0-8D0B-B994CD0EA0FE}" type="presParOf" srcId="{CCB54E58-2AE7-43B1-8485-B42C7342F6DF}" destId="{69E2F680-2E48-4E11-8EC9-D02A4EE46C5B}" srcOrd="1" destOrd="0" presId="urn:microsoft.com/office/officeart/2005/8/layout/lProcess2"/>
    <dgm:cxn modelId="{4249B07C-1677-4A78-B13A-377B2AD232EC}" type="presParOf" srcId="{CCB54E58-2AE7-43B1-8485-B42C7342F6DF}" destId="{304F61AF-5C28-467C-8B01-4CB7739B9AE0}" srcOrd="2" destOrd="0" presId="urn:microsoft.com/office/officeart/2005/8/layout/lProcess2"/>
    <dgm:cxn modelId="{B04A607F-F7C6-4179-9B28-69B6D5BC93E9}" type="presParOf" srcId="{CCB54E58-2AE7-43B1-8485-B42C7342F6DF}" destId="{974168B5-F940-42F8-B9B2-0FB716C048C8}" srcOrd="3" destOrd="0" presId="urn:microsoft.com/office/officeart/2005/8/layout/lProcess2"/>
    <dgm:cxn modelId="{356F026E-66DA-4324-ADBA-F1921E5FB912}" type="presParOf" srcId="{CCB54E58-2AE7-43B1-8485-B42C7342F6DF}" destId="{07C90131-2625-4F66-8F02-CC5AE3AC8C06}" srcOrd="4" destOrd="0" presId="urn:microsoft.com/office/officeart/2005/8/layout/lProcess2"/>
    <dgm:cxn modelId="{E6C82D6E-FC9B-4443-9BB2-D0268F5D0BB2}" type="presParOf" srcId="{E6F51127-90AA-4D2C-B495-49FD5B55F45F}" destId="{3CAA3668-CA1D-4B2D-804C-E1225D4EB324}" srcOrd="3" destOrd="0" presId="urn:microsoft.com/office/officeart/2005/8/layout/lProcess2"/>
    <dgm:cxn modelId="{EC143D6D-484F-4CB0-B1AF-3AC942348FC2}" type="presParOf" srcId="{E6F51127-90AA-4D2C-B495-49FD5B55F45F}" destId="{61157199-73EE-4CCB-8581-7976478A40AC}" srcOrd="4" destOrd="0" presId="urn:microsoft.com/office/officeart/2005/8/layout/lProcess2"/>
    <dgm:cxn modelId="{CC848CA8-5626-46C1-A1E8-E371C92B5F46}" type="presParOf" srcId="{61157199-73EE-4CCB-8581-7976478A40AC}" destId="{C7F35717-267B-4194-A565-538871A1F100}" srcOrd="0" destOrd="0" presId="urn:microsoft.com/office/officeart/2005/8/layout/lProcess2"/>
    <dgm:cxn modelId="{A1748B1C-FC81-4803-99E8-73A7DEA3F35F}" type="presParOf" srcId="{61157199-73EE-4CCB-8581-7976478A40AC}" destId="{1633C18B-691F-4642-BCE0-BC2C40B5A595}" srcOrd="1" destOrd="0" presId="urn:microsoft.com/office/officeart/2005/8/layout/lProcess2"/>
    <dgm:cxn modelId="{30FD50EE-B153-4FF8-BA4E-B5BC7254EE0B}" type="presParOf" srcId="{61157199-73EE-4CCB-8581-7976478A40AC}" destId="{597EE27D-0199-4483-B2BD-585CBB8F846E}" srcOrd="2" destOrd="0" presId="urn:microsoft.com/office/officeart/2005/8/layout/lProcess2"/>
    <dgm:cxn modelId="{1D416477-7E26-4AF2-B91D-CD5B5816DB35}" type="presParOf" srcId="{597EE27D-0199-4483-B2BD-585CBB8F846E}" destId="{A1797053-C917-4814-9F32-4DA5E5873BF9}" srcOrd="0" destOrd="0" presId="urn:microsoft.com/office/officeart/2005/8/layout/lProcess2"/>
    <dgm:cxn modelId="{E47C5F60-28F8-4FB5-B66B-16C4FA4DB873}" type="presParOf" srcId="{A1797053-C917-4814-9F32-4DA5E5873BF9}" destId="{906D481E-B795-4F6E-BD65-E6CB0A22ACF5}" srcOrd="0" destOrd="0" presId="urn:microsoft.com/office/officeart/2005/8/layout/lProcess2"/>
    <dgm:cxn modelId="{3339160D-EB6D-49E1-B0C3-AFFB6E32AFB9}" type="presParOf" srcId="{A1797053-C917-4814-9F32-4DA5E5873BF9}" destId="{759945F9-6BF9-48CD-8DF2-122A929205C4}" srcOrd="1" destOrd="0" presId="urn:microsoft.com/office/officeart/2005/8/layout/lProcess2"/>
    <dgm:cxn modelId="{A3C5FD1E-7281-400C-A078-D18FE17C7E38}" type="presParOf" srcId="{A1797053-C917-4814-9F32-4DA5E5873BF9}" destId="{4C46B21B-1815-4765-B005-7F4364CE0D7A}" srcOrd="2" destOrd="0" presId="urn:microsoft.com/office/officeart/2005/8/layout/lProcess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707B446B-ECD7-4130-97BC-88F790A5770A}" type="doc">
      <dgm:prSet loTypeId="urn:microsoft.com/office/officeart/2005/8/layout/bProcess4" loCatId="process" qsTypeId="urn:microsoft.com/office/officeart/2005/8/quickstyle/simple1" qsCatId="simple" csTypeId="urn:microsoft.com/office/officeart/2005/8/colors/colorful2" csCatId="colorful" phldr="1"/>
      <dgm:spPr/>
      <dgm:t>
        <a:bodyPr/>
        <a:lstStyle/>
        <a:p>
          <a:endParaRPr lang="en-US"/>
        </a:p>
      </dgm:t>
    </dgm:pt>
    <dgm:pt modelId="{B14AABBE-E986-46D7-BC77-F484AE00A37F}">
      <dgm:prSet phldrT="[Text]"/>
      <dgm:spPr>
        <a:solidFill>
          <a:schemeClr val="bg2">
            <a:lumMod val="90000"/>
          </a:schemeClr>
        </a:solidFill>
      </dgm:spPr>
      <dgm:t>
        <a:bodyPr/>
        <a:lstStyle/>
        <a:p>
          <a:r>
            <a:rPr lang="ar-SA" b="1" dirty="0">
              <a:solidFill>
                <a:schemeClr val="tx1"/>
              </a:solidFill>
            </a:rPr>
            <a:t>تلخيص افكار واضحة في النص </a:t>
          </a:r>
          <a:endParaRPr lang="en-US" b="1" dirty="0">
            <a:solidFill>
              <a:schemeClr val="tx1"/>
            </a:solidFill>
          </a:endParaRPr>
        </a:p>
      </dgm:t>
    </dgm:pt>
    <dgm:pt modelId="{D9C5C8CB-F360-4BB3-BD1F-516657AB8CBC}" type="parTrans" cxnId="{8A2DCFEA-ECB9-41C7-A247-461A084CB6F1}">
      <dgm:prSet/>
      <dgm:spPr/>
      <dgm:t>
        <a:bodyPr/>
        <a:lstStyle/>
        <a:p>
          <a:endParaRPr lang="en-US" b="1">
            <a:solidFill>
              <a:schemeClr val="tx1"/>
            </a:solidFill>
          </a:endParaRPr>
        </a:p>
      </dgm:t>
    </dgm:pt>
    <dgm:pt modelId="{9E1CD689-0981-4D28-8D39-B283D7103D9E}" type="sibTrans" cxnId="{8A2DCFEA-ECB9-41C7-A247-461A084CB6F1}">
      <dgm:prSet/>
      <dgm:spPr/>
      <dgm:t>
        <a:bodyPr/>
        <a:lstStyle/>
        <a:p>
          <a:endParaRPr lang="en-US" b="1">
            <a:solidFill>
              <a:schemeClr val="tx1"/>
            </a:solidFill>
          </a:endParaRPr>
        </a:p>
      </dgm:t>
    </dgm:pt>
    <dgm:pt modelId="{C86AE967-2038-4432-A2FD-A2D474C7A2EB}">
      <dgm:prSet phldrT="[Text]"/>
      <dgm:spPr>
        <a:solidFill>
          <a:srgbClr val="FFE7FF"/>
        </a:solidFill>
      </dgm:spPr>
      <dgm:t>
        <a:bodyPr/>
        <a:lstStyle/>
        <a:p>
          <a:r>
            <a:rPr lang="ar-SA" b="1" dirty="0">
              <a:solidFill>
                <a:schemeClr val="tx1"/>
              </a:solidFill>
            </a:rPr>
            <a:t>استخدم مصطلحاتك </a:t>
          </a:r>
          <a:endParaRPr lang="en-US" b="1" dirty="0">
            <a:solidFill>
              <a:schemeClr val="tx1"/>
            </a:solidFill>
          </a:endParaRPr>
        </a:p>
      </dgm:t>
    </dgm:pt>
    <dgm:pt modelId="{3DBAF4CB-A281-429A-9BAE-51F8C11BA808}" type="parTrans" cxnId="{447E58FC-CB27-4050-972D-34655E035BC7}">
      <dgm:prSet/>
      <dgm:spPr/>
      <dgm:t>
        <a:bodyPr/>
        <a:lstStyle/>
        <a:p>
          <a:endParaRPr lang="en-US" b="1">
            <a:solidFill>
              <a:schemeClr val="tx1"/>
            </a:solidFill>
          </a:endParaRPr>
        </a:p>
      </dgm:t>
    </dgm:pt>
    <dgm:pt modelId="{52619626-649E-47AA-927B-C4D5DB7FBD0F}" type="sibTrans" cxnId="{447E58FC-CB27-4050-972D-34655E035BC7}">
      <dgm:prSet/>
      <dgm:spPr/>
      <dgm:t>
        <a:bodyPr/>
        <a:lstStyle/>
        <a:p>
          <a:endParaRPr lang="en-US" b="1">
            <a:solidFill>
              <a:schemeClr val="tx1"/>
            </a:solidFill>
          </a:endParaRPr>
        </a:p>
      </dgm:t>
    </dgm:pt>
    <dgm:pt modelId="{2215691D-02BC-4027-AC3D-D3F476CF6680}">
      <dgm:prSet phldrT="[Text]"/>
      <dgm:spPr>
        <a:solidFill>
          <a:srgbClr val="C5C5FF"/>
        </a:solidFill>
      </dgm:spPr>
      <dgm:t>
        <a:bodyPr/>
        <a:lstStyle/>
        <a:p>
          <a:r>
            <a:rPr lang="ar-SA" b="1" dirty="0">
              <a:solidFill>
                <a:schemeClr val="tx1"/>
              </a:solidFill>
            </a:rPr>
            <a:t>ضع المفردات المهمة </a:t>
          </a:r>
          <a:endParaRPr lang="en-US" b="1" dirty="0">
            <a:solidFill>
              <a:schemeClr val="tx1"/>
            </a:solidFill>
          </a:endParaRPr>
        </a:p>
      </dgm:t>
    </dgm:pt>
    <dgm:pt modelId="{9F4948EA-AB67-4335-B7AD-D5997B3A8975}" type="parTrans" cxnId="{83C85F94-437E-42EE-B19D-DD98ECE9EA09}">
      <dgm:prSet/>
      <dgm:spPr/>
      <dgm:t>
        <a:bodyPr/>
        <a:lstStyle/>
        <a:p>
          <a:endParaRPr lang="en-US" b="1">
            <a:solidFill>
              <a:schemeClr val="tx1"/>
            </a:solidFill>
          </a:endParaRPr>
        </a:p>
      </dgm:t>
    </dgm:pt>
    <dgm:pt modelId="{B7D656D6-A80E-420B-A889-809221513DD1}" type="sibTrans" cxnId="{83C85F94-437E-42EE-B19D-DD98ECE9EA09}">
      <dgm:prSet/>
      <dgm:spPr/>
      <dgm:t>
        <a:bodyPr/>
        <a:lstStyle/>
        <a:p>
          <a:endParaRPr lang="en-US" b="1">
            <a:solidFill>
              <a:schemeClr val="tx1"/>
            </a:solidFill>
          </a:endParaRPr>
        </a:p>
      </dgm:t>
    </dgm:pt>
    <dgm:pt modelId="{31099CE7-BE6A-4394-B5AC-2152F785BEFF}">
      <dgm:prSet phldrT="[Text]"/>
      <dgm:spPr/>
      <dgm:t>
        <a:bodyPr/>
        <a:lstStyle/>
        <a:p>
          <a:r>
            <a:rPr lang="ar-SA" b="1" dirty="0">
              <a:solidFill>
                <a:schemeClr val="tx1"/>
              </a:solidFill>
            </a:rPr>
            <a:t>استخدم افعال توضيحية تقدم و تصف المحتوى</a:t>
          </a:r>
          <a:endParaRPr lang="en-US" b="1" dirty="0">
            <a:solidFill>
              <a:schemeClr val="tx1"/>
            </a:solidFill>
          </a:endParaRPr>
        </a:p>
      </dgm:t>
    </dgm:pt>
    <dgm:pt modelId="{4CB710AC-7A11-48D4-BF65-557408FDFBD2}" type="parTrans" cxnId="{7E443D5C-E18D-4781-B5EF-4EC0A1D619DB}">
      <dgm:prSet/>
      <dgm:spPr/>
      <dgm:t>
        <a:bodyPr/>
        <a:lstStyle/>
        <a:p>
          <a:endParaRPr lang="en-US" b="1">
            <a:solidFill>
              <a:schemeClr val="tx1"/>
            </a:solidFill>
          </a:endParaRPr>
        </a:p>
      </dgm:t>
    </dgm:pt>
    <dgm:pt modelId="{75E11BC3-2523-4AD6-8F88-5A64A5B39A82}" type="sibTrans" cxnId="{7E443D5C-E18D-4781-B5EF-4EC0A1D619DB}">
      <dgm:prSet/>
      <dgm:spPr/>
      <dgm:t>
        <a:bodyPr/>
        <a:lstStyle/>
        <a:p>
          <a:endParaRPr lang="en-US" b="1">
            <a:solidFill>
              <a:schemeClr val="tx1"/>
            </a:solidFill>
          </a:endParaRPr>
        </a:p>
      </dgm:t>
    </dgm:pt>
    <dgm:pt modelId="{C21904EE-B97A-4DDB-8248-BDA69E561E49}">
      <dgm:prSet phldrT="[Text]"/>
      <dgm:spPr/>
      <dgm:t>
        <a:bodyPr/>
        <a:lstStyle/>
        <a:p>
          <a:r>
            <a:rPr lang="ar-SA" b="1" dirty="0">
              <a:solidFill>
                <a:schemeClr val="tx1"/>
              </a:solidFill>
            </a:rPr>
            <a:t>ارجع إلى العلامات التي وضعت </a:t>
          </a:r>
          <a:endParaRPr lang="en-US" b="1" dirty="0">
            <a:solidFill>
              <a:schemeClr val="tx1"/>
            </a:solidFill>
          </a:endParaRPr>
        </a:p>
      </dgm:t>
    </dgm:pt>
    <dgm:pt modelId="{E55F0423-9E9C-4601-ABC2-A8A60D5BD8E3}" type="parTrans" cxnId="{ED04F558-AE68-492A-85A0-F4F0E11891DF}">
      <dgm:prSet/>
      <dgm:spPr/>
      <dgm:t>
        <a:bodyPr/>
        <a:lstStyle/>
        <a:p>
          <a:endParaRPr lang="en-US" b="1">
            <a:solidFill>
              <a:schemeClr val="tx1"/>
            </a:solidFill>
          </a:endParaRPr>
        </a:p>
      </dgm:t>
    </dgm:pt>
    <dgm:pt modelId="{21015BFF-13A2-43BA-B256-29BE606E289E}" type="sibTrans" cxnId="{ED04F558-AE68-492A-85A0-F4F0E11891DF}">
      <dgm:prSet/>
      <dgm:spPr/>
      <dgm:t>
        <a:bodyPr/>
        <a:lstStyle/>
        <a:p>
          <a:endParaRPr lang="en-US" b="1">
            <a:solidFill>
              <a:schemeClr val="tx1"/>
            </a:solidFill>
          </a:endParaRPr>
        </a:p>
      </dgm:t>
    </dgm:pt>
    <dgm:pt modelId="{3185E00B-1BDE-45E2-821D-0C60E8365012}">
      <dgm:prSet phldrT="[Text]"/>
      <dgm:spPr/>
      <dgm:t>
        <a:bodyPr/>
        <a:lstStyle/>
        <a:p>
          <a:r>
            <a:rPr lang="ar-SA" b="1" dirty="0">
              <a:solidFill>
                <a:schemeClr val="tx1"/>
              </a:solidFill>
            </a:rPr>
            <a:t>فكر اوضع علامة لما سيتم اقتباسه  </a:t>
          </a:r>
          <a:endParaRPr lang="en-US" b="1" dirty="0">
            <a:solidFill>
              <a:schemeClr val="tx1"/>
            </a:solidFill>
          </a:endParaRPr>
        </a:p>
      </dgm:t>
    </dgm:pt>
    <dgm:pt modelId="{536E4C80-E95F-42A2-9C6B-BBCA845E1309}" type="parTrans" cxnId="{2225C51E-7870-4B63-88AD-AE59B4CFFC8A}">
      <dgm:prSet/>
      <dgm:spPr/>
      <dgm:t>
        <a:bodyPr/>
        <a:lstStyle/>
        <a:p>
          <a:endParaRPr lang="en-US"/>
        </a:p>
      </dgm:t>
    </dgm:pt>
    <dgm:pt modelId="{386A7253-FB10-4CB7-9E4D-602744E3E30F}" type="sibTrans" cxnId="{2225C51E-7870-4B63-88AD-AE59B4CFFC8A}">
      <dgm:prSet/>
      <dgm:spPr/>
      <dgm:t>
        <a:bodyPr/>
        <a:lstStyle/>
        <a:p>
          <a:endParaRPr lang="en-US"/>
        </a:p>
      </dgm:t>
    </dgm:pt>
    <dgm:pt modelId="{D575B4FD-4D91-4DFB-BA47-1C02FB6B77BB}" type="pres">
      <dgm:prSet presAssocID="{707B446B-ECD7-4130-97BC-88F790A5770A}" presName="Name0" presStyleCnt="0">
        <dgm:presLayoutVars>
          <dgm:dir/>
          <dgm:resizeHandles/>
        </dgm:presLayoutVars>
      </dgm:prSet>
      <dgm:spPr/>
      <dgm:t>
        <a:bodyPr/>
        <a:lstStyle/>
        <a:p>
          <a:pPr rtl="1"/>
          <a:endParaRPr lang="ar-SA"/>
        </a:p>
      </dgm:t>
    </dgm:pt>
    <dgm:pt modelId="{947FC297-6298-4C2C-943B-41AB6978CC97}" type="pres">
      <dgm:prSet presAssocID="{B14AABBE-E986-46D7-BC77-F484AE00A37F}" presName="compNode" presStyleCnt="0"/>
      <dgm:spPr/>
    </dgm:pt>
    <dgm:pt modelId="{F1067E38-BD4D-47B5-AC2B-55ABFF02BF57}" type="pres">
      <dgm:prSet presAssocID="{B14AABBE-E986-46D7-BC77-F484AE00A37F}" presName="dummyConnPt" presStyleCnt="0"/>
      <dgm:spPr/>
    </dgm:pt>
    <dgm:pt modelId="{5E0C9BE6-A71D-4214-9713-7BAECBE49BF8}" type="pres">
      <dgm:prSet presAssocID="{B14AABBE-E986-46D7-BC77-F484AE00A37F}" presName="node" presStyleLbl="node1" presStyleIdx="0" presStyleCnt="6">
        <dgm:presLayoutVars>
          <dgm:bulletEnabled val="1"/>
        </dgm:presLayoutVars>
      </dgm:prSet>
      <dgm:spPr/>
      <dgm:t>
        <a:bodyPr/>
        <a:lstStyle/>
        <a:p>
          <a:pPr rtl="1"/>
          <a:endParaRPr lang="ar-SA"/>
        </a:p>
      </dgm:t>
    </dgm:pt>
    <dgm:pt modelId="{EF287D71-0B51-4FDB-91F1-A74F0C6D6884}" type="pres">
      <dgm:prSet presAssocID="{9E1CD689-0981-4D28-8D39-B283D7103D9E}" presName="sibTrans" presStyleLbl="bgSibTrans2D1" presStyleIdx="0" presStyleCnt="5"/>
      <dgm:spPr/>
      <dgm:t>
        <a:bodyPr/>
        <a:lstStyle/>
        <a:p>
          <a:pPr rtl="1"/>
          <a:endParaRPr lang="ar-SA"/>
        </a:p>
      </dgm:t>
    </dgm:pt>
    <dgm:pt modelId="{501D8C57-3FA0-453B-BFC8-ECF5A479F682}" type="pres">
      <dgm:prSet presAssocID="{C86AE967-2038-4432-A2FD-A2D474C7A2EB}" presName="compNode" presStyleCnt="0"/>
      <dgm:spPr/>
    </dgm:pt>
    <dgm:pt modelId="{BD070981-43A6-40ED-A8DF-E200457B36A8}" type="pres">
      <dgm:prSet presAssocID="{C86AE967-2038-4432-A2FD-A2D474C7A2EB}" presName="dummyConnPt" presStyleCnt="0"/>
      <dgm:spPr/>
    </dgm:pt>
    <dgm:pt modelId="{8F1D37DD-405D-46A2-8B20-49FA1E2A8DB1}" type="pres">
      <dgm:prSet presAssocID="{C86AE967-2038-4432-A2FD-A2D474C7A2EB}" presName="node" presStyleLbl="node1" presStyleIdx="1" presStyleCnt="6">
        <dgm:presLayoutVars>
          <dgm:bulletEnabled val="1"/>
        </dgm:presLayoutVars>
      </dgm:prSet>
      <dgm:spPr/>
      <dgm:t>
        <a:bodyPr/>
        <a:lstStyle/>
        <a:p>
          <a:pPr rtl="1"/>
          <a:endParaRPr lang="ar-SA"/>
        </a:p>
      </dgm:t>
    </dgm:pt>
    <dgm:pt modelId="{65D239D1-73C0-4E26-9893-2A09FD493901}" type="pres">
      <dgm:prSet presAssocID="{52619626-649E-47AA-927B-C4D5DB7FBD0F}" presName="sibTrans" presStyleLbl="bgSibTrans2D1" presStyleIdx="1" presStyleCnt="5"/>
      <dgm:spPr/>
      <dgm:t>
        <a:bodyPr/>
        <a:lstStyle/>
        <a:p>
          <a:pPr rtl="1"/>
          <a:endParaRPr lang="ar-SA"/>
        </a:p>
      </dgm:t>
    </dgm:pt>
    <dgm:pt modelId="{A0BF289C-BD0A-4A87-8CDF-620DA9CA9B7D}" type="pres">
      <dgm:prSet presAssocID="{2215691D-02BC-4027-AC3D-D3F476CF6680}" presName="compNode" presStyleCnt="0"/>
      <dgm:spPr/>
    </dgm:pt>
    <dgm:pt modelId="{9F2BA3F5-9CD2-4C26-9E0C-025B8838BA55}" type="pres">
      <dgm:prSet presAssocID="{2215691D-02BC-4027-AC3D-D3F476CF6680}" presName="dummyConnPt" presStyleCnt="0"/>
      <dgm:spPr/>
    </dgm:pt>
    <dgm:pt modelId="{F7919147-DD72-4245-8388-1F885BC52DA2}" type="pres">
      <dgm:prSet presAssocID="{2215691D-02BC-4027-AC3D-D3F476CF6680}" presName="node" presStyleLbl="node1" presStyleIdx="2" presStyleCnt="6">
        <dgm:presLayoutVars>
          <dgm:bulletEnabled val="1"/>
        </dgm:presLayoutVars>
      </dgm:prSet>
      <dgm:spPr/>
      <dgm:t>
        <a:bodyPr/>
        <a:lstStyle/>
        <a:p>
          <a:pPr rtl="1"/>
          <a:endParaRPr lang="ar-SA"/>
        </a:p>
      </dgm:t>
    </dgm:pt>
    <dgm:pt modelId="{FADEEC59-0C46-44C7-8778-6180FE4B5A2F}" type="pres">
      <dgm:prSet presAssocID="{B7D656D6-A80E-420B-A889-809221513DD1}" presName="sibTrans" presStyleLbl="bgSibTrans2D1" presStyleIdx="2" presStyleCnt="5"/>
      <dgm:spPr/>
      <dgm:t>
        <a:bodyPr/>
        <a:lstStyle/>
        <a:p>
          <a:pPr rtl="1"/>
          <a:endParaRPr lang="ar-SA"/>
        </a:p>
      </dgm:t>
    </dgm:pt>
    <dgm:pt modelId="{CD7E914C-FC13-424C-9C4A-D87DDFA2B1B9}" type="pres">
      <dgm:prSet presAssocID="{31099CE7-BE6A-4394-B5AC-2152F785BEFF}" presName="compNode" presStyleCnt="0"/>
      <dgm:spPr/>
    </dgm:pt>
    <dgm:pt modelId="{0017B008-DF9E-437B-9C7A-7B0C8F8821FE}" type="pres">
      <dgm:prSet presAssocID="{31099CE7-BE6A-4394-B5AC-2152F785BEFF}" presName="dummyConnPt" presStyleCnt="0"/>
      <dgm:spPr/>
    </dgm:pt>
    <dgm:pt modelId="{2ED94ED4-6BDE-42BC-B88A-543E2DAF4522}" type="pres">
      <dgm:prSet presAssocID="{31099CE7-BE6A-4394-B5AC-2152F785BEFF}" presName="node" presStyleLbl="node1" presStyleIdx="3" presStyleCnt="6">
        <dgm:presLayoutVars>
          <dgm:bulletEnabled val="1"/>
        </dgm:presLayoutVars>
      </dgm:prSet>
      <dgm:spPr/>
      <dgm:t>
        <a:bodyPr/>
        <a:lstStyle/>
        <a:p>
          <a:pPr rtl="1"/>
          <a:endParaRPr lang="ar-SA"/>
        </a:p>
      </dgm:t>
    </dgm:pt>
    <dgm:pt modelId="{C9378CF3-B192-4209-BD88-7B02C2829E05}" type="pres">
      <dgm:prSet presAssocID="{75E11BC3-2523-4AD6-8F88-5A64A5B39A82}" presName="sibTrans" presStyleLbl="bgSibTrans2D1" presStyleIdx="3" presStyleCnt="5"/>
      <dgm:spPr/>
      <dgm:t>
        <a:bodyPr/>
        <a:lstStyle/>
        <a:p>
          <a:pPr rtl="1"/>
          <a:endParaRPr lang="ar-SA"/>
        </a:p>
      </dgm:t>
    </dgm:pt>
    <dgm:pt modelId="{50DD3CA3-4A88-4652-B989-C666B794EBAF}" type="pres">
      <dgm:prSet presAssocID="{3185E00B-1BDE-45E2-821D-0C60E8365012}" presName="compNode" presStyleCnt="0"/>
      <dgm:spPr/>
    </dgm:pt>
    <dgm:pt modelId="{7AF00A29-45FD-4634-BC13-919CD3599428}" type="pres">
      <dgm:prSet presAssocID="{3185E00B-1BDE-45E2-821D-0C60E8365012}" presName="dummyConnPt" presStyleCnt="0"/>
      <dgm:spPr/>
    </dgm:pt>
    <dgm:pt modelId="{8D4DEFF6-5404-4889-8CE5-A4D846D34904}" type="pres">
      <dgm:prSet presAssocID="{3185E00B-1BDE-45E2-821D-0C60E8365012}" presName="node" presStyleLbl="node1" presStyleIdx="4" presStyleCnt="6">
        <dgm:presLayoutVars>
          <dgm:bulletEnabled val="1"/>
        </dgm:presLayoutVars>
      </dgm:prSet>
      <dgm:spPr/>
      <dgm:t>
        <a:bodyPr/>
        <a:lstStyle/>
        <a:p>
          <a:pPr rtl="1"/>
          <a:endParaRPr lang="ar-SA"/>
        </a:p>
      </dgm:t>
    </dgm:pt>
    <dgm:pt modelId="{BF5CC2A5-4C84-4BEA-A063-93216A9843B9}" type="pres">
      <dgm:prSet presAssocID="{386A7253-FB10-4CB7-9E4D-602744E3E30F}" presName="sibTrans" presStyleLbl="bgSibTrans2D1" presStyleIdx="4" presStyleCnt="5"/>
      <dgm:spPr/>
      <dgm:t>
        <a:bodyPr/>
        <a:lstStyle/>
        <a:p>
          <a:pPr rtl="1"/>
          <a:endParaRPr lang="ar-SA"/>
        </a:p>
      </dgm:t>
    </dgm:pt>
    <dgm:pt modelId="{61CDD196-74D7-46C8-A0E1-652A4975D542}" type="pres">
      <dgm:prSet presAssocID="{C21904EE-B97A-4DDB-8248-BDA69E561E49}" presName="compNode" presStyleCnt="0"/>
      <dgm:spPr/>
    </dgm:pt>
    <dgm:pt modelId="{B2A8FDE5-6F31-4A1F-9CA5-51F9F0D62D3B}" type="pres">
      <dgm:prSet presAssocID="{C21904EE-B97A-4DDB-8248-BDA69E561E49}" presName="dummyConnPt" presStyleCnt="0"/>
      <dgm:spPr/>
    </dgm:pt>
    <dgm:pt modelId="{E37CAD35-C9BC-4CB5-8B9D-86C05DA84CC0}" type="pres">
      <dgm:prSet presAssocID="{C21904EE-B97A-4DDB-8248-BDA69E561E49}" presName="node" presStyleLbl="node1" presStyleIdx="5" presStyleCnt="6">
        <dgm:presLayoutVars>
          <dgm:bulletEnabled val="1"/>
        </dgm:presLayoutVars>
      </dgm:prSet>
      <dgm:spPr/>
      <dgm:t>
        <a:bodyPr/>
        <a:lstStyle/>
        <a:p>
          <a:pPr rtl="1"/>
          <a:endParaRPr lang="ar-SA"/>
        </a:p>
      </dgm:t>
    </dgm:pt>
  </dgm:ptLst>
  <dgm:cxnLst>
    <dgm:cxn modelId="{FE1D4408-1EC8-414C-AF20-88A6415182A2}" type="presOf" srcId="{C86AE967-2038-4432-A2FD-A2D474C7A2EB}" destId="{8F1D37DD-405D-46A2-8B20-49FA1E2A8DB1}" srcOrd="0" destOrd="0" presId="urn:microsoft.com/office/officeart/2005/8/layout/bProcess4"/>
    <dgm:cxn modelId="{7E443D5C-E18D-4781-B5EF-4EC0A1D619DB}" srcId="{707B446B-ECD7-4130-97BC-88F790A5770A}" destId="{31099CE7-BE6A-4394-B5AC-2152F785BEFF}" srcOrd="3" destOrd="0" parTransId="{4CB710AC-7A11-48D4-BF65-557408FDFBD2}" sibTransId="{75E11BC3-2523-4AD6-8F88-5A64A5B39A82}"/>
    <dgm:cxn modelId="{04BA7E73-401F-4B8C-948C-8CA30C77181F}" type="presOf" srcId="{707B446B-ECD7-4130-97BC-88F790A5770A}" destId="{D575B4FD-4D91-4DFB-BA47-1C02FB6B77BB}" srcOrd="0" destOrd="0" presId="urn:microsoft.com/office/officeart/2005/8/layout/bProcess4"/>
    <dgm:cxn modelId="{2225C51E-7870-4B63-88AD-AE59B4CFFC8A}" srcId="{707B446B-ECD7-4130-97BC-88F790A5770A}" destId="{3185E00B-1BDE-45E2-821D-0C60E8365012}" srcOrd="4" destOrd="0" parTransId="{536E4C80-E95F-42A2-9C6B-BBCA845E1309}" sibTransId="{386A7253-FB10-4CB7-9E4D-602744E3E30F}"/>
    <dgm:cxn modelId="{DE78AEE9-1B6A-41FE-B0DF-956F92B2AE7D}" type="presOf" srcId="{31099CE7-BE6A-4394-B5AC-2152F785BEFF}" destId="{2ED94ED4-6BDE-42BC-B88A-543E2DAF4522}" srcOrd="0" destOrd="0" presId="urn:microsoft.com/office/officeart/2005/8/layout/bProcess4"/>
    <dgm:cxn modelId="{FC6B5F0C-A174-4011-A9F5-37F4DAB8CA90}" type="presOf" srcId="{75E11BC3-2523-4AD6-8F88-5A64A5B39A82}" destId="{C9378CF3-B192-4209-BD88-7B02C2829E05}" srcOrd="0" destOrd="0" presId="urn:microsoft.com/office/officeart/2005/8/layout/bProcess4"/>
    <dgm:cxn modelId="{83C85F94-437E-42EE-B19D-DD98ECE9EA09}" srcId="{707B446B-ECD7-4130-97BC-88F790A5770A}" destId="{2215691D-02BC-4027-AC3D-D3F476CF6680}" srcOrd="2" destOrd="0" parTransId="{9F4948EA-AB67-4335-B7AD-D5997B3A8975}" sibTransId="{B7D656D6-A80E-420B-A889-809221513DD1}"/>
    <dgm:cxn modelId="{8200B825-6949-495A-8A55-92B015BFD6B3}" type="presOf" srcId="{52619626-649E-47AA-927B-C4D5DB7FBD0F}" destId="{65D239D1-73C0-4E26-9893-2A09FD493901}" srcOrd="0" destOrd="0" presId="urn:microsoft.com/office/officeart/2005/8/layout/bProcess4"/>
    <dgm:cxn modelId="{8A2DCFEA-ECB9-41C7-A247-461A084CB6F1}" srcId="{707B446B-ECD7-4130-97BC-88F790A5770A}" destId="{B14AABBE-E986-46D7-BC77-F484AE00A37F}" srcOrd="0" destOrd="0" parTransId="{D9C5C8CB-F360-4BB3-BD1F-516657AB8CBC}" sibTransId="{9E1CD689-0981-4D28-8D39-B283D7103D9E}"/>
    <dgm:cxn modelId="{ED04F558-AE68-492A-85A0-F4F0E11891DF}" srcId="{707B446B-ECD7-4130-97BC-88F790A5770A}" destId="{C21904EE-B97A-4DDB-8248-BDA69E561E49}" srcOrd="5" destOrd="0" parTransId="{E55F0423-9E9C-4601-ABC2-A8A60D5BD8E3}" sibTransId="{21015BFF-13A2-43BA-B256-29BE606E289E}"/>
    <dgm:cxn modelId="{3686A034-FCDE-49CA-8926-06E27C97C9CB}" type="presOf" srcId="{2215691D-02BC-4027-AC3D-D3F476CF6680}" destId="{F7919147-DD72-4245-8388-1F885BC52DA2}" srcOrd="0" destOrd="0" presId="urn:microsoft.com/office/officeart/2005/8/layout/bProcess4"/>
    <dgm:cxn modelId="{B3768EAE-CFBB-48B7-AD63-4FCB4675F724}" type="presOf" srcId="{386A7253-FB10-4CB7-9E4D-602744E3E30F}" destId="{BF5CC2A5-4C84-4BEA-A063-93216A9843B9}" srcOrd="0" destOrd="0" presId="urn:microsoft.com/office/officeart/2005/8/layout/bProcess4"/>
    <dgm:cxn modelId="{447E58FC-CB27-4050-972D-34655E035BC7}" srcId="{707B446B-ECD7-4130-97BC-88F790A5770A}" destId="{C86AE967-2038-4432-A2FD-A2D474C7A2EB}" srcOrd="1" destOrd="0" parTransId="{3DBAF4CB-A281-429A-9BAE-51F8C11BA808}" sibTransId="{52619626-649E-47AA-927B-C4D5DB7FBD0F}"/>
    <dgm:cxn modelId="{17F08C93-AA49-42C9-AE8A-00B99B449253}" type="presOf" srcId="{B7D656D6-A80E-420B-A889-809221513DD1}" destId="{FADEEC59-0C46-44C7-8778-6180FE4B5A2F}" srcOrd="0" destOrd="0" presId="urn:microsoft.com/office/officeart/2005/8/layout/bProcess4"/>
    <dgm:cxn modelId="{74231D8F-10F2-4500-8FF8-6C331B2EB67F}" type="presOf" srcId="{B14AABBE-E986-46D7-BC77-F484AE00A37F}" destId="{5E0C9BE6-A71D-4214-9713-7BAECBE49BF8}" srcOrd="0" destOrd="0" presId="urn:microsoft.com/office/officeart/2005/8/layout/bProcess4"/>
    <dgm:cxn modelId="{E3762BA8-3788-44EB-92C2-9B304465DDE6}" type="presOf" srcId="{3185E00B-1BDE-45E2-821D-0C60E8365012}" destId="{8D4DEFF6-5404-4889-8CE5-A4D846D34904}" srcOrd="0" destOrd="0" presId="urn:microsoft.com/office/officeart/2005/8/layout/bProcess4"/>
    <dgm:cxn modelId="{828C8204-C833-4FFE-81BF-7B43D02B13C3}" type="presOf" srcId="{9E1CD689-0981-4D28-8D39-B283D7103D9E}" destId="{EF287D71-0B51-4FDB-91F1-A74F0C6D6884}" srcOrd="0" destOrd="0" presId="urn:microsoft.com/office/officeart/2005/8/layout/bProcess4"/>
    <dgm:cxn modelId="{7D6D03AC-B7C6-41CE-A14A-FFF490716234}" type="presOf" srcId="{C21904EE-B97A-4DDB-8248-BDA69E561E49}" destId="{E37CAD35-C9BC-4CB5-8B9D-86C05DA84CC0}" srcOrd="0" destOrd="0" presId="urn:microsoft.com/office/officeart/2005/8/layout/bProcess4"/>
    <dgm:cxn modelId="{C5282ACB-2AA6-472B-8CFA-48DC12DE06C7}" type="presParOf" srcId="{D575B4FD-4D91-4DFB-BA47-1C02FB6B77BB}" destId="{947FC297-6298-4C2C-943B-41AB6978CC97}" srcOrd="0" destOrd="0" presId="urn:microsoft.com/office/officeart/2005/8/layout/bProcess4"/>
    <dgm:cxn modelId="{243F8733-6A33-4D94-B452-734152772FD5}" type="presParOf" srcId="{947FC297-6298-4C2C-943B-41AB6978CC97}" destId="{F1067E38-BD4D-47B5-AC2B-55ABFF02BF57}" srcOrd="0" destOrd="0" presId="urn:microsoft.com/office/officeart/2005/8/layout/bProcess4"/>
    <dgm:cxn modelId="{7C143B2F-7578-4143-8F84-C256A79E2590}" type="presParOf" srcId="{947FC297-6298-4C2C-943B-41AB6978CC97}" destId="{5E0C9BE6-A71D-4214-9713-7BAECBE49BF8}" srcOrd="1" destOrd="0" presId="urn:microsoft.com/office/officeart/2005/8/layout/bProcess4"/>
    <dgm:cxn modelId="{E7F50F00-0BBF-4D46-A9C5-CC2567E95BF4}" type="presParOf" srcId="{D575B4FD-4D91-4DFB-BA47-1C02FB6B77BB}" destId="{EF287D71-0B51-4FDB-91F1-A74F0C6D6884}" srcOrd="1" destOrd="0" presId="urn:microsoft.com/office/officeart/2005/8/layout/bProcess4"/>
    <dgm:cxn modelId="{146AA113-A95D-4A97-8CD5-AE3CE3DCC254}" type="presParOf" srcId="{D575B4FD-4D91-4DFB-BA47-1C02FB6B77BB}" destId="{501D8C57-3FA0-453B-BFC8-ECF5A479F682}" srcOrd="2" destOrd="0" presId="urn:microsoft.com/office/officeart/2005/8/layout/bProcess4"/>
    <dgm:cxn modelId="{4738B4ED-2821-4B99-A889-7BC6B285BBC9}" type="presParOf" srcId="{501D8C57-3FA0-453B-BFC8-ECF5A479F682}" destId="{BD070981-43A6-40ED-A8DF-E200457B36A8}" srcOrd="0" destOrd="0" presId="urn:microsoft.com/office/officeart/2005/8/layout/bProcess4"/>
    <dgm:cxn modelId="{8E69AF70-1046-40A4-B6BC-4E9D3CF15FE3}" type="presParOf" srcId="{501D8C57-3FA0-453B-BFC8-ECF5A479F682}" destId="{8F1D37DD-405D-46A2-8B20-49FA1E2A8DB1}" srcOrd="1" destOrd="0" presId="urn:microsoft.com/office/officeart/2005/8/layout/bProcess4"/>
    <dgm:cxn modelId="{D629A81F-3634-42B9-8B8E-18C93AF203EB}" type="presParOf" srcId="{D575B4FD-4D91-4DFB-BA47-1C02FB6B77BB}" destId="{65D239D1-73C0-4E26-9893-2A09FD493901}" srcOrd="3" destOrd="0" presId="urn:microsoft.com/office/officeart/2005/8/layout/bProcess4"/>
    <dgm:cxn modelId="{9FD176AC-6327-4EC7-A9D0-D16495EC3502}" type="presParOf" srcId="{D575B4FD-4D91-4DFB-BA47-1C02FB6B77BB}" destId="{A0BF289C-BD0A-4A87-8CDF-620DA9CA9B7D}" srcOrd="4" destOrd="0" presId="urn:microsoft.com/office/officeart/2005/8/layout/bProcess4"/>
    <dgm:cxn modelId="{1992A058-A9B2-44BF-8B36-299CB4161068}" type="presParOf" srcId="{A0BF289C-BD0A-4A87-8CDF-620DA9CA9B7D}" destId="{9F2BA3F5-9CD2-4C26-9E0C-025B8838BA55}" srcOrd="0" destOrd="0" presId="urn:microsoft.com/office/officeart/2005/8/layout/bProcess4"/>
    <dgm:cxn modelId="{2B58FFA1-AD78-4E05-A60F-72D2F5DD8772}" type="presParOf" srcId="{A0BF289C-BD0A-4A87-8CDF-620DA9CA9B7D}" destId="{F7919147-DD72-4245-8388-1F885BC52DA2}" srcOrd="1" destOrd="0" presId="urn:microsoft.com/office/officeart/2005/8/layout/bProcess4"/>
    <dgm:cxn modelId="{47D04E17-A493-42DF-B823-3DA29BB96AF4}" type="presParOf" srcId="{D575B4FD-4D91-4DFB-BA47-1C02FB6B77BB}" destId="{FADEEC59-0C46-44C7-8778-6180FE4B5A2F}" srcOrd="5" destOrd="0" presId="urn:microsoft.com/office/officeart/2005/8/layout/bProcess4"/>
    <dgm:cxn modelId="{BA10A115-9402-48E3-87EE-83D0C2189E0B}" type="presParOf" srcId="{D575B4FD-4D91-4DFB-BA47-1C02FB6B77BB}" destId="{CD7E914C-FC13-424C-9C4A-D87DDFA2B1B9}" srcOrd="6" destOrd="0" presId="urn:microsoft.com/office/officeart/2005/8/layout/bProcess4"/>
    <dgm:cxn modelId="{82677D9C-DF36-4F4A-A7C9-192A75AD56B1}" type="presParOf" srcId="{CD7E914C-FC13-424C-9C4A-D87DDFA2B1B9}" destId="{0017B008-DF9E-437B-9C7A-7B0C8F8821FE}" srcOrd="0" destOrd="0" presId="urn:microsoft.com/office/officeart/2005/8/layout/bProcess4"/>
    <dgm:cxn modelId="{0BBDDF32-F2A9-492A-9231-7D5459CECE91}" type="presParOf" srcId="{CD7E914C-FC13-424C-9C4A-D87DDFA2B1B9}" destId="{2ED94ED4-6BDE-42BC-B88A-543E2DAF4522}" srcOrd="1" destOrd="0" presId="urn:microsoft.com/office/officeart/2005/8/layout/bProcess4"/>
    <dgm:cxn modelId="{102EF6D9-9D4F-42CA-A7BB-D2CE0395CC85}" type="presParOf" srcId="{D575B4FD-4D91-4DFB-BA47-1C02FB6B77BB}" destId="{C9378CF3-B192-4209-BD88-7B02C2829E05}" srcOrd="7" destOrd="0" presId="urn:microsoft.com/office/officeart/2005/8/layout/bProcess4"/>
    <dgm:cxn modelId="{77732ECD-AC42-450C-9562-9360C9B18398}" type="presParOf" srcId="{D575B4FD-4D91-4DFB-BA47-1C02FB6B77BB}" destId="{50DD3CA3-4A88-4652-B989-C666B794EBAF}" srcOrd="8" destOrd="0" presId="urn:microsoft.com/office/officeart/2005/8/layout/bProcess4"/>
    <dgm:cxn modelId="{77665066-6FA4-4DC1-BC7E-C40D92AC32A0}" type="presParOf" srcId="{50DD3CA3-4A88-4652-B989-C666B794EBAF}" destId="{7AF00A29-45FD-4634-BC13-919CD3599428}" srcOrd="0" destOrd="0" presId="urn:microsoft.com/office/officeart/2005/8/layout/bProcess4"/>
    <dgm:cxn modelId="{714937F7-ECE2-45A7-BE70-B9F9A7646D94}" type="presParOf" srcId="{50DD3CA3-4A88-4652-B989-C666B794EBAF}" destId="{8D4DEFF6-5404-4889-8CE5-A4D846D34904}" srcOrd="1" destOrd="0" presId="urn:microsoft.com/office/officeart/2005/8/layout/bProcess4"/>
    <dgm:cxn modelId="{F694FE51-6016-4738-A6B5-8E238D25163C}" type="presParOf" srcId="{D575B4FD-4D91-4DFB-BA47-1C02FB6B77BB}" destId="{BF5CC2A5-4C84-4BEA-A063-93216A9843B9}" srcOrd="9" destOrd="0" presId="urn:microsoft.com/office/officeart/2005/8/layout/bProcess4"/>
    <dgm:cxn modelId="{A5A09A47-86BF-4EA8-89A3-1F800FE6859D}" type="presParOf" srcId="{D575B4FD-4D91-4DFB-BA47-1C02FB6B77BB}" destId="{61CDD196-74D7-46C8-A0E1-652A4975D542}" srcOrd="10" destOrd="0" presId="urn:microsoft.com/office/officeart/2005/8/layout/bProcess4"/>
    <dgm:cxn modelId="{8D6DD439-789B-40AB-8221-B260C37C06F7}" type="presParOf" srcId="{61CDD196-74D7-46C8-A0E1-652A4975D542}" destId="{B2A8FDE5-6F31-4A1F-9CA5-51F9F0D62D3B}" srcOrd="0" destOrd="0" presId="urn:microsoft.com/office/officeart/2005/8/layout/bProcess4"/>
    <dgm:cxn modelId="{2A939FE9-ECBF-4509-A4E7-1812966F3273}" type="presParOf" srcId="{61CDD196-74D7-46C8-A0E1-652A4975D542}" destId="{E37CAD35-C9BC-4CB5-8B9D-86C05DA84CC0}" srcOrd="1" destOrd="0" presId="urn:microsoft.com/office/officeart/2005/8/layout/bProcess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2.xml><?xml version="1.0" encoding="utf-8"?>
<dgm:layoutDef xmlns:dgm="http://schemas.openxmlformats.org/drawingml/2006/diagram" xmlns:a="http://schemas.openxmlformats.org/drawingml/2006/main" uniqueId="urn:microsoft.com/office/officeart/2005/8/layout/hierarchy3">
  <dgm:title val=""/>
  <dgm:desc val=""/>
  <dgm:catLst>
    <dgm:cat type="hierarchy" pri="7000"/>
    <dgm:cat type="list" pri="23000"/>
    <dgm:cat type="relationship" pri="15000"/>
    <dgm:cat type="convert" pri="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1" destId="11" srcOrd="0" destOrd="0"/>
        <dgm:cxn modelId="6" srcId="1" destId="12" srcOrd="1" destOrd="0"/>
        <dgm:cxn modelId="7" srcId="0" destId="2" srcOrd="1" destOrd="0"/>
        <dgm:cxn modelId="8" srcId="2" destId="21" srcOrd="0" destOrd="0"/>
        <dgm:cxn modelId="9" srcId="2" destId="2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diagram">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forName="rootText" op="equ" val="65"/>
      <dgm:constr type="primFontSz" for="des" forName="childText" op="equ" val="65"/>
      <dgm:constr type="w" for="des" forName="rootComposite" refType="w"/>
      <dgm:constr type="h" for="des" forName="rootComposite" refType="w" fact="0.5"/>
      <dgm:constr type="w" for="des" forName="childText" refType="w" refFor="des" refForName="rootComposite" fact="0.8"/>
      <dgm:constr type="h" for="des" forName="childText" refType="h" refFor="des" refForName="rootComposite"/>
      <dgm:constr type="sibSp" refType="w" refFor="des" refForName="rootComposite" fact="0.25"/>
      <dgm:constr type="sibSp" for="des" forName="childShape" refType="h" refFor="des" refForName="childText" fact="0.25"/>
      <dgm:constr type="sp" for="des" forName="root" refType="h" refFor="des" refForName="childText" fact="0.25"/>
    </dgm:constrLst>
    <dgm:ruleLst/>
    <dgm:forEach name="Name3" axis="ch">
      <dgm:forEach name="Name4" axis="self" ptType="node" cnt="1">
        <dgm:layoutNode name="root">
          <dgm:choose name="Name5">
            <dgm:if name="Name6" func="var" arg="dir" op="equ" val="norm">
              <dgm:alg type="hierRoot">
                <dgm:param type="hierAlign" val="tL"/>
              </dgm:alg>
            </dgm:if>
            <dgm:else name="Name7">
              <dgm:alg type="hierRoot">
                <dgm:param type="hierAlign" val="tR"/>
              </dgm:alg>
            </dgm:else>
          </dgm:choose>
          <dgm:shape xmlns:r="http://schemas.openxmlformats.org/officeDocument/2006/relationships" r:blip="">
            <dgm:adjLst/>
          </dgm:shape>
          <dgm:presOf/>
          <dgm:constrLst>
            <dgm:constr type="alignOff" val="0.2"/>
          </dgm:constrLst>
          <dgm:ruleLst/>
          <dgm:layoutNode name="rootComposite">
            <dgm:alg type="composite"/>
            <dgm:shape xmlns:r="http://schemas.openxmlformats.org/officeDocument/2006/relationships" r:blip="">
              <dgm:adjLst/>
            </dgm:shape>
            <dgm:presOf axis="self" ptType="node" cnt="1"/>
            <dgm:choose name="Name8">
              <dgm:if name="Name9" func="var" arg="dir" op="equ" val="norm">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10">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styleLbl="node1">
              <dgm:alg type="tx"/>
              <dgm:shape xmlns:r="http://schemas.openxmlformats.org/officeDocument/2006/relationships" type="roundRect" r:blip="">
                <dgm:adjLst>
                  <dgm:adj idx="1" val="0.1"/>
                </dgm:adjLst>
              </dgm:shape>
              <dgm:presOf axis="self" ptType="node" cnt="1"/>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rootConnector" moveWith="rootText">
              <dgm:alg type="sp"/>
              <dgm:shape xmlns:r="http://schemas.openxmlformats.org/officeDocument/2006/relationships" type="roundRect" r:blip="" hideGeom="1">
                <dgm:adjLst>
                  <dgm:adj idx="1" val="0.1"/>
                </dgm:adjLst>
              </dgm:shape>
              <dgm:presOf axis="self" ptType="node" cnt="1"/>
              <dgm:constrLst/>
              <dgm:ruleLst/>
            </dgm:layoutNode>
          </dgm:layoutNode>
          <dgm:layoutNode name="childShape">
            <dgm:alg type="hierChild">
              <dgm:param type="chAlign" val="l"/>
              <dgm:param type="linDir" val="fromT"/>
            </dgm:alg>
            <dgm:shape xmlns:r="http://schemas.openxmlformats.org/officeDocument/2006/relationships" r:blip="">
              <dgm:adjLst/>
            </dgm:shape>
            <dgm:presOf/>
            <dgm:constrLst/>
            <dgm:ruleLst/>
            <dgm:forEach name="Name11" axis="ch">
              <dgm:forEach name="Name12" axis="self" ptType="parTrans" cnt="1">
                <dgm:layoutNode name="Name13">
                  <dgm:choose name="Name14">
                    <dgm:if name="Name15" func="var" arg="dir" op="equ" val="norm">
                      <dgm:alg type="conn">
                        <dgm:param type="dim" val="1D"/>
                        <dgm:param type="endSty" val="noArr"/>
                        <dgm:param type="connRout" val="bend"/>
                        <dgm:param type="srcNode" val="rootConnector"/>
                        <dgm:param type="begPts" val="bCtr"/>
                        <dgm:param type="endPts" val="midL"/>
                      </dgm:alg>
                    </dgm:if>
                    <dgm:else name="Name16">
                      <dgm:alg type="conn">
                        <dgm:param type="dim" val="1D"/>
                        <dgm:param type="endSty" val="noArr"/>
                        <dgm:param type="connRout" val="bend"/>
                        <dgm:param type="srcNode" val="rootConnector"/>
                        <dgm:param type="begPts" val="bCtr"/>
                        <dgm:param type="endPts" val="midR"/>
                      </dgm:alg>
                    </dgm:else>
                  </dgm:choose>
                  <dgm:shape xmlns:r="http://schemas.openxmlformats.org/officeDocument/2006/relationships" type="conn" r:blip="">
                    <dgm:adjLst/>
                  </dgm:shape>
                  <dgm:presOf axis="self"/>
                  <dgm:constrLst>
                    <dgm:constr type="begPad"/>
                    <dgm:constr type="endPad"/>
                  </dgm:constrLst>
                  <dgm:ruleLst/>
                </dgm:layoutNode>
              </dgm:forEach>
              <dgm:forEach name="Name17" axis="self" ptType="node">
                <dgm:layoutNode name="childText" styleLbl="bgAcc1">
                  <dgm:varLst>
                    <dgm:bulletEnabled val="1"/>
                  </dgm:varLst>
                  <dgm:alg type="tx"/>
                  <dgm:shape xmlns:r="http://schemas.openxmlformats.org/officeDocument/2006/relationships" type="roundRect" r:blip="">
                    <dgm:adjLst>
                      <dgm:adj idx="1" val="0.1"/>
                    </dgm:adjLst>
                  </dgm:shape>
                  <dgm:presOf axis="self desOrSelf" ptType="node node" st="1 1" cnt="1 0"/>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forEach>
            </dgm:forEach>
          </dgm:layoutNode>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vList6">
  <dgm:title val=""/>
  <dgm:desc val=""/>
  <dgm:catLst>
    <dgm:cat type="process" pri="22000"/>
    <dgm:cat type="list" pri="1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dgm:varLst>
    <dgm:alg type="lin">
      <dgm:param type="linDir" val="fromT"/>
    </dgm:alg>
    <dgm:shape xmlns:r="http://schemas.openxmlformats.org/officeDocument/2006/relationships" r:blip="">
      <dgm:adjLst/>
    </dgm:shape>
    <dgm:presOf/>
    <dgm:constrLst>
      <dgm:constr type="w" for="ch" forName="linNode" refType="w"/>
      <dgm:constr type="h" for="ch" forName="linNode" refType="h"/>
      <dgm:constr type="h" for="ch" forName="spacing" refType="h" refFor="ch" refForName="linNode" fact="0.1"/>
      <dgm:constr type="primFontSz" for="des" forName="parentShp" op="equ" val="65"/>
      <dgm:constr type="primFontSz" for="des" forName="childShp" op="equ" val="65"/>
    </dgm:constrLst>
    <dgm:ruleLst/>
    <dgm:forEach name="Name1" axis="ch" ptType="node">
      <dgm:layoutNode name="linNode">
        <dgm:choose name="Name2">
          <dgm:if name="Name3" func="var" arg="dir" op="equ" val="norm">
            <dgm:alg type="lin">
              <dgm:param type="linDir" val="fromL"/>
            </dgm:alg>
          </dgm:if>
          <dgm:else name="Name4">
            <dgm:alg type="lin">
              <dgm:param type="linDir" val="fromR"/>
            </dgm:alg>
          </dgm:else>
        </dgm:choose>
        <dgm:shape xmlns:r="http://schemas.openxmlformats.org/officeDocument/2006/relationships" r:blip="">
          <dgm:adjLst/>
        </dgm:shape>
        <dgm:presOf/>
        <dgm:choose name="Name5">
          <dgm:if name="Name6" func="var" arg="dir" op="equ" val="norm">
            <dgm:constrLst>
              <dgm:constr type="w" for="ch" forName="parentShp" refType="w" fact="0.4"/>
              <dgm:constr type="h" for="ch" forName="parentShp" refType="h"/>
              <dgm:constr type="w" for="ch" forName="childShp" refType="w" fact="0.6"/>
              <dgm:constr type="h" for="ch" forName="childShp" refType="h" refFor="ch" refForName="parentShp"/>
            </dgm:constrLst>
          </dgm:if>
          <dgm:else name="Name7">
            <dgm:constrLst>
              <dgm:constr type="w" for="ch" forName="parentShp" refType="w" fact="0.4"/>
              <dgm:constr type="h" for="ch" forName="parentShp" refType="h"/>
              <dgm:constr type="w" for="ch" forName="childShp" refType="w" fact="0.6"/>
              <dgm:constr type="h" for="ch" forName="childShp" refType="h" refFor="ch" refForName="parentShp"/>
            </dgm:constrLst>
          </dgm:else>
        </dgm:choose>
        <dgm:ruleLst/>
        <dgm:layoutNode name="parentShp" styleLbl="node1">
          <dgm:varLst>
            <dgm:bulletEnabled val="1"/>
          </dgm:varLst>
          <dgm:alg type="tx"/>
          <dgm:shape xmlns:r="http://schemas.openxmlformats.org/officeDocument/2006/relationships" type="roundRect" r:blip="">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layoutNode name="childShp" styleLbl="bgAccFollowNode1">
          <dgm:varLst>
            <dgm:bulletEnabled val="1"/>
          </dgm:varLst>
          <dgm:alg type="tx">
            <dgm:param type="stBulletLvl" val="1"/>
          </dgm:alg>
          <dgm:choose name="Name8">
            <dgm:if name="Name9" func="var" arg="dir" op="equ" val="norm">
              <dgm:shape xmlns:r="http://schemas.openxmlformats.org/officeDocument/2006/relationships" type="rightArrow" r:blip="" zOrderOff="-2">
                <dgm:adjLst>
                  <dgm:adj idx="1" val="0.75"/>
                </dgm:adjLst>
              </dgm:shape>
            </dgm:if>
            <dgm:else name="Name10">
              <dgm:shape xmlns:r="http://schemas.openxmlformats.org/officeDocument/2006/relationships" rot="180" type="rightArrow" r:blip="" zOrderOff="-2">
                <dgm:adjLst>
                  <dgm:adj idx="1" val="0.75"/>
                </dgm:adjLst>
              </dgm:shape>
            </dgm:else>
          </dgm:choose>
          <dgm:presOf axis="des" ptType="node"/>
          <dgm:constrLst>
            <dgm:constr type="secFontSz" refType="primFontSz"/>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dgm:forEach name="Name11" axis="followSib" ptType="sibTrans" cnt="1">
        <dgm:layoutNode name="spacing">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vList6">
  <dgm:title val=""/>
  <dgm:desc val=""/>
  <dgm:catLst>
    <dgm:cat type="process" pri="22000"/>
    <dgm:cat type="list" pri="1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dgm:varLst>
    <dgm:alg type="lin">
      <dgm:param type="linDir" val="fromT"/>
    </dgm:alg>
    <dgm:shape xmlns:r="http://schemas.openxmlformats.org/officeDocument/2006/relationships" r:blip="">
      <dgm:adjLst/>
    </dgm:shape>
    <dgm:presOf/>
    <dgm:constrLst>
      <dgm:constr type="w" for="ch" forName="linNode" refType="w"/>
      <dgm:constr type="h" for="ch" forName="linNode" refType="h"/>
      <dgm:constr type="h" for="ch" forName="spacing" refType="h" refFor="ch" refForName="linNode" fact="0.1"/>
      <dgm:constr type="primFontSz" for="des" forName="parentShp" op="equ" val="65"/>
      <dgm:constr type="primFontSz" for="des" forName="childShp" op="equ" val="65"/>
    </dgm:constrLst>
    <dgm:ruleLst/>
    <dgm:forEach name="Name1" axis="ch" ptType="node">
      <dgm:layoutNode name="linNode">
        <dgm:choose name="Name2">
          <dgm:if name="Name3" func="var" arg="dir" op="equ" val="norm">
            <dgm:alg type="lin">
              <dgm:param type="linDir" val="fromL"/>
            </dgm:alg>
          </dgm:if>
          <dgm:else name="Name4">
            <dgm:alg type="lin">
              <dgm:param type="linDir" val="fromR"/>
            </dgm:alg>
          </dgm:else>
        </dgm:choose>
        <dgm:shape xmlns:r="http://schemas.openxmlformats.org/officeDocument/2006/relationships" r:blip="">
          <dgm:adjLst/>
        </dgm:shape>
        <dgm:presOf/>
        <dgm:choose name="Name5">
          <dgm:if name="Name6" func="var" arg="dir" op="equ" val="norm">
            <dgm:constrLst>
              <dgm:constr type="w" for="ch" forName="parentShp" refType="w" fact="0.4"/>
              <dgm:constr type="h" for="ch" forName="parentShp" refType="h"/>
              <dgm:constr type="w" for="ch" forName="childShp" refType="w" fact="0.6"/>
              <dgm:constr type="h" for="ch" forName="childShp" refType="h" refFor="ch" refForName="parentShp"/>
            </dgm:constrLst>
          </dgm:if>
          <dgm:else name="Name7">
            <dgm:constrLst>
              <dgm:constr type="w" for="ch" forName="parentShp" refType="w" fact="0.4"/>
              <dgm:constr type="h" for="ch" forName="parentShp" refType="h"/>
              <dgm:constr type="w" for="ch" forName="childShp" refType="w" fact="0.6"/>
              <dgm:constr type="h" for="ch" forName="childShp" refType="h" refFor="ch" refForName="parentShp"/>
            </dgm:constrLst>
          </dgm:else>
        </dgm:choose>
        <dgm:ruleLst/>
        <dgm:layoutNode name="parentShp" styleLbl="node1">
          <dgm:varLst>
            <dgm:bulletEnabled val="1"/>
          </dgm:varLst>
          <dgm:alg type="tx"/>
          <dgm:shape xmlns:r="http://schemas.openxmlformats.org/officeDocument/2006/relationships" type="roundRect" r:blip="">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layoutNode name="childShp" styleLbl="bgAccFollowNode1">
          <dgm:varLst>
            <dgm:bulletEnabled val="1"/>
          </dgm:varLst>
          <dgm:alg type="tx">
            <dgm:param type="stBulletLvl" val="1"/>
          </dgm:alg>
          <dgm:choose name="Name8">
            <dgm:if name="Name9" func="var" arg="dir" op="equ" val="norm">
              <dgm:shape xmlns:r="http://schemas.openxmlformats.org/officeDocument/2006/relationships" type="rightArrow" r:blip="" zOrderOff="-2">
                <dgm:adjLst>
                  <dgm:adj idx="1" val="0.75"/>
                </dgm:adjLst>
              </dgm:shape>
            </dgm:if>
            <dgm:else name="Name10">
              <dgm:shape xmlns:r="http://schemas.openxmlformats.org/officeDocument/2006/relationships" rot="180" type="rightArrow" r:blip="" zOrderOff="-2">
                <dgm:adjLst>
                  <dgm:adj idx="1" val="0.75"/>
                </dgm:adjLst>
              </dgm:shape>
            </dgm:else>
          </dgm:choose>
          <dgm:presOf axis="des" ptType="node"/>
          <dgm:constrLst>
            <dgm:constr type="secFontSz" refType="primFontSz"/>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dgm:forEach name="Name11" axis="followSib" ptType="sibTrans" cnt="1">
        <dgm:layoutNode name="spacing">
          <dgm:alg type="sp"/>
          <dgm:shape xmlns:r="http://schemas.openxmlformats.org/officeDocument/2006/relationships" r:blip="">
            <dgm:adjLst/>
          </dgm:shape>
          <dgm:presOf/>
          <dgm:constrLst/>
          <dgm:ruleLst/>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vList6">
  <dgm:title val=""/>
  <dgm:desc val=""/>
  <dgm:catLst>
    <dgm:cat type="process" pri="22000"/>
    <dgm:cat type="list" pri="1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dgm:varLst>
    <dgm:alg type="lin">
      <dgm:param type="linDir" val="fromT"/>
    </dgm:alg>
    <dgm:shape xmlns:r="http://schemas.openxmlformats.org/officeDocument/2006/relationships" r:blip="">
      <dgm:adjLst/>
    </dgm:shape>
    <dgm:presOf/>
    <dgm:constrLst>
      <dgm:constr type="w" for="ch" forName="linNode" refType="w"/>
      <dgm:constr type="h" for="ch" forName="linNode" refType="h"/>
      <dgm:constr type="h" for="ch" forName="spacing" refType="h" refFor="ch" refForName="linNode" fact="0.1"/>
      <dgm:constr type="primFontSz" for="des" forName="parentShp" op="equ" val="65"/>
      <dgm:constr type="primFontSz" for="des" forName="childShp" op="equ" val="65"/>
    </dgm:constrLst>
    <dgm:ruleLst/>
    <dgm:forEach name="Name1" axis="ch" ptType="node">
      <dgm:layoutNode name="linNode">
        <dgm:choose name="Name2">
          <dgm:if name="Name3" func="var" arg="dir" op="equ" val="norm">
            <dgm:alg type="lin">
              <dgm:param type="linDir" val="fromL"/>
            </dgm:alg>
          </dgm:if>
          <dgm:else name="Name4">
            <dgm:alg type="lin">
              <dgm:param type="linDir" val="fromR"/>
            </dgm:alg>
          </dgm:else>
        </dgm:choose>
        <dgm:shape xmlns:r="http://schemas.openxmlformats.org/officeDocument/2006/relationships" r:blip="">
          <dgm:adjLst/>
        </dgm:shape>
        <dgm:presOf/>
        <dgm:choose name="Name5">
          <dgm:if name="Name6" func="var" arg="dir" op="equ" val="norm">
            <dgm:constrLst>
              <dgm:constr type="w" for="ch" forName="parentShp" refType="w" fact="0.4"/>
              <dgm:constr type="h" for="ch" forName="parentShp" refType="h"/>
              <dgm:constr type="w" for="ch" forName="childShp" refType="w" fact="0.6"/>
              <dgm:constr type="h" for="ch" forName="childShp" refType="h" refFor="ch" refForName="parentShp"/>
            </dgm:constrLst>
          </dgm:if>
          <dgm:else name="Name7">
            <dgm:constrLst>
              <dgm:constr type="w" for="ch" forName="parentShp" refType="w" fact="0.4"/>
              <dgm:constr type="h" for="ch" forName="parentShp" refType="h"/>
              <dgm:constr type="w" for="ch" forName="childShp" refType="w" fact="0.6"/>
              <dgm:constr type="h" for="ch" forName="childShp" refType="h" refFor="ch" refForName="parentShp"/>
            </dgm:constrLst>
          </dgm:else>
        </dgm:choose>
        <dgm:ruleLst/>
        <dgm:layoutNode name="parentShp" styleLbl="node1">
          <dgm:varLst>
            <dgm:bulletEnabled val="1"/>
          </dgm:varLst>
          <dgm:alg type="tx"/>
          <dgm:shape xmlns:r="http://schemas.openxmlformats.org/officeDocument/2006/relationships" type="roundRect" r:blip="">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layoutNode name="childShp" styleLbl="bgAccFollowNode1">
          <dgm:varLst>
            <dgm:bulletEnabled val="1"/>
          </dgm:varLst>
          <dgm:alg type="tx">
            <dgm:param type="stBulletLvl" val="1"/>
          </dgm:alg>
          <dgm:choose name="Name8">
            <dgm:if name="Name9" func="var" arg="dir" op="equ" val="norm">
              <dgm:shape xmlns:r="http://schemas.openxmlformats.org/officeDocument/2006/relationships" type="rightArrow" r:blip="" zOrderOff="-2">
                <dgm:adjLst>
                  <dgm:adj idx="1" val="0.75"/>
                </dgm:adjLst>
              </dgm:shape>
            </dgm:if>
            <dgm:else name="Name10">
              <dgm:shape xmlns:r="http://schemas.openxmlformats.org/officeDocument/2006/relationships" rot="180" type="rightArrow" r:blip="" zOrderOff="-2">
                <dgm:adjLst>
                  <dgm:adj idx="1" val="0.75"/>
                </dgm:adjLst>
              </dgm:shape>
            </dgm:else>
          </dgm:choose>
          <dgm:presOf axis="des" ptType="node"/>
          <dgm:constrLst>
            <dgm:constr type="secFontSz" refType="primFontSz"/>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dgm:forEach name="Name11" axis="followSib" ptType="sibTrans" cnt="1">
        <dgm:layoutNode name="spacing">
          <dgm:alg type="sp"/>
          <dgm:shape xmlns:r="http://schemas.openxmlformats.org/officeDocument/2006/relationships" r:blip="">
            <dgm:adjLst/>
          </dgm:shape>
          <dgm:presOf/>
          <dgm:constrLst/>
          <dgm:ruleLst/>
        </dgm:layoutNode>
      </dgm:forEach>
    </dgm:forEach>
  </dgm:layoutNode>
</dgm:layoutDef>
</file>

<file path=ppt/diagrams/layout6.xml><?xml version="1.0" encoding="utf-8"?>
<dgm:layoutDef xmlns:dgm="http://schemas.openxmlformats.org/drawingml/2006/diagram" xmlns:a="http://schemas.openxmlformats.org/drawingml/2006/main" uniqueId="urn:microsoft.com/office/officeart/2005/8/layout/vList6">
  <dgm:title val=""/>
  <dgm:desc val=""/>
  <dgm:catLst>
    <dgm:cat type="process" pri="22000"/>
    <dgm:cat type="list" pri="1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dgm:varLst>
    <dgm:alg type="lin">
      <dgm:param type="linDir" val="fromT"/>
    </dgm:alg>
    <dgm:shape xmlns:r="http://schemas.openxmlformats.org/officeDocument/2006/relationships" r:blip="">
      <dgm:adjLst/>
    </dgm:shape>
    <dgm:presOf/>
    <dgm:constrLst>
      <dgm:constr type="w" for="ch" forName="linNode" refType="w"/>
      <dgm:constr type="h" for="ch" forName="linNode" refType="h"/>
      <dgm:constr type="h" for="ch" forName="spacing" refType="h" refFor="ch" refForName="linNode" fact="0.1"/>
      <dgm:constr type="primFontSz" for="des" forName="parentShp" op="equ" val="65"/>
      <dgm:constr type="primFontSz" for="des" forName="childShp" op="equ" val="65"/>
    </dgm:constrLst>
    <dgm:ruleLst/>
    <dgm:forEach name="Name1" axis="ch" ptType="node">
      <dgm:layoutNode name="linNode">
        <dgm:choose name="Name2">
          <dgm:if name="Name3" func="var" arg="dir" op="equ" val="norm">
            <dgm:alg type="lin">
              <dgm:param type="linDir" val="fromL"/>
            </dgm:alg>
          </dgm:if>
          <dgm:else name="Name4">
            <dgm:alg type="lin">
              <dgm:param type="linDir" val="fromR"/>
            </dgm:alg>
          </dgm:else>
        </dgm:choose>
        <dgm:shape xmlns:r="http://schemas.openxmlformats.org/officeDocument/2006/relationships" r:blip="">
          <dgm:adjLst/>
        </dgm:shape>
        <dgm:presOf/>
        <dgm:choose name="Name5">
          <dgm:if name="Name6" func="var" arg="dir" op="equ" val="norm">
            <dgm:constrLst>
              <dgm:constr type="w" for="ch" forName="parentShp" refType="w" fact="0.4"/>
              <dgm:constr type="h" for="ch" forName="parentShp" refType="h"/>
              <dgm:constr type="w" for="ch" forName="childShp" refType="w" fact="0.6"/>
              <dgm:constr type="h" for="ch" forName="childShp" refType="h" refFor="ch" refForName="parentShp"/>
            </dgm:constrLst>
          </dgm:if>
          <dgm:else name="Name7">
            <dgm:constrLst>
              <dgm:constr type="w" for="ch" forName="parentShp" refType="w" fact="0.4"/>
              <dgm:constr type="h" for="ch" forName="parentShp" refType="h"/>
              <dgm:constr type="w" for="ch" forName="childShp" refType="w" fact="0.6"/>
              <dgm:constr type="h" for="ch" forName="childShp" refType="h" refFor="ch" refForName="parentShp"/>
            </dgm:constrLst>
          </dgm:else>
        </dgm:choose>
        <dgm:ruleLst/>
        <dgm:layoutNode name="parentShp" styleLbl="node1">
          <dgm:varLst>
            <dgm:bulletEnabled val="1"/>
          </dgm:varLst>
          <dgm:alg type="tx"/>
          <dgm:shape xmlns:r="http://schemas.openxmlformats.org/officeDocument/2006/relationships" type="roundRect" r:blip="">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layoutNode name="childShp" styleLbl="bgAccFollowNode1">
          <dgm:varLst>
            <dgm:bulletEnabled val="1"/>
          </dgm:varLst>
          <dgm:alg type="tx">
            <dgm:param type="stBulletLvl" val="1"/>
          </dgm:alg>
          <dgm:choose name="Name8">
            <dgm:if name="Name9" func="var" arg="dir" op="equ" val="norm">
              <dgm:shape xmlns:r="http://schemas.openxmlformats.org/officeDocument/2006/relationships" type="rightArrow" r:blip="" zOrderOff="-2">
                <dgm:adjLst>
                  <dgm:adj idx="1" val="0.75"/>
                </dgm:adjLst>
              </dgm:shape>
            </dgm:if>
            <dgm:else name="Name10">
              <dgm:shape xmlns:r="http://schemas.openxmlformats.org/officeDocument/2006/relationships" rot="180" type="rightArrow" r:blip="" zOrderOff="-2">
                <dgm:adjLst>
                  <dgm:adj idx="1" val="0.75"/>
                </dgm:adjLst>
              </dgm:shape>
            </dgm:else>
          </dgm:choose>
          <dgm:presOf axis="des" ptType="node"/>
          <dgm:constrLst>
            <dgm:constr type="secFontSz" refType="primFontSz"/>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dgm:forEach name="Name11" axis="followSib" ptType="sibTrans" cnt="1">
        <dgm:layoutNode name="spacing">
          <dgm:alg type="sp"/>
          <dgm:shape xmlns:r="http://schemas.openxmlformats.org/officeDocument/2006/relationships" r:blip="">
            <dgm:adjLst/>
          </dgm:shape>
          <dgm:presOf/>
          <dgm:constrLst/>
          <dgm:ruleLst/>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lProcess2">
  <dgm:title val=""/>
  <dgm:desc val=""/>
  <dgm:catLst>
    <dgm:cat type="list" pri="10000"/>
    <dgm:cat type="relationship" pri="13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 modelId="33" srcId="3" destId="31" srcOrd="0" destOrd="0"/>
        <dgm:cxn modelId="34" srcId="3" destId="32" srcOrd="0" destOrd="0"/>
      </dgm:cxnLst>
      <dgm:bg/>
      <dgm:whole/>
    </dgm:dataModel>
  </dgm:sampData>
  <dgm:styleData useDef="1">
    <dgm:dataModel>
      <dgm:ptLst/>
      <dgm:bg/>
      <dgm:whole/>
    </dgm:dataModel>
  </dgm:styleData>
  <dgm:clrData useDef="1">
    <dgm:dataModel>
      <dgm:ptLst/>
      <dgm:bg/>
      <dgm:whole/>
    </dgm:dataModel>
  </dgm:clrData>
  <dgm:layoutNode name="theList">
    <dgm:varLst>
      <dgm:dir/>
      <dgm:animLvl val="lvl"/>
      <dgm:resizeHandles val="exact"/>
    </dgm:varLst>
    <dgm:choose name="Name0">
      <dgm:if name="Name1" func="var" arg="dir" op="equ" val="norm">
        <dgm:alg type="lin"/>
      </dgm:if>
      <dgm:else name="Name2">
        <dgm:alg type="lin">
          <dgm:param type="linDir" val="fromR"/>
        </dgm:alg>
      </dgm:else>
    </dgm:choose>
    <dgm:shape xmlns:r="http://schemas.openxmlformats.org/officeDocument/2006/relationships" r:blip="">
      <dgm:adjLst/>
    </dgm:shape>
    <dgm:presOf/>
    <dgm:constrLst>
      <dgm:constr type="w" for="ch" forName="compNode" refType="w"/>
      <dgm:constr type="h" for="ch" forName="compNode" refType="h"/>
      <dgm:constr type="w" for="ch" forName="aSpace" refType="w" fact="0.075"/>
      <dgm:constr type="h" for="des" forName="aSpace2" refType="h" fact="0.1"/>
      <dgm:constr type="primFontSz" for="des" forName="textNode" op="equ"/>
      <dgm:constr type="primFontSz" for="des" forName="childNode" op="equ"/>
    </dgm:constrLst>
    <dgm:ruleLst/>
    <dgm:forEach name="aNodeForEach" axis="ch" ptType="node">
      <dgm:layoutNode name="compNode">
        <dgm:alg type="composite"/>
        <dgm:shape xmlns:r="http://schemas.openxmlformats.org/officeDocument/2006/relationships" r:blip="">
          <dgm:adjLst/>
        </dgm:shape>
        <dgm:presOf/>
        <dgm:constrLst>
          <dgm:constr type="w" for="ch" forName="aNode" refType="w"/>
          <dgm:constr type="h" for="ch" forName="aNode" refType="h"/>
          <dgm:constr type="w" for="ch" forName="textNode" refType="w"/>
          <dgm:constr type="h" for="ch" forName="textNode" refType="h" fact="0.3"/>
          <dgm:constr type="ctrX" for="ch" forName="textNode" refType="w" fact="0.5"/>
          <dgm:constr type="w" for="ch" forName="compChildNode" refType="w" fact="0.8"/>
          <dgm:constr type="h" for="ch" forName="compChildNode" refType="h" fact="0.65"/>
          <dgm:constr type="t" for="ch" forName="compChildNode" refType="h" fact="0.3"/>
          <dgm:constr type="ctrX" for="ch" forName="compChildNode" refType="w" fact="0.5"/>
        </dgm:constrLst>
        <dgm:ruleLst/>
        <dgm:layoutNode name="aNode" styleLbl="bgShp">
          <dgm:alg type="sp"/>
          <dgm:shape xmlns:r="http://schemas.openxmlformats.org/officeDocument/2006/relationships" type="roundRect" r:blip="">
            <dgm:adjLst>
              <dgm:adj idx="1" val="0.1"/>
            </dgm:adjLst>
          </dgm:shape>
          <dgm:presOf axis="self"/>
          <dgm:constrLst/>
          <dgm:ruleLst/>
        </dgm:layoutNode>
        <dgm:layoutNode name="textNode" styleLbl="bgShp">
          <dgm:alg type="tx"/>
          <dgm:shape xmlns:r="http://schemas.openxmlformats.org/officeDocument/2006/relationships" type="rect" r:blip="" hideGeom="1">
            <dgm:adjLst>
              <dgm:adj idx="1" val="0.1"/>
            </dgm:adjLst>
          </dgm:shape>
          <dgm:presOf axis="self"/>
          <dgm:constrLst>
            <dgm:constr type="primFontSz" val="65"/>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compChildNode">
          <dgm:alg type="composite"/>
          <dgm:shape xmlns:r="http://schemas.openxmlformats.org/officeDocument/2006/relationships" r:blip="">
            <dgm:adjLst/>
          </dgm:shape>
          <dgm:presOf/>
          <dgm:constrLst>
            <dgm:constr type="w" for="des" forName="childNode" refType="w"/>
            <dgm:constr type="h" for="des" forName="childNode" refType="h"/>
          </dgm:constrLst>
          <dgm:ruleLst/>
          <dgm:layoutNode name="theInnerList">
            <dgm:alg type="lin">
              <dgm:param type="linDir" val="fromT"/>
            </dgm:alg>
            <dgm:shape xmlns:r="http://schemas.openxmlformats.org/officeDocument/2006/relationships" r:blip="">
              <dgm:adjLst/>
            </dgm:shape>
            <dgm:presOf/>
            <dgm:constrLst/>
            <dgm:ruleLst/>
            <dgm:forEach name="childNodeForEach" axis="ch" ptType="node">
              <dgm:layoutNode name="childNode" styleLbl="node1">
                <dgm:varLst>
                  <dgm:bulletEnabled val="1"/>
                </dgm:varLst>
                <dgm:alg type="tx"/>
                <dgm:shape xmlns:r="http://schemas.openxmlformats.org/officeDocument/2006/relationships" type="roundRect" r:blip="">
                  <dgm:adjLst>
                    <dgm:adj idx="1" val="0.1"/>
                  </dgm:adjLst>
                </dgm:shape>
                <dgm:presOf axis="desOrSelf" ptType="node"/>
                <dgm:constrLst>
                  <dgm:constr type="primFontSz" val="65"/>
                  <dgm:constr type="tMarg" refType="primFontSz" fact="0.15"/>
                  <dgm:constr type="bMarg" refType="primFontSz" fact="0.15"/>
                  <dgm:constr type="lMarg" refType="primFontSz" fact="0.2"/>
                  <dgm:constr type="rMarg" refType="primFontSz" fact="0.2"/>
                </dgm:constrLst>
                <dgm:ruleLst>
                  <dgm:rule type="primFontSz" val="5" fact="NaN" max="NaN"/>
                </dgm:ruleLst>
              </dgm:layoutNode>
              <dgm:choose name="Name3">
                <dgm:if name="Name4" axis="self" ptType="node" func="revPos" op="equ" val="1"/>
                <dgm:else name="Name5">
                  <dgm:layoutNode name="aSpace2">
                    <dgm:alg type="sp"/>
                    <dgm:shape xmlns:r="http://schemas.openxmlformats.org/officeDocument/2006/relationships" r:blip="">
                      <dgm:adjLst/>
                    </dgm:shape>
                    <dgm:presOf/>
                    <dgm:constrLst/>
                    <dgm:ruleLst/>
                  </dgm:layoutNode>
                </dgm:else>
              </dgm:choose>
            </dgm:forEach>
          </dgm:layoutNode>
        </dgm:layoutNode>
      </dgm:layoutNode>
      <dgm:choose name="Name6">
        <dgm:if name="Name7" axis="self" ptType="node" func="revPos" op="equ" val="1"/>
        <dgm:else name="Name8">
          <dgm:layoutNode name="aSpace">
            <dgm:alg type="sp"/>
            <dgm:shape xmlns:r="http://schemas.openxmlformats.org/officeDocument/2006/relationships" r:blip="">
              <dgm:adjLst/>
            </dgm:shape>
            <dgm:presOf/>
            <dgm:constrLst/>
            <dgm:ruleLst/>
          </dgm:layoutNode>
        </dgm:else>
      </dgm:choose>
    </dgm:forEach>
  </dgm:layoutNode>
</dgm:layoutDef>
</file>

<file path=ppt/diagrams/layout8.xml><?xml version="1.0" encoding="utf-8"?>
<dgm:layoutDef xmlns:dgm="http://schemas.openxmlformats.org/drawingml/2006/diagram" xmlns:a="http://schemas.openxmlformats.org/drawingml/2006/main" uniqueId="urn:microsoft.com/office/officeart/2005/8/layout/bProcess4">
  <dgm:title val=""/>
  <dgm:desc val=""/>
  <dgm:catLst>
    <dgm:cat type="process" pri="19000"/>
  </dgm:catLst>
  <dgm:sampData>
    <dgm:dataModel>
      <dgm:ptLst>
        <dgm:pt modelId="0" type="doc"/>
        <dgm:pt modelId="1">
          <dgm:prSet phldr="1"/>
        </dgm:pt>
        <dgm:pt modelId="2">
          <dgm:prSet phldr="1"/>
        </dgm:pt>
        <dgm:pt modelId="3">
          <dgm:prSet phldr="1"/>
        </dgm:pt>
        <dgm:pt modelId="4">
          <dgm:prSet phldr="1"/>
        </dgm:pt>
        <dgm:pt modelId="5">
          <dgm:prSet phldr="1"/>
        </dgm:pt>
        <dgm:pt modelId="6">
          <dgm:prSet phldr="1"/>
        </dgm:pt>
        <dgm:pt modelId="7">
          <dgm:prSet phldr="1"/>
        </dgm:pt>
        <dgm:pt modelId="8">
          <dgm:prSet phldr="1"/>
        </dgm:pt>
        <dgm:pt modelId="9">
          <dgm:prSet phldr="1"/>
        </dgm:pt>
      </dgm:ptLst>
      <dgm:cxnLst>
        <dgm:cxn modelId="10" srcId="0" destId="1" srcOrd="0" destOrd="0"/>
        <dgm:cxn modelId="11" srcId="0" destId="2" srcOrd="1" destOrd="0"/>
        <dgm:cxn modelId="12" srcId="0" destId="3" srcOrd="2" destOrd="0"/>
        <dgm:cxn modelId="13" srcId="0" destId="4" srcOrd="3" destOrd="0"/>
        <dgm:cxn modelId="14" srcId="0" destId="5" srcOrd="4" destOrd="0"/>
        <dgm:cxn modelId="15" srcId="0" destId="6" srcOrd="5" destOrd="0"/>
        <dgm:cxn modelId="16" srcId="0" destId="7" srcOrd="6" destOrd="0"/>
        <dgm:cxn modelId="17" srcId="0" destId="8" srcOrd="7" destOrd="0"/>
        <dgm:cxn modelId="18" srcId="0" destId="9" srcOrd="8"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Name0">
    <dgm:varLst>
      <dgm:dir/>
      <dgm:resizeHandles/>
    </dgm:varLst>
    <dgm:choose name="Name1">
      <dgm:if name="Name2" func="var" arg="dir" op="equ" val="norm">
        <dgm:alg type="snake">
          <dgm:param type="grDir" val="tL"/>
          <dgm:param type="flowDir" val="col"/>
          <dgm:param type="contDir" val="revDir"/>
          <dgm:param type="bkpt" val="bal"/>
        </dgm:alg>
      </dgm:if>
      <dgm:else name="Name3">
        <dgm:alg type="snake">
          <dgm:param type="grDir" val="tR"/>
          <dgm:param type="flowDir" val="col"/>
          <dgm:param type="contDir" val="revDir"/>
          <dgm:param type="bkpt" val="bal"/>
        </dgm:alg>
      </dgm:else>
    </dgm:choose>
    <dgm:shape xmlns:r="http://schemas.openxmlformats.org/officeDocument/2006/relationships" r:blip="">
      <dgm:adjLst/>
    </dgm:shape>
    <dgm:presOf/>
    <dgm:constrLst>
      <dgm:constr type="w" for="ch" forName="compNode" refType="w"/>
      <dgm:constr type="h" for="ch" forName="compNode" refType="w" fact="0.6"/>
      <dgm:constr type="h" for="ch" forName="sibTrans" refType="h" refFor="ch" refForName="compNode" op="equ" fact="0.25"/>
      <dgm:constr type="sp" refType="w" fact="0.33"/>
      <dgm:constr type="primFontSz" for="des" forName="node" op="equ" val="65"/>
    </dgm:constrLst>
    <dgm:ruleLst/>
    <dgm:forEach name="nodesForEach" axis="ch" ptType="node">
      <dgm:layoutNode name="compNode">
        <dgm:alg type="composite"/>
        <dgm:shape xmlns:r="http://schemas.openxmlformats.org/officeDocument/2006/relationships" r:blip="">
          <dgm:adjLst/>
        </dgm:shape>
        <dgm:presOf/>
        <dgm:choose name="Name4">
          <dgm:if name="Name5" axis="self" func="var" arg="dir" op="equ" val="norm">
            <dgm:constrLst>
              <dgm:constr type="l" for="ch" forName="dummyConnPt" refType="w" fact="0.2"/>
              <dgm:constr type="t" for="ch" forName="dummyConnPt" refType="w" fact="0.145"/>
              <dgm:constr type="l" for="ch" forName="node"/>
              <dgm:constr type="t" for="ch" forName="node"/>
              <dgm:constr type="h" for="ch" forName="node" refType="h"/>
              <dgm:constr type="w" for="ch" forName="node" refType="w"/>
            </dgm:constrLst>
          </dgm:if>
          <dgm:else name="Name6">
            <dgm:constrLst>
              <dgm:constr type="l" for="ch" forName="dummyConnPt" refType="w" fact="0.8"/>
              <dgm:constr type="t" for="ch" forName="dummyConnPt" refType="w" fact="0.145"/>
              <dgm:constr type="l" for="ch" forName="node"/>
              <dgm:constr type="t" for="ch" forName="node"/>
              <dgm:constr type="h" for="ch" forName="node" refType="h"/>
              <dgm:constr type="w" for="ch" forName="node" refType="w"/>
            </dgm:constrLst>
          </dgm:else>
        </dgm:choose>
        <dgm:ruleLst/>
        <dgm:layoutNode name="dummyConnPt" styleLbl="node1" moveWith="node">
          <dgm:alg type="sp"/>
          <dgm:shape xmlns:r="http://schemas.openxmlformats.org/officeDocument/2006/relationships" r:blip="">
            <dgm:adjLst/>
          </dgm:shape>
          <dgm:presOf/>
          <dgm:constrLst>
            <dgm:constr type="w" val="1"/>
            <dgm:constr type="h" val="1"/>
          </dgm:constrLst>
          <dgm:ruleLst/>
        </dgm:layout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tMarg" refType="primFontSz" fact="0.3"/>
            <dgm:constr type="bMarg" refType="primFontSz" fact="0.3"/>
            <dgm:constr type="lMarg" refType="primFontSz" fact="0.3"/>
            <dgm:constr type="rMarg" refType="primFontSz" fact="0.3"/>
            <dgm:constr type="primFontSz" val="65"/>
          </dgm:constrLst>
          <dgm:ruleLst>
            <dgm:rule type="primFontSz" val="5" fact="NaN" max="NaN"/>
          </dgm:ruleLst>
        </dgm:layoutNode>
      </dgm:layoutNode>
      <dgm:forEach name="sibTransForEach" axis="followSib" cnt="1">
        <dgm:layoutNode name="sibTrans" styleLbl="bgSibTrans2D1">
          <dgm:choose name="Name7">
            <dgm:if name="Name8" axis="self" func="var" arg="dir" op="equ" val="norm">
              <dgm:alg type="conn">
                <dgm:param type="srcNode" val="dummyConnPt"/>
                <dgm:param type="dstNode" val="dummyConnPt"/>
                <dgm:param type="begPts" val="bCtr, midR, tCtr"/>
                <dgm:param type="endPts" val="tCtr, midL, bCtr"/>
                <dgm:param type="begSty" val="noArr"/>
                <dgm:param type="endSty" val="noArr"/>
              </dgm:alg>
            </dgm:if>
            <dgm:else name="Name9">
              <dgm:alg type="conn">
                <dgm:param type="srcNode" val="dummyConnPt"/>
                <dgm:param type="dstNode" val="dummyConnPt"/>
                <dgm:param type="begPts" val="bCtr, midL, tCtr"/>
                <dgm:param type="endPts" val="tCtr, midR, bCtr"/>
                <dgm:param type="begSty" val="noArr"/>
                <dgm:param type="endSty" val="noArr"/>
              </dgm:alg>
            </dgm:else>
          </dgm:choose>
          <dgm:shape xmlns:r="http://schemas.openxmlformats.org/officeDocument/2006/relationships" type="conn" r:blip="" zOrderOff="-2">
            <dgm:adjLst/>
          </dgm:shape>
          <dgm:presOf axis="self"/>
          <dgm:constrLst>
            <dgm:constr type="begPad"/>
            <dgm:constr type="endPad"/>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25" name="Group 24"/>
          <p:cNvGrpSpPr/>
          <p:nvPr/>
        </p:nvGrpSpPr>
        <p:grpSpPr>
          <a:xfrm>
            <a:off x="-3175" y="-19050"/>
            <a:ext cx="12201525" cy="6883400"/>
            <a:chOff x="-3175" y="-19050"/>
            <a:chExt cx="12201525" cy="6883400"/>
          </a:xfrm>
        </p:grpSpPr>
        <p:sp>
          <p:nvSpPr>
            <p:cNvPr id="24" name="Freeform 13"/>
            <p:cNvSpPr>
              <a:spLocks noEditPoints="1"/>
            </p:cNvSpPr>
            <p:nvPr/>
          </p:nvSpPr>
          <p:spPr bwMode="auto">
            <a:xfrm>
              <a:off x="1560513" y="-19050"/>
              <a:ext cx="10028237" cy="6883400"/>
            </a:xfrm>
            <a:custGeom>
              <a:avLst/>
              <a:gdLst/>
              <a:ahLst/>
              <a:cxnLst/>
              <a:rect l="0" t="0" r="r" b="b"/>
              <a:pathLst>
                <a:path w="3154" h="2164">
                  <a:moveTo>
                    <a:pt x="299" y="343"/>
                  </a:moveTo>
                  <a:cubicBezTo>
                    <a:pt x="302" y="360"/>
                    <a:pt x="304" y="374"/>
                    <a:pt x="321" y="374"/>
                  </a:cubicBezTo>
                  <a:cubicBezTo>
                    <a:pt x="327" y="374"/>
                    <a:pt x="336" y="369"/>
                    <a:pt x="339" y="364"/>
                  </a:cubicBezTo>
                  <a:cubicBezTo>
                    <a:pt x="347" y="348"/>
                    <a:pt x="337" y="338"/>
                    <a:pt x="322" y="327"/>
                  </a:cubicBezTo>
                  <a:cubicBezTo>
                    <a:pt x="314" y="332"/>
                    <a:pt x="306" y="338"/>
                    <a:pt x="299" y="343"/>
                  </a:cubicBezTo>
                  <a:close/>
                  <a:moveTo>
                    <a:pt x="443" y="104"/>
                  </a:moveTo>
                  <a:cubicBezTo>
                    <a:pt x="461" y="98"/>
                    <a:pt x="467" y="84"/>
                    <a:pt x="465" y="65"/>
                  </a:cubicBezTo>
                  <a:cubicBezTo>
                    <a:pt x="445" y="46"/>
                    <a:pt x="435" y="43"/>
                    <a:pt x="420" y="54"/>
                  </a:cubicBezTo>
                  <a:cubicBezTo>
                    <a:pt x="410" y="61"/>
                    <a:pt x="405" y="69"/>
                    <a:pt x="410" y="82"/>
                  </a:cubicBezTo>
                  <a:cubicBezTo>
                    <a:pt x="414" y="95"/>
                    <a:pt x="431" y="108"/>
                    <a:pt x="443" y="104"/>
                  </a:cubicBezTo>
                  <a:close/>
                  <a:moveTo>
                    <a:pt x="419" y="264"/>
                  </a:moveTo>
                  <a:cubicBezTo>
                    <a:pt x="412" y="277"/>
                    <a:pt x="406" y="287"/>
                    <a:pt x="401" y="296"/>
                  </a:cubicBezTo>
                  <a:cubicBezTo>
                    <a:pt x="430" y="320"/>
                    <a:pt x="435" y="319"/>
                    <a:pt x="447" y="288"/>
                  </a:cubicBezTo>
                  <a:cubicBezTo>
                    <a:pt x="439" y="281"/>
                    <a:pt x="430" y="274"/>
                    <a:pt x="419" y="264"/>
                  </a:cubicBezTo>
                  <a:close/>
                  <a:moveTo>
                    <a:pt x="350" y="105"/>
                  </a:moveTo>
                  <a:cubicBezTo>
                    <a:pt x="357" y="100"/>
                    <a:pt x="367" y="91"/>
                    <a:pt x="367" y="83"/>
                  </a:cubicBezTo>
                  <a:cubicBezTo>
                    <a:pt x="367" y="65"/>
                    <a:pt x="353" y="58"/>
                    <a:pt x="335" y="58"/>
                  </a:cubicBezTo>
                  <a:cubicBezTo>
                    <a:pt x="322" y="69"/>
                    <a:pt x="314" y="82"/>
                    <a:pt x="324" y="98"/>
                  </a:cubicBezTo>
                  <a:cubicBezTo>
                    <a:pt x="330" y="109"/>
                    <a:pt x="341" y="111"/>
                    <a:pt x="350" y="105"/>
                  </a:cubicBezTo>
                  <a:close/>
                  <a:moveTo>
                    <a:pt x="473" y="465"/>
                  </a:moveTo>
                  <a:cubicBezTo>
                    <a:pt x="484" y="461"/>
                    <a:pt x="489" y="445"/>
                    <a:pt x="484" y="431"/>
                  </a:cubicBezTo>
                  <a:cubicBezTo>
                    <a:pt x="479" y="418"/>
                    <a:pt x="466" y="413"/>
                    <a:pt x="451" y="418"/>
                  </a:cubicBezTo>
                  <a:cubicBezTo>
                    <a:pt x="440" y="423"/>
                    <a:pt x="434" y="439"/>
                    <a:pt x="439" y="451"/>
                  </a:cubicBezTo>
                  <a:cubicBezTo>
                    <a:pt x="444" y="462"/>
                    <a:pt x="462" y="470"/>
                    <a:pt x="473" y="465"/>
                  </a:cubicBezTo>
                  <a:close/>
                  <a:moveTo>
                    <a:pt x="348" y="286"/>
                  </a:moveTo>
                  <a:cubicBezTo>
                    <a:pt x="359" y="284"/>
                    <a:pt x="364" y="274"/>
                    <a:pt x="359" y="263"/>
                  </a:cubicBezTo>
                  <a:cubicBezTo>
                    <a:pt x="355" y="253"/>
                    <a:pt x="348" y="248"/>
                    <a:pt x="339" y="253"/>
                  </a:cubicBezTo>
                  <a:cubicBezTo>
                    <a:pt x="333" y="257"/>
                    <a:pt x="329" y="265"/>
                    <a:pt x="321" y="276"/>
                  </a:cubicBezTo>
                  <a:cubicBezTo>
                    <a:pt x="334" y="281"/>
                    <a:pt x="342" y="287"/>
                    <a:pt x="348" y="286"/>
                  </a:cubicBezTo>
                  <a:close/>
                  <a:moveTo>
                    <a:pt x="499" y="278"/>
                  </a:moveTo>
                  <a:cubicBezTo>
                    <a:pt x="513" y="282"/>
                    <a:pt x="523" y="271"/>
                    <a:pt x="526" y="260"/>
                  </a:cubicBezTo>
                  <a:cubicBezTo>
                    <a:pt x="531" y="243"/>
                    <a:pt x="521" y="231"/>
                    <a:pt x="503" y="224"/>
                  </a:cubicBezTo>
                  <a:cubicBezTo>
                    <a:pt x="485" y="232"/>
                    <a:pt x="472" y="242"/>
                    <a:pt x="478" y="262"/>
                  </a:cubicBezTo>
                  <a:cubicBezTo>
                    <a:pt x="481" y="269"/>
                    <a:pt x="491" y="276"/>
                    <a:pt x="499" y="278"/>
                  </a:cubicBezTo>
                  <a:close/>
                  <a:moveTo>
                    <a:pt x="200" y="62"/>
                  </a:moveTo>
                  <a:cubicBezTo>
                    <a:pt x="208" y="55"/>
                    <a:pt x="216" y="49"/>
                    <a:pt x="227" y="40"/>
                  </a:cubicBezTo>
                  <a:cubicBezTo>
                    <a:pt x="223" y="29"/>
                    <a:pt x="221" y="16"/>
                    <a:pt x="215" y="6"/>
                  </a:cubicBezTo>
                  <a:cubicBezTo>
                    <a:pt x="157" y="6"/>
                    <a:pt x="157" y="6"/>
                    <a:pt x="157" y="6"/>
                  </a:cubicBezTo>
                  <a:cubicBezTo>
                    <a:pt x="152" y="17"/>
                    <a:pt x="154" y="32"/>
                    <a:pt x="163" y="44"/>
                  </a:cubicBezTo>
                  <a:cubicBezTo>
                    <a:pt x="173" y="56"/>
                    <a:pt x="184" y="64"/>
                    <a:pt x="200" y="62"/>
                  </a:cubicBezTo>
                  <a:close/>
                  <a:moveTo>
                    <a:pt x="560" y="466"/>
                  </a:moveTo>
                  <a:cubicBezTo>
                    <a:pt x="571" y="475"/>
                    <a:pt x="583" y="485"/>
                    <a:pt x="593" y="471"/>
                  </a:cubicBezTo>
                  <a:cubicBezTo>
                    <a:pt x="598" y="464"/>
                    <a:pt x="601" y="451"/>
                    <a:pt x="598" y="442"/>
                  </a:cubicBezTo>
                  <a:cubicBezTo>
                    <a:pt x="594" y="425"/>
                    <a:pt x="579" y="428"/>
                    <a:pt x="561" y="431"/>
                  </a:cubicBezTo>
                  <a:cubicBezTo>
                    <a:pt x="560" y="444"/>
                    <a:pt x="560" y="456"/>
                    <a:pt x="560" y="466"/>
                  </a:cubicBezTo>
                  <a:close/>
                  <a:moveTo>
                    <a:pt x="587" y="285"/>
                  </a:moveTo>
                  <a:cubicBezTo>
                    <a:pt x="605" y="313"/>
                    <a:pt x="609" y="314"/>
                    <a:pt x="634" y="290"/>
                  </a:cubicBezTo>
                  <a:cubicBezTo>
                    <a:pt x="631" y="281"/>
                    <a:pt x="629" y="272"/>
                    <a:pt x="626" y="264"/>
                  </a:cubicBezTo>
                  <a:cubicBezTo>
                    <a:pt x="608" y="261"/>
                    <a:pt x="594" y="264"/>
                    <a:pt x="587" y="285"/>
                  </a:cubicBezTo>
                  <a:close/>
                  <a:moveTo>
                    <a:pt x="605" y="229"/>
                  </a:moveTo>
                  <a:cubicBezTo>
                    <a:pt x="618" y="223"/>
                    <a:pt x="624" y="204"/>
                    <a:pt x="618" y="190"/>
                  </a:cubicBezTo>
                  <a:cubicBezTo>
                    <a:pt x="612" y="173"/>
                    <a:pt x="594" y="166"/>
                    <a:pt x="577" y="172"/>
                  </a:cubicBezTo>
                  <a:cubicBezTo>
                    <a:pt x="562" y="179"/>
                    <a:pt x="553" y="198"/>
                    <a:pt x="560" y="213"/>
                  </a:cubicBezTo>
                  <a:cubicBezTo>
                    <a:pt x="567" y="228"/>
                    <a:pt x="590" y="237"/>
                    <a:pt x="605" y="229"/>
                  </a:cubicBezTo>
                  <a:close/>
                  <a:moveTo>
                    <a:pt x="525" y="380"/>
                  </a:moveTo>
                  <a:cubicBezTo>
                    <a:pt x="538" y="385"/>
                    <a:pt x="547" y="379"/>
                    <a:pt x="552" y="368"/>
                  </a:cubicBezTo>
                  <a:cubicBezTo>
                    <a:pt x="559" y="354"/>
                    <a:pt x="548" y="341"/>
                    <a:pt x="522" y="334"/>
                  </a:cubicBezTo>
                  <a:cubicBezTo>
                    <a:pt x="509" y="363"/>
                    <a:pt x="510" y="374"/>
                    <a:pt x="525" y="380"/>
                  </a:cubicBezTo>
                  <a:close/>
                  <a:moveTo>
                    <a:pt x="538" y="136"/>
                  </a:moveTo>
                  <a:cubicBezTo>
                    <a:pt x="550" y="132"/>
                    <a:pt x="558" y="116"/>
                    <a:pt x="553" y="104"/>
                  </a:cubicBezTo>
                  <a:cubicBezTo>
                    <a:pt x="549" y="93"/>
                    <a:pt x="534" y="86"/>
                    <a:pt x="523" y="89"/>
                  </a:cubicBezTo>
                  <a:cubicBezTo>
                    <a:pt x="511" y="93"/>
                    <a:pt x="502" y="106"/>
                    <a:pt x="505" y="117"/>
                  </a:cubicBezTo>
                  <a:cubicBezTo>
                    <a:pt x="508" y="131"/>
                    <a:pt x="525" y="140"/>
                    <a:pt x="538" y="136"/>
                  </a:cubicBezTo>
                  <a:close/>
                  <a:moveTo>
                    <a:pt x="178" y="589"/>
                  </a:moveTo>
                  <a:cubicBezTo>
                    <a:pt x="156" y="594"/>
                    <a:pt x="151" y="611"/>
                    <a:pt x="148" y="633"/>
                  </a:cubicBezTo>
                  <a:cubicBezTo>
                    <a:pt x="160" y="641"/>
                    <a:pt x="171" y="648"/>
                    <a:pt x="183" y="655"/>
                  </a:cubicBezTo>
                  <a:cubicBezTo>
                    <a:pt x="211" y="635"/>
                    <a:pt x="218" y="625"/>
                    <a:pt x="214" y="611"/>
                  </a:cubicBezTo>
                  <a:cubicBezTo>
                    <a:pt x="210" y="598"/>
                    <a:pt x="191" y="586"/>
                    <a:pt x="178" y="589"/>
                  </a:cubicBezTo>
                  <a:close/>
                  <a:moveTo>
                    <a:pt x="260" y="315"/>
                  </a:moveTo>
                  <a:cubicBezTo>
                    <a:pt x="274" y="299"/>
                    <a:pt x="272" y="284"/>
                    <a:pt x="260" y="268"/>
                  </a:cubicBezTo>
                  <a:cubicBezTo>
                    <a:pt x="228" y="271"/>
                    <a:pt x="219" y="277"/>
                    <a:pt x="221" y="293"/>
                  </a:cubicBezTo>
                  <a:cubicBezTo>
                    <a:pt x="223" y="310"/>
                    <a:pt x="234" y="317"/>
                    <a:pt x="260" y="315"/>
                  </a:cubicBezTo>
                  <a:close/>
                  <a:moveTo>
                    <a:pt x="251" y="150"/>
                  </a:moveTo>
                  <a:cubicBezTo>
                    <a:pt x="269" y="140"/>
                    <a:pt x="282" y="129"/>
                    <a:pt x="275" y="110"/>
                  </a:cubicBezTo>
                  <a:cubicBezTo>
                    <a:pt x="270" y="97"/>
                    <a:pt x="262" y="87"/>
                    <a:pt x="246" y="89"/>
                  </a:cubicBezTo>
                  <a:cubicBezTo>
                    <a:pt x="234" y="90"/>
                    <a:pt x="219" y="91"/>
                    <a:pt x="217" y="106"/>
                  </a:cubicBezTo>
                  <a:cubicBezTo>
                    <a:pt x="214" y="130"/>
                    <a:pt x="232" y="140"/>
                    <a:pt x="251" y="150"/>
                  </a:cubicBezTo>
                  <a:close/>
                  <a:moveTo>
                    <a:pt x="613" y="55"/>
                  </a:moveTo>
                  <a:cubicBezTo>
                    <a:pt x="626" y="52"/>
                    <a:pt x="638" y="33"/>
                    <a:pt x="635" y="19"/>
                  </a:cubicBezTo>
                  <a:cubicBezTo>
                    <a:pt x="633" y="14"/>
                    <a:pt x="631" y="9"/>
                    <a:pt x="627" y="6"/>
                  </a:cubicBezTo>
                  <a:cubicBezTo>
                    <a:pt x="578" y="6"/>
                    <a:pt x="578" y="6"/>
                    <a:pt x="578" y="6"/>
                  </a:cubicBezTo>
                  <a:cubicBezTo>
                    <a:pt x="570" y="12"/>
                    <a:pt x="569" y="21"/>
                    <a:pt x="573" y="33"/>
                  </a:cubicBezTo>
                  <a:cubicBezTo>
                    <a:pt x="579" y="49"/>
                    <a:pt x="597" y="59"/>
                    <a:pt x="613" y="55"/>
                  </a:cubicBezTo>
                  <a:close/>
                  <a:moveTo>
                    <a:pt x="324" y="197"/>
                  </a:moveTo>
                  <a:cubicBezTo>
                    <a:pt x="313" y="187"/>
                    <a:pt x="303" y="173"/>
                    <a:pt x="288" y="187"/>
                  </a:cubicBezTo>
                  <a:cubicBezTo>
                    <a:pt x="283" y="191"/>
                    <a:pt x="280" y="204"/>
                    <a:pt x="283" y="209"/>
                  </a:cubicBezTo>
                  <a:cubicBezTo>
                    <a:pt x="288" y="217"/>
                    <a:pt x="299" y="226"/>
                    <a:pt x="307" y="226"/>
                  </a:cubicBezTo>
                  <a:cubicBezTo>
                    <a:pt x="323" y="227"/>
                    <a:pt x="323" y="211"/>
                    <a:pt x="324" y="197"/>
                  </a:cubicBezTo>
                  <a:close/>
                  <a:moveTo>
                    <a:pt x="159" y="368"/>
                  </a:moveTo>
                  <a:cubicBezTo>
                    <a:pt x="165" y="355"/>
                    <a:pt x="158" y="343"/>
                    <a:pt x="148" y="334"/>
                  </a:cubicBezTo>
                  <a:cubicBezTo>
                    <a:pt x="133" y="329"/>
                    <a:pt x="123" y="336"/>
                    <a:pt x="115" y="348"/>
                  </a:cubicBezTo>
                  <a:cubicBezTo>
                    <a:pt x="108" y="361"/>
                    <a:pt x="112" y="371"/>
                    <a:pt x="122" y="383"/>
                  </a:cubicBezTo>
                  <a:cubicBezTo>
                    <a:pt x="139" y="386"/>
                    <a:pt x="153" y="383"/>
                    <a:pt x="159" y="368"/>
                  </a:cubicBezTo>
                  <a:close/>
                  <a:moveTo>
                    <a:pt x="303" y="641"/>
                  </a:moveTo>
                  <a:cubicBezTo>
                    <a:pt x="293" y="650"/>
                    <a:pt x="291" y="668"/>
                    <a:pt x="299" y="680"/>
                  </a:cubicBezTo>
                  <a:cubicBezTo>
                    <a:pt x="311" y="697"/>
                    <a:pt x="321" y="698"/>
                    <a:pt x="348" y="686"/>
                  </a:cubicBezTo>
                  <a:cubicBezTo>
                    <a:pt x="352" y="676"/>
                    <a:pt x="356" y="666"/>
                    <a:pt x="361" y="655"/>
                  </a:cubicBezTo>
                  <a:cubicBezTo>
                    <a:pt x="336" y="633"/>
                    <a:pt x="318" y="629"/>
                    <a:pt x="303" y="641"/>
                  </a:cubicBezTo>
                  <a:close/>
                  <a:moveTo>
                    <a:pt x="244" y="363"/>
                  </a:moveTo>
                  <a:cubicBezTo>
                    <a:pt x="231" y="367"/>
                    <a:pt x="222" y="386"/>
                    <a:pt x="226" y="398"/>
                  </a:cubicBezTo>
                  <a:cubicBezTo>
                    <a:pt x="231" y="411"/>
                    <a:pt x="253" y="420"/>
                    <a:pt x="268" y="414"/>
                  </a:cubicBezTo>
                  <a:cubicBezTo>
                    <a:pt x="282" y="409"/>
                    <a:pt x="284" y="399"/>
                    <a:pt x="277" y="381"/>
                  </a:cubicBezTo>
                  <a:cubicBezTo>
                    <a:pt x="270" y="364"/>
                    <a:pt x="258" y="358"/>
                    <a:pt x="244" y="363"/>
                  </a:cubicBezTo>
                  <a:close/>
                  <a:moveTo>
                    <a:pt x="63" y="474"/>
                  </a:moveTo>
                  <a:cubicBezTo>
                    <a:pt x="40" y="512"/>
                    <a:pt x="46" y="525"/>
                    <a:pt x="91" y="536"/>
                  </a:cubicBezTo>
                  <a:cubicBezTo>
                    <a:pt x="115" y="519"/>
                    <a:pt x="119" y="512"/>
                    <a:pt x="113" y="494"/>
                  </a:cubicBezTo>
                  <a:cubicBezTo>
                    <a:pt x="106" y="474"/>
                    <a:pt x="98" y="470"/>
                    <a:pt x="63" y="474"/>
                  </a:cubicBezTo>
                  <a:close/>
                  <a:moveTo>
                    <a:pt x="119" y="282"/>
                  </a:moveTo>
                  <a:cubicBezTo>
                    <a:pt x="123" y="296"/>
                    <a:pt x="139" y="301"/>
                    <a:pt x="163" y="299"/>
                  </a:cubicBezTo>
                  <a:cubicBezTo>
                    <a:pt x="175" y="270"/>
                    <a:pt x="176" y="255"/>
                    <a:pt x="162" y="249"/>
                  </a:cubicBezTo>
                  <a:cubicBezTo>
                    <a:pt x="152" y="245"/>
                    <a:pt x="136" y="245"/>
                    <a:pt x="126" y="250"/>
                  </a:cubicBezTo>
                  <a:cubicBezTo>
                    <a:pt x="113" y="256"/>
                    <a:pt x="116" y="271"/>
                    <a:pt x="119" y="282"/>
                  </a:cubicBezTo>
                  <a:close/>
                  <a:moveTo>
                    <a:pt x="212" y="178"/>
                  </a:moveTo>
                  <a:cubicBezTo>
                    <a:pt x="202" y="167"/>
                    <a:pt x="198" y="150"/>
                    <a:pt x="179" y="158"/>
                  </a:cubicBezTo>
                  <a:cubicBezTo>
                    <a:pt x="169" y="162"/>
                    <a:pt x="160" y="170"/>
                    <a:pt x="163" y="183"/>
                  </a:cubicBezTo>
                  <a:cubicBezTo>
                    <a:pt x="167" y="200"/>
                    <a:pt x="180" y="205"/>
                    <a:pt x="198" y="203"/>
                  </a:cubicBezTo>
                  <a:cubicBezTo>
                    <a:pt x="202" y="196"/>
                    <a:pt x="207" y="187"/>
                    <a:pt x="212" y="178"/>
                  </a:cubicBezTo>
                  <a:close/>
                  <a:moveTo>
                    <a:pt x="89" y="152"/>
                  </a:moveTo>
                  <a:cubicBezTo>
                    <a:pt x="103" y="151"/>
                    <a:pt x="113" y="145"/>
                    <a:pt x="118" y="130"/>
                  </a:cubicBezTo>
                  <a:cubicBezTo>
                    <a:pt x="123" y="110"/>
                    <a:pt x="119" y="102"/>
                    <a:pt x="90" y="84"/>
                  </a:cubicBezTo>
                  <a:cubicBezTo>
                    <a:pt x="64" y="96"/>
                    <a:pt x="58" y="103"/>
                    <a:pt x="62" y="122"/>
                  </a:cubicBezTo>
                  <a:cubicBezTo>
                    <a:pt x="65" y="139"/>
                    <a:pt x="77" y="152"/>
                    <a:pt x="89" y="152"/>
                  </a:cubicBezTo>
                  <a:close/>
                  <a:moveTo>
                    <a:pt x="155" y="426"/>
                  </a:moveTo>
                  <a:cubicBezTo>
                    <a:pt x="149" y="433"/>
                    <a:pt x="146" y="446"/>
                    <a:pt x="149" y="455"/>
                  </a:cubicBezTo>
                  <a:cubicBezTo>
                    <a:pt x="153" y="470"/>
                    <a:pt x="174" y="472"/>
                    <a:pt x="206" y="463"/>
                  </a:cubicBezTo>
                  <a:cubicBezTo>
                    <a:pt x="216" y="436"/>
                    <a:pt x="215" y="427"/>
                    <a:pt x="200" y="418"/>
                  </a:cubicBezTo>
                  <a:cubicBezTo>
                    <a:pt x="189" y="411"/>
                    <a:pt x="164" y="413"/>
                    <a:pt x="155" y="426"/>
                  </a:cubicBezTo>
                  <a:close/>
                  <a:moveTo>
                    <a:pt x="64" y="228"/>
                  </a:moveTo>
                  <a:cubicBezTo>
                    <a:pt x="51" y="214"/>
                    <a:pt x="35" y="215"/>
                    <a:pt x="20" y="225"/>
                  </a:cubicBezTo>
                  <a:cubicBezTo>
                    <a:pt x="0" y="237"/>
                    <a:pt x="3" y="255"/>
                    <a:pt x="10" y="282"/>
                  </a:cubicBezTo>
                  <a:cubicBezTo>
                    <a:pt x="16" y="285"/>
                    <a:pt x="27" y="289"/>
                    <a:pt x="35" y="291"/>
                  </a:cubicBezTo>
                  <a:cubicBezTo>
                    <a:pt x="71" y="275"/>
                    <a:pt x="73" y="254"/>
                    <a:pt x="64" y="228"/>
                  </a:cubicBezTo>
                  <a:close/>
                  <a:moveTo>
                    <a:pt x="67" y="367"/>
                  </a:moveTo>
                  <a:cubicBezTo>
                    <a:pt x="62" y="353"/>
                    <a:pt x="47" y="348"/>
                    <a:pt x="31" y="355"/>
                  </a:cubicBezTo>
                  <a:cubicBezTo>
                    <a:pt x="13" y="362"/>
                    <a:pt x="6" y="376"/>
                    <a:pt x="13" y="390"/>
                  </a:cubicBezTo>
                  <a:cubicBezTo>
                    <a:pt x="20" y="405"/>
                    <a:pt x="38" y="414"/>
                    <a:pt x="51" y="408"/>
                  </a:cubicBezTo>
                  <a:cubicBezTo>
                    <a:pt x="66" y="402"/>
                    <a:pt x="73" y="382"/>
                    <a:pt x="67" y="367"/>
                  </a:cubicBezTo>
                  <a:close/>
                  <a:moveTo>
                    <a:pt x="262" y="482"/>
                  </a:moveTo>
                  <a:cubicBezTo>
                    <a:pt x="236" y="491"/>
                    <a:pt x="228" y="500"/>
                    <a:pt x="229" y="517"/>
                  </a:cubicBezTo>
                  <a:cubicBezTo>
                    <a:pt x="230" y="528"/>
                    <a:pt x="235" y="535"/>
                    <a:pt x="247" y="537"/>
                  </a:cubicBezTo>
                  <a:cubicBezTo>
                    <a:pt x="260" y="540"/>
                    <a:pt x="271" y="538"/>
                    <a:pt x="277" y="525"/>
                  </a:cubicBezTo>
                  <a:cubicBezTo>
                    <a:pt x="285" y="507"/>
                    <a:pt x="281" y="493"/>
                    <a:pt x="262" y="482"/>
                  </a:cubicBezTo>
                  <a:close/>
                  <a:moveTo>
                    <a:pt x="2745" y="678"/>
                  </a:moveTo>
                  <a:cubicBezTo>
                    <a:pt x="2761" y="672"/>
                    <a:pt x="2768" y="650"/>
                    <a:pt x="2761" y="630"/>
                  </a:cubicBezTo>
                  <a:cubicBezTo>
                    <a:pt x="2754" y="611"/>
                    <a:pt x="2735" y="603"/>
                    <a:pt x="2714" y="611"/>
                  </a:cubicBezTo>
                  <a:cubicBezTo>
                    <a:pt x="2697" y="617"/>
                    <a:pt x="2689" y="640"/>
                    <a:pt x="2697" y="658"/>
                  </a:cubicBezTo>
                  <a:cubicBezTo>
                    <a:pt x="2704" y="674"/>
                    <a:pt x="2729" y="685"/>
                    <a:pt x="2745" y="678"/>
                  </a:cubicBezTo>
                  <a:close/>
                  <a:moveTo>
                    <a:pt x="2783" y="410"/>
                  </a:moveTo>
                  <a:cubicBezTo>
                    <a:pt x="2803" y="416"/>
                    <a:pt x="2817" y="399"/>
                    <a:pt x="2821" y="383"/>
                  </a:cubicBezTo>
                  <a:cubicBezTo>
                    <a:pt x="2828" y="359"/>
                    <a:pt x="2814" y="341"/>
                    <a:pt x="2788" y="332"/>
                  </a:cubicBezTo>
                  <a:cubicBezTo>
                    <a:pt x="2762" y="343"/>
                    <a:pt x="2744" y="358"/>
                    <a:pt x="2753" y="386"/>
                  </a:cubicBezTo>
                  <a:cubicBezTo>
                    <a:pt x="2756" y="397"/>
                    <a:pt x="2771" y="407"/>
                    <a:pt x="2783" y="410"/>
                  </a:cubicBezTo>
                  <a:close/>
                  <a:moveTo>
                    <a:pt x="2668" y="389"/>
                  </a:moveTo>
                  <a:cubicBezTo>
                    <a:pt x="2657" y="408"/>
                    <a:pt x="2650" y="422"/>
                    <a:pt x="2642" y="436"/>
                  </a:cubicBezTo>
                  <a:cubicBezTo>
                    <a:pt x="2684" y="470"/>
                    <a:pt x="2690" y="468"/>
                    <a:pt x="2708" y="424"/>
                  </a:cubicBezTo>
                  <a:cubicBezTo>
                    <a:pt x="2696" y="414"/>
                    <a:pt x="2684" y="403"/>
                    <a:pt x="2668" y="389"/>
                  </a:cubicBezTo>
                  <a:close/>
                  <a:moveTo>
                    <a:pt x="2568" y="161"/>
                  </a:moveTo>
                  <a:cubicBezTo>
                    <a:pt x="2579" y="153"/>
                    <a:pt x="2593" y="140"/>
                    <a:pt x="2593" y="130"/>
                  </a:cubicBezTo>
                  <a:cubicBezTo>
                    <a:pt x="2593" y="103"/>
                    <a:pt x="2573" y="93"/>
                    <a:pt x="2547" y="94"/>
                  </a:cubicBezTo>
                  <a:cubicBezTo>
                    <a:pt x="2528" y="110"/>
                    <a:pt x="2518" y="128"/>
                    <a:pt x="2531" y="152"/>
                  </a:cubicBezTo>
                  <a:cubicBezTo>
                    <a:pt x="2540" y="166"/>
                    <a:pt x="2555" y="169"/>
                    <a:pt x="2568" y="161"/>
                  </a:cubicBezTo>
                  <a:close/>
                  <a:moveTo>
                    <a:pt x="2566" y="421"/>
                  </a:moveTo>
                  <a:cubicBezTo>
                    <a:pt x="2582" y="418"/>
                    <a:pt x="2588" y="404"/>
                    <a:pt x="2582" y="388"/>
                  </a:cubicBezTo>
                  <a:cubicBezTo>
                    <a:pt x="2577" y="373"/>
                    <a:pt x="2565" y="366"/>
                    <a:pt x="2552" y="374"/>
                  </a:cubicBezTo>
                  <a:cubicBezTo>
                    <a:pt x="2544" y="380"/>
                    <a:pt x="2539" y="392"/>
                    <a:pt x="2527" y="407"/>
                  </a:cubicBezTo>
                  <a:cubicBezTo>
                    <a:pt x="2546" y="414"/>
                    <a:pt x="2557" y="423"/>
                    <a:pt x="2566" y="421"/>
                  </a:cubicBezTo>
                  <a:close/>
                  <a:moveTo>
                    <a:pt x="2820" y="556"/>
                  </a:moveTo>
                  <a:cubicBezTo>
                    <a:pt x="2838" y="563"/>
                    <a:pt x="2851" y="555"/>
                    <a:pt x="2858" y="539"/>
                  </a:cubicBezTo>
                  <a:cubicBezTo>
                    <a:pt x="2869" y="519"/>
                    <a:pt x="2853" y="500"/>
                    <a:pt x="2816" y="490"/>
                  </a:cubicBezTo>
                  <a:cubicBezTo>
                    <a:pt x="2797" y="531"/>
                    <a:pt x="2798" y="548"/>
                    <a:pt x="2820" y="556"/>
                  </a:cubicBezTo>
                  <a:close/>
                  <a:moveTo>
                    <a:pt x="2495" y="502"/>
                  </a:moveTo>
                  <a:cubicBezTo>
                    <a:pt x="2499" y="527"/>
                    <a:pt x="2502" y="547"/>
                    <a:pt x="2527" y="547"/>
                  </a:cubicBezTo>
                  <a:cubicBezTo>
                    <a:pt x="2535" y="547"/>
                    <a:pt x="2548" y="540"/>
                    <a:pt x="2552" y="533"/>
                  </a:cubicBezTo>
                  <a:cubicBezTo>
                    <a:pt x="2565" y="510"/>
                    <a:pt x="2550" y="496"/>
                    <a:pt x="2529" y="480"/>
                  </a:cubicBezTo>
                  <a:cubicBezTo>
                    <a:pt x="2517" y="488"/>
                    <a:pt x="2505" y="496"/>
                    <a:pt x="2495" y="502"/>
                  </a:cubicBezTo>
                  <a:close/>
                  <a:moveTo>
                    <a:pt x="2702" y="160"/>
                  </a:moveTo>
                  <a:cubicBezTo>
                    <a:pt x="2728" y="151"/>
                    <a:pt x="2737" y="131"/>
                    <a:pt x="2734" y="104"/>
                  </a:cubicBezTo>
                  <a:cubicBezTo>
                    <a:pt x="2705" y="76"/>
                    <a:pt x="2691" y="73"/>
                    <a:pt x="2670" y="88"/>
                  </a:cubicBezTo>
                  <a:cubicBezTo>
                    <a:pt x="2655" y="98"/>
                    <a:pt x="2648" y="110"/>
                    <a:pt x="2655" y="128"/>
                  </a:cubicBezTo>
                  <a:cubicBezTo>
                    <a:pt x="2661" y="147"/>
                    <a:pt x="2685" y="165"/>
                    <a:pt x="2702" y="160"/>
                  </a:cubicBezTo>
                  <a:close/>
                  <a:moveTo>
                    <a:pt x="2946" y="90"/>
                  </a:moveTo>
                  <a:cubicBezTo>
                    <a:pt x="2965" y="85"/>
                    <a:pt x="2982" y="57"/>
                    <a:pt x="2978" y="38"/>
                  </a:cubicBezTo>
                  <a:cubicBezTo>
                    <a:pt x="2971" y="13"/>
                    <a:pt x="2942" y="0"/>
                    <a:pt x="2912" y="10"/>
                  </a:cubicBezTo>
                  <a:cubicBezTo>
                    <a:pt x="2888" y="18"/>
                    <a:pt x="2880" y="34"/>
                    <a:pt x="2889" y="58"/>
                  </a:cubicBezTo>
                  <a:cubicBezTo>
                    <a:pt x="2897" y="81"/>
                    <a:pt x="2924" y="96"/>
                    <a:pt x="2946" y="90"/>
                  </a:cubicBezTo>
                  <a:close/>
                  <a:moveTo>
                    <a:pt x="2839" y="206"/>
                  </a:moveTo>
                  <a:cubicBezTo>
                    <a:pt x="2856" y="200"/>
                    <a:pt x="2867" y="176"/>
                    <a:pt x="2860" y="159"/>
                  </a:cubicBezTo>
                  <a:cubicBezTo>
                    <a:pt x="2854" y="144"/>
                    <a:pt x="2833" y="134"/>
                    <a:pt x="2817" y="138"/>
                  </a:cubicBezTo>
                  <a:cubicBezTo>
                    <a:pt x="2800" y="143"/>
                    <a:pt x="2787" y="163"/>
                    <a:pt x="2791" y="178"/>
                  </a:cubicBezTo>
                  <a:cubicBezTo>
                    <a:pt x="2796" y="198"/>
                    <a:pt x="2820" y="212"/>
                    <a:pt x="2839" y="206"/>
                  </a:cubicBezTo>
                  <a:close/>
                  <a:moveTo>
                    <a:pt x="2910" y="419"/>
                  </a:moveTo>
                  <a:cubicBezTo>
                    <a:pt x="2935" y="460"/>
                    <a:pt x="2941" y="461"/>
                    <a:pt x="2976" y="426"/>
                  </a:cubicBezTo>
                  <a:cubicBezTo>
                    <a:pt x="2973" y="414"/>
                    <a:pt x="2969" y="401"/>
                    <a:pt x="2966" y="390"/>
                  </a:cubicBezTo>
                  <a:cubicBezTo>
                    <a:pt x="2938" y="385"/>
                    <a:pt x="2919" y="389"/>
                    <a:pt x="2910" y="419"/>
                  </a:cubicBezTo>
                  <a:close/>
                  <a:moveTo>
                    <a:pt x="3086" y="263"/>
                  </a:moveTo>
                  <a:cubicBezTo>
                    <a:pt x="3111" y="254"/>
                    <a:pt x="3122" y="222"/>
                    <a:pt x="3111" y="191"/>
                  </a:cubicBezTo>
                  <a:cubicBezTo>
                    <a:pt x="3102" y="168"/>
                    <a:pt x="3068" y="151"/>
                    <a:pt x="3044" y="160"/>
                  </a:cubicBezTo>
                  <a:cubicBezTo>
                    <a:pt x="3023" y="169"/>
                    <a:pt x="3007" y="213"/>
                    <a:pt x="3017" y="238"/>
                  </a:cubicBezTo>
                  <a:cubicBezTo>
                    <a:pt x="3026" y="260"/>
                    <a:pt x="3060" y="272"/>
                    <a:pt x="3086" y="263"/>
                  </a:cubicBezTo>
                  <a:close/>
                  <a:moveTo>
                    <a:pt x="2935" y="340"/>
                  </a:moveTo>
                  <a:cubicBezTo>
                    <a:pt x="2954" y="331"/>
                    <a:pt x="2963" y="304"/>
                    <a:pt x="2954" y="283"/>
                  </a:cubicBezTo>
                  <a:cubicBezTo>
                    <a:pt x="2944" y="259"/>
                    <a:pt x="2919" y="248"/>
                    <a:pt x="2895" y="258"/>
                  </a:cubicBezTo>
                  <a:cubicBezTo>
                    <a:pt x="2873" y="267"/>
                    <a:pt x="2861" y="295"/>
                    <a:pt x="2870" y="316"/>
                  </a:cubicBezTo>
                  <a:cubicBezTo>
                    <a:pt x="2880" y="338"/>
                    <a:pt x="2913" y="350"/>
                    <a:pt x="2935" y="340"/>
                  </a:cubicBezTo>
                  <a:close/>
                  <a:moveTo>
                    <a:pt x="2870" y="680"/>
                  </a:moveTo>
                  <a:cubicBezTo>
                    <a:pt x="2887" y="693"/>
                    <a:pt x="2903" y="707"/>
                    <a:pt x="2917" y="687"/>
                  </a:cubicBezTo>
                  <a:cubicBezTo>
                    <a:pt x="2925" y="676"/>
                    <a:pt x="2929" y="657"/>
                    <a:pt x="2925" y="644"/>
                  </a:cubicBezTo>
                  <a:cubicBezTo>
                    <a:pt x="2919" y="621"/>
                    <a:pt x="2897" y="625"/>
                    <a:pt x="2871" y="630"/>
                  </a:cubicBezTo>
                  <a:cubicBezTo>
                    <a:pt x="2871" y="649"/>
                    <a:pt x="2870" y="665"/>
                    <a:pt x="2870" y="680"/>
                  </a:cubicBezTo>
                  <a:close/>
                  <a:moveTo>
                    <a:pt x="971" y="1771"/>
                  </a:moveTo>
                  <a:cubicBezTo>
                    <a:pt x="988" y="1778"/>
                    <a:pt x="997" y="1774"/>
                    <a:pt x="1010" y="1751"/>
                  </a:cubicBezTo>
                  <a:cubicBezTo>
                    <a:pt x="1006" y="1742"/>
                    <a:pt x="1001" y="1733"/>
                    <a:pt x="997" y="1724"/>
                  </a:cubicBezTo>
                  <a:cubicBezTo>
                    <a:pt x="973" y="1720"/>
                    <a:pt x="963" y="1723"/>
                    <a:pt x="958" y="1739"/>
                  </a:cubicBezTo>
                  <a:cubicBezTo>
                    <a:pt x="954" y="1754"/>
                    <a:pt x="959" y="1767"/>
                    <a:pt x="971" y="1771"/>
                  </a:cubicBezTo>
                  <a:close/>
                  <a:moveTo>
                    <a:pt x="803" y="2035"/>
                  </a:moveTo>
                  <a:cubicBezTo>
                    <a:pt x="806" y="2047"/>
                    <a:pt x="820" y="2052"/>
                    <a:pt x="842" y="2050"/>
                  </a:cubicBezTo>
                  <a:cubicBezTo>
                    <a:pt x="852" y="2024"/>
                    <a:pt x="853" y="2011"/>
                    <a:pt x="841" y="2006"/>
                  </a:cubicBezTo>
                  <a:cubicBezTo>
                    <a:pt x="832" y="2002"/>
                    <a:pt x="818" y="2002"/>
                    <a:pt x="809" y="2006"/>
                  </a:cubicBezTo>
                  <a:cubicBezTo>
                    <a:pt x="797" y="2011"/>
                    <a:pt x="800" y="2025"/>
                    <a:pt x="803" y="2035"/>
                  </a:cubicBezTo>
                  <a:close/>
                  <a:moveTo>
                    <a:pt x="874" y="1840"/>
                  </a:moveTo>
                  <a:cubicBezTo>
                    <a:pt x="881" y="1834"/>
                    <a:pt x="888" y="1828"/>
                    <a:pt x="898" y="1820"/>
                  </a:cubicBezTo>
                  <a:cubicBezTo>
                    <a:pt x="895" y="1810"/>
                    <a:pt x="893" y="1798"/>
                    <a:pt x="887" y="1789"/>
                  </a:cubicBezTo>
                  <a:cubicBezTo>
                    <a:pt x="878" y="1774"/>
                    <a:pt x="856" y="1772"/>
                    <a:pt x="843" y="1782"/>
                  </a:cubicBezTo>
                  <a:cubicBezTo>
                    <a:pt x="831" y="1791"/>
                    <a:pt x="831" y="1810"/>
                    <a:pt x="842" y="1824"/>
                  </a:cubicBezTo>
                  <a:cubicBezTo>
                    <a:pt x="850" y="1835"/>
                    <a:pt x="861" y="1841"/>
                    <a:pt x="874" y="1840"/>
                  </a:cubicBezTo>
                  <a:close/>
                  <a:moveTo>
                    <a:pt x="710" y="176"/>
                  </a:moveTo>
                  <a:cubicBezTo>
                    <a:pt x="728" y="170"/>
                    <a:pt x="735" y="148"/>
                    <a:pt x="728" y="126"/>
                  </a:cubicBezTo>
                  <a:cubicBezTo>
                    <a:pt x="722" y="110"/>
                    <a:pt x="697" y="98"/>
                    <a:pt x="681" y="104"/>
                  </a:cubicBezTo>
                  <a:cubicBezTo>
                    <a:pt x="666" y="110"/>
                    <a:pt x="655" y="141"/>
                    <a:pt x="662" y="159"/>
                  </a:cubicBezTo>
                  <a:cubicBezTo>
                    <a:pt x="668" y="174"/>
                    <a:pt x="692" y="183"/>
                    <a:pt x="710" y="176"/>
                  </a:cubicBezTo>
                  <a:close/>
                  <a:moveTo>
                    <a:pt x="1090" y="1877"/>
                  </a:moveTo>
                  <a:cubicBezTo>
                    <a:pt x="1106" y="1872"/>
                    <a:pt x="1111" y="1859"/>
                    <a:pt x="1109" y="1843"/>
                  </a:cubicBezTo>
                  <a:cubicBezTo>
                    <a:pt x="1092" y="1825"/>
                    <a:pt x="1083" y="1823"/>
                    <a:pt x="1070" y="1832"/>
                  </a:cubicBezTo>
                  <a:cubicBezTo>
                    <a:pt x="1061" y="1839"/>
                    <a:pt x="1057" y="1846"/>
                    <a:pt x="1060" y="1857"/>
                  </a:cubicBezTo>
                  <a:cubicBezTo>
                    <a:pt x="1065" y="1869"/>
                    <a:pt x="1079" y="1880"/>
                    <a:pt x="1090" y="1877"/>
                  </a:cubicBezTo>
                  <a:close/>
                  <a:moveTo>
                    <a:pt x="701" y="282"/>
                  </a:moveTo>
                  <a:cubicBezTo>
                    <a:pt x="709" y="293"/>
                    <a:pt x="724" y="297"/>
                    <a:pt x="736" y="290"/>
                  </a:cubicBezTo>
                  <a:cubicBezTo>
                    <a:pt x="748" y="283"/>
                    <a:pt x="757" y="274"/>
                    <a:pt x="755" y="258"/>
                  </a:cubicBezTo>
                  <a:cubicBezTo>
                    <a:pt x="753" y="243"/>
                    <a:pt x="743" y="238"/>
                    <a:pt x="711" y="237"/>
                  </a:cubicBezTo>
                  <a:cubicBezTo>
                    <a:pt x="698" y="251"/>
                    <a:pt x="689" y="264"/>
                    <a:pt x="701" y="282"/>
                  </a:cubicBezTo>
                  <a:close/>
                  <a:moveTo>
                    <a:pt x="713" y="350"/>
                  </a:moveTo>
                  <a:cubicBezTo>
                    <a:pt x="698" y="346"/>
                    <a:pt x="691" y="352"/>
                    <a:pt x="677" y="383"/>
                  </a:cubicBezTo>
                  <a:cubicBezTo>
                    <a:pt x="691" y="411"/>
                    <a:pt x="700" y="417"/>
                    <a:pt x="722" y="412"/>
                  </a:cubicBezTo>
                  <a:cubicBezTo>
                    <a:pt x="736" y="408"/>
                    <a:pt x="743" y="399"/>
                    <a:pt x="743" y="385"/>
                  </a:cubicBezTo>
                  <a:cubicBezTo>
                    <a:pt x="743" y="370"/>
                    <a:pt x="728" y="353"/>
                    <a:pt x="713" y="350"/>
                  </a:cubicBezTo>
                  <a:close/>
                  <a:moveTo>
                    <a:pt x="2193" y="228"/>
                  </a:moveTo>
                  <a:cubicBezTo>
                    <a:pt x="2214" y="228"/>
                    <a:pt x="2229" y="218"/>
                    <a:pt x="2235" y="197"/>
                  </a:cubicBezTo>
                  <a:cubicBezTo>
                    <a:pt x="2243" y="168"/>
                    <a:pt x="2238" y="157"/>
                    <a:pt x="2195" y="131"/>
                  </a:cubicBezTo>
                  <a:cubicBezTo>
                    <a:pt x="2158" y="148"/>
                    <a:pt x="2150" y="159"/>
                    <a:pt x="2155" y="186"/>
                  </a:cubicBezTo>
                  <a:cubicBezTo>
                    <a:pt x="2160" y="209"/>
                    <a:pt x="2176" y="229"/>
                    <a:pt x="2193" y="228"/>
                  </a:cubicBezTo>
                  <a:close/>
                  <a:moveTo>
                    <a:pt x="2237" y="416"/>
                  </a:moveTo>
                  <a:cubicBezTo>
                    <a:pt x="2243" y="435"/>
                    <a:pt x="2266" y="443"/>
                    <a:pt x="2300" y="439"/>
                  </a:cubicBezTo>
                  <a:cubicBezTo>
                    <a:pt x="2318" y="399"/>
                    <a:pt x="2319" y="377"/>
                    <a:pt x="2299" y="368"/>
                  </a:cubicBezTo>
                  <a:cubicBezTo>
                    <a:pt x="2284" y="362"/>
                    <a:pt x="2262" y="363"/>
                    <a:pt x="2247" y="369"/>
                  </a:cubicBezTo>
                  <a:cubicBezTo>
                    <a:pt x="2228" y="377"/>
                    <a:pt x="2233" y="399"/>
                    <a:pt x="2237" y="416"/>
                  </a:cubicBezTo>
                  <a:close/>
                  <a:moveTo>
                    <a:pt x="1105" y="1780"/>
                  </a:moveTo>
                  <a:cubicBezTo>
                    <a:pt x="1131" y="1771"/>
                    <a:pt x="1141" y="1762"/>
                    <a:pt x="1140" y="1745"/>
                  </a:cubicBezTo>
                  <a:cubicBezTo>
                    <a:pt x="1140" y="1733"/>
                    <a:pt x="1130" y="1722"/>
                    <a:pt x="1116" y="1720"/>
                  </a:cubicBezTo>
                  <a:cubicBezTo>
                    <a:pt x="1102" y="1719"/>
                    <a:pt x="1091" y="1723"/>
                    <a:pt x="1084" y="1736"/>
                  </a:cubicBezTo>
                  <a:cubicBezTo>
                    <a:pt x="1077" y="1752"/>
                    <a:pt x="1081" y="1761"/>
                    <a:pt x="1105" y="1780"/>
                  </a:cubicBezTo>
                  <a:close/>
                  <a:moveTo>
                    <a:pt x="2288" y="621"/>
                  </a:moveTo>
                  <a:cubicBezTo>
                    <a:pt x="2280" y="632"/>
                    <a:pt x="2276" y="651"/>
                    <a:pt x="2280" y="664"/>
                  </a:cubicBezTo>
                  <a:cubicBezTo>
                    <a:pt x="2286" y="686"/>
                    <a:pt x="2316" y="689"/>
                    <a:pt x="2362" y="675"/>
                  </a:cubicBezTo>
                  <a:cubicBezTo>
                    <a:pt x="2376" y="636"/>
                    <a:pt x="2374" y="624"/>
                    <a:pt x="2354" y="611"/>
                  </a:cubicBezTo>
                  <a:cubicBezTo>
                    <a:pt x="2338" y="600"/>
                    <a:pt x="2301" y="604"/>
                    <a:pt x="2288" y="621"/>
                  </a:cubicBezTo>
                  <a:close/>
                  <a:moveTo>
                    <a:pt x="2354" y="99"/>
                  </a:moveTo>
                  <a:cubicBezTo>
                    <a:pt x="2365" y="90"/>
                    <a:pt x="2376" y="81"/>
                    <a:pt x="2391" y="68"/>
                  </a:cubicBezTo>
                  <a:cubicBezTo>
                    <a:pt x="2386" y="52"/>
                    <a:pt x="2384" y="32"/>
                    <a:pt x="2374" y="17"/>
                  </a:cubicBezTo>
                  <a:cubicBezTo>
                    <a:pt x="2371" y="13"/>
                    <a:pt x="2368" y="9"/>
                    <a:pt x="2364" y="6"/>
                  </a:cubicBezTo>
                  <a:cubicBezTo>
                    <a:pt x="2302" y="6"/>
                    <a:pt x="2302" y="6"/>
                    <a:pt x="2302" y="6"/>
                  </a:cubicBezTo>
                  <a:cubicBezTo>
                    <a:pt x="2284" y="20"/>
                    <a:pt x="2283" y="51"/>
                    <a:pt x="2301" y="74"/>
                  </a:cubicBezTo>
                  <a:cubicBezTo>
                    <a:pt x="2314" y="91"/>
                    <a:pt x="2331" y="102"/>
                    <a:pt x="2354" y="99"/>
                  </a:cubicBezTo>
                  <a:close/>
                  <a:moveTo>
                    <a:pt x="1218" y="2037"/>
                  </a:moveTo>
                  <a:cubicBezTo>
                    <a:pt x="1234" y="2063"/>
                    <a:pt x="1238" y="2063"/>
                    <a:pt x="1259" y="2042"/>
                  </a:cubicBezTo>
                  <a:cubicBezTo>
                    <a:pt x="1257" y="2034"/>
                    <a:pt x="1255" y="2026"/>
                    <a:pt x="1253" y="2019"/>
                  </a:cubicBezTo>
                  <a:cubicBezTo>
                    <a:pt x="1236" y="2016"/>
                    <a:pt x="1224" y="2019"/>
                    <a:pt x="1218" y="2037"/>
                  </a:cubicBezTo>
                  <a:close/>
                  <a:moveTo>
                    <a:pt x="1240" y="1834"/>
                  </a:moveTo>
                  <a:cubicBezTo>
                    <a:pt x="1252" y="1831"/>
                    <a:pt x="1263" y="1813"/>
                    <a:pt x="1260" y="1802"/>
                  </a:cubicBezTo>
                  <a:cubicBezTo>
                    <a:pt x="1256" y="1786"/>
                    <a:pt x="1238" y="1778"/>
                    <a:pt x="1220" y="1784"/>
                  </a:cubicBezTo>
                  <a:cubicBezTo>
                    <a:pt x="1205" y="1789"/>
                    <a:pt x="1200" y="1799"/>
                    <a:pt x="1205" y="1814"/>
                  </a:cubicBezTo>
                  <a:cubicBezTo>
                    <a:pt x="1210" y="1828"/>
                    <a:pt x="1227" y="1837"/>
                    <a:pt x="1240" y="1834"/>
                  </a:cubicBezTo>
                  <a:close/>
                  <a:moveTo>
                    <a:pt x="2371" y="266"/>
                  </a:moveTo>
                  <a:cubicBezTo>
                    <a:pt x="2357" y="250"/>
                    <a:pt x="2350" y="225"/>
                    <a:pt x="2323" y="237"/>
                  </a:cubicBezTo>
                  <a:cubicBezTo>
                    <a:pt x="2309" y="243"/>
                    <a:pt x="2296" y="254"/>
                    <a:pt x="2301" y="274"/>
                  </a:cubicBezTo>
                  <a:cubicBezTo>
                    <a:pt x="2307" y="298"/>
                    <a:pt x="2324" y="305"/>
                    <a:pt x="2350" y="302"/>
                  </a:cubicBezTo>
                  <a:cubicBezTo>
                    <a:pt x="2356" y="291"/>
                    <a:pt x="2363" y="279"/>
                    <a:pt x="2371" y="266"/>
                  </a:cubicBezTo>
                  <a:close/>
                  <a:moveTo>
                    <a:pt x="2295" y="539"/>
                  </a:moveTo>
                  <a:cubicBezTo>
                    <a:pt x="2303" y="520"/>
                    <a:pt x="2293" y="503"/>
                    <a:pt x="2278" y="490"/>
                  </a:cubicBezTo>
                  <a:cubicBezTo>
                    <a:pt x="2256" y="483"/>
                    <a:pt x="2243" y="493"/>
                    <a:pt x="2232" y="511"/>
                  </a:cubicBezTo>
                  <a:cubicBezTo>
                    <a:pt x="2221" y="529"/>
                    <a:pt x="2228" y="543"/>
                    <a:pt x="2241" y="560"/>
                  </a:cubicBezTo>
                  <a:cubicBezTo>
                    <a:pt x="2265" y="565"/>
                    <a:pt x="2285" y="561"/>
                    <a:pt x="2295" y="539"/>
                  </a:cubicBezTo>
                  <a:close/>
                  <a:moveTo>
                    <a:pt x="2321" y="856"/>
                  </a:moveTo>
                  <a:cubicBezTo>
                    <a:pt x="2290" y="863"/>
                    <a:pt x="2283" y="888"/>
                    <a:pt x="2279" y="919"/>
                  </a:cubicBezTo>
                  <a:cubicBezTo>
                    <a:pt x="2295" y="930"/>
                    <a:pt x="2312" y="940"/>
                    <a:pt x="2329" y="951"/>
                  </a:cubicBezTo>
                  <a:cubicBezTo>
                    <a:pt x="2370" y="922"/>
                    <a:pt x="2379" y="908"/>
                    <a:pt x="2373" y="888"/>
                  </a:cubicBezTo>
                  <a:cubicBezTo>
                    <a:pt x="2367" y="869"/>
                    <a:pt x="2341" y="851"/>
                    <a:pt x="2321" y="856"/>
                  </a:cubicBezTo>
                  <a:close/>
                  <a:moveTo>
                    <a:pt x="2157" y="691"/>
                  </a:moveTo>
                  <a:cubicBezTo>
                    <a:pt x="2124" y="746"/>
                    <a:pt x="2132" y="764"/>
                    <a:pt x="2196" y="779"/>
                  </a:cubicBezTo>
                  <a:cubicBezTo>
                    <a:pt x="2231" y="755"/>
                    <a:pt x="2236" y="746"/>
                    <a:pt x="2228" y="720"/>
                  </a:cubicBezTo>
                  <a:cubicBezTo>
                    <a:pt x="2218" y="690"/>
                    <a:pt x="2206" y="685"/>
                    <a:pt x="2157" y="691"/>
                  </a:cubicBezTo>
                  <a:close/>
                  <a:moveTo>
                    <a:pt x="2443" y="702"/>
                  </a:moveTo>
                  <a:cubicBezTo>
                    <a:pt x="2405" y="716"/>
                    <a:pt x="2393" y="728"/>
                    <a:pt x="2395" y="752"/>
                  </a:cubicBezTo>
                  <a:cubicBezTo>
                    <a:pt x="2397" y="768"/>
                    <a:pt x="2404" y="779"/>
                    <a:pt x="2421" y="782"/>
                  </a:cubicBezTo>
                  <a:cubicBezTo>
                    <a:pt x="2439" y="786"/>
                    <a:pt x="2455" y="782"/>
                    <a:pt x="2464" y="764"/>
                  </a:cubicBezTo>
                  <a:cubicBezTo>
                    <a:pt x="2475" y="739"/>
                    <a:pt x="2470" y="718"/>
                    <a:pt x="2443" y="702"/>
                  </a:cubicBezTo>
                  <a:close/>
                  <a:moveTo>
                    <a:pt x="1161" y="1864"/>
                  </a:moveTo>
                  <a:cubicBezTo>
                    <a:pt x="1151" y="1867"/>
                    <a:pt x="1142" y="1879"/>
                    <a:pt x="1145" y="1888"/>
                  </a:cubicBezTo>
                  <a:cubicBezTo>
                    <a:pt x="1148" y="1900"/>
                    <a:pt x="1163" y="1909"/>
                    <a:pt x="1175" y="1905"/>
                  </a:cubicBezTo>
                  <a:cubicBezTo>
                    <a:pt x="1185" y="1902"/>
                    <a:pt x="1192" y="1887"/>
                    <a:pt x="1188" y="1876"/>
                  </a:cubicBezTo>
                  <a:cubicBezTo>
                    <a:pt x="1184" y="1867"/>
                    <a:pt x="1171" y="1861"/>
                    <a:pt x="1161" y="1864"/>
                  </a:cubicBezTo>
                  <a:close/>
                  <a:moveTo>
                    <a:pt x="2427" y="226"/>
                  </a:moveTo>
                  <a:cubicBezTo>
                    <a:pt x="2452" y="211"/>
                    <a:pt x="2470" y="196"/>
                    <a:pt x="2461" y="168"/>
                  </a:cubicBezTo>
                  <a:cubicBezTo>
                    <a:pt x="2454" y="150"/>
                    <a:pt x="2442" y="135"/>
                    <a:pt x="2419" y="138"/>
                  </a:cubicBezTo>
                  <a:cubicBezTo>
                    <a:pt x="2402" y="140"/>
                    <a:pt x="2381" y="141"/>
                    <a:pt x="2378" y="162"/>
                  </a:cubicBezTo>
                  <a:cubicBezTo>
                    <a:pt x="2373" y="197"/>
                    <a:pt x="2399" y="211"/>
                    <a:pt x="2427" y="226"/>
                  </a:cubicBezTo>
                  <a:close/>
                  <a:moveTo>
                    <a:pt x="2440" y="463"/>
                  </a:moveTo>
                  <a:cubicBezTo>
                    <a:pt x="2459" y="440"/>
                    <a:pt x="2456" y="417"/>
                    <a:pt x="2439" y="395"/>
                  </a:cubicBezTo>
                  <a:cubicBezTo>
                    <a:pt x="2394" y="399"/>
                    <a:pt x="2381" y="407"/>
                    <a:pt x="2383" y="430"/>
                  </a:cubicBezTo>
                  <a:cubicBezTo>
                    <a:pt x="2386" y="456"/>
                    <a:pt x="2402" y="465"/>
                    <a:pt x="2440" y="463"/>
                  </a:cubicBezTo>
                  <a:close/>
                  <a:moveTo>
                    <a:pt x="2159" y="338"/>
                  </a:moveTo>
                  <a:cubicBezTo>
                    <a:pt x="2139" y="318"/>
                    <a:pt x="2117" y="319"/>
                    <a:pt x="2095" y="333"/>
                  </a:cubicBezTo>
                  <a:cubicBezTo>
                    <a:pt x="2067" y="351"/>
                    <a:pt x="2070" y="377"/>
                    <a:pt x="2080" y="416"/>
                  </a:cubicBezTo>
                  <a:cubicBezTo>
                    <a:pt x="2090" y="419"/>
                    <a:pt x="2105" y="425"/>
                    <a:pt x="2116" y="429"/>
                  </a:cubicBezTo>
                  <a:cubicBezTo>
                    <a:pt x="2168" y="406"/>
                    <a:pt x="2171" y="375"/>
                    <a:pt x="2159" y="338"/>
                  </a:cubicBezTo>
                  <a:close/>
                  <a:moveTo>
                    <a:pt x="2416" y="531"/>
                  </a:moveTo>
                  <a:cubicBezTo>
                    <a:pt x="2398" y="538"/>
                    <a:pt x="2384" y="565"/>
                    <a:pt x="2391" y="582"/>
                  </a:cubicBezTo>
                  <a:cubicBezTo>
                    <a:pt x="2397" y="601"/>
                    <a:pt x="2430" y="613"/>
                    <a:pt x="2451" y="605"/>
                  </a:cubicBezTo>
                  <a:cubicBezTo>
                    <a:pt x="2471" y="598"/>
                    <a:pt x="2474" y="584"/>
                    <a:pt x="2464" y="558"/>
                  </a:cubicBezTo>
                  <a:cubicBezTo>
                    <a:pt x="2453" y="533"/>
                    <a:pt x="2437" y="524"/>
                    <a:pt x="2416" y="531"/>
                  </a:cubicBezTo>
                  <a:close/>
                  <a:moveTo>
                    <a:pt x="1215" y="2108"/>
                  </a:moveTo>
                  <a:cubicBezTo>
                    <a:pt x="1212" y="2120"/>
                    <a:pt x="1215" y="2129"/>
                    <a:pt x="1226" y="2134"/>
                  </a:cubicBezTo>
                  <a:cubicBezTo>
                    <a:pt x="1241" y="2141"/>
                    <a:pt x="1253" y="2136"/>
                    <a:pt x="1267" y="2117"/>
                  </a:cubicBezTo>
                  <a:cubicBezTo>
                    <a:pt x="1263" y="2109"/>
                    <a:pt x="1259" y="2100"/>
                    <a:pt x="1254" y="2091"/>
                  </a:cubicBezTo>
                  <a:cubicBezTo>
                    <a:pt x="1224" y="2090"/>
                    <a:pt x="1218" y="2092"/>
                    <a:pt x="1215" y="2108"/>
                  </a:cubicBezTo>
                  <a:close/>
                  <a:moveTo>
                    <a:pt x="1234" y="1988"/>
                  </a:moveTo>
                  <a:cubicBezTo>
                    <a:pt x="1245" y="1983"/>
                    <a:pt x="1251" y="1966"/>
                    <a:pt x="1245" y="1953"/>
                  </a:cubicBezTo>
                  <a:cubicBezTo>
                    <a:pt x="1239" y="1938"/>
                    <a:pt x="1224" y="1932"/>
                    <a:pt x="1209" y="1938"/>
                  </a:cubicBezTo>
                  <a:cubicBezTo>
                    <a:pt x="1195" y="1943"/>
                    <a:pt x="1188" y="1960"/>
                    <a:pt x="1194" y="1974"/>
                  </a:cubicBezTo>
                  <a:cubicBezTo>
                    <a:pt x="1200" y="1987"/>
                    <a:pt x="1220" y="1995"/>
                    <a:pt x="1234" y="1988"/>
                  </a:cubicBezTo>
                  <a:close/>
                  <a:moveTo>
                    <a:pt x="1327" y="1941"/>
                  </a:moveTo>
                  <a:cubicBezTo>
                    <a:pt x="1342" y="1935"/>
                    <a:pt x="1349" y="1915"/>
                    <a:pt x="1342" y="1896"/>
                  </a:cubicBezTo>
                  <a:cubicBezTo>
                    <a:pt x="1337" y="1882"/>
                    <a:pt x="1316" y="1872"/>
                    <a:pt x="1301" y="1877"/>
                  </a:cubicBezTo>
                  <a:cubicBezTo>
                    <a:pt x="1288" y="1882"/>
                    <a:pt x="1278" y="1910"/>
                    <a:pt x="1284" y="1925"/>
                  </a:cubicBezTo>
                  <a:cubicBezTo>
                    <a:pt x="1290" y="1939"/>
                    <a:pt x="1311" y="1947"/>
                    <a:pt x="1327" y="1941"/>
                  </a:cubicBezTo>
                  <a:close/>
                  <a:moveTo>
                    <a:pt x="1328" y="1995"/>
                  </a:moveTo>
                  <a:cubicBezTo>
                    <a:pt x="1316" y="2007"/>
                    <a:pt x="1308" y="2019"/>
                    <a:pt x="1318" y="2035"/>
                  </a:cubicBezTo>
                  <a:cubicBezTo>
                    <a:pt x="1326" y="2045"/>
                    <a:pt x="1339" y="2048"/>
                    <a:pt x="1350" y="2042"/>
                  </a:cubicBezTo>
                  <a:cubicBezTo>
                    <a:pt x="1360" y="2036"/>
                    <a:pt x="1369" y="2028"/>
                    <a:pt x="1367" y="2014"/>
                  </a:cubicBezTo>
                  <a:cubicBezTo>
                    <a:pt x="1365" y="2000"/>
                    <a:pt x="1356" y="1996"/>
                    <a:pt x="1328" y="1995"/>
                  </a:cubicBezTo>
                  <a:close/>
                  <a:moveTo>
                    <a:pt x="1330" y="2095"/>
                  </a:moveTo>
                  <a:cubicBezTo>
                    <a:pt x="1316" y="2092"/>
                    <a:pt x="1310" y="2097"/>
                    <a:pt x="1298" y="2124"/>
                  </a:cubicBezTo>
                  <a:cubicBezTo>
                    <a:pt x="1310" y="2149"/>
                    <a:pt x="1318" y="2154"/>
                    <a:pt x="1338" y="2150"/>
                  </a:cubicBezTo>
                  <a:cubicBezTo>
                    <a:pt x="1350" y="2147"/>
                    <a:pt x="1356" y="2139"/>
                    <a:pt x="1356" y="2127"/>
                  </a:cubicBezTo>
                  <a:cubicBezTo>
                    <a:pt x="1356" y="2113"/>
                    <a:pt x="1343" y="2098"/>
                    <a:pt x="1330" y="2095"/>
                  </a:cubicBezTo>
                  <a:close/>
                  <a:moveTo>
                    <a:pt x="2163" y="537"/>
                  </a:moveTo>
                  <a:cubicBezTo>
                    <a:pt x="2155" y="518"/>
                    <a:pt x="2133" y="510"/>
                    <a:pt x="2111" y="520"/>
                  </a:cubicBezTo>
                  <a:cubicBezTo>
                    <a:pt x="2084" y="531"/>
                    <a:pt x="2074" y="550"/>
                    <a:pt x="2084" y="571"/>
                  </a:cubicBezTo>
                  <a:cubicBezTo>
                    <a:pt x="2094" y="592"/>
                    <a:pt x="2120" y="604"/>
                    <a:pt x="2139" y="597"/>
                  </a:cubicBezTo>
                  <a:cubicBezTo>
                    <a:pt x="2160" y="588"/>
                    <a:pt x="2172" y="559"/>
                    <a:pt x="2163" y="537"/>
                  </a:cubicBezTo>
                  <a:close/>
                  <a:moveTo>
                    <a:pt x="2968" y="506"/>
                  </a:moveTo>
                  <a:cubicBezTo>
                    <a:pt x="2919" y="504"/>
                    <a:pt x="2910" y="508"/>
                    <a:pt x="2904" y="534"/>
                  </a:cubicBezTo>
                  <a:cubicBezTo>
                    <a:pt x="2899" y="553"/>
                    <a:pt x="2905" y="568"/>
                    <a:pt x="2923" y="577"/>
                  </a:cubicBezTo>
                  <a:cubicBezTo>
                    <a:pt x="2947" y="588"/>
                    <a:pt x="2967" y="579"/>
                    <a:pt x="2989" y="548"/>
                  </a:cubicBezTo>
                  <a:cubicBezTo>
                    <a:pt x="2983" y="535"/>
                    <a:pt x="2976" y="521"/>
                    <a:pt x="2968" y="506"/>
                  </a:cubicBezTo>
                  <a:close/>
                  <a:moveTo>
                    <a:pt x="2897" y="816"/>
                  </a:moveTo>
                  <a:cubicBezTo>
                    <a:pt x="2881" y="824"/>
                    <a:pt x="2873" y="829"/>
                    <a:pt x="2865" y="833"/>
                  </a:cubicBezTo>
                  <a:cubicBezTo>
                    <a:pt x="2843" y="843"/>
                    <a:pt x="2832" y="863"/>
                    <a:pt x="2837" y="882"/>
                  </a:cubicBezTo>
                  <a:cubicBezTo>
                    <a:pt x="2842" y="901"/>
                    <a:pt x="2856" y="918"/>
                    <a:pt x="2870" y="931"/>
                  </a:cubicBezTo>
                  <a:cubicBezTo>
                    <a:pt x="2883" y="943"/>
                    <a:pt x="2918" y="934"/>
                    <a:pt x="2932" y="920"/>
                  </a:cubicBezTo>
                  <a:cubicBezTo>
                    <a:pt x="2946" y="905"/>
                    <a:pt x="2946" y="889"/>
                    <a:pt x="2935" y="873"/>
                  </a:cubicBezTo>
                  <a:cubicBezTo>
                    <a:pt x="2923" y="855"/>
                    <a:pt x="2911" y="837"/>
                    <a:pt x="2897" y="816"/>
                  </a:cubicBezTo>
                  <a:close/>
                  <a:moveTo>
                    <a:pt x="2778" y="710"/>
                  </a:moveTo>
                  <a:cubicBezTo>
                    <a:pt x="2751" y="744"/>
                    <a:pt x="2751" y="747"/>
                    <a:pt x="2777" y="781"/>
                  </a:cubicBezTo>
                  <a:cubicBezTo>
                    <a:pt x="2817" y="779"/>
                    <a:pt x="2833" y="768"/>
                    <a:pt x="2834" y="741"/>
                  </a:cubicBezTo>
                  <a:cubicBezTo>
                    <a:pt x="2835" y="718"/>
                    <a:pt x="2823" y="711"/>
                    <a:pt x="2778" y="710"/>
                  </a:cubicBezTo>
                  <a:close/>
                  <a:moveTo>
                    <a:pt x="3151" y="381"/>
                  </a:moveTo>
                  <a:cubicBezTo>
                    <a:pt x="3148" y="360"/>
                    <a:pt x="3134" y="353"/>
                    <a:pt x="3087" y="350"/>
                  </a:cubicBezTo>
                  <a:cubicBezTo>
                    <a:pt x="3068" y="370"/>
                    <a:pt x="3055" y="390"/>
                    <a:pt x="3072" y="415"/>
                  </a:cubicBezTo>
                  <a:cubicBezTo>
                    <a:pt x="3084" y="432"/>
                    <a:pt x="3106" y="437"/>
                    <a:pt x="3123" y="427"/>
                  </a:cubicBezTo>
                  <a:cubicBezTo>
                    <a:pt x="3140" y="417"/>
                    <a:pt x="3154" y="404"/>
                    <a:pt x="3151" y="381"/>
                  </a:cubicBezTo>
                  <a:close/>
                  <a:moveTo>
                    <a:pt x="3005" y="694"/>
                  </a:moveTo>
                  <a:cubicBezTo>
                    <a:pt x="2985" y="702"/>
                    <a:pt x="2970" y="734"/>
                    <a:pt x="2977" y="754"/>
                  </a:cubicBezTo>
                  <a:cubicBezTo>
                    <a:pt x="2984" y="773"/>
                    <a:pt x="3016" y="784"/>
                    <a:pt x="3038" y="775"/>
                  </a:cubicBezTo>
                  <a:cubicBezTo>
                    <a:pt x="3058" y="767"/>
                    <a:pt x="3066" y="745"/>
                    <a:pt x="3057" y="724"/>
                  </a:cubicBezTo>
                  <a:cubicBezTo>
                    <a:pt x="3047" y="701"/>
                    <a:pt x="3023" y="687"/>
                    <a:pt x="3005" y="694"/>
                  </a:cubicBezTo>
                  <a:close/>
                  <a:moveTo>
                    <a:pt x="2699" y="922"/>
                  </a:moveTo>
                  <a:cubicBezTo>
                    <a:pt x="2677" y="930"/>
                    <a:pt x="2667" y="950"/>
                    <a:pt x="2675" y="970"/>
                  </a:cubicBezTo>
                  <a:cubicBezTo>
                    <a:pt x="2686" y="995"/>
                    <a:pt x="2711" y="1008"/>
                    <a:pt x="2732" y="1000"/>
                  </a:cubicBezTo>
                  <a:cubicBezTo>
                    <a:pt x="2754" y="991"/>
                    <a:pt x="2765" y="963"/>
                    <a:pt x="2756" y="941"/>
                  </a:cubicBezTo>
                  <a:cubicBezTo>
                    <a:pt x="2750" y="923"/>
                    <a:pt x="2724" y="914"/>
                    <a:pt x="2699" y="922"/>
                  </a:cubicBezTo>
                  <a:close/>
                  <a:moveTo>
                    <a:pt x="3090" y="512"/>
                  </a:moveTo>
                  <a:cubicBezTo>
                    <a:pt x="3068" y="508"/>
                    <a:pt x="3058" y="516"/>
                    <a:pt x="3038" y="560"/>
                  </a:cubicBezTo>
                  <a:cubicBezTo>
                    <a:pt x="3058" y="601"/>
                    <a:pt x="3071" y="609"/>
                    <a:pt x="3103" y="601"/>
                  </a:cubicBezTo>
                  <a:cubicBezTo>
                    <a:pt x="3123" y="597"/>
                    <a:pt x="3132" y="584"/>
                    <a:pt x="3132" y="564"/>
                  </a:cubicBezTo>
                  <a:cubicBezTo>
                    <a:pt x="3132" y="542"/>
                    <a:pt x="3112" y="517"/>
                    <a:pt x="3090" y="512"/>
                  </a:cubicBezTo>
                  <a:close/>
                  <a:moveTo>
                    <a:pt x="2558" y="636"/>
                  </a:moveTo>
                  <a:cubicBezTo>
                    <a:pt x="2554" y="649"/>
                    <a:pt x="2551" y="662"/>
                    <a:pt x="2548" y="673"/>
                  </a:cubicBezTo>
                  <a:cubicBezTo>
                    <a:pt x="2565" y="700"/>
                    <a:pt x="2586" y="700"/>
                    <a:pt x="2606" y="686"/>
                  </a:cubicBezTo>
                  <a:cubicBezTo>
                    <a:pt x="2620" y="676"/>
                    <a:pt x="2617" y="662"/>
                    <a:pt x="2610" y="648"/>
                  </a:cubicBezTo>
                  <a:cubicBezTo>
                    <a:pt x="2598" y="622"/>
                    <a:pt x="2580" y="625"/>
                    <a:pt x="2558" y="636"/>
                  </a:cubicBezTo>
                  <a:close/>
                  <a:moveTo>
                    <a:pt x="2527" y="817"/>
                  </a:moveTo>
                  <a:cubicBezTo>
                    <a:pt x="2532" y="837"/>
                    <a:pt x="2546" y="845"/>
                    <a:pt x="2565" y="843"/>
                  </a:cubicBezTo>
                  <a:cubicBezTo>
                    <a:pt x="2589" y="841"/>
                    <a:pt x="2604" y="818"/>
                    <a:pt x="2606" y="782"/>
                  </a:cubicBezTo>
                  <a:cubicBezTo>
                    <a:pt x="2592" y="774"/>
                    <a:pt x="2577" y="766"/>
                    <a:pt x="2564" y="759"/>
                  </a:cubicBezTo>
                  <a:cubicBezTo>
                    <a:pt x="2529" y="777"/>
                    <a:pt x="2520" y="791"/>
                    <a:pt x="2527" y="817"/>
                  </a:cubicBezTo>
                  <a:close/>
                  <a:moveTo>
                    <a:pt x="2532" y="293"/>
                  </a:moveTo>
                  <a:cubicBezTo>
                    <a:pt x="2515" y="279"/>
                    <a:pt x="2501" y="259"/>
                    <a:pt x="2479" y="279"/>
                  </a:cubicBezTo>
                  <a:cubicBezTo>
                    <a:pt x="2472" y="285"/>
                    <a:pt x="2468" y="304"/>
                    <a:pt x="2472" y="310"/>
                  </a:cubicBezTo>
                  <a:cubicBezTo>
                    <a:pt x="2480" y="322"/>
                    <a:pt x="2495" y="335"/>
                    <a:pt x="2507" y="335"/>
                  </a:cubicBezTo>
                  <a:cubicBezTo>
                    <a:pt x="2529" y="336"/>
                    <a:pt x="2529" y="314"/>
                    <a:pt x="2532" y="293"/>
                  </a:cubicBezTo>
                  <a:close/>
                  <a:moveTo>
                    <a:pt x="2706" y="842"/>
                  </a:moveTo>
                  <a:cubicBezTo>
                    <a:pt x="2731" y="801"/>
                    <a:pt x="2731" y="799"/>
                    <a:pt x="2697" y="772"/>
                  </a:cubicBezTo>
                  <a:cubicBezTo>
                    <a:pt x="2675" y="781"/>
                    <a:pt x="2660" y="796"/>
                    <a:pt x="2666" y="822"/>
                  </a:cubicBezTo>
                  <a:cubicBezTo>
                    <a:pt x="2671" y="842"/>
                    <a:pt x="2687" y="848"/>
                    <a:pt x="2706" y="842"/>
                  </a:cubicBezTo>
                  <a:close/>
                  <a:moveTo>
                    <a:pt x="2501" y="931"/>
                  </a:moveTo>
                  <a:cubicBezTo>
                    <a:pt x="2486" y="943"/>
                    <a:pt x="2484" y="969"/>
                    <a:pt x="2496" y="987"/>
                  </a:cubicBezTo>
                  <a:cubicBezTo>
                    <a:pt x="2512" y="1010"/>
                    <a:pt x="2527" y="1012"/>
                    <a:pt x="2567" y="996"/>
                  </a:cubicBezTo>
                  <a:cubicBezTo>
                    <a:pt x="2572" y="982"/>
                    <a:pt x="2578" y="967"/>
                    <a:pt x="2584" y="951"/>
                  </a:cubicBezTo>
                  <a:cubicBezTo>
                    <a:pt x="2548" y="919"/>
                    <a:pt x="2522" y="913"/>
                    <a:pt x="2501" y="931"/>
                  </a:cubicBezTo>
                  <a:close/>
                  <a:moveTo>
                    <a:pt x="2697" y="264"/>
                  </a:moveTo>
                  <a:cubicBezTo>
                    <a:pt x="2667" y="226"/>
                    <a:pt x="2657" y="220"/>
                    <a:pt x="2639" y="234"/>
                  </a:cubicBezTo>
                  <a:cubicBezTo>
                    <a:pt x="2619" y="249"/>
                    <a:pt x="2624" y="269"/>
                    <a:pt x="2658" y="307"/>
                  </a:cubicBezTo>
                  <a:cubicBezTo>
                    <a:pt x="2677" y="295"/>
                    <a:pt x="2700" y="290"/>
                    <a:pt x="2697" y="264"/>
                  </a:cubicBezTo>
                  <a:close/>
                  <a:moveTo>
                    <a:pt x="2678" y="546"/>
                  </a:moveTo>
                  <a:cubicBezTo>
                    <a:pt x="2686" y="530"/>
                    <a:pt x="2672" y="518"/>
                    <a:pt x="2638" y="511"/>
                  </a:cubicBezTo>
                  <a:cubicBezTo>
                    <a:pt x="2624" y="542"/>
                    <a:pt x="2627" y="564"/>
                    <a:pt x="2646" y="565"/>
                  </a:cubicBezTo>
                  <a:cubicBezTo>
                    <a:pt x="2657" y="565"/>
                    <a:pt x="2673" y="555"/>
                    <a:pt x="2678" y="546"/>
                  </a:cubicBezTo>
                  <a:close/>
                  <a:moveTo>
                    <a:pt x="496" y="487"/>
                  </a:moveTo>
                  <a:cubicBezTo>
                    <a:pt x="477" y="511"/>
                    <a:pt x="477" y="513"/>
                    <a:pt x="495" y="537"/>
                  </a:cubicBezTo>
                  <a:cubicBezTo>
                    <a:pt x="523" y="536"/>
                    <a:pt x="534" y="528"/>
                    <a:pt x="535" y="509"/>
                  </a:cubicBezTo>
                  <a:cubicBezTo>
                    <a:pt x="536" y="493"/>
                    <a:pt x="527" y="488"/>
                    <a:pt x="496" y="487"/>
                  </a:cubicBezTo>
                  <a:close/>
                  <a:moveTo>
                    <a:pt x="754" y="1987"/>
                  </a:moveTo>
                  <a:cubicBezTo>
                    <a:pt x="742" y="1975"/>
                    <a:pt x="728" y="1975"/>
                    <a:pt x="714" y="1984"/>
                  </a:cubicBezTo>
                  <a:cubicBezTo>
                    <a:pt x="697" y="1995"/>
                    <a:pt x="699" y="2011"/>
                    <a:pt x="706" y="2035"/>
                  </a:cubicBezTo>
                  <a:cubicBezTo>
                    <a:pt x="711" y="2037"/>
                    <a:pt x="721" y="2041"/>
                    <a:pt x="728" y="2043"/>
                  </a:cubicBezTo>
                  <a:cubicBezTo>
                    <a:pt x="760" y="2029"/>
                    <a:pt x="762" y="2010"/>
                    <a:pt x="754" y="1987"/>
                  </a:cubicBezTo>
                  <a:close/>
                  <a:moveTo>
                    <a:pt x="654" y="476"/>
                  </a:moveTo>
                  <a:cubicBezTo>
                    <a:pt x="640" y="482"/>
                    <a:pt x="629" y="504"/>
                    <a:pt x="634" y="518"/>
                  </a:cubicBezTo>
                  <a:cubicBezTo>
                    <a:pt x="640" y="531"/>
                    <a:pt x="662" y="539"/>
                    <a:pt x="677" y="533"/>
                  </a:cubicBezTo>
                  <a:cubicBezTo>
                    <a:pt x="691" y="527"/>
                    <a:pt x="696" y="512"/>
                    <a:pt x="690" y="497"/>
                  </a:cubicBezTo>
                  <a:cubicBezTo>
                    <a:pt x="683" y="481"/>
                    <a:pt x="666" y="471"/>
                    <a:pt x="654" y="476"/>
                  </a:cubicBezTo>
                  <a:close/>
                  <a:moveTo>
                    <a:pt x="628" y="345"/>
                  </a:moveTo>
                  <a:cubicBezTo>
                    <a:pt x="594" y="344"/>
                    <a:pt x="588" y="347"/>
                    <a:pt x="584" y="365"/>
                  </a:cubicBezTo>
                  <a:cubicBezTo>
                    <a:pt x="580" y="378"/>
                    <a:pt x="584" y="388"/>
                    <a:pt x="597" y="394"/>
                  </a:cubicBezTo>
                  <a:cubicBezTo>
                    <a:pt x="613" y="402"/>
                    <a:pt x="627" y="396"/>
                    <a:pt x="643" y="374"/>
                  </a:cubicBezTo>
                  <a:cubicBezTo>
                    <a:pt x="638" y="365"/>
                    <a:pt x="634" y="356"/>
                    <a:pt x="628" y="345"/>
                  </a:cubicBezTo>
                  <a:close/>
                  <a:moveTo>
                    <a:pt x="725" y="2099"/>
                  </a:moveTo>
                  <a:cubicBezTo>
                    <a:pt x="708" y="2106"/>
                    <a:pt x="702" y="2118"/>
                    <a:pt x="708" y="2131"/>
                  </a:cubicBezTo>
                  <a:cubicBezTo>
                    <a:pt x="714" y="2144"/>
                    <a:pt x="730" y="2152"/>
                    <a:pt x="742" y="2147"/>
                  </a:cubicBezTo>
                  <a:cubicBezTo>
                    <a:pt x="755" y="2142"/>
                    <a:pt x="762" y="2124"/>
                    <a:pt x="756" y="2110"/>
                  </a:cubicBezTo>
                  <a:cubicBezTo>
                    <a:pt x="752" y="2098"/>
                    <a:pt x="738" y="2094"/>
                    <a:pt x="725" y="2099"/>
                  </a:cubicBezTo>
                  <a:close/>
                  <a:moveTo>
                    <a:pt x="579" y="561"/>
                  </a:moveTo>
                  <a:cubicBezTo>
                    <a:pt x="567" y="567"/>
                    <a:pt x="562" y="570"/>
                    <a:pt x="556" y="573"/>
                  </a:cubicBezTo>
                  <a:cubicBezTo>
                    <a:pt x="541" y="580"/>
                    <a:pt x="534" y="594"/>
                    <a:pt x="537" y="607"/>
                  </a:cubicBezTo>
                  <a:cubicBezTo>
                    <a:pt x="540" y="620"/>
                    <a:pt x="550" y="632"/>
                    <a:pt x="560" y="641"/>
                  </a:cubicBezTo>
                  <a:cubicBezTo>
                    <a:pt x="569" y="650"/>
                    <a:pt x="593" y="643"/>
                    <a:pt x="603" y="633"/>
                  </a:cubicBezTo>
                  <a:cubicBezTo>
                    <a:pt x="612" y="623"/>
                    <a:pt x="613" y="612"/>
                    <a:pt x="605" y="601"/>
                  </a:cubicBezTo>
                  <a:cubicBezTo>
                    <a:pt x="597" y="588"/>
                    <a:pt x="589" y="576"/>
                    <a:pt x="579" y="561"/>
                  </a:cubicBezTo>
                  <a:close/>
                  <a:moveTo>
                    <a:pt x="828" y="2081"/>
                  </a:moveTo>
                  <a:cubicBezTo>
                    <a:pt x="814" y="2076"/>
                    <a:pt x="806" y="2083"/>
                    <a:pt x="799" y="2094"/>
                  </a:cubicBezTo>
                  <a:cubicBezTo>
                    <a:pt x="792" y="2105"/>
                    <a:pt x="797" y="2114"/>
                    <a:pt x="805" y="2124"/>
                  </a:cubicBezTo>
                  <a:cubicBezTo>
                    <a:pt x="820" y="2127"/>
                    <a:pt x="832" y="2125"/>
                    <a:pt x="838" y="2111"/>
                  </a:cubicBezTo>
                  <a:cubicBezTo>
                    <a:pt x="843" y="2100"/>
                    <a:pt x="837" y="2089"/>
                    <a:pt x="828" y="2081"/>
                  </a:cubicBezTo>
                  <a:close/>
                  <a:moveTo>
                    <a:pt x="776" y="1859"/>
                  </a:moveTo>
                  <a:cubicBezTo>
                    <a:pt x="753" y="1869"/>
                    <a:pt x="749" y="1876"/>
                    <a:pt x="752" y="1893"/>
                  </a:cubicBezTo>
                  <a:cubicBezTo>
                    <a:pt x="755" y="1908"/>
                    <a:pt x="765" y="1920"/>
                    <a:pt x="775" y="1919"/>
                  </a:cubicBezTo>
                  <a:cubicBezTo>
                    <a:pt x="788" y="1919"/>
                    <a:pt x="797" y="1913"/>
                    <a:pt x="801" y="1900"/>
                  </a:cubicBezTo>
                  <a:cubicBezTo>
                    <a:pt x="806" y="1882"/>
                    <a:pt x="803" y="1875"/>
                    <a:pt x="776" y="1859"/>
                  </a:cubicBezTo>
                  <a:close/>
                  <a:moveTo>
                    <a:pt x="446" y="579"/>
                  </a:moveTo>
                  <a:cubicBezTo>
                    <a:pt x="463" y="551"/>
                    <a:pt x="463" y="549"/>
                    <a:pt x="439" y="530"/>
                  </a:cubicBezTo>
                  <a:cubicBezTo>
                    <a:pt x="424" y="537"/>
                    <a:pt x="413" y="547"/>
                    <a:pt x="418" y="565"/>
                  </a:cubicBezTo>
                  <a:cubicBezTo>
                    <a:pt x="421" y="579"/>
                    <a:pt x="432" y="583"/>
                    <a:pt x="446" y="579"/>
                  </a:cubicBezTo>
                  <a:close/>
                  <a:moveTo>
                    <a:pt x="440" y="176"/>
                  </a:moveTo>
                  <a:cubicBezTo>
                    <a:pt x="419" y="150"/>
                    <a:pt x="411" y="146"/>
                    <a:pt x="399" y="156"/>
                  </a:cubicBezTo>
                  <a:cubicBezTo>
                    <a:pt x="385" y="166"/>
                    <a:pt x="388" y="180"/>
                    <a:pt x="412" y="206"/>
                  </a:cubicBezTo>
                  <a:cubicBezTo>
                    <a:pt x="426" y="198"/>
                    <a:pt x="441" y="195"/>
                    <a:pt x="440" y="176"/>
                  </a:cubicBezTo>
                  <a:close/>
                  <a:moveTo>
                    <a:pt x="426" y="373"/>
                  </a:moveTo>
                  <a:cubicBezTo>
                    <a:pt x="432" y="362"/>
                    <a:pt x="422" y="354"/>
                    <a:pt x="398" y="349"/>
                  </a:cubicBezTo>
                  <a:cubicBezTo>
                    <a:pt x="389" y="370"/>
                    <a:pt x="391" y="385"/>
                    <a:pt x="404" y="386"/>
                  </a:cubicBezTo>
                  <a:cubicBezTo>
                    <a:pt x="411" y="386"/>
                    <a:pt x="423" y="379"/>
                    <a:pt x="426" y="373"/>
                  </a:cubicBezTo>
                  <a:close/>
                  <a:moveTo>
                    <a:pt x="343" y="436"/>
                  </a:moveTo>
                  <a:cubicBezTo>
                    <a:pt x="340" y="445"/>
                    <a:pt x="337" y="454"/>
                    <a:pt x="335" y="462"/>
                  </a:cubicBezTo>
                  <a:cubicBezTo>
                    <a:pt x="347" y="480"/>
                    <a:pt x="362" y="480"/>
                    <a:pt x="376" y="470"/>
                  </a:cubicBezTo>
                  <a:cubicBezTo>
                    <a:pt x="386" y="464"/>
                    <a:pt x="384" y="454"/>
                    <a:pt x="379" y="444"/>
                  </a:cubicBezTo>
                  <a:cubicBezTo>
                    <a:pt x="370" y="426"/>
                    <a:pt x="358" y="428"/>
                    <a:pt x="343" y="436"/>
                  </a:cubicBezTo>
                  <a:close/>
                  <a:moveTo>
                    <a:pt x="321" y="562"/>
                  </a:moveTo>
                  <a:cubicBezTo>
                    <a:pt x="324" y="576"/>
                    <a:pt x="334" y="582"/>
                    <a:pt x="347" y="580"/>
                  </a:cubicBezTo>
                  <a:cubicBezTo>
                    <a:pt x="364" y="578"/>
                    <a:pt x="375" y="563"/>
                    <a:pt x="376" y="537"/>
                  </a:cubicBezTo>
                  <a:cubicBezTo>
                    <a:pt x="366" y="532"/>
                    <a:pt x="356" y="526"/>
                    <a:pt x="346" y="521"/>
                  </a:cubicBezTo>
                  <a:cubicBezTo>
                    <a:pt x="322" y="534"/>
                    <a:pt x="316" y="543"/>
                    <a:pt x="321" y="562"/>
                  </a:cubicBezTo>
                  <a:close/>
                  <a:moveTo>
                    <a:pt x="874" y="2156"/>
                  </a:moveTo>
                  <a:cubicBezTo>
                    <a:pt x="865" y="2149"/>
                    <a:pt x="842" y="2151"/>
                    <a:pt x="834" y="2162"/>
                  </a:cubicBezTo>
                  <a:cubicBezTo>
                    <a:pt x="834" y="2163"/>
                    <a:pt x="833" y="2163"/>
                    <a:pt x="833" y="2164"/>
                  </a:cubicBezTo>
                  <a:cubicBezTo>
                    <a:pt x="883" y="2164"/>
                    <a:pt x="883" y="2164"/>
                    <a:pt x="883" y="2164"/>
                  </a:cubicBezTo>
                  <a:cubicBezTo>
                    <a:pt x="882" y="2161"/>
                    <a:pt x="879" y="2158"/>
                    <a:pt x="874" y="2156"/>
                  </a:cubicBezTo>
                  <a:close/>
                  <a:moveTo>
                    <a:pt x="441" y="635"/>
                  </a:moveTo>
                  <a:cubicBezTo>
                    <a:pt x="425" y="640"/>
                    <a:pt x="418" y="655"/>
                    <a:pt x="424" y="669"/>
                  </a:cubicBezTo>
                  <a:cubicBezTo>
                    <a:pt x="432" y="686"/>
                    <a:pt x="449" y="695"/>
                    <a:pt x="464" y="689"/>
                  </a:cubicBezTo>
                  <a:cubicBezTo>
                    <a:pt x="479" y="683"/>
                    <a:pt x="487" y="664"/>
                    <a:pt x="481" y="648"/>
                  </a:cubicBezTo>
                  <a:cubicBezTo>
                    <a:pt x="476" y="635"/>
                    <a:pt x="458" y="630"/>
                    <a:pt x="441" y="635"/>
                  </a:cubicBezTo>
                  <a:close/>
                  <a:moveTo>
                    <a:pt x="1050" y="2094"/>
                  </a:moveTo>
                  <a:cubicBezTo>
                    <a:pt x="1042" y="2113"/>
                    <a:pt x="1044" y="2127"/>
                    <a:pt x="1055" y="2127"/>
                  </a:cubicBezTo>
                  <a:cubicBezTo>
                    <a:pt x="1062" y="2127"/>
                    <a:pt x="1072" y="2121"/>
                    <a:pt x="1075" y="2115"/>
                  </a:cubicBezTo>
                  <a:cubicBezTo>
                    <a:pt x="1080" y="2106"/>
                    <a:pt x="1071" y="2098"/>
                    <a:pt x="1050" y="2094"/>
                  </a:cubicBezTo>
                  <a:close/>
                  <a:moveTo>
                    <a:pt x="1160" y="2081"/>
                  </a:moveTo>
                  <a:cubicBezTo>
                    <a:pt x="1148" y="2106"/>
                    <a:pt x="1149" y="2117"/>
                    <a:pt x="1163" y="2122"/>
                  </a:cubicBezTo>
                  <a:cubicBezTo>
                    <a:pt x="1174" y="2126"/>
                    <a:pt x="1182" y="2121"/>
                    <a:pt x="1186" y="2111"/>
                  </a:cubicBezTo>
                  <a:cubicBezTo>
                    <a:pt x="1193" y="2099"/>
                    <a:pt x="1183" y="2087"/>
                    <a:pt x="1160" y="2081"/>
                  </a:cubicBezTo>
                  <a:close/>
                  <a:moveTo>
                    <a:pt x="1069" y="2019"/>
                  </a:moveTo>
                  <a:cubicBezTo>
                    <a:pt x="1062" y="2030"/>
                    <a:pt x="1057" y="2039"/>
                    <a:pt x="1053" y="2047"/>
                  </a:cubicBezTo>
                  <a:cubicBezTo>
                    <a:pt x="1078" y="2068"/>
                    <a:pt x="1083" y="2068"/>
                    <a:pt x="1093" y="2040"/>
                  </a:cubicBezTo>
                  <a:cubicBezTo>
                    <a:pt x="1086" y="2034"/>
                    <a:pt x="1079" y="2027"/>
                    <a:pt x="1069" y="2019"/>
                  </a:cubicBezTo>
                  <a:close/>
                  <a:moveTo>
                    <a:pt x="994" y="1836"/>
                  </a:moveTo>
                  <a:cubicBezTo>
                    <a:pt x="982" y="1846"/>
                    <a:pt x="976" y="1857"/>
                    <a:pt x="984" y="1872"/>
                  </a:cubicBezTo>
                  <a:cubicBezTo>
                    <a:pt x="989" y="1881"/>
                    <a:pt x="999" y="1883"/>
                    <a:pt x="1007" y="1877"/>
                  </a:cubicBezTo>
                  <a:cubicBezTo>
                    <a:pt x="1014" y="1873"/>
                    <a:pt x="1022" y="1865"/>
                    <a:pt x="1022" y="1859"/>
                  </a:cubicBezTo>
                  <a:cubicBezTo>
                    <a:pt x="1022" y="1842"/>
                    <a:pt x="1010" y="1836"/>
                    <a:pt x="994" y="1836"/>
                  </a:cubicBezTo>
                  <a:close/>
                  <a:moveTo>
                    <a:pt x="1087" y="1941"/>
                  </a:moveTo>
                  <a:cubicBezTo>
                    <a:pt x="1068" y="1918"/>
                    <a:pt x="1062" y="1914"/>
                    <a:pt x="1051" y="1923"/>
                  </a:cubicBezTo>
                  <a:cubicBezTo>
                    <a:pt x="1039" y="1932"/>
                    <a:pt x="1041" y="1945"/>
                    <a:pt x="1063" y="1968"/>
                  </a:cubicBezTo>
                  <a:cubicBezTo>
                    <a:pt x="1075" y="1961"/>
                    <a:pt x="1088" y="1958"/>
                    <a:pt x="1087" y="1941"/>
                  </a:cubicBezTo>
                  <a:close/>
                  <a:moveTo>
                    <a:pt x="1097" y="2156"/>
                  </a:moveTo>
                  <a:cubicBezTo>
                    <a:pt x="1093" y="2157"/>
                    <a:pt x="1090" y="2160"/>
                    <a:pt x="1088" y="2164"/>
                  </a:cubicBezTo>
                  <a:cubicBezTo>
                    <a:pt x="1125" y="2164"/>
                    <a:pt x="1125" y="2164"/>
                    <a:pt x="1125" y="2164"/>
                  </a:cubicBezTo>
                  <a:cubicBezTo>
                    <a:pt x="1120" y="2155"/>
                    <a:pt x="1109" y="2151"/>
                    <a:pt x="1097" y="2156"/>
                  </a:cubicBezTo>
                  <a:close/>
                  <a:moveTo>
                    <a:pt x="856" y="1925"/>
                  </a:moveTo>
                  <a:cubicBezTo>
                    <a:pt x="847" y="1928"/>
                    <a:pt x="839" y="1935"/>
                    <a:pt x="842" y="1947"/>
                  </a:cubicBezTo>
                  <a:cubicBezTo>
                    <a:pt x="845" y="1962"/>
                    <a:pt x="856" y="1967"/>
                    <a:pt x="872" y="1965"/>
                  </a:cubicBezTo>
                  <a:cubicBezTo>
                    <a:pt x="876" y="1958"/>
                    <a:pt x="880" y="1951"/>
                    <a:pt x="885" y="1943"/>
                  </a:cubicBezTo>
                  <a:cubicBezTo>
                    <a:pt x="876" y="1933"/>
                    <a:pt x="872" y="1918"/>
                    <a:pt x="856" y="1925"/>
                  </a:cubicBezTo>
                  <a:close/>
                  <a:moveTo>
                    <a:pt x="1163" y="2015"/>
                  </a:moveTo>
                  <a:cubicBezTo>
                    <a:pt x="1168" y="2000"/>
                    <a:pt x="1159" y="1989"/>
                    <a:pt x="1143" y="1983"/>
                  </a:cubicBezTo>
                  <a:cubicBezTo>
                    <a:pt x="1127" y="1990"/>
                    <a:pt x="1116" y="2000"/>
                    <a:pt x="1121" y="2017"/>
                  </a:cubicBezTo>
                  <a:cubicBezTo>
                    <a:pt x="1123" y="2023"/>
                    <a:pt x="1132" y="2030"/>
                    <a:pt x="1140" y="2032"/>
                  </a:cubicBezTo>
                  <a:cubicBezTo>
                    <a:pt x="1152" y="2035"/>
                    <a:pt x="1161" y="2025"/>
                    <a:pt x="1163" y="2015"/>
                  </a:cubicBezTo>
                  <a:close/>
                  <a:moveTo>
                    <a:pt x="928" y="2064"/>
                  </a:moveTo>
                  <a:cubicBezTo>
                    <a:pt x="940" y="2050"/>
                    <a:pt x="938" y="2036"/>
                    <a:pt x="927" y="2022"/>
                  </a:cubicBezTo>
                  <a:cubicBezTo>
                    <a:pt x="899" y="2025"/>
                    <a:pt x="891" y="2030"/>
                    <a:pt x="893" y="2044"/>
                  </a:cubicBezTo>
                  <a:cubicBezTo>
                    <a:pt x="894" y="2060"/>
                    <a:pt x="904" y="2066"/>
                    <a:pt x="928" y="2064"/>
                  </a:cubicBezTo>
                  <a:close/>
                  <a:moveTo>
                    <a:pt x="920" y="1918"/>
                  </a:moveTo>
                  <a:cubicBezTo>
                    <a:pt x="935" y="1909"/>
                    <a:pt x="947" y="1899"/>
                    <a:pt x="941" y="1882"/>
                  </a:cubicBezTo>
                  <a:cubicBezTo>
                    <a:pt x="937" y="1871"/>
                    <a:pt x="929" y="1861"/>
                    <a:pt x="915" y="1863"/>
                  </a:cubicBezTo>
                  <a:cubicBezTo>
                    <a:pt x="904" y="1865"/>
                    <a:pt x="892" y="1865"/>
                    <a:pt x="890" y="1879"/>
                  </a:cubicBezTo>
                  <a:cubicBezTo>
                    <a:pt x="886" y="1900"/>
                    <a:pt x="903" y="1909"/>
                    <a:pt x="920" y="1918"/>
                  </a:cubicBezTo>
                  <a:close/>
                  <a:moveTo>
                    <a:pt x="913" y="2107"/>
                  </a:moveTo>
                  <a:cubicBezTo>
                    <a:pt x="902" y="2111"/>
                    <a:pt x="893" y="2127"/>
                    <a:pt x="897" y="2138"/>
                  </a:cubicBezTo>
                  <a:cubicBezTo>
                    <a:pt x="902" y="2150"/>
                    <a:pt x="922" y="2157"/>
                    <a:pt x="935" y="2152"/>
                  </a:cubicBezTo>
                  <a:cubicBezTo>
                    <a:pt x="947" y="2148"/>
                    <a:pt x="949" y="2139"/>
                    <a:pt x="942" y="2123"/>
                  </a:cubicBezTo>
                  <a:cubicBezTo>
                    <a:pt x="936" y="2107"/>
                    <a:pt x="926" y="2102"/>
                    <a:pt x="913" y="2107"/>
                  </a:cubicBezTo>
                  <a:close/>
                  <a:moveTo>
                    <a:pt x="985" y="1959"/>
                  </a:moveTo>
                  <a:cubicBezTo>
                    <a:pt x="974" y="1951"/>
                    <a:pt x="965" y="1938"/>
                    <a:pt x="952" y="1950"/>
                  </a:cubicBezTo>
                  <a:cubicBezTo>
                    <a:pt x="948" y="1954"/>
                    <a:pt x="945" y="1966"/>
                    <a:pt x="948" y="1970"/>
                  </a:cubicBezTo>
                  <a:cubicBezTo>
                    <a:pt x="952" y="1977"/>
                    <a:pt x="962" y="1985"/>
                    <a:pt x="969" y="1985"/>
                  </a:cubicBezTo>
                  <a:cubicBezTo>
                    <a:pt x="983" y="1986"/>
                    <a:pt x="983" y="1972"/>
                    <a:pt x="985" y="1959"/>
                  </a:cubicBezTo>
                  <a:close/>
                  <a:moveTo>
                    <a:pt x="997" y="2009"/>
                  </a:moveTo>
                  <a:cubicBezTo>
                    <a:pt x="992" y="2013"/>
                    <a:pt x="989" y="2020"/>
                    <a:pt x="982" y="2030"/>
                  </a:cubicBezTo>
                  <a:cubicBezTo>
                    <a:pt x="993" y="2034"/>
                    <a:pt x="1000" y="2040"/>
                    <a:pt x="1006" y="2038"/>
                  </a:cubicBezTo>
                  <a:cubicBezTo>
                    <a:pt x="1015" y="2036"/>
                    <a:pt x="1020" y="2028"/>
                    <a:pt x="1016" y="2018"/>
                  </a:cubicBezTo>
                  <a:cubicBezTo>
                    <a:pt x="1012" y="2009"/>
                    <a:pt x="1005" y="2005"/>
                    <a:pt x="997" y="2009"/>
                  </a:cubicBezTo>
                  <a:close/>
                  <a:moveTo>
                    <a:pt x="983" y="2075"/>
                  </a:moveTo>
                  <a:cubicBezTo>
                    <a:pt x="976" y="2080"/>
                    <a:pt x="968" y="2084"/>
                    <a:pt x="962" y="2089"/>
                  </a:cubicBezTo>
                  <a:cubicBezTo>
                    <a:pt x="964" y="2104"/>
                    <a:pt x="966" y="2116"/>
                    <a:pt x="981" y="2116"/>
                  </a:cubicBezTo>
                  <a:cubicBezTo>
                    <a:pt x="987" y="2117"/>
                    <a:pt x="995" y="2112"/>
                    <a:pt x="997" y="2107"/>
                  </a:cubicBezTo>
                  <a:cubicBezTo>
                    <a:pt x="1005" y="2093"/>
                    <a:pt x="996" y="2084"/>
                    <a:pt x="983" y="2075"/>
                  </a:cubicBezTo>
                  <a:close/>
                </a:path>
              </a:pathLst>
            </a:custGeom>
            <a:solidFill>
              <a:schemeClr val="accent2"/>
            </a:solidFill>
            <a:ln>
              <a:noFill/>
            </a:ln>
          </p:spPr>
        </p:sp>
        <p:sp>
          <p:nvSpPr>
            <p:cNvPr id="19" name="Freeform 9"/>
            <p:cNvSpPr>
              <a:spLocks noEditPoints="1"/>
            </p:cNvSpPr>
            <p:nvPr/>
          </p:nvSpPr>
          <p:spPr bwMode="auto">
            <a:xfrm>
              <a:off x="0" y="0"/>
              <a:ext cx="11633200" cy="6861175"/>
            </a:xfrm>
            <a:custGeom>
              <a:avLst/>
              <a:gdLst/>
              <a:ahLst/>
              <a:cxnLst/>
              <a:rect l="0" t="0" r="r" b="b"/>
              <a:pathLst>
                <a:path w="3661" h="2158">
                  <a:moveTo>
                    <a:pt x="24" y="2073"/>
                  </a:moveTo>
                  <a:cubicBezTo>
                    <a:pt x="14" y="2076"/>
                    <a:pt x="6" y="2080"/>
                    <a:pt x="0" y="2086"/>
                  </a:cubicBezTo>
                  <a:cubicBezTo>
                    <a:pt x="0" y="2158"/>
                    <a:pt x="0" y="2158"/>
                    <a:pt x="0" y="2158"/>
                  </a:cubicBezTo>
                  <a:cubicBezTo>
                    <a:pt x="100" y="2158"/>
                    <a:pt x="100" y="2158"/>
                    <a:pt x="100" y="2158"/>
                  </a:cubicBezTo>
                  <a:cubicBezTo>
                    <a:pt x="99" y="2098"/>
                    <a:pt x="68" y="2079"/>
                    <a:pt x="24" y="2073"/>
                  </a:cubicBezTo>
                  <a:close/>
                  <a:moveTo>
                    <a:pt x="135" y="1936"/>
                  </a:moveTo>
                  <a:cubicBezTo>
                    <a:pt x="120" y="1949"/>
                    <a:pt x="109" y="1973"/>
                    <a:pt x="107" y="1993"/>
                  </a:cubicBezTo>
                  <a:cubicBezTo>
                    <a:pt x="106" y="2018"/>
                    <a:pt x="132" y="2025"/>
                    <a:pt x="153" y="2029"/>
                  </a:cubicBezTo>
                  <a:cubicBezTo>
                    <a:pt x="178" y="2034"/>
                    <a:pt x="198" y="2014"/>
                    <a:pt x="214" y="1974"/>
                  </a:cubicBezTo>
                  <a:cubicBezTo>
                    <a:pt x="179" y="1932"/>
                    <a:pt x="156" y="1918"/>
                    <a:pt x="135" y="1936"/>
                  </a:cubicBezTo>
                  <a:close/>
                  <a:moveTo>
                    <a:pt x="317" y="1834"/>
                  </a:moveTo>
                  <a:cubicBezTo>
                    <a:pt x="303" y="1800"/>
                    <a:pt x="276" y="1791"/>
                    <a:pt x="242" y="1797"/>
                  </a:cubicBezTo>
                  <a:cubicBezTo>
                    <a:pt x="221" y="1849"/>
                    <a:pt x="223" y="1868"/>
                    <a:pt x="250" y="1878"/>
                  </a:cubicBezTo>
                  <a:cubicBezTo>
                    <a:pt x="279" y="1889"/>
                    <a:pt x="298" y="1877"/>
                    <a:pt x="317" y="1834"/>
                  </a:cubicBezTo>
                  <a:close/>
                  <a:moveTo>
                    <a:pt x="182" y="1639"/>
                  </a:moveTo>
                  <a:cubicBezTo>
                    <a:pt x="158" y="1649"/>
                    <a:pt x="128" y="1654"/>
                    <a:pt x="137" y="1689"/>
                  </a:cubicBezTo>
                  <a:cubicBezTo>
                    <a:pt x="140" y="1700"/>
                    <a:pt x="158" y="1715"/>
                    <a:pt x="168" y="1714"/>
                  </a:cubicBezTo>
                  <a:cubicBezTo>
                    <a:pt x="184" y="1712"/>
                    <a:pt x="207" y="1703"/>
                    <a:pt x="214" y="1690"/>
                  </a:cubicBezTo>
                  <a:cubicBezTo>
                    <a:pt x="227" y="1665"/>
                    <a:pt x="203" y="1653"/>
                    <a:pt x="182" y="1639"/>
                  </a:cubicBezTo>
                  <a:close/>
                  <a:moveTo>
                    <a:pt x="5" y="1648"/>
                  </a:moveTo>
                  <a:cubicBezTo>
                    <a:pt x="4" y="1647"/>
                    <a:pt x="2" y="1647"/>
                    <a:pt x="0" y="1647"/>
                  </a:cubicBezTo>
                  <a:cubicBezTo>
                    <a:pt x="0" y="1745"/>
                    <a:pt x="0" y="1745"/>
                    <a:pt x="0" y="1745"/>
                  </a:cubicBezTo>
                  <a:cubicBezTo>
                    <a:pt x="17" y="1740"/>
                    <a:pt x="33" y="1729"/>
                    <a:pt x="50" y="1717"/>
                  </a:cubicBezTo>
                  <a:cubicBezTo>
                    <a:pt x="48" y="1681"/>
                    <a:pt x="42" y="1652"/>
                    <a:pt x="5" y="1648"/>
                  </a:cubicBezTo>
                  <a:close/>
                  <a:moveTo>
                    <a:pt x="69" y="1413"/>
                  </a:moveTo>
                  <a:cubicBezTo>
                    <a:pt x="93" y="1416"/>
                    <a:pt x="126" y="1400"/>
                    <a:pt x="130" y="1379"/>
                  </a:cubicBezTo>
                  <a:cubicBezTo>
                    <a:pt x="136" y="1345"/>
                    <a:pt x="118" y="1324"/>
                    <a:pt x="87" y="1313"/>
                  </a:cubicBezTo>
                  <a:cubicBezTo>
                    <a:pt x="40" y="1329"/>
                    <a:pt x="29" y="1342"/>
                    <a:pt x="33" y="1374"/>
                  </a:cubicBezTo>
                  <a:cubicBezTo>
                    <a:pt x="36" y="1395"/>
                    <a:pt x="45" y="1410"/>
                    <a:pt x="69" y="1413"/>
                  </a:cubicBezTo>
                  <a:close/>
                  <a:moveTo>
                    <a:pt x="5" y="1836"/>
                  </a:moveTo>
                  <a:cubicBezTo>
                    <a:pt x="3" y="1855"/>
                    <a:pt x="9" y="1876"/>
                    <a:pt x="32" y="1882"/>
                  </a:cubicBezTo>
                  <a:cubicBezTo>
                    <a:pt x="62" y="1889"/>
                    <a:pt x="79" y="1873"/>
                    <a:pt x="91" y="1843"/>
                  </a:cubicBezTo>
                  <a:cubicBezTo>
                    <a:pt x="82" y="1831"/>
                    <a:pt x="73" y="1816"/>
                    <a:pt x="63" y="1801"/>
                  </a:cubicBezTo>
                  <a:cubicBezTo>
                    <a:pt x="38" y="1807"/>
                    <a:pt x="7" y="1800"/>
                    <a:pt x="5" y="1836"/>
                  </a:cubicBezTo>
                  <a:close/>
                  <a:moveTo>
                    <a:pt x="27" y="1561"/>
                  </a:moveTo>
                  <a:cubicBezTo>
                    <a:pt x="47" y="1560"/>
                    <a:pt x="59" y="1545"/>
                    <a:pt x="57" y="1526"/>
                  </a:cubicBezTo>
                  <a:cubicBezTo>
                    <a:pt x="55" y="1510"/>
                    <a:pt x="48" y="1487"/>
                    <a:pt x="37" y="1482"/>
                  </a:cubicBezTo>
                  <a:cubicBezTo>
                    <a:pt x="23" y="1474"/>
                    <a:pt x="10" y="1475"/>
                    <a:pt x="0" y="1480"/>
                  </a:cubicBezTo>
                  <a:cubicBezTo>
                    <a:pt x="0" y="1556"/>
                    <a:pt x="0" y="1556"/>
                    <a:pt x="0" y="1556"/>
                  </a:cubicBezTo>
                  <a:cubicBezTo>
                    <a:pt x="7" y="1560"/>
                    <a:pt x="16" y="1562"/>
                    <a:pt x="27" y="1561"/>
                  </a:cubicBezTo>
                  <a:close/>
                  <a:moveTo>
                    <a:pt x="257" y="2026"/>
                  </a:moveTo>
                  <a:cubicBezTo>
                    <a:pt x="237" y="2046"/>
                    <a:pt x="240" y="2066"/>
                    <a:pt x="254" y="2088"/>
                  </a:cubicBezTo>
                  <a:cubicBezTo>
                    <a:pt x="267" y="2110"/>
                    <a:pt x="287" y="2111"/>
                    <a:pt x="313" y="2106"/>
                  </a:cubicBezTo>
                  <a:cubicBezTo>
                    <a:pt x="332" y="2082"/>
                    <a:pt x="338" y="2058"/>
                    <a:pt x="320" y="2035"/>
                  </a:cubicBezTo>
                  <a:cubicBezTo>
                    <a:pt x="304" y="2016"/>
                    <a:pt x="280" y="2017"/>
                    <a:pt x="257" y="2026"/>
                  </a:cubicBezTo>
                  <a:close/>
                  <a:moveTo>
                    <a:pt x="479" y="1900"/>
                  </a:moveTo>
                  <a:cubicBezTo>
                    <a:pt x="482" y="1875"/>
                    <a:pt x="468" y="1863"/>
                    <a:pt x="434" y="1861"/>
                  </a:cubicBezTo>
                  <a:cubicBezTo>
                    <a:pt x="401" y="1858"/>
                    <a:pt x="382" y="1871"/>
                    <a:pt x="379" y="1898"/>
                  </a:cubicBezTo>
                  <a:cubicBezTo>
                    <a:pt x="376" y="1922"/>
                    <a:pt x="397" y="1951"/>
                    <a:pt x="420" y="1954"/>
                  </a:cubicBezTo>
                  <a:cubicBezTo>
                    <a:pt x="445" y="1957"/>
                    <a:pt x="476" y="1928"/>
                    <a:pt x="479" y="1900"/>
                  </a:cubicBezTo>
                  <a:close/>
                  <a:moveTo>
                    <a:pt x="653" y="1775"/>
                  </a:moveTo>
                  <a:cubicBezTo>
                    <a:pt x="651" y="1755"/>
                    <a:pt x="633" y="1750"/>
                    <a:pt x="614" y="1750"/>
                  </a:cubicBezTo>
                  <a:cubicBezTo>
                    <a:pt x="579" y="1749"/>
                    <a:pt x="572" y="1770"/>
                    <a:pt x="572" y="1800"/>
                  </a:cubicBezTo>
                  <a:cubicBezTo>
                    <a:pt x="584" y="1812"/>
                    <a:pt x="597" y="1823"/>
                    <a:pt x="607" y="1833"/>
                  </a:cubicBezTo>
                  <a:cubicBezTo>
                    <a:pt x="646" y="1828"/>
                    <a:pt x="658" y="1806"/>
                    <a:pt x="653" y="1775"/>
                  </a:cubicBezTo>
                  <a:close/>
                  <a:moveTo>
                    <a:pt x="581" y="1963"/>
                  </a:moveTo>
                  <a:cubicBezTo>
                    <a:pt x="574" y="2013"/>
                    <a:pt x="581" y="2032"/>
                    <a:pt x="609" y="2043"/>
                  </a:cubicBezTo>
                  <a:cubicBezTo>
                    <a:pt x="627" y="2050"/>
                    <a:pt x="643" y="2048"/>
                    <a:pt x="656" y="2032"/>
                  </a:cubicBezTo>
                  <a:cubicBezTo>
                    <a:pt x="670" y="2014"/>
                    <a:pt x="676" y="1994"/>
                    <a:pt x="660" y="1975"/>
                  </a:cubicBezTo>
                  <a:cubicBezTo>
                    <a:pt x="638" y="1949"/>
                    <a:pt x="613" y="1943"/>
                    <a:pt x="581" y="1963"/>
                  </a:cubicBezTo>
                  <a:close/>
                  <a:moveTo>
                    <a:pt x="630" y="1469"/>
                  </a:moveTo>
                  <a:cubicBezTo>
                    <a:pt x="648" y="1453"/>
                    <a:pt x="645" y="1434"/>
                    <a:pt x="633" y="1418"/>
                  </a:cubicBezTo>
                  <a:cubicBezTo>
                    <a:pt x="616" y="1395"/>
                    <a:pt x="586" y="1402"/>
                    <a:pt x="555" y="1437"/>
                  </a:cubicBezTo>
                  <a:cubicBezTo>
                    <a:pt x="590" y="1481"/>
                    <a:pt x="609" y="1489"/>
                    <a:pt x="630" y="1469"/>
                  </a:cubicBezTo>
                  <a:close/>
                  <a:moveTo>
                    <a:pt x="722" y="1620"/>
                  </a:moveTo>
                  <a:cubicBezTo>
                    <a:pt x="724" y="1598"/>
                    <a:pt x="704" y="1578"/>
                    <a:pt x="678" y="1575"/>
                  </a:cubicBezTo>
                  <a:cubicBezTo>
                    <a:pt x="653" y="1571"/>
                    <a:pt x="634" y="1589"/>
                    <a:pt x="631" y="1615"/>
                  </a:cubicBezTo>
                  <a:cubicBezTo>
                    <a:pt x="629" y="1638"/>
                    <a:pt x="649" y="1660"/>
                    <a:pt x="673" y="1661"/>
                  </a:cubicBezTo>
                  <a:cubicBezTo>
                    <a:pt x="695" y="1662"/>
                    <a:pt x="720" y="1640"/>
                    <a:pt x="722" y="1620"/>
                  </a:cubicBezTo>
                  <a:close/>
                  <a:moveTo>
                    <a:pt x="423" y="1519"/>
                  </a:moveTo>
                  <a:cubicBezTo>
                    <a:pt x="406" y="1526"/>
                    <a:pt x="387" y="1533"/>
                    <a:pt x="362" y="1543"/>
                  </a:cubicBezTo>
                  <a:cubicBezTo>
                    <a:pt x="377" y="1565"/>
                    <a:pt x="389" y="1582"/>
                    <a:pt x="399" y="1597"/>
                  </a:cubicBezTo>
                  <a:cubicBezTo>
                    <a:pt x="459" y="1571"/>
                    <a:pt x="462" y="1563"/>
                    <a:pt x="423" y="1519"/>
                  </a:cubicBezTo>
                  <a:close/>
                  <a:moveTo>
                    <a:pt x="457" y="1223"/>
                  </a:moveTo>
                  <a:cubicBezTo>
                    <a:pt x="457" y="1198"/>
                    <a:pt x="433" y="1173"/>
                    <a:pt x="404" y="1171"/>
                  </a:cubicBezTo>
                  <a:cubicBezTo>
                    <a:pt x="373" y="1168"/>
                    <a:pt x="348" y="1190"/>
                    <a:pt x="345" y="1221"/>
                  </a:cubicBezTo>
                  <a:cubicBezTo>
                    <a:pt x="342" y="1251"/>
                    <a:pt x="366" y="1280"/>
                    <a:pt x="395" y="1281"/>
                  </a:cubicBezTo>
                  <a:cubicBezTo>
                    <a:pt x="424" y="1283"/>
                    <a:pt x="456" y="1253"/>
                    <a:pt x="457" y="1223"/>
                  </a:cubicBezTo>
                  <a:close/>
                  <a:moveTo>
                    <a:pt x="479" y="1644"/>
                  </a:moveTo>
                  <a:cubicBezTo>
                    <a:pt x="505" y="1676"/>
                    <a:pt x="531" y="1685"/>
                    <a:pt x="543" y="1664"/>
                  </a:cubicBezTo>
                  <a:cubicBezTo>
                    <a:pt x="549" y="1653"/>
                    <a:pt x="547" y="1630"/>
                    <a:pt x="539" y="1619"/>
                  </a:cubicBezTo>
                  <a:cubicBezTo>
                    <a:pt x="527" y="1602"/>
                    <a:pt x="506" y="1611"/>
                    <a:pt x="479" y="1644"/>
                  </a:cubicBezTo>
                  <a:close/>
                  <a:moveTo>
                    <a:pt x="313" y="1636"/>
                  </a:moveTo>
                  <a:cubicBezTo>
                    <a:pt x="295" y="1635"/>
                    <a:pt x="281" y="1643"/>
                    <a:pt x="282" y="1661"/>
                  </a:cubicBezTo>
                  <a:cubicBezTo>
                    <a:pt x="283" y="1674"/>
                    <a:pt x="294" y="1686"/>
                    <a:pt x="304" y="1707"/>
                  </a:cubicBezTo>
                  <a:cubicBezTo>
                    <a:pt x="322" y="1691"/>
                    <a:pt x="338" y="1683"/>
                    <a:pt x="341" y="1672"/>
                  </a:cubicBezTo>
                  <a:cubicBezTo>
                    <a:pt x="346" y="1654"/>
                    <a:pt x="335" y="1639"/>
                    <a:pt x="313" y="1636"/>
                  </a:cubicBezTo>
                  <a:close/>
                  <a:moveTo>
                    <a:pt x="431" y="2010"/>
                  </a:moveTo>
                  <a:cubicBezTo>
                    <a:pt x="411" y="2022"/>
                    <a:pt x="394" y="2064"/>
                    <a:pt x="406" y="2088"/>
                  </a:cubicBezTo>
                  <a:cubicBezTo>
                    <a:pt x="414" y="2103"/>
                    <a:pt x="433" y="2117"/>
                    <a:pt x="449" y="2121"/>
                  </a:cubicBezTo>
                  <a:cubicBezTo>
                    <a:pt x="476" y="2126"/>
                    <a:pt x="496" y="2095"/>
                    <a:pt x="507" y="2037"/>
                  </a:cubicBezTo>
                  <a:cubicBezTo>
                    <a:pt x="471" y="2000"/>
                    <a:pt x="457" y="1995"/>
                    <a:pt x="431" y="2010"/>
                  </a:cubicBezTo>
                  <a:close/>
                  <a:moveTo>
                    <a:pt x="391" y="1077"/>
                  </a:moveTo>
                  <a:cubicBezTo>
                    <a:pt x="420" y="1080"/>
                    <a:pt x="452" y="1049"/>
                    <a:pt x="456" y="1016"/>
                  </a:cubicBezTo>
                  <a:cubicBezTo>
                    <a:pt x="460" y="983"/>
                    <a:pt x="431" y="953"/>
                    <a:pt x="391" y="948"/>
                  </a:cubicBezTo>
                  <a:cubicBezTo>
                    <a:pt x="361" y="944"/>
                    <a:pt x="324" y="973"/>
                    <a:pt x="321" y="1004"/>
                  </a:cubicBezTo>
                  <a:cubicBezTo>
                    <a:pt x="318" y="1032"/>
                    <a:pt x="358" y="1074"/>
                    <a:pt x="391" y="1077"/>
                  </a:cubicBezTo>
                  <a:close/>
                  <a:moveTo>
                    <a:pt x="933" y="1407"/>
                  </a:moveTo>
                  <a:cubicBezTo>
                    <a:pt x="958" y="1409"/>
                    <a:pt x="988" y="1380"/>
                    <a:pt x="991" y="1352"/>
                  </a:cubicBezTo>
                  <a:cubicBezTo>
                    <a:pt x="993" y="1325"/>
                    <a:pt x="974" y="1305"/>
                    <a:pt x="945" y="1303"/>
                  </a:cubicBezTo>
                  <a:cubicBezTo>
                    <a:pt x="914" y="1301"/>
                    <a:pt x="886" y="1319"/>
                    <a:pt x="883" y="1344"/>
                  </a:cubicBezTo>
                  <a:cubicBezTo>
                    <a:pt x="881" y="1369"/>
                    <a:pt x="908" y="1404"/>
                    <a:pt x="933" y="1407"/>
                  </a:cubicBezTo>
                  <a:close/>
                  <a:moveTo>
                    <a:pt x="2301" y="299"/>
                  </a:moveTo>
                  <a:cubicBezTo>
                    <a:pt x="2321" y="286"/>
                    <a:pt x="2342" y="274"/>
                    <a:pt x="2363" y="261"/>
                  </a:cubicBezTo>
                  <a:cubicBezTo>
                    <a:pt x="2354" y="201"/>
                    <a:pt x="2343" y="183"/>
                    <a:pt x="2319" y="178"/>
                  </a:cubicBezTo>
                  <a:cubicBezTo>
                    <a:pt x="2294" y="174"/>
                    <a:pt x="2260" y="193"/>
                    <a:pt x="2254" y="217"/>
                  </a:cubicBezTo>
                  <a:cubicBezTo>
                    <a:pt x="2244" y="255"/>
                    <a:pt x="2269" y="277"/>
                    <a:pt x="2301" y="299"/>
                  </a:cubicBezTo>
                  <a:close/>
                  <a:moveTo>
                    <a:pt x="2541" y="1330"/>
                  </a:moveTo>
                  <a:cubicBezTo>
                    <a:pt x="2574" y="1318"/>
                    <a:pt x="2595" y="1269"/>
                    <a:pt x="2583" y="1229"/>
                  </a:cubicBezTo>
                  <a:cubicBezTo>
                    <a:pt x="2572" y="1191"/>
                    <a:pt x="2525" y="1172"/>
                    <a:pt x="2478" y="1186"/>
                  </a:cubicBezTo>
                  <a:cubicBezTo>
                    <a:pt x="2442" y="1196"/>
                    <a:pt x="2415" y="1247"/>
                    <a:pt x="2427" y="1282"/>
                  </a:cubicBezTo>
                  <a:cubicBezTo>
                    <a:pt x="2437" y="1315"/>
                    <a:pt x="2503" y="1342"/>
                    <a:pt x="2541" y="1330"/>
                  </a:cubicBezTo>
                  <a:close/>
                  <a:moveTo>
                    <a:pt x="775" y="1600"/>
                  </a:moveTo>
                  <a:cubicBezTo>
                    <a:pt x="797" y="1649"/>
                    <a:pt x="801" y="1651"/>
                    <a:pt x="853" y="1641"/>
                  </a:cubicBezTo>
                  <a:cubicBezTo>
                    <a:pt x="873" y="1596"/>
                    <a:pt x="869" y="1572"/>
                    <a:pt x="840" y="1556"/>
                  </a:cubicBezTo>
                  <a:cubicBezTo>
                    <a:pt x="815" y="1542"/>
                    <a:pt x="801" y="1552"/>
                    <a:pt x="775" y="1600"/>
                  </a:cubicBezTo>
                  <a:close/>
                  <a:moveTo>
                    <a:pt x="2808" y="1262"/>
                  </a:moveTo>
                  <a:cubicBezTo>
                    <a:pt x="2834" y="1246"/>
                    <a:pt x="2843" y="1214"/>
                    <a:pt x="2830" y="1188"/>
                  </a:cubicBezTo>
                  <a:cubicBezTo>
                    <a:pt x="2816" y="1162"/>
                    <a:pt x="2798" y="1140"/>
                    <a:pt x="2765" y="1142"/>
                  </a:cubicBezTo>
                  <a:cubicBezTo>
                    <a:pt x="2732" y="1145"/>
                    <a:pt x="2720" y="1165"/>
                    <a:pt x="2713" y="1235"/>
                  </a:cubicBezTo>
                  <a:cubicBezTo>
                    <a:pt x="2741" y="1265"/>
                    <a:pt x="2769" y="1286"/>
                    <a:pt x="2808" y="1262"/>
                  </a:cubicBezTo>
                  <a:close/>
                  <a:moveTo>
                    <a:pt x="3021" y="1324"/>
                  </a:moveTo>
                  <a:cubicBezTo>
                    <a:pt x="3083" y="1299"/>
                    <a:pt x="3097" y="1280"/>
                    <a:pt x="3088" y="1231"/>
                  </a:cubicBezTo>
                  <a:cubicBezTo>
                    <a:pt x="3082" y="1202"/>
                    <a:pt x="3064" y="1186"/>
                    <a:pt x="3035" y="1185"/>
                  </a:cubicBezTo>
                  <a:cubicBezTo>
                    <a:pt x="3002" y="1183"/>
                    <a:pt x="2964" y="1211"/>
                    <a:pt x="2955" y="1243"/>
                  </a:cubicBezTo>
                  <a:cubicBezTo>
                    <a:pt x="2945" y="1276"/>
                    <a:pt x="2958" y="1291"/>
                    <a:pt x="3021" y="1324"/>
                  </a:cubicBezTo>
                  <a:close/>
                  <a:moveTo>
                    <a:pt x="3533" y="1859"/>
                  </a:moveTo>
                  <a:cubicBezTo>
                    <a:pt x="3542" y="1892"/>
                    <a:pt x="3572" y="1909"/>
                    <a:pt x="3602" y="1898"/>
                  </a:cubicBezTo>
                  <a:cubicBezTo>
                    <a:pt x="3640" y="1884"/>
                    <a:pt x="3661" y="1848"/>
                    <a:pt x="3650" y="1816"/>
                  </a:cubicBezTo>
                  <a:cubicBezTo>
                    <a:pt x="3639" y="1784"/>
                    <a:pt x="3599" y="1764"/>
                    <a:pt x="3565" y="1775"/>
                  </a:cubicBezTo>
                  <a:cubicBezTo>
                    <a:pt x="3537" y="1784"/>
                    <a:pt x="3523" y="1822"/>
                    <a:pt x="3533" y="1859"/>
                  </a:cubicBezTo>
                  <a:close/>
                  <a:moveTo>
                    <a:pt x="122" y="1117"/>
                  </a:moveTo>
                  <a:cubicBezTo>
                    <a:pt x="152" y="1121"/>
                    <a:pt x="183" y="1100"/>
                    <a:pt x="189" y="1073"/>
                  </a:cubicBezTo>
                  <a:cubicBezTo>
                    <a:pt x="194" y="1049"/>
                    <a:pt x="173" y="1014"/>
                    <a:pt x="150" y="1009"/>
                  </a:cubicBezTo>
                  <a:cubicBezTo>
                    <a:pt x="118" y="1002"/>
                    <a:pt x="88" y="1027"/>
                    <a:pt x="83" y="1065"/>
                  </a:cubicBezTo>
                  <a:cubicBezTo>
                    <a:pt x="78" y="1096"/>
                    <a:pt x="91" y="1114"/>
                    <a:pt x="122" y="1117"/>
                  </a:cubicBezTo>
                  <a:close/>
                  <a:moveTo>
                    <a:pt x="827" y="1436"/>
                  </a:moveTo>
                  <a:cubicBezTo>
                    <a:pt x="820" y="1421"/>
                    <a:pt x="801" y="1406"/>
                    <a:pt x="785" y="1403"/>
                  </a:cubicBezTo>
                  <a:cubicBezTo>
                    <a:pt x="756" y="1397"/>
                    <a:pt x="748" y="1423"/>
                    <a:pt x="739" y="1454"/>
                  </a:cubicBezTo>
                  <a:cubicBezTo>
                    <a:pt x="759" y="1465"/>
                    <a:pt x="777" y="1475"/>
                    <a:pt x="793" y="1483"/>
                  </a:cubicBezTo>
                  <a:cubicBezTo>
                    <a:pt x="816" y="1472"/>
                    <a:pt x="841" y="1462"/>
                    <a:pt x="827" y="1436"/>
                  </a:cubicBezTo>
                  <a:close/>
                  <a:moveTo>
                    <a:pt x="2495" y="98"/>
                  </a:moveTo>
                  <a:cubicBezTo>
                    <a:pt x="2530" y="94"/>
                    <a:pt x="2540" y="78"/>
                    <a:pt x="2544" y="26"/>
                  </a:cubicBezTo>
                  <a:cubicBezTo>
                    <a:pt x="2536" y="17"/>
                    <a:pt x="2529" y="9"/>
                    <a:pt x="2521" y="0"/>
                  </a:cubicBezTo>
                  <a:cubicBezTo>
                    <a:pt x="2467" y="0"/>
                    <a:pt x="2467" y="0"/>
                    <a:pt x="2467" y="0"/>
                  </a:cubicBezTo>
                  <a:cubicBezTo>
                    <a:pt x="2440" y="17"/>
                    <a:pt x="2431" y="37"/>
                    <a:pt x="2436" y="61"/>
                  </a:cubicBezTo>
                  <a:cubicBezTo>
                    <a:pt x="2442" y="84"/>
                    <a:pt x="2468" y="101"/>
                    <a:pt x="2495" y="98"/>
                  </a:cubicBezTo>
                  <a:close/>
                  <a:moveTo>
                    <a:pt x="746" y="2143"/>
                  </a:moveTo>
                  <a:cubicBezTo>
                    <a:pt x="731" y="2141"/>
                    <a:pt x="712" y="2147"/>
                    <a:pt x="698" y="2158"/>
                  </a:cubicBezTo>
                  <a:cubicBezTo>
                    <a:pt x="770" y="2158"/>
                    <a:pt x="770" y="2158"/>
                    <a:pt x="770" y="2158"/>
                  </a:cubicBezTo>
                  <a:cubicBezTo>
                    <a:pt x="764" y="2149"/>
                    <a:pt x="756" y="2145"/>
                    <a:pt x="746" y="2143"/>
                  </a:cubicBezTo>
                  <a:close/>
                  <a:moveTo>
                    <a:pt x="171" y="1241"/>
                  </a:moveTo>
                  <a:cubicBezTo>
                    <a:pt x="167" y="1262"/>
                    <a:pt x="181" y="1287"/>
                    <a:pt x="200" y="1292"/>
                  </a:cubicBezTo>
                  <a:cubicBezTo>
                    <a:pt x="224" y="1297"/>
                    <a:pt x="253" y="1278"/>
                    <a:pt x="257" y="1254"/>
                  </a:cubicBezTo>
                  <a:cubicBezTo>
                    <a:pt x="260" y="1232"/>
                    <a:pt x="240" y="1207"/>
                    <a:pt x="217" y="1205"/>
                  </a:cubicBezTo>
                  <a:cubicBezTo>
                    <a:pt x="197" y="1203"/>
                    <a:pt x="175" y="1220"/>
                    <a:pt x="171" y="1241"/>
                  </a:cubicBezTo>
                  <a:close/>
                  <a:moveTo>
                    <a:pt x="441" y="1372"/>
                  </a:moveTo>
                  <a:cubicBezTo>
                    <a:pt x="418" y="1351"/>
                    <a:pt x="391" y="1356"/>
                    <a:pt x="366" y="1380"/>
                  </a:cubicBezTo>
                  <a:cubicBezTo>
                    <a:pt x="365" y="1414"/>
                    <a:pt x="371" y="1443"/>
                    <a:pt x="406" y="1449"/>
                  </a:cubicBezTo>
                  <a:cubicBezTo>
                    <a:pt x="420" y="1451"/>
                    <a:pt x="439" y="1440"/>
                    <a:pt x="449" y="1429"/>
                  </a:cubicBezTo>
                  <a:cubicBezTo>
                    <a:pt x="467" y="1410"/>
                    <a:pt x="456" y="1386"/>
                    <a:pt x="441" y="1372"/>
                  </a:cubicBezTo>
                  <a:close/>
                  <a:moveTo>
                    <a:pt x="241" y="1441"/>
                  </a:moveTo>
                  <a:cubicBezTo>
                    <a:pt x="183" y="1453"/>
                    <a:pt x="171" y="1462"/>
                    <a:pt x="176" y="1489"/>
                  </a:cubicBezTo>
                  <a:cubicBezTo>
                    <a:pt x="182" y="1519"/>
                    <a:pt x="207" y="1525"/>
                    <a:pt x="267" y="1508"/>
                  </a:cubicBezTo>
                  <a:cubicBezTo>
                    <a:pt x="265" y="1481"/>
                    <a:pt x="272" y="1453"/>
                    <a:pt x="241" y="1441"/>
                  </a:cubicBezTo>
                  <a:close/>
                  <a:moveTo>
                    <a:pt x="574" y="1226"/>
                  </a:moveTo>
                  <a:cubicBezTo>
                    <a:pt x="559" y="1223"/>
                    <a:pt x="543" y="1220"/>
                    <a:pt x="528" y="1217"/>
                  </a:cubicBezTo>
                  <a:cubicBezTo>
                    <a:pt x="509" y="1245"/>
                    <a:pt x="502" y="1269"/>
                    <a:pt x="530" y="1295"/>
                  </a:cubicBezTo>
                  <a:cubicBezTo>
                    <a:pt x="588" y="1290"/>
                    <a:pt x="593" y="1283"/>
                    <a:pt x="574" y="1226"/>
                  </a:cubicBezTo>
                  <a:close/>
                  <a:moveTo>
                    <a:pt x="385" y="1746"/>
                  </a:moveTo>
                  <a:cubicBezTo>
                    <a:pt x="387" y="1763"/>
                    <a:pt x="389" y="1781"/>
                    <a:pt x="391" y="1796"/>
                  </a:cubicBezTo>
                  <a:cubicBezTo>
                    <a:pt x="420" y="1804"/>
                    <a:pt x="444" y="1813"/>
                    <a:pt x="457" y="1786"/>
                  </a:cubicBezTo>
                  <a:cubicBezTo>
                    <a:pt x="462" y="1776"/>
                    <a:pt x="462" y="1758"/>
                    <a:pt x="456" y="1750"/>
                  </a:cubicBezTo>
                  <a:cubicBezTo>
                    <a:pt x="438" y="1723"/>
                    <a:pt x="414" y="1732"/>
                    <a:pt x="385" y="1746"/>
                  </a:cubicBezTo>
                  <a:close/>
                  <a:moveTo>
                    <a:pt x="615" y="1115"/>
                  </a:moveTo>
                  <a:cubicBezTo>
                    <a:pt x="640" y="1111"/>
                    <a:pt x="657" y="1090"/>
                    <a:pt x="656" y="1066"/>
                  </a:cubicBezTo>
                  <a:cubicBezTo>
                    <a:pt x="655" y="1042"/>
                    <a:pt x="648" y="1019"/>
                    <a:pt x="622" y="1010"/>
                  </a:cubicBezTo>
                  <a:cubicBezTo>
                    <a:pt x="596" y="1001"/>
                    <a:pt x="581" y="1013"/>
                    <a:pt x="552" y="1063"/>
                  </a:cubicBezTo>
                  <a:cubicBezTo>
                    <a:pt x="564" y="1095"/>
                    <a:pt x="578" y="1120"/>
                    <a:pt x="615" y="1115"/>
                  </a:cubicBezTo>
                  <a:close/>
                  <a:moveTo>
                    <a:pt x="652" y="1365"/>
                  </a:moveTo>
                  <a:cubicBezTo>
                    <a:pt x="671" y="1381"/>
                    <a:pt x="690" y="1383"/>
                    <a:pt x="709" y="1368"/>
                  </a:cubicBezTo>
                  <a:cubicBezTo>
                    <a:pt x="735" y="1348"/>
                    <a:pt x="737" y="1321"/>
                    <a:pt x="714" y="1279"/>
                  </a:cubicBezTo>
                  <a:cubicBezTo>
                    <a:pt x="697" y="1279"/>
                    <a:pt x="678" y="1279"/>
                    <a:pt x="658" y="1279"/>
                  </a:cubicBezTo>
                  <a:cubicBezTo>
                    <a:pt x="627" y="1332"/>
                    <a:pt x="627" y="1344"/>
                    <a:pt x="652" y="1365"/>
                  </a:cubicBezTo>
                  <a:close/>
                  <a:moveTo>
                    <a:pt x="836" y="1184"/>
                  </a:moveTo>
                  <a:cubicBezTo>
                    <a:pt x="842" y="1160"/>
                    <a:pt x="833" y="1142"/>
                    <a:pt x="812" y="1131"/>
                  </a:cubicBezTo>
                  <a:cubicBezTo>
                    <a:pt x="788" y="1119"/>
                    <a:pt x="749" y="1128"/>
                    <a:pt x="732" y="1149"/>
                  </a:cubicBezTo>
                  <a:cubicBezTo>
                    <a:pt x="714" y="1171"/>
                    <a:pt x="718" y="1186"/>
                    <a:pt x="755" y="1232"/>
                  </a:cubicBezTo>
                  <a:cubicBezTo>
                    <a:pt x="811" y="1234"/>
                    <a:pt x="827" y="1224"/>
                    <a:pt x="836" y="1184"/>
                  </a:cubicBezTo>
                  <a:close/>
                  <a:moveTo>
                    <a:pt x="2552" y="1807"/>
                  </a:moveTo>
                  <a:cubicBezTo>
                    <a:pt x="2493" y="1849"/>
                    <a:pt x="2484" y="1864"/>
                    <a:pt x="2503" y="1892"/>
                  </a:cubicBezTo>
                  <a:cubicBezTo>
                    <a:pt x="2524" y="1923"/>
                    <a:pt x="2554" y="1917"/>
                    <a:pt x="2613" y="1869"/>
                  </a:cubicBezTo>
                  <a:cubicBezTo>
                    <a:pt x="2597" y="1840"/>
                    <a:pt x="2592" y="1806"/>
                    <a:pt x="2552" y="1807"/>
                  </a:cubicBezTo>
                  <a:close/>
                  <a:moveTo>
                    <a:pt x="759" y="1829"/>
                  </a:moveTo>
                  <a:cubicBezTo>
                    <a:pt x="743" y="1840"/>
                    <a:pt x="725" y="1852"/>
                    <a:pt x="709" y="1862"/>
                  </a:cubicBezTo>
                  <a:cubicBezTo>
                    <a:pt x="710" y="1911"/>
                    <a:pt x="721" y="1928"/>
                    <a:pt x="753" y="1935"/>
                  </a:cubicBezTo>
                  <a:cubicBezTo>
                    <a:pt x="778" y="1941"/>
                    <a:pt x="795" y="1930"/>
                    <a:pt x="803" y="1908"/>
                  </a:cubicBezTo>
                  <a:cubicBezTo>
                    <a:pt x="814" y="1880"/>
                    <a:pt x="797" y="1851"/>
                    <a:pt x="759" y="1829"/>
                  </a:cubicBezTo>
                  <a:close/>
                  <a:moveTo>
                    <a:pt x="2941" y="2045"/>
                  </a:moveTo>
                  <a:cubicBezTo>
                    <a:pt x="2908" y="2025"/>
                    <a:pt x="2885" y="2046"/>
                    <a:pt x="2860" y="2076"/>
                  </a:cubicBezTo>
                  <a:cubicBezTo>
                    <a:pt x="2871" y="2094"/>
                    <a:pt x="2881" y="2112"/>
                    <a:pt x="2891" y="2128"/>
                  </a:cubicBezTo>
                  <a:cubicBezTo>
                    <a:pt x="2927" y="2124"/>
                    <a:pt x="2958" y="2121"/>
                    <a:pt x="2960" y="2085"/>
                  </a:cubicBezTo>
                  <a:cubicBezTo>
                    <a:pt x="2961" y="2072"/>
                    <a:pt x="2952" y="2052"/>
                    <a:pt x="2941" y="2045"/>
                  </a:cubicBezTo>
                  <a:close/>
                  <a:moveTo>
                    <a:pt x="2970" y="1860"/>
                  </a:moveTo>
                  <a:cubicBezTo>
                    <a:pt x="2947" y="1846"/>
                    <a:pt x="2929" y="1867"/>
                    <a:pt x="2915" y="1916"/>
                  </a:cubicBezTo>
                  <a:cubicBezTo>
                    <a:pt x="2960" y="1939"/>
                    <a:pt x="2993" y="1936"/>
                    <a:pt x="2996" y="1908"/>
                  </a:cubicBezTo>
                  <a:cubicBezTo>
                    <a:pt x="2997" y="1892"/>
                    <a:pt x="2984" y="1868"/>
                    <a:pt x="2970" y="1860"/>
                  </a:cubicBezTo>
                  <a:close/>
                  <a:moveTo>
                    <a:pt x="2976" y="1590"/>
                  </a:moveTo>
                  <a:cubicBezTo>
                    <a:pt x="2946" y="1573"/>
                    <a:pt x="2916" y="1596"/>
                    <a:pt x="2899" y="1649"/>
                  </a:cubicBezTo>
                  <a:cubicBezTo>
                    <a:pt x="2958" y="1681"/>
                    <a:pt x="2983" y="1681"/>
                    <a:pt x="2998" y="1649"/>
                  </a:cubicBezTo>
                  <a:cubicBezTo>
                    <a:pt x="3010" y="1622"/>
                    <a:pt x="2998" y="1603"/>
                    <a:pt x="2976" y="1590"/>
                  </a:cubicBezTo>
                  <a:close/>
                  <a:moveTo>
                    <a:pt x="2727" y="1989"/>
                  </a:moveTo>
                  <a:cubicBezTo>
                    <a:pt x="2705" y="1996"/>
                    <a:pt x="2694" y="2012"/>
                    <a:pt x="2705" y="2032"/>
                  </a:cubicBezTo>
                  <a:cubicBezTo>
                    <a:pt x="2712" y="2046"/>
                    <a:pt x="2729" y="2054"/>
                    <a:pt x="2751" y="2072"/>
                  </a:cubicBezTo>
                  <a:cubicBezTo>
                    <a:pt x="2764" y="2045"/>
                    <a:pt x="2778" y="2029"/>
                    <a:pt x="2776" y="2015"/>
                  </a:cubicBezTo>
                  <a:cubicBezTo>
                    <a:pt x="2772" y="1992"/>
                    <a:pt x="2752" y="1981"/>
                    <a:pt x="2727" y="1989"/>
                  </a:cubicBezTo>
                  <a:close/>
                  <a:moveTo>
                    <a:pt x="2792" y="1805"/>
                  </a:moveTo>
                  <a:cubicBezTo>
                    <a:pt x="2776" y="1821"/>
                    <a:pt x="2759" y="1839"/>
                    <a:pt x="2736" y="1862"/>
                  </a:cubicBezTo>
                  <a:cubicBezTo>
                    <a:pt x="2763" y="1878"/>
                    <a:pt x="2784" y="1891"/>
                    <a:pt x="2804" y="1904"/>
                  </a:cubicBezTo>
                  <a:cubicBezTo>
                    <a:pt x="2857" y="1845"/>
                    <a:pt x="2856" y="1835"/>
                    <a:pt x="2792" y="1805"/>
                  </a:cubicBezTo>
                  <a:close/>
                  <a:moveTo>
                    <a:pt x="2739" y="1735"/>
                  </a:moveTo>
                  <a:cubicBezTo>
                    <a:pt x="2755" y="1731"/>
                    <a:pt x="2771" y="1709"/>
                    <a:pt x="2777" y="1692"/>
                  </a:cubicBezTo>
                  <a:cubicBezTo>
                    <a:pt x="2787" y="1662"/>
                    <a:pt x="2764" y="1641"/>
                    <a:pt x="2740" y="1633"/>
                  </a:cubicBezTo>
                  <a:cubicBezTo>
                    <a:pt x="2704" y="1621"/>
                    <a:pt x="2677" y="1640"/>
                    <a:pt x="2660" y="1678"/>
                  </a:cubicBezTo>
                  <a:cubicBezTo>
                    <a:pt x="2676" y="1717"/>
                    <a:pt x="2697" y="1746"/>
                    <a:pt x="2739" y="1735"/>
                  </a:cubicBezTo>
                  <a:close/>
                  <a:moveTo>
                    <a:pt x="2685" y="1460"/>
                  </a:moveTo>
                  <a:cubicBezTo>
                    <a:pt x="2673" y="1431"/>
                    <a:pt x="2634" y="1416"/>
                    <a:pt x="2601" y="1427"/>
                  </a:cubicBezTo>
                  <a:cubicBezTo>
                    <a:pt x="2565" y="1440"/>
                    <a:pt x="2548" y="1476"/>
                    <a:pt x="2560" y="1512"/>
                  </a:cubicBezTo>
                  <a:cubicBezTo>
                    <a:pt x="2571" y="1547"/>
                    <a:pt x="2611" y="1567"/>
                    <a:pt x="2645" y="1555"/>
                  </a:cubicBezTo>
                  <a:cubicBezTo>
                    <a:pt x="2678" y="1542"/>
                    <a:pt x="2699" y="1494"/>
                    <a:pt x="2685" y="1460"/>
                  </a:cubicBezTo>
                  <a:close/>
                  <a:moveTo>
                    <a:pt x="2999" y="1396"/>
                  </a:moveTo>
                  <a:cubicBezTo>
                    <a:pt x="2979" y="1405"/>
                    <a:pt x="2959" y="1414"/>
                    <a:pt x="2935" y="1424"/>
                  </a:cubicBezTo>
                  <a:cubicBezTo>
                    <a:pt x="2928" y="1498"/>
                    <a:pt x="2933" y="1511"/>
                    <a:pt x="2971" y="1522"/>
                  </a:cubicBezTo>
                  <a:cubicBezTo>
                    <a:pt x="3000" y="1531"/>
                    <a:pt x="3022" y="1524"/>
                    <a:pt x="3036" y="1497"/>
                  </a:cubicBezTo>
                  <a:cubicBezTo>
                    <a:pt x="3055" y="1463"/>
                    <a:pt x="3044" y="1432"/>
                    <a:pt x="2999" y="1396"/>
                  </a:cubicBezTo>
                  <a:close/>
                  <a:moveTo>
                    <a:pt x="3316" y="1986"/>
                  </a:moveTo>
                  <a:cubicBezTo>
                    <a:pt x="3303" y="2006"/>
                    <a:pt x="3290" y="2027"/>
                    <a:pt x="3278" y="2047"/>
                  </a:cubicBezTo>
                  <a:cubicBezTo>
                    <a:pt x="3302" y="2101"/>
                    <a:pt x="3322" y="2114"/>
                    <a:pt x="3361" y="2107"/>
                  </a:cubicBezTo>
                  <a:cubicBezTo>
                    <a:pt x="3392" y="2101"/>
                    <a:pt x="3405" y="2081"/>
                    <a:pt x="3404" y="2052"/>
                  </a:cubicBezTo>
                  <a:cubicBezTo>
                    <a:pt x="3402" y="2016"/>
                    <a:pt x="3370" y="1992"/>
                    <a:pt x="3316" y="1986"/>
                  </a:cubicBezTo>
                  <a:close/>
                  <a:moveTo>
                    <a:pt x="3548" y="1513"/>
                  </a:moveTo>
                  <a:cubicBezTo>
                    <a:pt x="3527" y="1491"/>
                    <a:pt x="3504" y="1488"/>
                    <a:pt x="3478" y="1504"/>
                  </a:cubicBezTo>
                  <a:cubicBezTo>
                    <a:pt x="3451" y="1520"/>
                    <a:pt x="3423" y="1536"/>
                    <a:pt x="3390" y="1555"/>
                  </a:cubicBezTo>
                  <a:cubicBezTo>
                    <a:pt x="3402" y="1580"/>
                    <a:pt x="3408" y="1592"/>
                    <a:pt x="3413" y="1605"/>
                  </a:cubicBezTo>
                  <a:cubicBezTo>
                    <a:pt x="3426" y="1638"/>
                    <a:pt x="3455" y="1656"/>
                    <a:pt x="3485" y="1650"/>
                  </a:cubicBezTo>
                  <a:cubicBezTo>
                    <a:pt x="3512" y="1645"/>
                    <a:pt x="3540" y="1625"/>
                    <a:pt x="3560" y="1605"/>
                  </a:cubicBezTo>
                  <a:cubicBezTo>
                    <a:pt x="3579" y="1586"/>
                    <a:pt x="3568" y="1534"/>
                    <a:pt x="3548" y="1513"/>
                  </a:cubicBezTo>
                  <a:close/>
                  <a:moveTo>
                    <a:pt x="3308" y="1850"/>
                  </a:moveTo>
                  <a:cubicBezTo>
                    <a:pt x="3321" y="1883"/>
                    <a:pt x="3341" y="1907"/>
                    <a:pt x="3380" y="1900"/>
                  </a:cubicBezTo>
                  <a:cubicBezTo>
                    <a:pt x="3411" y="1894"/>
                    <a:pt x="3421" y="1871"/>
                    <a:pt x="3413" y="1841"/>
                  </a:cubicBezTo>
                  <a:cubicBezTo>
                    <a:pt x="3355" y="1801"/>
                    <a:pt x="3352" y="1801"/>
                    <a:pt x="3308" y="1850"/>
                  </a:cubicBezTo>
                  <a:close/>
                  <a:moveTo>
                    <a:pt x="3565" y="2032"/>
                  </a:moveTo>
                  <a:cubicBezTo>
                    <a:pt x="3515" y="2083"/>
                    <a:pt x="3505" y="2122"/>
                    <a:pt x="3529" y="2154"/>
                  </a:cubicBezTo>
                  <a:cubicBezTo>
                    <a:pt x="3530" y="2155"/>
                    <a:pt x="3531" y="2157"/>
                    <a:pt x="3532" y="2158"/>
                  </a:cubicBezTo>
                  <a:cubicBezTo>
                    <a:pt x="3624" y="2158"/>
                    <a:pt x="3624" y="2158"/>
                    <a:pt x="3624" y="2158"/>
                  </a:cubicBezTo>
                  <a:cubicBezTo>
                    <a:pt x="3649" y="2138"/>
                    <a:pt x="3650" y="2114"/>
                    <a:pt x="3631" y="2062"/>
                  </a:cubicBezTo>
                  <a:cubicBezTo>
                    <a:pt x="3610" y="2053"/>
                    <a:pt x="3589" y="2043"/>
                    <a:pt x="3565" y="2032"/>
                  </a:cubicBezTo>
                  <a:close/>
                  <a:moveTo>
                    <a:pt x="2582" y="2056"/>
                  </a:moveTo>
                  <a:cubicBezTo>
                    <a:pt x="2560" y="2079"/>
                    <a:pt x="2529" y="2100"/>
                    <a:pt x="2556" y="2133"/>
                  </a:cubicBezTo>
                  <a:cubicBezTo>
                    <a:pt x="2565" y="2144"/>
                    <a:pt x="2593" y="2152"/>
                    <a:pt x="2603" y="2146"/>
                  </a:cubicBezTo>
                  <a:cubicBezTo>
                    <a:pt x="2621" y="2136"/>
                    <a:pt x="2641" y="2115"/>
                    <a:pt x="2643" y="2097"/>
                  </a:cubicBezTo>
                  <a:cubicBezTo>
                    <a:pt x="2645" y="2063"/>
                    <a:pt x="2613" y="2061"/>
                    <a:pt x="2582" y="2056"/>
                  </a:cubicBezTo>
                  <a:close/>
                  <a:moveTo>
                    <a:pt x="3139" y="1841"/>
                  </a:moveTo>
                  <a:cubicBezTo>
                    <a:pt x="3163" y="1832"/>
                    <a:pt x="3181" y="1795"/>
                    <a:pt x="3173" y="1771"/>
                  </a:cubicBezTo>
                  <a:cubicBezTo>
                    <a:pt x="3165" y="1747"/>
                    <a:pt x="3133" y="1734"/>
                    <a:pt x="3102" y="1743"/>
                  </a:cubicBezTo>
                  <a:cubicBezTo>
                    <a:pt x="3073" y="1751"/>
                    <a:pt x="3060" y="1780"/>
                    <a:pt x="3070" y="1811"/>
                  </a:cubicBezTo>
                  <a:cubicBezTo>
                    <a:pt x="3078" y="1837"/>
                    <a:pt x="3112" y="1851"/>
                    <a:pt x="3139" y="1841"/>
                  </a:cubicBezTo>
                  <a:close/>
                  <a:moveTo>
                    <a:pt x="3200" y="1515"/>
                  </a:moveTo>
                  <a:cubicBezTo>
                    <a:pt x="3185" y="1503"/>
                    <a:pt x="3157" y="1495"/>
                    <a:pt x="3137" y="1499"/>
                  </a:cubicBezTo>
                  <a:cubicBezTo>
                    <a:pt x="3102" y="1507"/>
                    <a:pt x="3106" y="1540"/>
                    <a:pt x="3111" y="1579"/>
                  </a:cubicBezTo>
                  <a:cubicBezTo>
                    <a:pt x="3139" y="1581"/>
                    <a:pt x="3164" y="1583"/>
                    <a:pt x="3186" y="1585"/>
                  </a:cubicBezTo>
                  <a:cubicBezTo>
                    <a:pt x="3206" y="1561"/>
                    <a:pt x="3229" y="1538"/>
                    <a:pt x="3200" y="1515"/>
                  </a:cubicBezTo>
                  <a:close/>
                  <a:moveTo>
                    <a:pt x="3274" y="1643"/>
                  </a:moveTo>
                  <a:cubicBezTo>
                    <a:pt x="3239" y="1639"/>
                    <a:pt x="3228" y="1657"/>
                    <a:pt x="3223" y="1723"/>
                  </a:cubicBezTo>
                  <a:cubicBezTo>
                    <a:pt x="3271" y="1767"/>
                    <a:pt x="3276" y="1767"/>
                    <a:pt x="3329" y="1731"/>
                  </a:cubicBezTo>
                  <a:cubicBezTo>
                    <a:pt x="3329" y="1671"/>
                    <a:pt x="3314" y="1646"/>
                    <a:pt x="3274" y="1643"/>
                  </a:cubicBezTo>
                  <a:close/>
                  <a:moveTo>
                    <a:pt x="3116" y="1969"/>
                  </a:moveTo>
                  <a:cubicBezTo>
                    <a:pt x="3078" y="1985"/>
                    <a:pt x="3080" y="2012"/>
                    <a:pt x="3094" y="2045"/>
                  </a:cubicBezTo>
                  <a:cubicBezTo>
                    <a:pt x="3114" y="2052"/>
                    <a:pt x="3133" y="2058"/>
                    <a:pt x="3149" y="2064"/>
                  </a:cubicBezTo>
                  <a:cubicBezTo>
                    <a:pt x="3190" y="2040"/>
                    <a:pt x="3192" y="2010"/>
                    <a:pt x="3173" y="1978"/>
                  </a:cubicBezTo>
                  <a:cubicBezTo>
                    <a:pt x="3160" y="1956"/>
                    <a:pt x="3138" y="1960"/>
                    <a:pt x="3116" y="1969"/>
                  </a:cubicBezTo>
                  <a:close/>
                  <a:moveTo>
                    <a:pt x="3304" y="1431"/>
                  </a:moveTo>
                  <a:cubicBezTo>
                    <a:pt x="3333" y="1422"/>
                    <a:pt x="3352" y="1375"/>
                    <a:pt x="3341" y="1342"/>
                  </a:cubicBezTo>
                  <a:cubicBezTo>
                    <a:pt x="3331" y="1312"/>
                    <a:pt x="3299" y="1298"/>
                    <a:pt x="3266" y="1310"/>
                  </a:cubicBezTo>
                  <a:cubicBezTo>
                    <a:pt x="3231" y="1323"/>
                    <a:pt x="3209" y="1357"/>
                    <a:pt x="3218" y="1386"/>
                  </a:cubicBezTo>
                  <a:cubicBezTo>
                    <a:pt x="3228" y="1415"/>
                    <a:pt x="3275" y="1440"/>
                    <a:pt x="3304" y="1431"/>
                  </a:cubicBezTo>
                  <a:close/>
                  <a:moveTo>
                    <a:pt x="2762" y="1418"/>
                  </a:moveTo>
                  <a:cubicBezTo>
                    <a:pt x="2753" y="1458"/>
                    <a:pt x="2757" y="1488"/>
                    <a:pt x="2801" y="1504"/>
                  </a:cubicBezTo>
                  <a:cubicBezTo>
                    <a:pt x="2864" y="1470"/>
                    <a:pt x="2865" y="1460"/>
                    <a:pt x="2817" y="1406"/>
                  </a:cubicBezTo>
                  <a:cubicBezTo>
                    <a:pt x="2799" y="1410"/>
                    <a:pt x="2779" y="1414"/>
                    <a:pt x="2762" y="1418"/>
                  </a:cubicBezTo>
                  <a:close/>
                  <a:moveTo>
                    <a:pt x="1429" y="27"/>
                  </a:moveTo>
                  <a:cubicBezTo>
                    <a:pt x="1456" y="35"/>
                    <a:pt x="1487" y="28"/>
                    <a:pt x="1496" y="9"/>
                  </a:cubicBezTo>
                  <a:cubicBezTo>
                    <a:pt x="1497" y="6"/>
                    <a:pt x="1498" y="3"/>
                    <a:pt x="1499" y="0"/>
                  </a:cubicBezTo>
                  <a:cubicBezTo>
                    <a:pt x="1394" y="0"/>
                    <a:pt x="1394" y="0"/>
                    <a:pt x="1394" y="0"/>
                  </a:cubicBezTo>
                  <a:cubicBezTo>
                    <a:pt x="1399" y="14"/>
                    <a:pt x="1409" y="22"/>
                    <a:pt x="1429" y="27"/>
                  </a:cubicBezTo>
                  <a:close/>
                  <a:moveTo>
                    <a:pt x="1779" y="0"/>
                  </a:moveTo>
                  <a:cubicBezTo>
                    <a:pt x="1687" y="0"/>
                    <a:pt x="1687" y="0"/>
                    <a:pt x="1687" y="0"/>
                  </a:cubicBezTo>
                  <a:cubicBezTo>
                    <a:pt x="1683" y="9"/>
                    <a:pt x="1681" y="19"/>
                    <a:pt x="1680" y="28"/>
                  </a:cubicBezTo>
                  <a:cubicBezTo>
                    <a:pt x="1678" y="53"/>
                    <a:pt x="1705" y="60"/>
                    <a:pt x="1726" y="64"/>
                  </a:cubicBezTo>
                  <a:cubicBezTo>
                    <a:pt x="1750" y="69"/>
                    <a:pt x="1771" y="49"/>
                    <a:pt x="1787" y="9"/>
                  </a:cubicBezTo>
                  <a:cubicBezTo>
                    <a:pt x="1784" y="6"/>
                    <a:pt x="1781" y="3"/>
                    <a:pt x="1779" y="0"/>
                  </a:cubicBezTo>
                  <a:close/>
                  <a:moveTo>
                    <a:pt x="1596" y="108"/>
                  </a:moveTo>
                  <a:cubicBezTo>
                    <a:pt x="1564" y="118"/>
                    <a:pt x="1553" y="143"/>
                    <a:pt x="1556" y="175"/>
                  </a:cubicBezTo>
                  <a:cubicBezTo>
                    <a:pt x="1560" y="216"/>
                    <a:pt x="1590" y="226"/>
                    <a:pt x="1638" y="237"/>
                  </a:cubicBezTo>
                  <a:cubicBezTo>
                    <a:pt x="1648" y="228"/>
                    <a:pt x="1663" y="214"/>
                    <a:pt x="1673" y="205"/>
                  </a:cubicBezTo>
                  <a:cubicBezTo>
                    <a:pt x="1676" y="135"/>
                    <a:pt x="1644" y="114"/>
                    <a:pt x="1596" y="108"/>
                  </a:cubicBezTo>
                  <a:close/>
                  <a:moveTo>
                    <a:pt x="1817" y="214"/>
                  </a:moveTo>
                  <a:cubicBezTo>
                    <a:pt x="1791" y="212"/>
                    <a:pt x="1772" y="231"/>
                    <a:pt x="1769" y="261"/>
                  </a:cubicBezTo>
                  <a:cubicBezTo>
                    <a:pt x="1767" y="296"/>
                    <a:pt x="1782" y="318"/>
                    <a:pt x="1811" y="318"/>
                  </a:cubicBezTo>
                  <a:cubicBezTo>
                    <a:pt x="1839" y="319"/>
                    <a:pt x="1867" y="297"/>
                    <a:pt x="1869" y="273"/>
                  </a:cubicBezTo>
                  <a:cubicBezTo>
                    <a:pt x="1872" y="245"/>
                    <a:pt x="1847" y="216"/>
                    <a:pt x="1817" y="214"/>
                  </a:cubicBezTo>
                  <a:close/>
                  <a:moveTo>
                    <a:pt x="1040" y="1519"/>
                  </a:moveTo>
                  <a:cubicBezTo>
                    <a:pt x="1014" y="1522"/>
                    <a:pt x="988" y="1525"/>
                    <a:pt x="957" y="1528"/>
                  </a:cubicBezTo>
                  <a:cubicBezTo>
                    <a:pt x="958" y="1551"/>
                    <a:pt x="958" y="1563"/>
                    <a:pt x="958" y="1574"/>
                  </a:cubicBezTo>
                  <a:cubicBezTo>
                    <a:pt x="957" y="1603"/>
                    <a:pt x="973" y="1626"/>
                    <a:pt x="997" y="1632"/>
                  </a:cubicBezTo>
                  <a:cubicBezTo>
                    <a:pt x="1019" y="1637"/>
                    <a:pt x="1047" y="1631"/>
                    <a:pt x="1069" y="1622"/>
                  </a:cubicBezTo>
                  <a:cubicBezTo>
                    <a:pt x="1089" y="1614"/>
                    <a:pt x="1098" y="1572"/>
                    <a:pt x="1090" y="1549"/>
                  </a:cubicBezTo>
                  <a:cubicBezTo>
                    <a:pt x="1082" y="1525"/>
                    <a:pt x="1065" y="1516"/>
                    <a:pt x="1040" y="1519"/>
                  </a:cubicBezTo>
                  <a:close/>
                  <a:moveTo>
                    <a:pt x="863" y="2026"/>
                  </a:moveTo>
                  <a:cubicBezTo>
                    <a:pt x="869" y="2049"/>
                    <a:pt x="896" y="2066"/>
                    <a:pt x="922" y="2063"/>
                  </a:cubicBezTo>
                  <a:cubicBezTo>
                    <a:pt x="957" y="2059"/>
                    <a:pt x="968" y="2043"/>
                    <a:pt x="971" y="1991"/>
                  </a:cubicBezTo>
                  <a:cubicBezTo>
                    <a:pt x="959" y="1977"/>
                    <a:pt x="946" y="1962"/>
                    <a:pt x="931" y="1946"/>
                  </a:cubicBezTo>
                  <a:cubicBezTo>
                    <a:pt x="876" y="1968"/>
                    <a:pt x="856" y="1994"/>
                    <a:pt x="863" y="2026"/>
                  </a:cubicBezTo>
                  <a:close/>
                  <a:moveTo>
                    <a:pt x="880" y="1752"/>
                  </a:moveTo>
                  <a:cubicBezTo>
                    <a:pt x="849" y="1702"/>
                    <a:pt x="847" y="1702"/>
                    <a:pt x="798" y="1724"/>
                  </a:cubicBezTo>
                  <a:cubicBezTo>
                    <a:pt x="796" y="1753"/>
                    <a:pt x="804" y="1778"/>
                    <a:pt x="836" y="1785"/>
                  </a:cubicBezTo>
                  <a:cubicBezTo>
                    <a:pt x="861" y="1791"/>
                    <a:pt x="876" y="1777"/>
                    <a:pt x="880" y="1752"/>
                  </a:cubicBezTo>
                  <a:close/>
                  <a:moveTo>
                    <a:pt x="1830" y="61"/>
                  </a:moveTo>
                  <a:cubicBezTo>
                    <a:pt x="1809" y="81"/>
                    <a:pt x="1813" y="101"/>
                    <a:pt x="1827" y="123"/>
                  </a:cubicBezTo>
                  <a:cubicBezTo>
                    <a:pt x="1840" y="145"/>
                    <a:pt x="1860" y="146"/>
                    <a:pt x="1886" y="141"/>
                  </a:cubicBezTo>
                  <a:cubicBezTo>
                    <a:pt x="1905" y="117"/>
                    <a:pt x="1911" y="93"/>
                    <a:pt x="1893" y="70"/>
                  </a:cubicBezTo>
                  <a:cubicBezTo>
                    <a:pt x="1876" y="50"/>
                    <a:pt x="1852" y="52"/>
                    <a:pt x="1830" y="61"/>
                  </a:cubicBezTo>
                  <a:close/>
                  <a:moveTo>
                    <a:pt x="1016" y="1752"/>
                  </a:moveTo>
                  <a:cubicBezTo>
                    <a:pt x="992" y="1750"/>
                    <a:pt x="969" y="1774"/>
                    <a:pt x="964" y="1805"/>
                  </a:cubicBezTo>
                  <a:cubicBezTo>
                    <a:pt x="960" y="1833"/>
                    <a:pt x="977" y="1856"/>
                    <a:pt x="1004" y="1857"/>
                  </a:cubicBezTo>
                  <a:cubicBezTo>
                    <a:pt x="1037" y="1859"/>
                    <a:pt x="1064" y="1839"/>
                    <a:pt x="1067" y="1812"/>
                  </a:cubicBezTo>
                  <a:cubicBezTo>
                    <a:pt x="1069" y="1783"/>
                    <a:pt x="1046" y="1755"/>
                    <a:pt x="1016" y="1752"/>
                  </a:cubicBezTo>
                  <a:close/>
                  <a:moveTo>
                    <a:pt x="2084" y="1966"/>
                  </a:moveTo>
                  <a:cubicBezTo>
                    <a:pt x="2063" y="1975"/>
                    <a:pt x="2039" y="1985"/>
                    <a:pt x="2017" y="1994"/>
                  </a:cubicBezTo>
                  <a:cubicBezTo>
                    <a:pt x="2003" y="2053"/>
                    <a:pt x="2011" y="2076"/>
                    <a:pt x="2049" y="2090"/>
                  </a:cubicBezTo>
                  <a:cubicBezTo>
                    <a:pt x="2083" y="2103"/>
                    <a:pt x="2115" y="2093"/>
                    <a:pt x="2127" y="2065"/>
                  </a:cubicBezTo>
                  <a:cubicBezTo>
                    <a:pt x="2146" y="2023"/>
                    <a:pt x="2137" y="2002"/>
                    <a:pt x="2084" y="1966"/>
                  </a:cubicBezTo>
                  <a:close/>
                  <a:moveTo>
                    <a:pt x="2346" y="1860"/>
                  </a:moveTo>
                  <a:cubicBezTo>
                    <a:pt x="2375" y="1851"/>
                    <a:pt x="2404" y="1817"/>
                    <a:pt x="2398" y="1792"/>
                  </a:cubicBezTo>
                  <a:cubicBezTo>
                    <a:pt x="2387" y="1752"/>
                    <a:pt x="2357" y="1737"/>
                    <a:pt x="2318" y="1740"/>
                  </a:cubicBezTo>
                  <a:cubicBezTo>
                    <a:pt x="2273" y="1781"/>
                    <a:pt x="2267" y="1801"/>
                    <a:pt x="2288" y="1834"/>
                  </a:cubicBezTo>
                  <a:cubicBezTo>
                    <a:pt x="2301" y="1856"/>
                    <a:pt x="2319" y="1868"/>
                    <a:pt x="2346" y="1860"/>
                  </a:cubicBezTo>
                  <a:close/>
                  <a:moveTo>
                    <a:pt x="2314" y="1423"/>
                  </a:moveTo>
                  <a:cubicBezTo>
                    <a:pt x="2308" y="1394"/>
                    <a:pt x="2268" y="1366"/>
                    <a:pt x="2240" y="1372"/>
                  </a:cubicBezTo>
                  <a:cubicBezTo>
                    <a:pt x="2201" y="1379"/>
                    <a:pt x="2180" y="1421"/>
                    <a:pt x="2192" y="1467"/>
                  </a:cubicBezTo>
                  <a:cubicBezTo>
                    <a:pt x="2202" y="1504"/>
                    <a:pt x="2225" y="1516"/>
                    <a:pt x="2261" y="1505"/>
                  </a:cubicBezTo>
                  <a:cubicBezTo>
                    <a:pt x="2296" y="1495"/>
                    <a:pt x="2321" y="1456"/>
                    <a:pt x="2314" y="1423"/>
                  </a:cubicBezTo>
                  <a:close/>
                  <a:moveTo>
                    <a:pt x="2388" y="1991"/>
                  </a:moveTo>
                  <a:cubicBezTo>
                    <a:pt x="2378" y="1974"/>
                    <a:pt x="2360" y="1952"/>
                    <a:pt x="2344" y="1952"/>
                  </a:cubicBezTo>
                  <a:cubicBezTo>
                    <a:pt x="2304" y="1950"/>
                    <a:pt x="2288" y="1979"/>
                    <a:pt x="2287" y="2017"/>
                  </a:cubicBezTo>
                  <a:cubicBezTo>
                    <a:pt x="2309" y="2046"/>
                    <a:pt x="2335" y="2064"/>
                    <a:pt x="2372" y="2045"/>
                  </a:cubicBezTo>
                  <a:cubicBezTo>
                    <a:pt x="2394" y="2034"/>
                    <a:pt x="2400" y="2011"/>
                    <a:pt x="2388" y="1991"/>
                  </a:cubicBezTo>
                  <a:close/>
                  <a:moveTo>
                    <a:pt x="2390" y="2152"/>
                  </a:moveTo>
                  <a:cubicBezTo>
                    <a:pt x="2384" y="2153"/>
                    <a:pt x="2379" y="2155"/>
                    <a:pt x="2373" y="2158"/>
                  </a:cubicBezTo>
                  <a:cubicBezTo>
                    <a:pt x="2437" y="2158"/>
                    <a:pt x="2437" y="2158"/>
                    <a:pt x="2437" y="2158"/>
                  </a:cubicBezTo>
                  <a:cubicBezTo>
                    <a:pt x="2425" y="2149"/>
                    <a:pt x="2410" y="2146"/>
                    <a:pt x="2390" y="2152"/>
                  </a:cubicBezTo>
                  <a:close/>
                  <a:moveTo>
                    <a:pt x="2021" y="155"/>
                  </a:moveTo>
                  <a:cubicBezTo>
                    <a:pt x="2049" y="161"/>
                    <a:pt x="2069" y="129"/>
                    <a:pt x="2080" y="72"/>
                  </a:cubicBezTo>
                  <a:cubicBezTo>
                    <a:pt x="2044" y="35"/>
                    <a:pt x="2030" y="30"/>
                    <a:pt x="2004" y="45"/>
                  </a:cubicBezTo>
                  <a:cubicBezTo>
                    <a:pt x="1984" y="57"/>
                    <a:pt x="1967" y="99"/>
                    <a:pt x="1979" y="123"/>
                  </a:cubicBezTo>
                  <a:cubicBezTo>
                    <a:pt x="1987" y="138"/>
                    <a:pt x="2005" y="152"/>
                    <a:pt x="2021" y="155"/>
                  </a:cubicBezTo>
                  <a:close/>
                  <a:moveTo>
                    <a:pt x="2101" y="311"/>
                  </a:moveTo>
                  <a:cubicBezTo>
                    <a:pt x="2094" y="260"/>
                    <a:pt x="2087" y="249"/>
                    <a:pt x="2054" y="244"/>
                  </a:cubicBezTo>
                  <a:cubicBezTo>
                    <a:pt x="2016" y="238"/>
                    <a:pt x="2004" y="248"/>
                    <a:pt x="1982" y="305"/>
                  </a:cubicBezTo>
                  <a:cubicBezTo>
                    <a:pt x="2024" y="372"/>
                    <a:pt x="2049" y="373"/>
                    <a:pt x="2101" y="311"/>
                  </a:cubicBezTo>
                  <a:close/>
                  <a:moveTo>
                    <a:pt x="2410" y="1556"/>
                  </a:moveTo>
                  <a:cubicBezTo>
                    <a:pt x="2386" y="1564"/>
                    <a:pt x="2370" y="1594"/>
                    <a:pt x="2375" y="1619"/>
                  </a:cubicBezTo>
                  <a:cubicBezTo>
                    <a:pt x="2381" y="1644"/>
                    <a:pt x="2410" y="1665"/>
                    <a:pt x="2433" y="1661"/>
                  </a:cubicBezTo>
                  <a:cubicBezTo>
                    <a:pt x="2462" y="1656"/>
                    <a:pt x="2485" y="1620"/>
                    <a:pt x="2477" y="1591"/>
                  </a:cubicBezTo>
                  <a:cubicBezTo>
                    <a:pt x="2470" y="1565"/>
                    <a:pt x="2436" y="1547"/>
                    <a:pt x="2410" y="1556"/>
                  </a:cubicBezTo>
                  <a:close/>
                  <a:moveTo>
                    <a:pt x="2228" y="67"/>
                  </a:moveTo>
                  <a:cubicBezTo>
                    <a:pt x="2243" y="49"/>
                    <a:pt x="2248" y="29"/>
                    <a:pt x="2232" y="10"/>
                  </a:cubicBezTo>
                  <a:cubicBezTo>
                    <a:pt x="2229" y="6"/>
                    <a:pt x="2226" y="3"/>
                    <a:pt x="2223" y="0"/>
                  </a:cubicBezTo>
                  <a:cubicBezTo>
                    <a:pt x="2154" y="0"/>
                    <a:pt x="2154" y="0"/>
                    <a:pt x="2154" y="0"/>
                  </a:cubicBezTo>
                  <a:cubicBezTo>
                    <a:pt x="2147" y="48"/>
                    <a:pt x="2154" y="67"/>
                    <a:pt x="2182" y="78"/>
                  </a:cubicBezTo>
                  <a:cubicBezTo>
                    <a:pt x="2200" y="85"/>
                    <a:pt x="2216" y="83"/>
                    <a:pt x="2228" y="67"/>
                  </a:cubicBezTo>
                  <a:close/>
                  <a:moveTo>
                    <a:pt x="2088" y="1653"/>
                  </a:moveTo>
                  <a:cubicBezTo>
                    <a:pt x="2057" y="1652"/>
                    <a:pt x="2030" y="1675"/>
                    <a:pt x="2024" y="1708"/>
                  </a:cubicBezTo>
                  <a:cubicBezTo>
                    <a:pt x="2018" y="1742"/>
                    <a:pt x="2027" y="1769"/>
                    <a:pt x="2058" y="1786"/>
                  </a:cubicBezTo>
                  <a:cubicBezTo>
                    <a:pt x="2094" y="1807"/>
                    <a:pt x="2116" y="1798"/>
                    <a:pt x="2167" y="1742"/>
                  </a:cubicBezTo>
                  <a:cubicBezTo>
                    <a:pt x="2148" y="1678"/>
                    <a:pt x="2127" y="1654"/>
                    <a:pt x="2088" y="1653"/>
                  </a:cubicBezTo>
                  <a:close/>
                </a:path>
              </a:pathLst>
            </a:custGeom>
            <a:solidFill>
              <a:schemeClr val="accent1"/>
            </a:solidFill>
            <a:ln>
              <a:noFill/>
            </a:ln>
          </p:spPr>
        </p:sp>
        <p:sp>
          <p:nvSpPr>
            <p:cNvPr id="14" name="Freeform 5"/>
            <p:cNvSpPr>
              <a:spLocks noEditPoints="1"/>
            </p:cNvSpPr>
            <p:nvPr/>
          </p:nvSpPr>
          <p:spPr bwMode="auto">
            <a:xfrm>
              <a:off x="-3175" y="0"/>
              <a:ext cx="12201525" cy="4895850"/>
            </a:xfrm>
            <a:custGeom>
              <a:avLst/>
              <a:gdLst/>
              <a:ahLst/>
              <a:cxnLst/>
              <a:rect l="0" t="0" r="r" b="b"/>
              <a:pathLst>
                <a:path w="3843" h="1540">
                  <a:moveTo>
                    <a:pt x="263" y="102"/>
                  </a:moveTo>
                  <a:cubicBezTo>
                    <a:pt x="285" y="93"/>
                    <a:pt x="295" y="65"/>
                    <a:pt x="285" y="38"/>
                  </a:cubicBezTo>
                  <a:cubicBezTo>
                    <a:pt x="278" y="17"/>
                    <a:pt x="247" y="3"/>
                    <a:pt x="226" y="11"/>
                  </a:cubicBezTo>
                  <a:cubicBezTo>
                    <a:pt x="207" y="18"/>
                    <a:pt x="193" y="58"/>
                    <a:pt x="202" y="80"/>
                  </a:cubicBezTo>
                  <a:cubicBezTo>
                    <a:pt x="210" y="99"/>
                    <a:pt x="240" y="110"/>
                    <a:pt x="263" y="102"/>
                  </a:cubicBezTo>
                  <a:close/>
                  <a:moveTo>
                    <a:pt x="1265" y="813"/>
                  </a:moveTo>
                  <a:cubicBezTo>
                    <a:pt x="1291" y="808"/>
                    <a:pt x="1313" y="801"/>
                    <a:pt x="1314" y="771"/>
                  </a:cubicBezTo>
                  <a:cubicBezTo>
                    <a:pt x="1315" y="752"/>
                    <a:pt x="1301" y="735"/>
                    <a:pt x="1282" y="733"/>
                  </a:cubicBezTo>
                  <a:cubicBezTo>
                    <a:pt x="1263" y="730"/>
                    <a:pt x="1244" y="732"/>
                    <a:pt x="1233" y="751"/>
                  </a:cubicBezTo>
                  <a:cubicBezTo>
                    <a:pt x="1223" y="770"/>
                    <a:pt x="1230" y="784"/>
                    <a:pt x="1265" y="813"/>
                  </a:cubicBezTo>
                  <a:close/>
                  <a:moveTo>
                    <a:pt x="130" y="169"/>
                  </a:moveTo>
                  <a:cubicBezTo>
                    <a:pt x="146" y="162"/>
                    <a:pt x="154" y="138"/>
                    <a:pt x="146" y="119"/>
                  </a:cubicBezTo>
                  <a:cubicBezTo>
                    <a:pt x="138" y="98"/>
                    <a:pt x="115" y="89"/>
                    <a:pt x="94" y="97"/>
                  </a:cubicBezTo>
                  <a:cubicBezTo>
                    <a:pt x="74" y="105"/>
                    <a:pt x="64" y="129"/>
                    <a:pt x="72" y="149"/>
                  </a:cubicBezTo>
                  <a:cubicBezTo>
                    <a:pt x="81" y="168"/>
                    <a:pt x="110" y="179"/>
                    <a:pt x="130" y="169"/>
                  </a:cubicBezTo>
                  <a:close/>
                  <a:moveTo>
                    <a:pt x="72" y="470"/>
                  </a:moveTo>
                  <a:cubicBezTo>
                    <a:pt x="87" y="481"/>
                    <a:pt x="101" y="494"/>
                    <a:pt x="114" y="477"/>
                  </a:cubicBezTo>
                  <a:cubicBezTo>
                    <a:pt x="121" y="467"/>
                    <a:pt x="124" y="450"/>
                    <a:pt x="121" y="439"/>
                  </a:cubicBezTo>
                  <a:cubicBezTo>
                    <a:pt x="115" y="418"/>
                    <a:pt x="96" y="421"/>
                    <a:pt x="73" y="426"/>
                  </a:cubicBezTo>
                  <a:cubicBezTo>
                    <a:pt x="73" y="442"/>
                    <a:pt x="72" y="457"/>
                    <a:pt x="72" y="470"/>
                  </a:cubicBezTo>
                  <a:close/>
                  <a:moveTo>
                    <a:pt x="107" y="240"/>
                  </a:moveTo>
                  <a:cubicBezTo>
                    <a:pt x="130" y="276"/>
                    <a:pt x="135" y="276"/>
                    <a:pt x="166" y="246"/>
                  </a:cubicBezTo>
                  <a:cubicBezTo>
                    <a:pt x="163" y="235"/>
                    <a:pt x="160" y="224"/>
                    <a:pt x="157" y="214"/>
                  </a:cubicBezTo>
                  <a:cubicBezTo>
                    <a:pt x="133" y="210"/>
                    <a:pt x="115" y="213"/>
                    <a:pt x="107" y="240"/>
                  </a:cubicBezTo>
                  <a:close/>
                  <a:moveTo>
                    <a:pt x="1360" y="997"/>
                  </a:moveTo>
                  <a:cubicBezTo>
                    <a:pt x="1383" y="1003"/>
                    <a:pt x="1408" y="988"/>
                    <a:pt x="1414" y="966"/>
                  </a:cubicBezTo>
                  <a:cubicBezTo>
                    <a:pt x="1419" y="943"/>
                    <a:pt x="1400" y="915"/>
                    <a:pt x="1377" y="910"/>
                  </a:cubicBezTo>
                  <a:cubicBezTo>
                    <a:pt x="1357" y="906"/>
                    <a:pt x="1334" y="922"/>
                    <a:pt x="1329" y="943"/>
                  </a:cubicBezTo>
                  <a:cubicBezTo>
                    <a:pt x="1322" y="967"/>
                    <a:pt x="1336" y="990"/>
                    <a:pt x="1360" y="997"/>
                  </a:cubicBezTo>
                  <a:close/>
                  <a:moveTo>
                    <a:pt x="1530" y="594"/>
                  </a:moveTo>
                  <a:cubicBezTo>
                    <a:pt x="1550" y="599"/>
                    <a:pt x="1580" y="583"/>
                    <a:pt x="1586" y="564"/>
                  </a:cubicBezTo>
                  <a:cubicBezTo>
                    <a:pt x="1591" y="545"/>
                    <a:pt x="1573" y="517"/>
                    <a:pt x="1551" y="511"/>
                  </a:cubicBezTo>
                  <a:cubicBezTo>
                    <a:pt x="1531" y="506"/>
                    <a:pt x="1512" y="518"/>
                    <a:pt x="1507" y="540"/>
                  </a:cubicBezTo>
                  <a:cubicBezTo>
                    <a:pt x="1501" y="564"/>
                    <a:pt x="1511" y="589"/>
                    <a:pt x="1530" y="594"/>
                  </a:cubicBezTo>
                  <a:close/>
                  <a:moveTo>
                    <a:pt x="1395" y="819"/>
                  </a:moveTo>
                  <a:cubicBezTo>
                    <a:pt x="1391" y="830"/>
                    <a:pt x="1386" y="842"/>
                    <a:pt x="1382" y="853"/>
                  </a:cubicBezTo>
                  <a:cubicBezTo>
                    <a:pt x="1401" y="872"/>
                    <a:pt x="1418" y="881"/>
                    <a:pt x="1443" y="863"/>
                  </a:cubicBezTo>
                  <a:cubicBezTo>
                    <a:pt x="1447" y="816"/>
                    <a:pt x="1443" y="812"/>
                    <a:pt x="1395" y="819"/>
                  </a:cubicBezTo>
                  <a:close/>
                  <a:moveTo>
                    <a:pt x="1425" y="678"/>
                  </a:moveTo>
                  <a:cubicBezTo>
                    <a:pt x="1434" y="635"/>
                    <a:pt x="1428" y="621"/>
                    <a:pt x="1399" y="608"/>
                  </a:cubicBezTo>
                  <a:cubicBezTo>
                    <a:pt x="1381" y="601"/>
                    <a:pt x="1366" y="605"/>
                    <a:pt x="1354" y="620"/>
                  </a:cubicBezTo>
                  <a:cubicBezTo>
                    <a:pt x="1342" y="637"/>
                    <a:pt x="1343" y="669"/>
                    <a:pt x="1357" y="685"/>
                  </a:cubicBezTo>
                  <a:cubicBezTo>
                    <a:pt x="1371" y="702"/>
                    <a:pt x="1384" y="701"/>
                    <a:pt x="1425" y="678"/>
                  </a:cubicBezTo>
                  <a:close/>
                  <a:moveTo>
                    <a:pt x="1514" y="777"/>
                  </a:moveTo>
                  <a:cubicBezTo>
                    <a:pt x="1529" y="765"/>
                    <a:pt x="1533" y="750"/>
                    <a:pt x="1524" y="733"/>
                  </a:cubicBezTo>
                  <a:cubicBezTo>
                    <a:pt x="1513" y="710"/>
                    <a:pt x="1492" y="705"/>
                    <a:pt x="1456" y="717"/>
                  </a:cubicBezTo>
                  <a:cubicBezTo>
                    <a:pt x="1454" y="730"/>
                    <a:pt x="1451" y="745"/>
                    <a:pt x="1448" y="761"/>
                  </a:cubicBezTo>
                  <a:cubicBezTo>
                    <a:pt x="1486" y="792"/>
                    <a:pt x="1494" y="794"/>
                    <a:pt x="1514" y="777"/>
                  </a:cubicBezTo>
                  <a:close/>
                  <a:moveTo>
                    <a:pt x="159" y="317"/>
                  </a:moveTo>
                  <a:cubicBezTo>
                    <a:pt x="115" y="315"/>
                    <a:pt x="108" y="318"/>
                    <a:pt x="102" y="341"/>
                  </a:cubicBezTo>
                  <a:cubicBezTo>
                    <a:pt x="98" y="358"/>
                    <a:pt x="103" y="371"/>
                    <a:pt x="119" y="379"/>
                  </a:cubicBezTo>
                  <a:cubicBezTo>
                    <a:pt x="140" y="389"/>
                    <a:pt x="158" y="381"/>
                    <a:pt x="177" y="353"/>
                  </a:cubicBezTo>
                  <a:cubicBezTo>
                    <a:pt x="172" y="342"/>
                    <a:pt x="166" y="330"/>
                    <a:pt x="159" y="317"/>
                  </a:cubicBezTo>
                  <a:close/>
                  <a:moveTo>
                    <a:pt x="267" y="322"/>
                  </a:moveTo>
                  <a:cubicBezTo>
                    <a:pt x="247" y="318"/>
                    <a:pt x="238" y="325"/>
                    <a:pt x="221" y="364"/>
                  </a:cubicBezTo>
                  <a:cubicBezTo>
                    <a:pt x="238" y="400"/>
                    <a:pt x="250" y="407"/>
                    <a:pt x="278" y="401"/>
                  </a:cubicBezTo>
                  <a:cubicBezTo>
                    <a:pt x="296" y="396"/>
                    <a:pt x="304" y="385"/>
                    <a:pt x="304" y="367"/>
                  </a:cubicBezTo>
                  <a:cubicBezTo>
                    <a:pt x="304" y="348"/>
                    <a:pt x="286" y="326"/>
                    <a:pt x="267" y="322"/>
                  </a:cubicBezTo>
                  <a:close/>
                  <a:moveTo>
                    <a:pt x="45" y="51"/>
                  </a:moveTo>
                  <a:cubicBezTo>
                    <a:pt x="60" y="46"/>
                    <a:pt x="70" y="25"/>
                    <a:pt x="64" y="10"/>
                  </a:cubicBezTo>
                  <a:cubicBezTo>
                    <a:pt x="62" y="6"/>
                    <a:pt x="60" y="3"/>
                    <a:pt x="57" y="0"/>
                  </a:cubicBezTo>
                  <a:cubicBezTo>
                    <a:pt x="12" y="0"/>
                    <a:pt x="12" y="0"/>
                    <a:pt x="12" y="0"/>
                  </a:cubicBezTo>
                  <a:cubicBezTo>
                    <a:pt x="4" y="7"/>
                    <a:pt x="0" y="18"/>
                    <a:pt x="2" y="27"/>
                  </a:cubicBezTo>
                  <a:cubicBezTo>
                    <a:pt x="6" y="44"/>
                    <a:pt x="28" y="56"/>
                    <a:pt x="45" y="51"/>
                  </a:cubicBezTo>
                  <a:close/>
                  <a:moveTo>
                    <a:pt x="264" y="179"/>
                  </a:moveTo>
                  <a:cubicBezTo>
                    <a:pt x="247" y="196"/>
                    <a:pt x="235" y="214"/>
                    <a:pt x="251" y="236"/>
                  </a:cubicBezTo>
                  <a:cubicBezTo>
                    <a:pt x="261" y="251"/>
                    <a:pt x="280" y="255"/>
                    <a:pt x="295" y="246"/>
                  </a:cubicBezTo>
                  <a:cubicBezTo>
                    <a:pt x="310" y="237"/>
                    <a:pt x="323" y="226"/>
                    <a:pt x="320" y="206"/>
                  </a:cubicBezTo>
                  <a:cubicBezTo>
                    <a:pt x="318" y="187"/>
                    <a:pt x="305" y="181"/>
                    <a:pt x="264" y="179"/>
                  </a:cubicBezTo>
                  <a:close/>
                  <a:moveTo>
                    <a:pt x="191" y="483"/>
                  </a:moveTo>
                  <a:cubicBezTo>
                    <a:pt x="174" y="489"/>
                    <a:pt x="160" y="518"/>
                    <a:pt x="167" y="535"/>
                  </a:cubicBezTo>
                  <a:cubicBezTo>
                    <a:pt x="173" y="552"/>
                    <a:pt x="202" y="562"/>
                    <a:pt x="221" y="554"/>
                  </a:cubicBezTo>
                  <a:cubicBezTo>
                    <a:pt x="238" y="547"/>
                    <a:pt x="245" y="528"/>
                    <a:pt x="237" y="509"/>
                  </a:cubicBezTo>
                  <a:cubicBezTo>
                    <a:pt x="229" y="488"/>
                    <a:pt x="207" y="476"/>
                    <a:pt x="191" y="483"/>
                  </a:cubicBezTo>
                  <a:close/>
                  <a:moveTo>
                    <a:pt x="29" y="208"/>
                  </a:moveTo>
                  <a:cubicBezTo>
                    <a:pt x="35" y="186"/>
                    <a:pt x="23" y="171"/>
                    <a:pt x="1" y="162"/>
                  </a:cubicBezTo>
                  <a:cubicBezTo>
                    <a:pt x="1" y="233"/>
                    <a:pt x="1" y="233"/>
                    <a:pt x="1" y="233"/>
                  </a:cubicBezTo>
                  <a:cubicBezTo>
                    <a:pt x="15" y="233"/>
                    <a:pt x="25" y="221"/>
                    <a:pt x="29" y="208"/>
                  </a:cubicBezTo>
                  <a:close/>
                  <a:moveTo>
                    <a:pt x="96" y="590"/>
                  </a:moveTo>
                  <a:cubicBezTo>
                    <a:pt x="82" y="598"/>
                    <a:pt x="75" y="602"/>
                    <a:pt x="67" y="605"/>
                  </a:cubicBezTo>
                  <a:cubicBezTo>
                    <a:pt x="48" y="614"/>
                    <a:pt x="39" y="632"/>
                    <a:pt x="43" y="649"/>
                  </a:cubicBezTo>
                  <a:cubicBezTo>
                    <a:pt x="47" y="665"/>
                    <a:pt x="60" y="681"/>
                    <a:pt x="72" y="692"/>
                  </a:cubicBezTo>
                  <a:cubicBezTo>
                    <a:pt x="84" y="703"/>
                    <a:pt x="114" y="695"/>
                    <a:pt x="127" y="682"/>
                  </a:cubicBezTo>
                  <a:cubicBezTo>
                    <a:pt x="139" y="669"/>
                    <a:pt x="140" y="655"/>
                    <a:pt x="129" y="640"/>
                  </a:cubicBezTo>
                  <a:cubicBezTo>
                    <a:pt x="119" y="625"/>
                    <a:pt x="109" y="609"/>
                    <a:pt x="96" y="590"/>
                  </a:cubicBezTo>
                  <a:close/>
                  <a:moveTo>
                    <a:pt x="28" y="361"/>
                  </a:moveTo>
                  <a:cubicBezTo>
                    <a:pt x="44" y="367"/>
                    <a:pt x="55" y="359"/>
                    <a:pt x="62" y="346"/>
                  </a:cubicBezTo>
                  <a:cubicBezTo>
                    <a:pt x="71" y="327"/>
                    <a:pt x="57" y="311"/>
                    <a:pt x="25" y="302"/>
                  </a:cubicBezTo>
                  <a:cubicBezTo>
                    <a:pt x="7" y="339"/>
                    <a:pt x="9" y="353"/>
                    <a:pt x="28" y="361"/>
                  </a:cubicBezTo>
                  <a:close/>
                  <a:moveTo>
                    <a:pt x="1" y="497"/>
                  </a:moveTo>
                  <a:cubicBezTo>
                    <a:pt x="1" y="559"/>
                    <a:pt x="1" y="559"/>
                    <a:pt x="1" y="559"/>
                  </a:cubicBezTo>
                  <a:cubicBezTo>
                    <a:pt x="28" y="556"/>
                    <a:pt x="40" y="545"/>
                    <a:pt x="41" y="524"/>
                  </a:cubicBezTo>
                  <a:cubicBezTo>
                    <a:pt x="41" y="505"/>
                    <a:pt x="32" y="499"/>
                    <a:pt x="1" y="497"/>
                  </a:cubicBezTo>
                  <a:close/>
                  <a:moveTo>
                    <a:pt x="3788" y="1004"/>
                  </a:moveTo>
                  <a:cubicBezTo>
                    <a:pt x="3779" y="1017"/>
                    <a:pt x="3783" y="1028"/>
                    <a:pt x="3802" y="1041"/>
                  </a:cubicBezTo>
                  <a:cubicBezTo>
                    <a:pt x="3820" y="1038"/>
                    <a:pt x="3828" y="1026"/>
                    <a:pt x="3828" y="1008"/>
                  </a:cubicBezTo>
                  <a:cubicBezTo>
                    <a:pt x="3805" y="993"/>
                    <a:pt x="3795" y="992"/>
                    <a:pt x="3788" y="1004"/>
                  </a:cubicBezTo>
                  <a:close/>
                  <a:moveTo>
                    <a:pt x="3744" y="975"/>
                  </a:moveTo>
                  <a:cubicBezTo>
                    <a:pt x="3769" y="963"/>
                    <a:pt x="3778" y="953"/>
                    <a:pt x="3772" y="941"/>
                  </a:cubicBezTo>
                  <a:cubicBezTo>
                    <a:pt x="3767" y="932"/>
                    <a:pt x="3756" y="924"/>
                    <a:pt x="3746" y="921"/>
                  </a:cubicBezTo>
                  <a:cubicBezTo>
                    <a:pt x="3734" y="917"/>
                    <a:pt x="3728" y="930"/>
                    <a:pt x="3724" y="939"/>
                  </a:cubicBezTo>
                  <a:cubicBezTo>
                    <a:pt x="3719" y="951"/>
                    <a:pt x="3726" y="963"/>
                    <a:pt x="3744" y="975"/>
                  </a:cubicBezTo>
                  <a:close/>
                  <a:moveTo>
                    <a:pt x="3684" y="983"/>
                  </a:moveTo>
                  <a:cubicBezTo>
                    <a:pt x="3671" y="987"/>
                    <a:pt x="3669" y="997"/>
                    <a:pt x="3669" y="1010"/>
                  </a:cubicBezTo>
                  <a:cubicBezTo>
                    <a:pt x="3678" y="1022"/>
                    <a:pt x="3690" y="1028"/>
                    <a:pt x="3703" y="1021"/>
                  </a:cubicBezTo>
                  <a:cubicBezTo>
                    <a:pt x="3714" y="1015"/>
                    <a:pt x="3716" y="1003"/>
                    <a:pt x="3714" y="991"/>
                  </a:cubicBezTo>
                  <a:cubicBezTo>
                    <a:pt x="3707" y="979"/>
                    <a:pt x="3696" y="978"/>
                    <a:pt x="3684" y="983"/>
                  </a:cubicBezTo>
                  <a:close/>
                  <a:moveTo>
                    <a:pt x="3716" y="871"/>
                  </a:moveTo>
                  <a:cubicBezTo>
                    <a:pt x="3715" y="854"/>
                    <a:pt x="3704" y="846"/>
                    <a:pt x="3688" y="844"/>
                  </a:cubicBezTo>
                  <a:cubicBezTo>
                    <a:pt x="3667" y="842"/>
                    <a:pt x="3659" y="855"/>
                    <a:pt x="3648" y="878"/>
                  </a:cubicBezTo>
                  <a:cubicBezTo>
                    <a:pt x="3652" y="883"/>
                    <a:pt x="3657" y="892"/>
                    <a:pt x="3660" y="898"/>
                  </a:cubicBezTo>
                  <a:cubicBezTo>
                    <a:pt x="3694" y="907"/>
                    <a:pt x="3708" y="894"/>
                    <a:pt x="3716" y="871"/>
                  </a:cubicBezTo>
                  <a:close/>
                  <a:moveTo>
                    <a:pt x="3682" y="1113"/>
                  </a:moveTo>
                  <a:cubicBezTo>
                    <a:pt x="3704" y="1099"/>
                    <a:pt x="3708" y="1093"/>
                    <a:pt x="3703" y="1078"/>
                  </a:cubicBezTo>
                  <a:cubicBezTo>
                    <a:pt x="3699" y="1067"/>
                    <a:pt x="3680" y="1054"/>
                    <a:pt x="3667" y="1058"/>
                  </a:cubicBezTo>
                  <a:cubicBezTo>
                    <a:pt x="3659" y="1060"/>
                    <a:pt x="3650" y="1067"/>
                    <a:pt x="3647" y="1075"/>
                  </a:cubicBezTo>
                  <a:cubicBezTo>
                    <a:pt x="3641" y="1088"/>
                    <a:pt x="3655" y="1101"/>
                    <a:pt x="3682" y="1113"/>
                  </a:cubicBezTo>
                  <a:close/>
                  <a:moveTo>
                    <a:pt x="3764" y="1065"/>
                  </a:moveTo>
                  <a:cubicBezTo>
                    <a:pt x="3752" y="1061"/>
                    <a:pt x="3736" y="1068"/>
                    <a:pt x="3732" y="1079"/>
                  </a:cubicBezTo>
                  <a:cubicBezTo>
                    <a:pt x="3728" y="1091"/>
                    <a:pt x="3738" y="1109"/>
                    <a:pt x="3752" y="1114"/>
                  </a:cubicBezTo>
                  <a:cubicBezTo>
                    <a:pt x="3764" y="1118"/>
                    <a:pt x="3771" y="1112"/>
                    <a:pt x="3776" y="1096"/>
                  </a:cubicBezTo>
                  <a:cubicBezTo>
                    <a:pt x="3781" y="1080"/>
                    <a:pt x="3777" y="1069"/>
                    <a:pt x="3764" y="1065"/>
                  </a:cubicBezTo>
                  <a:close/>
                  <a:moveTo>
                    <a:pt x="1562" y="679"/>
                  </a:moveTo>
                  <a:cubicBezTo>
                    <a:pt x="1554" y="701"/>
                    <a:pt x="1573" y="710"/>
                    <a:pt x="1596" y="722"/>
                  </a:cubicBezTo>
                  <a:cubicBezTo>
                    <a:pt x="1607" y="707"/>
                    <a:pt x="1617" y="695"/>
                    <a:pt x="1626" y="683"/>
                  </a:cubicBezTo>
                  <a:cubicBezTo>
                    <a:pt x="1620" y="664"/>
                    <a:pt x="1616" y="643"/>
                    <a:pt x="1594" y="650"/>
                  </a:cubicBezTo>
                  <a:cubicBezTo>
                    <a:pt x="1581" y="654"/>
                    <a:pt x="1567" y="667"/>
                    <a:pt x="1562" y="679"/>
                  </a:cubicBezTo>
                  <a:close/>
                  <a:moveTo>
                    <a:pt x="1222" y="1098"/>
                  </a:moveTo>
                  <a:cubicBezTo>
                    <a:pt x="1204" y="1090"/>
                    <a:pt x="1175" y="1102"/>
                    <a:pt x="1167" y="1119"/>
                  </a:cubicBezTo>
                  <a:cubicBezTo>
                    <a:pt x="1157" y="1143"/>
                    <a:pt x="1173" y="1170"/>
                    <a:pt x="1202" y="1180"/>
                  </a:cubicBezTo>
                  <a:cubicBezTo>
                    <a:pt x="1225" y="1188"/>
                    <a:pt x="1241" y="1180"/>
                    <a:pt x="1248" y="1156"/>
                  </a:cubicBezTo>
                  <a:cubicBezTo>
                    <a:pt x="1255" y="1133"/>
                    <a:pt x="1243" y="1106"/>
                    <a:pt x="1222" y="1098"/>
                  </a:cubicBezTo>
                  <a:close/>
                  <a:moveTo>
                    <a:pt x="3808" y="834"/>
                  </a:moveTo>
                  <a:cubicBezTo>
                    <a:pt x="3823" y="823"/>
                    <a:pt x="3825" y="816"/>
                    <a:pt x="3815" y="787"/>
                  </a:cubicBezTo>
                  <a:cubicBezTo>
                    <a:pt x="3790" y="780"/>
                    <a:pt x="3782" y="782"/>
                    <a:pt x="3774" y="798"/>
                  </a:cubicBezTo>
                  <a:cubicBezTo>
                    <a:pt x="3767" y="810"/>
                    <a:pt x="3767" y="826"/>
                    <a:pt x="3776" y="833"/>
                  </a:cubicBezTo>
                  <a:cubicBezTo>
                    <a:pt x="3786" y="840"/>
                    <a:pt x="3797" y="842"/>
                    <a:pt x="3808" y="834"/>
                  </a:cubicBezTo>
                  <a:close/>
                  <a:moveTo>
                    <a:pt x="3810" y="1116"/>
                  </a:moveTo>
                  <a:cubicBezTo>
                    <a:pt x="3815" y="1119"/>
                    <a:pt x="3823" y="1121"/>
                    <a:pt x="3828" y="1119"/>
                  </a:cubicBezTo>
                  <a:cubicBezTo>
                    <a:pt x="3843" y="1113"/>
                    <a:pt x="3842" y="1100"/>
                    <a:pt x="3838" y="1084"/>
                  </a:cubicBezTo>
                  <a:cubicBezTo>
                    <a:pt x="3829" y="1083"/>
                    <a:pt x="3820" y="1082"/>
                    <a:pt x="3813" y="1082"/>
                  </a:cubicBezTo>
                  <a:cubicBezTo>
                    <a:pt x="3805" y="1095"/>
                    <a:pt x="3799" y="1106"/>
                    <a:pt x="3810" y="1116"/>
                  </a:cubicBezTo>
                  <a:close/>
                  <a:moveTo>
                    <a:pt x="2155" y="868"/>
                  </a:moveTo>
                  <a:cubicBezTo>
                    <a:pt x="2184" y="881"/>
                    <a:pt x="2204" y="864"/>
                    <a:pt x="2226" y="843"/>
                  </a:cubicBezTo>
                  <a:cubicBezTo>
                    <a:pt x="2219" y="825"/>
                    <a:pt x="2212" y="807"/>
                    <a:pt x="2205" y="789"/>
                  </a:cubicBezTo>
                  <a:cubicBezTo>
                    <a:pt x="2157" y="788"/>
                    <a:pt x="2141" y="793"/>
                    <a:pt x="2134" y="812"/>
                  </a:cubicBezTo>
                  <a:cubicBezTo>
                    <a:pt x="2128" y="830"/>
                    <a:pt x="2138" y="860"/>
                    <a:pt x="2155" y="868"/>
                  </a:cubicBezTo>
                  <a:close/>
                  <a:moveTo>
                    <a:pt x="1795" y="1157"/>
                  </a:moveTo>
                  <a:cubicBezTo>
                    <a:pt x="1832" y="1180"/>
                    <a:pt x="1847" y="1181"/>
                    <a:pt x="1859" y="1162"/>
                  </a:cubicBezTo>
                  <a:cubicBezTo>
                    <a:pt x="1872" y="1141"/>
                    <a:pt x="1864" y="1124"/>
                    <a:pt x="1834" y="1103"/>
                  </a:cubicBezTo>
                  <a:cubicBezTo>
                    <a:pt x="1805" y="1110"/>
                    <a:pt x="1794" y="1129"/>
                    <a:pt x="1795" y="1157"/>
                  </a:cubicBezTo>
                  <a:close/>
                  <a:moveTo>
                    <a:pt x="1868" y="692"/>
                  </a:moveTo>
                  <a:cubicBezTo>
                    <a:pt x="1876" y="674"/>
                    <a:pt x="1867" y="660"/>
                    <a:pt x="1848" y="653"/>
                  </a:cubicBezTo>
                  <a:cubicBezTo>
                    <a:pt x="1805" y="670"/>
                    <a:pt x="1804" y="672"/>
                    <a:pt x="1815" y="713"/>
                  </a:cubicBezTo>
                  <a:cubicBezTo>
                    <a:pt x="1837" y="718"/>
                    <a:pt x="1857" y="716"/>
                    <a:pt x="1868" y="692"/>
                  </a:cubicBezTo>
                  <a:close/>
                  <a:moveTo>
                    <a:pt x="1843" y="900"/>
                  </a:moveTo>
                  <a:cubicBezTo>
                    <a:pt x="1853" y="892"/>
                    <a:pt x="1864" y="884"/>
                    <a:pt x="1873" y="877"/>
                  </a:cubicBezTo>
                  <a:cubicBezTo>
                    <a:pt x="1875" y="846"/>
                    <a:pt x="1859" y="834"/>
                    <a:pt x="1835" y="833"/>
                  </a:cubicBezTo>
                  <a:cubicBezTo>
                    <a:pt x="1818" y="832"/>
                    <a:pt x="1812" y="846"/>
                    <a:pt x="1809" y="860"/>
                  </a:cubicBezTo>
                  <a:cubicBezTo>
                    <a:pt x="1804" y="887"/>
                    <a:pt x="1819" y="896"/>
                    <a:pt x="1843" y="900"/>
                  </a:cubicBezTo>
                  <a:close/>
                  <a:moveTo>
                    <a:pt x="1695" y="1224"/>
                  </a:moveTo>
                  <a:cubicBezTo>
                    <a:pt x="1704" y="1223"/>
                    <a:pt x="1719" y="1211"/>
                    <a:pt x="1719" y="1203"/>
                  </a:cubicBezTo>
                  <a:cubicBezTo>
                    <a:pt x="1720" y="1190"/>
                    <a:pt x="1716" y="1171"/>
                    <a:pt x="1707" y="1164"/>
                  </a:cubicBezTo>
                  <a:cubicBezTo>
                    <a:pt x="1690" y="1150"/>
                    <a:pt x="1677" y="1167"/>
                    <a:pt x="1663" y="1182"/>
                  </a:cubicBezTo>
                  <a:cubicBezTo>
                    <a:pt x="1668" y="1202"/>
                    <a:pt x="1667" y="1226"/>
                    <a:pt x="1695" y="1224"/>
                  </a:cubicBezTo>
                  <a:close/>
                  <a:moveTo>
                    <a:pt x="1891" y="758"/>
                  </a:moveTo>
                  <a:cubicBezTo>
                    <a:pt x="1897" y="772"/>
                    <a:pt x="1904" y="788"/>
                    <a:pt x="1910" y="801"/>
                  </a:cubicBezTo>
                  <a:cubicBezTo>
                    <a:pt x="1948" y="808"/>
                    <a:pt x="1963" y="802"/>
                    <a:pt x="1973" y="778"/>
                  </a:cubicBezTo>
                  <a:cubicBezTo>
                    <a:pt x="1981" y="759"/>
                    <a:pt x="1975" y="744"/>
                    <a:pt x="1959" y="735"/>
                  </a:cubicBezTo>
                  <a:cubicBezTo>
                    <a:pt x="1939" y="722"/>
                    <a:pt x="1914" y="731"/>
                    <a:pt x="1891" y="758"/>
                  </a:cubicBezTo>
                  <a:close/>
                  <a:moveTo>
                    <a:pt x="1901" y="595"/>
                  </a:moveTo>
                  <a:cubicBezTo>
                    <a:pt x="1922" y="602"/>
                    <a:pt x="1942" y="592"/>
                    <a:pt x="1947" y="571"/>
                  </a:cubicBezTo>
                  <a:cubicBezTo>
                    <a:pt x="1953" y="546"/>
                    <a:pt x="1941" y="522"/>
                    <a:pt x="1920" y="516"/>
                  </a:cubicBezTo>
                  <a:cubicBezTo>
                    <a:pt x="1898" y="510"/>
                    <a:pt x="1873" y="524"/>
                    <a:pt x="1867" y="547"/>
                  </a:cubicBezTo>
                  <a:cubicBezTo>
                    <a:pt x="1862" y="565"/>
                    <a:pt x="1877" y="587"/>
                    <a:pt x="1901" y="595"/>
                  </a:cubicBezTo>
                  <a:close/>
                  <a:moveTo>
                    <a:pt x="1987" y="1039"/>
                  </a:moveTo>
                  <a:cubicBezTo>
                    <a:pt x="1994" y="1056"/>
                    <a:pt x="2024" y="1075"/>
                    <a:pt x="2044" y="1069"/>
                  </a:cubicBezTo>
                  <a:cubicBezTo>
                    <a:pt x="2057" y="1065"/>
                    <a:pt x="2071" y="1053"/>
                    <a:pt x="2075" y="1041"/>
                  </a:cubicBezTo>
                  <a:cubicBezTo>
                    <a:pt x="2083" y="1020"/>
                    <a:pt x="2062" y="1000"/>
                    <a:pt x="2018" y="984"/>
                  </a:cubicBezTo>
                  <a:cubicBezTo>
                    <a:pt x="1984" y="1006"/>
                    <a:pt x="1979" y="1017"/>
                    <a:pt x="1987" y="1039"/>
                  </a:cubicBezTo>
                  <a:close/>
                  <a:moveTo>
                    <a:pt x="1908" y="986"/>
                  </a:moveTo>
                  <a:cubicBezTo>
                    <a:pt x="1889" y="981"/>
                    <a:pt x="1878" y="990"/>
                    <a:pt x="1871" y="1016"/>
                  </a:cubicBezTo>
                  <a:cubicBezTo>
                    <a:pt x="1864" y="1041"/>
                    <a:pt x="1871" y="1058"/>
                    <a:pt x="1892" y="1064"/>
                  </a:cubicBezTo>
                  <a:cubicBezTo>
                    <a:pt x="1910" y="1070"/>
                    <a:pt x="1936" y="1057"/>
                    <a:pt x="1941" y="1040"/>
                  </a:cubicBezTo>
                  <a:cubicBezTo>
                    <a:pt x="1947" y="1021"/>
                    <a:pt x="1929" y="992"/>
                    <a:pt x="1908" y="986"/>
                  </a:cubicBezTo>
                  <a:close/>
                  <a:moveTo>
                    <a:pt x="2059" y="704"/>
                  </a:moveTo>
                  <a:cubicBezTo>
                    <a:pt x="2078" y="703"/>
                    <a:pt x="2095" y="684"/>
                    <a:pt x="2096" y="663"/>
                  </a:cubicBezTo>
                  <a:cubicBezTo>
                    <a:pt x="2098" y="636"/>
                    <a:pt x="2087" y="625"/>
                    <a:pt x="2047" y="615"/>
                  </a:cubicBezTo>
                  <a:cubicBezTo>
                    <a:pt x="2034" y="623"/>
                    <a:pt x="2021" y="631"/>
                    <a:pt x="2006" y="640"/>
                  </a:cubicBezTo>
                  <a:cubicBezTo>
                    <a:pt x="2016" y="686"/>
                    <a:pt x="2033" y="705"/>
                    <a:pt x="2059" y="704"/>
                  </a:cubicBezTo>
                  <a:close/>
                  <a:moveTo>
                    <a:pt x="2146" y="1175"/>
                  </a:moveTo>
                  <a:cubicBezTo>
                    <a:pt x="2124" y="1170"/>
                    <a:pt x="2099" y="1185"/>
                    <a:pt x="2093" y="1208"/>
                  </a:cubicBezTo>
                  <a:cubicBezTo>
                    <a:pt x="2087" y="1228"/>
                    <a:pt x="2100" y="1246"/>
                    <a:pt x="2123" y="1252"/>
                  </a:cubicBezTo>
                  <a:cubicBezTo>
                    <a:pt x="2150" y="1259"/>
                    <a:pt x="2169" y="1250"/>
                    <a:pt x="2173" y="1227"/>
                  </a:cubicBezTo>
                  <a:cubicBezTo>
                    <a:pt x="2178" y="1205"/>
                    <a:pt x="2165" y="1180"/>
                    <a:pt x="2146" y="1175"/>
                  </a:cubicBezTo>
                  <a:close/>
                  <a:moveTo>
                    <a:pt x="3600" y="1081"/>
                  </a:moveTo>
                  <a:cubicBezTo>
                    <a:pt x="3607" y="1063"/>
                    <a:pt x="3603" y="1056"/>
                    <a:pt x="3577" y="1040"/>
                  </a:cubicBezTo>
                  <a:cubicBezTo>
                    <a:pt x="3540" y="1053"/>
                    <a:pt x="3537" y="1065"/>
                    <a:pt x="3562" y="1097"/>
                  </a:cubicBezTo>
                  <a:cubicBezTo>
                    <a:pt x="3588" y="1099"/>
                    <a:pt x="3594" y="1097"/>
                    <a:pt x="3600" y="1081"/>
                  </a:cubicBezTo>
                  <a:close/>
                  <a:moveTo>
                    <a:pt x="2149" y="1027"/>
                  </a:moveTo>
                  <a:cubicBezTo>
                    <a:pt x="2139" y="1056"/>
                    <a:pt x="2145" y="1067"/>
                    <a:pt x="2187" y="1092"/>
                  </a:cubicBezTo>
                  <a:cubicBezTo>
                    <a:pt x="2245" y="1068"/>
                    <a:pt x="2249" y="1049"/>
                    <a:pt x="2208" y="1000"/>
                  </a:cubicBezTo>
                  <a:cubicBezTo>
                    <a:pt x="2167" y="998"/>
                    <a:pt x="2157" y="1003"/>
                    <a:pt x="2149" y="1027"/>
                  </a:cubicBezTo>
                  <a:close/>
                  <a:moveTo>
                    <a:pt x="3592" y="1183"/>
                  </a:moveTo>
                  <a:cubicBezTo>
                    <a:pt x="3574" y="1174"/>
                    <a:pt x="3561" y="1183"/>
                    <a:pt x="3546" y="1197"/>
                  </a:cubicBezTo>
                  <a:cubicBezTo>
                    <a:pt x="3550" y="1208"/>
                    <a:pt x="3554" y="1220"/>
                    <a:pt x="3558" y="1231"/>
                  </a:cubicBezTo>
                  <a:cubicBezTo>
                    <a:pt x="3589" y="1233"/>
                    <a:pt x="3599" y="1230"/>
                    <a:pt x="3603" y="1218"/>
                  </a:cubicBezTo>
                  <a:cubicBezTo>
                    <a:pt x="3608" y="1207"/>
                    <a:pt x="3603" y="1188"/>
                    <a:pt x="3592" y="1183"/>
                  </a:cubicBezTo>
                  <a:close/>
                  <a:moveTo>
                    <a:pt x="1215" y="881"/>
                  </a:moveTo>
                  <a:cubicBezTo>
                    <a:pt x="1190" y="874"/>
                    <a:pt x="1163" y="892"/>
                    <a:pt x="1153" y="923"/>
                  </a:cubicBezTo>
                  <a:cubicBezTo>
                    <a:pt x="1146" y="946"/>
                    <a:pt x="1164" y="979"/>
                    <a:pt x="1187" y="985"/>
                  </a:cubicBezTo>
                  <a:cubicBezTo>
                    <a:pt x="1208" y="992"/>
                    <a:pt x="1247" y="966"/>
                    <a:pt x="1254" y="941"/>
                  </a:cubicBezTo>
                  <a:cubicBezTo>
                    <a:pt x="1260" y="919"/>
                    <a:pt x="1241" y="889"/>
                    <a:pt x="1215" y="881"/>
                  </a:cubicBezTo>
                  <a:close/>
                  <a:moveTo>
                    <a:pt x="2037" y="905"/>
                  </a:moveTo>
                  <a:cubicBezTo>
                    <a:pt x="2045" y="892"/>
                    <a:pt x="2046" y="879"/>
                    <a:pt x="2035" y="867"/>
                  </a:cubicBezTo>
                  <a:cubicBezTo>
                    <a:pt x="2023" y="853"/>
                    <a:pt x="2008" y="846"/>
                    <a:pt x="1991" y="856"/>
                  </a:cubicBezTo>
                  <a:cubicBezTo>
                    <a:pt x="1968" y="869"/>
                    <a:pt x="1959" y="888"/>
                    <a:pt x="1971" y="916"/>
                  </a:cubicBezTo>
                  <a:cubicBezTo>
                    <a:pt x="2009" y="928"/>
                    <a:pt x="2025" y="925"/>
                    <a:pt x="2037" y="905"/>
                  </a:cubicBezTo>
                  <a:close/>
                  <a:moveTo>
                    <a:pt x="3640" y="968"/>
                  </a:moveTo>
                  <a:cubicBezTo>
                    <a:pt x="3644" y="956"/>
                    <a:pt x="3637" y="944"/>
                    <a:pt x="3622" y="940"/>
                  </a:cubicBezTo>
                  <a:cubicBezTo>
                    <a:pt x="3605" y="935"/>
                    <a:pt x="3593" y="940"/>
                    <a:pt x="3590" y="954"/>
                  </a:cubicBezTo>
                  <a:cubicBezTo>
                    <a:pt x="3586" y="968"/>
                    <a:pt x="3594" y="984"/>
                    <a:pt x="3606" y="987"/>
                  </a:cubicBezTo>
                  <a:cubicBezTo>
                    <a:pt x="3619" y="992"/>
                    <a:pt x="3636" y="982"/>
                    <a:pt x="3640" y="968"/>
                  </a:cubicBezTo>
                  <a:close/>
                  <a:moveTo>
                    <a:pt x="2023" y="1188"/>
                  </a:moveTo>
                  <a:cubicBezTo>
                    <a:pt x="2042" y="1180"/>
                    <a:pt x="2046" y="1165"/>
                    <a:pt x="2045" y="1144"/>
                  </a:cubicBezTo>
                  <a:cubicBezTo>
                    <a:pt x="2029" y="1126"/>
                    <a:pt x="2011" y="1118"/>
                    <a:pt x="1991" y="1129"/>
                  </a:cubicBezTo>
                  <a:cubicBezTo>
                    <a:pt x="1973" y="1139"/>
                    <a:pt x="1971" y="1158"/>
                    <a:pt x="1975" y="1177"/>
                  </a:cubicBezTo>
                  <a:cubicBezTo>
                    <a:pt x="1988" y="1195"/>
                    <a:pt x="2004" y="1195"/>
                    <a:pt x="2023" y="1188"/>
                  </a:cubicBezTo>
                  <a:close/>
                  <a:moveTo>
                    <a:pt x="1888" y="1430"/>
                  </a:moveTo>
                  <a:cubicBezTo>
                    <a:pt x="1872" y="1419"/>
                    <a:pt x="1855" y="1417"/>
                    <a:pt x="1837" y="1430"/>
                  </a:cubicBezTo>
                  <a:cubicBezTo>
                    <a:pt x="1814" y="1448"/>
                    <a:pt x="1812" y="1460"/>
                    <a:pt x="1830" y="1505"/>
                  </a:cubicBezTo>
                  <a:cubicBezTo>
                    <a:pt x="1869" y="1514"/>
                    <a:pt x="1881" y="1510"/>
                    <a:pt x="1893" y="1485"/>
                  </a:cubicBezTo>
                  <a:cubicBezTo>
                    <a:pt x="1903" y="1465"/>
                    <a:pt x="1902" y="1440"/>
                    <a:pt x="1888" y="1430"/>
                  </a:cubicBezTo>
                  <a:close/>
                  <a:moveTo>
                    <a:pt x="1979" y="1365"/>
                  </a:moveTo>
                  <a:cubicBezTo>
                    <a:pt x="1983" y="1392"/>
                    <a:pt x="2000" y="1404"/>
                    <a:pt x="2026" y="1406"/>
                  </a:cubicBezTo>
                  <a:cubicBezTo>
                    <a:pt x="2058" y="1409"/>
                    <a:pt x="2071" y="1387"/>
                    <a:pt x="2086" y="1350"/>
                  </a:cubicBezTo>
                  <a:cubicBezTo>
                    <a:pt x="2080" y="1342"/>
                    <a:pt x="2071" y="1328"/>
                    <a:pt x="2066" y="1319"/>
                  </a:cubicBezTo>
                  <a:cubicBezTo>
                    <a:pt x="2012" y="1307"/>
                    <a:pt x="1991" y="1329"/>
                    <a:pt x="1979" y="1365"/>
                  </a:cubicBezTo>
                  <a:close/>
                  <a:moveTo>
                    <a:pt x="3841" y="1327"/>
                  </a:moveTo>
                  <a:cubicBezTo>
                    <a:pt x="3841" y="1307"/>
                    <a:pt x="3841" y="1307"/>
                    <a:pt x="3841" y="1307"/>
                  </a:cubicBezTo>
                  <a:cubicBezTo>
                    <a:pt x="3839" y="1311"/>
                    <a:pt x="3839" y="1317"/>
                    <a:pt x="3839" y="1326"/>
                  </a:cubicBezTo>
                  <a:cubicBezTo>
                    <a:pt x="3839" y="1326"/>
                    <a:pt x="3840" y="1326"/>
                    <a:pt x="3841" y="1327"/>
                  </a:cubicBezTo>
                  <a:close/>
                  <a:moveTo>
                    <a:pt x="3648" y="1289"/>
                  </a:moveTo>
                  <a:cubicBezTo>
                    <a:pt x="3636" y="1289"/>
                    <a:pt x="3625" y="1300"/>
                    <a:pt x="3624" y="1314"/>
                  </a:cubicBezTo>
                  <a:cubicBezTo>
                    <a:pt x="3622" y="1331"/>
                    <a:pt x="3629" y="1338"/>
                    <a:pt x="3654" y="1346"/>
                  </a:cubicBezTo>
                  <a:cubicBezTo>
                    <a:pt x="3662" y="1341"/>
                    <a:pt x="3671" y="1336"/>
                    <a:pt x="3680" y="1331"/>
                  </a:cubicBezTo>
                  <a:cubicBezTo>
                    <a:pt x="3675" y="1302"/>
                    <a:pt x="3665" y="1289"/>
                    <a:pt x="3648" y="1289"/>
                  </a:cubicBezTo>
                  <a:close/>
                  <a:moveTo>
                    <a:pt x="3835" y="888"/>
                  </a:moveTo>
                  <a:cubicBezTo>
                    <a:pt x="3825" y="885"/>
                    <a:pt x="3815" y="885"/>
                    <a:pt x="3809" y="896"/>
                  </a:cubicBezTo>
                  <a:cubicBezTo>
                    <a:pt x="3803" y="910"/>
                    <a:pt x="3808" y="920"/>
                    <a:pt x="3822" y="929"/>
                  </a:cubicBezTo>
                  <a:cubicBezTo>
                    <a:pt x="3828" y="927"/>
                    <a:pt x="3834" y="925"/>
                    <a:pt x="3841" y="922"/>
                  </a:cubicBezTo>
                  <a:cubicBezTo>
                    <a:pt x="3841" y="890"/>
                    <a:pt x="3841" y="890"/>
                    <a:pt x="3841" y="890"/>
                  </a:cubicBezTo>
                  <a:cubicBezTo>
                    <a:pt x="3839" y="889"/>
                    <a:pt x="3837" y="888"/>
                    <a:pt x="3835" y="888"/>
                  </a:cubicBezTo>
                  <a:close/>
                  <a:moveTo>
                    <a:pt x="3791" y="1170"/>
                  </a:moveTo>
                  <a:cubicBezTo>
                    <a:pt x="3784" y="1175"/>
                    <a:pt x="3777" y="1180"/>
                    <a:pt x="3771" y="1184"/>
                  </a:cubicBezTo>
                  <a:cubicBezTo>
                    <a:pt x="3769" y="1204"/>
                    <a:pt x="3779" y="1212"/>
                    <a:pt x="3794" y="1213"/>
                  </a:cubicBezTo>
                  <a:cubicBezTo>
                    <a:pt x="3805" y="1214"/>
                    <a:pt x="3809" y="1206"/>
                    <a:pt x="3811" y="1196"/>
                  </a:cubicBezTo>
                  <a:cubicBezTo>
                    <a:pt x="3815" y="1179"/>
                    <a:pt x="3806" y="1174"/>
                    <a:pt x="3791" y="1170"/>
                  </a:cubicBezTo>
                  <a:close/>
                  <a:moveTo>
                    <a:pt x="3828" y="1397"/>
                  </a:moveTo>
                  <a:cubicBezTo>
                    <a:pt x="3823" y="1408"/>
                    <a:pt x="3823" y="1422"/>
                    <a:pt x="3824" y="1434"/>
                  </a:cubicBezTo>
                  <a:cubicBezTo>
                    <a:pt x="3825" y="1440"/>
                    <a:pt x="3832" y="1446"/>
                    <a:pt x="3841" y="1449"/>
                  </a:cubicBezTo>
                  <a:cubicBezTo>
                    <a:pt x="3841" y="1385"/>
                    <a:pt x="3841" y="1385"/>
                    <a:pt x="3841" y="1385"/>
                  </a:cubicBezTo>
                  <a:cubicBezTo>
                    <a:pt x="3835" y="1388"/>
                    <a:pt x="3830" y="1392"/>
                    <a:pt x="3828" y="1397"/>
                  </a:cubicBezTo>
                  <a:close/>
                  <a:moveTo>
                    <a:pt x="3710" y="1157"/>
                  </a:moveTo>
                  <a:cubicBezTo>
                    <a:pt x="3686" y="1148"/>
                    <a:pt x="3676" y="1150"/>
                    <a:pt x="3667" y="1162"/>
                  </a:cubicBezTo>
                  <a:cubicBezTo>
                    <a:pt x="3662" y="1170"/>
                    <a:pt x="3661" y="1178"/>
                    <a:pt x="3668" y="1186"/>
                  </a:cubicBezTo>
                  <a:cubicBezTo>
                    <a:pt x="3675" y="1195"/>
                    <a:pt x="3684" y="1200"/>
                    <a:pt x="3696" y="1194"/>
                  </a:cubicBezTo>
                  <a:cubicBezTo>
                    <a:pt x="3711" y="1187"/>
                    <a:pt x="3716" y="1175"/>
                    <a:pt x="3710" y="1157"/>
                  </a:cubicBezTo>
                  <a:close/>
                  <a:moveTo>
                    <a:pt x="3756" y="1259"/>
                  </a:moveTo>
                  <a:cubicBezTo>
                    <a:pt x="3753" y="1250"/>
                    <a:pt x="3749" y="1240"/>
                    <a:pt x="3745" y="1231"/>
                  </a:cubicBezTo>
                  <a:cubicBezTo>
                    <a:pt x="3722" y="1226"/>
                    <a:pt x="3712" y="1229"/>
                    <a:pt x="3705" y="1244"/>
                  </a:cubicBezTo>
                  <a:cubicBezTo>
                    <a:pt x="3699" y="1256"/>
                    <a:pt x="3703" y="1266"/>
                    <a:pt x="3713" y="1272"/>
                  </a:cubicBezTo>
                  <a:cubicBezTo>
                    <a:pt x="3725" y="1280"/>
                    <a:pt x="3741" y="1275"/>
                    <a:pt x="3756" y="1259"/>
                  </a:cubicBezTo>
                  <a:close/>
                  <a:moveTo>
                    <a:pt x="3770" y="1301"/>
                  </a:moveTo>
                  <a:cubicBezTo>
                    <a:pt x="3764" y="1313"/>
                    <a:pt x="3769" y="1322"/>
                    <a:pt x="3781" y="1327"/>
                  </a:cubicBezTo>
                  <a:cubicBezTo>
                    <a:pt x="3809" y="1317"/>
                    <a:pt x="3810" y="1316"/>
                    <a:pt x="3804" y="1290"/>
                  </a:cubicBezTo>
                  <a:cubicBezTo>
                    <a:pt x="3790" y="1286"/>
                    <a:pt x="3777" y="1287"/>
                    <a:pt x="3770" y="1301"/>
                  </a:cubicBezTo>
                  <a:close/>
                  <a:moveTo>
                    <a:pt x="3746" y="1363"/>
                  </a:moveTo>
                  <a:cubicBezTo>
                    <a:pt x="3733" y="1357"/>
                    <a:pt x="3720" y="1363"/>
                    <a:pt x="3716" y="1376"/>
                  </a:cubicBezTo>
                  <a:cubicBezTo>
                    <a:pt x="3711" y="1392"/>
                    <a:pt x="3718" y="1408"/>
                    <a:pt x="3732" y="1412"/>
                  </a:cubicBezTo>
                  <a:cubicBezTo>
                    <a:pt x="3745" y="1417"/>
                    <a:pt x="3762" y="1408"/>
                    <a:pt x="3766" y="1394"/>
                  </a:cubicBezTo>
                  <a:cubicBezTo>
                    <a:pt x="3770" y="1382"/>
                    <a:pt x="3761" y="1368"/>
                    <a:pt x="3746" y="1363"/>
                  </a:cubicBezTo>
                  <a:close/>
                  <a:moveTo>
                    <a:pt x="1928" y="1203"/>
                  </a:moveTo>
                  <a:cubicBezTo>
                    <a:pt x="1891" y="1225"/>
                    <a:pt x="1877" y="1241"/>
                    <a:pt x="1888" y="1259"/>
                  </a:cubicBezTo>
                  <a:cubicBezTo>
                    <a:pt x="1896" y="1273"/>
                    <a:pt x="1913" y="1285"/>
                    <a:pt x="1929" y="1289"/>
                  </a:cubicBezTo>
                  <a:cubicBezTo>
                    <a:pt x="1948" y="1294"/>
                    <a:pt x="1957" y="1274"/>
                    <a:pt x="1963" y="1259"/>
                  </a:cubicBezTo>
                  <a:cubicBezTo>
                    <a:pt x="1971" y="1240"/>
                    <a:pt x="1957" y="1221"/>
                    <a:pt x="1928" y="1203"/>
                  </a:cubicBezTo>
                  <a:close/>
                  <a:moveTo>
                    <a:pt x="1546" y="980"/>
                  </a:moveTo>
                  <a:cubicBezTo>
                    <a:pt x="1549" y="970"/>
                    <a:pt x="1543" y="953"/>
                    <a:pt x="1536" y="944"/>
                  </a:cubicBezTo>
                  <a:cubicBezTo>
                    <a:pt x="1524" y="928"/>
                    <a:pt x="1504" y="933"/>
                    <a:pt x="1491" y="943"/>
                  </a:cubicBezTo>
                  <a:cubicBezTo>
                    <a:pt x="1471" y="958"/>
                    <a:pt x="1472" y="979"/>
                    <a:pt x="1486" y="1002"/>
                  </a:cubicBezTo>
                  <a:cubicBezTo>
                    <a:pt x="1513" y="1008"/>
                    <a:pt x="1536" y="1007"/>
                    <a:pt x="1546" y="980"/>
                  </a:cubicBezTo>
                  <a:close/>
                  <a:moveTo>
                    <a:pt x="1517" y="1108"/>
                  </a:moveTo>
                  <a:cubicBezTo>
                    <a:pt x="1518" y="1155"/>
                    <a:pt x="1523" y="1166"/>
                    <a:pt x="1545" y="1165"/>
                  </a:cubicBezTo>
                  <a:cubicBezTo>
                    <a:pt x="1569" y="1165"/>
                    <a:pt x="1577" y="1147"/>
                    <a:pt x="1573" y="1097"/>
                  </a:cubicBezTo>
                  <a:cubicBezTo>
                    <a:pt x="1551" y="1095"/>
                    <a:pt x="1531" y="1086"/>
                    <a:pt x="1517" y="1108"/>
                  </a:cubicBezTo>
                  <a:close/>
                  <a:moveTo>
                    <a:pt x="1603" y="977"/>
                  </a:moveTo>
                  <a:cubicBezTo>
                    <a:pt x="1606" y="992"/>
                    <a:pt x="1609" y="1007"/>
                    <a:pt x="1613" y="1028"/>
                  </a:cubicBezTo>
                  <a:cubicBezTo>
                    <a:pt x="1632" y="1019"/>
                    <a:pt x="1647" y="1013"/>
                    <a:pt x="1660" y="1006"/>
                  </a:cubicBezTo>
                  <a:cubicBezTo>
                    <a:pt x="1648" y="956"/>
                    <a:pt x="1642" y="953"/>
                    <a:pt x="1603" y="977"/>
                  </a:cubicBezTo>
                  <a:close/>
                  <a:moveTo>
                    <a:pt x="1553" y="799"/>
                  </a:moveTo>
                  <a:cubicBezTo>
                    <a:pt x="1533" y="810"/>
                    <a:pt x="1534" y="833"/>
                    <a:pt x="1557" y="862"/>
                  </a:cubicBezTo>
                  <a:cubicBezTo>
                    <a:pt x="1596" y="842"/>
                    <a:pt x="1605" y="828"/>
                    <a:pt x="1593" y="809"/>
                  </a:cubicBezTo>
                  <a:cubicBezTo>
                    <a:pt x="1582" y="793"/>
                    <a:pt x="1568" y="792"/>
                    <a:pt x="1553" y="799"/>
                  </a:cubicBezTo>
                  <a:close/>
                  <a:moveTo>
                    <a:pt x="1557" y="1264"/>
                  </a:moveTo>
                  <a:cubicBezTo>
                    <a:pt x="1545" y="1263"/>
                    <a:pt x="1526" y="1265"/>
                    <a:pt x="1520" y="1273"/>
                  </a:cubicBezTo>
                  <a:cubicBezTo>
                    <a:pt x="1504" y="1294"/>
                    <a:pt x="1514" y="1313"/>
                    <a:pt x="1534" y="1328"/>
                  </a:cubicBezTo>
                  <a:cubicBezTo>
                    <a:pt x="1558" y="1327"/>
                    <a:pt x="1578" y="1318"/>
                    <a:pt x="1581" y="1292"/>
                  </a:cubicBezTo>
                  <a:cubicBezTo>
                    <a:pt x="1583" y="1276"/>
                    <a:pt x="1572" y="1264"/>
                    <a:pt x="1557" y="1264"/>
                  </a:cubicBezTo>
                  <a:close/>
                  <a:moveTo>
                    <a:pt x="1265" y="1304"/>
                  </a:moveTo>
                  <a:cubicBezTo>
                    <a:pt x="1253" y="1320"/>
                    <a:pt x="1256" y="1343"/>
                    <a:pt x="1272" y="1358"/>
                  </a:cubicBezTo>
                  <a:cubicBezTo>
                    <a:pt x="1288" y="1374"/>
                    <a:pt x="1306" y="1379"/>
                    <a:pt x="1327" y="1368"/>
                  </a:cubicBezTo>
                  <a:cubicBezTo>
                    <a:pt x="1351" y="1356"/>
                    <a:pt x="1354" y="1341"/>
                    <a:pt x="1342" y="1293"/>
                  </a:cubicBezTo>
                  <a:cubicBezTo>
                    <a:pt x="1300" y="1280"/>
                    <a:pt x="1280" y="1283"/>
                    <a:pt x="1265" y="1304"/>
                  </a:cubicBezTo>
                  <a:close/>
                  <a:moveTo>
                    <a:pt x="1433" y="1419"/>
                  </a:moveTo>
                  <a:cubicBezTo>
                    <a:pt x="1431" y="1434"/>
                    <a:pt x="1427" y="1451"/>
                    <a:pt x="1425" y="1466"/>
                  </a:cubicBezTo>
                  <a:cubicBezTo>
                    <a:pt x="1451" y="1495"/>
                    <a:pt x="1466" y="1499"/>
                    <a:pt x="1488" y="1483"/>
                  </a:cubicBezTo>
                  <a:cubicBezTo>
                    <a:pt x="1508" y="1470"/>
                    <a:pt x="1514" y="1449"/>
                    <a:pt x="1503" y="1432"/>
                  </a:cubicBezTo>
                  <a:cubicBezTo>
                    <a:pt x="1487" y="1406"/>
                    <a:pt x="1472" y="1403"/>
                    <a:pt x="1433" y="1419"/>
                  </a:cubicBezTo>
                  <a:close/>
                  <a:moveTo>
                    <a:pt x="1373" y="1070"/>
                  </a:moveTo>
                  <a:cubicBezTo>
                    <a:pt x="1356" y="1064"/>
                    <a:pt x="1334" y="1077"/>
                    <a:pt x="1329" y="1094"/>
                  </a:cubicBezTo>
                  <a:cubicBezTo>
                    <a:pt x="1325" y="1110"/>
                    <a:pt x="1335" y="1129"/>
                    <a:pt x="1351" y="1135"/>
                  </a:cubicBezTo>
                  <a:cubicBezTo>
                    <a:pt x="1367" y="1141"/>
                    <a:pt x="1388" y="1134"/>
                    <a:pt x="1394" y="1120"/>
                  </a:cubicBezTo>
                  <a:cubicBezTo>
                    <a:pt x="1402" y="1102"/>
                    <a:pt x="1391" y="1076"/>
                    <a:pt x="1373" y="1070"/>
                  </a:cubicBezTo>
                  <a:close/>
                  <a:moveTo>
                    <a:pt x="1471" y="1239"/>
                  </a:moveTo>
                  <a:cubicBezTo>
                    <a:pt x="1477" y="1220"/>
                    <a:pt x="1469" y="1192"/>
                    <a:pt x="1453" y="1186"/>
                  </a:cubicBezTo>
                  <a:cubicBezTo>
                    <a:pt x="1427" y="1177"/>
                    <a:pt x="1408" y="1188"/>
                    <a:pt x="1396" y="1211"/>
                  </a:cubicBezTo>
                  <a:cubicBezTo>
                    <a:pt x="1402" y="1249"/>
                    <a:pt x="1410" y="1260"/>
                    <a:pt x="1435" y="1261"/>
                  </a:cubicBezTo>
                  <a:cubicBezTo>
                    <a:pt x="1452" y="1262"/>
                    <a:pt x="1465" y="1256"/>
                    <a:pt x="1471" y="1239"/>
                  </a:cubicBezTo>
                  <a:close/>
                  <a:moveTo>
                    <a:pt x="1645" y="1321"/>
                  </a:moveTo>
                  <a:cubicBezTo>
                    <a:pt x="1639" y="1338"/>
                    <a:pt x="1640" y="1357"/>
                    <a:pt x="1660" y="1369"/>
                  </a:cubicBezTo>
                  <a:cubicBezTo>
                    <a:pt x="1675" y="1377"/>
                    <a:pt x="1691" y="1388"/>
                    <a:pt x="1706" y="1373"/>
                  </a:cubicBezTo>
                  <a:cubicBezTo>
                    <a:pt x="1730" y="1349"/>
                    <a:pt x="1718" y="1323"/>
                    <a:pt x="1705" y="1295"/>
                  </a:cubicBezTo>
                  <a:cubicBezTo>
                    <a:pt x="1677" y="1292"/>
                    <a:pt x="1654" y="1293"/>
                    <a:pt x="1645" y="1321"/>
                  </a:cubicBezTo>
                  <a:close/>
                  <a:moveTo>
                    <a:pt x="1723" y="758"/>
                  </a:moveTo>
                  <a:cubicBezTo>
                    <a:pt x="1706" y="754"/>
                    <a:pt x="1688" y="766"/>
                    <a:pt x="1681" y="786"/>
                  </a:cubicBezTo>
                  <a:cubicBezTo>
                    <a:pt x="1676" y="805"/>
                    <a:pt x="1686" y="822"/>
                    <a:pt x="1707" y="828"/>
                  </a:cubicBezTo>
                  <a:cubicBezTo>
                    <a:pt x="1724" y="833"/>
                    <a:pt x="1744" y="820"/>
                    <a:pt x="1748" y="801"/>
                  </a:cubicBezTo>
                  <a:cubicBezTo>
                    <a:pt x="1752" y="785"/>
                    <a:pt x="1738" y="762"/>
                    <a:pt x="1723" y="758"/>
                  </a:cubicBezTo>
                  <a:close/>
                  <a:moveTo>
                    <a:pt x="1690" y="657"/>
                  </a:moveTo>
                  <a:cubicBezTo>
                    <a:pt x="1675" y="674"/>
                    <a:pt x="1681" y="687"/>
                    <a:pt x="1715" y="714"/>
                  </a:cubicBezTo>
                  <a:cubicBezTo>
                    <a:pt x="1756" y="703"/>
                    <a:pt x="1758" y="701"/>
                    <a:pt x="1758" y="659"/>
                  </a:cubicBezTo>
                  <a:cubicBezTo>
                    <a:pt x="1725" y="637"/>
                    <a:pt x="1706" y="636"/>
                    <a:pt x="1690" y="657"/>
                  </a:cubicBezTo>
                  <a:close/>
                  <a:moveTo>
                    <a:pt x="1773" y="488"/>
                  </a:moveTo>
                  <a:cubicBezTo>
                    <a:pt x="1769" y="471"/>
                    <a:pt x="1738" y="458"/>
                    <a:pt x="1718" y="461"/>
                  </a:cubicBezTo>
                  <a:cubicBezTo>
                    <a:pt x="1699" y="464"/>
                    <a:pt x="1689" y="476"/>
                    <a:pt x="1688" y="496"/>
                  </a:cubicBezTo>
                  <a:cubicBezTo>
                    <a:pt x="1687" y="516"/>
                    <a:pt x="1686" y="537"/>
                    <a:pt x="1684" y="562"/>
                  </a:cubicBezTo>
                  <a:cubicBezTo>
                    <a:pt x="1702" y="565"/>
                    <a:pt x="1711" y="566"/>
                    <a:pt x="1720" y="568"/>
                  </a:cubicBezTo>
                  <a:cubicBezTo>
                    <a:pt x="1742" y="572"/>
                    <a:pt x="1762" y="563"/>
                    <a:pt x="1770" y="545"/>
                  </a:cubicBezTo>
                  <a:cubicBezTo>
                    <a:pt x="1777" y="529"/>
                    <a:pt x="1776" y="506"/>
                    <a:pt x="1773" y="488"/>
                  </a:cubicBezTo>
                  <a:close/>
                  <a:moveTo>
                    <a:pt x="1814" y="1041"/>
                  </a:moveTo>
                  <a:cubicBezTo>
                    <a:pt x="1825" y="1019"/>
                    <a:pt x="1834" y="1002"/>
                    <a:pt x="1816" y="987"/>
                  </a:cubicBezTo>
                  <a:cubicBezTo>
                    <a:pt x="1809" y="982"/>
                    <a:pt x="1795" y="980"/>
                    <a:pt x="1787" y="983"/>
                  </a:cubicBezTo>
                  <a:cubicBezTo>
                    <a:pt x="1764" y="994"/>
                    <a:pt x="1767" y="1014"/>
                    <a:pt x="1774" y="1038"/>
                  </a:cubicBezTo>
                  <a:cubicBezTo>
                    <a:pt x="1788" y="1039"/>
                    <a:pt x="1802" y="1040"/>
                    <a:pt x="1814" y="1041"/>
                  </a:cubicBezTo>
                  <a:close/>
                  <a:moveTo>
                    <a:pt x="1711" y="1062"/>
                  </a:moveTo>
                  <a:cubicBezTo>
                    <a:pt x="1697" y="1056"/>
                    <a:pt x="1684" y="1062"/>
                    <a:pt x="1679" y="1079"/>
                  </a:cubicBezTo>
                  <a:cubicBezTo>
                    <a:pt x="1675" y="1093"/>
                    <a:pt x="1679" y="1105"/>
                    <a:pt x="1694" y="1107"/>
                  </a:cubicBezTo>
                  <a:cubicBezTo>
                    <a:pt x="1704" y="1108"/>
                    <a:pt x="1715" y="1101"/>
                    <a:pt x="1733" y="1096"/>
                  </a:cubicBezTo>
                  <a:cubicBezTo>
                    <a:pt x="1723" y="1080"/>
                    <a:pt x="1719" y="1066"/>
                    <a:pt x="1711" y="1062"/>
                  </a:cubicBezTo>
                  <a:close/>
                  <a:moveTo>
                    <a:pt x="1831" y="1332"/>
                  </a:moveTo>
                  <a:cubicBezTo>
                    <a:pt x="1841" y="1310"/>
                    <a:pt x="1831" y="1294"/>
                    <a:pt x="1809" y="1281"/>
                  </a:cubicBezTo>
                  <a:cubicBezTo>
                    <a:pt x="1798" y="1286"/>
                    <a:pt x="1786" y="1291"/>
                    <a:pt x="1772" y="1297"/>
                  </a:cubicBezTo>
                  <a:cubicBezTo>
                    <a:pt x="1774" y="1317"/>
                    <a:pt x="1764" y="1341"/>
                    <a:pt x="1792" y="1347"/>
                  </a:cubicBezTo>
                  <a:cubicBezTo>
                    <a:pt x="1807" y="1351"/>
                    <a:pt x="1824" y="1350"/>
                    <a:pt x="1831" y="1332"/>
                  </a:cubicBezTo>
                  <a:close/>
                  <a:moveTo>
                    <a:pt x="1732" y="904"/>
                  </a:moveTo>
                  <a:cubicBezTo>
                    <a:pt x="1725" y="897"/>
                    <a:pt x="1706" y="896"/>
                    <a:pt x="1697" y="900"/>
                  </a:cubicBezTo>
                  <a:cubicBezTo>
                    <a:pt x="1682" y="908"/>
                    <a:pt x="1686" y="925"/>
                    <a:pt x="1708" y="950"/>
                  </a:cubicBezTo>
                  <a:cubicBezTo>
                    <a:pt x="1737" y="935"/>
                    <a:pt x="1747" y="916"/>
                    <a:pt x="1732" y="904"/>
                  </a:cubicBezTo>
                  <a:close/>
                  <a:moveTo>
                    <a:pt x="1688" y="1437"/>
                  </a:moveTo>
                  <a:cubicBezTo>
                    <a:pt x="1674" y="1437"/>
                    <a:pt x="1660" y="1438"/>
                    <a:pt x="1640" y="1439"/>
                  </a:cubicBezTo>
                  <a:cubicBezTo>
                    <a:pt x="1635" y="1455"/>
                    <a:pt x="1626" y="1471"/>
                    <a:pt x="1624" y="1488"/>
                  </a:cubicBezTo>
                  <a:cubicBezTo>
                    <a:pt x="1622" y="1516"/>
                    <a:pt x="1647" y="1540"/>
                    <a:pt x="1673" y="1539"/>
                  </a:cubicBezTo>
                  <a:cubicBezTo>
                    <a:pt x="1696" y="1539"/>
                    <a:pt x="1715" y="1515"/>
                    <a:pt x="1714" y="1487"/>
                  </a:cubicBezTo>
                  <a:cubicBezTo>
                    <a:pt x="1714" y="1466"/>
                    <a:pt x="1707" y="1448"/>
                    <a:pt x="1688" y="1437"/>
                  </a:cubicBezTo>
                  <a:close/>
                </a:path>
              </a:pathLst>
            </a:custGeom>
            <a:solidFill>
              <a:schemeClr val="accent3"/>
            </a:solidFill>
            <a:ln>
              <a:noFill/>
            </a:ln>
          </p:spPr>
        </p:sp>
      </p:grpSp>
      <p:sp>
        <p:nvSpPr>
          <p:cNvPr id="4" name="Date Placeholder 3"/>
          <p:cNvSpPr>
            <a:spLocks noGrp="1"/>
          </p:cNvSpPr>
          <p:nvPr>
            <p:ph type="dt" sz="half" idx="10"/>
          </p:nvPr>
        </p:nvSpPr>
        <p:spPr>
          <a:xfrm>
            <a:off x="8973319" y="6442524"/>
            <a:ext cx="2743200" cy="365125"/>
          </a:xfrm>
        </p:spPr>
        <p:txBody>
          <a:bodyPr/>
          <a:lstStyle/>
          <a:p>
            <a:fld id="{397E0307-B85C-446A-8EF0-0407D435D787}" type="datetimeFigureOut">
              <a:rPr lang="en-US" smtClean="0"/>
              <a:t>10/18/2016</a:t>
            </a:fld>
            <a:endParaRPr lang="en-US" dirty="0"/>
          </a:p>
        </p:txBody>
      </p:sp>
      <p:sp>
        <p:nvSpPr>
          <p:cNvPr id="5" name="Footer Placeholder 4"/>
          <p:cNvSpPr>
            <a:spLocks noGrp="1"/>
          </p:cNvSpPr>
          <p:nvPr>
            <p:ph type="ftr" sz="quarter" idx="11"/>
          </p:nvPr>
        </p:nvSpPr>
        <p:spPr>
          <a:xfrm>
            <a:off x="4032210" y="6442524"/>
            <a:ext cx="4114800" cy="365125"/>
          </a:xfrm>
        </p:spPr>
        <p:txBody>
          <a:bodyPr/>
          <a:lstStyle>
            <a:lvl1pPr algn="ctr">
              <a:defRPr/>
            </a:lvl1pPr>
          </a:lstStyle>
          <a:p>
            <a:endParaRPr lang="en-US" dirty="0"/>
          </a:p>
        </p:txBody>
      </p:sp>
      <p:sp>
        <p:nvSpPr>
          <p:cNvPr id="6" name="Slide Number Placeholder 5"/>
          <p:cNvSpPr>
            <a:spLocks noGrp="1"/>
          </p:cNvSpPr>
          <p:nvPr>
            <p:ph type="sldNum" sz="quarter" idx="12"/>
          </p:nvPr>
        </p:nvSpPr>
        <p:spPr>
          <a:xfrm>
            <a:off x="466432" y="6442524"/>
            <a:ext cx="2755378" cy="365125"/>
          </a:xfrm>
        </p:spPr>
        <p:txBody>
          <a:bodyPr anchor="ctr"/>
          <a:lstStyle>
            <a:lvl1pPr algn="l">
              <a:defRPr sz="1200"/>
            </a:lvl1pPr>
          </a:lstStyle>
          <a:p>
            <a:fld id="{6D22F896-40B5-4ADD-8801-0D06FADFA095}" type="slidenum">
              <a:rPr lang="en-US" smtClean="0"/>
              <a:t>‹#›</a:t>
            </a:fld>
            <a:endParaRPr lang="en-US" dirty="0"/>
          </a:p>
        </p:txBody>
      </p:sp>
      <p:grpSp>
        <p:nvGrpSpPr>
          <p:cNvPr id="9" name="Group 8" title="Text Container Shape"/>
          <p:cNvGrpSpPr/>
          <p:nvPr/>
        </p:nvGrpSpPr>
        <p:grpSpPr>
          <a:xfrm>
            <a:off x="7320300" y="467784"/>
            <a:ext cx="4875213" cy="5922963"/>
            <a:chOff x="7320300" y="467784"/>
            <a:chExt cx="4875213" cy="5922963"/>
          </a:xfrm>
        </p:grpSpPr>
        <p:sp>
          <p:nvSpPr>
            <p:cNvPr id="231" name="Freeform 206"/>
            <p:cNvSpPr/>
            <p:nvPr/>
          </p:nvSpPr>
          <p:spPr bwMode="auto">
            <a:xfrm>
              <a:off x="7320300" y="467784"/>
              <a:ext cx="4875213" cy="5922963"/>
            </a:xfrm>
            <a:custGeom>
              <a:avLst/>
              <a:gdLst/>
              <a:ahLst/>
              <a:cxnLst/>
              <a:rect l="0" t="0" r="r" b="b"/>
              <a:pathLst>
                <a:path w="3071" h="3731">
                  <a:moveTo>
                    <a:pt x="199" y="0"/>
                  </a:moveTo>
                  <a:lnTo>
                    <a:pt x="3071" y="0"/>
                  </a:lnTo>
                  <a:lnTo>
                    <a:pt x="3071" y="3731"/>
                  </a:lnTo>
                  <a:lnTo>
                    <a:pt x="199" y="3731"/>
                  </a:lnTo>
                  <a:lnTo>
                    <a:pt x="164" y="3728"/>
                  </a:lnTo>
                  <a:lnTo>
                    <a:pt x="130" y="3719"/>
                  </a:lnTo>
                  <a:lnTo>
                    <a:pt x="98" y="3704"/>
                  </a:lnTo>
                  <a:lnTo>
                    <a:pt x="71" y="3683"/>
                  </a:lnTo>
                  <a:lnTo>
                    <a:pt x="46" y="3660"/>
                  </a:lnTo>
                  <a:lnTo>
                    <a:pt x="27" y="3631"/>
                  </a:lnTo>
                  <a:lnTo>
                    <a:pt x="12" y="3601"/>
                  </a:lnTo>
                  <a:lnTo>
                    <a:pt x="3" y="3567"/>
                  </a:lnTo>
                  <a:lnTo>
                    <a:pt x="0" y="3531"/>
                  </a:lnTo>
                  <a:lnTo>
                    <a:pt x="0" y="199"/>
                  </a:lnTo>
                  <a:lnTo>
                    <a:pt x="3" y="164"/>
                  </a:lnTo>
                  <a:lnTo>
                    <a:pt x="12" y="130"/>
                  </a:lnTo>
                  <a:lnTo>
                    <a:pt x="27" y="98"/>
                  </a:lnTo>
                  <a:lnTo>
                    <a:pt x="46" y="71"/>
                  </a:lnTo>
                  <a:lnTo>
                    <a:pt x="71" y="46"/>
                  </a:lnTo>
                  <a:lnTo>
                    <a:pt x="98" y="27"/>
                  </a:lnTo>
                  <a:lnTo>
                    <a:pt x="130" y="12"/>
                  </a:lnTo>
                  <a:lnTo>
                    <a:pt x="164" y="2"/>
                  </a:lnTo>
                  <a:lnTo>
                    <a:pt x="199" y="0"/>
                  </a:lnTo>
                  <a:close/>
                </a:path>
              </a:pathLst>
            </a:custGeom>
            <a:solidFill>
              <a:schemeClr val="accent1">
                <a:lumMod val="75000"/>
              </a:schemeClr>
            </a:solidFill>
            <a:ln w="0">
              <a:noFill/>
              <a:prstDash val="solid"/>
              <a:round/>
              <a:headEnd/>
              <a:tailEnd/>
            </a:ln>
          </p:spPr>
        </p:sp>
        <p:sp>
          <p:nvSpPr>
            <p:cNvPr id="237" name="Freeform 211"/>
            <p:cNvSpPr/>
            <p:nvPr/>
          </p:nvSpPr>
          <p:spPr bwMode="auto">
            <a:xfrm>
              <a:off x="7505469" y="661988"/>
              <a:ext cx="4686300" cy="5543550"/>
            </a:xfrm>
            <a:custGeom>
              <a:avLst/>
              <a:gdLst/>
              <a:ahLst/>
              <a:cxnLst/>
              <a:rect l="0" t="0" r="r" b="b"/>
              <a:pathLst>
                <a:path w="2952" h="3492">
                  <a:moveTo>
                    <a:pt x="79" y="0"/>
                  </a:moveTo>
                  <a:lnTo>
                    <a:pt x="2952" y="0"/>
                  </a:lnTo>
                  <a:lnTo>
                    <a:pt x="2952" y="25"/>
                  </a:lnTo>
                  <a:lnTo>
                    <a:pt x="79" y="25"/>
                  </a:lnTo>
                  <a:lnTo>
                    <a:pt x="62" y="27"/>
                  </a:lnTo>
                  <a:lnTo>
                    <a:pt x="48" y="35"/>
                  </a:lnTo>
                  <a:lnTo>
                    <a:pt x="35" y="47"/>
                  </a:lnTo>
                  <a:lnTo>
                    <a:pt x="26" y="63"/>
                  </a:lnTo>
                  <a:lnTo>
                    <a:pt x="24" y="80"/>
                  </a:lnTo>
                  <a:lnTo>
                    <a:pt x="24" y="3411"/>
                  </a:lnTo>
                  <a:lnTo>
                    <a:pt x="26" y="3429"/>
                  </a:lnTo>
                  <a:lnTo>
                    <a:pt x="35" y="3444"/>
                  </a:lnTo>
                  <a:lnTo>
                    <a:pt x="48" y="3457"/>
                  </a:lnTo>
                  <a:lnTo>
                    <a:pt x="62" y="3466"/>
                  </a:lnTo>
                  <a:lnTo>
                    <a:pt x="79" y="3468"/>
                  </a:lnTo>
                  <a:lnTo>
                    <a:pt x="2951" y="3468"/>
                  </a:lnTo>
                  <a:lnTo>
                    <a:pt x="2951" y="3492"/>
                  </a:lnTo>
                  <a:lnTo>
                    <a:pt x="79" y="3492"/>
                  </a:lnTo>
                  <a:lnTo>
                    <a:pt x="59" y="3489"/>
                  </a:lnTo>
                  <a:lnTo>
                    <a:pt x="40" y="3481"/>
                  </a:lnTo>
                  <a:lnTo>
                    <a:pt x="23" y="3469"/>
                  </a:lnTo>
                  <a:lnTo>
                    <a:pt x="11" y="3452"/>
                  </a:lnTo>
                  <a:lnTo>
                    <a:pt x="3" y="3433"/>
                  </a:lnTo>
                  <a:lnTo>
                    <a:pt x="0" y="3411"/>
                  </a:lnTo>
                  <a:lnTo>
                    <a:pt x="0" y="80"/>
                  </a:lnTo>
                  <a:lnTo>
                    <a:pt x="3" y="60"/>
                  </a:lnTo>
                  <a:lnTo>
                    <a:pt x="11" y="41"/>
                  </a:lnTo>
                  <a:lnTo>
                    <a:pt x="23" y="24"/>
                  </a:lnTo>
                  <a:lnTo>
                    <a:pt x="40" y="11"/>
                  </a:lnTo>
                  <a:lnTo>
                    <a:pt x="59" y="4"/>
                  </a:lnTo>
                  <a:lnTo>
                    <a:pt x="79" y="0"/>
                  </a:lnTo>
                  <a:close/>
                </a:path>
              </a:pathLst>
            </a:custGeom>
            <a:solidFill>
              <a:schemeClr val="bg2"/>
            </a:solidFill>
            <a:ln w="0">
              <a:noFill/>
              <a:prstDash val="solid"/>
              <a:round/>
              <a:headEnd/>
              <a:tailEnd/>
            </a:ln>
          </p:spPr>
        </p:sp>
        <p:cxnSp>
          <p:nvCxnSpPr>
            <p:cNvPr id="10" name="Straight Connector 9"/>
            <p:cNvCxnSpPr/>
            <p:nvPr/>
          </p:nvCxnSpPr>
          <p:spPr>
            <a:xfrm>
              <a:off x="8013399" y="4629095"/>
              <a:ext cx="694944" cy="0"/>
            </a:xfrm>
            <a:prstGeom prst="line">
              <a:avLst/>
            </a:prstGeom>
            <a:ln w="38100">
              <a:solidFill>
                <a:schemeClr val="bg2"/>
              </a:solidFill>
            </a:ln>
          </p:spPr>
          <p:style>
            <a:lnRef idx="1">
              <a:schemeClr val="accent1"/>
            </a:lnRef>
            <a:fillRef idx="0">
              <a:schemeClr val="accent1"/>
            </a:fillRef>
            <a:effectRef idx="0">
              <a:schemeClr val="accent1"/>
            </a:effectRef>
            <a:fontRef idx="minor">
              <a:schemeClr val="tx1"/>
            </a:fontRef>
          </p:style>
        </p:cxnSp>
      </p:grpSp>
      <p:sp>
        <p:nvSpPr>
          <p:cNvPr id="2" name="Title 1"/>
          <p:cNvSpPr>
            <a:spLocks noGrp="1"/>
          </p:cNvSpPr>
          <p:nvPr>
            <p:ph type="ctrTitle"/>
          </p:nvPr>
        </p:nvSpPr>
        <p:spPr>
          <a:xfrm>
            <a:off x="7920752" y="1023867"/>
            <a:ext cx="3793678" cy="3349641"/>
          </a:xfrm>
        </p:spPr>
        <p:txBody>
          <a:bodyPr anchor="t">
            <a:normAutofit/>
          </a:bodyPr>
          <a:lstStyle>
            <a:lvl1pPr algn="l">
              <a:lnSpc>
                <a:spcPct val="105000"/>
              </a:lnSpc>
              <a:defRPr sz="3900" baseline="0">
                <a:solidFill>
                  <a:schemeClr val="bg2"/>
                </a:solidFill>
              </a:defRPr>
            </a:lvl1pPr>
          </a:lstStyle>
          <a:p>
            <a:r>
              <a:rPr lang="en-US"/>
              <a:t>Click to edit Master title style</a:t>
            </a:r>
            <a:endParaRPr lang="en-US" dirty="0"/>
          </a:p>
        </p:txBody>
      </p:sp>
      <p:sp>
        <p:nvSpPr>
          <p:cNvPr id="3" name="Subtitle 2"/>
          <p:cNvSpPr>
            <a:spLocks noGrp="1"/>
          </p:cNvSpPr>
          <p:nvPr>
            <p:ph type="subTitle" idx="1"/>
          </p:nvPr>
        </p:nvSpPr>
        <p:spPr>
          <a:xfrm>
            <a:off x="7920752" y="4945377"/>
            <a:ext cx="3793678" cy="1037760"/>
          </a:xfrm>
        </p:spPr>
        <p:txBody>
          <a:bodyPr anchor="t">
            <a:normAutofit/>
          </a:bodyPr>
          <a:lstStyle>
            <a:lvl1pPr marL="0" indent="0" algn="l">
              <a:lnSpc>
                <a:spcPct val="130000"/>
              </a:lnSpc>
              <a:buNone/>
              <a:defRPr sz="2000" baseline="0">
                <a:solidFill>
                  <a:schemeClr val="bg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Tree>
    <p:extLst>
      <p:ext uri="{BB962C8B-B14F-4D97-AF65-F5344CB8AC3E}">
        <p14:creationId xmlns:p14="http://schemas.microsoft.com/office/powerpoint/2010/main" val="4240294405"/>
      </p:ext>
    </p:extLst>
  </p:cSld>
  <p:clrMapOvr>
    <a:masterClrMapping/>
  </p:clrMapOvr>
  <p:extLst mod="1">
    <p:ext uri="{DCECCB84-F9BA-43D5-87BE-67443E8EF086}">
      <p15:sldGuideLst xmlns:p15="http://schemas.microsoft.com/office/powerpoint/2012/main">
        <p15:guide id="1" orient="horz" pos="4056">
          <p15:clr>
            <a:srgbClr val="FBAE40"/>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3CFE2CC-454D-4466-AC55-B86DA0A87BAE}" type="datetimeFigureOut">
              <a:rPr lang="en-US" smtClean="0"/>
              <a:t>10/18/2016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3817749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11" name="Freeform 5"/>
          <p:cNvSpPr>
            <a:spLocks noEditPoints="1"/>
          </p:cNvSpPr>
          <p:nvPr/>
        </p:nvSpPr>
        <p:spPr bwMode="auto">
          <a:xfrm>
            <a:off x="0" y="0"/>
            <a:ext cx="11718925" cy="6861175"/>
          </a:xfrm>
          <a:custGeom>
            <a:avLst/>
            <a:gdLst/>
            <a:ahLst/>
            <a:cxnLst/>
            <a:rect l="0" t="0" r="r" b="b"/>
            <a:pathLst>
              <a:path w="3688" h="2158">
                <a:moveTo>
                  <a:pt x="708" y="118"/>
                </a:moveTo>
                <a:cubicBezTo>
                  <a:pt x="721" y="115"/>
                  <a:pt x="726" y="104"/>
                  <a:pt x="721" y="90"/>
                </a:cubicBezTo>
                <a:cubicBezTo>
                  <a:pt x="717" y="78"/>
                  <a:pt x="707" y="73"/>
                  <a:pt x="697" y="79"/>
                </a:cubicBezTo>
                <a:cubicBezTo>
                  <a:pt x="689" y="84"/>
                  <a:pt x="685" y="94"/>
                  <a:pt x="676" y="106"/>
                </a:cubicBezTo>
                <a:cubicBezTo>
                  <a:pt x="691" y="112"/>
                  <a:pt x="701" y="120"/>
                  <a:pt x="708" y="118"/>
                </a:cubicBezTo>
                <a:close/>
                <a:moveTo>
                  <a:pt x="659" y="47"/>
                </a:moveTo>
                <a:cubicBezTo>
                  <a:pt x="677" y="47"/>
                  <a:pt x="677" y="29"/>
                  <a:pt x="680" y="12"/>
                </a:cubicBezTo>
                <a:cubicBezTo>
                  <a:pt x="675" y="8"/>
                  <a:pt x="670" y="3"/>
                  <a:pt x="666" y="0"/>
                </a:cubicBezTo>
                <a:cubicBezTo>
                  <a:pt x="636" y="0"/>
                  <a:pt x="636" y="0"/>
                  <a:pt x="636" y="0"/>
                </a:cubicBezTo>
                <a:cubicBezTo>
                  <a:pt x="636" y="0"/>
                  <a:pt x="636" y="0"/>
                  <a:pt x="636" y="0"/>
                </a:cubicBezTo>
                <a:cubicBezTo>
                  <a:pt x="630" y="5"/>
                  <a:pt x="627" y="21"/>
                  <a:pt x="630" y="26"/>
                </a:cubicBezTo>
                <a:cubicBezTo>
                  <a:pt x="636" y="36"/>
                  <a:pt x="649" y="46"/>
                  <a:pt x="659" y="47"/>
                </a:cubicBezTo>
                <a:close/>
                <a:moveTo>
                  <a:pt x="603" y="153"/>
                </a:moveTo>
                <a:cubicBezTo>
                  <a:pt x="619" y="134"/>
                  <a:pt x="617" y="115"/>
                  <a:pt x="603" y="96"/>
                </a:cubicBezTo>
                <a:cubicBezTo>
                  <a:pt x="565" y="100"/>
                  <a:pt x="555" y="107"/>
                  <a:pt x="556" y="126"/>
                </a:cubicBezTo>
                <a:cubicBezTo>
                  <a:pt x="559" y="147"/>
                  <a:pt x="572" y="155"/>
                  <a:pt x="603" y="153"/>
                </a:cubicBezTo>
                <a:close/>
                <a:moveTo>
                  <a:pt x="583" y="209"/>
                </a:moveTo>
                <a:cubicBezTo>
                  <a:pt x="568" y="215"/>
                  <a:pt x="557" y="237"/>
                  <a:pt x="563" y="251"/>
                </a:cubicBezTo>
                <a:cubicBezTo>
                  <a:pt x="568" y="267"/>
                  <a:pt x="595" y="277"/>
                  <a:pt x="613" y="270"/>
                </a:cubicBezTo>
                <a:cubicBezTo>
                  <a:pt x="629" y="264"/>
                  <a:pt x="632" y="253"/>
                  <a:pt x="623" y="231"/>
                </a:cubicBezTo>
                <a:cubicBezTo>
                  <a:pt x="615" y="210"/>
                  <a:pt x="601" y="203"/>
                  <a:pt x="583" y="209"/>
                </a:cubicBezTo>
                <a:close/>
                <a:moveTo>
                  <a:pt x="701" y="296"/>
                </a:moveTo>
                <a:cubicBezTo>
                  <a:pt x="698" y="307"/>
                  <a:pt x="695" y="318"/>
                  <a:pt x="693" y="327"/>
                </a:cubicBezTo>
                <a:cubicBezTo>
                  <a:pt x="707" y="349"/>
                  <a:pt x="724" y="349"/>
                  <a:pt x="741" y="337"/>
                </a:cubicBezTo>
                <a:cubicBezTo>
                  <a:pt x="753" y="329"/>
                  <a:pt x="750" y="317"/>
                  <a:pt x="744" y="305"/>
                </a:cubicBezTo>
                <a:cubicBezTo>
                  <a:pt x="734" y="285"/>
                  <a:pt x="719" y="287"/>
                  <a:pt x="701" y="296"/>
                </a:cubicBezTo>
                <a:close/>
                <a:moveTo>
                  <a:pt x="696" y="210"/>
                </a:moveTo>
                <a:cubicBezTo>
                  <a:pt x="707" y="192"/>
                  <a:pt x="694" y="180"/>
                  <a:pt x="677" y="167"/>
                </a:cubicBezTo>
                <a:cubicBezTo>
                  <a:pt x="667" y="173"/>
                  <a:pt x="657" y="180"/>
                  <a:pt x="649" y="185"/>
                </a:cubicBezTo>
                <a:cubicBezTo>
                  <a:pt x="652" y="205"/>
                  <a:pt x="655" y="222"/>
                  <a:pt x="675" y="223"/>
                </a:cubicBezTo>
                <a:cubicBezTo>
                  <a:pt x="682" y="223"/>
                  <a:pt x="693" y="217"/>
                  <a:pt x="696" y="210"/>
                </a:cubicBezTo>
                <a:close/>
                <a:moveTo>
                  <a:pt x="623" y="402"/>
                </a:moveTo>
                <a:cubicBezTo>
                  <a:pt x="632" y="381"/>
                  <a:pt x="628" y="364"/>
                  <a:pt x="606" y="351"/>
                </a:cubicBezTo>
                <a:cubicBezTo>
                  <a:pt x="574" y="362"/>
                  <a:pt x="565" y="372"/>
                  <a:pt x="567" y="392"/>
                </a:cubicBezTo>
                <a:cubicBezTo>
                  <a:pt x="568" y="405"/>
                  <a:pt x="574" y="414"/>
                  <a:pt x="587" y="417"/>
                </a:cubicBezTo>
                <a:cubicBezTo>
                  <a:pt x="603" y="420"/>
                  <a:pt x="616" y="417"/>
                  <a:pt x="623" y="402"/>
                </a:cubicBezTo>
                <a:close/>
                <a:moveTo>
                  <a:pt x="454" y="836"/>
                </a:moveTo>
                <a:cubicBezTo>
                  <a:pt x="467" y="873"/>
                  <a:pt x="483" y="902"/>
                  <a:pt x="526" y="896"/>
                </a:cubicBezTo>
                <a:cubicBezTo>
                  <a:pt x="554" y="892"/>
                  <a:pt x="574" y="867"/>
                  <a:pt x="573" y="840"/>
                </a:cubicBezTo>
                <a:cubicBezTo>
                  <a:pt x="571" y="812"/>
                  <a:pt x="564" y="786"/>
                  <a:pt x="534" y="775"/>
                </a:cubicBezTo>
                <a:cubicBezTo>
                  <a:pt x="504" y="765"/>
                  <a:pt x="487" y="779"/>
                  <a:pt x="454" y="836"/>
                </a:cubicBezTo>
                <a:close/>
                <a:moveTo>
                  <a:pt x="675" y="445"/>
                </a:moveTo>
                <a:cubicBezTo>
                  <a:pt x="679" y="462"/>
                  <a:pt x="691" y="469"/>
                  <a:pt x="707" y="468"/>
                </a:cubicBezTo>
                <a:cubicBezTo>
                  <a:pt x="727" y="466"/>
                  <a:pt x="739" y="447"/>
                  <a:pt x="741" y="417"/>
                </a:cubicBezTo>
                <a:cubicBezTo>
                  <a:pt x="729" y="410"/>
                  <a:pt x="717" y="404"/>
                  <a:pt x="706" y="397"/>
                </a:cubicBezTo>
                <a:cubicBezTo>
                  <a:pt x="677" y="412"/>
                  <a:pt x="670" y="424"/>
                  <a:pt x="675" y="445"/>
                </a:cubicBezTo>
                <a:close/>
                <a:moveTo>
                  <a:pt x="650" y="586"/>
                </a:moveTo>
                <a:cubicBezTo>
                  <a:pt x="663" y="606"/>
                  <a:pt x="676" y="607"/>
                  <a:pt x="708" y="594"/>
                </a:cubicBezTo>
                <a:cubicBezTo>
                  <a:pt x="713" y="582"/>
                  <a:pt x="718" y="570"/>
                  <a:pt x="723" y="556"/>
                </a:cubicBezTo>
                <a:cubicBezTo>
                  <a:pt x="693" y="530"/>
                  <a:pt x="671" y="525"/>
                  <a:pt x="654" y="540"/>
                </a:cubicBezTo>
                <a:cubicBezTo>
                  <a:pt x="642" y="550"/>
                  <a:pt x="640" y="571"/>
                  <a:pt x="650" y="586"/>
                </a:cubicBezTo>
                <a:close/>
                <a:moveTo>
                  <a:pt x="261" y="1622"/>
                </a:moveTo>
                <a:cubicBezTo>
                  <a:pt x="263" y="1642"/>
                  <a:pt x="266" y="1662"/>
                  <a:pt x="268" y="1679"/>
                </a:cubicBezTo>
                <a:cubicBezTo>
                  <a:pt x="301" y="1689"/>
                  <a:pt x="329" y="1698"/>
                  <a:pt x="345" y="1668"/>
                </a:cubicBezTo>
                <a:cubicBezTo>
                  <a:pt x="350" y="1657"/>
                  <a:pt x="350" y="1636"/>
                  <a:pt x="343" y="1626"/>
                </a:cubicBezTo>
                <a:cubicBezTo>
                  <a:pt x="322" y="1596"/>
                  <a:pt x="294" y="1605"/>
                  <a:pt x="261" y="1622"/>
                </a:cubicBezTo>
                <a:close/>
                <a:moveTo>
                  <a:pt x="428" y="1103"/>
                </a:moveTo>
                <a:cubicBezTo>
                  <a:pt x="495" y="1097"/>
                  <a:pt x="500" y="1090"/>
                  <a:pt x="479" y="1024"/>
                </a:cubicBezTo>
                <a:cubicBezTo>
                  <a:pt x="462" y="1021"/>
                  <a:pt x="443" y="1017"/>
                  <a:pt x="426" y="1014"/>
                </a:cubicBezTo>
                <a:cubicBezTo>
                  <a:pt x="403" y="1045"/>
                  <a:pt x="396" y="1073"/>
                  <a:pt x="428" y="1103"/>
                </a:cubicBezTo>
                <a:close/>
                <a:moveTo>
                  <a:pt x="331" y="200"/>
                </a:moveTo>
                <a:cubicBezTo>
                  <a:pt x="309" y="209"/>
                  <a:pt x="301" y="225"/>
                  <a:pt x="309" y="242"/>
                </a:cubicBezTo>
                <a:cubicBezTo>
                  <a:pt x="317" y="259"/>
                  <a:pt x="339" y="270"/>
                  <a:pt x="354" y="263"/>
                </a:cubicBezTo>
                <a:cubicBezTo>
                  <a:pt x="372" y="256"/>
                  <a:pt x="381" y="233"/>
                  <a:pt x="374" y="214"/>
                </a:cubicBezTo>
                <a:cubicBezTo>
                  <a:pt x="367" y="198"/>
                  <a:pt x="350" y="192"/>
                  <a:pt x="331" y="200"/>
                </a:cubicBezTo>
                <a:close/>
                <a:moveTo>
                  <a:pt x="402" y="415"/>
                </a:moveTo>
                <a:cubicBezTo>
                  <a:pt x="431" y="395"/>
                  <a:pt x="435" y="387"/>
                  <a:pt x="428" y="366"/>
                </a:cubicBezTo>
                <a:cubicBezTo>
                  <a:pt x="420" y="341"/>
                  <a:pt x="410" y="337"/>
                  <a:pt x="369" y="341"/>
                </a:cubicBezTo>
                <a:cubicBezTo>
                  <a:pt x="342" y="387"/>
                  <a:pt x="349" y="402"/>
                  <a:pt x="402" y="415"/>
                </a:cubicBezTo>
                <a:close/>
                <a:moveTo>
                  <a:pt x="568" y="1183"/>
                </a:moveTo>
                <a:cubicBezTo>
                  <a:pt x="590" y="1202"/>
                  <a:pt x="612" y="1204"/>
                  <a:pt x="634" y="1187"/>
                </a:cubicBezTo>
                <a:cubicBezTo>
                  <a:pt x="664" y="1164"/>
                  <a:pt x="666" y="1133"/>
                  <a:pt x="640" y="1085"/>
                </a:cubicBezTo>
                <a:cubicBezTo>
                  <a:pt x="620" y="1085"/>
                  <a:pt x="599" y="1085"/>
                  <a:pt x="575" y="1085"/>
                </a:cubicBezTo>
                <a:cubicBezTo>
                  <a:pt x="540" y="1146"/>
                  <a:pt x="540" y="1159"/>
                  <a:pt x="568" y="1183"/>
                </a:cubicBezTo>
                <a:close/>
                <a:moveTo>
                  <a:pt x="326" y="1192"/>
                </a:moveTo>
                <a:cubicBezTo>
                  <a:pt x="299" y="1168"/>
                  <a:pt x="269" y="1174"/>
                  <a:pt x="239" y="1201"/>
                </a:cubicBezTo>
                <a:cubicBezTo>
                  <a:pt x="238" y="1240"/>
                  <a:pt x="245" y="1274"/>
                  <a:pt x="286" y="1280"/>
                </a:cubicBezTo>
                <a:cubicBezTo>
                  <a:pt x="301" y="1282"/>
                  <a:pt x="324" y="1270"/>
                  <a:pt x="335" y="1257"/>
                </a:cubicBezTo>
                <a:cubicBezTo>
                  <a:pt x="355" y="1235"/>
                  <a:pt x="343" y="1208"/>
                  <a:pt x="326" y="1192"/>
                </a:cubicBezTo>
                <a:close/>
                <a:moveTo>
                  <a:pt x="483" y="216"/>
                </a:moveTo>
                <a:cubicBezTo>
                  <a:pt x="490" y="200"/>
                  <a:pt x="482" y="186"/>
                  <a:pt x="470" y="175"/>
                </a:cubicBezTo>
                <a:cubicBezTo>
                  <a:pt x="452" y="169"/>
                  <a:pt x="440" y="177"/>
                  <a:pt x="431" y="192"/>
                </a:cubicBezTo>
                <a:cubicBezTo>
                  <a:pt x="422" y="207"/>
                  <a:pt x="428" y="219"/>
                  <a:pt x="439" y="233"/>
                </a:cubicBezTo>
                <a:cubicBezTo>
                  <a:pt x="459" y="237"/>
                  <a:pt x="475" y="234"/>
                  <a:pt x="483" y="216"/>
                </a:cubicBezTo>
                <a:close/>
                <a:moveTo>
                  <a:pt x="532" y="275"/>
                </a:moveTo>
                <a:cubicBezTo>
                  <a:pt x="519" y="266"/>
                  <a:pt x="489" y="269"/>
                  <a:pt x="478" y="284"/>
                </a:cubicBezTo>
                <a:cubicBezTo>
                  <a:pt x="471" y="293"/>
                  <a:pt x="468" y="309"/>
                  <a:pt x="471" y="319"/>
                </a:cubicBezTo>
                <a:cubicBezTo>
                  <a:pt x="476" y="337"/>
                  <a:pt x="501" y="340"/>
                  <a:pt x="539" y="329"/>
                </a:cubicBezTo>
                <a:cubicBezTo>
                  <a:pt x="551" y="296"/>
                  <a:pt x="549" y="286"/>
                  <a:pt x="532" y="275"/>
                </a:cubicBezTo>
                <a:close/>
                <a:moveTo>
                  <a:pt x="488" y="133"/>
                </a:moveTo>
                <a:cubicBezTo>
                  <a:pt x="502" y="99"/>
                  <a:pt x="504" y="81"/>
                  <a:pt x="487" y="74"/>
                </a:cubicBezTo>
                <a:cubicBezTo>
                  <a:pt x="474" y="69"/>
                  <a:pt x="456" y="70"/>
                  <a:pt x="444" y="75"/>
                </a:cubicBezTo>
                <a:cubicBezTo>
                  <a:pt x="428" y="82"/>
                  <a:pt x="432" y="100"/>
                  <a:pt x="436" y="113"/>
                </a:cubicBezTo>
                <a:cubicBezTo>
                  <a:pt x="440" y="130"/>
                  <a:pt x="459" y="136"/>
                  <a:pt x="488" y="133"/>
                </a:cubicBezTo>
                <a:close/>
                <a:moveTo>
                  <a:pt x="505" y="478"/>
                </a:moveTo>
                <a:cubicBezTo>
                  <a:pt x="479" y="484"/>
                  <a:pt x="474" y="505"/>
                  <a:pt x="470" y="531"/>
                </a:cubicBezTo>
                <a:cubicBezTo>
                  <a:pt x="484" y="539"/>
                  <a:pt x="498" y="548"/>
                  <a:pt x="512" y="557"/>
                </a:cubicBezTo>
                <a:cubicBezTo>
                  <a:pt x="545" y="533"/>
                  <a:pt x="553" y="521"/>
                  <a:pt x="548" y="505"/>
                </a:cubicBezTo>
                <a:cubicBezTo>
                  <a:pt x="543" y="489"/>
                  <a:pt x="521" y="474"/>
                  <a:pt x="505" y="478"/>
                </a:cubicBezTo>
                <a:close/>
                <a:moveTo>
                  <a:pt x="529" y="19"/>
                </a:moveTo>
                <a:cubicBezTo>
                  <a:pt x="532" y="13"/>
                  <a:pt x="536" y="7"/>
                  <a:pt x="540" y="0"/>
                </a:cubicBezTo>
                <a:cubicBezTo>
                  <a:pt x="489" y="0"/>
                  <a:pt x="489" y="0"/>
                  <a:pt x="489" y="0"/>
                </a:cubicBezTo>
                <a:cubicBezTo>
                  <a:pt x="495" y="17"/>
                  <a:pt x="509" y="22"/>
                  <a:pt x="529" y="19"/>
                </a:cubicBezTo>
                <a:close/>
                <a:moveTo>
                  <a:pt x="930" y="383"/>
                </a:moveTo>
                <a:cubicBezTo>
                  <a:pt x="931" y="364"/>
                  <a:pt x="921" y="358"/>
                  <a:pt x="884" y="357"/>
                </a:cubicBezTo>
                <a:cubicBezTo>
                  <a:pt x="861" y="385"/>
                  <a:pt x="861" y="388"/>
                  <a:pt x="883" y="416"/>
                </a:cubicBezTo>
                <a:cubicBezTo>
                  <a:pt x="916" y="414"/>
                  <a:pt x="929" y="405"/>
                  <a:pt x="930" y="383"/>
                </a:cubicBezTo>
                <a:close/>
                <a:moveTo>
                  <a:pt x="1013" y="51"/>
                </a:moveTo>
                <a:cubicBezTo>
                  <a:pt x="1029" y="43"/>
                  <a:pt x="1036" y="21"/>
                  <a:pt x="1029" y="3"/>
                </a:cubicBezTo>
                <a:cubicBezTo>
                  <a:pt x="1028" y="2"/>
                  <a:pt x="1028" y="1"/>
                  <a:pt x="1027" y="0"/>
                </a:cubicBezTo>
                <a:cubicBezTo>
                  <a:pt x="961" y="0"/>
                  <a:pt x="961" y="0"/>
                  <a:pt x="961" y="0"/>
                </a:cubicBezTo>
                <a:cubicBezTo>
                  <a:pt x="956" y="9"/>
                  <a:pt x="955" y="21"/>
                  <a:pt x="960" y="31"/>
                </a:cubicBezTo>
                <a:cubicBezTo>
                  <a:pt x="967" y="50"/>
                  <a:pt x="995" y="59"/>
                  <a:pt x="1013" y="51"/>
                </a:cubicBezTo>
                <a:close/>
                <a:moveTo>
                  <a:pt x="992" y="117"/>
                </a:moveTo>
                <a:cubicBezTo>
                  <a:pt x="1013" y="150"/>
                  <a:pt x="1018" y="151"/>
                  <a:pt x="1047" y="122"/>
                </a:cubicBezTo>
                <a:cubicBezTo>
                  <a:pt x="1044" y="112"/>
                  <a:pt x="1041" y="102"/>
                  <a:pt x="1039" y="92"/>
                </a:cubicBezTo>
                <a:cubicBezTo>
                  <a:pt x="1016" y="88"/>
                  <a:pt x="1000" y="92"/>
                  <a:pt x="992" y="117"/>
                </a:cubicBezTo>
                <a:close/>
                <a:moveTo>
                  <a:pt x="824" y="466"/>
                </a:moveTo>
                <a:cubicBezTo>
                  <a:pt x="845" y="433"/>
                  <a:pt x="844" y="431"/>
                  <a:pt x="816" y="408"/>
                </a:cubicBezTo>
                <a:cubicBezTo>
                  <a:pt x="798" y="416"/>
                  <a:pt x="785" y="428"/>
                  <a:pt x="791" y="450"/>
                </a:cubicBezTo>
                <a:cubicBezTo>
                  <a:pt x="795" y="466"/>
                  <a:pt x="808" y="471"/>
                  <a:pt x="824" y="466"/>
                </a:cubicBezTo>
                <a:close/>
                <a:moveTo>
                  <a:pt x="799" y="1501"/>
                </a:moveTo>
                <a:cubicBezTo>
                  <a:pt x="822" y="1449"/>
                  <a:pt x="818" y="1422"/>
                  <a:pt x="785" y="1403"/>
                </a:cubicBezTo>
                <a:cubicBezTo>
                  <a:pt x="756" y="1387"/>
                  <a:pt x="740" y="1398"/>
                  <a:pt x="710" y="1454"/>
                </a:cubicBezTo>
                <a:cubicBezTo>
                  <a:pt x="735" y="1510"/>
                  <a:pt x="740" y="1512"/>
                  <a:pt x="799" y="1501"/>
                </a:cubicBezTo>
                <a:close/>
                <a:moveTo>
                  <a:pt x="770" y="1265"/>
                </a:moveTo>
                <a:cubicBezTo>
                  <a:pt x="761" y="1248"/>
                  <a:pt x="740" y="1231"/>
                  <a:pt x="721" y="1227"/>
                </a:cubicBezTo>
                <a:cubicBezTo>
                  <a:pt x="687" y="1220"/>
                  <a:pt x="679" y="1250"/>
                  <a:pt x="668" y="1286"/>
                </a:cubicBezTo>
                <a:cubicBezTo>
                  <a:pt x="692" y="1299"/>
                  <a:pt x="712" y="1310"/>
                  <a:pt x="731" y="1320"/>
                </a:cubicBezTo>
                <a:cubicBezTo>
                  <a:pt x="757" y="1307"/>
                  <a:pt x="786" y="1296"/>
                  <a:pt x="770" y="1265"/>
                </a:cubicBezTo>
                <a:close/>
                <a:moveTo>
                  <a:pt x="932" y="500"/>
                </a:moveTo>
                <a:cubicBezTo>
                  <a:pt x="936" y="515"/>
                  <a:pt x="948" y="530"/>
                  <a:pt x="960" y="540"/>
                </a:cubicBezTo>
                <a:cubicBezTo>
                  <a:pt x="971" y="550"/>
                  <a:pt x="999" y="543"/>
                  <a:pt x="1010" y="531"/>
                </a:cubicBezTo>
                <a:cubicBezTo>
                  <a:pt x="1022" y="519"/>
                  <a:pt x="1023" y="506"/>
                  <a:pt x="1013" y="492"/>
                </a:cubicBezTo>
                <a:cubicBezTo>
                  <a:pt x="1003" y="477"/>
                  <a:pt x="994" y="462"/>
                  <a:pt x="982" y="445"/>
                </a:cubicBezTo>
                <a:cubicBezTo>
                  <a:pt x="969" y="452"/>
                  <a:pt x="962" y="456"/>
                  <a:pt x="955" y="459"/>
                </a:cubicBezTo>
                <a:cubicBezTo>
                  <a:pt x="937" y="467"/>
                  <a:pt x="928" y="484"/>
                  <a:pt x="932" y="500"/>
                </a:cubicBezTo>
                <a:close/>
                <a:moveTo>
                  <a:pt x="960" y="291"/>
                </a:moveTo>
                <a:cubicBezTo>
                  <a:pt x="960" y="306"/>
                  <a:pt x="960" y="320"/>
                  <a:pt x="959" y="332"/>
                </a:cubicBezTo>
                <a:cubicBezTo>
                  <a:pt x="973" y="343"/>
                  <a:pt x="986" y="355"/>
                  <a:pt x="998" y="338"/>
                </a:cubicBezTo>
                <a:cubicBezTo>
                  <a:pt x="1005" y="329"/>
                  <a:pt x="1008" y="313"/>
                  <a:pt x="1005" y="303"/>
                </a:cubicBezTo>
                <a:cubicBezTo>
                  <a:pt x="1000" y="283"/>
                  <a:pt x="982" y="287"/>
                  <a:pt x="960" y="291"/>
                </a:cubicBezTo>
                <a:close/>
                <a:moveTo>
                  <a:pt x="660" y="935"/>
                </a:moveTo>
                <a:cubicBezTo>
                  <a:pt x="640" y="960"/>
                  <a:pt x="645" y="978"/>
                  <a:pt x="687" y="1031"/>
                </a:cubicBezTo>
                <a:cubicBezTo>
                  <a:pt x="751" y="1032"/>
                  <a:pt x="769" y="1021"/>
                  <a:pt x="780" y="976"/>
                </a:cubicBezTo>
                <a:cubicBezTo>
                  <a:pt x="787" y="948"/>
                  <a:pt x="777" y="928"/>
                  <a:pt x="752" y="915"/>
                </a:cubicBezTo>
                <a:cubicBezTo>
                  <a:pt x="725" y="901"/>
                  <a:pt x="680" y="911"/>
                  <a:pt x="660" y="935"/>
                </a:cubicBezTo>
                <a:close/>
                <a:moveTo>
                  <a:pt x="3342" y="1988"/>
                </a:moveTo>
                <a:cubicBezTo>
                  <a:pt x="3359" y="1981"/>
                  <a:pt x="3362" y="1974"/>
                  <a:pt x="3358" y="1943"/>
                </a:cubicBezTo>
                <a:cubicBezTo>
                  <a:pt x="3336" y="1932"/>
                  <a:pt x="3327" y="1932"/>
                  <a:pt x="3316" y="1945"/>
                </a:cubicBezTo>
                <a:cubicBezTo>
                  <a:pt x="3306" y="1956"/>
                  <a:pt x="3303" y="1972"/>
                  <a:pt x="3310" y="1980"/>
                </a:cubicBezTo>
                <a:cubicBezTo>
                  <a:pt x="3318" y="1990"/>
                  <a:pt x="3329" y="1994"/>
                  <a:pt x="3342" y="1988"/>
                </a:cubicBezTo>
                <a:close/>
                <a:moveTo>
                  <a:pt x="1058" y="223"/>
                </a:moveTo>
                <a:cubicBezTo>
                  <a:pt x="1053" y="212"/>
                  <a:pt x="1047" y="201"/>
                  <a:pt x="1041" y="189"/>
                </a:cubicBezTo>
                <a:cubicBezTo>
                  <a:pt x="1000" y="187"/>
                  <a:pt x="993" y="190"/>
                  <a:pt x="988" y="211"/>
                </a:cubicBezTo>
                <a:cubicBezTo>
                  <a:pt x="984" y="227"/>
                  <a:pt x="988" y="239"/>
                  <a:pt x="1003" y="247"/>
                </a:cubicBezTo>
                <a:cubicBezTo>
                  <a:pt x="1023" y="256"/>
                  <a:pt x="1040" y="249"/>
                  <a:pt x="1058" y="223"/>
                </a:cubicBezTo>
                <a:close/>
                <a:moveTo>
                  <a:pt x="3243" y="2006"/>
                </a:moveTo>
                <a:cubicBezTo>
                  <a:pt x="3245" y="1988"/>
                  <a:pt x="3236" y="1978"/>
                  <a:pt x="3221" y="1973"/>
                </a:cubicBezTo>
                <a:cubicBezTo>
                  <a:pt x="3201" y="1966"/>
                  <a:pt x="3190" y="1978"/>
                  <a:pt x="3175" y="1998"/>
                </a:cubicBezTo>
                <a:cubicBezTo>
                  <a:pt x="3177" y="2004"/>
                  <a:pt x="3180" y="2014"/>
                  <a:pt x="3182" y="2020"/>
                </a:cubicBezTo>
                <a:cubicBezTo>
                  <a:pt x="3213" y="2036"/>
                  <a:pt x="3230" y="2026"/>
                  <a:pt x="3243" y="2006"/>
                </a:cubicBezTo>
                <a:close/>
                <a:moveTo>
                  <a:pt x="815" y="0"/>
                </a:moveTo>
                <a:cubicBezTo>
                  <a:pt x="766" y="0"/>
                  <a:pt x="766" y="0"/>
                  <a:pt x="766" y="0"/>
                </a:cubicBezTo>
                <a:cubicBezTo>
                  <a:pt x="770" y="7"/>
                  <a:pt x="776" y="14"/>
                  <a:pt x="784" y="23"/>
                </a:cubicBezTo>
                <a:cubicBezTo>
                  <a:pt x="796" y="16"/>
                  <a:pt x="810" y="12"/>
                  <a:pt x="815" y="0"/>
                </a:cubicBezTo>
                <a:close/>
                <a:moveTo>
                  <a:pt x="816" y="314"/>
                </a:moveTo>
                <a:cubicBezTo>
                  <a:pt x="822" y="327"/>
                  <a:pt x="843" y="336"/>
                  <a:pt x="856" y="331"/>
                </a:cubicBezTo>
                <a:cubicBezTo>
                  <a:pt x="869" y="326"/>
                  <a:pt x="875" y="307"/>
                  <a:pt x="869" y="291"/>
                </a:cubicBezTo>
                <a:cubicBezTo>
                  <a:pt x="864" y="275"/>
                  <a:pt x="847" y="268"/>
                  <a:pt x="830" y="275"/>
                </a:cubicBezTo>
                <a:cubicBezTo>
                  <a:pt x="816" y="280"/>
                  <a:pt x="809" y="300"/>
                  <a:pt x="816" y="314"/>
                </a:cubicBezTo>
                <a:close/>
                <a:moveTo>
                  <a:pt x="771" y="130"/>
                </a:moveTo>
                <a:cubicBezTo>
                  <a:pt x="805" y="158"/>
                  <a:pt x="811" y="157"/>
                  <a:pt x="825" y="121"/>
                </a:cubicBezTo>
                <a:cubicBezTo>
                  <a:pt x="816" y="112"/>
                  <a:pt x="805" y="103"/>
                  <a:pt x="792" y="91"/>
                </a:cubicBezTo>
                <a:cubicBezTo>
                  <a:pt x="784" y="107"/>
                  <a:pt x="777" y="119"/>
                  <a:pt x="771" y="130"/>
                </a:cubicBezTo>
                <a:close/>
                <a:moveTo>
                  <a:pt x="845" y="597"/>
                </a:moveTo>
                <a:cubicBezTo>
                  <a:pt x="863" y="590"/>
                  <a:pt x="873" y="567"/>
                  <a:pt x="865" y="548"/>
                </a:cubicBezTo>
                <a:cubicBezTo>
                  <a:pt x="860" y="533"/>
                  <a:pt x="838" y="526"/>
                  <a:pt x="818" y="533"/>
                </a:cubicBezTo>
                <a:cubicBezTo>
                  <a:pt x="800" y="539"/>
                  <a:pt x="791" y="556"/>
                  <a:pt x="798" y="573"/>
                </a:cubicBezTo>
                <a:cubicBezTo>
                  <a:pt x="807" y="593"/>
                  <a:pt x="828" y="604"/>
                  <a:pt x="845" y="597"/>
                </a:cubicBezTo>
                <a:close/>
                <a:moveTo>
                  <a:pt x="774" y="237"/>
                </a:moveTo>
                <a:cubicBezTo>
                  <a:pt x="783" y="237"/>
                  <a:pt x="796" y="229"/>
                  <a:pt x="800" y="221"/>
                </a:cubicBezTo>
                <a:cubicBezTo>
                  <a:pt x="807" y="208"/>
                  <a:pt x="795" y="198"/>
                  <a:pt x="767" y="192"/>
                </a:cubicBezTo>
                <a:cubicBezTo>
                  <a:pt x="756" y="218"/>
                  <a:pt x="758" y="236"/>
                  <a:pt x="774" y="237"/>
                </a:cubicBezTo>
                <a:close/>
                <a:moveTo>
                  <a:pt x="887" y="109"/>
                </a:moveTo>
                <a:cubicBezTo>
                  <a:pt x="904" y="114"/>
                  <a:pt x="915" y="100"/>
                  <a:pt x="919" y="87"/>
                </a:cubicBezTo>
                <a:cubicBezTo>
                  <a:pt x="925" y="66"/>
                  <a:pt x="913" y="52"/>
                  <a:pt x="892" y="44"/>
                </a:cubicBezTo>
                <a:cubicBezTo>
                  <a:pt x="870" y="54"/>
                  <a:pt x="855" y="66"/>
                  <a:pt x="862" y="89"/>
                </a:cubicBezTo>
                <a:cubicBezTo>
                  <a:pt x="865" y="98"/>
                  <a:pt x="878" y="106"/>
                  <a:pt x="887" y="109"/>
                </a:cubicBezTo>
                <a:close/>
                <a:moveTo>
                  <a:pt x="892" y="1231"/>
                </a:moveTo>
                <a:cubicBezTo>
                  <a:pt x="920" y="1234"/>
                  <a:pt x="955" y="1201"/>
                  <a:pt x="958" y="1168"/>
                </a:cubicBezTo>
                <a:cubicBezTo>
                  <a:pt x="960" y="1138"/>
                  <a:pt x="938" y="1115"/>
                  <a:pt x="905" y="1112"/>
                </a:cubicBezTo>
                <a:cubicBezTo>
                  <a:pt x="870" y="1110"/>
                  <a:pt x="837" y="1131"/>
                  <a:pt x="834" y="1159"/>
                </a:cubicBezTo>
                <a:cubicBezTo>
                  <a:pt x="832" y="1189"/>
                  <a:pt x="863" y="1228"/>
                  <a:pt x="892" y="1231"/>
                </a:cubicBezTo>
                <a:close/>
                <a:moveTo>
                  <a:pt x="335" y="124"/>
                </a:moveTo>
                <a:cubicBezTo>
                  <a:pt x="378" y="105"/>
                  <a:pt x="381" y="80"/>
                  <a:pt x="371" y="49"/>
                </a:cubicBezTo>
                <a:cubicBezTo>
                  <a:pt x="354" y="32"/>
                  <a:pt x="336" y="33"/>
                  <a:pt x="318" y="45"/>
                </a:cubicBezTo>
                <a:cubicBezTo>
                  <a:pt x="294" y="60"/>
                  <a:pt x="297" y="81"/>
                  <a:pt x="306" y="114"/>
                </a:cubicBezTo>
                <a:cubicBezTo>
                  <a:pt x="313" y="116"/>
                  <a:pt x="327" y="121"/>
                  <a:pt x="335" y="124"/>
                </a:cubicBezTo>
                <a:close/>
                <a:moveTo>
                  <a:pt x="918" y="230"/>
                </a:moveTo>
                <a:cubicBezTo>
                  <a:pt x="933" y="236"/>
                  <a:pt x="944" y="229"/>
                  <a:pt x="950" y="216"/>
                </a:cubicBezTo>
                <a:cubicBezTo>
                  <a:pt x="958" y="199"/>
                  <a:pt x="945" y="183"/>
                  <a:pt x="915" y="175"/>
                </a:cubicBezTo>
                <a:cubicBezTo>
                  <a:pt x="899" y="209"/>
                  <a:pt x="900" y="223"/>
                  <a:pt x="918" y="230"/>
                </a:cubicBezTo>
                <a:close/>
                <a:moveTo>
                  <a:pt x="3461" y="1947"/>
                </a:moveTo>
                <a:cubicBezTo>
                  <a:pt x="3447" y="1944"/>
                  <a:pt x="3431" y="1955"/>
                  <a:pt x="3427" y="1973"/>
                </a:cubicBezTo>
                <a:cubicBezTo>
                  <a:pt x="3424" y="1986"/>
                  <a:pt x="3425" y="1999"/>
                  <a:pt x="3435" y="2009"/>
                </a:cubicBezTo>
                <a:cubicBezTo>
                  <a:pt x="3444" y="2010"/>
                  <a:pt x="3453" y="2012"/>
                  <a:pt x="3465" y="2015"/>
                </a:cubicBezTo>
                <a:cubicBezTo>
                  <a:pt x="3471" y="2006"/>
                  <a:pt x="3480" y="1997"/>
                  <a:pt x="3483" y="1987"/>
                </a:cubicBezTo>
                <a:cubicBezTo>
                  <a:pt x="3489" y="1970"/>
                  <a:pt x="3477" y="1951"/>
                  <a:pt x="3461" y="1947"/>
                </a:cubicBezTo>
                <a:close/>
                <a:moveTo>
                  <a:pt x="1142" y="194"/>
                </a:moveTo>
                <a:cubicBezTo>
                  <a:pt x="1123" y="190"/>
                  <a:pt x="1115" y="197"/>
                  <a:pt x="1099" y="233"/>
                </a:cubicBezTo>
                <a:cubicBezTo>
                  <a:pt x="1115" y="267"/>
                  <a:pt x="1126" y="273"/>
                  <a:pt x="1152" y="267"/>
                </a:cubicBezTo>
                <a:cubicBezTo>
                  <a:pt x="1169" y="263"/>
                  <a:pt x="1177" y="253"/>
                  <a:pt x="1177" y="236"/>
                </a:cubicBezTo>
                <a:cubicBezTo>
                  <a:pt x="1177" y="218"/>
                  <a:pt x="1159" y="198"/>
                  <a:pt x="1142" y="194"/>
                </a:cubicBezTo>
                <a:close/>
                <a:moveTo>
                  <a:pt x="1139" y="60"/>
                </a:moveTo>
                <a:cubicBezTo>
                  <a:pt x="1123" y="76"/>
                  <a:pt x="1112" y="92"/>
                  <a:pt x="1127" y="113"/>
                </a:cubicBezTo>
                <a:cubicBezTo>
                  <a:pt x="1136" y="127"/>
                  <a:pt x="1154" y="131"/>
                  <a:pt x="1168" y="123"/>
                </a:cubicBezTo>
                <a:cubicBezTo>
                  <a:pt x="1183" y="114"/>
                  <a:pt x="1194" y="104"/>
                  <a:pt x="1192" y="85"/>
                </a:cubicBezTo>
                <a:cubicBezTo>
                  <a:pt x="1189" y="67"/>
                  <a:pt x="1178" y="61"/>
                  <a:pt x="1139" y="60"/>
                </a:cubicBezTo>
                <a:close/>
                <a:moveTo>
                  <a:pt x="3187" y="2109"/>
                </a:moveTo>
                <a:cubicBezTo>
                  <a:pt x="3174" y="2110"/>
                  <a:pt x="3169" y="2119"/>
                  <a:pt x="3166" y="2132"/>
                </a:cubicBezTo>
                <a:cubicBezTo>
                  <a:pt x="3173" y="2146"/>
                  <a:pt x="3183" y="2154"/>
                  <a:pt x="3197" y="2150"/>
                </a:cubicBezTo>
                <a:cubicBezTo>
                  <a:pt x="3210" y="2147"/>
                  <a:pt x="3214" y="2136"/>
                  <a:pt x="3215" y="2123"/>
                </a:cubicBezTo>
                <a:cubicBezTo>
                  <a:pt x="3210" y="2110"/>
                  <a:pt x="3200" y="2107"/>
                  <a:pt x="3187" y="2109"/>
                </a:cubicBezTo>
                <a:close/>
                <a:moveTo>
                  <a:pt x="3034" y="2158"/>
                </a:moveTo>
                <a:cubicBezTo>
                  <a:pt x="3084" y="2158"/>
                  <a:pt x="3084" y="2158"/>
                  <a:pt x="3084" y="2158"/>
                </a:cubicBezTo>
                <a:cubicBezTo>
                  <a:pt x="3081" y="2154"/>
                  <a:pt x="3076" y="2148"/>
                  <a:pt x="3070" y="2142"/>
                </a:cubicBezTo>
                <a:cubicBezTo>
                  <a:pt x="3049" y="2144"/>
                  <a:pt x="3037" y="2149"/>
                  <a:pt x="3034" y="2158"/>
                </a:cubicBezTo>
                <a:close/>
                <a:moveTo>
                  <a:pt x="1071" y="344"/>
                </a:moveTo>
                <a:cubicBezTo>
                  <a:pt x="1055" y="350"/>
                  <a:pt x="1042" y="377"/>
                  <a:pt x="1048" y="393"/>
                </a:cubicBezTo>
                <a:cubicBezTo>
                  <a:pt x="1054" y="409"/>
                  <a:pt x="1081" y="418"/>
                  <a:pt x="1098" y="411"/>
                </a:cubicBezTo>
                <a:cubicBezTo>
                  <a:pt x="1115" y="404"/>
                  <a:pt x="1122" y="386"/>
                  <a:pt x="1114" y="369"/>
                </a:cubicBezTo>
                <a:cubicBezTo>
                  <a:pt x="1106" y="349"/>
                  <a:pt x="1086" y="338"/>
                  <a:pt x="1071" y="344"/>
                </a:cubicBezTo>
                <a:close/>
                <a:moveTo>
                  <a:pt x="3136" y="2053"/>
                </a:moveTo>
                <a:cubicBezTo>
                  <a:pt x="3120" y="2044"/>
                  <a:pt x="3107" y="2047"/>
                  <a:pt x="3100" y="2060"/>
                </a:cubicBezTo>
                <a:cubicBezTo>
                  <a:pt x="3094" y="2073"/>
                  <a:pt x="3098" y="2090"/>
                  <a:pt x="3109" y="2097"/>
                </a:cubicBezTo>
                <a:cubicBezTo>
                  <a:pt x="3121" y="2104"/>
                  <a:pt x="3140" y="2098"/>
                  <a:pt x="3147" y="2085"/>
                </a:cubicBezTo>
                <a:cubicBezTo>
                  <a:pt x="3154" y="2074"/>
                  <a:pt x="3149" y="2060"/>
                  <a:pt x="3136" y="2053"/>
                </a:cubicBezTo>
                <a:close/>
                <a:moveTo>
                  <a:pt x="268" y="853"/>
                </a:moveTo>
                <a:cubicBezTo>
                  <a:pt x="301" y="856"/>
                  <a:pt x="338" y="821"/>
                  <a:pt x="343" y="782"/>
                </a:cubicBezTo>
                <a:cubicBezTo>
                  <a:pt x="348" y="744"/>
                  <a:pt x="315" y="710"/>
                  <a:pt x="269" y="704"/>
                </a:cubicBezTo>
                <a:cubicBezTo>
                  <a:pt x="234" y="700"/>
                  <a:pt x="191" y="733"/>
                  <a:pt x="187" y="768"/>
                </a:cubicBezTo>
                <a:cubicBezTo>
                  <a:pt x="184" y="801"/>
                  <a:pt x="230" y="849"/>
                  <a:pt x="268" y="853"/>
                </a:cubicBezTo>
                <a:close/>
                <a:moveTo>
                  <a:pt x="811" y="1944"/>
                </a:moveTo>
                <a:cubicBezTo>
                  <a:pt x="818" y="1971"/>
                  <a:pt x="848" y="1990"/>
                  <a:pt x="879" y="1986"/>
                </a:cubicBezTo>
                <a:cubicBezTo>
                  <a:pt x="919" y="1981"/>
                  <a:pt x="931" y="1963"/>
                  <a:pt x="935" y="1904"/>
                </a:cubicBezTo>
                <a:cubicBezTo>
                  <a:pt x="921" y="1887"/>
                  <a:pt x="906" y="1871"/>
                  <a:pt x="890" y="1852"/>
                </a:cubicBezTo>
                <a:cubicBezTo>
                  <a:pt x="826" y="1877"/>
                  <a:pt x="803" y="1907"/>
                  <a:pt x="811" y="1944"/>
                </a:cubicBezTo>
                <a:close/>
                <a:moveTo>
                  <a:pt x="691" y="1717"/>
                </a:moveTo>
                <a:cubicBezTo>
                  <a:pt x="672" y="1730"/>
                  <a:pt x="653" y="1743"/>
                  <a:pt x="634" y="1756"/>
                </a:cubicBezTo>
                <a:cubicBezTo>
                  <a:pt x="635" y="1811"/>
                  <a:pt x="647" y="1831"/>
                  <a:pt x="684" y="1839"/>
                </a:cubicBezTo>
                <a:cubicBezTo>
                  <a:pt x="713" y="1846"/>
                  <a:pt x="732" y="1834"/>
                  <a:pt x="742" y="1808"/>
                </a:cubicBezTo>
                <a:cubicBezTo>
                  <a:pt x="754" y="1776"/>
                  <a:pt x="735" y="1743"/>
                  <a:pt x="691" y="1717"/>
                </a:cubicBezTo>
                <a:close/>
                <a:moveTo>
                  <a:pt x="987" y="1629"/>
                </a:moveTo>
                <a:cubicBezTo>
                  <a:pt x="960" y="1626"/>
                  <a:pt x="933" y="1654"/>
                  <a:pt x="927" y="1689"/>
                </a:cubicBezTo>
                <a:cubicBezTo>
                  <a:pt x="923" y="1722"/>
                  <a:pt x="942" y="1748"/>
                  <a:pt x="973" y="1750"/>
                </a:cubicBezTo>
                <a:cubicBezTo>
                  <a:pt x="1011" y="1752"/>
                  <a:pt x="1042" y="1729"/>
                  <a:pt x="1045" y="1697"/>
                </a:cubicBezTo>
                <a:cubicBezTo>
                  <a:pt x="1048" y="1665"/>
                  <a:pt x="1021" y="1633"/>
                  <a:pt x="987" y="1629"/>
                </a:cubicBezTo>
                <a:close/>
                <a:moveTo>
                  <a:pt x="830" y="1629"/>
                </a:moveTo>
                <a:cubicBezTo>
                  <a:pt x="795" y="1572"/>
                  <a:pt x="792" y="1571"/>
                  <a:pt x="736" y="1597"/>
                </a:cubicBezTo>
                <a:cubicBezTo>
                  <a:pt x="734" y="1630"/>
                  <a:pt x="743" y="1659"/>
                  <a:pt x="779" y="1667"/>
                </a:cubicBezTo>
                <a:cubicBezTo>
                  <a:pt x="808" y="1674"/>
                  <a:pt x="826" y="1657"/>
                  <a:pt x="830" y="1629"/>
                </a:cubicBezTo>
                <a:close/>
                <a:moveTo>
                  <a:pt x="3479" y="2116"/>
                </a:moveTo>
                <a:cubicBezTo>
                  <a:pt x="3475" y="2126"/>
                  <a:pt x="3479" y="2134"/>
                  <a:pt x="3489" y="2137"/>
                </a:cubicBezTo>
                <a:cubicBezTo>
                  <a:pt x="3496" y="2140"/>
                  <a:pt x="3508" y="2142"/>
                  <a:pt x="3513" y="2138"/>
                </a:cubicBezTo>
                <a:cubicBezTo>
                  <a:pt x="3526" y="2127"/>
                  <a:pt x="3523" y="2113"/>
                  <a:pt x="3513" y="2101"/>
                </a:cubicBezTo>
                <a:cubicBezTo>
                  <a:pt x="3498" y="2098"/>
                  <a:pt x="3485" y="2100"/>
                  <a:pt x="3479" y="2116"/>
                </a:cubicBezTo>
                <a:close/>
                <a:moveTo>
                  <a:pt x="3283" y="2086"/>
                </a:moveTo>
                <a:cubicBezTo>
                  <a:pt x="3280" y="2077"/>
                  <a:pt x="3271" y="2066"/>
                  <a:pt x="3262" y="2061"/>
                </a:cubicBezTo>
                <a:cubicBezTo>
                  <a:pt x="3251" y="2055"/>
                  <a:pt x="3242" y="2066"/>
                  <a:pt x="3236" y="2075"/>
                </a:cubicBezTo>
                <a:cubicBezTo>
                  <a:pt x="3228" y="2085"/>
                  <a:pt x="3233" y="2099"/>
                  <a:pt x="3248" y="2114"/>
                </a:cubicBezTo>
                <a:cubicBezTo>
                  <a:pt x="3275" y="2107"/>
                  <a:pt x="3286" y="2100"/>
                  <a:pt x="3283" y="2086"/>
                </a:cubicBezTo>
                <a:close/>
                <a:moveTo>
                  <a:pt x="3548" y="2158"/>
                </a:moveTo>
                <a:cubicBezTo>
                  <a:pt x="3561" y="2158"/>
                  <a:pt x="3561" y="2158"/>
                  <a:pt x="3561" y="2158"/>
                </a:cubicBezTo>
                <a:cubicBezTo>
                  <a:pt x="3557" y="2157"/>
                  <a:pt x="3552" y="2157"/>
                  <a:pt x="3548" y="2158"/>
                </a:cubicBezTo>
                <a:close/>
                <a:moveTo>
                  <a:pt x="3681" y="2125"/>
                </a:moveTo>
                <a:cubicBezTo>
                  <a:pt x="3674" y="2113"/>
                  <a:pt x="3663" y="2107"/>
                  <a:pt x="3649" y="2110"/>
                </a:cubicBezTo>
                <a:cubicBezTo>
                  <a:pt x="3632" y="2114"/>
                  <a:pt x="3627" y="2122"/>
                  <a:pt x="3627" y="2154"/>
                </a:cubicBezTo>
                <a:cubicBezTo>
                  <a:pt x="3629" y="2155"/>
                  <a:pt x="3632" y="2157"/>
                  <a:pt x="3634" y="2158"/>
                </a:cubicBezTo>
                <a:cubicBezTo>
                  <a:pt x="3678" y="2158"/>
                  <a:pt x="3678" y="2158"/>
                  <a:pt x="3678" y="2158"/>
                </a:cubicBezTo>
                <a:cubicBezTo>
                  <a:pt x="3686" y="2150"/>
                  <a:pt x="3688" y="2136"/>
                  <a:pt x="3681" y="2125"/>
                </a:cubicBezTo>
                <a:close/>
                <a:moveTo>
                  <a:pt x="3567" y="2012"/>
                </a:moveTo>
                <a:cubicBezTo>
                  <a:pt x="3553" y="2018"/>
                  <a:pt x="3546" y="2029"/>
                  <a:pt x="3550" y="2042"/>
                </a:cubicBezTo>
                <a:cubicBezTo>
                  <a:pt x="3555" y="2060"/>
                  <a:pt x="3564" y="2064"/>
                  <a:pt x="3591" y="2061"/>
                </a:cubicBezTo>
                <a:cubicBezTo>
                  <a:pt x="3595" y="2052"/>
                  <a:pt x="3599" y="2042"/>
                  <a:pt x="3604" y="2033"/>
                </a:cubicBezTo>
                <a:cubicBezTo>
                  <a:pt x="3592" y="2011"/>
                  <a:pt x="3583" y="2006"/>
                  <a:pt x="3567" y="2012"/>
                </a:cubicBezTo>
                <a:close/>
                <a:moveTo>
                  <a:pt x="3414" y="2045"/>
                </a:moveTo>
                <a:cubicBezTo>
                  <a:pt x="3395" y="2056"/>
                  <a:pt x="3398" y="2074"/>
                  <a:pt x="3402" y="2093"/>
                </a:cubicBezTo>
                <a:cubicBezTo>
                  <a:pt x="3419" y="2100"/>
                  <a:pt x="3433" y="2103"/>
                  <a:pt x="3443" y="2088"/>
                </a:cubicBezTo>
                <a:cubicBezTo>
                  <a:pt x="3450" y="2078"/>
                  <a:pt x="3452" y="2066"/>
                  <a:pt x="3442" y="2055"/>
                </a:cubicBezTo>
                <a:cubicBezTo>
                  <a:pt x="3434" y="2048"/>
                  <a:pt x="3426" y="2038"/>
                  <a:pt x="3414" y="2045"/>
                </a:cubicBezTo>
                <a:close/>
                <a:moveTo>
                  <a:pt x="3356" y="2047"/>
                </a:moveTo>
                <a:cubicBezTo>
                  <a:pt x="3348" y="2043"/>
                  <a:pt x="3337" y="2041"/>
                  <a:pt x="3329" y="2050"/>
                </a:cubicBezTo>
                <a:cubicBezTo>
                  <a:pt x="3320" y="2063"/>
                  <a:pt x="3323" y="2074"/>
                  <a:pt x="3335" y="2085"/>
                </a:cubicBezTo>
                <a:cubicBezTo>
                  <a:pt x="3342" y="2084"/>
                  <a:pt x="3351" y="2083"/>
                  <a:pt x="3360" y="2082"/>
                </a:cubicBezTo>
                <a:cubicBezTo>
                  <a:pt x="3363" y="2069"/>
                  <a:pt x="3372" y="2056"/>
                  <a:pt x="3356" y="2047"/>
                </a:cubicBezTo>
                <a:close/>
                <a:moveTo>
                  <a:pt x="3285" y="2152"/>
                </a:moveTo>
                <a:cubicBezTo>
                  <a:pt x="3283" y="2154"/>
                  <a:pt x="3281" y="2156"/>
                  <a:pt x="3280" y="2158"/>
                </a:cubicBezTo>
                <a:cubicBezTo>
                  <a:pt x="3317" y="2158"/>
                  <a:pt x="3317" y="2158"/>
                  <a:pt x="3317" y="2158"/>
                </a:cubicBezTo>
                <a:cubicBezTo>
                  <a:pt x="3302" y="2144"/>
                  <a:pt x="3294" y="2143"/>
                  <a:pt x="3285" y="2152"/>
                </a:cubicBezTo>
                <a:close/>
                <a:moveTo>
                  <a:pt x="3396" y="2140"/>
                </a:moveTo>
                <a:cubicBezTo>
                  <a:pt x="3391" y="2139"/>
                  <a:pt x="3380" y="2144"/>
                  <a:pt x="3378" y="2149"/>
                </a:cubicBezTo>
                <a:cubicBezTo>
                  <a:pt x="3377" y="2151"/>
                  <a:pt x="3377" y="2155"/>
                  <a:pt x="3376" y="2158"/>
                </a:cubicBezTo>
                <a:cubicBezTo>
                  <a:pt x="3410" y="2158"/>
                  <a:pt x="3410" y="2158"/>
                  <a:pt x="3410" y="2158"/>
                </a:cubicBezTo>
                <a:cubicBezTo>
                  <a:pt x="3410" y="2149"/>
                  <a:pt x="3408" y="2142"/>
                  <a:pt x="3396" y="2140"/>
                </a:cubicBezTo>
                <a:close/>
                <a:moveTo>
                  <a:pt x="1015" y="1361"/>
                </a:moveTo>
                <a:cubicBezTo>
                  <a:pt x="985" y="1365"/>
                  <a:pt x="955" y="1368"/>
                  <a:pt x="919" y="1371"/>
                </a:cubicBezTo>
                <a:cubicBezTo>
                  <a:pt x="920" y="1398"/>
                  <a:pt x="920" y="1411"/>
                  <a:pt x="920" y="1424"/>
                </a:cubicBezTo>
                <a:cubicBezTo>
                  <a:pt x="919" y="1457"/>
                  <a:pt x="937" y="1484"/>
                  <a:pt x="965" y="1490"/>
                </a:cubicBezTo>
                <a:cubicBezTo>
                  <a:pt x="991" y="1496"/>
                  <a:pt x="1022" y="1490"/>
                  <a:pt x="1048" y="1480"/>
                </a:cubicBezTo>
                <a:cubicBezTo>
                  <a:pt x="1071" y="1470"/>
                  <a:pt x="1082" y="1422"/>
                  <a:pt x="1072" y="1395"/>
                </a:cubicBezTo>
                <a:cubicBezTo>
                  <a:pt x="1063" y="1368"/>
                  <a:pt x="1043" y="1357"/>
                  <a:pt x="1015" y="1361"/>
                </a:cubicBezTo>
                <a:close/>
                <a:moveTo>
                  <a:pt x="0" y="1832"/>
                </a:moveTo>
                <a:cubicBezTo>
                  <a:pt x="0" y="1949"/>
                  <a:pt x="0" y="1949"/>
                  <a:pt x="0" y="1949"/>
                </a:cubicBezTo>
                <a:cubicBezTo>
                  <a:pt x="26" y="1950"/>
                  <a:pt x="48" y="1927"/>
                  <a:pt x="64" y="1884"/>
                </a:cubicBezTo>
                <a:cubicBezTo>
                  <a:pt x="38" y="1852"/>
                  <a:pt x="18" y="1835"/>
                  <a:pt x="0" y="1832"/>
                </a:cubicBezTo>
                <a:close/>
                <a:moveTo>
                  <a:pt x="344" y="1021"/>
                </a:moveTo>
                <a:cubicBezTo>
                  <a:pt x="345" y="991"/>
                  <a:pt x="316" y="963"/>
                  <a:pt x="284" y="960"/>
                </a:cubicBezTo>
                <a:cubicBezTo>
                  <a:pt x="248" y="958"/>
                  <a:pt x="218" y="982"/>
                  <a:pt x="215" y="1018"/>
                </a:cubicBezTo>
                <a:cubicBezTo>
                  <a:pt x="212" y="1053"/>
                  <a:pt x="239" y="1085"/>
                  <a:pt x="273" y="1087"/>
                </a:cubicBezTo>
                <a:cubicBezTo>
                  <a:pt x="306" y="1089"/>
                  <a:pt x="343" y="1055"/>
                  <a:pt x="344" y="1021"/>
                </a:cubicBezTo>
                <a:close/>
                <a:moveTo>
                  <a:pt x="65" y="1557"/>
                </a:moveTo>
                <a:cubicBezTo>
                  <a:pt x="80" y="1529"/>
                  <a:pt x="52" y="1515"/>
                  <a:pt x="27" y="1498"/>
                </a:cubicBezTo>
                <a:cubicBezTo>
                  <a:pt x="18" y="1502"/>
                  <a:pt x="9" y="1506"/>
                  <a:pt x="0" y="1510"/>
                </a:cubicBezTo>
                <a:cubicBezTo>
                  <a:pt x="0" y="1582"/>
                  <a:pt x="0" y="1582"/>
                  <a:pt x="0" y="1582"/>
                </a:cubicBezTo>
                <a:cubicBezTo>
                  <a:pt x="4" y="1584"/>
                  <a:pt x="8" y="1585"/>
                  <a:pt x="12" y="1585"/>
                </a:cubicBezTo>
                <a:cubicBezTo>
                  <a:pt x="31" y="1583"/>
                  <a:pt x="56" y="1572"/>
                  <a:pt x="65" y="1557"/>
                </a:cubicBezTo>
                <a:close/>
                <a:moveTo>
                  <a:pt x="114" y="1944"/>
                </a:moveTo>
                <a:cubicBezTo>
                  <a:pt x="91" y="1967"/>
                  <a:pt x="95" y="1990"/>
                  <a:pt x="110" y="2016"/>
                </a:cubicBezTo>
                <a:cubicBezTo>
                  <a:pt x="126" y="2041"/>
                  <a:pt x="149" y="2042"/>
                  <a:pt x="178" y="2036"/>
                </a:cubicBezTo>
                <a:cubicBezTo>
                  <a:pt x="200" y="2008"/>
                  <a:pt x="208" y="1980"/>
                  <a:pt x="186" y="1955"/>
                </a:cubicBezTo>
                <a:cubicBezTo>
                  <a:pt x="168" y="1932"/>
                  <a:pt x="140" y="1934"/>
                  <a:pt x="114" y="1944"/>
                </a:cubicBezTo>
                <a:close/>
                <a:moveTo>
                  <a:pt x="179" y="1496"/>
                </a:moveTo>
                <a:cubicBezTo>
                  <a:pt x="157" y="1494"/>
                  <a:pt x="141" y="1503"/>
                  <a:pt x="143" y="1525"/>
                </a:cubicBezTo>
                <a:cubicBezTo>
                  <a:pt x="144" y="1539"/>
                  <a:pt x="156" y="1553"/>
                  <a:pt x="168" y="1577"/>
                </a:cubicBezTo>
                <a:cubicBezTo>
                  <a:pt x="189" y="1559"/>
                  <a:pt x="208" y="1550"/>
                  <a:pt x="211" y="1537"/>
                </a:cubicBezTo>
                <a:cubicBezTo>
                  <a:pt x="216" y="1516"/>
                  <a:pt x="204" y="1498"/>
                  <a:pt x="179" y="1496"/>
                </a:cubicBezTo>
                <a:close/>
                <a:moveTo>
                  <a:pt x="99" y="2120"/>
                </a:moveTo>
                <a:cubicBezTo>
                  <a:pt x="75" y="2118"/>
                  <a:pt x="55" y="2133"/>
                  <a:pt x="47" y="2158"/>
                </a:cubicBezTo>
                <a:cubicBezTo>
                  <a:pt x="154" y="2158"/>
                  <a:pt x="154" y="2158"/>
                  <a:pt x="154" y="2158"/>
                </a:cubicBezTo>
                <a:cubicBezTo>
                  <a:pt x="144" y="2138"/>
                  <a:pt x="123" y="2122"/>
                  <a:pt x="99" y="2120"/>
                </a:cubicBezTo>
                <a:close/>
                <a:moveTo>
                  <a:pt x="96" y="1272"/>
                </a:moveTo>
                <a:cubicBezTo>
                  <a:pt x="29" y="1285"/>
                  <a:pt x="15" y="1295"/>
                  <a:pt x="21" y="1326"/>
                </a:cubicBezTo>
                <a:cubicBezTo>
                  <a:pt x="28" y="1361"/>
                  <a:pt x="56" y="1368"/>
                  <a:pt x="125" y="1348"/>
                </a:cubicBezTo>
                <a:cubicBezTo>
                  <a:pt x="123" y="1317"/>
                  <a:pt x="131" y="1285"/>
                  <a:pt x="96" y="1272"/>
                </a:cubicBezTo>
                <a:close/>
                <a:moveTo>
                  <a:pt x="36" y="848"/>
                </a:moveTo>
                <a:cubicBezTo>
                  <a:pt x="41" y="823"/>
                  <a:pt x="23" y="789"/>
                  <a:pt x="0" y="778"/>
                </a:cubicBezTo>
                <a:cubicBezTo>
                  <a:pt x="0" y="891"/>
                  <a:pt x="0" y="891"/>
                  <a:pt x="0" y="891"/>
                </a:cubicBezTo>
                <a:cubicBezTo>
                  <a:pt x="18" y="882"/>
                  <a:pt x="32" y="866"/>
                  <a:pt x="36" y="848"/>
                </a:cubicBezTo>
                <a:close/>
                <a:moveTo>
                  <a:pt x="106" y="1774"/>
                </a:moveTo>
                <a:cubicBezTo>
                  <a:pt x="139" y="1787"/>
                  <a:pt x="162" y="1772"/>
                  <a:pt x="183" y="1724"/>
                </a:cubicBezTo>
                <a:cubicBezTo>
                  <a:pt x="167" y="1684"/>
                  <a:pt x="136" y="1673"/>
                  <a:pt x="97" y="1681"/>
                </a:cubicBezTo>
                <a:cubicBezTo>
                  <a:pt x="73" y="1741"/>
                  <a:pt x="75" y="1762"/>
                  <a:pt x="106" y="1774"/>
                </a:cubicBezTo>
                <a:close/>
                <a:moveTo>
                  <a:pt x="676" y="2079"/>
                </a:moveTo>
                <a:cubicBezTo>
                  <a:pt x="648" y="2074"/>
                  <a:pt x="609" y="2096"/>
                  <a:pt x="602" y="2123"/>
                </a:cubicBezTo>
                <a:cubicBezTo>
                  <a:pt x="599" y="2136"/>
                  <a:pt x="599" y="2148"/>
                  <a:pt x="602" y="2158"/>
                </a:cubicBezTo>
                <a:cubicBezTo>
                  <a:pt x="725" y="2158"/>
                  <a:pt x="725" y="2158"/>
                  <a:pt x="725" y="2158"/>
                </a:cubicBezTo>
                <a:cubicBezTo>
                  <a:pt x="715" y="2101"/>
                  <a:pt x="702" y="2084"/>
                  <a:pt x="676" y="2079"/>
                </a:cubicBezTo>
                <a:close/>
                <a:moveTo>
                  <a:pt x="15" y="1041"/>
                </a:moveTo>
                <a:cubicBezTo>
                  <a:pt x="10" y="1065"/>
                  <a:pt x="27" y="1094"/>
                  <a:pt x="48" y="1099"/>
                </a:cubicBezTo>
                <a:cubicBezTo>
                  <a:pt x="76" y="1106"/>
                  <a:pt x="109" y="1083"/>
                  <a:pt x="114" y="1056"/>
                </a:cubicBezTo>
                <a:cubicBezTo>
                  <a:pt x="117" y="1030"/>
                  <a:pt x="94" y="1002"/>
                  <a:pt x="68" y="999"/>
                </a:cubicBezTo>
                <a:cubicBezTo>
                  <a:pt x="45" y="997"/>
                  <a:pt x="19" y="1017"/>
                  <a:pt x="15" y="1041"/>
                </a:cubicBezTo>
                <a:close/>
                <a:moveTo>
                  <a:pt x="543" y="1304"/>
                </a:moveTo>
                <a:cubicBezTo>
                  <a:pt x="564" y="1285"/>
                  <a:pt x="561" y="1264"/>
                  <a:pt x="546" y="1244"/>
                </a:cubicBezTo>
                <a:cubicBezTo>
                  <a:pt x="527" y="1218"/>
                  <a:pt x="493" y="1226"/>
                  <a:pt x="457" y="1266"/>
                </a:cubicBezTo>
                <a:cubicBezTo>
                  <a:pt x="497" y="1317"/>
                  <a:pt x="519" y="1326"/>
                  <a:pt x="543" y="1304"/>
                </a:cubicBezTo>
                <a:close/>
                <a:moveTo>
                  <a:pt x="570" y="1656"/>
                </a:moveTo>
                <a:cubicBezTo>
                  <a:pt x="567" y="1632"/>
                  <a:pt x="546" y="1627"/>
                  <a:pt x="524" y="1626"/>
                </a:cubicBezTo>
                <a:cubicBezTo>
                  <a:pt x="485" y="1626"/>
                  <a:pt x="476" y="1650"/>
                  <a:pt x="476" y="1685"/>
                </a:cubicBezTo>
                <a:cubicBezTo>
                  <a:pt x="490" y="1698"/>
                  <a:pt x="505" y="1711"/>
                  <a:pt x="517" y="1721"/>
                </a:cubicBezTo>
                <a:cubicBezTo>
                  <a:pt x="561" y="1717"/>
                  <a:pt x="575" y="1691"/>
                  <a:pt x="570" y="1656"/>
                </a:cubicBezTo>
                <a:close/>
                <a:moveTo>
                  <a:pt x="487" y="1872"/>
                </a:moveTo>
                <a:cubicBezTo>
                  <a:pt x="479" y="1929"/>
                  <a:pt x="487" y="1951"/>
                  <a:pt x="519" y="1964"/>
                </a:cubicBezTo>
                <a:cubicBezTo>
                  <a:pt x="540" y="1972"/>
                  <a:pt x="558" y="1969"/>
                  <a:pt x="572" y="1951"/>
                </a:cubicBezTo>
                <a:cubicBezTo>
                  <a:pt x="589" y="1930"/>
                  <a:pt x="595" y="1908"/>
                  <a:pt x="577" y="1885"/>
                </a:cubicBezTo>
                <a:cubicBezTo>
                  <a:pt x="553" y="1855"/>
                  <a:pt x="523" y="1848"/>
                  <a:pt x="487" y="1872"/>
                </a:cubicBezTo>
                <a:close/>
                <a:moveTo>
                  <a:pt x="649" y="1476"/>
                </a:moveTo>
                <a:cubicBezTo>
                  <a:pt x="651" y="1452"/>
                  <a:pt x="628" y="1429"/>
                  <a:pt x="598" y="1425"/>
                </a:cubicBezTo>
                <a:cubicBezTo>
                  <a:pt x="570" y="1421"/>
                  <a:pt x="547" y="1441"/>
                  <a:pt x="544" y="1472"/>
                </a:cubicBezTo>
                <a:cubicBezTo>
                  <a:pt x="541" y="1497"/>
                  <a:pt x="565" y="1523"/>
                  <a:pt x="593" y="1524"/>
                </a:cubicBezTo>
                <a:cubicBezTo>
                  <a:pt x="617" y="1525"/>
                  <a:pt x="647" y="1500"/>
                  <a:pt x="649" y="1476"/>
                </a:cubicBezTo>
                <a:close/>
                <a:moveTo>
                  <a:pt x="369" y="1799"/>
                </a:moveTo>
                <a:cubicBezTo>
                  <a:pt x="372" y="1770"/>
                  <a:pt x="357" y="1757"/>
                  <a:pt x="317" y="1754"/>
                </a:cubicBezTo>
                <a:cubicBezTo>
                  <a:pt x="280" y="1751"/>
                  <a:pt x="258" y="1765"/>
                  <a:pt x="254" y="1797"/>
                </a:cubicBezTo>
                <a:cubicBezTo>
                  <a:pt x="250" y="1824"/>
                  <a:pt x="276" y="1858"/>
                  <a:pt x="301" y="1861"/>
                </a:cubicBezTo>
                <a:cubicBezTo>
                  <a:pt x="330" y="1865"/>
                  <a:pt x="366" y="1832"/>
                  <a:pt x="369" y="1799"/>
                </a:cubicBezTo>
                <a:close/>
                <a:moveTo>
                  <a:pt x="370" y="1504"/>
                </a:moveTo>
                <a:cubicBezTo>
                  <a:pt x="400" y="1541"/>
                  <a:pt x="430" y="1551"/>
                  <a:pt x="443" y="1528"/>
                </a:cubicBezTo>
                <a:cubicBezTo>
                  <a:pt x="450" y="1515"/>
                  <a:pt x="448" y="1488"/>
                  <a:pt x="439" y="1476"/>
                </a:cubicBezTo>
                <a:cubicBezTo>
                  <a:pt x="424" y="1456"/>
                  <a:pt x="400" y="1466"/>
                  <a:pt x="370" y="1504"/>
                </a:cubicBezTo>
                <a:close/>
                <a:moveTo>
                  <a:pt x="305" y="1361"/>
                </a:moveTo>
                <a:cubicBezTo>
                  <a:pt x="285" y="1369"/>
                  <a:pt x="263" y="1377"/>
                  <a:pt x="235" y="1389"/>
                </a:cubicBezTo>
                <a:cubicBezTo>
                  <a:pt x="252" y="1414"/>
                  <a:pt x="265" y="1433"/>
                  <a:pt x="278" y="1451"/>
                </a:cubicBezTo>
                <a:cubicBezTo>
                  <a:pt x="347" y="1420"/>
                  <a:pt x="350" y="1411"/>
                  <a:pt x="305" y="1361"/>
                </a:cubicBezTo>
                <a:close/>
                <a:moveTo>
                  <a:pt x="330" y="2158"/>
                </a:moveTo>
                <a:cubicBezTo>
                  <a:pt x="389" y="2158"/>
                  <a:pt x="389" y="2158"/>
                  <a:pt x="389" y="2158"/>
                </a:cubicBezTo>
                <a:cubicBezTo>
                  <a:pt x="384" y="2156"/>
                  <a:pt x="379" y="2155"/>
                  <a:pt x="372" y="2154"/>
                </a:cubicBezTo>
                <a:cubicBezTo>
                  <a:pt x="354" y="2152"/>
                  <a:pt x="341" y="2152"/>
                  <a:pt x="330" y="2158"/>
                </a:cubicBezTo>
                <a:close/>
                <a:moveTo>
                  <a:pt x="314" y="1926"/>
                </a:moveTo>
                <a:cubicBezTo>
                  <a:pt x="291" y="1940"/>
                  <a:pt x="272" y="1988"/>
                  <a:pt x="286" y="2015"/>
                </a:cubicBezTo>
                <a:cubicBezTo>
                  <a:pt x="294" y="2032"/>
                  <a:pt x="316" y="2049"/>
                  <a:pt x="334" y="2053"/>
                </a:cubicBezTo>
                <a:cubicBezTo>
                  <a:pt x="366" y="2059"/>
                  <a:pt x="389" y="2023"/>
                  <a:pt x="401" y="1956"/>
                </a:cubicBezTo>
                <a:cubicBezTo>
                  <a:pt x="360" y="1914"/>
                  <a:pt x="344" y="1908"/>
                  <a:pt x="314" y="1926"/>
                </a:cubicBezTo>
                <a:close/>
              </a:path>
            </a:pathLst>
          </a:custGeom>
          <a:solidFill>
            <a:schemeClr val="accent3">
              <a:lumMod val="60000"/>
              <a:lumOff val="40000"/>
              <a:alpha val="40000"/>
            </a:schemeClr>
          </a:solidFill>
          <a:ln>
            <a:noFill/>
          </a:ln>
        </p:spPr>
      </p:sp>
      <p:sp>
        <p:nvSpPr>
          <p:cNvPr id="2" name="Vertical Title 1"/>
          <p:cNvSpPr>
            <a:spLocks noGrp="1"/>
          </p:cNvSpPr>
          <p:nvPr>
            <p:ph type="title" orient="vert"/>
          </p:nvPr>
        </p:nvSpPr>
        <p:spPr>
          <a:xfrm>
            <a:off x="9277965" y="507037"/>
            <a:ext cx="1571626" cy="5339932"/>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933700" y="524373"/>
            <a:ext cx="5959577" cy="5322596"/>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a:xfrm>
            <a:off x="9277965" y="6296615"/>
            <a:ext cx="2505996" cy="365125"/>
          </a:xfrm>
        </p:spPr>
        <p:txBody>
          <a:bodyPr/>
          <a:lstStyle/>
          <a:p>
            <a:fld id="{B647B1BF-4039-460D-A637-65428CBD720E}" type="datetimeFigureOut">
              <a:rPr lang="en-US" smtClean="0"/>
              <a:t>10/18/2016</a:t>
            </a:fld>
            <a:endParaRPr lang="en-US" dirty="0"/>
          </a:p>
        </p:txBody>
      </p:sp>
      <p:sp>
        <p:nvSpPr>
          <p:cNvPr id="5" name="Footer Placeholder 4"/>
          <p:cNvSpPr>
            <a:spLocks noGrp="1"/>
          </p:cNvSpPr>
          <p:nvPr>
            <p:ph type="ftr" sz="quarter" idx="11"/>
          </p:nvPr>
        </p:nvSpPr>
        <p:spPr>
          <a:xfrm>
            <a:off x="2933699" y="6296615"/>
            <a:ext cx="5959577" cy="365125"/>
          </a:xfrm>
        </p:spPr>
        <p:txBody>
          <a:bodyPr/>
          <a:lstStyle/>
          <a:p>
            <a:endParaRPr lang="en-US" dirty="0"/>
          </a:p>
        </p:txBody>
      </p:sp>
      <p:sp>
        <p:nvSpPr>
          <p:cNvPr id="6" name="Slide Number Placeholder 5"/>
          <p:cNvSpPr>
            <a:spLocks noGrp="1"/>
          </p:cNvSpPr>
          <p:nvPr>
            <p:ph type="sldNum" sz="quarter" idx="12"/>
          </p:nvPr>
        </p:nvSpPr>
        <p:spPr>
          <a:xfrm rot="5400000">
            <a:off x="8734643" y="2853201"/>
            <a:ext cx="5383267" cy="604269"/>
          </a:xfrm>
        </p:spPr>
        <p:txBody>
          <a:bodyPr/>
          <a:lstStyle>
            <a:lvl1pPr algn="l">
              <a:defRPr/>
            </a:lvl1pPr>
          </a:lstStyle>
          <a:p>
            <a:fld id="{6D22F896-40B5-4ADD-8801-0D06FADFA095}" type="slidenum">
              <a:rPr lang="en-US" smtClean="0"/>
              <a:pPr/>
              <a:t>‹#›</a:t>
            </a:fld>
            <a:endParaRPr lang="en-US" dirty="0"/>
          </a:p>
        </p:txBody>
      </p:sp>
      <p:cxnSp>
        <p:nvCxnSpPr>
          <p:cNvPr id="7" name="Straight Connector 6" title="Rule Line"/>
          <p:cNvCxnSpPr/>
          <p:nvPr/>
        </p:nvCxnSpPr>
        <p:spPr>
          <a:xfrm>
            <a:off x="9111582" y="571502"/>
            <a:ext cx="0" cy="5275467"/>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006773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AA39ACE-9343-4EBE-B5CA-AEA240A1DC53}" type="datetimeFigureOut">
              <a:rPr lang="en-US" smtClean="0"/>
              <a:t>10/18/2016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72065553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12" name="Freeform 5"/>
          <p:cNvSpPr>
            <a:spLocks noEditPoints="1"/>
          </p:cNvSpPr>
          <p:nvPr/>
        </p:nvSpPr>
        <p:spPr bwMode="auto">
          <a:xfrm>
            <a:off x="-3175" y="-12700"/>
            <a:ext cx="12204700" cy="6872288"/>
          </a:xfrm>
          <a:custGeom>
            <a:avLst/>
            <a:gdLst/>
            <a:ahLst/>
            <a:cxnLst/>
            <a:rect l="0" t="0" r="r" b="b"/>
            <a:pathLst>
              <a:path w="3844" h="2163">
                <a:moveTo>
                  <a:pt x="1593" y="814"/>
                </a:moveTo>
                <a:cubicBezTo>
                  <a:pt x="1583" y="798"/>
                  <a:pt x="1568" y="797"/>
                  <a:pt x="1553" y="805"/>
                </a:cubicBezTo>
                <a:cubicBezTo>
                  <a:pt x="1533" y="815"/>
                  <a:pt x="1535" y="839"/>
                  <a:pt x="1557" y="868"/>
                </a:cubicBezTo>
                <a:cubicBezTo>
                  <a:pt x="1597" y="847"/>
                  <a:pt x="1605" y="833"/>
                  <a:pt x="1593" y="814"/>
                </a:cubicBezTo>
                <a:close/>
                <a:moveTo>
                  <a:pt x="1673" y="1545"/>
                </a:moveTo>
                <a:cubicBezTo>
                  <a:pt x="1696" y="1544"/>
                  <a:pt x="1715" y="1521"/>
                  <a:pt x="1715" y="1493"/>
                </a:cubicBezTo>
                <a:cubicBezTo>
                  <a:pt x="1715" y="1471"/>
                  <a:pt x="1708" y="1453"/>
                  <a:pt x="1689" y="1442"/>
                </a:cubicBezTo>
                <a:cubicBezTo>
                  <a:pt x="1674" y="1443"/>
                  <a:pt x="1661" y="1443"/>
                  <a:pt x="1641" y="1445"/>
                </a:cubicBezTo>
                <a:cubicBezTo>
                  <a:pt x="1635" y="1460"/>
                  <a:pt x="1626" y="1477"/>
                  <a:pt x="1625" y="1494"/>
                </a:cubicBezTo>
                <a:cubicBezTo>
                  <a:pt x="1622" y="1521"/>
                  <a:pt x="1648" y="1545"/>
                  <a:pt x="1673" y="1545"/>
                </a:cubicBezTo>
                <a:close/>
                <a:moveTo>
                  <a:pt x="1887" y="146"/>
                </a:moveTo>
                <a:cubicBezTo>
                  <a:pt x="1906" y="122"/>
                  <a:pt x="1913" y="98"/>
                  <a:pt x="1894" y="76"/>
                </a:cubicBezTo>
                <a:cubicBezTo>
                  <a:pt x="1878" y="56"/>
                  <a:pt x="1854" y="57"/>
                  <a:pt x="1831" y="66"/>
                </a:cubicBezTo>
                <a:cubicBezTo>
                  <a:pt x="1811" y="86"/>
                  <a:pt x="1815" y="107"/>
                  <a:pt x="1828" y="129"/>
                </a:cubicBezTo>
                <a:cubicBezTo>
                  <a:pt x="1842" y="151"/>
                  <a:pt x="1861" y="151"/>
                  <a:pt x="1887" y="146"/>
                </a:cubicBezTo>
                <a:close/>
                <a:moveTo>
                  <a:pt x="1696" y="1229"/>
                </a:moveTo>
                <a:cubicBezTo>
                  <a:pt x="1705" y="1228"/>
                  <a:pt x="1719" y="1216"/>
                  <a:pt x="1720" y="1208"/>
                </a:cubicBezTo>
                <a:cubicBezTo>
                  <a:pt x="1721" y="1195"/>
                  <a:pt x="1716" y="1177"/>
                  <a:pt x="1707" y="1169"/>
                </a:cubicBezTo>
                <a:cubicBezTo>
                  <a:pt x="1690" y="1155"/>
                  <a:pt x="1677" y="1172"/>
                  <a:pt x="1663" y="1187"/>
                </a:cubicBezTo>
                <a:cubicBezTo>
                  <a:pt x="1668" y="1208"/>
                  <a:pt x="1668" y="1232"/>
                  <a:pt x="1696" y="1229"/>
                </a:cubicBezTo>
                <a:close/>
                <a:moveTo>
                  <a:pt x="1646" y="1326"/>
                </a:moveTo>
                <a:cubicBezTo>
                  <a:pt x="1640" y="1344"/>
                  <a:pt x="1640" y="1363"/>
                  <a:pt x="1661" y="1374"/>
                </a:cubicBezTo>
                <a:cubicBezTo>
                  <a:pt x="1675" y="1382"/>
                  <a:pt x="1691" y="1393"/>
                  <a:pt x="1706" y="1379"/>
                </a:cubicBezTo>
                <a:cubicBezTo>
                  <a:pt x="1731" y="1355"/>
                  <a:pt x="1719" y="1329"/>
                  <a:pt x="1706" y="1301"/>
                </a:cubicBezTo>
                <a:cubicBezTo>
                  <a:pt x="1678" y="1298"/>
                  <a:pt x="1654" y="1298"/>
                  <a:pt x="1646" y="1326"/>
                </a:cubicBezTo>
                <a:close/>
                <a:moveTo>
                  <a:pt x="1771" y="551"/>
                </a:moveTo>
                <a:cubicBezTo>
                  <a:pt x="1778" y="534"/>
                  <a:pt x="1777" y="512"/>
                  <a:pt x="1773" y="493"/>
                </a:cubicBezTo>
                <a:cubicBezTo>
                  <a:pt x="1770" y="476"/>
                  <a:pt x="1738" y="463"/>
                  <a:pt x="1719" y="466"/>
                </a:cubicBezTo>
                <a:cubicBezTo>
                  <a:pt x="1700" y="470"/>
                  <a:pt x="1690" y="481"/>
                  <a:pt x="1689" y="501"/>
                </a:cubicBezTo>
                <a:cubicBezTo>
                  <a:pt x="1688" y="522"/>
                  <a:pt x="1686" y="543"/>
                  <a:pt x="1685" y="567"/>
                </a:cubicBezTo>
                <a:cubicBezTo>
                  <a:pt x="1702" y="570"/>
                  <a:pt x="1711" y="571"/>
                  <a:pt x="1720" y="573"/>
                </a:cubicBezTo>
                <a:cubicBezTo>
                  <a:pt x="1743" y="578"/>
                  <a:pt x="1763" y="569"/>
                  <a:pt x="1771" y="551"/>
                </a:cubicBezTo>
                <a:close/>
                <a:moveTo>
                  <a:pt x="1603" y="982"/>
                </a:moveTo>
                <a:cubicBezTo>
                  <a:pt x="1606" y="997"/>
                  <a:pt x="1609" y="1013"/>
                  <a:pt x="1614" y="1033"/>
                </a:cubicBezTo>
                <a:cubicBezTo>
                  <a:pt x="1633" y="1025"/>
                  <a:pt x="1647" y="1018"/>
                  <a:pt x="1661" y="1012"/>
                </a:cubicBezTo>
                <a:cubicBezTo>
                  <a:pt x="1649" y="961"/>
                  <a:pt x="1643" y="958"/>
                  <a:pt x="1603" y="982"/>
                </a:cubicBezTo>
                <a:close/>
                <a:moveTo>
                  <a:pt x="1758" y="664"/>
                </a:moveTo>
                <a:cubicBezTo>
                  <a:pt x="1726" y="642"/>
                  <a:pt x="1707" y="642"/>
                  <a:pt x="1690" y="662"/>
                </a:cubicBezTo>
                <a:cubicBezTo>
                  <a:pt x="1676" y="680"/>
                  <a:pt x="1681" y="692"/>
                  <a:pt x="1715" y="719"/>
                </a:cubicBezTo>
                <a:cubicBezTo>
                  <a:pt x="1756" y="709"/>
                  <a:pt x="1758" y="706"/>
                  <a:pt x="1758" y="664"/>
                </a:cubicBezTo>
                <a:close/>
                <a:moveTo>
                  <a:pt x="1640" y="242"/>
                </a:moveTo>
                <a:cubicBezTo>
                  <a:pt x="1649" y="234"/>
                  <a:pt x="1664" y="220"/>
                  <a:pt x="1674" y="210"/>
                </a:cubicBezTo>
                <a:cubicBezTo>
                  <a:pt x="1677" y="141"/>
                  <a:pt x="1646" y="119"/>
                  <a:pt x="1598" y="113"/>
                </a:cubicBezTo>
                <a:cubicBezTo>
                  <a:pt x="1565" y="124"/>
                  <a:pt x="1554" y="148"/>
                  <a:pt x="1557" y="180"/>
                </a:cubicBezTo>
                <a:cubicBezTo>
                  <a:pt x="1561" y="221"/>
                  <a:pt x="1592" y="231"/>
                  <a:pt x="1640" y="242"/>
                </a:cubicBezTo>
                <a:close/>
                <a:moveTo>
                  <a:pt x="1430" y="33"/>
                </a:moveTo>
                <a:cubicBezTo>
                  <a:pt x="1458" y="41"/>
                  <a:pt x="1488" y="33"/>
                  <a:pt x="1497" y="14"/>
                </a:cubicBezTo>
                <a:cubicBezTo>
                  <a:pt x="1499" y="11"/>
                  <a:pt x="1500" y="8"/>
                  <a:pt x="1501" y="5"/>
                </a:cubicBezTo>
                <a:cubicBezTo>
                  <a:pt x="1395" y="5"/>
                  <a:pt x="1395" y="5"/>
                  <a:pt x="1395" y="5"/>
                </a:cubicBezTo>
                <a:cubicBezTo>
                  <a:pt x="1400" y="20"/>
                  <a:pt x="1411" y="27"/>
                  <a:pt x="1430" y="33"/>
                </a:cubicBezTo>
                <a:close/>
                <a:moveTo>
                  <a:pt x="1530" y="599"/>
                </a:moveTo>
                <a:cubicBezTo>
                  <a:pt x="1550" y="605"/>
                  <a:pt x="1581" y="588"/>
                  <a:pt x="1586" y="569"/>
                </a:cubicBezTo>
                <a:cubicBezTo>
                  <a:pt x="1592" y="550"/>
                  <a:pt x="1574" y="522"/>
                  <a:pt x="1552" y="517"/>
                </a:cubicBezTo>
                <a:cubicBezTo>
                  <a:pt x="1531" y="511"/>
                  <a:pt x="1513" y="523"/>
                  <a:pt x="1507" y="545"/>
                </a:cubicBezTo>
                <a:cubicBezTo>
                  <a:pt x="1501" y="569"/>
                  <a:pt x="1512" y="594"/>
                  <a:pt x="1530" y="599"/>
                </a:cubicBezTo>
                <a:close/>
                <a:moveTo>
                  <a:pt x="1425" y="684"/>
                </a:moveTo>
                <a:cubicBezTo>
                  <a:pt x="1434" y="641"/>
                  <a:pt x="1429" y="627"/>
                  <a:pt x="1399" y="614"/>
                </a:cubicBezTo>
                <a:cubicBezTo>
                  <a:pt x="1381" y="606"/>
                  <a:pt x="1366" y="610"/>
                  <a:pt x="1355" y="626"/>
                </a:cubicBezTo>
                <a:cubicBezTo>
                  <a:pt x="1342" y="642"/>
                  <a:pt x="1344" y="674"/>
                  <a:pt x="1358" y="690"/>
                </a:cubicBezTo>
                <a:cubicBezTo>
                  <a:pt x="1372" y="707"/>
                  <a:pt x="1385" y="706"/>
                  <a:pt x="1425" y="684"/>
                </a:cubicBezTo>
                <a:close/>
                <a:moveTo>
                  <a:pt x="1727" y="70"/>
                </a:moveTo>
                <a:cubicBezTo>
                  <a:pt x="1752" y="75"/>
                  <a:pt x="1773" y="54"/>
                  <a:pt x="1788" y="14"/>
                </a:cubicBezTo>
                <a:cubicBezTo>
                  <a:pt x="1785" y="11"/>
                  <a:pt x="1783" y="8"/>
                  <a:pt x="1780" y="5"/>
                </a:cubicBezTo>
                <a:cubicBezTo>
                  <a:pt x="1689" y="5"/>
                  <a:pt x="1689" y="5"/>
                  <a:pt x="1689" y="5"/>
                </a:cubicBezTo>
                <a:cubicBezTo>
                  <a:pt x="1685" y="14"/>
                  <a:pt x="1682" y="24"/>
                  <a:pt x="1682" y="34"/>
                </a:cubicBezTo>
                <a:cubicBezTo>
                  <a:pt x="1680" y="59"/>
                  <a:pt x="1707" y="66"/>
                  <a:pt x="1727" y="70"/>
                </a:cubicBezTo>
                <a:close/>
                <a:moveTo>
                  <a:pt x="1695" y="1112"/>
                </a:moveTo>
                <a:cubicBezTo>
                  <a:pt x="1705" y="1113"/>
                  <a:pt x="1715" y="1107"/>
                  <a:pt x="1733" y="1101"/>
                </a:cubicBezTo>
                <a:cubicBezTo>
                  <a:pt x="1723" y="1085"/>
                  <a:pt x="1720" y="1071"/>
                  <a:pt x="1711" y="1068"/>
                </a:cubicBezTo>
                <a:cubicBezTo>
                  <a:pt x="1697" y="1061"/>
                  <a:pt x="1684" y="1068"/>
                  <a:pt x="1680" y="1084"/>
                </a:cubicBezTo>
                <a:cubicBezTo>
                  <a:pt x="1675" y="1099"/>
                  <a:pt x="1680" y="1111"/>
                  <a:pt x="1695" y="1112"/>
                </a:cubicBezTo>
                <a:close/>
                <a:moveTo>
                  <a:pt x="1360" y="1002"/>
                </a:moveTo>
                <a:cubicBezTo>
                  <a:pt x="1383" y="1009"/>
                  <a:pt x="1409" y="994"/>
                  <a:pt x="1414" y="971"/>
                </a:cubicBezTo>
                <a:cubicBezTo>
                  <a:pt x="1419" y="949"/>
                  <a:pt x="1401" y="920"/>
                  <a:pt x="1377" y="915"/>
                </a:cubicBezTo>
                <a:cubicBezTo>
                  <a:pt x="1357" y="911"/>
                  <a:pt x="1335" y="927"/>
                  <a:pt x="1329" y="949"/>
                </a:cubicBezTo>
                <a:cubicBezTo>
                  <a:pt x="1323" y="973"/>
                  <a:pt x="1336" y="996"/>
                  <a:pt x="1360" y="1002"/>
                </a:cubicBezTo>
                <a:close/>
                <a:moveTo>
                  <a:pt x="1733" y="909"/>
                </a:moveTo>
                <a:cubicBezTo>
                  <a:pt x="1725" y="903"/>
                  <a:pt x="1707" y="901"/>
                  <a:pt x="1697" y="906"/>
                </a:cubicBezTo>
                <a:cubicBezTo>
                  <a:pt x="1682" y="913"/>
                  <a:pt x="1686" y="931"/>
                  <a:pt x="1708" y="956"/>
                </a:cubicBezTo>
                <a:cubicBezTo>
                  <a:pt x="1737" y="940"/>
                  <a:pt x="1747" y="921"/>
                  <a:pt x="1733" y="909"/>
                </a:cubicBezTo>
                <a:close/>
                <a:moveTo>
                  <a:pt x="1707" y="834"/>
                </a:moveTo>
                <a:cubicBezTo>
                  <a:pt x="1724" y="839"/>
                  <a:pt x="1745" y="825"/>
                  <a:pt x="1749" y="807"/>
                </a:cubicBezTo>
                <a:cubicBezTo>
                  <a:pt x="1752" y="791"/>
                  <a:pt x="1739" y="767"/>
                  <a:pt x="1723" y="763"/>
                </a:cubicBezTo>
                <a:cubicBezTo>
                  <a:pt x="1707" y="759"/>
                  <a:pt x="1688" y="772"/>
                  <a:pt x="1682" y="792"/>
                </a:cubicBezTo>
                <a:cubicBezTo>
                  <a:pt x="1676" y="810"/>
                  <a:pt x="1687" y="828"/>
                  <a:pt x="1707" y="834"/>
                </a:cubicBezTo>
                <a:close/>
                <a:moveTo>
                  <a:pt x="1637" y="1745"/>
                </a:moveTo>
                <a:cubicBezTo>
                  <a:pt x="1636" y="1732"/>
                  <a:pt x="1626" y="1722"/>
                  <a:pt x="1612" y="1720"/>
                </a:cubicBezTo>
                <a:cubicBezTo>
                  <a:pt x="1598" y="1718"/>
                  <a:pt x="1587" y="1722"/>
                  <a:pt x="1581" y="1736"/>
                </a:cubicBezTo>
                <a:cubicBezTo>
                  <a:pt x="1573" y="1751"/>
                  <a:pt x="1577" y="1760"/>
                  <a:pt x="1601" y="1780"/>
                </a:cubicBezTo>
                <a:cubicBezTo>
                  <a:pt x="1628" y="1771"/>
                  <a:pt x="1637" y="1761"/>
                  <a:pt x="1637" y="1745"/>
                </a:cubicBezTo>
                <a:close/>
                <a:moveTo>
                  <a:pt x="1566" y="1832"/>
                </a:moveTo>
                <a:cubicBezTo>
                  <a:pt x="1558" y="1838"/>
                  <a:pt x="1553" y="1845"/>
                  <a:pt x="1557" y="1857"/>
                </a:cubicBezTo>
                <a:cubicBezTo>
                  <a:pt x="1561" y="1868"/>
                  <a:pt x="1576" y="1879"/>
                  <a:pt x="1586" y="1876"/>
                </a:cubicBezTo>
                <a:cubicBezTo>
                  <a:pt x="1603" y="1871"/>
                  <a:pt x="1608" y="1858"/>
                  <a:pt x="1606" y="1842"/>
                </a:cubicBezTo>
                <a:cubicBezTo>
                  <a:pt x="1588" y="1825"/>
                  <a:pt x="1580" y="1823"/>
                  <a:pt x="1566" y="1832"/>
                </a:cubicBezTo>
                <a:close/>
                <a:moveTo>
                  <a:pt x="1545" y="1171"/>
                </a:moveTo>
                <a:cubicBezTo>
                  <a:pt x="1570" y="1170"/>
                  <a:pt x="1578" y="1152"/>
                  <a:pt x="1573" y="1103"/>
                </a:cubicBezTo>
                <a:cubicBezTo>
                  <a:pt x="1551" y="1101"/>
                  <a:pt x="1531" y="1091"/>
                  <a:pt x="1517" y="1113"/>
                </a:cubicBezTo>
                <a:cubicBezTo>
                  <a:pt x="1519" y="1161"/>
                  <a:pt x="1524" y="1171"/>
                  <a:pt x="1545" y="1171"/>
                </a:cubicBezTo>
                <a:close/>
                <a:moveTo>
                  <a:pt x="1455" y="1739"/>
                </a:moveTo>
                <a:cubicBezTo>
                  <a:pt x="1450" y="1753"/>
                  <a:pt x="1455" y="1766"/>
                  <a:pt x="1467" y="1771"/>
                </a:cubicBezTo>
                <a:cubicBezTo>
                  <a:pt x="1485" y="1777"/>
                  <a:pt x="1493" y="1773"/>
                  <a:pt x="1507" y="1750"/>
                </a:cubicBezTo>
                <a:cubicBezTo>
                  <a:pt x="1503" y="1742"/>
                  <a:pt x="1498" y="1732"/>
                  <a:pt x="1494" y="1724"/>
                </a:cubicBezTo>
                <a:cubicBezTo>
                  <a:pt x="1469" y="1719"/>
                  <a:pt x="1460" y="1723"/>
                  <a:pt x="1455" y="1739"/>
                </a:cubicBezTo>
                <a:close/>
                <a:moveTo>
                  <a:pt x="1503" y="1437"/>
                </a:moveTo>
                <a:cubicBezTo>
                  <a:pt x="1487" y="1412"/>
                  <a:pt x="1473" y="1409"/>
                  <a:pt x="1434" y="1425"/>
                </a:cubicBezTo>
                <a:cubicBezTo>
                  <a:pt x="1431" y="1440"/>
                  <a:pt x="1428" y="1456"/>
                  <a:pt x="1425" y="1471"/>
                </a:cubicBezTo>
                <a:cubicBezTo>
                  <a:pt x="1451" y="1500"/>
                  <a:pt x="1467" y="1504"/>
                  <a:pt x="1488" y="1489"/>
                </a:cubicBezTo>
                <a:cubicBezTo>
                  <a:pt x="1508" y="1475"/>
                  <a:pt x="1514" y="1454"/>
                  <a:pt x="1503" y="1437"/>
                </a:cubicBezTo>
                <a:close/>
                <a:moveTo>
                  <a:pt x="1715" y="2037"/>
                </a:moveTo>
                <a:cubicBezTo>
                  <a:pt x="1730" y="2062"/>
                  <a:pt x="1734" y="2062"/>
                  <a:pt x="1756" y="2041"/>
                </a:cubicBezTo>
                <a:cubicBezTo>
                  <a:pt x="1754" y="2034"/>
                  <a:pt x="1751" y="2026"/>
                  <a:pt x="1749" y="2019"/>
                </a:cubicBezTo>
                <a:cubicBezTo>
                  <a:pt x="1732" y="2016"/>
                  <a:pt x="1720" y="2018"/>
                  <a:pt x="1715" y="2037"/>
                </a:cubicBezTo>
                <a:close/>
                <a:moveTo>
                  <a:pt x="1771" y="266"/>
                </a:moveTo>
                <a:cubicBezTo>
                  <a:pt x="1768" y="301"/>
                  <a:pt x="1784" y="323"/>
                  <a:pt x="1812" y="324"/>
                </a:cubicBezTo>
                <a:cubicBezTo>
                  <a:pt x="1841" y="324"/>
                  <a:pt x="1869" y="303"/>
                  <a:pt x="1871" y="278"/>
                </a:cubicBezTo>
                <a:cubicBezTo>
                  <a:pt x="1873" y="250"/>
                  <a:pt x="1848" y="222"/>
                  <a:pt x="1819" y="219"/>
                </a:cubicBezTo>
                <a:cubicBezTo>
                  <a:pt x="1793" y="217"/>
                  <a:pt x="1773" y="236"/>
                  <a:pt x="1771" y="266"/>
                </a:cubicBezTo>
                <a:close/>
                <a:moveTo>
                  <a:pt x="1757" y="1801"/>
                </a:moveTo>
                <a:cubicBezTo>
                  <a:pt x="1753" y="1785"/>
                  <a:pt x="1735" y="1778"/>
                  <a:pt x="1716" y="1784"/>
                </a:cubicBezTo>
                <a:cubicBezTo>
                  <a:pt x="1701" y="1789"/>
                  <a:pt x="1696" y="1799"/>
                  <a:pt x="1702" y="1813"/>
                </a:cubicBezTo>
                <a:cubicBezTo>
                  <a:pt x="1707" y="1827"/>
                  <a:pt x="1723" y="1837"/>
                  <a:pt x="1737" y="1833"/>
                </a:cubicBezTo>
                <a:cubicBezTo>
                  <a:pt x="1749" y="1830"/>
                  <a:pt x="1760" y="1813"/>
                  <a:pt x="1757" y="1801"/>
                </a:cubicBezTo>
                <a:close/>
                <a:moveTo>
                  <a:pt x="1299" y="2034"/>
                </a:moveTo>
                <a:cubicBezTo>
                  <a:pt x="1303" y="2047"/>
                  <a:pt x="1317" y="2051"/>
                  <a:pt x="1338" y="2049"/>
                </a:cubicBezTo>
                <a:cubicBezTo>
                  <a:pt x="1349" y="2024"/>
                  <a:pt x="1350" y="2010"/>
                  <a:pt x="1337" y="2005"/>
                </a:cubicBezTo>
                <a:cubicBezTo>
                  <a:pt x="1328" y="2001"/>
                  <a:pt x="1314" y="2002"/>
                  <a:pt x="1305" y="2006"/>
                </a:cubicBezTo>
                <a:cubicBezTo>
                  <a:pt x="1293" y="2011"/>
                  <a:pt x="1296" y="2024"/>
                  <a:pt x="1299" y="2034"/>
                </a:cubicBezTo>
                <a:close/>
                <a:moveTo>
                  <a:pt x="1515" y="783"/>
                </a:moveTo>
                <a:cubicBezTo>
                  <a:pt x="1530" y="770"/>
                  <a:pt x="1534" y="756"/>
                  <a:pt x="1525" y="738"/>
                </a:cubicBezTo>
                <a:cubicBezTo>
                  <a:pt x="1513" y="716"/>
                  <a:pt x="1492" y="710"/>
                  <a:pt x="1457" y="722"/>
                </a:cubicBezTo>
                <a:cubicBezTo>
                  <a:pt x="1454" y="735"/>
                  <a:pt x="1452" y="750"/>
                  <a:pt x="1449" y="766"/>
                </a:cubicBezTo>
                <a:cubicBezTo>
                  <a:pt x="1486" y="797"/>
                  <a:pt x="1495" y="799"/>
                  <a:pt x="1515" y="783"/>
                </a:cubicBezTo>
                <a:close/>
                <a:moveTo>
                  <a:pt x="1546" y="986"/>
                </a:moveTo>
                <a:cubicBezTo>
                  <a:pt x="1550" y="976"/>
                  <a:pt x="1544" y="959"/>
                  <a:pt x="1537" y="949"/>
                </a:cubicBezTo>
                <a:cubicBezTo>
                  <a:pt x="1524" y="933"/>
                  <a:pt x="1504" y="938"/>
                  <a:pt x="1491" y="948"/>
                </a:cubicBezTo>
                <a:cubicBezTo>
                  <a:pt x="1471" y="963"/>
                  <a:pt x="1472" y="985"/>
                  <a:pt x="1487" y="1008"/>
                </a:cubicBezTo>
                <a:cubicBezTo>
                  <a:pt x="1513" y="1013"/>
                  <a:pt x="1537" y="1013"/>
                  <a:pt x="1546" y="986"/>
                </a:cubicBezTo>
                <a:close/>
                <a:moveTo>
                  <a:pt x="1396" y="824"/>
                </a:moveTo>
                <a:cubicBezTo>
                  <a:pt x="1391" y="835"/>
                  <a:pt x="1387" y="847"/>
                  <a:pt x="1383" y="858"/>
                </a:cubicBezTo>
                <a:cubicBezTo>
                  <a:pt x="1401" y="878"/>
                  <a:pt x="1419" y="886"/>
                  <a:pt x="1444" y="868"/>
                </a:cubicBezTo>
                <a:cubicBezTo>
                  <a:pt x="1447" y="822"/>
                  <a:pt x="1443" y="818"/>
                  <a:pt x="1396" y="824"/>
                </a:cubicBezTo>
                <a:close/>
                <a:moveTo>
                  <a:pt x="1371" y="1839"/>
                </a:moveTo>
                <a:cubicBezTo>
                  <a:pt x="1378" y="1833"/>
                  <a:pt x="1385" y="1828"/>
                  <a:pt x="1394" y="1819"/>
                </a:cubicBezTo>
                <a:cubicBezTo>
                  <a:pt x="1391" y="1809"/>
                  <a:pt x="1390" y="1798"/>
                  <a:pt x="1384" y="1788"/>
                </a:cubicBezTo>
                <a:cubicBezTo>
                  <a:pt x="1375" y="1774"/>
                  <a:pt x="1352" y="1771"/>
                  <a:pt x="1339" y="1781"/>
                </a:cubicBezTo>
                <a:cubicBezTo>
                  <a:pt x="1328" y="1790"/>
                  <a:pt x="1327" y="1809"/>
                  <a:pt x="1338" y="1823"/>
                </a:cubicBezTo>
                <a:cubicBezTo>
                  <a:pt x="1347" y="1834"/>
                  <a:pt x="1357" y="1840"/>
                  <a:pt x="1371" y="1839"/>
                </a:cubicBezTo>
                <a:close/>
                <a:moveTo>
                  <a:pt x="1436" y="1266"/>
                </a:moveTo>
                <a:cubicBezTo>
                  <a:pt x="1453" y="1267"/>
                  <a:pt x="1466" y="1262"/>
                  <a:pt x="1471" y="1244"/>
                </a:cubicBezTo>
                <a:cubicBezTo>
                  <a:pt x="1477" y="1225"/>
                  <a:pt x="1469" y="1197"/>
                  <a:pt x="1453" y="1192"/>
                </a:cubicBezTo>
                <a:cubicBezTo>
                  <a:pt x="1428" y="1183"/>
                  <a:pt x="1409" y="1194"/>
                  <a:pt x="1396" y="1216"/>
                </a:cubicBezTo>
                <a:cubicBezTo>
                  <a:pt x="1402" y="1255"/>
                  <a:pt x="1411" y="1265"/>
                  <a:pt x="1436" y="1266"/>
                </a:cubicBezTo>
                <a:close/>
                <a:moveTo>
                  <a:pt x="1343" y="1299"/>
                </a:moveTo>
                <a:cubicBezTo>
                  <a:pt x="1301" y="1285"/>
                  <a:pt x="1280" y="1288"/>
                  <a:pt x="1265" y="1309"/>
                </a:cubicBezTo>
                <a:cubicBezTo>
                  <a:pt x="1254" y="1325"/>
                  <a:pt x="1257" y="1348"/>
                  <a:pt x="1272" y="1364"/>
                </a:cubicBezTo>
                <a:cubicBezTo>
                  <a:pt x="1288" y="1379"/>
                  <a:pt x="1306" y="1384"/>
                  <a:pt x="1327" y="1374"/>
                </a:cubicBezTo>
                <a:cubicBezTo>
                  <a:pt x="1351" y="1361"/>
                  <a:pt x="1355" y="1346"/>
                  <a:pt x="1343" y="1299"/>
                </a:cubicBezTo>
                <a:close/>
                <a:moveTo>
                  <a:pt x="1373" y="1075"/>
                </a:moveTo>
                <a:cubicBezTo>
                  <a:pt x="1357" y="1070"/>
                  <a:pt x="1334" y="1082"/>
                  <a:pt x="1330" y="1099"/>
                </a:cubicBezTo>
                <a:cubicBezTo>
                  <a:pt x="1325" y="1115"/>
                  <a:pt x="1336" y="1135"/>
                  <a:pt x="1351" y="1141"/>
                </a:cubicBezTo>
                <a:cubicBezTo>
                  <a:pt x="1367" y="1147"/>
                  <a:pt x="1389" y="1139"/>
                  <a:pt x="1395" y="1125"/>
                </a:cubicBezTo>
                <a:cubicBezTo>
                  <a:pt x="1403" y="1107"/>
                  <a:pt x="1392" y="1082"/>
                  <a:pt x="1373" y="1075"/>
                </a:cubicBezTo>
                <a:close/>
                <a:moveTo>
                  <a:pt x="1594" y="656"/>
                </a:moveTo>
                <a:cubicBezTo>
                  <a:pt x="1582" y="660"/>
                  <a:pt x="1567" y="672"/>
                  <a:pt x="1563" y="684"/>
                </a:cubicBezTo>
                <a:cubicBezTo>
                  <a:pt x="1554" y="706"/>
                  <a:pt x="1573" y="716"/>
                  <a:pt x="1596" y="727"/>
                </a:cubicBezTo>
                <a:cubicBezTo>
                  <a:pt x="1608" y="713"/>
                  <a:pt x="1618" y="700"/>
                  <a:pt x="1627" y="689"/>
                </a:cubicBezTo>
                <a:cubicBezTo>
                  <a:pt x="1621" y="669"/>
                  <a:pt x="1617" y="649"/>
                  <a:pt x="1594" y="656"/>
                </a:cubicBezTo>
                <a:close/>
                <a:moveTo>
                  <a:pt x="709" y="178"/>
                </a:moveTo>
                <a:cubicBezTo>
                  <a:pt x="699" y="166"/>
                  <a:pt x="694" y="149"/>
                  <a:pt x="676" y="157"/>
                </a:cubicBezTo>
                <a:cubicBezTo>
                  <a:pt x="666" y="161"/>
                  <a:pt x="657" y="169"/>
                  <a:pt x="660" y="183"/>
                </a:cubicBezTo>
                <a:cubicBezTo>
                  <a:pt x="664" y="200"/>
                  <a:pt x="676" y="205"/>
                  <a:pt x="694" y="202"/>
                </a:cubicBezTo>
                <a:cubicBezTo>
                  <a:pt x="698" y="195"/>
                  <a:pt x="703" y="187"/>
                  <a:pt x="709" y="178"/>
                </a:cubicBezTo>
                <a:close/>
                <a:moveTo>
                  <a:pt x="674" y="588"/>
                </a:moveTo>
                <a:cubicBezTo>
                  <a:pt x="652" y="593"/>
                  <a:pt x="648" y="611"/>
                  <a:pt x="644" y="633"/>
                </a:cubicBezTo>
                <a:cubicBezTo>
                  <a:pt x="656" y="640"/>
                  <a:pt x="668" y="647"/>
                  <a:pt x="680" y="655"/>
                </a:cubicBezTo>
                <a:cubicBezTo>
                  <a:pt x="708" y="634"/>
                  <a:pt x="714" y="624"/>
                  <a:pt x="710" y="611"/>
                </a:cubicBezTo>
                <a:cubicBezTo>
                  <a:pt x="706" y="598"/>
                  <a:pt x="688" y="585"/>
                  <a:pt x="674" y="588"/>
                </a:cubicBezTo>
                <a:close/>
                <a:moveTo>
                  <a:pt x="651" y="425"/>
                </a:moveTo>
                <a:cubicBezTo>
                  <a:pt x="646" y="432"/>
                  <a:pt x="643" y="446"/>
                  <a:pt x="645" y="455"/>
                </a:cubicBezTo>
                <a:cubicBezTo>
                  <a:pt x="650" y="470"/>
                  <a:pt x="671" y="472"/>
                  <a:pt x="703" y="463"/>
                </a:cubicBezTo>
                <a:cubicBezTo>
                  <a:pt x="712" y="435"/>
                  <a:pt x="711" y="427"/>
                  <a:pt x="697" y="417"/>
                </a:cubicBezTo>
                <a:cubicBezTo>
                  <a:pt x="686" y="410"/>
                  <a:pt x="660" y="413"/>
                  <a:pt x="651" y="425"/>
                </a:cubicBezTo>
                <a:close/>
                <a:moveTo>
                  <a:pt x="644" y="333"/>
                </a:moveTo>
                <a:cubicBezTo>
                  <a:pt x="629" y="328"/>
                  <a:pt x="620" y="335"/>
                  <a:pt x="612" y="348"/>
                </a:cubicBezTo>
                <a:cubicBezTo>
                  <a:pt x="604" y="360"/>
                  <a:pt x="609" y="371"/>
                  <a:pt x="618" y="382"/>
                </a:cubicBezTo>
                <a:cubicBezTo>
                  <a:pt x="635" y="386"/>
                  <a:pt x="649" y="383"/>
                  <a:pt x="656" y="368"/>
                </a:cubicBezTo>
                <a:cubicBezTo>
                  <a:pt x="661" y="354"/>
                  <a:pt x="655" y="343"/>
                  <a:pt x="644" y="333"/>
                </a:cubicBezTo>
                <a:close/>
                <a:moveTo>
                  <a:pt x="935" y="1412"/>
                </a:moveTo>
                <a:cubicBezTo>
                  <a:pt x="960" y="1415"/>
                  <a:pt x="990" y="1386"/>
                  <a:pt x="992" y="1357"/>
                </a:cubicBezTo>
                <a:cubicBezTo>
                  <a:pt x="994" y="1331"/>
                  <a:pt x="975" y="1310"/>
                  <a:pt x="946" y="1308"/>
                </a:cubicBezTo>
                <a:cubicBezTo>
                  <a:pt x="916" y="1306"/>
                  <a:pt x="887" y="1325"/>
                  <a:pt x="885" y="1349"/>
                </a:cubicBezTo>
                <a:cubicBezTo>
                  <a:pt x="882" y="1375"/>
                  <a:pt x="910" y="1409"/>
                  <a:pt x="935" y="1412"/>
                </a:cubicBezTo>
                <a:close/>
                <a:moveTo>
                  <a:pt x="936" y="176"/>
                </a:moveTo>
                <a:cubicBezTo>
                  <a:pt x="915" y="149"/>
                  <a:pt x="908" y="146"/>
                  <a:pt x="896" y="155"/>
                </a:cubicBezTo>
                <a:cubicBezTo>
                  <a:pt x="882" y="166"/>
                  <a:pt x="885" y="180"/>
                  <a:pt x="909" y="206"/>
                </a:cubicBezTo>
                <a:cubicBezTo>
                  <a:pt x="922" y="198"/>
                  <a:pt x="938" y="194"/>
                  <a:pt x="936" y="176"/>
                </a:cubicBezTo>
                <a:close/>
                <a:moveTo>
                  <a:pt x="560" y="473"/>
                </a:moveTo>
                <a:cubicBezTo>
                  <a:pt x="537" y="512"/>
                  <a:pt x="543" y="524"/>
                  <a:pt x="587" y="535"/>
                </a:cubicBezTo>
                <a:cubicBezTo>
                  <a:pt x="611" y="518"/>
                  <a:pt x="615" y="511"/>
                  <a:pt x="609" y="494"/>
                </a:cubicBezTo>
                <a:cubicBezTo>
                  <a:pt x="602" y="473"/>
                  <a:pt x="594" y="469"/>
                  <a:pt x="560" y="473"/>
                </a:cubicBezTo>
                <a:close/>
                <a:moveTo>
                  <a:pt x="839" y="435"/>
                </a:moveTo>
                <a:cubicBezTo>
                  <a:pt x="836" y="444"/>
                  <a:pt x="834" y="453"/>
                  <a:pt x="832" y="461"/>
                </a:cubicBezTo>
                <a:cubicBezTo>
                  <a:pt x="844" y="480"/>
                  <a:pt x="858" y="480"/>
                  <a:pt x="873" y="470"/>
                </a:cubicBezTo>
                <a:cubicBezTo>
                  <a:pt x="882" y="463"/>
                  <a:pt x="880" y="453"/>
                  <a:pt x="875" y="443"/>
                </a:cubicBezTo>
                <a:cubicBezTo>
                  <a:pt x="867" y="426"/>
                  <a:pt x="854" y="427"/>
                  <a:pt x="839" y="435"/>
                </a:cubicBezTo>
                <a:close/>
                <a:moveTo>
                  <a:pt x="743" y="537"/>
                </a:moveTo>
                <a:cubicBezTo>
                  <a:pt x="756" y="539"/>
                  <a:pt x="768" y="537"/>
                  <a:pt x="773" y="524"/>
                </a:cubicBezTo>
                <a:cubicBezTo>
                  <a:pt x="781" y="507"/>
                  <a:pt x="778" y="492"/>
                  <a:pt x="759" y="481"/>
                </a:cubicBezTo>
                <a:cubicBezTo>
                  <a:pt x="732" y="491"/>
                  <a:pt x="724" y="499"/>
                  <a:pt x="726" y="516"/>
                </a:cubicBezTo>
                <a:cubicBezTo>
                  <a:pt x="727" y="527"/>
                  <a:pt x="732" y="534"/>
                  <a:pt x="743" y="537"/>
                </a:cubicBezTo>
                <a:close/>
                <a:moveTo>
                  <a:pt x="757" y="315"/>
                </a:moveTo>
                <a:cubicBezTo>
                  <a:pt x="770" y="299"/>
                  <a:pt x="768" y="283"/>
                  <a:pt x="756" y="267"/>
                </a:cubicBezTo>
                <a:cubicBezTo>
                  <a:pt x="725" y="270"/>
                  <a:pt x="716" y="276"/>
                  <a:pt x="717" y="292"/>
                </a:cubicBezTo>
                <a:cubicBezTo>
                  <a:pt x="719" y="310"/>
                  <a:pt x="730" y="316"/>
                  <a:pt x="757" y="315"/>
                </a:cubicBezTo>
                <a:close/>
                <a:moveTo>
                  <a:pt x="838" y="1189"/>
                </a:moveTo>
                <a:cubicBezTo>
                  <a:pt x="844" y="1165"/>
                  <a:pt x="835" y="1148"/>
                  <a:pt x="813" y="1137"/>
                </a:cubicBezTo>
                <a:cubicBezTo>
                  <a:pt x="789" y="1125"/>
                  <a:pt x="751" y="1133"/>
                  <a:pt x="733" y="1155"/>
                </a:cubicBezTo>
                <a:cubicBezTo>
                  <a:pt x="716" y="1176"/>
                  <a:pt x="720" y="1192"/>
                  <a:pt x="757" y="1237"/>
                </a:cubicBezTo>
                <a:cubicBezTo>
                  <a:pt x="812" y="1239"/>
                  <a:pt x="828" y="1229"/>
                  <a:pt x="838" y="1189"/>
                </a:cubicBezTo>
                <a:close/>
                <a:moveTo>
                  <a:pt x="939" y="103"/>
                </a:moveTo>
                <a:cubicBezTo>
                  <a:pt x="958" y="98"/>
                  <a:pt x="964" y="83"/>
                  <a:pt x="961" y="65"/>
                </a:cubicBezTo>
                <a:cubicBezTo>
                  <a:pt x="941" y="45"/>
                  <a:pt x="932" y="43"/>
                  <a:pt x="917" y="53"/>
                </a:cubicBezTo>
                <a:cubicBezTo>
                  <a:pt x="907" y="60"/>
                  <a:pt x="902" y="69"/>
                  <a:pt x="906" y="81"/>
                </a:cubicBezTo>
                <a:cubicBezTo>
                  <a:pt x="911" y="94"/>
                  <a:pt x="928" y="107"/>
                  <a:pt x="939" y="103"/>
                </a:cubicBezTo>
                <a:close/>
                <a:moveTo>
                  <a:pt x="528" y="354"/>
                </a:moveTo>
                <a:cubicBezTo>
                  <a:pt x="509" y="362"/>
                  <a:pt x="502" y="375"/>
                  <a:pt x="509" y="390"/>
                </a:cubicBezTo>
                <a:cubicBezTo>
                  <a:pt x="516" y="404"/>
                  <a:pt x="534" y="413"/>
                  <a:pt x="547" y="408"/>
                </a:cubicBezTo>
                <a:cubicBezTo>
                  <a:pt x="562" y="402"/>
                  <a:pt x="570" y="382"/>
                  <a:pt x="564" y="366"/>
                </a:cubicBezTo>
                <a:cubicBezTo>
                  <a:pt x="558" y="353"/>
                  <a:pt x="543" y="348"/>
                  <a:pt x="528" y="354"/>
                </a:cubicBezTo>
                <a:close/>
                <a:moveTo>
                  <a:pt x="653" y="1370"/>
                </a:moveTo>
                <a:cubicBezTo>
                  <a:pt x="672" y="1386"/>
                  <a:pt x="691" y="1388"/>
                  <a:pt x="711" y="1373"/>
                </a:cubicBezTo>
                <a:cubicBezTo>
                  <a:pt x="736" y="1353"/>
                  <a:pt x="738" y="1327"/>
                  <a:pt x="716" y="1284"/>
                </a:cubicBezTo>
                <a:cubicBezTo>
                  <a:pt x="699" y="1285"/>
                  <a:pt x="680" y="1285"/>
                  <a:pt x="659" y="1285"/>
                </a:cubicBezTo>
                <a:cubicBezTo>
                  <a:pt x="629" y="1338"/>
                  <a:pt x="629" y="1349"/>
                  <a:pt x="653" y="1370"/>
                </a:cubicBezTo>
                <a:close/>
                <a:moveTo>
                  <a:pt x="576" y="1231"/>
                </a:moveTo>
                <a:cubicBezTo>
                  <a:pt x="561" y="1229"/>
                  <a:pt x="544" y="1226"/>
                  <a:pt x="530" y="1223"/>
                </a:cubicBezTo>
                <a:cubicBezTo>
                  <a:pt x="510" y="1250"/>
                  <a:pt x="503" y="1274"/>
                  <a:pt x="531" y="1301"/>
                </a:cubicBezTo>
                <a:cubicBezTo>
                  <a:pt x="590" y="1295"/>
                  <a:pt x="594" y="1289"/>
                  <a:pt x="576" y="1231"/>
                </a:cubicBezTo>
                <a:close/>
                <a:moveTo>
                  <a:pt x="616" y="1120"/>
                </a:moveTo>
                <a:cubicBezTo>
                  <a:pt x="641" y="1117"/>
                  <a:pt x="659" y="1095"/>
                  <a:pt x="657" y="1071"/>
                </a:cubicBezTo>
                <a:cubicBezTo>
                  <a:pt x="656" y="1047"/>
                  <a:pt x="649" y="1025"/>
                  <a:pt x="623" y="1015"/>
                </a:cubicBezTo>
                <a:cubicBezTo>
                  <a:pt x="598" y="1006"/>
                  <a:pt x="582" y="1018"/>
                  <a:pt x="554" y="1068"/>
                </a:cubicBezTo>
                <a:cubicBezTo>
                  <a:pt x="565" y="1100"/>
                  <a:pt x="579" y="1125"/>
                  <a:pt x="616" y="1120"/>
                </a:cubicBezTo>
                <a:close/>
                <a:moveTo>
                  <a:pt x="1207" y="175"/>
                </a:moveTo>
                <a:cubicBezTo>
                  <a:pt x="1224" y="169"/>
                  <a:pt x="1232" y="147"/>
                  <a:pt x="1224" y="125"/>
                </a:cubicBezTo>
                <a:cubicBezTo>
                  <a:pt x="1218" y="109"/>
                  <a:pt x="1194" y="98"/>
                  <a:pt x="1178" y="104"/>
                </a:cubicBezTo>
                <a:cubicBezTo>
                  <a:pt x="1163" y="110"/>
                  <a:pt x="1152" y="141"/>
                  <a:pt x="1159" y="158"/>
                </a:cubicBezTo>
                <a:cubicBezTo>
                  <a:pt x="1165" y="173"/>
                  <a:pt x="1188" y="182"/>
                  <a:pt x="1207" y="175"/>
                </a:cubicBezTo>
                <a:close/>
                <a:moveTo>
                  <a:pt x="1102" y="229"/>
                </a:moveTo>
                <a:cubicBezTo>
                  <a:pt x="1115" y="223"/>
                  <a:pt x="1121" y="204"/>
                  <a:pt x="1115" y="189"/>
                </a:cubicBezTo>
                <a:cubicBezTo>
                  <a:pt x="1108" y="173"/>
                  <a:pt x="1091" y="165"/>
                  <a:pt x="1074" y="172"/>
                </a:cubicBezTo>
                <a:cubicBezTo>
                  <a:pt x="1058" y="178"/>
                  <a:pt x="1050" y="197"/>
                  <a:pt x="1056" y="213"/>
                </a:cubicBezTo>
                <a:cubicBezTo>
                  <a:pt x="1063" y="228"/>
                  <a:pt x="1086" y="236"/>
                  <a:pt x="1102" y="229"/>
                </a:cubicBezTo>
                <a:close/>
                <a:moveTo>
                  <a:pt x="1084" y="284"/>
                </a:moveTo>
                <a:cubicBezTo>
                  <a:pt x="1102" y="313"/>
                  <a:pt x="1106" y="313"/>
                  <a:pt x="1130" y="289"/>
                </a:cubicBezTo>
                <a:cubicBezTo>
                  <a:pt x="1128" y="281"/>
                  <a:pt x="1125" y="272"/>
                  <a:pt x="1123" y="264"/>
                </a:cubicBezTo>
                <a:cubicBezTo>
                  <a:pt x="1104" y="261"/>
                  <a:pt x="1090" y="263"/>
                  <a:pt x="1084" y="284"/>
                </a:cubicBezTo>
                <a:close/>
                <a:moveTo>
                  <a:pt x="996" y="278"/>
                </a:moveTo>
                <a:cubicBezTo>
                  <a:pt x="1010" y="282"/>
                  <a:pt x="1019" y="270"/>
                  <a:pt x="1022" y="259"/>
                </a:cubicBezTo>
                <a:cubicBezTo>
                  <a:pt x="1027" y="242"/>
                  <a:pt x="1017" y="230"/>
                  <a:pt x="999" y="223"/>
                </a:cubicBezTo>
                <a:cubicBezTo>
                  <a:pt x="981" y="231"/>
                  <a:pt x="968" y="242"/>
                  <a:pt x="975" y="261"/>
                </a:cubicBezTo>
                <a:cubicBezTo>
                  <a:pt x="977" y="268"/>
                  <a:pt x="987" y="276"/>
                  <a:pt x="996" y="278"/>
                </a:cubicBezTo>
                <a:close/>
                <a:moveTo>
                  <a:pt x="1109" y="55"/>
                </a:moveTo>
                <a:cubicBezTo>
                  <a:pt x="1123" y="51"/>
                  <a:pt x="1135" y="32"/>
                  <a:pt x="1131" y="19"/>
                </a:cubicBezTo>
                <a:cubicBezTo>
                  <a:pt x="1130" y="13"/>
                  <a:pt x="1127" y="9"/>
                  <a:pt x="1123" y="5"/>
                </a:cubicBezTo>
                <a:cubicBezTo>
                  <a:pt x="1074" y="5"/>
                  <a:pt x="1074" y="5"/>
                  <a:pt x="1074" y="5"/>
                </a:cubicBezTo>
                <a:cubicBezTo>
                  <a:pt x="1067" y="11"/>
                  <a:pt x="1065" y="21"/>
                  <a:pt x="1069" y="33"/>
                </a:cubicBezTo>
                <a:cubicBezTo>
                  <a:pt x="1075" y="48"/>
                  <a:pt x="1094" y="59"/>
                  <a:pt x="1109" y="55"/>
                </a:cubicBezTo>
                <a:close/>
                <a:moveTo>
                  <a:pt x="1056" y="466"/>
                </a:moveTo>
                <a:cubicBezTo>
                  <a:pt x="1068" y="474"/>
                  <a:pt x="1079" y="485"/>
                  <a:pt x="1089" y="471"/>
                </a:cubicBezTo>
                <a:cubicBezTo>
                  <a:pt x="1095" y="463"/>
                  <a:pt x="1097" y="450"/>
                  <a:pt x="1095" y="441"/>
                </a:cubicBezTo>
                <a:cubicBezTo>
                  <a:pt x="1090" y="425"/>
                  <a:pt x="1075" y="427"/>
                  <a:pt x="1057" y="431"/>
                </a:cubicBezTo>
                <a:cubicBezTo>
                  <a:pt x="1057" y="444"/>
                  <a:pt x="1056" y="456"/>
                  <a:pt x="1056" y="466"/>
                </a:cubicBezTo>
                <a:close/>
                <a:moveTo>
                  <a:pt x="1234" y="757"/>
                </a:moveTo>
                <a:cubicBezTo>
                  <a:pt x="1223" y="775"/>
                  <a:pt x="1230" y="789"/>
                  <a:pt x="1265" y="818"/>
                </a:cubicBezTo>
                <a:cubicBezTo>
                  <a:pt x="1292" y="814"/>
                  <a:pt x="1313" y="806"/>
                  <a:pt x="1315" y="777"/>
                </a:cubicBezTo>
                <a:cubicBezTo>
                  <a:pt x="1315" y="757"/>
                  <a:pt x="1301" y="740"/>
                  <a:pt x="1282" y="738"/>
                </a:cubicBezTo>
                <a:cubicBezTo>
                  <a:pt x="1263" y="736"/>
                  <a:pt x="1245" y="738"/>
                  <a:pt x="1234" y="757"/>
                </a:cubicBezTo>
                <a:close/>
                <a:moveTo>
                  <a:pt x="1210" y="349"/>
                </a:moveTo>
                <a:cubicBezTo>
                  <a:pt x="1194" y="346"/>
                  <a:pt x="1187" y="352"/>
                  <a:pt x="1174" y="382"/>
                </a:cubicBezTo>
                <a:cubicBezTo>
                  <a:pt x="1187" y="411"/>
                  <a:pt x="1196" y="416"/>
                  <a:pt x="1219" y="411"/>
                </a:cubicBezTo>
                <a:cubicBezTo>
                  <a:pt x="1232" y="408"/>
                  <a:pt x="1239" y="399"/>
                  <a:pt x="1239" y="385"/>
                </a:cubicBezTo>
                <a:cubicBezTo>
                  <a:pt x="1239" y="370"/>
                  <a:pt x="1225" y="352"/>
                  <a:pt x="1210" y="349"/>
                </a:cubicBezTo>
                <a:close/>
                <a:moveTo>
                  <a:pt x="1197" y="281"/>
                </a:moveTo>
                <a:cubicBezTo>
                  <a:pt x="1205" y="293"/>
                  <a:pt x="1220" y="296"/>
                  <a:pt x="1232" y="289"/>
                </a:cubicBezTo>
                <a:cubicBezTo>
                  <a:pt x="1244" y="282"/>
                  <a:pt x="1254" y="273"/>
                  <a:pt x="1252" y="258"/>
                </a:cubicBezTo>
                <a:cubicBezTo>
                  <a:pt x="1250" y="243"/>
                  <a:pt x="1240" y="238"/>
                  <a:pt x="1207" y="236"/>
                </a:cubicBezTo>
                <a:cubicBezTo>
                  <a:pt x="1194" y="250"/>
                  <a:pt x="1185" y="264"/>
                  <a:pt x="1197" y="281"/>
                </a:cubicBezTo>
                <a:close/>
                <a:moveTo>
                  <a:pt x="1035" y="135"/>
                </a:moveTo>
                <a:cubicBezTo>
                  <a:pt x="1047" y="132"/>
                  <a:pt x="1054" y="115"/>
                  <a:pt x="1050" y="103"/>
                </a:cubicBezTo>
                <a:cubicBezTo>
                  <a:pt x="1045" y="92"/>
                  <a:pt x="1031" y="85"/>
                  <a:pt x="1019" y="89"/>
                </a:cubicBezTo>
                <a:cubicBezTo>
                  <a:pt x="1008" y="92"/>
                  <a:pt x="999" y="106"/>
                  <a:pt x="1001" y="116"/>
                </a:cubicBezTo>
                <a:cubicBezTo>
                  <a:pt x="1005" y="130"/>
                  <a:pt x="1022" y="140"/>
                  <a:pt x="1035" y="135"/>
                </a:cubicBezTo>
                <a:close/>
                <a:moveTo>
                  <a:pt x="898" y="296"/>
                </a:moveTo>
                <a:cubicBezTo>
                  <a:pt x="926" y="319"/>
                  <a:pt x="931" y="318"/>
                  <a:pt x="943" y="288"/>
                </a:cubicBezTo>
                <a:cubicBezTo>
                  <a:pt x="935" y="281"/>
                  <a:pt x="927" y="273"/>
                  <a:pt x="916" y="263"/>
                </a:cubicBezTo>
                <a:cubicBezTo>
                  <a:pt x="908" y="276"/>
                  <a:pt x="903" y="286"/>
                  <a:pt x="898" y="296"/>
                </a:cubicBezTo>
                <a:close/>
                <a:moveTo>
                  <a:pt x="960" y="688"/>
                </a:moveTo>
                <a:cubicBezTo>
                  <a:pt x="975" y="682"/>
                  <a:pt x="983" y="663"/>
                  <a:pt x="977" y="647"/>
                </a:cubicBezTo>
                <a:cubicBezTo>
                  <a:pt x="973" y="635"/>
                  <a:pt x="954" y="629"/>
                  <a:pt x="937" y="635"/>
                </a:cubicBezTo>
                <a:cubicBezTo>
                  <a:pt x="922" y="640"/>
                  <a:pt x="915" y="654"/>
                  <a:pt x="921" y="668"/>
                </a:cubicBezTo>
                <a:cubicBezTo>
                  <a:pt x="928" y="685"/>
                  <a:pt x="945" y="694"/>
                  <a:pt x="960" y="688"/>
                </a:cubicBezTo>
                <a:close/>
                <a:moveTo>
                  <a:pt x="1048" y="368"/>
                </a:moveTo>
                <a:cubicBezTo>
                  <a:pt x="1055" y="353"/>
                  <a:pt x="1044" y="340"/>
                  <a:pt x="1019" y="333"/>
                </a:cubicBezTo>
                <a:cubicBezTo>
                  <a:pt x="1005" y="362"/>
                  <a:pt x="1006" y="374"/>
                  <a:pt x="1021" y="380"/>
                </a:cubicBezTo>
                <a:cubicBezTo>
                  <a:pt x="1034" y="384"/>
                  <a:pt x="1043" y="378"/>
                  <a:pt x="1048" y="368"/>
                </a:cubicBezTo>
                <a:close/>
                <a:moveTo>
                  <a:pt x="1032" y="508"/>
                </a:moveTo>
                <a:cubicBezTo>
                  <a:pt x="1032" y="492"/>
                  <a:pt x="1024" y="487"/>
                  <a:pt x="993" y="486"/>
                </a:cubicBezTo>
                <a:cubicBezTo>
                  <a:pt x="974" y="510"/>
                  <a:pt x="974" y="512"/>
                  <a:pt x="992" y="536"/>
                </a:cubicBezTo>
                <a:cubicBezTo>
                  <a:pt x="1020" y="535"/>
                  <a:pt x="1031" y="527"/>
                  <a:pt x="1032" y="508"/>
                </a:cubicBezTo>
                <a:close/>
                <a:moveTo>
                  <a:pt x="936" y="451"/>
                </a:moveTo>
                <a:cubicBezTo>
                  <a:pt x="941" y="462"/>
                  <a:pt x="958" y="469"/>
                  <a:pt x="969" y="465"/>
                </a:cubicBezTo>
                <a:cubicBezTo>
                  <a:pt x="980" y="460"/>
                  <a:pt x="985" y="445"/>
                  <a:pt x="980" y="431"/>
                </a:cubicBezTo>
                <a:cubicBezTo>
                  <a:pt x="976" y="418"/>
                  <a:pt x="962" y="412"/>
                  <a:pt x="948" y="417"/>
                </a:cubicBezTo>
                <a:cubicBezTo>
                  <a:pt x="936" y="422"/>
                  <a:pt x="930" y="438"/>
                  <a:pt x="936" y="451"/>
                </a:cubicBezTo>
                <a:close/>
                <a:moveTo>
                  <a:pt x="817" y="373"/>
                </a:moveTo>
                <a:cubicBezTo>
                  <a:pt x="823" y="373"/>
                  <a:pt x="832" y="369"/>
                  <a:pt x="835" y="363"/>
                </a:cubicBezTo>
                <a:cubicBezTo>
                  <a:pt x="844" y="347"/>
                  <a:pt x="833" y="337"/>
                  <a:pt x="819" y="326"/>
                </a:cubicBezTo>
                <a:cubicBezTo>
                  <a:pt x="811" y="332"/>
                  <a:pt x="802" y="337"/>
                  <a:pt x="795" y="342"/>
                </a:cubicBezTo>
                <a:cubicBezTo>
                  <a:pt x="798" y="359"/>
                  <a:pt x="800" y="373"/>
                  <a:pt x="817" y="373"/>
                </a:cubicBezTo>
                <a:close/>
                <a:moveTo>
                  <a:pt x="942" y="578"/>
                </a:moveTo>
                <a:cubicBezTo>
                  <a:pt x="960" y="550"/>
                  <a:pt x="959" y="549"/>
                  <a:pt x="936" y="530"/>
                </a:cubicBezTo>
                <a:cubicBezTo>
                  <a:pt x="921" y="536"/>
                  <a:pt x="910" y="547"/>
                  <a:pt x="914" y="565"/>
                </a:cubicBezTo>
                <a:cubicBezTo>
                  <a:pt x="918" y="579"/>
                  <a:pt x="929" y="583"/>
                  <a:pt x="942" y="578"/>
                </a:cubicBezTo>
                <a:close/>
                <a:moveTo>
                  <a:pt x="901" y="385"/>
                </a:moveTo>
                <a:cubicBezTo>
                  <a:pt x="908" y="386"/>
                  <a:pt x="919" y="379"/>
                  <a:pt x="922" y="372"/>
                </a:cubicBezTo>
                <a:cubicBezTo>
                  <a:pt x="928" y="361"/>
                  <a:pt x="918" y="353"/>
                  <a:pt x="895" y="348"/>
                </a:cubicBezTo>
                <a:cubicBezTo>
                  <a:pt x="885" y="369"/>
                  <a:pt x="887" y="385"/>
                  <a:pt x="901" y="385"/>
                </a:cubicBezTo>
                <a:close/>
                <a:moveTo>
                  <a:pt x="3204" y="424"/>
                </a:moveTo>
                <a:cubicBezTo>
                  <a:pt x="3193" y="414"/>
                  <a:pt x="3180" y="403"/>
                  <a:pt x="3164" y="388"/>
                </a:cubicBezTo>
                <a:cubicBezTo>
                  <a:pt x="3154" y="407"/>
                  <a:pt x="3146" y="421"/>
                  <a:pt x="3139" y="435"/>
                </a:cubicBezTo>
                <a:cubicBezTo>
                  <a:pt x="3180" y="469"/>
                  <a:pt x="3187" y="468"/>
                  <a:pt x="3204" y="424"/>
                </a:cubicBezTo>
                <a:close/>
                <a:moveTo>
                  <a:pt x="3143" y="564"/>
                </a:moveTo>
                <a:cubicBezTo>
                  <a:pt x="3153" y="565"/>
                  <a:pt x="3169" y="555"/>
                  <a:pt x="3174" y="545"/>
                </a:cubicBezTo>
                <a:cubicBezTo>
                  <a:pt x="3182" y="529"/>
                  <a:pt x="3168" y="518"/>
                  <a:pt x="3134" y="510"/>
                </a:cubicBezTo>
                <a:cubicBezTo>
                  <a:pt x="3120" y="541"/>
                  <a:pt x="3124" y="563"/>
                  <a:pt x="3143" y="564"/>
                </a:cubicBezTo>
                <a:close/>
                <a:moveTo>
                  <a:pt x="3203" y="841"/>
                </a:moveTo>
                <a:cubicBezTo>
                  <a:pt x="3228" y="801"/>
                  <a:pt x="3227" y="798"/>
                  <a:pt x="3193" y="771"/>
                </a:cubicBezTo>
                <a:cubicBezTo>
                  <a:pt x="3172" y="781"/>
                  <a:pt x="3156" y="795"/>
                  <a:pt x="3163" y="821"/>
                </a:cubicBezTo>
                <a:cubicBezTo>
                  <a:pt x="3168" y="841"/>
                  <a:pt x="3183" y="847"/>
                  <a:pt x="3203" y="841"/>
                </a:cubicBezTo>
                <a:close/>
                <a:moveTo>
                  <a:pt x="3334" y="882"/>
                </a:moveTo>
                <a:cubicBezTo>
                  <a:pt x="3338" y="900"/>
                  <a:pt x="3352" y="918"/>
                  <a:pt x="3367" y="931"/>
                </a:cubicBezTo>
                <a:cubicBezTo>
                  <a:pt x="3380" y="943"/>
                  <a:pt x="3414" y="934"/>
                  <a:pt x="3428" y="919"/>
                </a:cubicBezTo>
                <a:cubicBezTo>
                  <a:pt x="3442" y="905"/>
                  <a:pt x="3443" y="889"/>
                  <a:pt x="3431" y="872"/>
                </a:cubicBezTo>
                <a:cubicBezTo>
                  <a:pt x="3419" y="854"/>
                  <a:pt x="3408" y="836"/>
                  <a:pt x="3394" y="815"/>
                </a:cubicBezTo>
                <a:cubicBezTo>
                  <a:pt x="3377" y="824"/>
                  <a:pt x="3369" y="828"/>
                  <a:pt x="3361" y="832"/>
                </a:cubicBezTo>
                <a:cubicBezTo>
                  <a:pt x="3340" y="842"/>
                  <a:pt x="3329" y="862"/>
                  <a:pt x="3334" y="882"/>
                </a:cubicBezTo>
                <a:close/>
                <a:moveTo>
                  <a:pt x="3473" y="426"/>
                </a:moveTo>
                <a:cubicBezTo>
                  <a:pt x="3469" y="414"/>
                  <a:pt x="3465" y="401"/>
                  <a:pt x="3462" y="389"/>
                </a:cubicBezTo>
                <a:cubicBezTo>
                  <a:pt x="3435" y="385"/>
                  <a:pt x="3415" y="389"/>
                  <a:pt x="3406" y="419"/>
                </a:cubicBezTo>
                <a:cubicBezTo>
                  <a:pt x="3432" y="459"/>
                  <a:pt x="3438" y="460"/>
                  <a:pt x="3473" y="426"/>
                </a:cubicBezTo>
                <a:close/>
                <a:moveTo>
                  <a:pt x="3241" y="678"/>
                </a:moveTo>
                <a:cubicBezTo>
                  <a:pt x="3257" y="671"/>
                  <a:pt x="3265" y="649"/>
                  <a:pt x="3258" y="629"/>
                </a:cubicBezTo>
                <a:cubicBezTo>
                  <a:pt x="3251" y="610"/>
                  <a:pt x="3231" y="602"/>
                  <a:pt x="3211" y="610"/>
                </a:cubicBezTo>
                <a:cubicBezTo>
                  <a:pt x="3194" y="617"/>
                  <a:pt x="3185" y="640"/>
                  <a:pt x="3193" y="658"/>
                </a:cubicBezTo>
                <a:cubicBezTo>
                  <a:pt x="3200" y="673"/>
                  <a:pt x="3226" y="684"/>
                  <a:pt x="3241" y="678"/>
                </a:cubicBezTo>
                <a:close/>
                <a:moveTo>
                  <a:pt x="3432" y="339"/>
                </a:moveTo>
                <a:cubicBezTo>
                  <a:pt x="3450" y="330"/>
                  <a:pt x="3459" y="303"/>
                  <a:pt x="3450" y="282"/>
                </a:cubicBezTo>
                <a:cubicBezTo>
                  <a:pt x="3441" y="258"/>
                  <a:pt x="3416" y="248"/>
                  <a:pt x="3392" y="257"/>
                </a:cubicBezTo>
                <a:cubicBezTo>
                  <a:pt x="3369" y="266"/>
                  <a:pt x="3357" y="294"/>
                  <a:pt x="3367" y="316"/>
                </a:cubicBezTo>
                <a:cubicBezTo>
                  <a:pt x="3376" y="338"/>
                  <a:pt x="3409" y="350"/>
                  <a:pt x="3432" y="339"/>
                </a:cubicBezTo>
                <a:close/>
                <a:moveTo>
                  <a:pt x="3442" y="89"/>
                </a:moveTo>
                <a:cubicBezTo>
                  <a:pt x="3462" y="84"/>
                  <a:pt x="3479" y="56"/>
                  <a:pt x="3474" y="38"/>
                </a:cubicBezTo>
                <a:cubicBezTo>
                  <a:pt x="3468" y="12"/>
                  <a:pt x="3439" y="0"/>
                  <a:pt x="3408" y="9"/>
                </a:cubicBezTo>
                <a:cubicBezTo>
                  <a:pt x="3384" y="17"/>
                  <a:pt x="3377" y="33"/>
                  <a:pt x="3385" y="57"/>
                </a:cubicBezTo>
                <a:cubicBezTo>
                  <a:pt x="3394" y="80"/>
                  <a:pt x="3420" y="95"/>
                  <a:pt x="3442" y="89"/>
                </a:cubicBezTo>
                <a:close/>
                <a:moveTo>
                  <a:pt x="3194" y="263"/>
                </a:moveTo>
                <a:cubicBezTo>
                  <a:pt x="3164" y="225"/>
                  <a:pt x="3153" y="220"/>
                  <a:pt x="3136" y="233"/>
                </a:cubicBezTo>
                <a:cubicBezTo>
                  <a:pt x="3116" y="249"/>
                  <a:pt x="3120" y="269"/>
                  <a:pt x="3155" y="306"/>
                </a:cubicBezTo>
                <a:cubicBezTo>
                  <a:pt x="3174" y="294"/>
                  <a:pt x="3196" y="290"/>
                  <a:pt x="3194" y="263"/>
                </a:cubicBezTo>
                <a:close/>
                <a:moveTo>
                  <a:pt x="3331" y="740"/>
                </a:moveTo>
                <a:cubicBezTo>
                  <a:pt x="3332" y="717"/>
                  <a:pt x="3320" y="710"/>
                  <a:pt x="3275" y="709"/>
                </a:cubicBezTo>
                <a:cubicBezTo>
                  <a:pt x="3248" y="743"/>
                  <a:pt x="3248" y="746"/>
                  <a:pt x="3274" y="781"/>
                </a:cubicBezTo>
                <a:cubicBezTo>
                  <a:pt x="3314" y="779"/>
                  <a:pt x="3330" y="767"/>
                  <a:pt x="3331" y="740"/>
                </a:cubicBezTo>
                <a:close/>
                <a:moveTo>
                  <a:pt x="3198" y="159"/>
                </a:moveTo>
                <a:cubicBezTo>
                  <a:pt x="3225" y="151"/>
                  <a:pt x="3233" y="130"/>
                  <a:pt x="3230" y="104"/>
                </a:cubicBezTo>
                <a:cubicBezTo>
                  <a:pt x="3201" y="75"/>
                  <a:pt x="3188" y="72"/>
                  <a:pt x="3166" y="87"/>
                </a:cubicBezTo>
                <a:cubicBezTo>
                  <a:pt x="3152" y="97"/>
                  <a:pt x="3145" y="109"/>
                  <a:pt x="3151" y="127"/>
                </a:cubicBezTo>
                <a:cubicBezTo>
                  <a:pt x="3158" y="146"/>
                  <a:pt x="3182" y="164"/>
                  <a:pt x="3198" y="159"/>
                </a:cubicBezTo>
                <a:close/>
                <a:moveTo>
                  <a:pt x="3368" y="629"/>
                </a:moveTo>
                <a:cubicBezTo>
                  <a:pt x="3367" y="648"/>
                  <a:pt x="3367" y="665"/>
                  <a:pt x="3366" y="679"/>
                </a:cubicBezTo>
                <a:cubicBezTo>
                  <a:pt x="3383" y="692"/>
                  <a:pt x="3399" y="706"/>
                  <a:pt x="3413" y="687"/>
                </a:cubicBezTo>
                <a:cubicBezTo>
                  <a:pt x="3421" y="676"/>
                  <a:pt x="3425" y="657"/>
                  <a:pt x="3422" y="644"/>
                </a:cubicBezTo>
                <a:cubicBezTo>
                  <a:pt x="3415" y="620"/>
                  <a:pt x="3394" y="624"/>
                  <a:pt x="3368" y="629"/>
                </a:cubicBezTo>
                <a:close/>
                <a:moveTo>
                  <a:pt x="3022" y="1329"/>
                </a:moveTo>
                <a:cubicBezTo>
                  <a:pt x="3085" y="1304"/>
                  <a:pt x="3098" y="1285"/>
                  <a:pt x="3089" y="1237"/>
                </a:cubicBezTo>
                <a:cubicBezTo>
                  <a:pt x="3084" y="1207"/>
                  <a:pt x="3066" y="1192"/>
                  <a:pt x="3036" y="1190"/>
                </a:cubicBezTo>
                <a:cubicBezTo>
                  <a:pt x="3004" y="1188"/>
                  <a:pt x="2965" y="1217"/>
                  <a:pt x="2956" y="1249"/>
                </a:cubicBezTo>
                <a:cubicBezTo>
                  <a:pt x="2947" y="1281"/>
                  <a:pt x="2959" y="1296"/>
                  <a:pt x="3022" y="1329"/>
                </a:cubicBezTo>
                <a:close/>
                <a:moveTo>
                  <a:pt x="3054" y="635"/>
                </a:moveTo>
                <a:cubicBezTo>
                  <a:pt x="3051" y="648"/>
                  <a:pt x="3047" y="662"/>
                  <a:pt x="3044" y="673"/>
                </a:cubicBezTo>
                <a:cubicBezTo>
                  <a:pt x="3062" y="699"/>
                  <a:pt x="3082" y="699"/>
                  <a:pt x="3103" y="685"/>
                </a:cubicBezTo>
                <a:cubicBezTo>
                  <a:pt x="3117" y="676"/>
                  <a:pt x="3113" y="661"/>
                  <a:pt x="3107" y="647"/>
                </a:cubicBezTo>
                <a:cubicBezTo>
                  <a:pt x="3094" y="622"/>
                  <a:pt x="3077" y="624"/>
                  <a:pt x="3054" y="635"/>
                </a:cubicBezTo>
                <a:close/>
                <a:moveTo>
                  <a:pt x="3355" y="539"/>
                </a:moveTo>
                <a:cubicBezTo>
                  <a:pt x="3365" y="518"/>
                  <a:pt x="3349" y="499"/>
                  <a:pt x="3313" y="489"/>
                </a:cubicBezTo>
                <a:cubicBezTo>
                  <a:pt x="3293" y="531"/>
                  <a:pt x="3295" y="547"/>
                  <a:pt x="3316" y="556"/>
                </a:cubicBezTo>
                <a:cubicBezTo>
                  <a:pt x="3335" y="563"/>
                  <a:pt x="3347" y="554"/>
                  <a:pt x="3355" y="539"/>
                </a:cubicBezTo>
                <a:close/>
                <a:moveTo>
                  <a:pt x="3336" y="205"/>
                </a:moveTo>
                <a:cubicBezTo>
                  <a:pt x="3353" y="199"/>
                  <a:pt x="3364" y="176"/>
                  <a:pt x="3357" y="158"/>
                </a:cubicBezTo>
                <a:cubicBezTo>
                  <a:pt x="3351" y="143"/>
                  <a:pt x="3330" y="133"/>
                  <a:pt x="3314" y="138"/>
                </a:cubicBezTo>
                <a:cubicBezTo>
                  <a:pt x="3297" y="143"/>
                  <a:pt x="3284" y="163"/>
                  <a:pt x="3287" y="178"/>
                </a:cubicBezTo>
                <a:cubicBezTo>
                  <a:pt x="3292" y="197"/>
                  <a:pt x="3317" y="211"/>
                  <a:pt x="3336" y="205"/>
                </a:cubicBezTo>
                <a:close/>
                <a:moveTo>
                  <a:pt x="3279" y="410"/>
                </a:moveTo>
                <a:cubicBezTo>
                  <a:pt x="3300" y="415"/>
                  <a:pt x="3313" y="399"/>
                  <a:pt x="3318" y="383"/>
                </a:cubicBezTo>
                <a:cubicBezTo>
                  <a:pt x="3324" y="358"/>
                  <a:pt x="3311" y="341"/>
                  <a:pt x="3284" y="331"/>
                </a:cubicBezTo>
                <a:cubicBezTo>
                  <a:pt x="3259" y="343"/>
                  <a:pt x="3240" y="358"/>
                  <a:pt x="3249" y="386"/>
                </a:cubicBezTo>
                <a:cubicBezTo>
                  <a:pt x="3253" y="396"/>
                  <a:pt x="3268" y="406"/>
                  <a:pt x="3279" y="410"/>
                </a:cubicBezTo>
                <a:close/>
                <a:moveTo>
                  <a:pt x="3629" y="563"/>
                </a:moveTo>
                <a:cubicBezTo>
                  <a:pt x="3629" y="542"/>
                  <a:pt x="3608" y="517"/>
                  <a:pt x="3586" y="512"/>
                </a:cubicBezTo>
                <a:cubicBezTo>
                  <a:pt x="3564" y="507"/>
                  <a:pt x="3555" y="516"/>
                  <a:pt x="3535" y="559"/>
                </a:cubicBezTo>
                <a:cubicBezTo>
                  <a:pt x="3554" y="600"/>
                  <a:pt x="3567" y="608"/>
                  <a:pt x="3600" y="601"/>
                </a:cubicBezTo>
                <a:cubicBezTo>
                  <a:pt x="3619" y="596"/>
                  <a:pt x="3629" y="583"/>
                  <a:pt x="3629" y="563"/>
                </a:cubicBezTo>
                <a:close/>
                <a:moveTo>
                  <a:pt x="3400" y="533"/>
                </a:moveTo>
                <a:cubicBezTo>
                  <a:pt x="3396" y="553"/>
                  <a:pt x="3401" y="567"/>
                  <a:pt x="3420" y="576"/>
                </a:cubicBezTo>
                <a:cubicBezTo>
                  <a:pt x="3443" y="587"/>
                  <a:pt x="3463" y="579"/>
                  <a:pt x="3486" y="547"/>
                </a:cubicBezTo>
                <a:cubicBezTo>
                  <a:pt x="3479" y="534"/>
                  <a:pt x="3472" y="521"/>
                  <a:pt x="3465" y="506"/>
                </a:cubicBezTo>
                <a:cubicBezTo>
                  <a:pt x="3415" y="503"/>
                  <a:pt x="3407" y="507"/>
                  <a:pt x="3400" y="533"/>
                </a:cubicBezTo>
                <a:close/>
                <a:moveTo>
                  <a:pt x="3764" y="1070"/>
                </a:moveTo>
                <a:cubicBezTo>
                  <a:pt x="3753" y="1066"/>
                  <a:pt x="3736" y="1073"/>
                  <a:pt x="3732" y="1084"/>
                </a:cubicBezTo>
                <a:cubicBezTo>
                  <a:pt x="3728" y="1096"/>
                  <a:pt x="3739" y="1115"/>
                  <a:pt x="3752" y="1119"/>
                </a:cubicBezTo>
                <a:cubicBezTo>
                  <a:pt x="3764" y="1123"/>
                  <a:pt x="3772" y="1118"/>
                  <a:pt x="3777" y="1101"/>
                </a:cubicBezTo>
                <a:cubicBezTo>
                  <a:pt x="3782" y="1085"/>
                  <a:pt x="3777" y="1075"/>
                  <a:pt x="3764" y="1070"/>
                </a:cubicBezTo>
                <a:close/>
                <a:moveTo>
                  <a:pt x="3717" y="877"/>
                </a:moveTo>
                <a:cubicBezTo>
                  <a:pt x="3715" y="859"/>
                  <a:pt x="3704" y="851"/>
                  <a:pt x="3688" y="849"/>
                </a:cubicBezTo>
                <a:cubicBezTo>
                  <a:pt x="3668" y="847"/>
                  <a:pt x="3659" y="861"/>
                  <a:pt x="3649" y="883"/>
                </a:cubicBezTo>
                <a:cubicBezTo>
                  <a:pt x="3652" y="889"/>
                  <a:pt x="3657" y="898"/>
                  <a:pt x="3661" y="904"/>
                </a:cubicBezTo>
                <a:cubicBezTo>
                  <a:pt x="3695" y="913"/>
                  <a:pt x="3709" y="899"/>
                  <a:pt x="3717" y="877"/>
                </a:cubicBezTo>
                <a:close/>
                <a:moveTo>
                  <a:pt x="3715" y="996"/>
                </a:moveTo>
                <a:cubicBezTo>
                  <a:pt x="3707" y="984"/>
                  <a:pt x="3696" y="984"/>
                  <a:pt x="3684" y="988"/>
                </a:cubicBezTo>
                <a:cubicBezTo>
                  <a:pt x="3672" y="992"/>
                  <a:pt x="3669" y="1002"/>
                  <a:pt x="3669" y="1015"/>
                </a:cubicBezTo>
                <a:cubicBezTo>
                  <a:pt x="3679" y="1027"/>
                  <a:pt x="3690" y="1033"/>
                  <a:pt x="3703" y="1026"/>
                </a:cubicBezTo>
                <a:cubicBezTo>
                  <a:pt x="3715" y="1020"/>
                  <a:pt x="3717" y="1008"/>
                  <a:pt x="3715" y="996"/>
                </a:cubicBezTo>
                <a:close/>
                <a:moveTo>
                  <a:pt x="3788" y="1009"/>
                </a:moveTo>
                <a:cubicBezTo>
                  <a:pt x="3779" y="1022"/>
                  <a:pt x="3783" y="1033"/>
                  <a:pt x="3802" y="1047"/>
                </a:cubicBezTo>
                <a:cubicBezTo>
                  <a:pt x="3821" y="1043"/>
                  <a:pt x="3828" y="1031"/>
                  <a:pt x="3829" y="1014"/>
                </a:cubicBezTo>
                <a:cubicBezTo>
                  <a:pt x="3805" y="998"/>
                  <a:pt x="3796" y="997"/>
                  <a:pt x="3788" y="1009"/>
                </a:cubicBezTo>
                <a:close/>
                <a:moveTo>
                  <a:pt x="3809" y="839"/>
                </a:moveTo>
                <a:cubicBezTo>
                  <a:pt x="3824" y="828"/>
                  <a:pt x="3825" y="821"/>
                  <a:pt x="3815" y="792"/>
                </a:cubicBezTo>
                <a:cubicBezTo>
                  <a:pt x="3791" y="785"/>
                  <a:pt x="3783" y="788"/>
                  <a:pt x="3775" y="803"/>
                </a:cubicBezTo>
                <a:cubicBezTo>
                  <a:pt x="3768" y="816"/>
                  <a:pt x="3768" y="831"/>
                  <a:pt x="3776" y="838"/>
                </a:cubicBezTo>
                <a:cubicBezTo>
                  <a:pt x="3786" y="846"/>
                  <a:pt x="3797" y="847"/>
                  <a:pt x="3809" y="839"/>
                </a:cubicBezTo>
                <a:close/>
                <a:moveTo>
                  <a:pt x="3811" y="1121"/>
                </a:moveTo>
                <a:cubicBezTo>
                  <a:pt x="3815" y="1124"/>
                  <a:pt x="3824" y="1126"/>
                  <a:pt x="3829" y="1124"/>
                </a:cubicBezTo>
                <a:cubicBezTo>
                  <a:pt x="3844" y="1118"/>
                  <a:pt x="3842" y="1105"/>
                  <a:pt x="3838" y="1090"/>
                </a:cubicBezTo>
                <a:cubicBezTo>
                  <a:pt x="3830" y="1089"/>
                  <a:pt x="3821" y="1088"/>
                  <a:pt x="3813" y="1087"/>
                </a:cubicBezTo>
                <a:cubicBezTo>
                  <a:pt x="3806" y="1100"/>
                  <a:pt x="3799" y="1111"/>
                  <a:pt x="3811" y="1121"/>
                </a:cubicBezTo>
                <a:close/>
                <a:moveTo>
                  <a:pt x="3668" y="1063"/>
                </a:moveTo>
                <a:cubicBezTo>
                  <a:pt x="3660" y="1065"/>
                  <a:pt x="3651" y="1073"/>
                  <a:pt x="3647" y="1080"/>
                </a:cubicBezTo>
                <a:cubicBezTo>
                  <a:pt x="3642" y="1093"/>
                  <a:pt x="3655" y="1106"/>
                  <a:pt x="3682" y="1118"/>
                </a:cubicBezTo>
                <a:cubicBezTo>
                  <a:pt x="3704" y="1105"/>
                  <a:pt x="3708" y="1098"/>
                  <a:pt x="3703" y="1083"/>
                </a:cubicBezTo>
                <a:cubicBezTo>
                  <a:pt x="3700" y="1072"/>
                  <a:pt x="3681" y="1060"/>
                  <a:pt x="3668" y="1063"/>
                </a:cubicBezTo>
                <a:close/>
                <a:moveTo>
                  <a:pt x="3745" y="981"/>
                </a:moveTo>
                <a:cubicBezTo>
                  <a:pt x="3769" y="968"/>
                  <a:pt x="3778" y="958"/>
                  <a:pt x="3772" y="946"/>
                </a:cubicBezTo>
                <a:cubicBezTo>
                  <a:pt x="3767" y="937"/>
                  <a:pt x="3757" y="929"/>
                  <a:pt x="3747" y="926"/>
                </a:cubicBezTo>
                <a:cubicBezTo>
                  <a:pt x="3735" y="923"/>
                  <a:pt x="3728" y="935"/>
                  <a:pt x="3724" y="945"/>
                </a:cubicBezTo>
                <a:cubicBezTo>
                  <a:pt x="3719" y="956"/>
                  <a:pt x="3727" y="969"/>
                  <a:pt x="3745" y="981"/>
                </a:cubicBezTo>
                <a:close/>
                <a:moveTo>
                  <a:pt x="3641" y="974"/>
                </a:moveTo>
                <a:cubicBezTo>
                  <a:pt x="3645" y="961"/>
                  <a:pt x="3637" y="949"/>
                  <a:pt x="3623" y="945"/>
                </a:cubicBezTo>
                <a:cubicBezTo>
                  <a:pt x="3606" y="940"/>
                  <a:pt x="3594" y="945"/>
                  <a:pt x="3590" y="959"/>
                </a:cubicBezTo>
                <a:cubicBezTo>
                  <a:pt x="3587" y="973"/>
                  <a:pt x="3594" y="989"/>
                  <a:pt x="3606" y="993"/>
                </a:cubicBezTo>
                <a:cubicBezTo>
                  <a:pt x="3620" y="997"/>
                  <a:pt x="3636" y="988"/>
                  <a:pt x="3641" y="974"/>
                </a:cubicBezTo>
                <a:close/>
                <a:moveTo>
                  <a:pt x="3569" y="414"/>
                </a:moveTo>
                <a:cubicBezTo>
                  <a:pt x="3580" y="431"/>
                  <a:pt x="3602" y="436"/>
                  <a:pt x="3619" y="426"/>
                </a:cubicBezTo>
                <a:cubicBezTo>
                  <a:pt x="3636" y="416"/>
                  <a:pt x="3650" y="403"/>
                  <a:pt x="3647" y="381"/>
                </a:cubicBezTo>
                <a:cubicBezTo>
                  <a:pt x="3644" y="359"/>
                  <a:pt x="3630" y="352"/>
                  <a:pt x="3583" y="350"/>
                </a:cubicBezTo>
                <a:cubicBezTo>
                  <a:pt x="3564" y="370"/>
                  <a:pt x="3551" y="389"/>
                  <a:pt x="3569" y="414"/>
                </a:cubicBezTo>
                <a:close/>
                <a:moveTo>
                  <a:pt x="3474" y="753"/>
                </a:moveTo>
                <a:cubicBezTo>
                  <a:pt x="3481" y="772"/>
                  <a:pt x="3513" y="783"/>
                  <a:pt x="3535" y="774"/>
                </a:cubicBezTo>
                <a:cubicBezTo>
                  <a:pt x="3554" y="766"/>
                  <a:pt x="3562" y="745"/>
                  <a:pt x="3553" y="723"/>
                </a:cubicBezTo>
                <a:cubicBezTo>
                  <a:pt x="3544" y="700"/>
                  <a:pt x="3519" y="686"/>
                  <a:pt x="3501" y="693"/>
                </a:cubicBezTo>
                <a:cubicBezTo>
                  <a:pt x="3481" y="701"/>
                  <a:pt x="3466" y="734"/>
                  <a:pt x="3474" y="753"/>
                </a:cubicBezTo>
                <a:close/>
                <a:moveTo>
                  <a:pt x="3582" y="262"/>
                </a:moveTo>
                <a:cubicBezTo>
                  <a:pt x="3607" y="253"/>
                  <a:pt x="3618" y="222"/>
                  <a:pt x="3607" y="191"/>
                </a:cubicBezTo>
                <a:cubicBezTo>
                  <a:pt x="3599" y="167"/>
                  <a:pt x="3564" y="151"/>
                  <a:pt x="3541" y="160"/>
                </a:cubicBezTo>
                <a:cubicBezTo>
                  <a:pt x="3519" y="168"/>
                  <a:pt x="3503" y="213"/>
                  <a:pt x="3513" y="238"/>
                </a:cubicBezTo>
                <a:cubicBezTo>
                  <a:pt x="3522" y="260"/>
                  <a:pt x="3556" y="272"/>
                  <a:pt x="3582" y="262"/>
                </a:cubicBezTo>
                <a:close/>
                <a:moveTo>
                  <a:pt x="3562" y="1103"/>
                </a:moveTo>
                <a:cubicBezTo>
                  <a:pt x="3588" y="1105"/>
                  <a:pt x="3595" y="1102"/>
                  <a:pt x="3600" y="1087"/>
                </a:cubicBezTo>
                <a:cubicBezTo>
                  <a:pt x="3607" y="1069"/>
                  <a:pt x="3604" y="1062"/>
                  <a:pt x="3578" y="1045"/>
                </a:cubicBezTo>
                <a:cubicBezTo>
                  <a:pt x="3540" y="1058"/>
                  <a:pt x="3537" y="1070"/>
                  <a:pt x="3562" y="1103"/>
                </a:cubicBezTo>
                <a:close/>
                <a:moveTo>
                  <a:pt x="3604" y="1224"/>
                </a:moveTo>
                <a:cubicBezTo>
                  <a:pt x="3609" y="1212"/>
                  <a:pt x="3603" y="1193"/>
                  <a:pt x="3592" y="1188"/>
                </a:cubicBezTo>
                <a:cubicBezTo>
                  <a:pt x="3574" y="1179"/>
                  <a:pt x="3561" y="1189"/>
                  <a:pt x="3547" y="1202"/>
                </a:cubicBezTo>
                <a:cubicBezTo>
                  <a:pt x="3551" y="1214"/>
                  <a:pt x="3555" y="1225"/>
                  <a:pt x="3559" y="1237"/>
                </a:cubicBezTo>
                <a:cubicBezTo>
                  <a:pt x="3589" y="1239"/>
                  <a:pt x="3599" y="1235"/>
                  <a:pt x="3604" y="1224"/>
                </a:cubicBezTo>
                <a:close/>
                <a:moveTo>
                  <a:pt x="2939" y="702"/>
                </a:moveTo>
                <a:cubicBezTo>
                  <a:pt x="2901" y="715"/>
                  <a:pt x="2890" y="727"/>
                  <a:pt x="2892" y="752"/>
                </a:cubicBezTo>
                <a:cubicBezTo>
                  <a:pt x="2893" y="767"/>
                  <a:pt x="2901" y="778"/>
                  <a:pt x="2917" y="781"/>
                </a:cubicBezTo>
                <a:cubicBezTo>
                  <a:pt x="2936" y="785"/>
                  <a:pt x="2952" y="782"/>
                  <a:pt x="2960" y="763"/>
                </a:cubicBezTo>
                <a:cubicBezTo>
                  <a:pt x="2971" y="738"/>
                  <a:pt x="2966" y="717"/>
                  <a:pt x="2939" y="702"/>
                </a:cubicBezTo>
                <a:close/>
                <a:moveTo>
                  <a:pt x="2936" y="463"/>
                </a:moveTo>
                <a:cubicBezTo>
                  <a:pt x="2956" y="440"/>
                  <a:pt x="2953" y="417"/>
                  <a:pt x="2936" y="394"/>
                </a:cubicBezTo>
                <a:cubicBezTo>
                  <a:pt x="2890" y="399"/>
                  <a:pt x="2877" y="407"/>
                  <a:pt x="2880" y="430"/>
                </a:cubicBezTo>
                <a:cubicBezTo>
                  <a:pt x="2882" y="455"/>
                  <a:pt x="2899" y="465"/>
                  <a:pt x="2936" y="463"/>
                </a:cubicBezTo>
                <a:close/>
                <a:moveTo>
                  <a:pt x="2184" y="83"/>
                </a:moveTo>
                <a:cubicBezTo>
                  <a:pt x="2201" y="91"/>
                  <a:pt x="2217" y="88"/>
                  <a:pt x="2230" y="72"/>
                </a:cubicBezTo>
                <a:cubicBezTo>
                  <a:pt x="2244" y="54"/>
                  <a:pt x="2250" y="35"/>
                  <a:pt x="2234" y="15"/>
                </a:cubicBezTo>
                <a:cubicBezTo>
                  <a:pt x="2231" y="11"/>
                  <a:pt x="2228" y="8"/>
                  <a:pt x="2225" y="5"/>
                </a:cubicBezTo>
                <a:cubicBezTo>
                  <a:pt x="2155" y="5"/>
                  <a:pt x="2155" y="5"/>
                  <a:pt x="2155" y="5"/>
                </a:cubicBezTo>
                <a:cubicBezTo>
                  <a:pt x="2149" y="54"/>
                  <a:pt x="2156" y="72"/>
                  <a:pt x="2184" y="83"/>
                </a:cubicBezTo>
                <a:close/>
                <a:moveTo>
                  <a:pt x="2156" y="873"/>
                </a:moveTo>
                <a:cubicBezTo>
                  <a:pt x="2185" y="886"/>
                  <a:pt x="2205" y="870"/>
                  <a:pt x="2226" y="848"/>
                </a:cubicBezTo>
                <a:cubicBezTo>
                  <a:pt x="2219" y="830"/>
                  <a:pt x="2212" y="812"/>
                  <a:pt x="2205" y="794"/>
                </a:cubicBezTo>
                <a:cubicBezTo>
                  <a:pt x="2157" y="793"/>
                  <a:pt x="2142" y="799"/>
                  <a:pt x="2135" y="817"/>
                </a:cubicBezTo>
                <a:cubicBezTo>
                  <a:pt x="2128" y="836"/>
                  <a:pt x="2138" y="865"/>
                  <a:pt x="2156" y="873"/>
                </a:cubicBezTo>
                <a:close/>
                <a:moveTo>
                  <a:pt x="2302" y="304"/>
                </a:moveTo>
                <a:cubicBezTo>
                  <a:pt x="2323" y="292"/>
                  <a:pt x="2344" y="279"/>
                  <a:pt x="2365" y="266"/>
                </a:cubicBezTo>
                <a:cubicBezTo>
                  <a:pt x="2355" y="206"/>
                  <a:pt x="2345" y="188"/>
                  <a:pt x="2320" y="184"/>
                </a:cubicBezTo>
                <a:cubicBezTo>
                  <a:pt x="2296" y="179"/>
                  <a:pt x="2261" y="198"/>
                  <a:pt x="2256" y="222"/>
                </a:cubicBezTo>
                <a:cubicBezTo>
                  <a:pt x="2246" y="261"/>
                  <a:pt x="2270" y="282"/>
                  <a:pt x="2302" y="304"/>
                </a:cubicBezTo>
                <a:close/>
                <a:moveTo>
                  <a:pt x="2690" y="228"/>
                </a:moveTo>
                <a:cubicBezTo>
                  <a:pt x="2710" y="227"/>
                  <a:pt x="2725" y="218"/>
                  <a:pt x="2731" y="196"/>
                </a:cubicBezTo>
                <a:cubicBezTo>
                  <a:pt x="2740" y="167"/>
                  <a:pt x="2734" y="156"/>
                  <a:pt x="2692" y="130"/>
                </a:cubicBezTo>
                <a:cubicBezTo>
                  <a:pt x="2654" y="147"/>
                  <a:pt x="2647" y="158"/>
                  <a:pt x="2652" y="186"/>
                </a:cubicBezTo>
                <a:cubicBezTo>
                  <a:pt x="2656" y="209"/>
                  <a:pt x="2673" y="228"/>
                  <a:pt x="2690" y="228"/>
                </a:cubicBezTo>
                <a:close/>
                <a:moveTo>
                  <a:pt x="2097" y="669"/>
                </a:moveTo>
                <a:cubicBezTo>
                  <a:pt x="2098" y="641"/>
                  <a:pt x="2087" y="631"/>
                  <a:pt x="2047" y="621"/>
                </a:cubicBezTo>
                <a:cubicBezTo>
                  <a:pt x="2035" y="628"/>
                  <a:pt x="2022" y="636"/>
                  <a:pt x="2007" y="645"/>
                </a:cubicBezTo>
                <a:cubicBezTo>
                  <a:pt x="2016" y="691"/>
                  <a:pt x="2033" y="711"/>
                  <a:pt x="2060" y="709"/>
                </a:cubicBezTo>
                <a:cubicBezTo>
                  <a:pt x="2079" y="708"/>
                  <a:pt x="2096" y="690"/>
                  <a:pt x="2097" y="669"/>
                </a:cubicBezTo>
                <a:close/>
                <a:moveTo>
                  <a:pt x="2612" y="428"/>
                </a:moveTo>
                <a:cubicBezTo>
                  <a:pt x="2664" y="405"/>
                  <a:pt x="2668" y="374"/>
                  <a:pt x="2655" y="337"/>
                </a:cubicBezTo>
                <a:cubicBezTo>
                  <a:pt x="2635" y="317"/>
                  <a:pt x="2613" y="318"/>
                  <a:pt x="2591" y="332"/>
                </a:cubicBezTo>
                <a:cubicBezTo>
                  <a:pt x="2563" y="350"/>
                  <a:pt x="2567" y="376"/>
                  <a:pt x="2577" y="415"/>
                </a:cubicBezTo>
                <a:cubicBezTo>
                  <a:pt x="2586" y="419"/>
                  <a:pt x="2602" y="424"/>
                  <a:pt x="2612" y="428"/>
                </a:cubicBezTo>
                <a:close/>
                <a:moveTo>
                  <a:pt x="2542" y="1335"/>
                </a:moveTo>
                <a:cubicBezTo>
                  <a:pt x="2575" y="1324"/>
                  <a:pt x="2596" y="1274"/>
                  <a:pt x="2584" y="1235"/>
                </a:cubicBezTo>
                <a:cubicBezTo>
                  <a:pt x="2573" y="1196"/>
                  <a:pt x="2527" y="1177"/>
                  <a:pt x="2480" y="1191"/>
                </a:cubicBezTo>
                <a:cubicBezTo>
                  <a:pt x="2444" y="1202"/>
                  <a:pt x="2417" y="1252"/>
                  <a:pt x="2428" y="1288"/>
                </a:cubicBezTo>
                <a:cubicBezTo>
                  <a:pt x="2439" y="1321"/>
                  <a:pt x="2504" y="1348"/>
                  <a:pt x="2542" y="1335"/>
                </a:cubicBezTo>
                <a:close/>
                <a:moveTo>
                  <a:pt x="2496" y="103"/>
                </a:moveTo>
                <a:cubicBezTo>
                  <a:pt x="2531" y="99"/>
                  <a:pt x="2542" y="83"/>
                  <a:pt x="2545" y="31"/>
                </a:cubicBezTo>
                <a:cubicBezTo>
                  <a:pt x="2538" y="23"/>
                  <a:pt x="2530" y="14"/>
                  <a:pt x="2522" y="5"/>
                </a:cubicBezTo>
                <a:cubicBezTo>
                  <a:pt x="2469" y="5"/>
                  <a:pt x="2469" y="5"/>
                  <a:pt x="2469" y="5"/>
                </a:cubicBezTo>
                <a:cubicBezTo>
                  <a:pt x="2442" y="23"/>
                  <a:pt x="2432" y="43"/>
                  <a:pt x="2438" y="66"/>
                </a:cubicBezTo>
                <a:cubicBezTo>
                  <a:pt x="2443" y="90"/>
                  <a:pt x="2470" y="107"/>
                  <a:pt x="2496" y="103"/>
                </a:cubicBezTo>
                <a:close/>
                <a:moveTo>
                  <a:pt x="1984" y="311"/>
                </a:moveTo>
                <a:cubicBezTo>
                  <a:pt x="2026" y="378"/>
                  <a:pt x="2051" y="378"/>
                  <a:pt x="2103" y="317"/>
                </a:cubicBezTo>
                <a:cubicBezTo>
                  <a:pt x="2096" y="265"/>
                  <a:pt x="2088" y="254"/>
                  <a:pt x="2055" y="249"/>
                </a:cubicBezTo>
                <a:cubicBezTo>
                  <a:pt x="2017" y="243"/>
                  <a:pt x="2005" y="254"/>
                  <a:pt x="1984" y="311"/>
                </a:cubicBezTo>
                <a:close/>
                <a:moveTo>
                  <a:pt x="1988" y="1045"/>
                </a:moveTo>
                <a:cubicBezTo>
                  <a:pt x="1994" y="1062"/>
                  <a:pt x="2024" y="1081"/>
                  <a:pt x="2045" y="1074"/>
                </a:cubicBezTo>
                <a:cubicBezTo>
                  <a:pt x="2057" y="1071"/>
                  <a:pt x="2071" y="1058"/>
                  <a:pt x="2076" y="1046"/>
                </a:cubicBezTo>
                <a:cubicBezTo>
                  <a:pt x="2084" y="1025"/>
                  <a:pt x="2062" y="1006"/>
                  <a:pt x="2019" y="989"/>
                </a:cubicBezTo>
                <a:cubicBezTo>
                  <a:pt x="1985" y="1012"/>
                  <a:pt x="1979" y="1022"/>
                  <a:pt x="1988" y="1045"/>
                </a:cubicBezTo>
                <a:close/>
                <a:moveTo>
                  <a:pt x="1893" y="1070"/>
                </a:moveTo>
                <a:cubicBezTo>
                  <a:pt x="1911" y="1075"/>
                  <a:pt x="1937" y="1062"/>
                  <a:pt x="1942" y="1045"/>
                </a:cubicBezTo>
                <a:cubicBezTo>
                  <a:pt x="1948" y="1026"/>
                  <a:pt x="1930" y="998"/>
                  <a:pt x="1908" y="992"/>
                </a:cubicBezTo>
                <a:cubicBezTo>
                  <a:pt x="1889" y="986"/>
                  <a:pt x="1878" y="995"/>
                  <a:pt x="1871" y="1021"/>
                </a:cubicBezTo>
                <a:cubicBezTo>
                  <a:pt x="1864" y="1047"/>
                  <a:pt x="1872" y="1063"/>
                  <a:pt x="1893" y="1070"/>
                </a:cubicBezTo>
                <a:close/>
                <a:moveTo>
                  <a:pt x="1795" y="1162"/>
                </a:moveTo>
                <a:cubicBezTo>
                  <a:pt x="1833" y="1185"/>
                  <a:pt x="1847" y="1187"/>
                  <a:pt x="1859" y="1167"/>
                </a:cubicBezTo>
                <a:cubicBezTo>
                  <a:pt x="1872" y="1146"/>
                  <a:pt x="1865" y="1129"/>
                  <a:pt x="1835" y="1109"/>
                </a:cubicBezTo>
                <a:cubicBezTo>
                  <a:pt x="1806" y="1115"/>
                  <a:pt x="1795" y="1135"/>
                  <a:pt x="1795" y="1162"/>
                </a:cubicBezTo>
                <a:close/>
                <a:moveTo>
                  <a:pt x="1868" y="698"/>
                </a:moveTo>
                <a:cubicBezTo>
                  <a:pt x="1876" y="679"/>
                  <a:pt x="1867" y="665"/>
                  <a:pt x="1848" y="659"/>
                </a:cubicBezTo>
                <a:cubicBezTo>
                  <a:pt x="1805" y="676"/>
                  <a:pt x="1804" y="677"/>
                  <a:pt x="1815" y="719"/>
                </a:cubicBezTo>
                <a:cubicBezTo>
                  <a:pt x="1837" y="724"/>
                  <a:pt x="1858" y="722"/>
                  <a:pt x="1868" y="698"/>
                </a:cubicBezTo>
                <a:close/>
                <a:moveTo>
                  <a:pt x="1835" y="838"/>
                </a:moveTo>
                <a:cubicBezTo>
                  <a:pt x="1819" y="838"/>
                  <a:pt x="1813" y="851"/>
                  <a:pt x="1810" y="866"/>
                </a:cubicBezTo>
                <a:cubicBezTo>
                  <a:pt x="1804" y="893"/>
                  <a:pt x="1820" y="901"/>
                  <a:pt x="1843" y="906"/>
                </a:cubicBezTo>
                <a:cubicBezTo>
                  <a:pt x="1854" y="897"/>
                  <a:pt x="1864" y="889"/>
                  <a:pt x="1873" y="882"/>
                </a:cubicBezTo>
                <a:cubicBezTo>
                  <a:pt x="1875" y="851"/>
                  <a:pt x="1859" y="839"/>
                  <a:pt x="1835" y="838"/>
                </a:cubicBezTo>
                <a:close/>
                <a:moveTo>
                  <a:pt x="2023" y="161"/>
                </a:moveTo>
                <a:cubicBezTo>
                  <a:pt x="2050" y="166"/>
                  <a:pt x="2070" y="135"/>
                  <a:pt x="2081" y="77"/>
                </a:cubicBezTo>
                <a:cubicBezTo>
                  <a:pt x="2046" y="40"/>
                  <a:pt x="2031" y="35"/>
                  <a:pt x="2005" y="51"/>
                </a:cubicBezTo>
                <a:cubicBezTo>
                  <a:pt x="1985" y="63"/>
                  <a:pt x="1969" y="104"/>
                  <a:pt x="1981" y="128"/>
                </a:cubicBezTo>
                <a:cubicBezTo>
                  <a:pt x="1988" y="143"/>
                  <a:pt x="2007" y="158"/>
                  <a:pt x="2023" y="161"/>
                </a:cubicBezTo>
                <a:close/>
                <a:moveTo>
                  <a:pt x="1892" y="764"/>
                </a:moveTo>
                <a:cubicBezTo>
                  <a:pt x="1898" y="778"/>
                  <a:pt x="1905" y="793"/>
                  <a:pt x="1911" y="807"/>
                </a:cubicBezTo>
                <a:cubicBezTo>
                  <a:pt x="1949" y="813"/>
                  <a:pt x="1963" y="807"/>
                  <a:pt x="1973" y="783"/>
                </a:cubicBezTo>
                <a:cubicBezTo>
                  <a:pt x="1982" y="764"/>
                  <a:pt x="1976" y="750"/>
                  <a:pt x="1959" y="740"/>
                </a:cubicBezTo>
                <a:cubicBezTo>
                  <a:pt x="1939" y="728"/>
                  <a:pt x="1914" y="737"/>
                  <a:pt x="1892" y="764"/>
                </a:cubicBezTo>
                <a:close/>
                <a:moveTo>
                  <a:pt x="2791" y="539"/>
                </a:moveTo>
                <a:cubicBezTo>
                  <a:pt x="2799" y="519"/>
                  <a:pt x="2790" y="502"/>
                  <a:pt x="2775" y="489"/>
                </a:cubicBezTo>
                <a:cubicBezTo>
                  <a:pt x="2753" y="482"/>
                  <a:pt x="2739" y="492"/>
                  <a:pt x="2728" y="510"/>
                </a:cubicBezTo>
                <a:cubicBezTo>
                  <a:pt x="2717" y="528"/>
                  <a:pt x="2724" y="543"/>
                  <a:pt x="2737" y="559"/>
                </a:cubicBezTo>
                <a:cubicBezTo>
                  <a:pt x="2762" y="564"/>
                  <a:pt x="2782" y="560"/>
                  <a:pt x="2791" y="539"/>
                </a:cubicBezTo>
                <a:close/>
                <a:moveTo>
                  <a:pt x="3065" y="160"/>
                </a:moveTo>
                <a:cubicBezTo>
                  <a:pt x="3075" y="153"/>
                  <a:pt x="3089" y="140"/>
                  <a:pt x="3089" y="129"/>
                </a:cubicBezTo>
                <a:cubicBezTo>
                  <a:pt x="3089" y="102"/>
                  <a:pt x="3069" y="93"/>
                  <a:pt x="3044" y="93"/>
                </a:cubicBezTo>
                <a:cubicBezTo>
                  <a:pt x="3025" y="109"/>
                  <a:pt x="3014" y="127"/>
                  <a:pt x="3028" y="151"/>
                </a:cubicBezTo>
                <a:cubicBezTo>
                  <a:pt x="3036" y="166"/>
                  <a:pt x="3052" y="169"/>
                  <a:pt x="3065" y="160"/>
                </a:cubicBezTo>
                <a:close/>
                <a:moveTo>
                  <a:pt x="3003" y="334"/>
                </a:moveTo>
                <a:cubicBezTo>
                  <a:pt x="3026" y="335"/>
                  <a:pt x="3026" y="313"/>
                  <a:pt x="3028" y="292"/>
                </a:cubicBezTo>
                <a:cubicBezTo>
                  <a:pt x="3012" y="279"/>
                  <a:pt x="2997" y="259"/>
                  <a:pt x="2976" y="278"/>
                </a:cubicBezTo>
                <a:cubicBezTo>
                  <a:pt x="2969" y="284"/>
                  <a:pt x="2965" y="303"/>
                  <a:pt x="2969" y="310"/>
                </a:cubicBezTo>
                <a:cubicBezTo>
                  <a:pt x="2976" y="321"/>
                  <a:pt x="2991" y="334"/>
                  <a:pt x="3003" y="334"/>
                </a:cubicBezTo>
                <a:close/>
                <a:moveTo>
                  <a:pt x="2875" y="162"/>
                </a:moveTo>
                <a:cubicBezTo>
                  <a:pt x="2869" y="197"/>
                  <a:pt x="2895" y="210"/>
                  <a:pt x="2923" y="225"/>
                </a:cubicBezTo>
                <a:cubicBezTo>
                  <a:pt x="2948" y="211"/>
                  <a:pt x="2967" y="195"/>
                  <a:pt x="2957" y="167"/>
                </a:cubicBezTo>
                <a:cubicBezTo>
                  <a:pt x="2951" y="149"/>
                  <a:pt x="2939" y="134"/>
                  <a:pt x="2915" y="137"/>
                </a:cubicBezTo>
                <a:cubicBezTo>
                  <a:pt x="2898" y="140"/>
                  <a:pt x="2878" y="140"/>
                  <a:pt x="2875" y="162"/>
                </a:cubicBezTo>
                <a:close/>
                <a:moveTo>
                  <a:pt x="2734" y="415"/>
                </a:moveTo>
                <a:cubicBezTo>
                  <a:pt x="2739" y="435"/>
                  <a:pt x="2762" y="442"/>
                  <a:pt x="2797" y="439"/>
                </a:cubicBezTo>
                <a:cubicBezTo>
                  <a:pt x="2814" y="398"/>
                  <a:pt x="2816" y="376"/>
                  <a:pt x="2796" y="368"/>
                </a:cubicBezTo>
                <a:cubicBezTo>
                  <a:pt x="2781" y="361"/>
                  <a:pt x="2759" y="362"/>
                  <a:pt x="2744" y="369"/>
                </a:cubicBezTo>
                <a:cubicBezTo>
                  <a:pt x="2725" y="377"/>
                  <a:pt x="2729" y="399"/>
                  <a:pt x="2734" y="415"/>
                </a:cubicBezTo>
                <a:close/>
                <a:moveTo>
                  <a:pt x="2912" y="531"/>
                </a:moveTo>
                <a:cubicBezTo>
                  <a:pt x="2894" y="537"/>
                  <a:pt x="2881" y="564"/>
                  <a:pt x="2887" y="581"/>
                </a:cubicBezTo>
                <a:cubicBezTo>
                  <a:pt x="2894" y="600"/>
                  <a:pt x="2926" y="613"/>
                  <a:pt x="2948" y="605"/>
                </a:cubicBezTo>
                <a:cubicBezTo>
                  <a:pt x="2967" y="597"/>
                  <a:pt x="2971" y="583"/>
                  <a:pt x="2960" y="557"/>
                </a:cubicBezTo>
                <a:cubicBezTo>
                  <a:pt x="2950" y="532"/>
                  <a:pt x="2934" y="523"/>
                  <a:pt x="2912" y="531"/>
                </a:cubicBezTo>
                <a:close/>
                <a:moveTo>
                  <a:pt x="3063" y="420"/>
                </a:moveTo>
                <a:cubicBezTo>
                  <a:pt x="3078" y="417"/>
                  <a:pt x="3085" y="404"/>
                  <a:pt x="3078" y="387"/>
                </a:cubicBezTo>
                <a:cubicBezTo>
                  <a:pt x="3073" y="373"/>
                  <a:pt x="3062" y="366"/>
                  <a:pt x="3049" y="374"/>
                </a:cubicBezTo>
                <a:cubicBezTo>
                  <a:pt x="3040" y="379"/>
                  <a:pt x="3035" y="391"/>
                  <a:pt x="3024" y="406"/>
                </a:cubicBezTo>
                <a:cubicBezTo>
                  <a:pt x="3042" y="414"/>
                  <a:pt x="3054" y="422"/>
                  <a:pt x="3063" y="420"/>
                </a:cubicBezTo>
                <a:close/>
                <a:moveTo>
                  <a:pt x="3060" y="758"/>
                </a:moveTo>
                <a:cubicBezTo>
                  <a:pt x="3025" y="776"/>
                  <a:pt x="3017" y="790"/>
                  <a:pt x="3023" y="816"/>
                </a:cubicBezTo>
                <a:cubicBezTo>
                  <a:pt x="3028" y="837"/>
                  <a:pt x="3042" y="845"/>
                  <a:pt x="3062" y="843"/>
                </a:cubicBezTo>
                <a:cubicBezTo>
                  <a:pt x="3085" y="840"/>
                  <a:pt x="3100" y="818"/>
                  <a:pt x="3102" y="781"/>
                </a:cubicBezTo>
                <a:cubicBezTo>
                  <a:pt x="3089" y="774"/>
                  <a:pt x="3074" y="765"/>
                  <a:pt x="3060" y="758"/>
                </a:cubicBezTo>
                <a:close/>
                <a:moveTo>
                  <a:pt x="2993" y="986"/>
                </a:moveTo>
                <a:cubicBezTo>
                  <a:pt x="3009" y="1010"/>
                  <a:pt x="3024" y="1012"/>
                  <a:pt x="3063" y="995"/>
                </a:cubicBezTo>
                <a:cubicBezTo>
                  <a:pt x="3069" y="981"/>
                  <a:pt x="3074" y="967"/>
                  <a:pt x="3081" y="950"/>
                </a:cubicBezTo>
                <a:cubicBezTo>
                  <a:pt x="3045" y="918"/>
                  <a:pt x="3019" y="913"/>
                  <a:pt x="2998" y="930"/>
                </a:cubicBezTo>
                <a:cubicBezTo>
                  <a:pt x="2983" y="943"/>
                  <a:pt x="2980" y="968"/>
                  <a:pt x="2993" y="986"/>
                </a:cubicBezTo>
                <a:close/>
                <a:moveTo>
                  <a:pt x="1867" y="552"/>
                </a:moveTo>
                <a:cubicBezTo>
                  <a:pt x="1862" y="570"/>
                  <a:pt x="1877" y="592"/>
                  <a:pt x="1901" y="600"/>
                </a:cubicBezTo>
                <a:cubicBezTo>
                  <a:pt x="1923" y="607"/>
                  <a:pt x="1943" y="597"/>
                  <a:pt x="1948" y="577"/>
                </a:cubicBezTo>
                <a:cubicBezTo>
                  <a:pt x="1954" y="551"/>
                  <a:pt x="1942" y="527"/>
                  <a:pt x="1921" y="521"/>
                </a:cubicBezTo>
                <a:cubicBezTo>
                  <a:pt x="1899" y="515"/>
                  <a:pt x="1874" y="530"/>
                  <a:pt x="1867" y="552"/>
                </a:cubicBezTo>
                <a:close/>
                <a:moveTo>
                  <a:pt x="2859" y="675"/>
                </a:moveTo>
                <a:cubicBezTo>
                  <a:pt x="2873" y="635"/>
                  <a:pt x="2871" y="623"/>
                  <a:pt x="2850" y="610"/>
                </a:cubicBezTo>
                <a:cubicBezTo>
                  <a:pt x="2834" y="600"/>
                  <a:pt x="2798" y="603"/>
                  <a:pt x="2785" y="621"/>
                </a:cubicBezTo>
                <a:cubicBezTo>
                  <a:pt x="2777" y="632"/>
                  <a:pt x="2773" y="651"/>
                  <a:pt x="2777" y="663"/>
                </a:cubicBezTo>
                <a:cubicBezTo>
                  <a:pt x="2783" y="685"/>
                  <a:pt x="2813" y="688"/>
                  <a:pt x="2859" y="675"/>
                </a:cubicBezTo>
                <a:close/>
                <a:moveTo>
                  <a:pt x="3023" y="547"/>
                </a:moveTo>
                <a:cubicBezTo>
                  <a:pt x="3032" y="547"/>
                  <a:pt x="3045" y="540"/>
                  <a:pt x="3049" y="532"/>
                </a:cubicBezTo>
                <a:cubicBezTo>
                  <a:pt x="3061" y="509"/>
                  <a:pt x="3046" y="495"/>
                  <a:pt x="3025" y="479"/>
                </a:cubicBezTo>
                <a:cubicBezTo>
                  <a:pt x="3014" y="487"/>
                  <a:pt x="3002" y="495"/>
                  <a:pt x="2991" y="502"/>
                </a:cubicBezTo>
                <a:cubicBezTo>
                  <a:pt x="2996" y="526"/>
                  <a:pt x="2999" y="546"/>
                  <a:pt x="3023" y="547"/>
                </a:cubicBezTo>
                <a:close/>
                <a:moveTo>
                  <a:pt x="2867" y="266"/>
                </a:moveTo>
                <a:cubicBezTo>
                  <a:pt x="2853" y="250"/>
                  <a:pt x="2847" y="225"/>
                  <a:pt x="2820" y="236"/>
                </a:cubicBezTo>
                <a:cubicBezTo>
                  <a:pt x="2806" y="242"/>
                  <a:pt x="2792" y="254"/>
                  <a:pt x="2797" y="273"/>
                </a:cubicBezTo>
                <a:cubicBezTo>
                  <a:pt x="2803" y="298"/>
                  <a:pt x="2820" y="304"/>
                  <a:pt x="2846" y="301"/>
                </a:cubicBezTo>
                <a:cubicBezTo>
                  <a:pt x="2853" y="291"/>
                  <a:pt x="2860" y="279"/>
                  <a:pt x="2867" y="266"/>
                </a:cubicBezTo>
                <a:close/>
                <a:moveTo>
                  <a:pt x="2809" y="1267"/>
                </a:moveTo>
                <a:cubicBezTo>
                  <a:pt x="2835" y="1252"/>
                  <a:pt x="2844" y="1219"/>
                  <a:pt x="2831" y="1193"/>
                </a:cubicBezTo>
                <a:cubicBezTo>
                  <a:pt x="2818" y="1167"/>
                  <a:pt x="2799" y="1145"/>
                  <a:pt x="2766" y="1148"/>
                </a:cubicBezTo>
                <a:cubicBezTo>
                  <a:pt x="2733" y="1150"/>
                  <a:pt x="2722" y="1171"/>
                  <a:pt x="2715" y="1240"/>
                </a:cubicBezTo>
                <a:cubicBezTo>
                  <a:pt x="2743" y="1270"/>
                  <a:pt x="2771" y="1291"/>
                  <a:pt x="2809" y="1267"/>
                </a:cubicBezTo>
                <a:close/>
                <a:moveTo>
                  <a:pt x="2693" y="779"/>
                </a:moveTo>
                <a:cubicBezTo>
                  <a:pt x="2728" y="755"/>
                  <a:pt x="2733" y="745"/>
                  <a:pt x="2724" y="719"/>
                </a:cubicBezTo>
                <a:cubicBezTo>
                  <a:pt x="2715" y="690"/>
                  <a:pt x="2703" y="685"/>
                  <a:pt x="2653" y="690"/>
                </a:cubicBezTo>
                <a:cubicBezTo>
                  <a:pt x="2620" y="745"/>
                  <a:pt x="2629" y="764"/>
                  <a:pt x="2693" y="779"/>
                </a:cubicBezTo>
                <a:close/>
                <a:moveTo>
                  <a:pt x="2659" y="536"/>
                </a:moveTo>
                <a:cubicBezTo>
                  <a:pt x="2651" y="517"/>
                  <a:pt x="2630" y="510"/>
                  <a:pt x="2607" y="519"/>
                </a:cubicBezTo>
                <a:cubicBezTo>
                  <a:pt x="2581" y="530"/>
                  <a:pt x="2571" y="549"/>
                  <a:pt x="2581" y="570"/>
                </a:cubicBezTo>
                <a:cubicBezTo>
                  <a:pt x="2591" y="591"/>
                  <a:pt x="2617" y="604"/>
                  <a:pt x="2635" y="596"/>
                </a:cubicBezTo>
                <a:cubicBezTo>
                  <a:pt x="2657" y="587"/>
                  <a:pt x="2668" y="559"/>
                  <a:pt x="2659" y="536"/>
                </a:cubicBezTo>
                <a:close/>
                <a:moveTo>
                  <a:pt x="2850" y="99"/>
                </a:moveTo>
                <a:cubicBezTo>
                  <a:pt x="2861" y="89"/>
                  <a:pt x="2872" y="80"/>
                  <a:pt x="2888" y="67"/>
                </a:cubicBezTo>
                <a:cubicBezTo>
                  <a:pt x="2883" y="51"/>
                  <a:pt x="2880" y="32"/>
                  <a:pt x="2871" y="17"/>
                </a:cubicBezTo>
                <a:cubicBezTo>
                  <a:pt x="2868" y="12"/>
                  <a:pt x="2864" y="8"/>
                  <a:pt x="2860" y="5"/>
                </a:cubicBezTo>
                <a:cubicBezTo>
                  <a:pt x="2799" y="5"/>
                  <a:pt x="2799" y="5"/>
                  <a:pt x="2799" y="5"/>
                </a:cubicBezTo>
                <a:cubicBezTo>
                  <a:pt x="2780" y="20"/>
                  <a:pt x="2780" y="51"/>
                  <a:pt x="2797" y="73"/>
                </a:cubicBezTo>
                <a:cubicBezTo>
                  <a:pt x="2811" y="91"/>
                  <a:pt x="2827" y="101"/>
                  <a:pt x="2850" y="99"/>
                </a:cubicBezTo>
                <a:close/>
                <a:moveTo>
                  <a:pt x="425" y="1524"/>
                </a:moveTo>
                <a:cubicBezTo>
                  <a:pt x="407" y="1531"/>
                  <a:pt x="388" y="1539"/>
                  <a:pt x="364" y="1549"/>
                </a:cubicBezTo>
                <a:cubicBezTo>
                  <a:pt x="379" y="1570"/>
                  <a:pt x="390" y="1587"/>
                  <a:pt x="401" y="1603"/>
                </a:cubicBezTo>
                <a:cubicBezTo>
                  <a:pt x="461" y="1576"/>
                  <a:pt x="463" y="1568"/>
                  <a:pt x="425" y="1524"/>
                </a:cubicBezTo>
                <a:close/>
                <a:moveTo>
                  <a:pt x="2038" y="910"/>
                </a:moveTo>
                <a:cubicBezTo>
                  <a:pt x="2046" y="897"/>
                  <a:pt x="2046" y="884"/>
                  <a:pt x="2036" y="872"/>
                </a:cubicBezTo>
                <a:cubicBezTo>
                  <a:pt x="2023" y="859"/>
                  <a:pt x="2009" y="851"/>
                  <a:pt x="1991" y="861"/>
                </a:cubicBezTo>
                <a:cubicBezTo>
                  <a:pt x="1968" y="874"/>
                  <a:pt x="1960" y="893"/>
                  <a:pt x="1972" y="921"/>
                </a:cubicBezTo>
                <a:cubicBezTo>
                  <a:pt x="2009" y="933"/>
                  <a:pt x="2025" y="930"/>
                  <a:pt x="2038" y="910"/>
                </a:cubicBezTo>
                <a:close/>
                <a:moveTo>
                  <a:pt x="1888" y="1435"/>
                </a:moveTo>
                <a:cubicBezTo>
                  <a:pt x="1872" y="1424"/>
                  <a:pt x="1855" y="1423"/>
                  <a:pt x="1838" y="1436"/>
                </a:cubicBezTo>
                <a:cubicBezTo>
                  <a:pt x="1814" y="1453"/>
                  <a:pt x="1813" y="1465"/>
                  <a:pt x="1830" y="1510"/>
                </a:cubicBezTo>
                <a:cubicBezTo>
                  <a:pt x="1869" y="1519"/>
                  <a:pt x="1881" y="1515"/>
                  <a:pt x="1894" y="1490"/>
                </a:cubicBezTo>
                <a:cubicBezTo>
                  <a:pt x="1904" y="1470"/>
                  <a:pt x="1902" y="1445"/>
                  <a:pt x="1888" y="1435"/>
                </a:cubicBezTo>
                <a:close/>
                <a:moveTo>
                  <a:pt x="1929" y="1209"/>
                </a:moveTo>
                <a:cubicBezTo>
                  <a:pt x="1891" y="1230"/>
                  <a:pt x="1877" y="1246"/>
                  <a:pt x="1888" y="1265"/>
                </a:cubicBezTo>
                <a:cubicBezTo>
                  <a:pt x="1896" y="1278"/>
                  <a:pt x="1914" y="1291"/>
                  <a:pt x="1929" y="1295"/>
                </a:cubicBezTo>
                <a:cubicBezTo>
                  <a:pt x="1949" y="1299"/>
                  <a:pt x="1958" y="1279"/>
                  <a:pt x="1964" y="1264"/>
                </a:cubicBezTo>
                <a:cubicBezTo>
                  <a:pt x="1971" y="1245"/>
                  <a:pt x="1958" y="1226"/>
                  <a:pt x="1929" y="1209"/>
                </a:cubicBezTo>
                <a:close/>
                <a:moveTo>
                  <a:pt x="2086" y="1356"/>
                </a:moveTo>
                <a:cubicBezTo>
                  <a:pt x="2081" y="1348"/>
                  <a:pt x="2072" y="1334"/>
                  <a:pt x="2066" y="1325"/>
                </a:cubicBezTo>
                <a:cubicBezTo>
                  <a:pt x="2012" y="1313"/>
                  <a:pt x="1991" y="1334"/>
                  <a:pt x="1980" y="1371"/>
                </a:cubicBezTo>
                <a:cubicBezTo>
                  <a:pt x="1983" y="1398"/>
                  <a:pt x="2001" y="1410"/>
                  <a:pt x="2026" y="1412"/>
                </a:cubicBezTo>
                <a:cubicBezTo>
                  <a:pt x="2059" y="1414"/>
                  <a:pt x="2071" y="1392"/>
                  <a:pt x="2086" y="1356"/>
                </a:cubicBezTo>
                <a:close/>
                <a:moveTo>
                  <a:pt x="2024" y="1193"/>
                </a:moveTo>
                <a:cubicBezTo>
                  <a:pt x="2043" y="1186"/>
                  <a:pt x="2046" y="1171"/>
                  <a:pt x="2045" y="1150"/>
                </a:cubicBezTo>
                <a:cubicBezTo>
                  <a:pt x="2030" y="1132"/>
                  <a:pt x="2012" y="1123"/>
                  <a:pt x="1992" y="1134"/>
                </a:cubicBezTo>
                <a:cubicBezTo>
                  <a:pt x="1974" y="1145"/>
                  <a:pt x="1972" y="1163"/>
                  <a:pt x="1975" y="1182"/>
                </a:cubicBezTo>
                <a:cubicBezTo>
                  <a:pt x="1988" y="1201"/>
                  <a:pt x="2005" y="1201"/>
                  <a:pt x="2024" y="1193"/>
                </a:cubicBezTo>
                <a:close/>
                <a:moveTo>
                  <a:pt x="1824" y="1994"/>
                </a:moveTo>
                <a:cubicBezTo>
                  <a:pt x="1812" y="2006"/>
                  <a:pt x="1804" y="2018"/>
                  <a:pt x="1815" y="2034"/>
                </a:cubicBezTo>
                <a:cubicBezTo>
                  <a:pt x="1822" y="2044"/>
                  <a:pt x="1836" y="2047"/>
                  <a:pt x="1846" y="2041"/>
                </a:cubicBezTo>
                <a:cubicBezTo>
                  <a:pt x="1857" y="2035"/>
                  <a:pt x="1865" y="2027"/>
                  <a:pt x="1864" y="2013"/>
                </a:cubicBezTo>
                <a:cubicBezTo>
                  <a:pt x="1862" y="2000"/>
                  <a:pt x="1853" y="1996"/>
                  <a:pt x="1824" y="1994"/>
                </a:cubicBezTo>
                <a:close/>
                <a:moveTo>
                  <a:pt x="1823" y="1940"/>
                </a:moveTo>
                <a:cubicBezTo>
                  <a:pt x="1839" y="1935"/>
                  <a:pt x="1846" y="1915"/>
                  <a:pt x="1839" y="1896"/>
                </a:cubicBezTo>
                <a:cubicBezTo>
                  <a:pt x="1834" y="1881"/>
                  <a:pt x="1812" y="1871"/>
                  <a:pt x="1798" y="1877"/>
                </a:cubicBezTo>
                <a:cubicBezTo>
                  <a:pt x="1784" y="1882"/>
                  <a:pt x="1775" y="1909"/>
                  <a:pt x="1781" y="1925"/>
                </a:cubicBezTo>
                <a:cubicBezTo>
                  <a:pt x="1786" y="1938"/>
                  <a:pt x="1807" y="1946"/>
                  <a:pt x="1823" y="1940"/>
                </a:cubicBezTo>
                <a:close/>
                <a:moveTo>
                  <a:pt x="1826" y="2094"/>
                </a:moveTo>
                <a:cubicBezTo>
                  <a:pt x="1812" y="2091"/>
                  <a:pt x="1806" y="2097"/>
                  <a:pt x="1794" y="2124"/>
                </a:cubicBezTo>
                <a:cubicBezTo>
                  <a:pt x="1806" y="2149"/>
                  <a:pt x="1814" y="2154"/>
                  <a:pt x="1834" y="2149"/>
                </a:cubicBezTo>
                <a:cubicBezTo>
                  <a:pt x="1846" y="2146"/>
                  <a:pt x="1852" y="2138"/>
                  <a:pt x="1852" y="2126"/>
                </a:cubicBezTo>
                <a:cubicBezTo>
                  <a:pt x="1852" y="2113"/>
                  <a:pt x="1839" y="2097"/>
                  <a:pt x="1826" y="2094"/>
                </a:cubicBezTo>
                <a:close/>
                <a:moveTo>
                  <a:pt x="2146" y="1181"/>
                </a:moveTo>
                <a:cubicBezTo>
                  <a:pt x="2125" y="1175"/>
                  <a:pt x="2099" y="1191"/>
                  <a:pt x="2093" y="1213"/>
                </a:cubicBezTo>
                <a:cubicBezTo>
                  <a:pt x="2088" y="1233"/>
                  <a:pt x="2100" y="1251"/>
                  <a:pt x="2123" y="1257"/>
                </a:cubicBezTo>
                <a:cubicBezTo>
                  <a:pt x="2150" y="1264"/>
                  <a:pt x="2169" y="1255"/>
                  <a:pt x="2174" y="1233"/>
                </a:cubicBezTo>
                <a:cubicBezTo>
                  <a:pt x="2178" y="1211"/>
                  <a:pt x="2165" y="1186"/>
                  <a:pt x="2146" y="1181"/>
                </a:cubicBezTo>
                <a:close/>
                <a:moveTo>
                  <a:pt x="2348" y="1865"/>
                </a:moveTo>
                <a:cubicBezTo>
                  <a:pt x="2376" y="1857"/>
                  <a:pt x="2405" y="1823"/>
                  <a:pt x="2399" y="1798"/>
                </a:cubicBezTo>
                <a:cubicBezTo>
                  <a:pt x="2389" y="1757"/>
                  <a:pt x="2359" y="1743"/>
                  <a:pt x="2319" y="1745"/>
                </a:cubicBezTo>
                <a:cubicBezTo>
                  <a:pt x="2275" y="1786"/>
                  <a:pt x="2269" y="1806"/>
                  <a:pt x="2289" y="1839"/>
                </a:cubicBezTo>
                <a:cubicBezTo>
                  <a:pt x="2303" y="1861"/>
                  <a:pt x="2320" y="1873"/>
                  <a:pt x="2348" y="1865"/>
                </a:cubicBezTo>
                <a:close/>
                <a:moveTo>
                  <a:pt x="1424" y="2064"/>
                </a:moveTo>
                <a:cubicBezTo>
                  <a:pt x="1436" y="2050"/>
                  <a:pt x="1434" y="2036"/>
                  <a:pt x="1424" y="2022"/>
                </a:cubicBezTo>
                <a:cubicBezTo>
                  <a:pt x="1396" y="2024"/>
                  <a:pt x="1388" y="2029"/>
                  <a:pt x="1389" y="2044"/>
                </a:cubicBezTo>
                <a:cubicBezTo>
                  <a:pt x="1391" y="2059"/>
                  <a:pt x="1401" y="2065"/>
                  <a:pt x="1424" y="2064"/>
                </a:cubicBezTo>
                <a:close/>
                <a:moveTo>
                  <a:pt x="2389" y="1996"/>
                </a:moveTo>
                <a:cubicBezTo>
                  <a:pt x="2380" y="1980"/>
                  <a:pt x="2361" y="1958"/>
                  <a:pt x="2346" y="1957"/>
                </a:cubicBezTo>
                <a:cubicBezTo>
                  <a:pt x="2306" y="1955"/>
                  <a:pt x="2290" y="1984"/>
                  <a:pt x="2288" y="2022"/>
                </a:cubicBezTo>
                <a:cubicBezTo>
                  <a:pt x="2310" y="2052"/>
                  <a:pt x="2337" y="2069"/>
                  <a:pt x="2373" y="2051"/>
                </a:cubicBezTo>
                <a:cubicBezTo>
                  <a:pt x="2396" y="2039"/>
                  <a:pt x="2401" y="2016"/>
                  <a:pt x="2389" y="1996"/>
                </a:cubicBezTo>
                <a:close/>
                <a:moveTo>
                  <a:pt x="2208" y="1005"/>
                </a:moveTo>
                <a:cubicBezTo>
                  <a:pt x="2167" y="1004"/>
                  <a:pt x="2157" y="1008"/>
                  <a:pt x="2149" y="1033"/>
                </a:cubicBezTo>
                <a:cubicBezTo>
                  <a:pt x="2140" y="1062"/>
                  <a:pt x="2146" y="1073"/>
                  <a:pt x="2187" y="1097"/>
                </a:cubicBezTo>
                <a:cubicBezTo>
                  <a:pt x="2245" y="1074"/>
                  <a:pt x="2249" y="1055"/>
                  <a:pt x="2208" y="1005"/>
                </a:cubicBezTo>
                <a:close/>
                <a:moveTo>
                  <a:pt x="845" y="285"/>
                </a:moveTo>
                <a:cubicBezTo>
                  <a:pt x="856" y="283"/>
                  <a:pt x="860" y="274"/>
                  <a:pt x="856" y="262"/>
                </a:cubicBezTo>
                <a:cubicBezTo>
                  <a:pt x="852" y="252"/>
                  <a:pt x="844" y="247"/>
                  <a:pt x="835" y="253"/>
                </a:cubicBezTo>
                <a:cubicBezTo>
                  <a:pt x="829" y="257"/>
                  <a:pt x="826" y="265"/>
                  <a:pt x="818" y="276"/>
                </a:cubicBezTo>
                <a:cubicBezTo>
                  <a:pt x="830" y="281"/>
                  <a:pt x="839" y="287"/>
                  <a:pt x="845" y="285"/>
                </a:cubicBezTo>
                <a:close/>
                <a:moveTo>
                  <a:pt x="2392" y="2157"/>
                </a:moveTo>
                <a:cubicBezTo>
                  <a:pt x="2386" y="2159"/>
                  <a:pt x="2380" y="2161"/>
                  <a:pt x="2375" y="2163"/>
                </a:cubicBezTo>
                <a:cubicBezTo>
                  <a:pt x="2439" y="2163"/>
                  <a:pt x="2439" y="2163"/>
                  <a:pt x="2439" y="2163"/>
                </a:cubicBezTo>
                <a:cubicBezTo>
                  <a:pt x="2426" y="2155"/>
                  <a:pt x="2411" y="2151"/>
                  <a:pt x="2392" y="2157"/>
                </a:cubicBezTo>
                <a:close/>
                <a:moveTo>
                  <a:pt x="2085" y="1972"/>
                </a:moveTo>
                <a:cubicBezTo>
                  <a:pt x="2064" y="1981"/>
                  <a:pt x="2041" y="1991"/>
                  <a:pt x="2019" y="2000"/>
                </a:cubicBezTo>
                <a:cubicBezTo>
                  <a:pt x="2004" y="2058"/>
                  <a:pt x="2012" y="2081"/>
                  <a:pt x="2050" y="2096"/>
                </a:cubicBezTo>
                <a:cubicBezTo>
                  <a:pt x="2085" y="2109"/>
                  <a:pt x="2116" y="2099"/>
                  <a:pt x="2129" y="2070"/>
                </a:cubicBezTo>
                <a:cubicBezTo>
                  <a:pt x="2148" y="2029"/>
                  <a:pt x="2139" y="2007"/>
                  <a:pt x="2085" y="1972"/>
                </a:cubicBezTo>
                <a:close/>
                <a:moveTo>
                  <a:pt x="1832" y="1337"/>
                </a:moveTo>
                <a:cubicBezTo>
                  <a:pt x="1841" y="1315"/>
                  <a:pt x="1832" y="1300"/>
                  <a:pt x="1810" y="1287"/>
                </a:cubicBezTo>
                <a:cubicBezTo>
                  <a:pt x="1799" y="1291"/>
                  <a:pt x="1787" y="1296"/>
                  <a:pt x="1773" y="1302"/>
                </a:cubicBezTo>
                <a:cubicBezTo>
                  <a:pt x="1774" y="1323"/>
                  <a:pt x="1765" y="1346"/>
                  <a:pt x="1793" y="1353"/>
                </a:cubicBezTo>
                <a:cubicBezTo>
                  <a:pt x="1807" y="1356"/>
                  <a:pt x="1824" y="1355"/>
                  <a:pt x="1832" y="1337"/>
                </a:cubicBezTo>
                <a:close/>
                <a:moveTo>
                  <a:pt x="1491" y="1835"/>
                </a:moveTo>
                <a:cubicBezTo>
                  <a:pt x="1479" y="1845"/>
                  <a:pt x="1472" y="1857"/>
                  <a:pt x="1481" y="1871"/>
                </a:cubicBezTo>
                <a:cubicBezTo>
                  <a:pt x="1486" y="1880"/>
                  <a:pt x="1496" y="1882"/>
                  <a:pt x="1504" y="1877"/>
                </a:cubicBezTo>
                <a:cubicBezTo>
                  <a:pt x="1510" y="1872"/>
                  <a:pt x="1519" y="1864"/>
                  <a:pt x="1519" y="1858"/>
                </a:cubicBezTo>
                <a:cubicBezTo>
                  <a:pt x="1519" y="1841"/>
                  <a:pt x="1506" y="1835"/>
                  <a:pt x="1491" y="1835"/>
                </a:cubicBezTo>
                <a:close/>
                <a:moveTo>
                  <a:pt x="1581" y="1297"/>
                </a:moveTo>
                <a:cubicBezTo>
                  <a:pt x="1583" y="1281"/>
                  <a:pt x="1573" y="1270"/>
                  <a:pt x="1558" y="1269"/>
                </a:cubicBezTo>
                <a:cubicBezTo>
                  <a:pt x="1545" y="1268"/>
                  <a:pt x="1527" y="1270"/>
                  <a:pt x="1520" y="1278"/>
                </a:cubicBezTo>
                <a:cubicBezTo>
                  <a:pt x="1505" y="1299"/>
                  <a:pt x="1515" y="1319"/>
                  <a:pt x="1535" y="1333"/>
                </a:cubicBezTo>
                <a:cubicBezTo>
                  <a:pt x="1559" y="1332"/>
                  <a:pt x="1578" y="1324"/>
                  <a:pt x="1581" y="1297"/>
                </a:cubicBezTo>
                <a:close/>
                <a:moveTo>
                  <a:pt x="1814" y="1046"/>
                </a:moveTo>
                <a:cubicBezTo>
                  <a:pt x="1825" y="1025"/>
                  <a:pt x="1835" y="1007"/>
                  <a:pt x="1816" y="993"/>
                </a:cubicBezTo>
                <a:cubicBezTo>
                  <a:pt x="1809" y="987"/>
                  <a:pt x="1795" y="985"/>
                  <a:pt x="1788" y="989"/>
                </a:cubicBezTo>
                <a:cubicBezTo>
                  <a:pt x="1765" y="999"/>
                  <a:pt x="1768" y="1019"/>
                  <a:pt x="1775" y="1044"/>
                </a:cubicBezTo>
                <a:cubicBezTo>
                  <a:pt x="1789" y="1045"/>
                  <a:pt x="1802" y="1045"/>
                  <a:pt x="1814" y="1046"/>
                </a:cubicBezTo>
                <a:close/>
                <a:moveTo>
                  <a:pt x="1583" y="1940"/>
                </a:moveTo>
                <a:cubicBezTo>
                  <a:pt x="1565" y="1917"/>
                  <a:pt x="1558" y="1914"/>
                  <a:pt x="1547" y="1922"/>
                </a:cubicBezTo>
                <a:cubicBezTo>
                  <a:pt x="1535" y="1932"/>
                  <a:pt x="1538" y="1944"/>
                  <a:pt x="1559" y="1967"/>
                </a:cubicBezTo>
                <a:cubicBezTo>
                  <a:pt x="1571" y="1960"/>
                  <a:pt x="1585" y="1957"/>
                  <a:pt x="1583" y="1940"/>
                </a:cubicBezTo>
                <a:close/>
                <a:moveTo>
                  <a:pt x="1409" y="2106"/>
                </a:moveTo>
                <a:cubicBezTo>
                  <a:pt x="1398" y="2110"/>
                  <a:pt x="1390" y="2126"/>
                  <a:pt x="1394" y="2137"/>
                </a:cubicBezTo>
                <a:cubicBezTo>
                  <a:pt x="1398" y="2149"/>
                  <a:pt x="1418" y="2157"/>
                  <a:pt x="1431" y="2152"/>
                </a:cubicBezTo>
                <a:cubicBezTo>
                  <a:pt x="1443" y="2147"/>
                  <a:pt x="1445" y="2138"/>
                  <a:pt x="1439" y="2122"/>
                </a:cubicBezTo>
                <a:cubicBezTo>
                  <a:pt x="1433" y="2107"/>
                  <a:pt x="1423" y="2101"/>
                  <a:pt x="1409" y="2106"/>
                </a:cubicBezTo>
                <a:close/>
                <a:moveTo>
                  <a:pt x="1479" y="2074"/>
                </a:moveTo>
                <a:cubicBezTo>
                  <a:pt x="1472" y="2079"/>
                  <a:pt x="1465" y="2084"/>
                  <a:pt x="1458" y="2088"/>
                </a:cubicBezTo>
                <a:cubicBezTo>
                  <a:pt x="1461" y="2103"/>
                  <a:pt x="1463" y="2116"/>
                  <a:pt x="1478" y="2116"/>
                </a:cubicBezTo>
                <a:cubicBezTo>
                  <a:pt x="1483" y="2116"/>
                  <a:pt x="1491" y="2112"/>
                  <a:pt x="1494" y="2107"/>
                </a:cubicBezTo>
                <a:cubicBezTo>
                  <a:pt x="1501" y="2093"/>
                  <a:pt x="1492" y="2084"/>
                  <a:pt x="1479" y="2074"/>
                </a:cubicBezTo>
                <a:close/>
                <a:moveTo>
                  <a:pt x="1547" y="2093"/>
                </a:moveTo>
                <a:cubicBezTo>
                  <a:pt x="1538" y="2112"/>
                  <a:pt x="1540" y="2126"/>
                  <a:pt x="1552" y="2127"/>
                </a:cubicBezTo>
                <a:cubicBezTo>
                  <a:pt x="1558" y="2127"/>
                  <a:pt x="1568" y="2121"/>
                  <a:pt x="1571" y="2115"/>
                </a:cubicBezTo>
                <a:cubicBezTo>
                  <a:pt x="1576" y="2105"/>
                  <a:pt x="1567" y="2098"/>
                  <a:pt x="1547" y="2093"/>
                </a:cubicBezTo>
                <a:close/>
                <a:moveTo>
                  <a:pt x="1481" y="1959"/>
                </a:moveTo>
                <a:cubicBezTo>
                  <a:pt x="1471" y="1950"/>
                  <a:pt x="1462" y="1938"/>
                  <a:pt x="1449" y="1950"/>
                </a:cubicBezTo>
                <a:cubicBezTo>
                  <a:pt x="1444" y="1954"/>
                  <a:pt x="1442" y="1965"/>
                  <a:pt x="1444" y="1969"/>
                </a:cubicBezTo>
                <a:cubicBezTo>
                  <a:pt x="1449" y="1976"/>
                  <a:pt x="1458" y="1984"/>
                  <a:pt x="1466" y="1985"/>
                </a:cubicBezTo>
                <a:cubicBezTo>
                  <a:pt x="1480" y="1985"/>
                  <a:pt x="1480" y="1972"/>
                  <a:pt x="1481" y="1959"/>
                </a:cubicBezTo>
                <a:close/>
                <a:moveTo>
                  <a:pt x="1494" y="2009"/>
                </a:moveTo>
                <a:cubicBezTo>
                  <a:pt x="1488" y="2012"/>
                  <a:pt x="1485" y="2020"/>
                  <a:pt x="1478" y="2029"/>
                </a:cubicBezTo>
                <a:cubicBezTo>
                  <a:pt x="1490" y="2034"/>
                  <a:pt x="1497" y="2039"/>
                  <a:pt x="1502" y="2038"/>
                </a:cubicBezTo>
                <a:cubicBezTo>
                  <a:pt x="1512" y="2036"/>
                  <a:pt x="1516" y="2027"/>
                  <a:pt x="1512" y="2017"/>
                </a:cubicBezTo>
                <a:cubicBezTo>
                  <a:pt x="1509" y="2008"/>
                  <a:pt x="1502" y="2004"/>
                  <a:pt x="1494" y="2009"/>
                </a:cubicBezTo>
                <a:close/>
                <a:moveTo>
                  <a:pt x="1565" y="2018"/>
                </a:moveTo>
                <a:cubicBezTo>
                  <a:pt x="1559" y="2030"/>
                  <a:pt x="1554" y="2038"/>
                  <a:pt x="1549" y="2047"/>
                </a:cubicBezTo>
                <a:cubicBezTo>
                  <a:pt x="1575" y="2068"/>
                  <a:pt x="1579" y="2067"/>
                  <a:pt x="1590" y="2040"/>
                </a:cubicBezTo>
                <a:cubicBezTo>
                  <a:pt x="1583" y="2034"/>
                  <a:pt x="1575" y="2027"/>
                  <a:pt x="1565" y="2018"/>
                </a:cubicBezTo>
                <a:close/>
                <a:moveTo>
                  <a:pt x="1730" y="1988"/>
                </a:moveTo>
                <a:cubicBezTo>
                  <a:pt x="1742" y="1982"/>
                  <a:pt x="1747" y="1965"/>
                  <a:pt x="1742" y="1952"/>
                </a:cubicBezTo>
                <a:cubicBezTo>
                  <a:pt x="1736" y="1938"/>
                  <a:pt x="1720" y="1931"/>
                  <a:pt x="1706" y="1937"/>
                </a:cubicBezTo>
                <a:cubicBezTo>
                  <a:pt x="1692" y="1942"/>
                  <a:pt x="1684" y="1960"/>
                  <a:pt x="1690" y="1973"/>
                </a:cubicBezTo>
                <a:cubicBezTo>
                  <a:pt x="1696" y="1987"/>
                  <a:pt x="1717" y="1994"/>
                  <a:pt x="1730" y="1988"/>
                </a:cubicBezTo>
                <a:close/>
                <a:moveTo>
                  <a:pt x="1711" y="2107"/>
                </a:moveTo>
                <a:cubicBezTo>
                  <a:pt x="1708" y="2119"/>
                  <a:pt x="1712" y="2128"/>
                  <a:pt x="1723" y="2134"/>
                </a:cubicBezTo>
                <a:cubicBezTo>
                  <a:pt x="1737" y="2141"/>
                  <a:pt x="1750" y="2136"/>
                  <a:pt x="1764" y="2116"/>
                </a:cubicBezTo>
                <a:cubicBezTo>
                  <a:pt x="1760" y="2108"/>
                  <a:pt x="1755" y="2100"/>
                  <a:pt x="1751" y="2090"/>
                </a:cubicBezTo>
                <a:cubicBezTo>
                  <a:pt x="1720" y="2089"/>
                  <a:pt x="1715" y="2092"/>
                  <a:pt x="1711" y="2107"/>
                </a:cubicBezTo>
                <a:close/>
                <a:moveTo>
                  <a:pt x="1657" y="1863"/>
                </a:moveTo>
                <a:cubicBezTo>
                  <a:pt x="1647" y="1866"/>
                  <a:pt x="1639" y="1878"/>
                  <a:pt x="1641" y="1888"/>
                </a:cubicBezTo>
                <a:cubicBezTo>
                  <a:pt x="1644" y="1900"/>
                  <a:pt x="1659" y="1909"/>
                  <a:pt x="1671" y="1905"/>
                </a:cubicBezTo>
                <a:cubicBezTo>
                  <a:pt x="1682" y="1901"/>
                  <a:pt x="1688" y="1887"/>
                  <a:pt x="1684" y="1876"/>
                </a:cubicBezTo>
                <a:cubicBezTo>
                  <a:pt x="1680" y="1866"/>
                  <a:pt x="1667" y="1860"/>
                  <a:pt x="1657" y="1863"/>
                </a:cubicBezTo>
                <a:close/>
                <a:moveTo>
                  <a:pt x="1594" y="2155"/>
                </a:moveTo>
                <a:cubicBezTo>
                  <a:pt x="1590" y="2156"/>
                  <a:pt x="1587" y="2160"/>
                  <a:pt x="1584" y="2163"/>
                </a:cubicBezTo>
                <a:cubicBezTo>
                  <a:pt x="1621" y="2163"/>
                  <a:pt x="1621" y="2163"/>
                  <a:pt x="1621" y="2163"/>
                </a:cubicBezTo>
                <a:cubicBezTo>
                  <a:pt x="1616" y="2154"/>
                  <a:pt x="1605" y="2151"/>
                  <a:pt x="1594" y="2155"/>
                </a:cubicBezTo>
                <a:close/>
                <a:moveTo>
                  <a:pt x="1657" y="2080"/>
                </a:moveTo>
                <a:cubicBezTo>
                  <a:pt x="1645" y="2106"/>
                  <a:pt x="1646" y="2116"/>
                  <a:pt x="1659" y="2121"/>
                </a:cubicBezTo>
                <a:cubicBezTo>
                  <a:pt x="1671" y="2126"/>
                  <a:pt x="1678" y="2120"/>
                  <a:pt x="1683" y="2111"/>
                </a:cubicBezTo>
                <a:cubicBezTo>
                  <a:pt x="1689" y="2098"/>
                  <a:pt x="1679" y="2087"/>
                  <a:pt x="1657" y="2080"/>
                </a:cubicBezTo>
                <a:close/>
                <a:moveTo>
                  <a:pt x="1660" y="2014"/>
                </a:moveTo>
                <a:cubicBezTo>
                  <a:pt x="1664" y="1999"/>
                  <a:pt x="1656" y="1989"/>
                  <a:pt x="1639" y="1982"/>
                </a:cubicBezTo>
                <a:cubicBezTo>
                  <a:pt x="1624" y="1990"/>
                  <a:pt x="1612" y="1999"/>
                  <a:pt x="1618" y="2016"/>
                </a:cubicBezTo>
                <a:cubicBezTo>
                  <a:pt x="1620" y="2023"/>
                  <a:pt x="1629" y="2029"/>
                  <a:pt x="1636" y="2031"/>
                </a:cubicBezTo>
                <a:cubicBezTo>
                  <a:pt x="1649" y="2035"/>
                  <a:pt x="1657" y="2024"/>
                  <a:pt x="1660" y="2014"/>
                </a:cubicBezTo>
                <a:close/>
                <a:moveTo>
                  <a:pt x="2315" y="1429"/>
                </a:moveTo>
                <a:cubicBezTo>
                  <a:pt x="2309" y="1399"/>
                  <a:pt x="2269" y="1371"/>
                  <a:pt x="2241" y="1377"/>
                </a:cubicBezTo>
                <a:cubicBezTo>
                  <a:pt x="2202" y="1385"/>
                  <a:pt x="2181" y="1427"/>
                  <a:pt x="2194" y="1472"/>
                </a:cubicBezTo>
                <a:cubicBezTo>
                  <a:pt x="2203" y="1509"/>
                  <a:pt x="2227" y="1522"/>
                  <a:pt x="2263" y="1511"/>
                </a:cubicBezTo>
                <a:cubicBezTo>
                  <a:pt x="2298" y="1500"/>
                  <a:pt x="2322" y="1462"/>
                  <a:pt x="2315" y="1429"/>
                </a:cubicBezTo>
                <a:close/>
                <a:moveTo>
                  <a:pt x="3549" y="1518"/>
                </a:moveTo>
                <a:cubicBezTo>
                  <a:pt x="3529" y="1496"/>
                  <a:pt x="3505" y="1494"/>
                  <a:pt x="3479" y="1509"/>
                </a:cubicBezTo>
                <a:cubicBezTo>
                  <a:pt x="3452" y="1526"/>
                  <a:pt x="3424" y="1541"/>
                  <a:pt x="3391" y="1560"/>
                </a:cubicBezTo>
                <a:cubicBezTo>
                  <a:pt x="3403" y="1586"/>
                  <a:pt x="3409" y="1598"/>
                  <a:pt x="3415" y="1611"/>
                </a:cubicBezTo>
                <a:cubicBezTo>
                  <a:pt x="3428" y="1643"/>
                  <a:pt x="3456" y="1661"/>
                  <a:pt x="3486" y="1656"/>
                </a:cubicBezTo>
                <a:cubicBezTo>
                  <a:pt x="3513" y="1651"/>
                  <a:pt x="3541" y="1631"/>
                  <a:pt x="3561" y="1610"/>
                </a:cubicBezTo>
                <a:cubicBezTo>
                  <a:pt x="3580" y="1592"/>
                  <a:pt x="3570" y="1540"/>
                  <a:pt x="3549" y="1518"/>
                </a:cubicBezTo>
                <a:close/>
                <a:moveTo>
                  <a:pt x="3567" y="2037"/>
                </a:moveTo>
                <a:cubicBezTo>
                  <a:pt x="3516" y="2089"/>
                  <a:pt x="3506" y="2127"/>
                  <a:pt x="3530" y="2159"/>
                </a:cubicBezTo>
                <a:cubicBezTo>
                  <a:pt x="3531" y="2161"/>
                  <a:pt x="3532" y="2162"/>
                  <a:pt x="3533" y="2163"/>
                </a:cubicBezTo>
                <a:cubicBezTo>
                  <a:pt x="3626" y="2163"/>
                  <a:pt x="3626" y="2163"/>
                  <a:pt x="3626" y="2163"/>
                </a:cubicBezTo>
                <a:cubicBezTo>
                  <a:pt x="3650" y="2144"/>
                  <a:pt x="3651" y="2120"/>
                  <a:pt x="3633" y="2068"/>
                </a:cubicBezTo>
                <a:cubicBezTo>
                  <a:pt x="3612" y="2058"/>
                  <a:pt x="3591" y="2048"/>
                  <a:pt x="3567" y="2037"/>
                </a:cubicBezTo>
                <a:close/>
                <a:moveTo>
                  <a:pt x="3566" y="1780"/>
                </a:moveTo>
                <a:cubicBezTo>
                  <a:pt x="3539" y="1789"/>
                  <a:pt x="3524" y="1827"/>
                  <a:pt x="3534" y="1864"/>
                </a:cubicBezTo>
                <a:cubicBezTo>
                  <a:pt x="3543" y="1898"/>
                  <a:pt x="3573" y="1915"/>
                  <a:pt x="3604" y="1903"/>
                </a:cubicBezTo>
                <a:cubicBezTo>
                  <a:pt x="3641" y="1890"/>
                  <a:pt x="3662" y="1854"/>
                  <a:pt x="3652" y="1822"/>
                </a:cubicBezTo>
                <a:cubicBezTo>
                  <a:pt x="3641" y="1789"/>
                  <a:pt x="3601" y="1769"/>
                  <a:pt x="3566" y="1780"/>
                </a:cubicBezTo>
                <a:close/>
                <a:moveTo>
                  <a:pt x="3649" y="1294"/>
                </a:moveTo>
                <a:cubicBezTo>
                  <a:pt x="3637" y="1294"/>
                  <a:pt x="3626" y="1306"/>
                  <a:pt x="3624" y="1319"/>
                </a:cubicBezTo>
                <a:cubicBezTo>
                  <a:pt x="3623" y="1337"/>
                  <a:pt x="3629" y="1344"/>
                  <a:pt x="3654" y="1351"/>
                </a:cubicBezTo>
                <a:cubicBezTo>
                  <a:pt x="3663" y="1346"/>
                  <a:pt x="3671" y="1342"/>
                  <a:pt x="3681" y="1336"/>
                </a:cubicBezTo>
                <a:cubicBezTo>
                  <a:pt x="3676" y="1307"/>
                  <a:pt x="3665" y="1294"/>
                  <a:pt x="3649" y="1294"/>
                </a:cubicBezTo>
                <a:close/>
                <a:moveTo>
                  <a:pt x="3710" y="1162"/>
                </a:moveTo>
                <a:cubicBezTo>
                  <a:pt x="3687" y="1154"/>
                  <a:pt x="3676" y="1155"/>
                  <a:pt x="3668" y="1168"/>
                </a:cubicBezTo>
                <a:cubicBezTo>
                  <a:pt x="3662" y="1176"/>
                  <a:pt x="3662" y="1184"/>
                  <a:pt x="3668" y="1192"/>
                </a:cubicBezTo>
                <a:cubicBezTo>
                  <a:pt x="3676" y="1201"/>
                  <a:pt x="3685" y="1206"/>
                  <a:pt x="3696" y="1200"/>
                </a:cubicBezTo>
                <a:cubicBezTo>
                  <a:pt x="3711" y="1192"/>
                  <a:pt x="3717" y="1180"/>
                  <a:pt x="3710" y="1162"/>
                </a:cubicBezTo>
                <a:close/>
                <a:moveTo>
                  <a:pt x="3310" y="1856"/>
                </a:moveTo>
                <a:cubicBezTo>
                  <a:pt x="3322" y="1888"/>
                  <a:pt x="3343" y="1913"/>
                  <a:pt x="3382" y="1905"/>
                </a:cubicBezTo>
                <a:cubicBezTo>
                  <a:pt x="3412" y="1899"/>
                  <a:pt x="3422" y="1876"/>
                  <a:pt x="3414" y="1847"/>
                </a:cubicBezTo>
                <a:cubicBezTo>
                  <a:pt x="3357" y="1807"/>
                  <a:pt x="3353" y="1807"/>
                  <a:pt x="3310" y="1856"/>
                </a:cubicBezTo>
                <a:close/>
                <a:moveTo>
                  <a:pt x="3275" y="1648"/>
                </a:moveTo>
                <a:cubicBezTo>
                  <a:pt x="3241" y="1645"/>
                  <a:pt x="3230" y="1662"/>
                  <a:pt x="3224" y="1729"/>
                </a:cubicBezTo>
                <a:cubicBezTo>
                  <a:pt x="3272" y="1772"/>
                  <a:pt x="3277" y="1772"/>
                  <a:pt x="3331" y="1737"/>
                </a:cubicBezTo>
                <a:cubicBezTo>
                  <a:pt x="3331" y="1676"/>
                  <a:pt x="3315" y="1652"/>
                  <a:pt x="3275" y="1648"/>
                </a:cubicBezTo>
                <a:close/>
                <a:moveTo>
                  <a:pt x="3317" y="1991"/>
                </a:moveTo>
                <a:cubicBezTo>
                  <a:pt x="3305" y="2011"/>
                  <a:pt x="3291" y="2033"/>
                  <a:pt x="3279" y="2052"/>
                </a:cubicBezTo>
                <a:cubicBezTo>
                  <a:pt x="3303" y="2106"/>
                  <a:pt x="3323" y="2120"/>
                  <a:pt x="3362" y="2112"/>
                </a:cubicBezTo>
                <a:cubicBezTo>
                  <a:pt x="3394" y="2107"/>
                  <a:pt x="3407" y="2086"/>
                  <a:pt x="3406" y="2057"/>
                </a:cubicBezTo>
                <a:cubicBezTo>
                  <a:pt x="3404" y="2022"/>
                  <a:pt x="3371" y="1997"/>
                  <a:pt x="3317" y="1991"/>
                </a:cubicBezTo>
                <a:close/>
                <a:moveTo>
                  <a:pt x="3757" y="1264"/>
                </a:moveTo>
                <a:cubicBezTo>
                  <a:pt x="3753" y="1255"/>
                  <a:pt x="3749" y="1245"/>
                  <a:pt x="3746" y="1236"/>
                </a:cubicBezTo>
                <a:cubicBezTo>
                  <a:pt x="3722" y="1231"/>
                  <a:pt x="3713" y="1235"/>
                  <a:pt x="3705" y="1250"/>
                </a:cubicBezTo>
                <a:cubicBezTo>
                  <a:pt x="3700" y="1262"/>
                  <a:pt x="3703" y="1271"/>
                  <a:pt x="3713" y="1278"/>
                </a:cubicBezTo>
                <a:cubicBezTo>
                  <a:pt x="3726" y="1286"/>
                  <a:pt x="3742" y="1281"/>
                  <a:pt x="3757" y="1264"/>
                </a:cubicBezTo>
                <a:close/>
                <a:moveTo>
                  <a:pt x="3828" y="1403"/>
                </a:moveTo>
                <a:cubicBezTo>
                  <a:pt x="3823" y="1413"/>
                  <a:pt x="3823" y="1427"/>
                  <a:pt x="3825" y="1439"/>
                </a:cubicBezTo>
                <a:cubicBezTo>
                  <a:pt x="3826" y="1445"/>
                  <a:pt x="3833" y="1451"/>
                  <a:pt x="3841" y="1454"/>
                </a:cubicBezTo>
                <a:cubicBezTo>
                  <a:pt x="3841" y="1391"/>
                  <a:pt x="3841" y="1391"/>
                  <a:pt x="3841" y="1391"/>
                </a:cubicBezTo>
                <a:cubicBezTo>
                  <a:pt x="3835" y="1393"/>
                  <a:pt x="3831" y="1397"/>
                  <a:pt x="3828" y="1403"/>
                </a:cubicBezTo>
                <a:close/>
                <a:moveTo>
                  <a:pt x="3841" y="1332"/>
                </a:moveTo>
                <a:cubicBezTo>
                  <a:pt x="3841" y="1312"/>
                  <a:pt x="3841" y="1312"/>
                  <a:pt x="3841" y="1312"/>
                </a:cubicBezTo>
                <a:cubicBezTo>
                  <a:pt x="3840" y="1316"/>
                  <a:pt x="3839" y="1322"/>
                  <a:pt x="3839" y="1331"/>
                </a:cubicBezTo>
                <a:cubicBezTo>
                  <a:pt x="3840" y="1331"/>
                  <a:pt x="3840" y="1332"/>
                  <a:pt x="3841" y="1332"/>
                </a:cubicBezTo>
                <a:close/>
                <a:moveTo>
                  <a:pt x="3835" y="893"/>
                </a:moveTo>
                <a:cubicBezTo>
                  <a:pt x="3826" y="890"/>
                  <a:pt x="3815" y="891"/>
                  <a:pt x="3810" y="902"/>
                </a:cubicBezTo>
                <a:cubicBezTo>
                  <a:pt x="3803" y="916"/>
                  <a:pt x="3809" y="926"/>
                  <a:pt x="3822" y="934"/>
                </a:cubicBezTo>
                <a:cubicBezTo>
                  <a:pt x="3828" y="932"/>
                  <a:pt x="3834" y="930"/>
                  <a:pt x="3841" y="928"/>
                </a:cubicBezTo>
                <a:cubicBezTo>
                  <a:pt x="3841" y="896"/>
                  <a:pt x="3841" y="896"/>
                  <a:pt x="3841" y="896"/>
                </a:cubicBezTo>
                <a:cubicBezTo>
                  <a:pt x="3839" y="895"/>
                  <a:pt x="3838" y="894"/>
                  <a:pt x="3835" y="893"/>
                </a:cubicBezTo>
                <a:close/>
                <a:moveTo>
                  <a:pt x="3791" y="1175"/>
                </a:moveTo>
                <a:cubicBezTo>
                  <a:pt x="3784" y="1180"/>
                  <a:pt x="3777" y="1185"/>
                  <a:pt x="3772" y="1189"/>
                </a:cubicBezTo>
                <a:cubicBezTo>
                  <a:pt x="3770" y="1209"/>
                  <a:pt x="3779" y="1217"/>
                  <a:pt x="3795" y="1218"/>
                </a:cubicBezTo>
                <a:cubicBezTo>
                  <a:pt x="3805" y="1219"/>
                  <a:pt x="3809" y="1211"/>
                  <a:pt x="3812" y="1202"/>
                </a:cubicBezTo>
                <a:cubicBezTo>
                  <a:pt x="3816" y="1185"/>
                  <a:pt x="3806" y="1179"/>
                  <a:pt x="3791" y="1175"/>
                </a:cubicBezTo>
                <a:close/>
                <a:moveTo>
                  <a:pt x="3747" y="1368"/>
                </a:moveTo>
                <a:cubicBezTo>
                  <a:pt x="3733" y="1363"/>
                  <a:pt x="3720" y="1369"/>
                  <a:pt x="3716" y="1382"/>
                </a:cubicBezTo>
                <a:cubicBezTo>
                  <a:pt x="3712" y="1398"/>
                  <a:pt x="3719" y="1413"/>
                  <a:pt x="3732" y="1418"/>
                </a:cubicBezTo>
                <a:cubicBezTo>
                  <a:pt x="3746" y="1422"/>
                  <a:pt x="3762" y="1413"/>
                  <a:pt x="3767" y="1399"/>
                </a:cubicBezTo>
                <a:cubicBezTo>
                  <a:pt x="3771" y="1388"/>
                  <a:pt x="3761" y="1373"/>
                  <a:pt x="3747" y="1368"/>
                </a:cubicBezTo>
                <a:close/>
                <a:moveTo>
                  <a:pt x="3770" y="1307"/>
                </a:moveTo>
                <a:cubicBezTo>
                  <a:pt x="3765" y="1318"/>
                  <a:pt x="3770" y="1327"/>
                  <a:pt x="3782" y="1332"/>
                </a:cubicBezTo>
                <a:cubicBezTo>
                  <a:pt x="3809" y="1322"/>
                  <a:pt x="3810" y="1321"/>
                  <a:pt x="3804" y="1295"/>
                </a:cubicBezTo>
                <a:cubicBezTo>
                  <a:pt x="3790" y="1291"/>
                  <a:pt x="3777" y="1292"/>
                  <a:pt x="3770" y="1307"/>
                </a:cubicBezTo>
                <a:close/>
                <a:moveTo>
                  <a:pt x="3306" y="1437"/>
                </a:moveTo>
                <a:cubicBezTo>
                  <a:pt x="3335" y="1427"/>
                  <a:pt x="3354" y="1381"/>
                  <a:pt x="3343" y="1348"/>
                </a:cubicBezTo>
                <a:cubicBezTo>
                  <a:pt x="3332" y="1317"/>
                  <a:pt x="3301" y="1304"/>
                  <a:pt x="3268" y="1316"/>
                </a:cubicBezTo>
                <a:cubicBezTo>
                  <a:pt x="3233" y="1328"/>
                  <a:pt x="3210" y="1363"/>
                  <a:pt x="3219" y="1391"/>
                </a:cubicBezTo>
                <a:cubicBezTo>
                  <a:pt x="3229" y="1421"/>
                  <a:pt x="3277" y="1446"/>
                  <a:pt x="3306" y="1437"/>
                </a:cubicBezTo>
                <a:close/>
                <a:moveTo>
                  <a:pt x="3118" y="1974"/>
                </a:moveTo>
                <a:cubicBezTo>
                  <a:pt x="3079" y="1990"/>
                  <a:pt x="3081" y="2017"/>
                  <a:pt x="3096" y="2051"/>
                </a:cubicBezTo>
                <a:cubicBezTo>
                  <a:pt x="3115" y="2057"/>
                  <a:pt x="3135" y="2064"/>
                  <a:pt x="3151" y="2069"/>
                </a:cubicBezTo>
                <a:cubicBezTo>
                  <a:pt x="3192" y="2046"/>
                  <a:pt x="3194" y="2015"/>
                  <a:pt x="3174" y="1983"/>
                </a:cubicBezTo>
                <a:cubicBezTo>
                  <a:pt x="3161" y="1961"/>
                  <a:pt x="3139" y="1965"/>
                  <a:pt x="3118" y="1974"/>
                </a:cubicBezTo>
                <a:close/>
                <a:moveTo>
                  <a:pt x="2728" y="1995"/>
                </a:moveTo>
                <a:cubicBezTo>
                  <a:pt x="2707" y="2002"/>
                  <a:pt x="2695" y="2017"/>
                  <a:pt x="2706" y="2037"/>
                </a:cubicBezTo>
                <a:cubicBezTo>
                  <a:pt x="2713" y="2051"/>
                  <a:pt x="2731" y="2059"/>
                  <a:pt x="2753" y="2078"/>
                </a:cubicBezTo>
                <a:cubicBezTo>
                  <a:pt x="2765" y="2051"/>
                  <a:pt x="2779" y="2034"/>
                  <a:pt x="2777" y="2021"/>
                </a:cubicBezTo>
                <a:cubicBezTo>
                  <a:pt x="2773" y="1998"/>
                  <a:pt x="2754" y="1986"/>
                  <a:pt x="2728" y="1995"/>
                </a:cubicBezTo>
                <a:close/>
                <a:moveTo>
                  <a:pt x="2741" y="1740"/>
                </a:moveTo>
                <a:cubicBezTo>
                  <a:pt x="2756" y="1736"/>
                  <a:pt x="2773" y="1715"/>
                  <a:pt x="2779" y="1698"/>
                </a:cubicBezTo>
                <a:cubicBezTo>
                  <a:pt x="2789" y="1668"/>
                  <a:pt x="2765" y="1646"/>
                  <a:pt x="2742" y="1638"/>
                </a:cubicBezTo>
                <a:cubicBezTo>
                  <a:pt x="2706" y="1626"/>
                  <a:pt x="2679" y="1645"/>
                  <a:pt x="2662" y="1683"/>
                </a:cubicBezTo>
                <a:cubicBezTo>
                  <a:pt x="2677" y="1722"/>
                  <a:pt x="2698" y="1752"/>
                  <a:pt x="2741" y="1740"/>
                </a:cubicBezTo>
                <a:close/>
                <a:moveTo>
                  <a:pt x="2794" y="1810"/>
                </a:moveTo>
                <a:cubicBezTo>
                  <a:pt x="2777" y="1827"/>
                  <a:pt x="2760" y="1844"/>
                  <a:pt x="2738" y="1867"/>
                </a:cubicBezTo>
                <a:cubicBezTo>
                  <a:pt x="2765" y="1884"/>
                  <a:pt x="2785" y="1897"/>
                  <a:pt x="2805" y="1909"/>
                </a:cubicBezTo>
                <a:cubicBezTo>
                  <a:pt x="2859" y="1850"/>
                  <a:pt x="2857" y="1840"/>
                  <a:pt x="2794" y="1810"/>
                </a:cubicBezTo>
                <a:close/>
                <a:moveTo>
                  <a:pt x="2763" y="1424"/>
                </a:moveTo>
                <a:cubicBezTo>
                  <a:pt x="2754" y="1464"/>
                  <a:pt x="2759" y="1494"/>
                  <a:pt x="2803" y="1510"/>
                </a:cubicBezTo>
                <a:cubicBezTo>
                  <a:pt x="2865" y="1475"/>
                  <a:pt x="2867" y="1466"/>
                  <a:pt x="2818" y="1411"/>
                </a:cubicBezTo>
                <a:cubicBezTo>
                  <a:pt x="2800" y="1415"/>
                  <a:pt x="2781" y="1420"/>
                  <a:pt x="2763" y="1424"/>
                </a:cubicBezTo>
                <a:close/>
                <a:moveTo>
                  <a:pt x="2583" y="2061"/>
                </a:moveTo>
                <a:cubicBezTo>
                  <a:pt x="2562" y="2085"/>
                  <a:pt x="2531" y="2105"/>
                  <a:pt x="2558" y="2139"/>
                </a:cubicBezTo>
                <a:cubicBezTo>
                  <a:pt x="2566" y="2149"/>
                  <a:pt x="2594" y="2157"/>
                  <a:pt x="2605" y="2151"/>
                </a:cubicBezTo>
                <a:cubicBezTo>
                  <a:pt x="2622" y="2141"/>
                  <a:pt x="2642" y="2120"/>
                  <a:pt x="2644" y="2102"/>
                </a:cubicBezTo>
                <a:cubicBezTo>
                  <a:pt x="2647" y="2069"/>
                  <a:pt x="2614" y="2067"/>
                  <a:pt x="2583" y="2061"/>
                </a:cubicBezTo>
                <a:close/>
                <a:moveTo>
                  <a:pt x="2553" y="1813"/>
                </a:moveTo>
                <a:cubicBezTo>
                  <a:pt x="2494" y="1855"/>
                  <a:pt x="2485" y="1870"/>
                  <a:pt x="2504" y="1897"/>
                </a:cubicBezTo>
                <a:cubicBezTo>
                  <a:pt x="2526" y="1928"/>
                  <a:pt x="2556" y="1923"/>
                  <a:pt x="2614" y="1874"/>
                </a:cubicBezTo>
                <a:cubicBezTo>
                  <a:pt x="2599" y="1845"/>
                  <a:pt x="2593" y="1811"/>
                  <a:pt x="2553" y="1813"/>
                </a:cubicBezTo>
                <a:close/>
                <a:moveTo>
                  <a:pt x="2869" y="888"/>
                </a:moveTo>
                <a:cubicBezTo>
                  <a:pt x="2863" y="869"/>
                  <a:pt x="2837" y="850"/>
                  <a:pt x="2818" y="855"/>
                </a:cubicBezTo>
                <a:cubicBezTo>
                  <a:pt x="2786" y="862"/>
                  <a:pt x="2780" y="888"/>
                  <a:pt x="2775" y="919"/>
                </a:cubicBezTo>
                <a:cubicBezTo>
                  <a:pt x="2792" y="929"/>
                  <a:pt x="2809" y="940"/>
                  <a:pt x="2826" y="950"/>
                </a:cubicBezTo>
                <a:cubicBezTo>
                  <a:pt x="2866" y="921"/>
                  <a:pt x="2875" y="907"/>
                  <a:pt x="2869" y="888"/>
                </a:cubicBezTo>
                <a:close/>
                <a:moveTo>
                  <a:pt x="2686" y="1465"/>
                </a:moveTo>
                <a:cubicBezTo>
                  <a:pt x="2675" y="1437"/>
                  <a:pt x="2635" y="1421"/>
                  <a:pt x="2603" y="1432"/>
                </a:cubicBezTo>
                <a:cubicBezTo>
                  <a:pt x="2567" y="1445"/>
                  <a:pt x="2549" y="1481"/>
                  <a:pt x="2561" y="1518"/>
                </a:cubicBezTo>
                <a:cubicBezTo>
                  <a:pt x="2572" y="1552"/>
                  <a:pt x="2613" y="1572"/>
                  <a:pt x="2646" y="1560"/>
                </a:cubicBezTo>
                <a:cubicBezTo>
                  <a:pt x="2680" y="1548"/>
                  <a:pt x="2700" y="1499"/>
                  <a:pt x="2686" y="1465"/>
                </a:cubicBezTo>
                <a:close/>
                <a:moveTo>
                  <a:pt x="3253" y="940"/>
                </a:moveTo>
                <a:cubicBezTo>
                  <a:pt x="3246" y="922"/>
                  <a:pt x="3220" y="914"/>
                  <a:pt x="3196" y="922"/>
                </a:cubicBezTo>
                <a:cubicBezTo>
                  <a:pt x="3174" y="929"/>
                  <a:pt x="3163" y="950"/>
                  <a:pt x="3172" y="970"/>
                </a:cubicBezTo>
                <a:cubicBezTo>
                  <a:pt x="3183" y="994"/>
                  <a:pt x="3207" y="1007"/>
                  <a:pt x="3228" y="999"/>
                </a:cubicBezTo>
                <a:cubicBezTo>
                  <a:pt x="3250" y="990"/>
                  <a:pt x="3262" y="963"/>
                  <a:pt x="3253" y="940"/>
                </a:cubicBezTo>
                <a:close/>
                <a:moveTo>
                  <a:pt x="2411" y="1562"/>
                </a:moveTo>
                <a:cubicBezTo>
                  <a:pt x="2388" y="1569"/>
                  <a:pt x="2371" y="1599"/>
                  <a:pt x="2377" y="1624"/>
                </a:cubicBezTo>
                <a:cubicBezTo>
                  <a:pt x="2383" y="1650"/>
                  <a:pt x="2411" y="1671"/>
                  <a:pt x="2434" y="1666"/>
                </a:cubicBezTo>
                <a:cubicBezTo>
                  <a:pt x="2464" y="1661"/>
                  <a:pt x="2486" y="1625"/>
                  <a:pt x="2479" y="1597"/>
                </a:cubicBezTo>
                <a:cubicBezTo>
                  <a:pt x="2472" y="1571"/>
                  <a:pt x="2437" y="1553"/>
                  <a:pt x="2411" y="1562"/>
                </a:cubicBezTo>
                <a:close/>
                <a:moveTo>
                  <a:pt x="3202" y="1521"/>
                </a:moveTo>
                <a:cubicBezTo>
                  <a:pt x="3186" y="1508"/>
                  <a:pt x="3158" y="1500"/>
                  <a:pt x="3139" y="1505"/>
                </a:cubicBezTo>
                <a:cubicBezTo>
                  <a:pt x="3103" y="1513"/>
                  <a:pt x="3107" y="1545"/>
                  <a:pt x="3112" y="1584"/>
                </a:cubicBezTo>
                <a:cubicBezTo>
                  <a:pt x="3141" y="1587"/>
                  <a:pt x="3165" y="1589"/>
                  <a:pt x="3187" y="1590"/>
                </a:cubicBezTo>
                <a:cubicBezTo>
                  <a:pt x="3207" y="1566"/>
                  <a:pt x="3230" y="1544"/>
                  <a:pt x="3202" y="1521"/>
                </a:cubicBezTo>
                <a:close/>
                <a:moveTo>
                  <a:pt x="3141" y="1846"/>
                </a:moveTo>
                <a:cubicBezTo>
                  <a:pt x="3165" y="1837"/>
                  <a:pt x="3183" y="1800"/>
                  <a:pt x="3175" y="1776"/>
                </a:cubicBezTo>
                <a:cubicBezTo>
                  <a:pt x="3166" y="1752"/>
                  <a:pt x="3134" y="1739"/>
                  <a:pt x="3103" y="1748"/>
                </a:cubicBezTo>
                <a:cubicBezTo>
                  <a:pt x="3075" y="1756"/>
                  <a:pt x="3061" y="1785"/>
                  <a:pt x="3071" y="1816"/>
                </a:cubicBezTo>
                <a:cubicBezTo>
                  <a:pt x="3080" y="1842"/>
                  <a:pt x="3114" y="1857"/>
                  <a:pt x="3141" y="1846"/>
                </a:cubicBezTo>
                <a:close/>
                <a:moveTo>
                  <a:pt x="2977" y="1596"/>
                </a:moveTo>
                <a:cubicBezTo>
                  <a:pt x="2947" y="1579"/>
                  <a:pt x="2918" y="1601"/>
                  <a:pt x="2900" y="1654"/>
                </a:cubicBezTo>
                <a:cubicBezTo>
                  <a:pt x="2960" y="1687"/>
                  <a:pt x="2985" y="1686"/>
                  <a:pt x="2999" y="1654"/>
                </a:cubicBezTo>
                <a:cubicBezTo>
                  <a:pt x="3011" y="1627"/>
                  <a:pt x="2999" y="1608"/>
                  <a:pt x="2977" y="1596"/>
                </a:cubicBezTo>
                <a:close/>
                <a:moveTo>
                  <a:pt x="2971" y="1865"/>
                </a:moveTo>
                <a:cubicBezTo>
                  <a:pt x="2949" y="1852"/>
                  <a:pt x="2930" y="1872"/>
                  <a:pt x="2917" y="1921"/>
                </a:cubicBezTo>
                <a:cubicBezTo>
                  <a:pt x="2961" y="1945"/>
                  <a:pt x="2994" y="1942"/>
                  <a:pt x="2997" y="1913"/>
                </a:cubicBezTo>
                <a:cubicBezTo>
                  <a:pt x="2999" y="1898"/>
                  <a:pt x="2985" y="1873"/>
                  <a:pt x="2971" y="1865"/>
                </a:cubicBezTo>
                <a:close/>
                <a:moveTo>
                  <a:pt x="2942" y="2051"/>
                </a:moveTo>
                <a:cubicBezTo>
                  <a:pt x="2909" y="2031"/>
                  <a:pt x="2886" y="2051"/>
                  <a:pt x="2861" y="2081"/>
                </a:cubicBezTo>
                <a:cubicBezTo>
                  <a:pt x="2872" y="2099"/>
                  <a:pt x="2883" y="2118"/>
                  <a:pt x="2892" y="2134"/>
                </a:cubicBezTo>
                <a:cubicBezTo>
                  <a:pt x="2929" y="2129"/>
                  <a:pt x="2959" y="2127"/>
                  <a:pt x="2962" y="2090"/>
                </a:cubicBezTo>
                <a:cubicBezTo>
                  <a:pt x="2963" y="2077"/>
                  <a:pt x="2953" y="2057"/>
                  <a:pt x="2942" y="2051"/>
                </a:cubicBezTo>
                <a:close/>
                <a:moveTo>
                  <a:pt x="3000" y="1402"/>
                </a:moveTo>
                <a:cubicBezTo>
                  <a:pt x="2981" y="1410"/>
                  <a:pt x="2960" y="1419"/>
                  <a:pt x="2937" y="1430"/>
                </a:cubicBezTo>
                <a:cubicBezTo>
                  <a:pt x="2929" y="1503"/>
                  <a:pt x="2935" y="1516"/>
                  <a:pt x="2972" y="1527"/>
                </a:cubicBezTo>
                <a:cubicBezTo>
                  <a:pt x="3001" y="1536"/>
                  <a:pt x="3023" y="1529"/>
                  <a:pt x="3038" y="1502"/>
                </a:cubicBezTo>
                <a:cubicBezTo>
                  <a:pt x="3057" y="1468"/>
                  <a:pt x="3046" y="1437"/>
                  <a:pt x="3000" y="1402"/>
                </a:cubicBezTo>
                <a:close/>
                <a:moveTo>
                  <a:pt x="2089" y="1658"/>
                </a:moveTo>
                <a:cubicBezTo>
                  <a:pt x="2059" y="1657"/>
                  <a:pt x="2032" y="1680"/>
                  <a:pt x="2026" y="1714"/>
                </a:cubicBezTo>
                <a:cubicBezTo>
                  <a:pt x="2020" y="1747"/>
                  <a:pt x="2028" y="1774"/>
                  <a:pt x="2060" y="1792"/>
                </a:cubicBezTo>
                <a:cubicBezTo>
                  <a:pt x="2096" y="1812"/>
                  <a:pt x="2118" y="1804"/>
                  <a:pt x="2168" y="1748"/>
                </a:cubicBezTo>
                <a:cubicBezTo>
                  <a:pt x="2150" y="1683"/>
                  <a:pt x="2129" y="1660"/>
                  <a:pt x="2089" y="1658"/>
                </a:cubicBezTo>
                <a:close/>
                <a:moveTo>
                  <a:pt x="41" y="530"/>
                </a:moveTo>
                <a:cubicBezTo>
                  <a:pt x="42" y="511"/>
                  <a:pt x="33" y="504"/>
                  <a:pt x="1" y="502"/>
                </a:cubicBezTo>
                <a:cubicBezTo>
                  <a:pt x="1" y="564"/>
                  <a:pt x="1" y="564"/>
                  <a:pt x="1" y="564"/>
                </a:cubicBezTo>
                <a:cubicBezTo>
                  <a:pt x="29" y="561"/>
                  <a:pt x="40" y="551"/>
                  <a:pt x="41" y="530"/>
                </a:cubicBezTo>
                <a:close/>
                <a:moveTo>
                  <a:pt x="263" y="107"/>
                </a:moveTo>
                <a:cubicBezTo>
                  <a:pt x="286" y="99"/>
                  <a:pt x="295" y="71"/>
                  <a:pt x="286" y="43"/>
                </a:cubicBezTo>
                <a:cubicBezTo>
                  <a:pt x="278" y="23"/>
                  <a:pt x="247" y="8"/>
                  <a:pt x="227" y="16"/>
                </a:cubicBezTo>
                <a:cubicBezTo>
                  <a:pt x="208" y="23"/>
                  <a:pt x="194" y="63"/>
                  <a:pt x="203" y="85"/>
                </a:cubicBezTo>
                <a:cubicBezTo>
                  <a:pt x="210" y="104"/>
                  <a:pt x="240" y="115"/>
                  <a:pt x="263" y="107"/>
                </a:cubicBezTo>
                <a:close/>
                <a:moveTo>
                  <a:pt x="305" y="373"/>
                </a:moveTo>
                <a:cubicBezTo>
                  <a:pt x="305" y="354"/>
                  <a:pt x="286" y="332"/>
                  <a:pt x="267" y="327"/>
                </a:cubicBezTo>
                <a:cubicBezTo>
                  <a:pt x="248" y="323"/>
                  <a:pt x="239" y="331"/>
                  <a:pt x="221" y="369"/>
                </a:cubicBezTo>
                <a:cubicBezTo>
                  <a:pt x="239" y="405"/>
                  <a:pt x="250" y="413"/>
                  <a:pt x="279" y="406"/>
                </a:cubicBezTo>
                <a:cubicBezTo>
                  <a:pt x="296" y="402"/>
                  <a:pt x="304" y="391"/>
                  <a:pt x="305" y="373"/>
                </a:cubicBezTo>
                <a:close/>
                <a:moveTo>
                  <a:pt x="167" y="541"/>
                </a:moveTo>
                <a:cubicBezTo>
                  <a:pt x="174" y="557"/>
                  <a:pt x="202" y="567"/>
                  <a:pt x="221" y="560"/>
                </a:cubicBezTo>
                <a:cubicBezTo>
                  <a:pt x="239" y="552"/>
                  <a:pt x="246" y="533"/>
                  <a:pt x="238" y="514"/>
                </a:cubicBezTo>
                <a:cubicBezTo>
                  <a:pt x="229" y="494"/>
                  <a:pt x="208" y="482"/>
                  <a:pt x="192" y="488"/>
                </a:cubicBezTo>
                <a:cubicBezTo>
                  <a:pt x="174" y="495"/>
                  <a:pt x="161" y="524"/>
                  <a:pt x="167" y="541"/>
                </a:cubicBezTo>
                <a:close/>
                <a:moveTo>
                  <a:pt x="190" y="1078"/>
                </a:moveTo>
                <a:cubicBezTo>
                  <a:pt x="196" y="1054"/>
                  <a:pt x="175" y="1020"/>
                  <a:pt x="151" y="1015"/>
                </a:cubicBezTo>
                <a:cubicBezTo>
                  <a:pt x="120" y="1008"/>
                  <a:pt x="90" y="1032"/>
                  <a:pt x="84" y="1071"/>
                </a:cubicBezTo>
                <a:cubicBezTo>
                  <a:pt x="79" y="1102"/>
                  <a:pt x="93" y="1119"/>
                  <a:pt x="124" y="1123"/>
                </a:cubicBezTo>
                <a:cubicBezTo>
                  <a:pt x="153" y="1126"/>
                  <a:pt x="185" y="1105"/>
                  <a:pt x="190" y="1078"/>
                </a:cubicBezTo>
                <a:close/>
                <a:moveTo>
                  <a:pt x="6" y="1842"/>
                </a:moveTo>
                <a:cubicBezTo>
                  <a:pt x="5" y="1861"/>
                  <a:pt x="10" y="1881"/>
                  <a:pt x="34" y="1887"/>
                </a:cubicBezTo>
                <a:cubicBezTo>
                  <a:pt x="64" y="1894"/>
                  <a:pt x="81" y="1879"/>
                  <a:pt x="92" y="1849"/>
                </a:cubicBezTo>
                <a:cubicBezTo>
                  <a:pt x="84" y="1836"/>
                  <a:pt x="75" y="1822"/>
                  <a:pt x="65" y="1806"/>
                </a:cubicBezTo>
                <a:cubicBezTo>
                  <a:pt x="39" y="1812"/>
                  <a:pt x="9" y="1806"/>
                  <a:pt x="6" y="1842"/>
                </a:cubicBezTo>
                <a:close/>
                <a:moveTo>
                  <a:pt x="1416" y="1917"/>
                </a:moveTo>
                <a:cubicBezTo>
                  <a:pt x="1432" y="1908"/>
                  <a:pt x="1443" y="1899"/>
                  <a:pt x="1437" y="1881"/>
                </a:cubicBezTo>
                <a:cubicBezTo>
                  <a:pt x="1433" y="1870"/>
                  <a:pt x="1426" y="1861"/>
                  <a:pt x="1411" y="1863"/>
                </a:cubicBezTo>
                <a:cubicBezTo>
                  <a:pt x="1401" y="1864"/>
                  <a:pt x="1388" y="1865"/>
                  <a:pt x="1386" y="1878"/>
                </a:cubicBezTo>
                <a:cubicBezTo>
                  <a:pt x="1383" y="1899"/>
                  <a:pt x="1399" y="1908"/>
                  <a:pt x="1416" y="1917"/>
                </a:cubicBezTo>
                <a:close/>
                <a:moveTo>
                  <a:pt x="103" y="346"/>
                </a:moveTo>
                <a:cubicBezTo>
                  <a:pt x="98" y="363"/>
                  <a:pt x="103" y="376"/>
                  <a:pt x="120" y="384"/>
                </a:cubicBezTo>
                <a:cubicBezTo>
                  <a:pt x="140" y="394"/>
                  <a:pt x="158" y="387"/>
                  <a:pt x="178" y="358"/>
                </a:cubicBezTo>
                <a:cubicBezTo>
                  <a:pt x="172" y="347"/>
                  <a:pt x="166" y="335"/>
                  <a:pt x="159" y="322"/>
                </a:cubicBezTo>
                <a:cubicBezTo>
                  <a:pt x="116" y="320"/>
                  <a:pt x="108" y="324"/>
                  <a:pt x="103" y="346"/>
                </a:cubicBezTo>
                <a:close/>
                <a:moveTo>
                  <a:pt x="131" y="1384"/>
                </a:moveTo>
                <a:cubicBezTo>
                  <a:pt x="137" y="1350"/>
                  <a:pt x="119" y="1330"/>
                  <a:pt x="88" y="1319"/>
                </a:cubicBezTo>
                <a:cubicBezTo>
                  <a:pt x="42" y="1334"/>
                  <a:pt x="30" y="1347"/>
                  <a:pt x="35" y="1379"/>
                </a:cubicBezTo>
                <a:cubicBezTo>
                  <a:pt x="38" y="1401"/>
                  <a:pt x="47" y="1415"/>
                  <a:pt x="70" y="1418"/>
                </a:cubicBezTo>
                <a:cubicBezTo>
                  <a:pt x="95" y="1421"/>
                  <a:pt x="128" y="1405"/>
                  <a:pt x="131" y="1384"/>
                </a:cubicBezTo>
                <a:close/>
                <a:moveTo>
                  <a:pt x="62" y="351"/>
                </a:moveTo>
                <a:cubicBezTo>
                  <a:pt x="71" y="333"/>
                  <a:pt x="57" y="316"/>
                  <a:pt x="25" y="308"/>
                </a:cubicBezTo>
                <a:cubicBezTo>
                  <a:pt x="8" y="344"/>
                  <a:pt x="9" y="359"/>
                  <a:pt x="28" y="366"/>
                </a:cubicBezTo>
                <a:cubicBezTo>
                  <a:pt x="45" y="372"/>
                  <a:pt x="56" y="365"/>
                  <a:pt x="62" y="351"/>
                </a:cubicBezTo>
                <a:close/>
                <a:moveTo>
                  <a:pt x="45" y="56"/>
                </a:moveTo>
                <a:cubicBezTo>
                  <a:pt x="61" y="51"/>
                  <a:pt x="70" y="30"/>
                  <a:pt x="64" y="15"/>
                </a:cubicBezTo>
                <a:cubicBezTo>
                  <a:pt x="63" y="11"/>
                  <a:pt x="60" y="8"/>
                  <a:pt x="57" y="5"/>
                </a:cubicBezTo>
                <a:cubicBezTo>
                  <a:pt x="12" y="5"/>
                  <a:pt x="12" y="5"/>
                  <a:pt x="12" y="5"/>
                </a:cubicBezTo>
                <a:cubicBezTo>
                  <a:pt x="5" y="13"/>
                  <a:pt x="0" y="23"/>
                  <a:pt x="3" y="32"/>
                </a:cubicBezTo>
                <a:cubicBezTo>
                  <a:pt x="7" y="49"/>
                  <a:pt x="29" y="62"/>
                  <a:pt x="45" y="56"/>
                </a:cubicBezTo>
                <a:close/>
                <a:moveTo>
                  <a:pt x="29" y="213"/>
                </a:moveTo>
                <a:cubicBezTo>
                  <a:pt x="35" y="192"/>
                  <a:pt x="24" y="177"/>
                  <a:pt x="1" y="168"/>
                </a:cubicBezTo>
                <a:cubicBezTo>
                  <a:pt x="1" y="238"/>
                  <a:pt x="1" y="238"/>
                  <a:pt x="1" y="238"/>
                </a:cubicBezTo>
                <a:cubicBezTo>
                  <a:pt x="16" y="239"/>
                  <a:pt x="26" y="226"/>
                  <a:pt x="29" y="213"/>
                </a:cubicBezTo>
                <a:close/>
                <a:moveTo>
                  <a:pt x="108" y="245"/>
                </a:moveTo>
                <a:cubicBezTo>
                  <a:pt x="130" y="281"/>
                  <a:pt x="136" y="282"/>
                  <a:pt x="167" y="251"/>
                </a:cubicBezTo>
                <a:cubicBezTo>
                  <a:pt x="163" y="241"/>
                  <a:pt x="160" y="229"/>
                  <a:pt x="157" y="219"/>
                </a:cubicBezTo>
                <a:cubicBezTo>
                  <a:pt x="133" y="215"/>
                  <a:pt x="116" y="219"/>
                  <a:pt x="108" y="245"/>
                </a:cubicBezTo>
                <a:close/>
                <a:moveTo>
                  <a:pt x="44" y="655"/>
                </a:moveTo>
                <a:cubicBezTo>
                  <a:pt x="47" y="671"/>
                  <a:pt x="60" y="686"/>
                  <a:pt x="73" y="698"/>
                </a:cubicBezTo>
                <a:cubicBezTo>
                  <a:pt x="85" y="708"/>
                  <a:pt x="115" y="700"/>
                  <a:pt x="127" y="688"/>
                </a:cubicBezTo>
                <a:cubicBezTo>
                  <a:pt x="139" y="675"/>
                  <a:pt x="140" y="661"/>
                  <a:pt x="130" y="646"/>
                </a:cubicBezTo>
                <a:cubicBezTo>
                  <a:pt x="119" y="630"/>
                  <a:pt x="109" y="614"/>
                  <a:pt x="97" y="595"/>
                </a:cubicBezTo>
                <a:cubicBezTo>
                  <a:pt x="82" y="603"/>
                  <a:pt x="75" y="607"/>
                  <a:pt x="68" y="611"/>
                </a:cubicBezTo>
                <a:cubicBezTo>
                  <a:pt x="49" y="620"/>
                  <a:pt x="39" y="637"/>
                  <a:pt x="44" y="655"/>
                </a:cubicBezTo>
                <a:close/>
                <a:moveTo>
                  <a:pt x="74" y="431"/>
                </a:moveTo>
                <a:cubicBezTo>
                  <a:pt x="73" y="448"/>
                  <a:pt x="73" y="463"/>
                  <a:pt x="72" y="476"/>
                </a:cubicBezTo>
                <a:cubicBezTo>
                  <a:pt x="87" y="487"/>
                  <a:pt x="101" y="499"/>
                  <a:pt x="114" y="482"/>
                </a:cubicBezTo>
                <a:cubicBezTo>
                  <a:pt x="121" y="472"/>
                  <a:pt x="125" y="455"/>
                  <a:pt x="122" y="444"/>
                </a:cubicBezTo>
                <a:cubicBezTo>
                  <a:pt x="116" y="423"/>
                  <a:pt x="97" y="427"/>
                  <a:pt x="74" y="431"/>
                </a:cubicBezTo>
                <a:close/>
                <a:moveTo>
                  <a:pt x="130" y="175"/>
                </a:moveTo>
                <a:cubicBezTo>
                  <a:pt x="147" y="167"/>
                  <a:pt x="155" y="143"/>
                  <a:pt x="147" y="124"/>
                </a:cubicBezTo>
                <a:cubicBezTo>
                  <a:pt x="138" y="103"/>
                  <a:pt x="116" y="94"/>
                  <a:pt x="95" y="102"/>
                </a:cubicBezTo>
                <a:cubicBezTo>
                  <a:pt x="75" y="110"/>
                  <a:pt x="64" y="135"/>
                  <a:pt x="73" y="154"/>
                </a:cubicBezTo>
                <a:cubicBezTo>
                  <a:pt x="81" y="173"/>
                  <a:pt x="110" y="184"/>
                  <a:pt x="130" y="175"/>
                </a:cubicBezTo>
                <a:close/>
                <a:moveTo>
                  <a:pt x="268" y="1513"/>
                </a:moveTo>
                <a:cubicBezTo>
                  <a:pt x="266" y="1486"/>
                  <a:pt x="273" y="1459"/>
                  <a:pt x="243" y="1447"/>
                </a:cubicBezTo>
                <a:cubicBezTo>
                  <a:pt x="184" y="1459"/>
                  <a:pt x="173" y="1467"/>
                  <a:pt x="178" y="1494"/>
                </a:cubicBezTo>
                <a:cubicBezTo>
                  <a:pt x="184" y="1524"/>
                  <a:pt x="208" y="1530"/>
                  <a:pt x="268" y="1513"/>
                </a:cubicBezTo>
                <a:close/>
                <a:moveTo>
                  <a:pt x="843" y="520"/>
                </a:moveTo>
                <a:cubicBezTo>
                  <a:pt x="819" y="533"/>
                  <a:pt x="813" y="543"/>
                  <a:pt x="817" y="561"/>
                </a:cubicBezTo>
                <a:cubicBezTo>
                  <a:pt x="821" y="575"/>
                  <a:pt x="830" y="581"/>
                  <a:pt x="844" y="580"/>
                </a:cubicBezTo>
                <a:cubicBezTo>
                  <a:pt x="861" y="578"/>
                  <a:pt x="871" y="562"/>
                  <a:pt x="872" y="537"/>
                </a:cubicBezTo>
                <a:cubicBezTo>
                  <a:pt x="863" y="531"/>
                  <a:pt x="852" y="526"/>
                  <a:pt x="843" y="520"/>
                </a:cubicBezTo>
                <a:close/>
                <a:moveTo>
                  <a:pt x="714" y="105"/>
                </a:moveTo>
                <a:cubicBezTo>
                  <a:pt x="710" y="130"/>
                  <a:pt x="728" y="139"/>
                  <a:pt x="748" y="150"/>
                </a:cubicBezTo>
                <a:cubicBezTo>
                  <a:pt x="765" y="139"/>
                  <a:pt x="778" y="129"/>
                  <a:pt x="771" y="109"/>
                </a:cubicBezTo>
                <a:cubicBezTo>
                  <a:pt x="767" y="97"/>
                  <a:pt x="758" y="86"/>
                  <a:pt x="742" y="88"/>
                </a:cubicBezTo>
                <a:cubicBezTo>
                  <a:pt x="730" y="90"/>
                  <a:pt x="716" y="90"/>
                  <a:pt x="714" y="105"/>
                </a:cubicBezTo>
                <a:close/>
                <a:moveTo>
                  <a:pt x="846" y="104"/>
                </a:moveTo>
                <a:cubicBezTo>
                  <a:pt x="854" y="99"/>
                  <a:pt x="863" y="90"/>
                  <a:pt x="863" y="83"/>
                </a:cubicBezTo>
                <a:cubicBezTo>
                  <a:pt x="863" y="64"/>
                  <a:pt x="849" y="57"/>
                  <a:pt x="832" y="57"/>
                </a:cubicBezTo>
                <a:cubicBezTo>
                  <a:pt x="818" y="69"/>
                  <a:pt x="811" y="81"/>
                  <a:pt x="820" y="98"/>
                </a:cubicBezTo>
                <a:cubicBezTo>
                  <a:pt x="826" y="108"/>
                  <a:pt x="837" y="110"/>
                  <a:pt x="846" y="104"/>
                </a:cubicBezTo>
                <a:close/>
                <a:moveTo>
                  <a:pt x="740" y="362"/>
                </a:moveTo>
                <a:cubicBezTo>
                  <a:pt x="727" y="367"/>
                  <a:pt x="718" y="385"/>
                  <a:pt x="722" y="397"/>
                </a:cubicBezTo>
                <a:cubicBezTo>
                  <a:pt x="727" y="411"/>
                  <a:pt x="750" y="419"/>
                  <a:pt x="765" y="414"/>
                </a:cubicBezTo>
                <a:cubicBezTo>
                  <a:pt x="778" y="408"/>
                  <a:pt x="781" y="399"/>
                  <a:pt x="773" y="380"/>
                </a:cubicBezTo>
                <a:cubicBezTo>
                  <a:pt x="766" y="363"/>
                  <a:pt x="755" y="357"/>
                  <a:pt x="740" y="362"/>
                </a:cubicBezTo>
                <a:close/>
                <a:moveTo>
                  <a:pt x="803" y="226"/>
                </a:moveTo>
                <a:cubicBezTo>
                  <a:pt x="819" y="226"/>
                  <a:pt x="819" y="211"/>
                  <a:pt x="821" y="196"/>
                </a:cubicBezTo>
                <a:cubicBezTo>
                  <a:pt x="809" y="187"/>
                  <a:pt x="799" y="173"/>
                  <a:pt x="784" y="186"/>
                </a:cubicBezTo>
                <a:cubicBezTo>
                  <a:pt x="779" y="191"/>
                  <a:pt x="776" y="204"/>
                  <a:pt x="779" y="208"/>
                </a:cubicBezTo>
                <a:cubicBezTo>
                  <a:pt x="785" y="216"/>
                  <a:pt x="795" y="225"/>
                  <a:pt x="803" y="226"/>
                </a:cubicBezTo>
                <a:close/>
                <a:moveTo>
                  <a:pt x="796" y="679"/>
                </a:moveTo>
                <a:cubicBezTo>
                  <a:pt x="807" y="696"/>
                  <a:pt x="818" y="697"/>
                  <a:pt x="845" y="686"/>
                </a:cubicBezTo>
                <a:cubicBezTo>
                  <a:pt x="849" y="676"/>
                  <a:pt x="853" y="666"/>
                  <a:pt x="857" y="654"/>
                </a:cubicBezTo>
                <a:cubicBezTo>
                  <a:pt x="832" y="632"/>
                  <a:pt x="814" y="628"/>
                  <a:pt x="800" y="640"/>
                </a:cubicBezTo>
                <a:cubicBezTo>
                  <a:pt x="789" y="649"/>
                  <a:pt x="787" y="667"/>
                  <a:pt x="796" y="679"/>
                </a:cubicBezTo>
                <a:close/>
                <a:moveTo>
                  <a:pt x="854" y="1647"/>
                </a:moveTo>
                <a:cubicBezTo>
                  <a:pt x="874" y="1601"/>
                  <a:pt x="871" y="1578"/>
                  <a:pt x="842" y="1561"/>
                </a:cubicBezTo>
                <a:cubicBezTo>
                  <a:pt x="817" y="1548"/>
                  <a:pt x="803" y="1557"/>
                  <a:pt x="777" y="1605"/>
                </a:cubicBezTo>
                <a:cubicBezTo>
                  <a:pt x="799" y="1654"/>
                  <a:pt x="802" y="1656"/>
                  <a:pt x="854" y="1647"/>
                </a:cubicBezTo>
                <a:close/>
                <a:moveTo>
                  <a:pt x="829" y="1441"/>
                </a:moveTo>
                <a:cubicBezTo>
                  <a:pt x="821" y="1426"/>
                  <a:pt x="802" y="1411"/>
                  <a:pt x="787" y="1408"/>
                </a:cubicBezTo>
                <a:cubicBezTo>
                  <a:pt x="757" y="1402"/>
                  <a:pt x="749" y="1428"/>
                  <a:pt x="740" y="1459"/>
                </a:cubicBezTo>
                <a:cubicBezTo>
                  <a:pt x="761" y="1470"/>
                  <a:pt x="779" y="1480"/>
                  <a:pt x="795" y="1489"/>
                </a:cubicBezTo>
                <a:cubicBezTo>
                  <a:pt x="818" y="1477"/>
                  <a:pt x="842" y="1468"/>
                  <a:pt x="829" y="1441"/>
                </a:cubicBezTo>
                <a:close/>
                <a:moveTo>
                  <a:pt x="697" y="61"/>
                </a:moveTo>
                <a:cubicBezTo>
                  <a:pt x="704" y="55"/>
                  <a:pt x="712" y="48"/>
                  <a:pt x="723" y="39"/>
                </a:cubicBezTo>
                <a:cubicBezTo>
                  <a:pt x="719" y="28"/>
                  <a:pt x="718" y="15"/>
                  <a:pt x="712" y="5"/>
                </a:cubicBezTo>
                <a:cubicBezTo>
                  <a:pt x="654" y="5"/>
                  <a:pt x="654" y="5"/>
                  <a:pt x="654" y="5"/>
                </a:cubicBezTo>
                <a:cubicBezTo>
                  <a:pt x="649" y="16"/>
                  <a:pt x="651" y="32"/>
                  <a:pt x="660" y="44"/>
                </a:cubicBezTo>
                <a:cubicBezTo>
                  <a:pt x="669" y="56"/>
                  <a:pt x="681" y="63"/>
                  <a:pt x="697" y="61"/>
                </a:cubicBezTo>
                <a:close/>
                <a:moveTo>
                  <a:pt x="443" y="1378"/>
                </a:moveTo>
                <a:cubicBezTo>
                  <a:pt x="419" y="1356"/>
                  <a:pt x="393" y="1362"/>
                  <a:pt x="368" y="1385"/>
                </a:cubicBezTo>
                <a:cubicBezTo>
                  <a:pt x="366" y="1420"/>
                  <a:pt x="372" y="1449"/>
                  <a:pt x="408" y="1454"/>
                </a:cubicBezTo>
                <a:cubicBezTo>
                  <a:pt x="421" y="1456"/>
                  <a:pt x="441" y="1445"/>
                  <a:pt x="451" y="1434"/>
                </a:cubicBezTo>
                <a:cubicBezTo>
                  <a:pt x="468" y="1415"/>
                  <a:pt x="458" y="1391"/>
                  <a:pt x="443" y="1378"/>
                </a:cubicBezTo>
                <a:close/>
                <a:moveTo>
                  <a:pt x="392" y="1083"/>
                </a:moveTo>
                <a:cubicBezTo>
                  <a:pt x="421" y="1085"/>
                  <a:pt x="453" y="1055"/>
                  <a:pt x="458" y="1021"/>
                </a:cubicBezTo>
                <a:cubicBezTo>
                  <a:pt x="462" y="988"/>
                  <a:pt x="433" y="958"/>
                  <a:pt x="393" y="953"/>
                </a:cubicBezTo>
                <a:cubicBezTo>
                  <a:pt x="362" y="950"/>
                  <a:pt x="325" y="979"/>
                  <a:pt x="322" y="1009"/>
                </a:cubicBezTo>
                <a:cubicBezTo>
                  <a:pt x="319" y="1038"/>
                  <a:pt x="359" y="1080"/>
                  <a:pt x="392" y="1083"/>
                </a:cubicBezTo>
                <a:close/>
                <a:moveTo>
                  <a:pt x="386" y="1751"/>
                </a:moveTo>
                <a:cubicBezTo>
                  <a:pt x="388" y="1768"/>
                  <a:pt x="390" y="1786"/>
                  <a:pt x="392" y="1801"/>
                </a:cubicBezTo>
                <a:cubicBezTo>
                  <a:pt x="421" y="1810"/>
                  <a:pt x="445" y="1818"/>
                  <a:pt x="459" y="1791"/>
                </a:cubicBezTo>
                <a:cubicBezTo>
                  <a:pt x="464" y="1782"/>
                  <a:pt x="463" y="1764"/>
                  <a:pt x="457" y="1755"/>
                </a:cubicBezTo>
                <a:cubicBezTo>
                  <a:pt x="439" y="1729"/>
                  <a:pt x="415" y="1737"/>
                  <a:pt x="386" y="1751"/>
                </a:cubicBezTo>
                <a:close/>
                <a:moveTo>
                  <a:pt x="251" y="241"/>
                </a:moveTo>
                <a:cubicBezTo>
                  <a:pt x="261" y="256"/>
                  <a:pt x="281" y="260"/>
                  <a:pt x="296" y="252"/>
                </a:cubicBezTo>
                <a:cubicBezTo>
                  <a:pt x="311" y="243"/>
                  <a:pt x="323" y="231"/>
                  <a:pt x="321" y="212"/>
                </a:cubicBezTo>
                <a:cubicBezTo>
                  <a:pt x="318" y="192"/>
                  <a:pt x="306" y="186"/>
                  <a:pt x="264" y="184"/>
                </a:cubicBezTo>
                <a:cubicBezTo>
                  <a:pt x="248" y="202"/>
                  <a:pt x="236" y="219"/>
                  <a:pt x="251" y="241"/>
                </a:cubicBezTo>
                <a:close/>
                <a:moveTo>
                  <a:pt x="616" y="282"/>
                </a:moveTo>
                <a:cubicBezTo>
                  <a:pt x="620" y="295"/>
                  <a:pt x="635" y="301"/>
                  <a:pt x="660" y="298"/>
                </a:cubicBezTo>
                <a:cubicBezTo>
                  <a:pt x="672" y="270"/>
                  <a:pt x="673" y="255"/>
                  <a:pt x="659" y="249"/>
                </a:cubicBezTo>
                <a:cubicBezTo>
                  <a:pt x="648" y="244"/>
                  <a:pt x="633" y="245"/>
                  <a:pt x="622" y="249"/>
                </a:cubicBezTo>
                <a:cubicBezTo>
                  <a:pt x="609" y="255"/>
                  <a:pt x="613" y="270"/>
                  <a:pt x="616" y="282"/>
                </a:cubicBezTo>
                <a:close/>
                <a:moveTo>
                  <a:pt x="531" y="291"/>
                </a:moveTo>
                <a:cubicBezTo>
                  <a:pt x="567" y="275"/>
                  <a:pt x="570" y="253"/>
                  <a:pt x="561" y="227"/>
                </a:cubicBezTo>
                <a:cubicBezTo>
                  <a:pt x="547" y="213"/>
                  <a:pt x="532" y="214"/>
                  <a:pt x="516" y="224"/>
                </a:cubicBezTo>
                <a:cubicBezTo>
                  <a:pt x="497" y="237"/>
                  <a:pt x="499" y="255"/>
                  <a:pt x="506" y="282"/>
                </a:cubicBezTo>
                <a:cubicBezTo>
                  <a:pt x="513" y="284"/>
                  <a:pt x="524" y="288"/>
                  <a:pt x="531" y="291"/>
                </a:cubicBezTo>
                <a:close/>
                <a:moveTo>
                  <a:pt x="585" y="151"/>
                </a:moveTo>
                <a:cubicBezTo>
                  <a:pt x="599" y="151"/>
                  <a:pt x="610" y="144"/>
                  <a:pt x="614" y="129"/>
                </a:cubicBezTo>
                <a:cubicBezTo>
                  <a:pt x="620" y="109"/>
                  <a:pt x="616" y="101"/>
                  <a:pt x="586" y="83"/>
                </a:cubicBezTo>
                <a:cubicBezTo>
                  <a:pt x="560" y="95"/>
                  <a:pt x="555" y="103"/>
                  <a:pt x="559" y="122"/>
                </a:cubicBezTo>
                <a:cubicBezTo>
                  <a:pt x="562" y="138"/>
                  <a:pt x="573" y="151"/>
                  <a:pt x="585" y="151"/>
                </a:cubicBezTo>
                <a:close/>
                <a:moveTo>
                  <a:pt x="201" y="1297"/>
                </a:moveTo>
                <a:cubicBezTo>
                  <a:pt x="225" y="1303"/>
                  <a:pt x="254" y="1283"/>
                  <a:pt x="258" y="1259"/>
                </a:cubicBezTo>
                <a:cubicBezTo>
                  <a:pt x="261" y="1237"/>
                  <a:pt x="241" y="1212"/>
                  <a:pt x="219" y="1210"/>
                </a:cubicBezTo>
                <a:cubicBezTo>
                  <a:pt x="198" y="1208"/>
                  <a:pt x="176" y="1226"/>
                  <a:pt x="172" y="1246"/>
                </a:cubicBezTo>
                <a:cubicBezTo>
                  <a:pt x="168" y="1267"/>
                  <a:pt x="183" y="1293"/>
                  <a:pt x="201" y="1297"/>
                </a:cubicBezTo>
                <a:close/>
                <a:moveTo>
                  <a:pt x="1042" y="1524"/>
                </a:moveTo>
                <a:cubicBezTo>
                  <a:pt x="1016" y="1528"/>
                  <a:pt x="990" y="1530"/>
                  <a:pt x="959" y="1534"/>
                </a:cubicBezTo>
                <a:cubicBezTo>
                  <a:pt x="959" y="1557"/>
                  <a:pt x="960" y="1568"/>
                  <a:pt x="959" y="1579"/>
                </a:cubicBezTo>
                <a:cubicBezTo>
                  <a:pt x="958" y="1608"/>
                  <a:pt x="974" y="1631"/>
                  <a:pt x="998" y="1637"/>
                </a:cubicBezTo>
                <a:cubicBezTo>
                  <a:pt x="1021" y="1642"/>
                  <a:pt x="1048" y="1636"/>
                  <a:pt x="1070" y="1628"/>
                </a:cubicBezTo>
                <a:cubicBezTo>
                  <a:pt x="1091" y="1620"/>
                  <a:pt x="1100" y="1577"/>
                  <a:pt x="1092" y="1554"/>
                </a:cubicBezTo>
                <a:cubicBezTo>
                  <a:pt x="1083" y="1531"/>
                  <a:pt x="1067" y="1521"/>
                  <a:pt x="1042" y="1524"/>
                </a:cubicBezTo>
                <a:close/>
                <a:moveTo>
                  <a:pt x="760" y="1834"/>
                </a:moveTo>
                <a:cubicBezTo>
                  <a:pt x="744" y="1845"/>
                  <a:pt x="727" y="1857"/>
                  <a:pt x="711" y="1868"/>
                </a:cubicBezTo>
                <a:cubicBezTo>
                  <a:pt x="711" y="1916"/>
                  <a:pt x="722" y="1933"/>
                  <a:pt x="754" y="1941"/>
                </a:cubicBezTo>
                <a:cubicBezTo>
                  <a:pt x="779" y="1947"/>
                  <a:pt x="796" y="1936"/>
                  <a:pt x="805" y="1913"/>
                </a:cubicBezTo>
                <a:cubicBezTo>
                  <a:pt x="815" y="1886"/>
                  <a:pt x="799" y="1857"/>
                  <a:pt x="760" y="1834"/>
                </a:cubicBezTo>
                <a:close/>
                <a:moveTo>
                  <a:pt x="1125" y="345"/>
                </a:moveTo>
                <a:cubicBezTo>
                  <a:pt x="1090" y="343"/>
                  <a:pt x="1084" y="346"/>
                  <a:pt x="1080" y="364"/>
                </a:cubicBezTo>
                <a:cubicBezTo>
                  <a:pt x="1077" y="377"/>
                  <a:pt x="1081" y="388"/>
                  <a:pt x="1093" y="394"/>
                </a:cubicBezTo>
                <a:cubicBezTo>
                  <a:pt x="1110" y="402"/>
                  <a:pt x="1124" y="396"/>
                  <a:pt x="1139" y="374"/>
                </a:cubicBezTo>
                <a:cubicBezTo>
                  <a:pt x="1135" y="365"/>
                  <a:pt x="1130" y="355"/>
                  <a:pt x="1125" y="345"/>
                </a:cubicBezTo>
                <a:close/>
                <a:moveTo>
                  <a:pt x="1173" y="532"/>
                </a:moveTo>
                <a:cubicBezTo>
                  <a:pt x="1187" y="526"/>
                  <a:pt x="1193" y="511"/>
                  <a:pt x="1186" y="496"/>
                </a:cubicBezTo>
                <a:cubicBezTo>
                  <a:pt x="1180" y="480"/>
                  <a:pt x="1163" y="471"/>
                  <a:pt x="1150" y="476"/>
                </a:cubicBezTo>
                <a:cubicBezTo>
                  <a:pt x="1136" y="481"/>
                  <a:pt x="1126" y="504"/>
                  <a:pt x="1131" y="517"/>
                </a:cubicBezTo>
                <a:cubicBezTo>
                  <a:pt x="1136" y="530"/>
                  <a:pt x="1158" y="538"/>
                  <a:pt x="1173" y="532"/>
                </a:cubicBezTo>
                <a:close/>
                <a:moveTo>
                  <a:pt x="865" y="2031"/>
                </a:moveTo>
                <a:cubicBezTo>
                  <a:pt x="870" y="2055"/>
                  <a:pt x="897" y="2072"/>
                  <a:pt x="924" y="2068"/>
                </a:cubicBezTo>
                <a:cubicBezTo>
                  <a:pt x="958" y="2064"/>
                  <a:pt x="969" y="2048"/>
                  <a:pt x="973" y="1996"/>
                </a:cubicBezTo>
                <a:cubicBezTo>
                  <a:pt x="960" y="1982"/>
                  <a:pt x="947" y="1968"/>
                  <a:pt x="933" y="1952"/>
                </a:cubicBezTo>
                <a:cubicBezTo>
                  <a:pt x="878" y="1974"/>
                  <a:pt x="857" y="1999"/>
                  <a:pt x="865" y="2031"/>
                </a:cubicBezTo>
                <a:close/>
                <a:moveTo>
                  <a:pt x="881" y="1757"/>
                </a:moveTo>
                <a:cubicBezTo>
                  <a:pt x="851" y="1708"/>
                  <a:pt x="848" y="1707"/>
                  <a:pt x="799" y="1729"/>
                </a:cubicBezTo>
                <a:cubicBezTo>
                  <a:pt x="798" y="1758"/>
                  <a:pt x="805" y="1783"/>
                  <a:pt x="837" y="1791"/>
                </a:cubicBezTo>
                <a:cubicBezTo>
                  <a:pt x="862" y="1796"/>
                  <a:pt x="877" y="1782"/>
                  <a:pt x="881" y="1757"/>
                </a:cubicBezTo>
                <a:close/>
                <a:moveTo>
                  <a:pt x="1187" y="991"/>
                </a:moveTo>
                <a:cubicBezTo>
                  <a:pt x="1209" y="997"/>
                  <a:pt x="1247" y="971"/>
                  <a:pt x="1254" y="946"/>
                </a:cubicBezTo>
                <a:cubicBezTo>
                  <a:pt x="1260" y="924"/>
                  <a:pt x="1241" y="895"/>
                  <a:pt x="1215" y="887"/>
                </a:cubicBezTo>
                <a:cubicBezTo>
                  <a:pt x="1190" y="879"/>
                  <a:pt x="1163" y="897"/>
                  <a:pt x="1154" y="928"/>
                </a:cubicBezTo>
                <a:cubicBezTo>
                  <a:pt x="1146" y="951"/>
                  <a:pt x="1164" y="984"/>
                  <a:pt x="1187" y="991"/>
                </a:cubicBezTo>
                <a:close/>
                <a:moveTo>
                  <a:pt x="1018" y="1758"/>
                </a:moveTo>
                <a:cubicBezTo>
                  <a:pt x="994" y="1755"/>
                  <a:pt x="970" y="1779"/>
                  <a:pt x="966" y="1810"/>
                </a:cubicBezTo>
                <a:cubicBezTo>
                  <a:pt x="961" y="1839"/>
                  <a:pt x="978" y="1861"/>
                  <a:pt x="1005" y="1863"/>
                </a:cubicBezTo>
                <a:cubicBezTo>
                  <a:pt x="1038" y="1865"/>
                  <a:pt x="1066" y="1845"/>
                  <a:pt x="1068" y="1817"/>
                </a:cubicBezTo>
                <a:cubicBezTo>
                  <a:pt x="1071" y="1789"/>
                  <a:pt x="1047" y="1761"/>
                  <a:pt x="1018" y="1758"/>
                </a:cubicBezTo>
                <a:close/>
                <a:moveTo>
                  <a:pt x="1075" y="560"/>
                </a:moveTo>
                <a:cubicBezTo>
                  <a:pt x="1064" y="566"/>
                  <a:pt x="1058" y="570"/>
                  <a:pt x="1053" y="572"/>
                </a:cubicBezTo>
                <a:cubicBezTo>
                  <a:pt x="1038" y="579"/>
                  <a:pt x="1030" y="593"/>
                  <a:pt x="1033" y="607"/>
                </a:cubicBezTo>
                <a:cubicBezTo>
                  <a:pt x="1037" y="619"/>
                  <a:pt x="1046" y="632"/>
                  <a:pt x="1057" y="641"/>
                </a:cubicBezTo>
                <a:cubicBezTo>
                  <a:pt x="1066" y="649"/>
                  <a:pt x="1090" y="643"/>
                  <a:pt x="1099" y="633"/>
                </a:cubicBezTo>
                <a:cubicBezTo>
                  <a:pt x="1109" y="623"/>
                  <a:pt x="1109" y="612"/>
                  <a:pt x="1101" y="600"/>
                </a:cubicBezTo>
                <a:cubicBezTo>
                  <a:pt x="1093" y="588"/>
                  <a:pt x="1085" y="575"/>
                  <a:pt x="1075" y="560"/>
                </a:cubicBezTo>
                <a:close/>
                <a:moveTo>
                  <a:pt x="1371" y="2155"/>
                </a:moveTo>
                <a:cubicBezTo>
                  <a:pt x="1361" y="2149"/>
                  <a:pt x="1339" y="2151"/>
                  <a:pt x="1331" y="2162"/>
                </a:cubicBezTo>
                <a:cubicBezTo>
                  <a:pt x="1330" y="2162"/>
                  <a:pt x="1330" y="2163"/>
                  <a:pt x="1329" y="2163"/>
                </a:cubicBezTo>
                <a:cubicBezTo>
                  <a:pt x="1380" y="2163"/>
                  <a:pt x="1380" y="2163"/>
                  <a:pt x="1380" y="2163"/>
                </a:cubicBezTo>
                <a:cubicBezTo>
                  <a:pt x="1378" y="2160"/>
                  <a:pt x="1375" y="2158"/>
                  <a:pt x="1371" y="2155"/>
                </a:cubicBezTo>
                <a:close/>
                <a:moveTo>
                  <a:pt x="1248" y="1161"/>
                </a:moveTo>
                <a:cubicBezTo>
                  <a:pt x="1255" y="1139"/>
                  <a:pt x="1243" y="1112"/>
                  <a:pt x="1223" y="1103"/>
                </a:cubicBezTo>
                <a:cubicBezTo>
                  <a:pt x="1205" y="1096"/>
                  <a:pt x="1175" y="1107"/>
                  <a:pt x="1168" y="1125"/>
                </a:cubicBezTo>
                <a:cubicBezTo>
                  <a:pt x="1158" y="1148"/>
                  <a:pt x="1173" y="1175"/>
                  <a:pt x="1202" y="1185"/>
                </a:cubicBezTo>
                <a:cubicBezTo>
                  <a:pt x="1226" y="1193"/>
                  <a:pt x="1241" y="1185"/>
                  <a:pt x="1248" y="1161"/>
                </a:cubicBezTo>
                <a:close/>
                <a:moveTo>
                  <a:pt x="1325" y="2080"/>
                </a:moveTo>
                <a:cubicBezTo>
                  <a:pt x="1311" y="2076"/>
                  <a:pt x="1303" y="2082"/>
                  <a:pt x="1296" y="2093"/>
                </a:cubicBezTo>
                <a:cubicBezTo>
                  <a:pt x="1289" y="2104"/>
                  <a:pt x="1293" y="2113"/>
                  <a:pt x="1301" y="2124"/>
                </a:cubicBezTo>
                <a:cubicBezTo>
                  <a:pt x="1316" y="2127"/>
                  <a:pt x="1329" y="2124"/>
                  <a:pt x="1335" y="2111"/>
                </a:cubicBezTo>
                <a:cubicBezTo>
                  <a:pt x="1340" y="2099"/>
                  <a:pt x="1334" y="2088"/>
                  <a:pt x="1325" y="2080"/>
                </a:cubicBezTo>
                <a:close/>
                <a:moveTo>
                  <a:pt x="1352" y="1924"/>
                </a:moveTo>
                <a:cubicBezTo>
                  <a:pt x="1343" y="1928"/>
                  <a:pt x="1335" y="1935"/>
                  <a:pt x="1338" y="1947"/>
                </a:cubicBezTo>
                <a:cubicBezTo>
                  <a:pt x="1342" y="1962"/>
                  <a:pt x="1353" y="1966"/>
                  <a:pt x="1369" y="1964"/>
                </a:cubicBezTo>
                <a:cubicBezTo>
                  <a:pt x="1373" y="1958"/>
                  <a:pt x="1377" y="1950"/>
                  <a:pt x="1382" y="1942"/>
                </a:cubicBezTo>
                <a:cubicBezTo>
                  <a:pt x="1373" y="1932"/>
                  <a:pt x="1369" y="1917"/>
                  <a:pt x="1352" y="1924"/>
                </a:cubicBezTo>
                <a:close/>
                <a:moveTo>
                  <a:pt x="1250" y="1986"/>
                </a:moveTo>
                <a:cubicBezTo>
                  <a:pt x="1238" y="1974"/>
                  <a:pt x="1225" y="1975"/>
                  <a:pt x="1211" y="1983"/>
                </a:cubicBezTo>
                <a:cubicBezTo>
                  <a:pt x="1194" y="1994"/>
                  <a:pt x="1196" y="2010"/>
                  <a:pt x="1202" y="2034"/>
                </a:cubicBezTo>
                <a:cubicBezTo>
                  <a:pt x="1208" y="2037"/>
                  <a:pt x="1218" y="2040"/>
                  <a:pt x="1224" y="2043"/>
                </a:cubicBezTo>
                <a:cubicBezTo>
                  <a:pt x="1256" y="2028"/>
                  <a:pt x="1258" y="2009"/>
                  <a:pt x="1250" y="1986"/>
                </a:cubicBezTo>
                <a:close/>
                <a:moveTo>
                  <a:pt x="1221" y="2099"/>
                </a:moveTo>
                <a:cubicBezTo>
                  <a:pt x="1205" y="2106"/>
                  <a:pt x="1198" y="2117"/>
                  <a:pt x="1205" y="2130"/>
                </a:cubicBezTo>
                <a:cubicBezTo>
                  <a:pt x="1211" y="2143"/>
                  <a:pt x="1227" y="2151"/>
                  <a:pt x="1238" y="2146"/>
                </a:cubicBezTo>
                <a:cubicBezTo>
                  <a:pt x="1252" y="2141"/>
                  <a:pt x="1259" y="2123"/>
                  <a:pt x="1253" y="2109"/>
                </a:cubicBezTo>
                <a:cubicBezTo>
                  <a:pt x="1248" y="2097"/>
                  <a:pt x="1235" y="2093"/>
                  <a:pt x="1221" y="2099"/>
                </a:cubicBezTo>
                <a:close/>
                <a:moveTo>
                  <a:pt x="1273" y="1858"/>
                </a:moveTo>
                <a:cubicBezTo>
                  <a:pt x="1250" y="1869"/>
                  <a:pt x="1245" y="1876"/>
                  <a:pt x="1248" y="1893"/>
                </a:cubicBezTo>
                <a:cubicBezTo>
                  <a:pt x="1251" y="1907"/>
                  <a:pt x="1261" y="1919"/>
                  <a:pt x="1272" y="1919"/>
                </a:cubicBezTo>
                <a:cubicBezTo>
                  <a:pt x="1285" y="1918"/>
                  <a:pt x="1294" y="1912"/>
                  <a:pt x="1298" y="1899"/>
                </a:cubicBezTo>
                <a:cubicBezTo>
                  <a:pt x="1303" y="1881"/>
                  <a:pt x="1299" y="1875"/>
                  <a:pt x="1273" y="1858"/>
                </a:cubicBezTo>
                <a:close/>
                <a:moveTo>
                  <a:pt x="631" y="1475"/>
                </a:moveTo>
                <a:cubicBezTo>
                  <a:pt x="649" y="1458"/>
                  <a:pt x="647" y="1440"/>
                  <a:pt x="634" y="1423"/>
                </a:cubicBezTo>
                <a:cubicBezTo>
                  <a:pt x="617" y="1401"/>
                  <a:pt x="588" y="1408"/>
                  <a:pt x="557" y="1442"/>
                </a:cubicBezTo>
                <a:cubicBezTo>
                  <a:pt x="591" y="1486"/>
                  <a:pt x="610" y="1494"/>
                  <a:pt x="631" y="1475"/>
                </a:cubicBezTo>
                <a:close/>
                <a:moveTo>
                  <a:pt x="458" y="1229"/>
                </a:moveTo>
                <a:cubicBezTo>
                  <a:pt x="459" y="1203"/>
                  <a:pt x="434" y="1178"/>
                  <a:pt x="406" y="1176"/>
                </a:cubicBezTo>
                <a:cubicBezTo>
                  <a:pt x="375" y="1174"/>
                  <a:pt x="349" y="1195"/>
                  <a:pt x="346" y="1227"/>
                </a:cubicBezTo>
                <a:cubicBezTo>
                  <a:pt x="343" y="1256"/>
                  <a:pt x="367" y="1285"/>
                  <a:pt x="396" y="1287"/>
                </a:cubicBezTo>
                <a:cubicBezTo>
                  <a:pt x="426" y="1288"/>
                  <a:pt x="457" y="1259"/>
                  <a:pt x="458" y="1229"/>
                </a:cubicBezTo>
                <a:close/>
                <a:moveTo>
                  <a:pt x="183" y="1644"/>
                </a:moveTo>
                <a:cubicBezTo>
                  <a:pt x="159" y="1655"/>
                  <a:pt x="129" y="1660"/>
                  <a:pt x="138" y="1694"/>
                </a:cubicBezTo>
                <a:cubicBezTo>
                  <a:pt x="141" y="1705"/>
                  <a:pt x="160" y="1720"/>
                  <a:pt x="169" y="1719"/>
                </a:cubicBezTo>
                <a:cubicBezTo>
                  <a:pt x="186" y="1717"/>
                  <a:pt x="208" y="1708"/>
                  <a:pt x="216" y="1695"/>
                </a:cubicBezTo>
                <a:cubicBezTo>
                  <a:pt x="229" y="1671"/>
                  <a:pt x="205" y="1659"/>
                  <a:pt x="183" y="1644"/>
                </a:cubicBezTo>
                <a:close/>
                <a:moveTo>
                  <a:pt x="319" y="1840"/>
                </a:moveTo>
                <a:cubicBezTo>
                  <a:pt x="304" y="1805"/>
                  <a:pt x="278" y="1796"/>
                  <a:pt x="243" y="1803"/>
                </a:cubicBezTo>
                <a:cubicBezTo>
                  <a:pt x="223" y="1855"/>
                  <a:pt x="225" y="1873"/>
                  <a:pt x="251" y="1883"/>
                </a:cubicBezTo>
                <a:cubicBezTo>
                  <a:pt x="280" y="1895"/>
                  <a:pt x="300" y="1882"/>
                  <a:pt x="319" y="1840"/>
                </a:cubicBezTo>
                <a:close/>
                <a:moveTo>
                  <a:pt x="315" y="1642"/>
                </a:moveTo>
                <a:cubicBezTo>
                  <a:pt x="296" y="1640"/>
                  <a:pt x="282" y="1648"/>
                  <a:pt x="284" y="1667"/>
                </a:cubicBezTo>
                <a:cubicBezTo>
                  <a:pt x="285" y="1679"/>
                  <a:pt x="295" y="1691"/>
                  <a:pt x="306" y="1713"/>
                </a:cubicBezTo>
                <a:cubicBezTo>
                  <a:pt x="324" y="1696"/>
                  <a:pt x="340" y="1689"/>
                  <a:pt x="343" y="1678"/>
                </a:cubicBezTo>
                <a:cubicBezTo>
                  <a:pt x="348" y="1659"/>
                  <a:pt x="336" y="1644"/>
                  <a:pt x="315" y="1642"/>
                </a:cubicBezTo>
                <a:close/>
                <a:moveTo>
                  <a:pt x="258" y="2031"/>
                </a:moveTo>
                <a:cubicBezTo>
                  <a:pt x="238" y="2051"/>
                  <a:pt x="242" y="2072"/>
                  <a:pt x="255" y="2094"/>
                </a:cubicBezTo>
                <a:cubicBezTo>
                  <a:pt x="269" y="2116"/>
                  <a:pt x="289" y="2117"/>
                  <a:pt x="314" y="2111"/>
                </a:cubicBezTo>
                <a:cubicBezTo>
                  <a:pt x="333" y="2087"/>
                  <a:pt x="340" y="2063"/>
                  <a:pt x="321" y="2041"/>
                </a:cubicBezTo>
                <a:cubicBezTo>
                  <a:pt x="305" y="2021"/>
                  <a:pt x="281" y="2022"/>
                  <a:pt x="258" y="2031"/>
                </a:cubicBezTo>
                <a:close/>
                <a:moveTo>
                  <a:pt x="747" y="2149"/>
                </a:moveTo>
                <a:cubicBezTo>
                  <a:pt x="732" y="2146"/>
                  <a:pt x="713" y="2153"/>
                  <a:pt x="699" y="2163"/>
                </a:cubicBezTo>
                <a:cubicBezTo>
                  <a:pt x="772" y="2163"/>
                  <a:pt x="772" y="2163"/>
                  <a:pt x="772" y="2163"/>
                </a:cubicBezTo>
                <a:cubicBezTo>
                  <a:pt x="765" y="2155"/>
                  <a:pt x="758" y="2151"/>
                  <a:pt x="747" y="2149"/>
                </a:cubicBezTo>
                <a:close/>
                <a:moveTo>
                  <a:pt x="7" y="1653"/>
                </a:moveTo>
                <a:cubicBezTo>
                  <a:pt x="5" y="1653"/>
                  <a:pt x="3" y="1653"/>
                  <a:pt x="1" y="1652"/>
                </a:cubicBezTo>
                <a:cubicBezTo>
                  <a:pt x="1" y="1750"/>
                  <a:pt x="1" y="1750"/>
                  <a:pt x="1" y="1750"/>
                </a:cubicBezTo>
                <a:cubicBezTo>
                  <a:pt x="18" y="1746"/>
                  <a:pt x="34" y="1734"/>
                  <a:pt x="51" y="1722"/>
                </a:cubicBezTo>
                <a:cubicBezTo>
                  <a:pt x="49" y="1687"/>
                  <a:pt x="43" y="1658"/>
                  <a:pt x="7" y="1653"/>
                </a:cubicBezTo>
                <a:close/>
                <a:moveTo>
                  <a:pt x="25" y="2078"/>
                </a:moveTo>
                <a:cubicBezTo>
                  <a:pt x="15" y="2081"/>
                  <a:pt x="7" y="2086"/>
                  <a:pt x="1" y="2091"/>
                </a:cubicBezTo>
                <a:cubicBezTo>
                  <a:pt x="1" y="2163"/>
                  <a:pt x="1" y="2163"/>
                  <a:pt x="1" y="2163"/>
                </a:cubicBezTo>
                <a:cubicBezTo>
                  <a:pt x="102" y="2163"/>
                  <a:pt x="102" y="2163"/>
                  <a:pt x="102" y="2163"/>
                </a:cubicBezTo>
                <a:cubicBezTo>
                  <a:pt x="101" y="2103"/>
                  <a:pt x="70" y="2084"/>
                  <a:pt x="25" y="2078"/>
                </a:cubicBezTo>
                <a:close/>
                <a:moveTo>
                  <a:pt x="137" y="1941"/>
                </a:moveTo>
                <a:cubicBezTo>
                  <a:pt x="121" y="1954"/>
                  <a:pt x="110" y="1979"/>
                  <a:pt x="109" y="1999"/>
                </a:cubicBezTo>
                <a:cubicBezTo>
                  <a:pt x="107" y="2024"/>
                  <a:pt x="134" y="2031"/>
                  <a:pt x="154" y="2035"/>
                </a:cubicBezTo>
                <a:cubicBezTo>
                  <a:pt x="179" y="2040"/>
                  <a:pt x="200" y="2019"/>
                  <a:pt x="215" y="1979"/>
                </a:cubicBezTo>
                <a:cubicBezTo>
                  <a:pt x="180" y="1937"/>
                  <a:pt x="157" y="1924"/>
                  <a:pt x="137" y="1941"/>
                </a:cubicBezTo>
                <a:close/>
                <a:moveTo>
                  <a:pt x="582" y="1969"/>
                </a:moveTo>
                <a:cubicBezTo>
                  <a:pt x="576" y="2018"/>
                  <a:pt x="583" y="2037"/>
                  <a:pt x="611" y="2049"/>
                </a:cubicBezTo>
                <a:cubicBezTo>
                  <a:pt x="629" y="2056"/>
                  <a:pt x="645" y="2054"/>
                  <a:pt x="657" y="2037"/>
                </a:cubicBezTo>
                <a:cubicBezTo>
                  <a:pt x="671" y="2019"/>
                  <a:pt x="677" y="2000"/>
                  <a:pt x="661" y="1980"/>
                </a:cubicBezTo>
                <a:cubicBezTo>
                  <a:pt x="640" y="1954"/>
                  <a:pt x="614" y="1948"/>
                  <a:pt x="582" y="1969"/>
                </a:cubicBezTo>
                <a:close/>
                <a:moveTo>
                  <a:pt x="655" y="1781"/>
                </a:moveTo>
                <a:cubicBezTo>
                  <a:pt x="652" y="1760"/>
                  <a:pt x="634" y="1755"/>
                  <a:pt x="615" y="1755"/>
                </a:cubicBezTo>
                <a:cubicBezTo>
                  <a:pt x="581" y="1755"/>
                  <a:pt x="573" y="1776"/>
                  <a:pt x="573" y="1806"/>
                </a:cubicBezTo>
                <a:cubicBezTo>
                  <a:pt x="586" y="1817"/>
                  <a:pt x="598" y="1829"/>
                  <a:pt x="609" y="1838"/>
                </a:cubicBezTo>
                <a:cubicBezTo>
                  <a:pt x="648" y="1834"/>
                  <a:pt x="659" y="1811"/>
                  <a:pt x="655" y="1781"/>
                </a:cubicBezTo>
                <a:close/>
                <a:moveTo>
                  <a:pt x="723" y="1625"/>
                </a:moveTo>
                <a:cubicBezTo>
                  <a:pt x="725" y="1604"/>
                  <a:pt x="705" y="1583"/>
                  <a:pt x="679" y="1580"/>
                </a:cubicBezTo>
                <a:cubicBezTo>
                  <a:pt x="655" y="1577"/>
                  <a:pt x="635" y="1594"/>
                  <a:pt x="632" y="1621"/>
                </a:cubicBezTo>
                <a:cubicBezTo>
                  <a:pt x="630" y="1643"/>
                  <a:pt x="651" y="1665"/>
                  <a:pt x="675" y="1666"/>
                </a:cubicBezTo>
                <a:cubicBezTo>
                  <a:pt x="696" y="1667"/>
                  <a:pt x="722" y="1645"/>
                  <a:pt x="723" y="1625"/>
                </a:cubicBezTo>
                <a:close/>
                <a:moveTo>
                  <a:pt x="432" y="2016"/>
                </a:moveTo>
                <a:cubicBezTo>
                  <a:pt x="412" y="2028"/>
                  <a:pt x="396" y="2069"/>
                  <a:pt x="408" y="2093"/>
                </a:cubicBezTo>
                <a:cubicBezTo>
                  <a:pt x="415" y="2108"/>
                  <a:pt x="434" y="2123"/>
                  <a:pt x="450" y="2126"/>
                </a:cubicBezTo>
                <a:cubicBezTo>
                  <a:pt x="477" y="2131"/>
                  <a:pt x="497" y="2100"/>
                  <a:pt x="508" y="2042"/>
                </a:cubicBezTo>
                <a:cubicBezTo>
                  <a:pt x="473" y="2005"/>
                  <a:pt x="458" y="2000"/>
                  <a:pt x="432" y="2016"/>
                </a:cubicBezTo>
                <a:close/>
                <a:moveTo>
                  <a:pt x="481" y="1906"/>
                </a:moveTo>
                <a:cubicBezTo>
                  <a:pt x="483" y="1881"/>
                  <a:pt x="470" y="1869"/>
                  <a:pt x="435" y="1866"/>
                </a:cubicBezTo>
                <a:cubicBezTo>
                  <a:pt x="402" y="1863"/>
                  <a:pt x="384" y="1876"/>
                  <a:pt x="380" y="1904"/>
                </a:cubicBezTo>
                <a:cubicBezTo>
                  <a:pt x="377" y="1927"/>
                  <a:pt x="399" y="1957"/>
                  <a:pt x="421" y="1959"/>
                </a:cubicBezTo>
                <a:cubicBezTo>
                  <a:pt x="446" y="1962"/>
                  <a:pt x="478" y="1934"/>
                  <a:pt x="481" y="1906"/>
                </a:cubicBezTo>
                <a:close/>
                <a:moveTo>
                  <a:pt x="28" y="1567"/>
                </a:moveTo>
                <a:cubicBezTo>
                  <a:pt x="49" y="1566"/>
                  <a:pt x="61" y="1550"/>
                  <a:pt x="58" y="1531"/>
                </a:cubicBezTo>
                <a:cubicBezTo>
                  <a:pt x="56" y="1515"/>
                  <a:pt x="50" y="1493"/>
                  <a:pt x="39" y="1487"/>
                </a:cubicBezTo>
                <a:cubicBezTo>
                  <a:pt x="24" y="1480"/>
                  <a:pt x="12" y="1480"/>
                  <a:pt x="1" y="1485"/>
                </a:cubicBezTo>
                <a:cubicBezTo>
                  <a:pt x="1" y="1561"/>
                  <a:pt x="1" y="1561"/>
                  <a:pt x="1" y="1561"/>
                </a:cubicBezTo>
                <a:cubicBezTo>
                  <a:pt x="8" y="1565"/>
                  <a:pt x="17" y="1567"/>
                  <a:pt x="28" y="1567"/>
                </a:cubicBezTo>
                <a:close/>
                <a:moveTo>
                  <a:pt x="481" y="1649"/>
                </a:moveTo>
                <a:cubicBezTo>
                  <a:pt x="507" y="1681"/>
                  <a:pt x="533" y="1690"/>
                  <a:pt x="544" y="1669"/>
                </a:cubicBezTo>
                <a:cubicBezTo>
                  <a:pt x="551" y="1658"/>
                  <a:pt x="549" y="1635"/>
                  <a:pt x="541" y="1624"/>
                </a:cubicBezTo>
                <a:cubicBezTo>
                  <a:pt x="528" y="1607"/>
                  <a:pt x="507" y="1616"/>
                  <a:pt x="481" y="1649"/>
                </a:cubicBezTo>
                <a:close/>
              </a:path>
            </a:pathLst>
          </a:custGeom>
          <a:solidFill>
            <a:schemeClr val="accent1">
              <a:lumMod val="75000"/>
            </a:schemeClr>
          </a:solidFill>
          <a:ln>
            <a:noFill/>
          </a:ln>
        </p:spPr>
      </p:sp>
      <p:grpSp>
        <p:nvGrpSpPr>
          <p:cNvPr id="9" name="Group 8" title="Text Container Shape"/>
          <p:cNvGrpSpPr/>
          <p:nvPr/>
        </p:nvGrpSpPr>
        <p:grpSpPr>
          <a:xfrm>
            <a:off x="2452688" y="1262063"/>
            <a:ext cx="7286625" cy="4333875"/>
            <a:chOff x="2452688" y="1262063"/>
            <a:chExt cx="7286625" cy="4333875"/>
          </a:xfrm>
        </p:grpSpPr>
        <p:sp>
          <p:nvSpPr>
            <p:cNvPr id="175" name="Freeform 159"/>
            <p:cNvSpPr/>
            <p:nvPr/>
          </p:nvSpPr>
          <p:spPr bwMode="auto">
            <a:xfrm>
              <a:off x="2452688" y="1262063"/>
              <a:ext cx="7286625" cy="4333875"/>
            </a:xfrm>
            <a:custGeom>
              <a:avLst/>
              <a:gdLst/>
              <a:ahLst/>
              <a:cxnLst/>
              <a:rect l="0" t="0" r="r" b="b"/>
              <a:pathLst>
                <a:path w="4590" h="2730">
                  <a:moveTo>
                    <a:pt x="200" y="0"/>
                  </a:moveTo>
                  <a:lnTo>
                    <a:pt x="4390" y="0"/>
                  </a:lnTo>
                  <a:lnTo>
                    <a:pt x="4430" y="4"/>
                  </a:lnTo>
                  <a:lnTo>
                    <a:pt x="4468" y="15"/>
                  </a:lnTo>
                  <a:lnTo>
                    <a:pt x="4501" y="33"/>
                  </a:lnTo>
                  <a:lnTo>
                    <a:pt x="4532" y="59"/>
                  </a:lnTo>
                  <a:lnTo>
                    <a:pt x="4555" y="88"/>
                  </a:lnTo>
                  <a:lnTo>
                    <a:pt x="4575" y="123"/>
                  </a:lnTo>
                  <a:lnTo>
                    <a:pt x="4586" y="160"/>
                  </a:lnTo>
                  <a:lnTo>
                    <a:pt x="4590" y="201"/>
                  </a:lnTo>
                  <a:lnTo>
                    <a:pt x="4590" y="2529"/>
                  </a:lnTo>
                  <a:lnTo>
                    <a:pt x="4586" y="2570"/>
                  </a:lnTo>
                  <a:lnTo>
                    <a:pt x="4575" y="2607"/>
                  </a:lnTo>
                  <a:lnTo>
                    <a:pt x="4555" y="2642"/>
                  </a:lnTo>
                  <a:lnTo>
                    <a:pt x="4532" y="2672"/>
                  </a:lnTo>
                  <a:lnTo>
                    <a:pt x="4501" y="2697"/>
                  </a:lnTo>
                  <a:lnTo>
                    <a:pt x="4468" y="2715"/>
                  </a:lnTo>
                  <a:lnTo>
                    <a:pt x="4430" y="2726"/>
                  </a:lnTo>
                  <a:lnTo>
                    <a:pt x="4390" y="2730"/>
                  </a:lnTo>
                  <a:lnTo>
                    <a:pt x="200" y="2730"/>
                  </a:lnTo>
                  <a:lnTo>
                    <a:pt x="160" y="2726"/>
                  </a:lnTo>
                  <a:lnTo>
                    <a:pt x="122" y="2715"/>
                  </a:lnTo>
                  <a:lnTo>
                    <a:pt x="89" y="2697"/>
                  </a:lnTo>
                  <a:lnTo>
                    <a:pt x="58" y="2672"/>
                  </a:lnTo>
                  <a:lnTo>
                    <a:pt x="35" y="2642"/>
                  </a:lnTo>
                  <a:lnTo>
                    <a:pt x="15" y="2607"/>
                  </a:lnTo>
                  <a:lnTo>
                    <a:pt x="4" y="2570"/>
                  </a:lnTo>
                  <a:lnTo>
                    <a:pt x="0" y="2529"/>
                  </a:lnTo>
                  <a:lnTo>
                    <a:pt x="0" y="201"/>
                  </a:lnTo>
                  <a:lnTo>
                    <a:pt x="4" y="160"/>
                  </a:lnTo>
                  <a:lnTo>
                    <a:pt x="15" y="123"/>
                  </a:lnTo>
                  <a:lnTo>
                    <a:pt x="35" y="88"/>
                  </a:lnTo>
                  <a:lnTo>
                    <a:pt x="58" y="59"/>
                  </a:lnTo>
                  <a:lnTo>
                    <a:pt x="89" y="33"/>
                  </a:lnTo>
                  <a:lnTo>
                    <a:pt x="122" y="15"/>
                  </a:lnTo>
                  <a:lnTo>
                    <a:pt x="160" y="4"/>
                  </a:lnTo>
                  <a:lnTo>
                    <a:pt x="200" y="0"/>
                  </a:lnTo>
                  <a:close/>
                </a:path>
              </a:pathLst>
            </a:custGeom>
            <a:solidFill>
              <a:schemeClr val="bg2"/>
            </a:solidFill>
            <a:ln w="0">
              <a:noFill/>
              <a:prstDash val="solid"/>
              <a:round/>
              <a:headEnd/>
              <a:tailEnd/>
            </a:ln>
          </p:spPr>
        </p:sp>
        <p:sp>
          <p:nvSpPr>
            <p:cNvPr id="180" name="Freeform 164"/>
            <p:cNvSpPr>
              <a:spLocks noEditPoints="1"/>
            </p:cNvSpPr>
            <p:nvPr/>
          </p:nvSpPr>
          <p:spPr bwMode="auto">
            <a:xfrm>
              <a:off x="2643188" y="1452563"/>
              <a:ext cx="6905625" cy="3952875"/>
            </a:xfrm>
            <a:custGeom>
              <a:avLst/>
              <a:gdLst/>
              <a:ahLst/>
              <a:cxnLst/>
              <a:rect l="0" t="0" r="r" b="b"/>
              <a:pathLst>
                <a:path w="4350" h="2490">
                  <a:moveTo>
                    <a:pt x="80" y="28"/>
                  </a:moveTo>
                  <a:lnTo>
                    <a:pt x="63" y="30"/>
                  </a:lnTo>
                  <a:lnTo>
                    <a:pt x="50" y="38"/>
                  </a:lnTo>
                  <a:lnTo>
                    <a:pt x="38" y="49"/>
                  </a:lnTo>
                  <a:lnTo>
                    <a:pt x="30" y="63"/>
                  </a:lnTo>
                  <a:lnTo>
                    <a:pt x="28" y="79"/>
                  </a:lnTo>
                  <a:lnTo>
                    <a:pt x="28" y="2411"/>
                  </a:lnTo>
                  <a:lnTo>
                    <a:pt x="30" y="2427"/>
                  </a:lnTo>
                  <a:lnTo>
                    <a:pt x="38" y="2441"/>
                  </a:lnTo>
                  <a:lnTo>
                    <a:pt x="50" y="2452"/>
                  </a:lnTo>
                  <a:lnTo>
                    <a:pt x="63" y="2460"/>
                  </a:lnTo>
                  <a:lnTo>
                    <a:pt x="80" y="2462"/>
                  </a:lnTo>
                  <a:lnTo>
                    <a:pt x="4270" y="2462"/>
                  </a:lnTo>
                  <a:lnTo>
                    <a:pt x="4287" y="2460"/>
                  </a:lnTo>
                  <a:lnTo>
                    <a:pt x="4300" y="2452"/>
                  </a:lnTo>
                  <a:lnTo>
                    <a:pt x="4312" y="2441"/>
                  </a:lnTo>
                  <a:lnTo>
                    <a:pt x="4320" y="2427"/>
                  </a:lnTo>
                  <a:lnTo>
                    <a:pt x="4322" y="2411"/>
                  </a:lnTo>
                  <a:lnTo>
                    <a:pt x="4322" y="79"/>
                  </a:lnTo>
                  <a:lnTo>
                    <a:pt x="4320" y="63"/>
                  </a:lnTo>
                  <a:lnTo>
                    <a:pt x="4312" y="49"/>
                  </a:lnTo>
                  <a:lnTo>
                    <a:pt x="4300" y="38"/>
                  </a:lnTo>
                  <a:lnTo>
                    <a:pt x="4287" y="30"/>
                  </a:lnTo>
                  <a:lnTo>
                    <a:pt x="4270" y="28"/>
                  </a:lnTo>
                  <a:lnTo>
                    <a:pt x="80" y="28"/>
                  </a:lnTo>
                  <a:close/>
                  <a:moveTo>
                    <a:pt x="80" y="0"/>
                  </a:moveTo>
                  <a:lnTo>
                    <a:pt x="4270" y="0"/>
                  </a:lnTo>
                  <a:lnTo>
                    <a:pt x="4295" y="4"/>
                  </a:lnTo>
                  <a:lnTo>
                    <a:pt x="4317" y="16"/>
                  </a:lnTo>
                  <a:lnTo>
                    <a:pt x="4334" y="33"/>
                  </a:lnTo>
                  <a:lnTo>
                    <a:pt x="4346" y="54"/>
                  </a:lnTo>
                  <a:lnTo>
                    <a:pt x="4350" y="79"/>
                  </a:lnTo>
                  <a:lnTo>
                    <a:pt x="4350" y="2411"/>
                  </a:lnTo>
                  <a:lnTo>
                    <a:pt x="4346" y="2436"/>
                  </a:lnTo>
                  <a:lnTo>
                    <a:pt x="4334" y="2457"/>
                  </a:lnTo>
                  <a:lnTo>
                    <a:pt x="4317" y="2474"/>
                  </a:lnTo>
                  <a:lnTo>
                    <a:pt x="4295" y="2486"/>
                  </a:lnTo>
                  <a:lnTo>
                    <a:pt x="4270" y="2490"/>
                  </a:lnTo>
                  <a:lnTo>
                    <a:pt x="80" y="2490"/>
                  </a:lnTo>
                  <a:lnTo>
                    <a:pt x="55" y="2486"/>
                  </a:lnTo>
                  <a:lnTo>
                    <a:pt x="33" y="2474"/>
                  </a:lnTo>
                  <a:lnTo>
                    <a:pt x="16" y="2457"/>
                  </a:lnTo>
                  <a:lnTo>
                    <a:pt x="4" y="2436"/>
                  </a:lnTo>
                  <a:lnTo>
                    <a:pt x="0" y="2411"/>
                  </a:lnTo>
                  <a:lnTo>
                    <a:pt x="0" y="79"/>
                  </a:lnTo>
                  <a:lnTo>
                    <a:pt x="4" y="54"/>
                  </a:lnTo>
                  <a:lnTo>
                    <a:pt x="16" y="33"/>
                  </a:lnTo>
                  <a:lnTo>
                    <a:pt x="33" y="16"/>
                  </a:lnTo>
                  <a:lnTo>
                    <a:pt x="55" y="4"/>
                  </a:lnTo>
                  <a:lnTo>
                    <a:pt x="80" y="0"/>
                  </a:lnTo>
                  <a:close/>
                </a:path>
              </a:pathLst>
            </a:custGeom>
            <a:solidFill>
              <a:schemeClr val="accent1"/>
            </a:solidFill>
            <a:ln w="0">
              <a:noFill/>
              <a:prstDash val="solid"/>
              <a:round/>
              <a:headEnd/>
              <a:tailEnd/>
            </a:ln>
          </p:spPr>
        </p:sp>
        <p:cxnSp>
          <p:nvCxnSpPr>
            <p:cNvPr id="185" name="Straight Connector 184"/>
            <p:cNvCxnSpPr/>
            <p:nvPr/>
          </p:nvCxnSpPr>
          <p:spPr>
            <a:xfrm>
              <a:off x="5410200" y="3862794"/>
              <a:ext cx="1371600" cy="0"/>
            </a:xfrm>
            <a:prstGeom prst="line">
              <a:avLst/>
            </a:prstGeom>
            <a:ln w="38100">
              <a:solidFill>
                <a:schemeClr val="accent1"/>
              </a:solidFill>
            </a:ln>
          </p:spPr>
          <p:style>
            <a:lnRef idx="1">
              <a:schemeClr val="accent1"/>
            </a:lnRef>
            <a:fillRef idx="0">
              <a:schemeClr val="accent1"/>
            </a:fillRef>
            <a:effectRef idx="0">
              <a:schemeClr val="accent1"/>
            </a:effectRef>
            <a:fontRef idx="minor">
              <a:schemeClr val="tx1"/>
            </a:fontRef>
          </p:style>
        </p:cxnSp>
      </p:grpSp>
      <p:sp>
        <p:nvSpPr>
          <p:cNvPr id="4" name="Date Placeholder 3"/>
          <p:cNvSpPr>
            <a:spLocks noGrp="1"/>
          </p:cNvSpPr>
          <p:nvPr>
            <p:ph type="dt" sz="half" idx="10"/>
          </p:nvPr>
        </p:nvSpPr>
        <p:spPr>
          <a:xfrm>
            <a:off x="8984743" y="6296730"/>
            <a:ext cx="2743200" cy="365125"/>
          </a:xfrm>
        </p:spPr>
        <p:txBody>
          <a:bodyPr/>
          <a:lstStyle>
            <a:lvl1pPr>
              <a:defRPr>
                <a:solidFill>
                  <a:schemeClr val="bg2"/>
                </a:solidFill>
              </a:defRPr>
            </a:lvl1pPr>
          </a:lstStyle>
          <a:p>
            <a:fld id="{C9A00F7B-89C5-4DF7-A309-6263220147D4}" type="datetimeFigureOut">
              <a:rPr lang="en-US" smtClean="0"/>
              <a:t>10/18/2016</a:t>
            </a:fld>
            <a:endParaRPr lang="en-US" dirty="0"/>
          </a:p>
        </p:txBody>
      </p:sp>
      <p:sp>
        <p:nvSpPr>
          <p:cNvPr id="5" name="Footer Placeholder 4"/>
          <p:cNvSpPr>
            <a:spLocks noGrp="1"/>
          </p:cNvSpPr>
          <p:nvPr>
            <p:ph type="ftr" sz="quarter" idx="11"/>
          </p:nvPr>
        </p:nvSpPr>
        <p:spPr>
          <a:xfrm>
            <a:off x="4040910" y="6296730"/>
            <a:ext cx="4114800" cy="365125"/>
          </a:xfrm>
        </p:spPr>
        <p:txBody>
          <a:bodyPr/>
          <a:lstStyle>
            <a:lvl1pPr algn="ctr">
              <a:defRPr>
                <a:solidFill>
                  <a:schemeClr val="bg2"/>
                </a:solidFill>
              </a:defRPr>
            </a:lvl1pPr>
          </a:lstStyle>
          <a:p>
            <a:endParaRPr lang="en-US" dirty="0"/>
          </a:p>
        </p:txBody>
      </p:sp>
      <p:sp>
        <p:nvSpPr>
          <p:cNvPr id="6" name="Slide Number Placeholder 5"/>
          <p:cNvSpPr>
            <a:spLocks noGrp="1"/>
          </p:cNvSpPr>
          <p:nvPr>
            <p:ph type="sldNum" sz="quarter" idx="12"/>
          </p:nvPr>
        </p:nvSpPr>
        <p:spPr>
          <a:xfrm>
            <a:off x="464076" y="6296730"/>
            <a:ext cx="2781542" cy="365125"/>
          </a:xfrm>
        </p:spPr>
        <p:txBody>
          <a:bodyPr anchor="ctr"/>
          <a:lstStyle>
            <a:lvl1pPr algn="l">
              <a:defRPr sz="1200">
                <a:solidFill>
                  <a:schemeClr val="bg2"/>
                </a:solidFill>
              </a:defRPr>
            </a:lvl1pPr>
          </a:lstStyle>
          <a:p>
            <a:fld id="{6D22F896-40B5-4ADD-8801-0D06FADFA095}" type="slidenum">
              <a:rPr lang="en-US" smtClean="0"/>
              <a:t>‹#›</a:t>
            </a:fld>
            <a:endParaRPr lang="en-US" dirty="0"/>
          </a:p>
        </p:txBody>
      </p:sp>
      <p:sp>
        <p:nvSpPr>
          <p:cNvPr id="2" name="Title 1"/>
          <p:cNvSpPr>
            <a:spLocks noGrp="1"/>
          </p:cNvSpPr>
          <p:nvPr>
            <p:ph type="title"/>
          </p:nvPr>
        </p:nvSpPr>
        <p:spPr>
          <a:xfrm>
            <a:off x="3162301" y="1830579"/>
            <a:ext cx="5859724" cy="1841715"/>
          </a:xfrm>
        </p:spPr>
        <p:txBody>
          <a:bodyPr anchor="t">
            <a:normAutofit/>
          </a:bodyPr>
          <a:lstStyle>
            <a:lvl1pPr algn="ctr">
              <a:lnSpc>
                <a:spcPct val="105000"/>
              </a:lnSpc>
              <a:defRPr sz="3900" baseline="0">
                <a:solidFill>
                  <a:schemeClr val="tx2">
                    <a:lumMod val="75000"/>
                    <a:lumOff val="2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3814584" y="4176131"/>
            <a:ext cx="4566474" cy="1038807"/>
          </a:xfrm>
        </p:spPr>
        <p:txBody>
          <a:bodyPr>
            <a:normAutofit/>
          </a:bodyPr>
          <a:lstStyle>
            <a:lvl1pPr marL="0" indent="0" algn="ctr">
              <a:lnSpc>
                <a:spcPct val="130000"/>
              </a:lnSpc>
              <a:spcBef>
                <a:spcPts val="0"/>
              </a:spcBef>
              <a:buNone/>
              <a:defRPr sz="2000" baseline="0">
                <a:solidFill>
                  <a:schemeClr val="tx2">
                    <a:lumMod val="75000"/>
                    <a:lumOff val="2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Tree>
    <p:extLst>
      <p:ext uri="{BB962C8B-B14F-4D97-AF65-F5344CB8AC3E}">
        <p14:creationId xmlns:p14="http://schemas.microsoft.com/office/powerpoint/2010/main" val="401562921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2933699" y="2438399"/>
            <a:ext cx="4160520" cy="3657601"/>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7543751" y="2438399"/>
            <a:ext cx="4160520" cy="3657601"/>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449C95DE-FD64-4606-AE61-EC1136867CC6}" type="datetimeFigureOut">
              <a:rPr lang="en-US" smtClean="0"/>
              <a:t>10/18/2016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24171338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2805784" y="566928"/>
            <a:ext cx="8898488" cy="1563624"/>
          </a:xfrm>
        </p:spPr>
        <p:txBody>
          <a:bodyPr/>
          <a:lstStyle/>
          <a:p>
            <a:r>
              <a:rPr lang="en-US"/>
              <a:t>Click to edit Master title style</a:t>
            </a:r>
            <a:endParaRPr lang="en-US" dirty="0"/>
          </a:p>
        </p:txBody>
      </p:sp>
      <p:sp>
        <p:nvSpPr>
          <p:cNvPr id="3" name="Text Placeholder 2"/>
          <p:cNvSpPr>
            <a:spLocks noGrp="1"/>
          </p:cNvSpPr>
          <p:nvPr>
            <p:ph type="body" idx="1"/>
          </p:nvPr>
        </p:nvSpPr>
        <p:spPr>
          <a:xfrm>
            <a:off x="2933699" y="2456408"/>
            <a:ext cx="4160520" cy="823912"/>
          </a:xfrm>
        </p:spPr>
        <p:txBody>
          <a:bodyPr anchor="b"/>
          <a:lstStyle>
            <a:lvl1pPr marL="0" indent="0">
              <a:lnSpc>
                <a:spcPct val="99000"/>
              </a:lnSpc>
              <a:buNone/>
              <a:defRPr sz="2400" b="0" baseline="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2933699" y="3316639"/>
            <a:ext cx="4160520" cy="2779361"/>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7543751" y="2456408"/>
            <a:ext cx="4160520" cy="823912"/>
          </a:xfrm>
        </p:spPr>
        <p:txBody>
          <a:bodyPr anchor="b"/>
          <a:lstStyle>
            <a:lvl1pPr marL="0" indent="0">
              <a:lnSpc>
                <a:spcPct val="99000"/>
              </a:lnSpc>
              <a:buNone/>
              <a:defRPr sz="2400" b="0" baseline="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7543751" y="3316639"/>
            <a:ext cx="4160520" cy="2779361"/>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5DEB0BBD-30FE-4CF1-900A-0C45149F8AF8}" type="datetimeFigureOut">
              <a:rPr lang="en-US" smtClean="0"/>
              <a:t>10/18/2016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12734391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91A5F7F-3E81-4C65-A4D1-CB62D5B9DB91}" type="datetimeFigureOut">
              <a:rPr lang="en-US" smtClean="0"/>
              <a:t>10/18/2016</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5702630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bg>
      <p:bgPr>
        <a:solidFill>
          <a:schemeClr val="bg2"/>
        </a:solidFill>
        <a:effectLst/>
      </p:bgPr>
    </p:bg>
    <p:spTree>
      <p:nvGrpSpPr>
        <p:cNvPr id="1" name=""/>
        <p:cNvGrpSpPr/>
        <p:nvPr/>
      </p:nvGrpSpPr>
      <p:grpSpPr>
        <a:xfrm>
          <a:off x="0" y="0"/>
          <a:ext cx="0" cy="0"/>
          <a:chOff x="0" y="0"/>
          <a:chExt cx="0" cy="0"/>
        </a:xfrm>
      </p:grpSpPr>
      <p:sp>
        <p:nvSpPr>
          <p:cNvPr id="8" name="Freeform 5"/>
          <p:cNvSpPr>
            <a:spLocks noEditPoints="1"/>
          </p:cNvSpPr>
          <p:nvPr/>
        </p:nvSpPr>
        <p:spPr bwMode="auto">
          <a:xfrm>
            <a:off x="0" y="0"/>
            <a:ext cx="11718925" cy="6861175"/>
          </a:xfrm>
          <a:custGeom>
            <a:avLst/>
            <a:gdLst/>
            <a:ahLst/>
            <a:cxnLst/>
            <a:rect l="0" t="0" r="r" b="b"/>
            <a:pathLst>
              <a:path w="3688" h="2158">
                <a:moveTo>
                  <a:pt x="708" y="118"/>
                </a:moveTo>
                <a:cubicBezTo>
                  <a:pt x="721" y="115"/>
                  <a:pt x="726" y="104"/>
                  <a:pt x="721" y="90"/>
                </a:cubicBezTo>
                <a:cubicBezTo>
                  <a:pt x="717" y="78"/>
                  <a:pt x="707" y="73"/>
                  <a:pt x="697" y="79"/>
                </a:cubicBezTo>
                <a:cubicBezTo>
                  <a:pt x="689" y="84"/>
                  <a:pt x="685" y="94"/>
                  <a:pt x="676" y="106"/>
                </a:cubicBezTo>
                <a:cubicBezTo>
                  <a:pt x="691" y="112"/>
                  <a:pt x="701" y="120"/>
                  <a:pt x="708" y="118"/>
                </a:cubicBezTo>
                <a:close/>
                <a:moveTo>
                  <a:pt x="659" y="47"/>
                </a:moveTo>
                <a:cubicBezTo>
                  <a:pt x="677" y="47"/>
                  <a:pt x="677" y="29"/>
                  <a:pt x="680" y="12"/>
                </a:cubicBezTo>
                <a:cubicBezTo>
                  <a:pt x="675" y="8"/>
                  <a:pt x="670" y="3"/>
                  <a:pt x="666" y="0"/>
                </a:cubicBezTo>
                <a:cubicBezTo>
                  <a:pt x="636" y="0"/>
                  <a:pt x="636" y="0"/>
                  <a:pt x="636" y="0"/>
                </a:cubicBezTo>
                <a:cubicBezTo>
                  <a:pt x="636" y="0"/>
                  <a:pt x="636" y="0"/>
                  <a:pt x="636" y="0"/>
                </a:cubicBezTo>
                <a:cubicBezTo>
                  <a:pt x="630" y="5"/>
                  <a:pt x="627" y="21"/>
                  <a:pt x="630" y="26"/>
                </a:cubicBezTo>
                <a:cubicBezTo>
                  <a:pt x="636" y="36"/>
                  <a:pt x="649" y="46"/>
                  <a:pt x="659" y="47"/>
                </a:cubicBezTo>
                <a:close/>
                <a:moveTo>
                  <a:pt x="603" y="153"/>
                </a:moveTo>
                <a:cubicBezTo>
                  <a:pt x="619" y="134"/>
                  <a:pt x="617" y="115"/>
                  <a:pt x="603" y="96"/>
                </a:cubicBezTo>
                <a:cubicBezTo>
                  <a:pt x="565" y="100"/>
                  <a:pt x="555" y="107"/>
                  <a:pt x="556" y="126"/>
                </a:cubicBezTo>
                <a:cubicBezTo>
                  <a:pt x="559" y="147"/>
                  <a:pt x="572" y="155"/>
                  <a:pt x="603" y="153"/>
                </a:cubicBezTo>
                <a:close/>
                <a:moveTo>
                  <a:pt x="583" y="209"/>
                </a:moveTo>
                <a:cubicBezTo>
                  <a:pt x="568" y="215"/>
                  <a:pt x="557" y="237"/>
                  <a:pt x="563" y="251"/>
                </a:cubicBezTo>
                <a:cubicBezTo>
                  <a:pt x="568" y="267"/>
                  <a:pt x="595" y="277"/>
                  <a:pt x="613" y="270"/>
                </a:cubicBezTo>
                <a:cubicBezTo>
                  <a:pt x="629" y="264"/>
                  <a:pt x="632" y="253"/>
                  <a:pt x="623" y="231"/>
                </a:cubicBezTo>
                <a:cubicBezTo>
                  <a:pt x="615" y="210"/>
                  <a:pt x="601" y="203"/>
                  <a:pt x="583" y="209"/>
                </a:cubicBezTo>
                <a:close/>
                <a:moveTo>
                  <a:pt x="701" y="296"/>
                </a:moveTo>
                <a:cubicBezTo>
                  <a:pt x="698" y="307"/>
                  <a:pt x="695" y="318"/>
                  <a:pt x="693" y="327"/>
                </a:cubicBezTo>
                <a:cubicBezTo>
                  <a:pt x="707" y="349"/>
                  <a:pt x="724" y="349"/>
                  <a:pt x="741" y="337"/>
                </a:cubicBezTo>
                <a:cubicBezTo>
                  <a:pt x="753" y="329"/>
                  <a:pt x="750" y="317"/>
                  <a:pt x="744" y="305"/>
                </a:cubicBezTo>
                <a:cubicBezTo>
                  <a:pt x="734" y="285"/>
                  <a:pt x="719" y="287"/>
                  <a:pt x="701" y="296"/>
                </a:cubicBezTo>
                <a:close/>
                <a:moveTo>
                  <a:pt x="696" y="210"/>
                </a:moveTo>
                <a:cubicBezTo>
                  <a:pt x="707" y="192"/>
                  <a:pt x="694" y="180"/>
                  <a:pt x="677" y="167"/>
                </a:cubicBezTo>
                <a:cubicBezTo>
                  <a:pt x="667" y="173"/>
                  <a:pt x="657" y="180"/>
                  <a:pt x="649" y="185"/>
                </a:cubicBezTo>
                <a:cubicBezTo>
                  <a:pt x="652" y="205"/>
                  <a:pt x="655" y="222"/>
                  <a:pt x="675" y="223"/>
                </a:cubicBezTo>
                <a:cubicBezTo>
                  <a:pt x="682" y="223"/>
                  <a:pt x="693" y="217"/>
                  <a:pt x="696" y="210"/>
                </a:cubicBezTo>
                <a:close/>
                <a:moveTo>
                  <a:pt x="623" y="402"/>
                </a:moveTo>
                <a:cubicBezTo>
                  <a:pt x="632" y="381"/>
                  <a:pt x="628" y="364"/>
                  <a:pt x="606" y="351"/>
                </a:cubicBezTo>
                <a:cubicBezTo>
                  <a:pt x="574" y="362"/>
                  <a:pt x="565" y="372"/>
                  <a:pt x="567" y="392"/>
                </a:cubicBezTo>
                <a:cubicBezTo>
                  <a:pt x="568" y="405"/>
                  <a:pt x="574" y="414"/>
                  <a:pt x="587" y="417"/>
                </a:cubicBezTo>
                <a:cubicBezTo>
                  <a:pt x="603" y="420"/>
                  <a:pt x="616" y="417"/>
                  <a:pt x="623" y="402"/>
                </a:cubicBezTo>
                <a:close/>
                <a:moveTo>
                  <a:pt x="454" y="836"/>
                </a:moveTo>
                <a:cubicBezTo>
                  <a:pt x="467" y="873"/>
                  <a:pt x="483" y="902"/>
                  <a:pt x="526" y="896"/>
                </a:cubicBezTo>
                <a:cubicBezTo>
                  <a:pt x="554" y="892"/>
                  <a:pt x="574" y="867"/>
                  <a:pt x="573" y="840"/>
                </a:cubicBezTo>
                <a:cubicBezTo>
                  <a:pt x="571" y="812"/>
                  <a:pt x="564" y="786"/>
                  <a:pt x="534" y="775"/>
                </a:cubicBezTo>
                <a:cubicBezTo>
                  <a:pt x="504" y="765"/>
                  <a:pt x="487" y="779"/>
                  <a:pt x="454" y="836"/>
                </a:cubicBezTo>
                <a:close/>
                <a:moveTo>
                  <a:pt x="675" y="445"/>
                </a:moveTo>
                <a:cubicBezTo>
                  <a:pt x="679" y="462"/>
                  <a:pt x="691" y="469"/>
                  <a:pt x="707" y="468"/>
                </a:cubicBezTo>
                <a:cubicBezTo>
                  <a:pt x="727" y="466"/>
                  <a:pt x="739" y="447"/>
                  <a:pt x="741" y="417"/>
                </a:cubicBezTo>
                <a:cubicBezTo>
                  <a:pt x="729" y="410"/>
                  <a:pt x="717" y="404"/>
                  <a:pt x="706" y="397"/>
                </a:cubicBezTo>
                <a:cubicBezTo>
                  <a:pt x="677" y="412"/>
                  <a:pt x="670" y="424"/>
                  <a:pt x="675" y="445"/>
                </a:cubicBezTo>
                <a:close/>
                <a:moveTo>
                  <a:pt x="650" y="586"/>
                </a:moveTo>
                <a:cubicBezTo>
                  <a:pt x="663" y="606"/>
                  <a:pt x="676" y="607"/>
                  <a:pt x="708" y="594"/>
                </a:cubicBezTo>
                <a:cubicBezTo>
                  <a:pt x="713" y="582"/>
                  <a:pt x="718" y="570"/>
                  <a:pt x="723" y="556"/>
                </a:cubicBezTo>
                <a:cubicBezTo>
                  <a:pt x="693" y="530"/>
                  <a:pt x="671" y="525"/>
                  <a:pt x="654" y="540"/>
                </a:cubicBezTo>
                <a:cubicBezTo>
                  <a:pt x="642" y="550"/>
                  <a:pt x="640" y="571"/>
                  <a:pt x="650" y="586"/>
                </a:cubicBezTo>
                <a:close/>
                <a:moveTo>
                  <a:pt x="261" y="1622"/>
                </a:moveTo>
                <a:cubicBezTo>
                  <a:pt x="263" y="1642"/>
                  <a:pt x="266" y="1662"/>
                  <a:pt x="268" y="1679"/>
                </a:cubicBezTo>
                <a:cubicBezTo>
                  <a:pt x="301" y="1689"/>
                  <a:pt x="329" y="1698"/>
                  <a:pt x="345" y="1668"/>
                </a:cubicBezTo>
                <a:cubicBezTo>
                  <a:pt x="350" y="1657"/>
                  <a:pt x="350" y="1636"/>
                  <a:pt x="343" y="1626"/>
                </a:cubicBezTo>
                <a:cubicBezTo>
                  <a:pt x="322" y="1596"/>
                  <a:pt x="294" y="1605"/>
                  <a:pt x="261" y="1622"/>
                </a:cubicBezTo>
                <a:close/>
                <a:moveTo>
                  <a:pt x="428" y="1103"/>
                </a:moveTo>
                <a:cubicBezTo>
                  <a:pt x="495" y="1097"/>
                  <a:pt x="500" y="1090"/>
                  <a:pt x="479" y="1024"/>
                </a:cubicBezTo>
                <a:cubicBezTo>
                  <a:pt x="462" y="1021"/>
                  <a:pt x="443" y="1017"/>
                  <a:pt x="426" y="1014"/>
                </a:cubicBezTo>
                <a:cubicBezTo>
                  <a:pt x="403" y="1045"/>
                  <a:pt x="396" y="1073"/>
                  <a:pt x="428" y="1103"/>
                </a:cubicBezTo>
                <a:close/>
                <a:moveTo>
                  <a:pt x="331" y="200"/>
                </a:moveTo>
                <a:cubicBezTo>
                  <a:pt x="309" y="209"/>
                  <a:pt x="301" y="225"/>
                  <a:pt x="309" y="242"/>
                </a:cubicBezTo>
                <a:cubicBezTo>
                  <a:pt x="317" y="259"/>
                  <a:pt x="339" y="270"/>
                  <a:pt x="354" y="263"/>
                </a:cubicBezTo>
                <a:cubicBezTo>
                  <a:pt x="372" y="256"/>
                  <a:pt x="381" y="233"/>
                  <a:pt x="374" y="214"/>
                </a:cubicBezTo>
                <a:cubicBezTo>
                  <a:pt x="367" y="198"/>
                  <a:pt x="350" y="192"/>
                  <a:pt x="331" y="200"/>
                </a:cubicBezTo>
                <a:close/>
                <a:moveTo>
                  <a:pt x="402" y="415"/>
                </a:moveTo>
                <a:cubicBezTo>
                  <a:pt x="431" y="395"/>
                  <a:pt x="435" y="387"/>
                  <a:pt x="428" y="366"/>
                </a:cubicBezTo>
                <a:cubicBezTo>
                  <a:pt x="420" y="341"/>
                  <a:pt x="410" y="337"/>
                  <a:pt x="369" y="341"/>
                </a:cubicBezTo>
                <a:cubicBezTo>
                  <a:pt x="342" y="387"/>
                  <a:pt x="349" y="402"/>
                  <a:pt x="402" y="415"/>
                </a:cubicBezTo>
                <a:close/>
                <a:moveTo>
                  <a:pt x="568" y="1183"/>
                </a:moveTo>
                <a:cubicBezTo>
                  <a:pt x="590" y="1202"/>
                  <a:pt x="612" y="1204"/>
                  <a:pt x="634" y="1187"/>
                </a:cubicBezTo>
                <a:cubicBezTo>
                  <a:pt x="664" y="1164"/>
                  <a:pt x="666" y="1133"/>
                  <a:pt x="640" y="1085"/>
                </a:cubicBezTo>
                <a:cubicBezTo>
                  <a:pt x="620" y="1085"/>
                  <a:pt x="599" y="1085"/>
                  <a:pt x="575" y="1085"/>
                </a:cubicBezTo>
                <a:cubicBezTo>
                  <a:pt x="540" y="1146"/>
                  <a:pt x="540" y="1159"/>
                  <a:pt x="568" y="1183"/>
                </a:cubicBezTo>
                <a:close/>
                <a:moveTo>
                  <a:pt x="326" y="1192"/>
                </a:moveTo>
                <a:cubicBezTo>
                  <a:pt x="299" y="1168"/>
                  <a:pt x="269" y="1174"/>
                  <a:pt x="239" y="1201"/>
                </a:cubicBezTo>
                <a:cubicBezTo>
                  <a:pt x="238" y="1240"/>
                  <a:pt x="245" y="1274"/>
                  <a:pt x="286" y="1280"/>
                </a:cubicBezTo>
                <a:cubicBezTo>
                  <a:pt x="301" y="1282"/>
                  <a:pt x="324" y="1270"/>
                  <a:pt x="335" y="1257"/>
                </a:cubicBezTo>
                <a:cubicBezTo>
                  <a:pt x="355" y="1235"/>
                  <a:pt x="343" y="1208"/>
                  <a:pt x="326" y="1192"/>
                </a:cubicBezTo>
                <a:close/>
                <a:moveTo>
                  <a:pt x="483" y="216"/>
                </a:moveTo>
                <a:cubicBezTo>
                  <a:pt x="490" y="200"/>
                  <a:pt x="482" y="186"/>
                  <a:pt x="470" y="175"/>
                </a:cubicBezTo>
                <a:cubicBezTo>
                  <a:pt x="452" y="169"/>
                  <a:pt x="440" y="177"/>
                  <a:pt x="431" y="192"/>
                </a:cubicBezTo>
                <a:cubicBezTo>
                  <a:pt x="422" y="207"/>
                  <a:pt x="428" y="219"/>
                  <a:pt x="439" y="233"/>
                </a:cubicBezTo>
                <a:cubicBezTo>
                  <a:pt x="459" y="237"/>
                  <a:pt x="475" y="234"/>
                  <a:pt x="483" y="216"/>
                </a:cubicBezTo>
                <a:close/>
                <a:moveTo>
                  <a:pt x="532" y="275"/>
                </a:moveTo>
                <a:cubicBezTo>
                  <a:pt x="519" y="266"/>
                  <a:pt x="489" y="269"/>
                  <a:pt x="478" y="284"/>
                </a:cubicBezTo>
                <a:cubicBezTo>
                  <a:pt x="471" y="293"/>
                  <a:pt x="468" y="309"/>
                  <a:pt x="471" y="319"/>
                </a:cubicBezTo>
                <a:cubicBezTo>
                  <a:pt x="476" y="337"/>
                  <a:pt x="501" y="340"/>
                  <a:pt x="539" y="329"/>
                </a:cubicBezTo>
                <a:cubicBezTo>
                  <a:pt x="551" y="296"/>
                  <a:pt x="549" y="286"/>
                  <a:pt x="532" y="275"/>
                </a:cubicBezTo>
                <a:close/>
                <a:moveTo>
                  <a:pt x="488" y="133"/>
                </a:moveTo>
                <a:cubicBezTo>
                  <a:pt x="502" y="99"/>
                  <a:pt x="504" y="81"/>
                  <a:pt x="487" y="74"/>
                </a:cubicBezTo>
                <a:cubicBezTo>
                  <a:pt x="474" y="69"/>
                  <a:pt x="456" y="70"/>
                  <a:pt x="444" y="75"/>
                </a:cubicBezTo>
                <a:cubicBezTo>
                  <a:pt x="428" y="82"/>
                  <a:pt x="432" y="100"/>
                  <a:pt x="436" y="113"/>
                </a:cubicBezTo>
                <a:cubicBezTo>
                  <a:pt x="440" y="130"/>
                  <a:pt x="459" y="136"/>
                  <a:pt x="488" y="133"/>
                </a:cubicBezTo>
                <a:close/>
                <a:moveTo>
                  <a:pt x="505" y="478"/>
                </a:moveTo>
                <a:cubicBezTo>
                  <a:pt x="479" y="484"/>
                  <a:pt x="474" y="505"/>
                  <a:pt x="470" y="531"/>
                </a:cubicBezTo>
                <a:cubicBezTo>
                  <a:pt x="484" y="539"/>
                  <a:pt x="498" y="548"/>
                  <a:pt x="512" y="557"/>
                </a:cubicBezTo>
                <a:cubicBezTo>
                  <a:pt x="545" y="533"/>
                  <a:pt x="553" y="521"/>
                  <a:pt x="548" y="505"/>
                </a:cubicBezTo>
                <a:cubicBezTo>
                  <a:pt x="543" y="489"/>
                  <a:pt x="521" y="474"/>
                  <a:pt x="505" y="478"/>
                </a:cubicBezTo>
                <a:close/>
                <a:moveTo>
                  <a:pt x="529" y="19"/>
                </a:moveTo>
                <a:cubicBezTo>
                  <a:pt x="532" y="13"/>
                  <a:pt x="536" y="7"/>
                  <a:pt x="540" y="0"/>
                </a:cubicBezTo>
                <a:cubicBezTo>
                  <a:pt x="489" y="0"/>
                  <a:pt x="489" y="0"/>
                  <a:pt x="489" y="0"/>
                </a:cubicBezTo>
                <a:cubicBezTo>
                  <a:pt x="495" y="17"/>
                  <a:pt x="509" y="22"/>
                  <a:pt x="529" y="19"/>
                </a:cubicBezTo>
                <a:close/>
                <a:moveTo>
                  <a:pt x="930" y="383"/>
                </a:moveTo>
                <a:cubicBezTo>
                  <a:pt x="931" y="364"/>
                  <a:pt x="921" y="358"/>
                  <a:pt x="884" y="357"/>
                </a:cubicBezTo>
                <a:cubicBezTo>
                  <a:pt x="861" y="385"/>
                  <a:pt x="861" y="388"/>
                  <a:pt x="883" y="416"/>
                </a:cubicBezTo>
                <a:cubicBezTo>
                  <a:pt x="916" y="414"/>
                  <a:pt x="929" y="405"/>
                  <a:pt x="930" y="383"/>
                </a:cubicBezTo>
                <a:close/>
                <a:moveTo>
                  <a:pt x="1013" y="51"/>
                </a:moveTo>
                <a:cubicBezTo>
                  <a:pt x="1029" y="43"/>
                  <a:pt x="1036" y="21"/>
                  <a:pt x="1029" y="3"/>
                </a:cubicBezTo>
                <a:cubicBezTo>
                  <a:pt x="1028" y="2"/>
                  <a:pt x="1028" y="1"/>
                  <a:pt x="1027" y="0"/>
                </a:cubicBezTo>
                <a:cubicBezTo>
                  <a:pt x="961" y="0"/>
                  <a:pt x="961" y="0"/>
                  <a:pt x="961" y="0"/>
                </a:cubicBezTo>
                <a:cubicBezTo>
                  <a:pt x="956" y="9"/>
                  <a:pt x="955" y="21"/>
                  <a:pt x="960" y="31"/>
                </a:cubicBezTo>
                <a:cubicBezTo>
                  <a:pt x="967" y="50"/>
                  <a:pt x="995" y="59"/>
                  <a:pt x="1013" y="51"/>
                </a:cubicBezTo>
                <a:close/>
                <a:moveTo>
                  <a:pt x="992" y="117"/>
                </a:moveTo>
                <a:cubicBezTo>
                  <a:pt x="1013" y="150"/>
                  <a:pt x="1018" y="151"/>
                  <a:pt x="1047" y="122"/>
                </a:cubicBezTo>
                <a:cubicBezTo>
                  <a:pt x="1044" y="112"/>
                  <a:pt x="1041" y="102"/>
                  <a:pt x="1039" y="92"/>
                </a:cubicBezTo>
                <a:cubicBezTo>
                  <a:pt x="1016" y="88"/>
                  <a:pt x="1000" y="92"/>
                  <a:pt x="992" y="117"/>
                </a:cubicBezTo>
                <a:close/>
                <a:moveTo>
                  <a:pt x="824" y="466"/>
                </a:moveTo>
                <a:cubicBezTo>
                  <a:pt x="845" y="433"/>
                  <a:pt x="844" y="431"/>
                  <a:pt x="816" y="408"/>
                </a:cubicBezTo>
                <a:cubicBezTo>
                  <a:pt x="798" y="416"/>
                  <a:pt x="785" y="428"/>
                  <a:pt x="791" y="450"/>
                </a:cubicBezTo>
                <a:cubicBezTo>
                  <a:pt x="795" y="466"/>
                  <a:pt x="808" y="471"/>
                  <a:pt x="824" y="466"/>
                </a:cubicBezTo>
                <a:close/>
                <a:moveTo>
                  <a:pt x="799" y="1501"/>
                </a:moveTo>
                <a:cubicBezTo>
                  <a:pt x="822" y="1449"/>
                  <a:pt x="818" y="1422"/>
                  <a:pt x="785" y="1403"/>
                </a:cubicBezTo>
                <a:cubicBezTo>
                  <a:pt x="756" y="1387"/>
                  <a:pt x="740" y="1398"/>
                  <a:pt x="710" y="1454"/>
                </a:cubicBezTo>
                <a:cubicBezTo>
                  <a:pt x="735" y="1510"/>
                  <a:pt x="740" y="1512"/>
                  <a:pt x="799" y="1501"/>
                </a:cubicBezTo>
                <a:close/>
                <a:moveTo>
                  <a:pt x="770" y="1265"/>
                </a:moveTo>
                <a:cubicBezTo>
                  <a:pt x="761" y="1248"/>
                  <a:pt x="740" y="1231"/>
                  <a:pt x="721" y="1227"/>
                </a:cubicBezTo>
                <a:cubicBezTo>
                  <a:pt x="687" y="1220"/>
                  <a:pt x="679" y="1250"/>
                  <a:pt x="668" y="1286"/>
                </a:cubicBezTo>
                <a:cubicBezTo>
                  <a:pt x="692" y="1299"/>
                  <a:pt x="712" y="1310"/>
                  <a:pt x="731" y="1320"/>
                </a:cubicBezTo>
                <a:cubicBezTo>
                  <a:pt x="757" y="1307"/>
                  <a:pt x="786" y="1296"/>
                  <a:pt x="770" y="1265"/>
                </a:cubicBezTo>
                <a:close/>
                <a:moveTo>
                  <a:pt x="932" y="500"/>
                </a:moveTo>
                <a:cubicBezTo>
                  <a:pt x="936" y="515"/>
                  <a:pt x="948" y="530"/>
                  <a:pt x="960" y="540"/>
                </a:cubicBezTo>
                <a:cubicBezTo>
                  <a:pt x="971" y="550"/>
                  <a:pt x="999" y="543"/>
                  <a:pt x="1010" y="531"/>
                </a:cubicBezTo>
                <a:cubicBezTo>
                  <a:pt x="1022" y="519"/>
                  <a:pt x="1023" y="506"/>
                  <a:pt x="1013" y="492"/>
                </a:cubicBezTo>
                <a:cubicBezTo>
                  <a:pt x="1003" y="477"/>
                  <a:pt x="994" y="462"/>
                  <a:pt x="982" y="445"/>
                </a:cubicBezTo>
                <a:cubicBezTo>
                  <a:pt x="969" y="452"/>
                  <a:pt x="962" y="456"/>
                  <a:pt x="955" y="459"/>
                </a:cubicBezTo>
                <a:cubicBezTo>
                  <a:pt x="937" y="467"/>
                  <a:pt x="928" y="484"/>
                  <a:pt x="932" y="500"/>
                </a:cubicBezTo>
                <a:close/>
                <a:moveTo>
                  <a:pt x="960" y="291"/>
                </a:moveTo>
                <a:cubicBezTo>
                  <a:pt x="960" y="306"/>
                  <a:pt x="960" y="320"/>
                  <a:pt x="959" y="332"/>
                </a:cubicBezTo>
                <a:cubicBezTo>
                  <a:pt x="973" y="343"/>
                  <a:pt x="986" y="355"/>
                  <a:pt x="998" y="338"/>
                </a:cubicBezTo>
                <a:cubicBezTo>
                  <a:pt x="1005" y="329"/>
                  <a:pt x="1008" y="313"/>
                  <a:pt x="1005" y="303"/>
                </a:cubicBezTo>
                <a:cubicBezTo>
                  <a:pt x="1000" y="283"/>
                  <a:pt x="982" y="287"/>
                  <a:pt x="960" y="291"/>
                </a:cubicBezTo>
                <a:close/>
                <a:moveTo>
                  <a:pt x="660" y="935"/>
                </a:moveTo>
                <a:cubicBezTo>
                  <a:pt x="640" y="960"/>
                  <a:pt x="645" y="978"/>
                  <a:pt x="687" y="1031"/>
                </a:cubicBezTo>
                <a:cubicBezTo>
                  <a:pt x="751" y="1032"/>
                  <a:pt x="769" y="1021"/>
                  <a:pt x="780" y="976"/>
                </a:cubicBezTo>
                <a:cubicBezTo>
                  <a:pt x="787" y="948"/>
                  <a:pt x="777" y="928"/>
                  <a:pt x="752" y="915"/>
                </a:cubicBezTo>
                <a:cubicBezTo>
                  <a:pt x="725" y="901"/>
                  <a:pt x="680" y="911"/>
                  <a:pt x="660" y="935"/>
                </a:cubicBezTo>
                <a:close/>
                <a:moveTo>
                  <a:pt x="3342" y="1988"/>
                </a:moveTo>
                <a:cubicBezTo>
                  <a:pt x="3359" y="1981"/>
                  <a:pt x="3362" y="1974"/>
                  <a:pt x="3358" y="1943"/>
                </a:cubicBezTo>
                <a:cubicBezTo>
                  <a:pt x="3336" y="1932"/>
                  <a:pt x="3327" y="1932"/>
                  <a:pt x="3316" y="1945"/>
                </a:cubicBezTo>
                <a:cubicBezTo>
                  <a:pt x="3306" y="1956"/>
                  <a:pt x="3303" y="1972"/>
                  <a:pt x="3310" y="1980"/>
                </a:cubicBezTo>
                <a:cubicBezTo>
                  <a:pt x="3318" y="1990"/>
                  <a:pt x="3329" y="1994"/>
                  <a:pt x="3342" y="1988"/>
                </a:cubicBezTo>
                <a:close/>
                <a:moveTo>
                  <a:pt x="1058" y="223"/>
                </a:moveTo>
                <a:cubicBezTo>
                  <a:pt x="1053" y="212"/>
                  <a:pt x="1047" y="201"/>
                  <a:pt x="1041" y="189"/>
                </a:cubicBezTo>
                <a:cubicBezTo>
                  <a:pt x="1000" y="187"/>
                  <a:pt x="993" y="190"/>
                  <a:pt x="988" y="211"/>
                </a:cubicBezTo>
                <a:cubicBezTo>
                  <a:pt x="984" y="227"/>
                  <a:pt x="988" y="239"/>
                  <a:pt x="1003" y="247"/>
                </a:cubicBezTo>
                <a:cubicBezTo>
                  <a:pt x="1023" y="256"/>
                  <a:pt x="1040" y="249"/>
                  <a:pt x="1058" y="223"/>
                </a:cubicBezTo>
                <a:close/>
                <a:moveTo>
                  <a:pt x="3243" y="2006"/>
                </a:moveTo>
                <a:cubicBezTo>
                  <a:pt x="3245" y="1988"/>
                  <a:pt x="3236" y="1978"/>
                  <a:pt x="3221" y="1973"/>
                </a:cubicBezTo>
                <a:cubicBezTo>
                  <a:pt x="3201" y="1966"/>
                  <a:pt x="3190" y="1978"/>
                  <a:pt x="3175" y="1998"/>
                </a:cubicBezTo>
                <a:cubicBezTo>
                  <a:pt x="3177" y="2004"/>
                  <a:pt x="3180" y="2014"/>
                  <a:pt x="3182" y="2020"/>
                </a:cubicBezTo>
                <a:cubicBezTo>
                  <a:pt x="3213" y="2036"/>
                  <a:pt x="3230" y="2026"/>
                  <a:pt x="3243" y="2006"/>
                </a:cubicBezTo>
                <a:close/>
                <a:moveTo>
                  <a:pt x="815" y="0"/>
                </a:moveTo>
                <a:cubicBezTo>
                  <a:pt x="766" y="0"/>
                  <a:pt x="766" y="0"/>
                  <a:pt x="766" y="0"/>
                </a:cubicBezTo>
                <a:cubicBezTo>
                  <a:pt x="770" y="7"/>
                  <a:pt x="776" y="14"/>
                  <a:pt x="784" y="23"/>
                </a:cubicBezTo>
                <a:cubicBezTo>
                  <a:pt x="796" y="16"/>
                  <a:pt x="810" y="12"/>
                  <a:pt x="815" y="0"/>
                </a:cubicBezTo>
                <a:close/>
                <a:moveTo>
                  <a:pt x="816" y="314"/>
                </a:moveTo>
                <a:cubicBezTo>
                  <a:pt x="822" y="327"/>
                  <a:pt x="843" y="336"/>
                  <a:pt x="856" y="331"/>
                </a:cubicBezTo>
                <a:cubicBezTo>
                  <a:pt x="869" y="326"/>
                  <a:pt x="875" y="307"/>
                  <a:pt x="869" y="291"/>
                </a:cubicBezTo>
                <a:cubicBezTo>
                  <a:pt x="864" y="275"/>
                  <a:pt x="847" y="268"/>
                  <a:pt x="830" y="275"/>
                </a:cubicBezTo>
                <a:cubicBezTo>
                  <a:pt x="816" y="280"/>
                  <a:pt x="809" y="300"/>
                  <a:pt x="816" y="314"/>
                </a:cubicBezTo>
                <a:close/>
                <a:moveTo>
                  <a:pt x="771" y="130"/>
                </a:moveTo>
                <a:cubicBezTo>
                  <a:pt x="805" y="158"/>
                  <a:pt x="811" y="157"/>
                  <a:pt x="825" y="121"/>
                </a:cubicBezTo>
                <a:cubicBezTo>
                  <a:pt x="816" y="112"/>
                  <a:pt x="805" y="103"/>
                  <a:pt x="792" y="91"/>
                </a:cubicBezTo>
                <a:cubicBezTo>
                  <a:pt x="784" y="107"/>
                  <a:pt x="777" y="119"/>
                  <a:pt x="771" y="130"/>
                </a:cubicBezTo>
                <a:close/>
                <a:moveTo>
                  <a:pt x="845" y="597"/>
                </a:moveTo>
                <a:cubicBezTo>
                  <a:pt x="863" y="590"/>
                  <a:pt x="873" y="567"/>
                  <a:pt x="865" y="548"/>
                </a:cubicBezTo>
                <a:cubicBezTo>
                  <a:pt x="860" y="533"/>
                  <a:pt x="838" y="526"/>
                  <a:pt x="818" y="533"/>
                </a:cubicBezTo>
                <a:cubicBezTo>
                  <a:pt x="800" y="539"/>
                  <a:pt x="791" y="556"/>
                  <a:pt x="798" y="573"/>
                </a:cubicBezTo>
                <a:cubicBezTo>
                  <a:pt x="807" y="593"/>
                  <a:pt x="828" y="604"/>
                  <a:pt x="845" y="597"/>
                </a:cubicBezTo>
                <a:close/>
                <a:moveTo>
                  <a:pt x="774" y="237"/>
                </a:moveTo>
                <a:cubicBezTo>
                  <a:pt x="783" y="237"/>
                  <a:pt x="796" y="229"/>
                  <a:pt x="800" y="221"/>
                </a:cubicBezTo>
                <a:cubicBezTo>
                  <a:pt x="807" y="208"/>
                  <a:pt x="795" y="198"/>
                  <a:pt x="767" y="192"/>
                </a:cubicBezTo>
                <a:cubicBezTo>
                  <a:pt x="756" y="218"/>
                  <a:pt x="758" y="236"/>
                  <a:pt x="774" y="237"/>
                </a:cubicBezTo>
                <a:close/>
                <a:moveTo>
                  <a:pt x="887" y="109"/>
                </a:moveTo>
                <a:cubicBezTo>
                  <a:pt x="904" y="114"/>
                  <a:pt x="915" y="100"/>
                  <a:pt x="919" y="87"/>
                </a:cubicBezTo>
                <a:cubicBezTo>
                  <a:pt x="925" y="66"/>
                  <a:pt x="913" y="52"/>
                  <a:pt x="892" y="44"/>
                </a:cubicBezTo>
                <a:cubicBezTo>
                  <a:pt x="870" y="54"/>
                  <a:pt x="855" y="66"/>
                  <a:pt x="862" y="89"/>
                </a:cubicBezTo>
                <a:cubicBezTo>
                  <a:pt x="865" y="98"/>
                  <a:pt x="878" y="106"/>
                  <a:pt x="887" y="109"/>
                </a:cubicBezTo>
                <a:close/>
                <a:moveTo>
                  <a:pt x="892" y="1231"/>
                </a:moveTo>
                <a:cubicBezTo>
                  <a:pt x="920" y="1234"/>
                  <a:pt x="955" y="1201"/>
                  <a:pt x="958" y="1168"/>
                </a:cubicBezTo>
                <a:cubicBezTo>
                  <a:pt x="960" y="1138"/>
                  <a:pt x="938" y="1115"/>
                  <a:pt x="905" y="1112"/>
                </a:cubicBezTo>
                <a:cubicBezTo>
                  <a:pt x="870" y="1110"/>
                  <a:pt x="837" y="1131"/>
                  <a:pt x="834" y="1159"/>
                </a:cubicBezTo>
                <a:cubicBezTo>
                  <a:pt x="832" y="1189"/>
                  <a:pt x="863" y="1228"/>
                  <a:pt x="892" y="1231"/>
                </a:cubicBezTo>
                <a:close/>
                <a:moveTo>
                  <a:pt x="335" y="124"/>
                </a:moveTo>
                <a:cubicBezTo>
                  <a:pt x="378" y="105"/>
                  <a:pt x="381" y="80"/>
                  <a:pt x="371" y="49"/>
                </a:cubicBezTo>
                <a:cubicBezTo>
                  <a:pt x="354" y="32"/>
                  <a:pt x="336" y="33"/>
                  <a:pt x="318" y="45"/>
                </a:cubicBezTo>
                <a:cubicBezTo>
                  <a:pt x="294" y="60"/>
                  <a:pt x="297" y="81"/>
                  <a:pt x="306" y="114"/>
                </a:cubicBezTo>
                <a:cubicBezTo>
                  <a:pt x="313" y="116"/>
                  <a:pt x="327" y="121"/>
                  <a:pt x="335" y="124"/>
                </a:cubicBezTo>
                <a:close/>
                <a:moveTo>
                  <a:pt x="918" y="230"/>
                </a:moveTo>
                <a:cubicBezTo>
                  <a:pt x="933" y="236"/>
                  <a:pt x="944" y="229"/>
                  <a:pt x="950" y="216"/>
                </a:cubicBezTo>
                <a:cubicBezTo>
                  <a:pt x="958" y="199"/>
                  <a:pt x="945" y="183"/>
                  <a:pt x="915" y="175"/>
                </a:cubicBezTo>
                <a:cubicBezTo>
                  <a:pt x="899" y="209"/>
                  <a:pt x="900" y="223"/>
                  <a:pt x="918" y="230"/>
                </a:cubicBezTo>
                <a:close/>
                <a:moveTo>
                  <a:pt x="3461" y="1947"/>
                </a:moveTo>
                <a:cubicBezTo>
                  <a:pt x="3447" y="1944"/>
                  <a:pt x="3431" y="1955"/>
                  <a:pt x="3427" y="1973"/>
                </a:cubicBezTo>
                <a:cubicBezTo>
                  <a:pt x="3424" y="1986"/>
                  <a:pt x="3425" y="1999"/>
                  <a:pt x="3435" y="2009"/>
                </a:cubicBezTo>
                <a:cubicBezTo>
                  <a:pt x="3444" y="2010"/>
                  <a:pt x="3453" y="2012"/>
                  <a:pt x="3465" y="2015"/>
                </a:cubicBezTo>
                <a:cubicBezTo>
                  <a:pt x="3471" y="2006"/>
                  <a:pt x="3480" y="1997"/>
                  <a:pt x="3483" y="1987"/>
                </a:cubicBezTo>
                <a:cubicBezTo>
                  <a:pt x="3489" y="1970"/>
                  <a:pt x="3477" y="1951"/>
                  <a:pt x="3461" y="1947"/>
                </a:cubicBezTo>
                <a:close/>
                <a:moveTo>
                  <a:pt x="1142" y="194"/>
                </a:moveTo>
                <a:cubicBezTo>
                  <a:pt x="1123" y="190"/>
                  <a:pt x="1115" y="197"/>
                  <a:pt x="1099" y="233"/>
                </a:cubicBezTo>
                <a:cubicBezTo>
                  <a:pt x="1115" y="267"/>
                  <a:pt x="1126" y="273"/>
                  <a:pt x="1152" y="267"/>
                </a:cubicBezTo>
                <a:cubicBezTo>
                  <a:pt x="1169" y="263"/>
                  <a:pt x="1177" y="253"/>
                  <a:pt x="1177" y="236"/>
                </a:cubicBezTo>
                <a:cubicBezTo>
                  <a:pt x="1177" y="218"/>
                  <a:pt x="1159" y="198"/>
                  <a:pt x="1142" y="194"/>
                </a:cubicBezTo>
                <a:close/>
                <a:moveTo>
                  <a:pt x="1139" y="60"/>
                </a:moveTo>
                <a:cubicBezTo>
                  <a:pt x="1123" y="76"/>
                  <a:pt x="1112" y="92"/>
                  <a:pt x="1127" y="113"/>
                </a:cubicBezTo>
                <a:cubicBezTo>
                  <a:pt x="1136" y="127"/>
                  <a:pt x="1154" y="131"/>
                  <a:pt x="1168" y="123"/>
                </a:cubicBezTo>
                <a:cubicBezTo>
                  <a:pt x="1183" y="114"/>
                  <a:pt x="1194" y="104"/>
                  <a:pt x="1192" y="85"/>
                </a:cubicBezTo>
                <a:cubicBezTo>
                  <a:pt x="1189" y="67"/>
                  <a:pt x="1178" y="61"/>
                  <a:pt x="1139" y="60"/>
                </a:cubicBezTo>
                <a:close/>
                <a:moveTo>
                  <a:pt x="3187" y="2109"/>
                </a:moveTo>
                <a:cubicBezTo>
                  <a:pt x="3174" y="2110"/>
                  <a:pt x="3169" y="2119"/>
                  <a:pt x="3166" y="2132"/>
                </a:cubicBezTo>
                <a:cubicBezTo>
                  <a:pt x="3173" y="2146"/>
                  <a:pt x="3183" y="2154"/>
                  <a:pt x="3197" y="2150"/>
                </a:cubicBezTo>
                <a:cubicBezTo>
                  <a:pt x="3210" y="2147"/>
                  <a:pt x="3214" y="2136"/>
                  <a:pt x="3215" y="2123"/>
                </a:cubicBezTo>
                <a:cubicBezTo>
                  <a:pt x="3210" y="2110"/>
                  <a:pt x="3200" y="2107"/>
                  <a:pt x="3187" y="2109"/>
                </a:cubicBezTo>
                <a:close/>
                <a:moveTo>
                  <a:pt x="3034" y="2158"/>
                </a:moveTo>
                <a:cubicBezTo>
                  <a:pt x="3084" y="2158"/>
                  <a:pt x="3084" y="2158"/>
                  <a:pt x="3084" y="2158"/>
                </a:cubicBezTo>
                <a:cubicBezTo>
                  <a:pt x="3081" y="2154"/>
                  <a:pt x="3076" y="2148"/>
                  <a:pt x="3070" y="2142"/>
                </a:cubicBezTo>
                <a:cubicBezTo>
                  <a:pt x="3049" y="2144"/>
                  <a:pt x="3037" y="2149"/>
                  <a:pt x="3034" y="2158"/>
                </a:cubicBezTo>
                <a:close/>
                <a:moveTo>
                  <a:pt x="1071" y="344"/>
                </a:moveTo>
                <a:cubicBezTo>
                  <a:pt x="1055" y="350"/>
                  <a:pt x="1042" y="377"/>
                  <a:pt x="1048" y="393"/>
                </a:cubicBezTo>
                <a:cubicBezTo>
                  <a:pt x="1054" y="409"/>
                  <a:pt x="1081" y="418"/>
                  <a:pt x="1098" y="411"/>
                </a:cubicBezTo>
                <a:cubicBezTo>
                  <a:pt x="1115" y="404"/>
                  <a:pt x="1122" y="386"/>
                  <a:pt x="1114" y="369"/>
                </a:cubicBezTo>
                <a:cubicBezTo>
                  <a:pt x="1106" y="349"/>
                  <a:pt x="1086" y="338"/>
                  <a:pt x="1071" y="344"/>
                </a:cubicBezTo>
                <a:close/>
                <a:moveTo>
                  <a:pt x="3136" y="2053"/>
                </a:moveTo>
                <a:cubicBezTo>
                  <a:pt x="3120" y="2044"/>
                  <a:pt x="3107" y="2047"/>
                  <a:pt x="3100" y="2060"/>
                </a:cubicBezTo>
                <a:cubicBezTo>
                  <a:pt x="3094" y="2073"/>
                  <a:pt x="3098" y="2090"/>
                  <a:pt x="3109" y="2097"/>
                </a:cubicBezTo>
                <a:cubicBezTo>
                  <a:pt x="3121" y="2104"/>
                  <a:pt x="3140" y="2098"/>
                  <a:pt x="3147" y="2085"/>
                </a:cubicBezTo>
                <a:cubicBezTo>
                  <a:pt x="3154" y="2074"/>
                  <a:pt x="3149" y="2060"/>
                  <a:pt x="3136" y="2053"/>
                </a:cubicBezTo>
                <a:close/>
                <a:moveTo>
                  <a:pt x="268" y="853"/>
                </a:moveTo>
                <a:cubicBezTo>
                  <a:pt x="301" y="856"/>
                  <a:pt x="338" y="821"/>
                  <a:pt x="343" y="782"/>
                </a:cubicBezTo>
                <a:cubicBezTo>
                  <a:pt x="348" y="744"/>
                  <a:pt x="315" y="710"/>
                  <a:pt x="269" y="704"/>
                </a:cubicBezTo>
                <a:cubicBezTo>
                  <a:pt x="234" y="700"/>
                  <a:pt x="191" y="733"/>
                  <a:pt x="187" y="768"/>
                </a:cubicBezTo>
                <a:cubicBezTo>
                  <a:pt x="184" y="801"/>
                  <a:pt x="230" y="849"/>
                  <a:pt x="268" y="853"/>
                </a:cubicBezTo>
                <a:close/>
                <a:moveTo>
                  <a:pt x="811" y="1944"/>
                </a:moveTo>
                <a:cubicBezTo>
                  <a:pt x="818" y="1971"/>
                  <a:pt x="848" y="1990"/>
                  <a:pt x="879" y="1986"/>
                </a:cubicBezTo>
                <a:cubicBezTo>
                  <a:pt x="919" y="1981"/>
                  <a:pt x="931" y="1963"/>
                  <a:pt x="935" y="1904"/>
                </a:cubicBezTo>
                <a:cubicBezTo>
                  <a:pt x="921" y="1887"/>
                  <a:pt x="906" y="1871"/>
                  <a:pt x="890" y="1852"/>
                </a:cubicBezTo>
                <a:cubicBezTo>
                  <a:pt x="826" y="1877"/>
                  <a:pt x="803" y="1907"/>
                  <a:pt x="811" y="1944"/>
                </a:cubicBezTo>
                <a:close/>
                <a:moveTo>
                  <a:pt x="691" y="1717"/>
                </a:moveTo>
                <a:cubicBezTo>
                  <a:pt x="672" y="1730"/>
                  <a:pt x="653" y="1743"/>
                  <a:pt x="634" y="1756"/>
                </a:cubicBezTo>
                <a:cubicBezTo>
                  <a:pt x="635" y="1811"/>
                  <a:pt x="647" y="1831"/>
                  <a:pt x="684" y="1839"/>
                </a:cubicBezTo>
                <a:cubicBezTo>
                  <a:pt x="713" y="1846"/>
                  <a:pt x="732" y="1834"/>
                  <a:pt x="742" y="1808"/>
                </a:cubicBezTo>
                <a:cubicBezTo>
                  <a:pt x="754" y="1776"/>
                  <a:pt x="735" y="1743"/>
                  <a:pt x="691" y="1717"/>
                </a:cubicBezTo>
                <a:close/>
                <a:moveTo>
                  <a:pt x="987" y="1629"/>
                </a:moveTo>
                <a:cubicBezTo>
                  <a:pt x="960" y="1626"/>
                  <a:pt x="933" y="1654"/>
                  <a:pt x="927" y="1689"/>
                </a:cubicBezTo>
                <a:cubicBezTo>
                  <a:pt x="923" y="1722"/>
                  <a:pt x="942" y="1748"/>
                  <a:pt x="973" y="1750"/>
                </a:cubicBezTo>
                <a:cubicBezTo>
                  <a:pt x="1011" y="1752"/>
                  <a:pt x="1042" y="1729"/>
                  <a:pt x="1045" y="1697"/>
                </a:cubicBezTo>
                <a:cubicBezTo>
                  <a:pt x="1048" y="1665"/>
                  <a:pt x="1021" y="1633"/>
                  <a:pt x="987" y="1629"/>
                </a:cubicBezTo>
                <a:close/>
                <a:moveTo>
                  <a:pt x="830" y="1629"/>
                </a:moveTo>
                <a:cubicBezTo>
                  <a:pt x="795" y="1572"/>
                  <a:pt x="792" y="1571"/>
                  <a:pt x="736" y="1597"/>
                </a:cubicBezTo>
                <a:cubicBezTo>
                  <a:pt x="734" y="1630"/>
                  <a:pt x="743" y="1659"/>
                  <a:pt x="779" y="1667"/>
                </a:cubicBezTo>
                <a:cubicBezTo>
                  <a:pt x="808" y="1674"/>
                  <a:pt x="826" y="1657"/>
                  <a:pt x="830" y="1629"/>
                </a:cubicBezTo>
                <a:close/>
                <a:moveTo>
                  <a:pt x="3479" y="2116"/>
                </a:moveTo>
                <a:cubicBezTo>
                  <a:pt x="3475" y="2126"/>
                  <a:pt x="3479" y="2134"/>
                  <a:pt x="3489" y="2137"/>
                </a:cubicBezTo>
                <a:cubicBezTo>
                  <a:pt x="3496" y="2140"/>
                  <a:pt x="3508" y="2142"/>
                  <a:pt x="3513" y="2138"/>
                </a:cubicBezTo>
                <a:cubicBezTo>
                  <a:pt x="3526" y="2127"/>
                  <a:pt x="3523" y="2113"/>
                  <a:pt x="3513" y="2101"/>
                </a:cubicBezTo>
                <a:cubicBezTo>
                  <a:pt x="3498" y="2098"/>
                  <a:pt x="3485" y="2100"/>
                  <a:pt x="3479" y="2116"/>
                </a:cubicBezTo>
                <a:close/>
                <a:moveTo>
                  <a:pt x="3283" y="2086"/>
                </a:moveTo>
                <a:cubicBezTo>
                  <a:pt x="3280" y="2077"/>
                  <a:pt x="3271" y="2066"/>
                  <a:pt x="3262" y="2061"/>
                </a:cubicBezTo>
                <a:cubicBezTo>
                  <a:pt x="3251" y="2055"/>
                  <a:pt x="3242" y="2066"/>
                  <a:pt x="3236" y="2075"/>
                </a:cubicBezTo>
                <a:cubicBezTo>
                  <a:pt x="3228" y="2085"/>
                  <a:pt x="3233" y="2099"/>
                  <a:pt x="3248" y="2114"/>
                </a:cubicBezTo>
                <a:cubicBezTo>
                  <a:pt x="3275" y="2107"/>
                  <a:pt x="3286" y="2100"/>
                  <a:pt x="3283" y="2086"/>
                </a:cubicBezTo>
                <a:close/>
                <a:moveTo>
                  <a:pt x="3548" y="2158"/>
                </a:moveTo>
                <a:cubicBezTo>
                  <a:pt x="3561" y="2158"/>
                  <a:pt x="3561" y="2158"/>
                  <a:pt x="3561" y="2158"/>
                </a:cubicBezTo>
                <a:cubicBezTo>
                  <a:pt x="3557" y="2157"/>
                  <a:pt x="3552" y="2157"/>
                  <a:pt x="3548" y="2158"/>
                </a:cubicBezTo>
                <a:close/>
                <a:moveTo>
                  <a:pt x="3681" y="2125"/>
                </a:moveTo>
                <a:cubicBezTo>
                  <a:pt x="3674" y="2113"/>
                  <a:pt x="3663" y="2107"/>
                  <a:pt x="3649" y="2110"/>
                </a:cubicBezTo>
                <a:cubicBezTo>
                  <a:pt x="3632" y="2114"/>
                  <a:pt x="3627" y="2122"/>
                  <a:pt x="3627" y="2154"/>
                </a:cubicBezTo>
                <a:cubicBezTo>
                  <a:pt x="3629" y="2155"/>
                  <a:pt x="3632" y="2157"/>
                  <a:pt x="3634" y="2158"/>
                </a:cubicBezTo>
                <a:cubicBezTo>
                  <a:pt x="3678" y="2158"/>
                  <a:pt x="3678" y="2158"/>
                  <a:pt x="3678" y="2158"/>
                </a:cubicBezTo>
                <a:cubicBezTo>
                  <a:pt x="3686" y="2150"/>
                  <a:pt x="3688" y="2136"/>
                  <a:pt x="3681" y="2125"/>
                </a:cubicBezTo>
                <a:close/>
                <a:moveTo>
                  <a:pt x="3567" y="2012"/>
                </a:moveTo>
                <a:cubicBezTo>
                  <a:pt x="3553" y="2018"/>
                  <a:pt x="3546" y="2029"/>
                  <a:pt x="3550" y="2042"/>
                </a:cubicBezTo>
                <a:cubicBezTo>
                  <a:pt x="3555" y="2060"/>
                  <a:pt x="3564" y="2064"/>
                  <a:pt x="3591" y="2061"/>
                </a:cubicBezTo>
                <a:cubicBezTo>
                  <a:pt x="3595" y="2052"/>
                  <a:pt x="3599" y="2042"/>
                  <a:pt x="3604" y="2033"/>
                </a:cubicBezTo>
                <a:cubicBezTo>
                  <a:pt x="3592" y="2011"/>
                  <a:pt x="3583" y="2006"/>
                  <a:pt x="3567" y="2012"/>
                </a:cubicBezTo>
                <a:close/>
                <a:moveTo>
                  <a:pt x="3414" y="2045"/>
                </a:moveTo>
                <a:cubicBezTo>
                  <a:pt x="3395" y="2056"/>
                  <a:pt x="3398" y="2074"/>
                  <a:pt x="3402" y="2093"/>
                </a:cubicBezTo>
                <a:cubicBezTo>
                  <a:pt x="3419" y="2100"/>
                  <a:pt x="3433" y="2103"/>
                  <a:pt x="3443" y="2088"/>
                </a:cubicBezTo>
                <a:cubicBezTo>
                  <a:pt x="3450" y="2078"/>
                  <a:pt x="3452" y="2066"/>
                  <a:pt x="3442" y="2055"/>
                </a:cubicBezTo>
                <a:cubicBezTo>
                  <a:pt x="3434" y="2048"/>
                  <a:pt x="3426" y="2038"/>
                  <a:pt x="3414" y="2045"/>
                </a:cubicBezTo>
                <a:close/>
                <a:moveTo>
                  <a:pt x="3356" y="2047"/>
                </a:moveTo>
                <a:cubicBezTo>
                  <a:pt x="3348" y="2043"/>
                  <a:pt x="3337" y="2041"/>
                  <a:pt x="3329" y="2050"/>
                </a:cubicBezTo>
                <a:cubicBezTo>
                  <a:pt x="3320" y="2063"/>
                  <a:pt x="3323" y="2074"/>
                  <a:pt x="3335" y="2085"/>
                </a:cubicBezTo>
                <a:cubicBezTo>
                  <a:pt x="3342" y="2084"/>
                  <a:pt x="3351" y="2083"/>
                  <a:pt x="3360" y="2082"/>
                </a:cubicBezTo>
                <a:cubicBezTo>
                  <a:pt x="3363" y="2069"/>
                  <a:pt x="3372" y="2056"/>
                  <a:pt x="3356" y="2047"/>
                </a:cubicBezTo>
                <a:close/>
                <a:moveTo>
                  <a:pt x="3285" y="2152"/>
                </a:moveTo>
                <a:cubicBezTo>
                  <a:pt x="3283" y="2154"/>
                  <a:pt x="3281" y="2156"/>
                  <a:pt x="3280" y="2158"/>
                </a:cubicBezTo>
                <a:cubicBezTo>
                  <a:pt x="3317" y="2158"/>
                  <a:pt x="3317" y="2158"/>
                  <a:pt x="3317" y="2158"/>
                </a:cubicBezTo>
                <a:cubicBezTo>
                  <a:pt x="3302" y="2144"/>
                  <a:pt x="3294" y="2143"/>
                  <a:pt x="3285" y="2152"/>
                </a:cubicBezTo>
                <a:close/>
                <a:moveTo>
                  <a:pt x="3396" y="2140"/>
                </a:moveTo>
                <a:cubicBezTo>
                  <a:pt x="3391" y="2139"/>
                  <a:pt x="3380" y="2144"/>
                  <a:pt x="3378" y="2149"/>
                </a:cubicBezTo>
                <a:cubicBezTo>
                  <a:pt x="3377" y="2151"/>
                  <a:pt x="3377" y="2155"/>
                  <a:pt x="3376" y="2158"/>
                </a:cubicBezTo>
                <a:cubicBezTo>
                  <a:pt x="3410" y="2158"/>
                  <a:pt x="3410" y="2158"/>
                  <a:pt x="3410" y="2158"/>
                </a:cubicBezTo>
                <a:cubicBezTo>
                  <a:pt x="3410" y="2149"/>
                  <a:pt x="3408" y="2142"/>
                  <a:pt x="3396" y="2140"/>
                </a:cubicBezTo>
                <a:close/>
                <a:moveTo>
                  <a:pt x="1015" y="1361"/>
                </a:moveTo>
                <a:cubicBezTo>
                  <a:pt x="985" y="1365"/>
                  <a:pt x="955" y="1368"/>
                  <a:pt x="919" y="1371"/>
                </a:cubicBezTo>
                <a:cubicBezTo>
                  <a:pt x="920" y="1398"/>
                  <a:pt x="920" y="1411"/>
                  <a:pt x="920" y="1424"/>
                </a:cubicBezTo>
                <a:cubicBezTo>
                  <a:pt x="919" y="1457"/>
                  <a:pt x="937" y="1484"/>
                  <a:pt x="965" y="1490"/>
                </a:cubicBezTo>
                <a:cubicBezTo>
                  <a:pt x="991" y="1496"/>
                  <a:pt x="1022" y="1490"/>
                  <a:pt x="1048" y="1480"/>
                </a:cubicBezTo>
                <a:cubicBezTo>
                  <a:pt x="1071" y="1470"/>
                  <a:pt x="1082" y="1422"/>
                  <a:pt x="1072" y="1395"/>
                </a:cubicBezTo>
                <a:cubicBezTo>
                  <a:pt x="1063" y="1368"/>
                  <a:pt x="1043" y="1357"/>
                  <a:pt x="1015" y="1361"/>
                </a:cubicBezTo>
                <a:close/>
                <a:moveTo>
                  <a:pt x="0" y="1832"/>
                </a:moveTo>
                <a:cubicBezTo>
                  <a:pt x="0" y="1949"/>
                  <a:pt x="0" y="1949"/>
                  <a:pt x="0" y="1949"/>
                </a:cubicBezTo>
                <a:cubicBezTo>
                  <a:pt x="26" y="1950"/>
                  <a:pt x="48" y="1927"/>
                  <a:pt x="64" y="1884"/>
                </a:cubicBezTo>
                <a:cubicBezTo>
                  <a:pt x="38" y="1852"/>
                  <a:pt x="18" y="1835"/>
                  <a:pt x="0" y="1832"/>
                </a:cubicBezTo>
                <a:close/>
                <a:moveTo>
                  <a:pt x="344" y="1021"/>
                </a:moveTo>
                <a:cubicBezTo>
                  <a:pt x="345" y="991"/>
                  <a:pt x="316" y="963"/>
                  <a:pt x="284" y="960"/>
                </a:cubicBezTo>
                <a:cubicBezTo>
                  <a:pt x="248" y="958"/>
                  <a:pt x="218" y="982"/>
                  <a:pt x="215" y="1018"/>
                </a:cubicBezTo>
                <a:cubicBezTo>
                  <a:pt x="212" y="1053"/>
                  <a:pt x="239" y="1085"/>
                  <a:pt x="273" y="1087"/>
                </a:cubicBezTo>
                <a:cubicBezTo>
                  <a:pt x="306" y="1089"/>
                  <a:pt x="343" y="1055"/>
                  <a:pt x="344" y="1021"/>
                </a:cubicBezTo>
                <a:close/>
                <a:moveTo>
                  <a:pt x="65" y="1557"/>
                </a:moveTo>
                <a:cubicBezTo>
                  <a:pt x="80" y="1529"/>
                  <a:pt x="52" y="1515"/>
                  <a:pt x="27" y="1498"/>
                </a:cubicBezTo>
                <a:cubicBezTo>
                  <a:pt x="18" y="1502"/>
                  <a:pt x="9" y="1506"/>
                  <a:pt x="0" y="1510"/>
                </a:cubicBezTo>
                <a:cubicBezTo>
                  <a:pt x="0" y="1582"/>
                  <a:pt x="0" y="1582"/>
                  <a:pt x="0" y="1582"/>
                </a:cubicBezTo>
                <a:cubicBezTo>
                  <a:pt x="4" y="1584"/>
                  <a:pt x="8" y="1585"/>
                  <a:pt x="12" y="1585"/>
                </a:cubicBezTo>
                <a:cubicBezTo>
                  <a:pt x="31" y="1583"/>
                  <a:pt x="56" y="1572"/>
                  <a:pt x="65" y="1557"/>
                </a:cubicBezTo>
                <a:close/>
                <a:moveTo>
                  <a:pt x="114" y="1944"/>
                </a:moveTo>
                <a:cubicBezTo>
                  <a:pt x="91" y="1967"/>
                  <a:pt x="95" y="1990"/>
                  <a:pt x="110" y="2016"/>
                </a:cubicBezTo>
                <a:cubicBezTo>
                  <a:pt x="126" y="2041"/>
                  <a:pt x="149" y="2042"/>
                  <a:pt x="178" y="2036"/>
                </a:cubicBezTo>
                <a:cubicBezTo>
                  <a:pt x="200" y="2008"/>
                  <a:pt x="208" y="1980"/>
                  <a:pt x="186" y="1955"/>
                </a:cubicBezTo>
                <a:cubicBezTo>
                  <a:pt x="168" y="1932"/>
                  <a:pt x="140" y="1934"/>
                  <a:pt x="114" y="1944"/>
                </a:cubicBezTo>
                <a:close/>
                <a:moveTo>
                  <a:pt x="179" y="1496"/>
                </a:moveTo>
                <a:cubicBezTo>
                  <a:pt x="157" y="1494"/>
                  <a:pt x="141" y="1503"/>
                  <a:pt x="143" y="1525"/>
                </a:cubicBezTo>
                <a:cubicBezTo>
                  <a:pt x="144" y="1539"/>
                  <a:pt x="156" y="1553"/>
                  <a:pt x="168" y="1577"/>
                </a:cubicBezTo>
                <a:cubicBezTo>
                  <a:pt x="189" y="1559"/>
                  <a:pt x="208" y="1550"/>
                  <a:pt x="211" y="1537"/>
                </a:cubicBezTo>
                <a:cubicBezTo>
                  <a:pt x="216" y="1516"/>
                  <a:pt x="204" y="1498"/>
                  <a:pt x="179" y="1496"/>
                </a:cubicBezTo>
                <a:close/>
                <a:moveTo>
                  <a:pt x="99" y="2120"/>
                </a:moveTo>
                <a:cubicBezTo>
                  <a:pt x="75" y="2118"/>
                  <a:pt x="55" y="2133"/>
                  <a:pt x="47" y="2158"/>
                </a:cubicBezTo>
                <a:cubicBezTo>
                  <a:pt x="154" y="2158"/>
                  <a:pt x="154" y="2158"/>
                  <a:pt x="154" y="2158"/>
                </a:cubicBezTo>
                <a:cubicBezTo>
                  <a:pt x="144" y="2138"/>
                  <a:pt x="123" y="2122"/>
                  <a:pt x="99" y="2120"/>
                </a:cubicBezTo>
                <a:close/>
                <a:moveTo>
                  <a:pt x="96" y="1272"/>
                </a:moveTo>
                <a:cubicBezTo>
                  <a:pt x="29" y="1285"/>
                  <a:pt x="15" y="1295"/>
                  <a:pt x="21" y="1326"/>
                </a:cubicBezTo>
                <a:cubicBezTo>
                  <a:pt x="28" y="1361"/>
                  <a:pt x="56" y="1368"/>
                  <a:pt x="125" y="1348"/>
                </a:cubicBezTo>
                <a:cubicBezTo>
                  <a:pt x="123" y="1317"/>
                  <a:pt x="131" y="1285"/>
                  <a:pt x="96" y="1272"/>
                </a:cubicBezTo>
                <a:close/>
                <a:moveTo>
                  <a:pt x="36" y="848"/>
                </a:moveTo>
                <a:cubicBezTo>
                  <a:pt x="41" y="823"/>
                  <a:pt x="23" y="789"/>
                  <a:pt x="0" y="778"/>
                </a:cubicBezTo>
                <a:cubicBezTo>
                  <a:pt x="0" y="891"/>
                  <a:pt x="0" y="891"/>
                  <a:pt x="0" y="891"/>
                </a:cubicBezTo>
                <a:cubicBezTo>
                  <a:pt x="18" y="882"/>
                  <a:pt x="32" y="866"/>
                  <a:pt x="36" y="848"/>
                </a:cubicBezTo>
                <a:close/>
                <a:moveTo>
                  <a:pt x="106" y="1774"/>
                </a:moveTo>
                <a:cubicBezTo>
                  <a:pt x="139" y="1787"/>
                  <a:pt x="162" y="1772"/>
                  <a:pt x="183" y="1724"/>
                </a:cubicBezTo>
                <a:cubicBezTo>
                  <a:pt x="167" y="1684"/>
                  <a:pt x="136" y="1673"/>
                  <a:pt x="97" y="1681"/>
                </a:cubicBezTo>
                <a:cubicBezTo>
                  <a:pt x="73" y="1741"/>
                  <a:pt x="75" y="1762"/>
                  <a:pt x="106" y="1774"/>
                </a:cubicBezTo>
                <a:close/>
                <a:moveTo>
                  <a:pt x="676" y="2079"/>
                </a:moveTo>
                <a:cubicBezTo>
                  <a:pt x="648" y="2074"/>
                  <a:pt x="609" y="2096"/>
                  <a:pt x="602" y="2123"/>
                </a:cubicBezTo>
                <a:cubicBezTo>
                  <a:pt x="599" y="2136"/>
                  <a:pt x="599" y="2148"/>
                  <a:pt x="602" y="2158"/>
                </a:cubicBezTo>
                <a:cubicBezTo>
                  <a:pt x="725" y="2158"/>
                  <a:pt x="725" y="2158"/>
                  <a:pt x="725" y="2158"/>
                </a:cubicBezTo>
                <a:cubicBezTo>
                  <a:pt x="715" y="2101"/>
                  <a:pt x="702" y="2084"/>
                  <a:pt x="676" y="2079"/>
                </a:cubicBezTo>
                <a:close/>
                <a:moveTo>
                  <a:pt x="15" y="1041"/>
                </a:moveTo>
                <a:cubicBezTo>
                  <a:pt x="10" y="1065"/>
                  <a:pt x="27" y="1094"/>
                  <a:pt x="48" y="1099"/>
                </a:cubicBezTo>
                <a:cubicBezTo>
                  <a:pt x="76" y="1106"/>
                  <a:pt x="109" y="1083"/>
                  <a:pt x="114" y="1056"/>
                </a:cubicBezTo>
                <a:cubicBezTo>
                  <a:pt x="117" y="1030"/>
                  <a:pt x="94" y="1002"/>
                  <a:pt x="68" y="999"/>
                </a:cubicBezTo>
                <a:cubicBezTo>
                  <a:pt x="45" y="997"/>
                  <a:pt x="19" y="1017"/>
                  <a:pt x="15" y="1041"/>
                </a:cubicBezTo>
                <a:close/>
                <a:moveTo>
                  <a:pt x="543" y="1304"/>
                </a:moveTo>
                <a:cubicBezTo>
                  <a:pt x="564" y="1285"/>
                  <a:pt x="561" y="1264"/>
                  <a:pt x="546" y="1244"/>
                </a:cubicBezTo>
                <a:cubicBezTo>
                  <a:pt x="527" y="1218"/>
                  <a:pt x="493" y="1226"/>
                  <a:pt x="457" y="1266"/>
                </a:cubicBezTo>
                <a:cubicBezTo>
                  <a:pt x="497" y="1317"/>
                  <a:pt x="519" y="1326"/>
                  <a:pt x="543" y="1304"/>
                </a:cubicBezTo>
                <a:close/>
                <a:moveTo>
                  <a:pt x="570" y="1656"/>
                </a:moveTo>
                <a:cubicBezTo>
                  <a:pt x="567" y="1632"/>
                  <a:pt x="546" y="1627"/>
                  <a:pt x="524" y="1626"/>
                </a:cubicBezTo>
                <a:cubicBezTo>
                  <a:pt x="485" y="1626"/>
                  <a:pt x="476" y="1650"/>
                  <a:pt x="476" y="1685"/>
                </a:cubicBezTo>
                <a:cubicBezTo>
                  <a:pt x="490" y="1698"/>
                  <a:pt x="505" y="1711"/>
                  <a:pt x="517" y="1721"/>
                </a:cubicBezTo>
                <a:cubicBezTo>
                  <a:pt x="561" y="1717"/>
                  <a:pt x="575" y="1691"/>
                  <a:pt x="570" y="1656"/>
                </a:cubicBezTo>
                <a:close/>
                <a:moveTo>
                  <a:pt x="487" y="1872"/>
                </a:moveTo>
                <a:cubicBezTo>
                  <a:pt x="479" y="1929"/>
                  <a:pt x="487" y="1951"/>
                  <a:pt x="519" y="1964"/>
                </a:cubicBezTo>
                <a:cubicBezTo>
                  <a:pt x="540" y="1972"/>
                  <a:pt x="558" y="1969"/>
                  <a:pt x="572" y="1951"/>
                </a:cubicBezTo>
                <a:cubicBezTo>
                  <a:pt x="589" y="1930"/>
                  <a:pt x="595" y="1908"/>
                  <a:pt x="577" y="1885"/>
                </a:cubicBezTo>
                <a:cubicBezTo>
                  <a:pt x="553" y="1855"/>
                  <a:pt x="523" y="1848"/>
                  <a:pt x="487" y="1872"/>
                </a:cubicBezTo>
                <a:close/>
                <a:moveTo>
                  <a:pt x="649" y="1476"/>
                </a:moveTo>
                <a:cubicBezTo>
                  <a:pt x="651" y="1452"/>
                  <a:pt x="628" y="1429"/>
                  <a:pt x="598" y="1425"/>
                </a:cubicBezTo>
                <a:cubicBezTo>
                  <a:pt x="570" y="1421"/>
                  <a:pt x="547" y="1441"/>
                  <a:pt x="544" y="1472"/>
                </a:cubicBezTo>
                <a:cubicBezTo>
                  <a:pt x="541" y="1497"/>
                  <a:pt x="565" y="1523"/>
                  <a:pt x="593" y="1524"/>
                </a:cubicBezTo>
                <a:cubicBezTo>
                  <a:pt x="617" y="1525"/>
                  <a:pt x="647" y="1500"/>
                  <a:pt x="649" y="1476"/>
                </a:cubicBezTo>
                <a:close/>
                <a:moveTo>
                  <a:pt x="369" y="1799"/>
                </a:moveTo>
                <a:cubicBezTo>
                  <a:pt x="372" y="1770"/>
                  <a:pt x="357" y="1757"/>
                  <a:pt x="317" y="1754"/>
                </a:cubicBezTo>
                <a:cubicBezTo>
                  <a:pt x="280" y="1751"/>
                  <a:pt x="258" y="1765"/>
                  <a:pt x="254" y="1797"/>
                </a:cubicBezTo>
                <a:cubicBezTo>
                  <a:pt x="250" y="1824"/>
                  <a:pt x="276" y="1858"/>
                  <a:pt x="301" y="1861"/>
                </a:cubicBezTo>
                <a:cubicBezTo>
                  <a:pt x="330" y="1865"/>
                  <a:pt x="366" y="1832"/>
                  <a:pt x="369" y="1799"/>
                </a:cubicBezTo>
                <a:close/>
                <a:moveTo>
                  <a:pt x="370" y="1504"/>
                </a:moveTo>
                <a:cubicBezTo>
                  <a:pt x="400" y="1541"/>
                  <a:pt x="430" y="1551"/>
                  <a:pt x="443" y="1528"/>
                </a:cubicBezTo>
                <a:cubicBezTo>
                  <a:pt x="450" y="1515"/>
                  <a:pt x="448" y="1488"/>
                  <a:pt x="439" y="1476"/>
                </a:cubicBezTo>
                <a:cubicBezTo>
                  <a:pt x="424" y="1456"/>
                  <a:pt x="400" y="1466"/>
                  <a:pt x="370" y="1504"/>
                </a:cubicBezTo>
                <a:close/>
                <a:moveTo>
                  <a:pt x="305" y="1361"/>
                </a:moveTo>
                <a:cubicBezTo>
                  <a:pt x="285" y="1369"/>
                  <a:pt x="263" y="1377"/>
                  <a:pt x="235" y="1389"/>
                </a:cubicBezTo>
                <a:cubicBezTo>
                  <a:pt x="252" y="1414"/>
                  <a:pt x="265" y="1433"/>
                  <a:pt x="278" y="1451"/>
                </a:cubicBezTo>
                <a:cubicBezTo>
                  <a:pt x="347" y="1420"/>
                  <a:pt x="350" y="1411"/>
                  <a:pt x="305" y="1361"/>
                </a:cubicBezTo>
                <a:close/>
                <a:moveTo>
                  <a:pt x="330" y="2158"/>
                </a:moveTo>
                <a:cubicBezTo>
                  <a:pt x="389" y="2158"/>
                  <a:pt x="389" y="2158"/>
                  <a:pt x="389" y="2158"/>
                </a:cubicBezTo>
                <a:cubicBezTo>
                  <a:pt x="384" y="2156"/>
                  <a:pt x="379" y="2155"/>
                  <a:pt x="372" y="2154"/>
                </a:cubicBezTo>
                <a:cubicBezTo>
                  <a:pt x="354" y="2152"/>
                  <a:pt x="341" y="2152"/>
                  <a:pt x="330" y="2158"/>
                </a:cubicBezTo>
                <a:close/>
                <a:moveTo>
                  <a:pt x="314" y="1926"/>
                </a:moveTo>
                <a:cubicBezTo>
                  <a:pt x="291" y="1940"/>
                  <a:pt x="272" y="1988"/>
                  <a:pt x="286" y="2015"/>
                </a:cubicBezTo>
                <a:cubicBezTo>
                  <a:pt x="294" y="2032"/>
                  <a:pt x="316" y="2049"/>
                  <a:pt x="334" y="2053"/>
                </a:cubicBezTo>
                <a:cubicBezTo>
                  <a:pt x="366" y="2059"/>
                  <a:pt x="389" y="2023"/>
                  <a:pt x="401" y="1956"/>
                </a:cubicBezTo>
                <a:cubicBezTo>
                  <a:pt x="360" y="1914"/>
                  <a:pt x="344" y="1908"/>
                  <a:pt x="314" y="1926"/>
                </a:cubicBezTo>
                <a:close/>
              </a:path>
            </a:pathLst>
          </a:custGeom>
          <a:solidFill>
            <a:schemeClr val="accent3">
              <a:lumMod val="60000"/>
              <a:lumOff val="40000"/>
              <a:alpha val="40000"/>
            </a:schemeClr>
          </a:solidFill>
          <a:ln>
            <a:noFill/>
          </a:ln>
        </p:spPr>
      </p:sp>
      <p:sp>
        <p:nvSpPr>
          <p:cNvPr id="2" name="Date Placeholder 1"/>
          <p:cNvSpPr>
            <a:spLocks noGrp="1"/>
          </p:cNvSpPr>
          <p:nvPr>
            <p:ph type="dt" sz="half" idx="10"/>
          </p:nvPr>
        </p:nvSpPr>
        <p:spPr/>
        <p:txBody>
          <a:bodyPr/>
          <a:lstStyle/>
          <a:p>
            <a:fld id="{377ECC86-1672-4627-AEFE-EC5485C73905}" type="datetimeFigureOut">
              <a:rPr lang="en-US" smtClean="0"/>
              <a:t>10/18/2016</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550078775"/>
      </p:ext>
    </p:extLst>
  </p:cSld>
  <p:clrMapOvr>
    <a:masterClrMapping/>
  </p:clrMapOvr>
  <p:extLst mod="1">
    <p:ext uri="{DCECCB84-F9BA-43D5-87BE-67443E8EF086}">
      <p15:sldGuideLst xmlns:p15="http://schemas.microsoft.com/office/powerpoint/2012/main">
        <p15:guide id="1" pos="540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1" name="Freeform 5"/>
          <p:cNvSpPr>
            <a:spLocks noEditPoints="1"/>
          </p:cNvSpPr>
          <p:nvPr/>
        </p:nvSpPr>
        <p:spPr bwMode="auto">
          <a:xfrm>
            <a:off x="389282" y="1"/>
            <a:ext cx="11520781" cy="6864102"/>
          </a:xfrm>
          <a:custGeom>
            <a:avLst/>
            <a:gdLst/>
            <a:ahLst/>
            <a:cxnLst/>
            <a:rect l="0" t="0" r="r" b="b"/>
            <a:pathLst>
              <a:path w="3627" h="2160">
                <a:moveTo>
                  <a:pt x="482" y="15"/>
                </a:moveTo>
                <a:cubicBezTo>
                  <a:pt x="491" y="14"/>
                  <a:pt x="499" y="8"/>
                  <a:pt x="504" y="0"/>
                </a:cubicBezTo>
                <a:cubicBezTo>
                  <a:pt x="451" y="0"/>
                  <a:pt x="451" y="0"/>
                  <a:pt x="451" y="0"/>
                </a:cubicBezTo>
                <a:cubicBezTo>
                  <a:pt x="459" y="10"/>
                  <a:pt x="472" y="16"/>
                  <a:pt x="482" y="15"/>
                </a:cubicBezTo>
                <a:close/>
                <a:moveTo>
                  <a:pt x="376" y="126"/>
                </a:moveTo>
                <a:cubicBezTo>
                  <a:pt x="375" y="145"/>
                  <a:pt x="388" y="155"/>
                  <a:pt x="407" y="154"/>
                </a:cubicBezTo>
                <a:cubicBezTo>
                  <a:pt x="440" y="123"/>
                  <a:pt x="440" y="121"/>
                  <a:pt x="416" y="88"/>
                </a:cubicBezTo>
                <a:cubicBezTo>
                  <a:pt x="394" y="91"/>
                  <a:pt x="376" y="101"/>
                  <a:pt x="376" y="126"/>
                </a:cubicBezTo>
                <a:close/>
                <a:moveTo>
                  <a:pt x="381" y="225"/>
                </a:moveTo>
                <a:cubicBezTo>
                  <a:pt x="359" y="227"/>
                  <a:pt x="344" y="243"/>
                  <a:pt x="347" y="263"/>
                </a:cubicBezTo>
                <a:cubicBezTo>
                  <a:pt x="351" y="288"/>
                  <a:pt x="370" y="306"/>
                  <a:pt x="391" y="303"/>
                </a:cubicBezTo>
                <a:cubicBezTo>
                  <a:pt x="413" y="301"/>
                  <a:pt x="430" y="279"/>
                  <a:pt x="428" y="256"/>
                </a:cubicBezTo>
                <a:cubicBezTo>
                  <a:pt x="426" y="238"/>
                  <a:pt x="405" y="224"/>
                  <a:pt x="381" y="225"/>
                </a:cubicBezTo>
                <a:close/>
                <a:moveTo>
                  <a:pt x="250" y="87"/>
                </a:moveTo>
                <a:cubicBezTo>
                  <a:pt x="250" y="106"/>
                  <a:pt x="260" y="117"/>
                  <a:pt x="279" y="120"/>
                </a:cubicBezTo>
                <a:cubicBezTo>
                  <a:pt x="301" y="124"/>
                  <a:pt x="320" y="107"/>
                  <a:pt x="331" y="75"/>
                </a:cubicBezTo>
                <a:cubicBezTo>
                  <a:pt x="320" y="64"/>
                  <a:pt x="309" y="53"/>
                  <a:pt x="298" y="43"/>
                </a:cubicBezTo>
                <a:cubicBezTo>
                  <a:pt x="262" y="51"/>
                  <a:pt x="251" y="61"/>
                  <a:pt x="250" y="87"/>
                </a:cubicBezTo>
                <a:close/>
                <a:moveTo>
                  <a:pt x="548" y="94"/>
                </a:moveTo>
                <a:cubicBezTo>
                  <a:pt x="555" y="73"/>
                  <a:pt x="546" y="64"/>
                  <a:pt x="505" y="52"/>
                </a:cubicBezTo>
                <a:cubicBezTo>
                  <a:pt x="472" y="76"/>
                  <a:pt x="471" y="79"/>
                  <a:pt x="486" y="117"/>
                </a:cubicBezTo>
                <a:cubicBezTo>
                  <a:pt x="524" y="125"/>
                  <a:pt x="541" y="118"/>
                  <a:pt x="548" y="94"/>
                </a:cubicBezTo>
                <a:close/>
                <a:moveTo>
                  <a:pt x="714" y="94"/>
                </a:moveTo>
                <a:cubicBezTo>
                  <a:pt x="695" y="96"/>
                  <a:pt x="673" y="122"/>
                  <a:pt x="675" y="141"/>
                </a:cubicBezTo>
                <a:cubicBezTo>
                  <a:pt x="677" y="160"/>
                  <a:pt x="703" y="178"/>
                  <a:pt x="725" y="176"/>
                </a:cubicBezTo>
                <a:cubicBezTo>
                  <a:pt x="745" y="173"/>
                  <a:pt x="757" y="156"/>
                  <a:pt x="755" y="134"/>
                </a:cubicBezTo>
                <a:cubicBezTo>
                  <a:pt x="751" y="110"/>
                  <a:pt x="733" y="92"/>
                  <a:pt x="714" y="94"/>
                </a:cubicBezTo>
                <a:close/>
                <a:moveTo>
                  <a:pt x="609" y="2"/>
                </a:moveTo>
                <a:cubicBezTo>
                  <a:pt x="604" y="19"/>
                  <a:pt x="600" y="34"/>
                  <a:pt x="596" y="48"/>
                </a:cubicBezTo>
                <a:cubicBezTo>
                  <a:pt x="608" y="63"/>
                  <a:pt x="619" y="80"/>
                  <a:pt x="637" y="66"/>
                </a:cubicBezTo>
                <a:cubicBezTo>
                  <a:pt x="647" y="58"/>
                  <a:pt x="655" y="42"/>
                  <a:pt x="655" y="29"/>
                </a:cubicBezTo>
                <a:cubicBezTo>
                  <a:pt x="655" y="6"/>
                  <a:pt x="634" y="4"/>
                  <a:pt x="609" y="2"/>
                </a:cubicBezTo>
                <a:close/>
                <a:moveTo>
                  <a:pt x="199" y="184"/>
                </a:moveTo>
                <a:cubicBezTo>
                  <a:pt x="182" y="191"/>
                  <a:pt x="174" y="214"/>
                  <a:pt x="180" y="233"/>
                </a:cubicBezTo>
                <a:cubicBezTo>
                  <a:pt x="189" y="259"/>
                  <a:pt x="203" y="265"/>
                  <a:pt x="242" y="259"/>
                </a:cubicBezTo>
                <a:cubicBezTo>
                  <a:pt x="251" y="248"/>
                  <a:pt x="260" y="236"/>
                  <a:pt x="270" y="223"/>
                </a:cubicBezTo>
                <a:cubicBezTo>
                  <a:pt x="245" y="185"/>
                  <a:pt x="222" y="173"/>
                  <a:pt x="199" y="184"/>
                </a:cubicBezTo>
                <a:close/>
                <a:moveTo>
                  <a:pt x="587" y="178"/>
                </a:moveTo>
                <a:cubicBezTo>
                  <a:pt x="570" y="181"/>
                  <a:pt x="562" y="184"/>
                  <a:pt x="553" y="185"/>
                </a:cubicBezTo>
                <a:cubicBezTo>
                  <a:pt x="531" y="189"/>
                  <a:pt x="516" y="204"/>
                  <a:pt x="516" y="223"/>
                </a:cubicBezTo>
                <a:cubicBezTo>
                  <a:pt x="515" y="241"/>
                  <a:pt x="524" y="261"/>
                  <a:pt x="534" y="276"/>
                </a:cubicBezTo>
                <a:cubicBezTo>
                  <a:pt x="543" y="290"/>
                  <a:pt x="576" y="290"/>
                  <a:pt x="592" y="281"/>
                </a:cubicBezTo>
                <a:cubicBezTo>
                  <a:pt x="609" y="271"/>
                  <a:pt x="613" y="257"/>
                  <a:pt x="607" y="239"/>
                </a:cubicBezTo>
                <a:cubicBezTo>
                  <a:pt x="600" y="220"/>
                  <a:pt x="595" y="200"/>
                  <a:pt x="587" y="178"/>
                </a:cubicBezTo>
                <a:close/>
                <a:moveTo>
                  <a:pt x="827" y="34"/>
                </a:moveTo>
                <a:cubicBezTo>
                  <a:pt x="846" y="34"/>
                  <a:pt x="858" y="25"/>
                  <a:pt x="863" y="7"/>
                </a:cubicBezTo>
                <a:cubicBezTo>
                  <a:pt x="863" y="5"/>
                  <a:pt x="864" y="3"/>
                  <a:pt x="864" y="0"/>
                </a:cubicBezTo>
                <a:cubicBezTo>
                  <a:pt x="783" y="0"/>
                  <a:pt x="783" y="0"/>
                  <a:pt x="783" y="0"/>
                </a:cubicBezTo>
                <a:cubicBezTo>
                  <a:pt x="790" y="26"/>
                  <a:pt x="802" y="33"/>
                  <a:pt x="827" y="34"/>
                </a:cubicBezTo>
                <a:close/>
                <a:moveTo>
                  <a:pt x="3376" y="1873"/>
                </a:moveTo>
                <a:cubicBezTo>
                  <a:pt x="3381" y="1864"/>
                  <a:pt x="3390" y="1855"/>
                  <a:pt x="3394" y="1845"/>
                </a:cubicBezTo>
                <a:cubicBezTo>
                  <a:pt x="3400" y="1828"/>
                  <a:pt x="3388" y="1809"/>
                  <a:pt x="3372" y="1805"/>
                </a:cubicBezTo>
                <a:cubicBezTo>
                  <a:pt x="3357" y="1802"/>
                  <a:pt x="3342" y="1813"/>
                  <a:pt x="3337" y="1831"/>
                </a:cubicBezTo>
                <a:cubicBezTo>
                  <a:pt x="3334" y="1844"/>
                  <a:pt x="3336" y="1856"/>
                  <a:pt x="3346" y="1866"/>
                </a:cubicBezTo>
                <a:cubicBezTo>
                  <a:pt x="3354" y="1868"/>
                  <a:pt x="3363" y="1870"/>
                  <a:pt x="3376" y="1873"/>
                </a:cubicBezTo>
                <a:close/>
                <a:moveTo>
                  <a:pt x="3320" y="2029"/>
                </a:moveTo>
                <a:cubicBezTo>
                  <a:pt x="3320" y="2015"/>
                  <a:pt x="3324" y="2000"/>
                  <a:pt x="3306" y="1997"/>
                </a:cubicBezTo>
                <a:cubicBezTo>
                  <a:pt x="3301" y="1996"/>
                  <a:pt x="3290" y="2002"/>
                  <a:pt x="3288" y="2006"/>
                </a:cubicBezTo>
                <a:cubicBezTo>
                  <a:pt x="3286" y="2014"/>
                  <a:pt x="3285" y="2027"/>
                  <a:pt x="3290" y="2033"/>
                </a:cubicBezTo>
                <a:cubicBezTo>
                  <a:pt x="3298" y="2044"/>
                  <a:pt x="3309" y="2036"/>
                  <a:pt x="3320" y="2029"/>
                </a:cubicBezTo>
                <a:close/>
                <a:moveTo>
                  <a:pt x="3252" y="1846"/>
                </a:moveTo>
                <a:cubicBezTo>
                  <a:pt x="3269" y="1839"/>
                  <a:pt x="3272" y="1832"/>
                  <a:pt x="3269" y="1801"/>
                </a:cubicBezTo>
                <a:cubicBezTo>
                  <a:pt x="3246" y="1789"/>
                  <a:pt x="3238" y="1790"/>
                  <a:pt x="3226" y="1803"/>
                </a:cubicBezTo>
                <a:cubicBezTo>
                  <a:pt x="3217" y="1814"/>
                  <a:pt x="3213" y="1830"/>
                  <a:pt x="3220" y="1838"/>
                </a:cubicBezTo>
                <a:cubicBezTo>
                  <a:pt x="3229" y="1848"/>
                  <a:pt x="3239" y="1851"/>
                  <a:pt x="3252" y="1846"/>
                </a:cubicBezTo>
                <a:close/>
                <a:moveTo>
                  <a:pt x="3501" y="1919"/>
                </a:moveTo>
                <a:cubicBezTo>
                  <a:pt x="3505" y="1910"/>
                  <a:pt x="3510" y="1900"/>
                  <a:pt x="3514" y="1891"/>
                </a:cubicBezTo>
                <a:cubicBezTo>
                  <a:pt x="3502" y="1869"/>
                  <a:pt x="3493" y="1864"/>
                  <a:pt x="3477" y="1870"/>
                </a:cubicBezTo>
                <a:cubicBezTo>
                  <a:pt x="3463" y="1875"/>
                  <a:pt x="3456" y="1887"/>
                  <a:pt x="3460" y="1900"/>
                </a:cubicBezTo>
                <a:cubicBezTo>
                  <a:pt x="3466" y="1918"/>
                  <a:pt x="3474" y="1922"/>
                  <a:pt x="3501" y="1919"/>
                </a:cubicBezTo>
                <a:close/>
                <a:moveTo>
                  <a:pt x="3153" y="1864"/>
                </a:moveTo>
                <a:cubicBezTo>
                  <a:pt x="3155" y="1846"/>
                  <a:pt x="3146" y="1836"/>
                  <a:pt x="3131" y="1830"/>
                </a:cubicBezTo>
                <a:cubicBezTo>
                  <a:pt x="3111" y="1824"/>
                  <a:pt x="3100" y="1836"/>
                  <a:pt x="3085" y="1855"/>
                </a:cubicBezTo>
                <a:cubicBezTo>
                  <a:pt x="3087" y="1861"/>
                  <a:pt x="3090" y="1871"/>
                  <a:pt x="3092" y="1878"/>
                </a:cubicBezTo>
                <a:cubicBezTo>
                  <a:pt x="3124" y="1894"/>
                  <a:pt x="3140" y="1884"/>
                  <a:pt x="3153" y="1864"/>
                </a:cubicBezTo>
                <a:close/>
                <a:moveTo>
                  <a:pt x="54" y="71"/>
                </a:moveTo>
                <a:cubicBezTo>
                  <a:pt x="24" y="70"/>
                  <a:pt x="12" y="91"/>
                  <a:pt x="0" y="118"/>
                </a:cubicBezTo>
                <a:cubicBezTo>
                  <a:pt x="12" y="132"/>
                  <a:pt x="25" y="146"/>
                  <a:pt x="38" y="160"/>
                </a:cubicBezTo>
                <a:cubicBezTo>
                  <a:pt x="82" y="143"/>
                  <a:pt x="94" y="133"/>
                  <a:pt x="93" y="114"/>
                </a:cubicBezTo>
                <a:cubicBezTo>
                  <a:pt x="92" y="95"/>
                  <a:pt x="73" y="72"/>
                  <a:pt x="54" y="71"/>
                </a:cubicBezTo>
                <a:close/>
                <a:moveTo>
                  <a:pt x="206" y="23"/>
                </a:moveTo>
                <a:cubicBezTo>
                  <a:pt x="213" y="15"/>
                  <a:pt x="216" y="8"/>
                  <a:pt x="218" y="0"/>
                </a:cubicBezTo>
                <a:cubicBezTo>
                  <a:pt x="147" y="0"/>
                  <a:pt x="147" y="0"/>
                  <a:pt x="147" y="0"/>
                </a:cubicBezTo>
                <a:cubicBezTo>
                  <a:pt x="145" y="13"/>
                  <a:pt x="150" y="22"/>
                  <a:pt x="163" y="29"/>
                </a:cubicBezTo>
                <a:cubicBezTo>
                  <a:pt x="179" y="37"/>
                  <a:pt x="194" y="38"/>
                  <a:pt x="206" y="23"/>
                </a:cubicBezTo>
                <a:close/>
                <a:moveTo>
                  <a:pt x="3146" y="1932"/>
                </a:moveTo>
                <a:cubicBezTo>
                  <a:pt x="3138" y="1943"/>
                  <a:pt x="3143" y="1957"/>
                  <a:pt x="3159" y="1972"/>
                </a:cubicBezTo>
                <a:cubicBezTo>
                  <a:pt x="3185" y="1965"/>
                  <a:pt x="3197" y="1957"/>
                  <a:pt x="3193" y="1944"/>
                </a:cubicBezTo>
                <a:cubicBezTo>
                  <a:pt x="3190" y="1934"/>
                  <a:pt x="3181" y="1924"/>
                  <a:pt x="3172" y="1919"/>
                </a:cubicBezTo>
                <a:cubicBezTo>
                  <a:pt x="3161" y="1913"/>
                  <a:pt x="3152" y="1924"/>
                  <a:pt x="3146" y="1932"/>
                </a:cubicBezTo>
                <a:close/>
                <a:moveTo>
                  <a:pt x="3606" y="2105"/>
                </a:moveTo>
                <a:cubicBezTo>
                  <a:pt x="3592" y="2096"/>
                  <a:pt x="3582" y="2099"/>
                  <a:pt x="3573" y="2112"/>
                </a:cubicBezTo>
                <a:cubicBezTo>
                  <a:pt x="3565" y="2125"/>
                  <a:pt x="3568" y="2144"/>
                  <a:pt x="3580" y="2152"/>
                </a:cubicBezTo>
                <a:cubicBezTo>
                  <a:pt x="3590" y="2160"/>
                  <a:pt x="3610" y="2158"/>
                  <a:pt x="3617" y="2148"/>
                </a:cubicBezTo>
                <a:cubicBezTo>
                  <a:pt x="3627" y="2135"/>
                  <a:pt x="3622" y="2116"/>
                  <a:pt x="3606" y="2105"/>
                </a:cubicBezTo>
                <a:close/>
                <a:moveTo>
                  <a:pt x="3294" y="2158"/>
                </a:moveTo>
                <a:cubicBezTo>
                  <a:pt x="3324" y="2158"/>
                  <a:pt x="3324" y="2158"/>
                  <a:pt x="3324" y="2158"/>
                </a:cubicBezTo>
                <a:cubicBezTo>
                  <a:pt x="3325" y="2151"/>
                  <a:pt x="3325" y="2142"/>
                  <a:pt x="3326" y="2132"/>
                </a:cubicBezTo>
                <a:cubicBezTo>
                  <a:pt x="3312" y="2135"/>
                  <a:pt x="3302" y="2136"/>
                  <a:pt x="3293" y="2138"/>
                </a:cubicBezTo>
                <a:cubicBezTo>
                  <a:pt x="3293" y="2147"/>
                  <a:pt x="3293" y="2154"/>
                  <a:pt x="3294" y="2158"/>
                </a:cubicBezTo>
                <a:close/>
                <a:moveTo>
                  <a:pt x="3324" y="1903"/>
                </a:moveTo>
                <a:cubicBezTo>
                  <a:pt x="3305" y="1914"/>
                  <a:pt x="3309" y="1932"/>
                  <a:pt x="3312" y="1951"/>
                </a:cubicBezTo>
                <a:cubicBezTo>
                  <a:pt x="3329" y="1958"/>
                  <a:pt x="3343" y="1961"/>
                  <a:pt x="3353" y="1946"/>
                </a:cubicBezTo>
                <a:cubicBezTo>
                  <a:pt x="3360" y="1935"/>
                  <a:pt x="3363" y="1923"/>
                  <a:pt x="3352" y="1913"/>
                </a:cubicBezTo>
                <a:cubicBezTo>
                  <a:pt x="3344" y="1906"/>
                  <a:pt x="3336" y="1896"/>
                  <a:pt x="3324" y="1903"/>
                </a:cubicBezTo>
                <a:close/>
                <a:moveTo>
                  <a:pt x="3288" y="2070"/>
                </a:moveTo>
                <a:cubicBezTo>
                  <a:pt x="3282" y="2068"/>
                  <a:pt x="3274" y="2070"/>
                  <a:pt x="3262" y="2071"/>
                </a:cubicBezTo>
                <a:cubicBezTo>
                  <a:pt x="3266" y="2082"/>
                  <a:pt x="3266" y="2092"/>
                  <a:pt x="3271" y="2095"/>
                </a:cubicBezTo>
                <a:cubicBezTo>
                  <a:pt x="3278" y="2101"/>
                  <a:pt x="3287" y="2100"/>
                  <a:pt x="3293" y="2090"/>
                </a:cubicBezTo>
                <a:cubicBezTo>
                  <a:pt x="3298" y="2082"/>
                  <a:pt x="3297" y="2074"/>
                  <a:pt x="3288" y="2070"/>
                </a:cubicBezTo>
                <a:close/>
                <a:moveTo>
                  <a:pt x="3390" y="2058"/>
                </a:moveTo>
                <a:cubicBezTo>
                  <a:pt x="3375" y="2054"/>
                  <a:pt x="3367" y="2064"/>
                  <a:pt x="3362" y="2096"/>
                </a:cubicBezTo>
                <a:cubicBezTo>
                  <a:pt x="3375" y="2101"/>
                  <a:pt x="3386" y="2110"/>
                  <a:pt x="3398" y="2098"/>
                </a:cubicBezTo>
                <a:cubicBezTo>
                  <a:pt x="3405" y="2069"/>
                  <a:pt x="3404" y="2061"/>
                  <a:pt x="3390" y="2058"/>
                </a:cubicBezTo>
                <a:close/>
                <a:moveTo>
                  <a:pt x="3506" y="2108"/>
                </a:moveTo>
                <a:cubicBezTo>
                  <a:pt x="3497" y="2102"/>
                  <a:pt x="3482" y="2103"/>
                  <a:pt x="3476" y="2111"/>
                </a:cubicBezTo>
                <a:cubicBezTo>
                  <a:pt x="3469" y="2121"/>
                  <a:pt x="3471" y="2138"/>
                  <a:pt x="3482" y="2145"/>
                </a:cubicBezTo>
                <a:cubicBezTo>
                  <a:pt x="3491" y="2151"/>
                  <a:pt x="3507" y="2147"/>
                  <a:pt x="3513" y="2137"/>
                </a:cubicBezTo>
                <a:cubicBezTo>
                  <a:pt x="3518" y="2128"/>
                  <a:pt x="3515" y="2114"/>
                  <a:pt x="3506" y="2108"/>
                </a:cubicBezTo>
                <a:close/>
                <a:moveTo>
                  <a:pt x="3266" y="1905"/>
                </a:moveTo>
                <a:cubicBezTo>
                  <a:pt x="3258" y="1900"/>
                  <a:pt x="3247" y="1898"/>
                  <a:pt x="3240" y="1908"/>
                </a:cubicBezTo>
                <a:cubicBezTo>
                  <a:pt x="3230" y="1921"/>
                  <a:pt x="3233" y="1932"/>
                  <a:pt x="3245" y="1943"/>
                </a:cubicBezTo>
                <a:cubicBezTo>
                  <a:pt x="3253" y="1942"/>
                  <a:pt x="3261" y="1941"/>
                  <a:pt x="3270" y="1940"/>
                </a:cubicBezTo>
                <a:cubicBezTo>
                  <a:pt x="3273" y="1927"/>
                  <a:pt x="3283" y="1914"/>
                  <a:pt x="3266" y="1905"/>
                </a:cubicBezTo>
                <a:close/>
                <a:moveTo>
                  <a:pt x="3587" y="2018"/>
                </a:moveTo>
                <a:cubicBezTo>
                  <a:pt x="3596" y="2010"/>
                  <a:pt x="3598" y="1995"/>
                  <a:pt x="3591" y="1983"/>
                </a:cubicBezTo>
                <a:cubicBezTo>
                  <a:pt x="3584" y="1971"/>
                  <a:pt x="3574" y="1964"/>
                  <a:pt x="3559" y="1968"/>
                </a:cubicBezTo>
                <a:cubicBezTo>
                  <a:pt x="3542" y="1971"/>
                  <a:pt x="3537" y="1980"/>
                  <a:pt x="3537" y="2012"/>
                </a:cubicBezTo>
                <a:cubicBezTo>
                  <a:pt x="3561" y="2027"/>
                  <a:pt x="3574" y="2028"/>
                  <a:pt x="3587" y="2018"/>
                </a:cubicBezTo>
                <a:close/>
                <a:moveTo>
                  <a:pt x="2915" y="2148"/>
                </a:moveTo>
                <a:cubicBezTo>
                  <a:pt x="2916" y="2151"/>
                  <a:pt x="2916" y="2155"/>
                  <a:pt x="2917" y="2158"/>
                </a:cubicBezTo>
                <a:cubicBezTo>
                  <a:pt x="2971" y="2158"/>
                  <a:pt x="2971" y="2158"/>
                  <a:pt x="2971" y="2158"/>
                </a:cubicBezTo>
                <a:cubicBezTo>
                  <a:pt x="2970" y="2152"/>
                  <a:pt x="2967" y="2147"/>
                  <a:pt x="2963" y="2144"/>
                </a:cubicBezTo>
                <a:cubicBezTo>
                  <a:pt x="2947" y="2131"/>
                  <a:pt x="2932" y="2138"/>
                  <a:pt x="2915" y="2148"/>
                </a:cubicBezTo>
                <a:close/>
                <a:moveTo>
                  <a:pt x="3389" y="1974"/>
                </a:moveTo>
                <a:cubicBezTo>
                  <a:pt x="3385" y="1983"/>
                  <a:pt x="3389" y="1992"/>
                  <a:pt x="3399" y="1995"/>
                </a:cubicBezTo>
                <a:cubicBezTo>
                  <a:pt x="3406" y="1998"/>
                  <a:pt x="3418" y="1999"/>
                  <a:pt x="3423" y="1995"/>
                </a:cubicBezTo>
                <a:cubicBezTo>
                  <a:pt x="3436" y="1985"/>
                  <a:pt x="3433" y="1971"/>
                  <a:pt x="3423" y="1959"/>
                </a:cubicBezTo>
                <a:cubicBezTo>
                  <a:pt x="3408" y="1956"/>
                  <a:pt x="3395" y="1958"/>
                  <a:pt x="3389" y="1974"/>
                </a:cubicBezTo>
                <a:close/>
                <a:moveTo>
                  <a:pt x="3474" y="2017"/>
                </a:moveTo>
                <a:cubicBezTo>
                  <a:pt x="3463" y="2013"/>
                  <a:pt x="3455" y="2015"/>
                  <a:pt x="3448" y="2025"/>
                </a:cubicBezTo>
                <a:cubicBezTo>
                  <a:pt x="3442" y="2035"/>
                  <a:pt x="3442" y="2054"/>
                  <a:pt x="3451" y="2060"/>
                </a:cubicBezTo>
                <a:cubicBezTo>
                  <a:pt x="3465" y="2070"/>
                  <a:pt x="3479" y="2066"/>
                  <a:pt x="3490" y="2054"/>
                </a:cubicBezTo>
                <a:cubicBezTo>
                  <a:pt x="3493" y="2029"/>
                  <a:pt x="3489" y="2021"/>
                  <a:pt x="3474" y="2017"/>
                </a:cubicBezTo>
                <a:close/>
                <a:moveTo>
                  <a:pt x="3195" y="2009"/>
                </a:moveTo>
                <a:cubicBezTo>
                  <a:pt x="3184" y="2020"/>
                  <a:pt x="3185" y="2032"/>
                  <a:pt x="3201" y="2050"/>
                </a:cubicBezTo>
                <a:cubicBezTo>
                  <a:pt x="3220" y="2050"/>
                  <a:pt x="3230" y="2040"/>
                  <a:pt x="3234" y="2023"/>
                </a:cubicBezTo>
                <a:cubicBezTo>
                  <a:pt x="3214" y="2002"/>
                  <a:pt x="3205" y="1999"/>
                  <a:pt x="3195" y="2009"/>
                </a:cubicBezTo>
                <a:close/>
                <a:moveTo>
                  <a:pt x="3042" y="2140"/>
                </a:moveTo>
                <a:cubicBezTo>
                  <a:pt x="3037" y="2145"/>
                  <a:pt x="3034" y="2151"/>
                  <a:pt x="3036" y="2158"/>
                </a:cubicBezTo>
                <a:cubicBezTo>
                  <a:pt x="3085" y="2158"/>
                  <a:pt x="3085" y="2158"/>
                  <a:pt x="3085" y="2158"/>
                </a:cubicBezTo>
                <a:cubicBezTo>
                  <a:pt x="3086" y="2154"/>
                  <a:pt x="3086" y="2149"/>
                  <a:pt x="3085" y="2144"/>
                </a:cubicBezTo>
                <a:cubicBezTo>
                  <a:pt x="3064" y="2130"/>
                  <a:pt x="3054" y="2130"/>
                  <a:pt x="3042" y="2140"/>
                </a:cubicBezTo>
                <a:close/>
                <a:moveTo>
                  <a:pt x="2952" y="2053"/>
                </a:moveTo>
                <a:cubicBezTo>
                  <a:pt x="2977" y="2061"/>
                  <a:pt x="2984" y="2060"/>
                  <a:pt x="2993" y="2046"/>
                </a:cubicBezTo>
                <a:cubicBezTo>
                  <a:pt x="3004" y="2029"/>
                  <a:pt x="3002" y="2022"/>
                  <a:pt x="2980" y="2000"/>
                </a:cubicBezTo>
                <a:cubicBezTo>
                  <a:pt x="2940" y="2005"/>
                  <a:pt x="2935" y="2016"/>
                  <a:pt x="2952" y="2053"/>
                </a:cubicBezTo>
                <a:close/>
                <a:moveTo>
                  <a:pt x="3065" y="2037"/>
                </a:moveTo>
                <a:cubicBezTo>
                  <a:pt x="3057" y="2037"/>
                  <a:pt x="3046" y="2043"/>
                  <a:pt x="3041" y="2049"/>
                </a:cubicBezTo>
                <a:cubicBezTo>
                  <a:pt x="3033" y="2061"/>
                  <a:pt x="3043" y="2077"/>
                  <a:pt x="3067" y="2094"/>
                </a:cubicBezTo>
                <a:cubicBezTo>
                  <a:pt x="3092" y="2086"/>
                  <a:pt x="3097" y="2080"/>
                  <a:pt x="3095" y="2065"/>
                </a:cubicBezTo>
                <a:cubicBezTo>
                  <a:pt x="3094" y="2053"/>
                  <a:pt x="3078" y="2036"/>
                  <a:pt x="3065" y="2037"/>
                </a:cubicBezTo>
                <a:close/>
                <a:moveTo>
                  <a:pt x="3057" y="1943"/>
                </a:moveTo>
                <a:cubicBezTo>
                  <a:pt x="3064" y="1931"/>
                  <a:pt x="3059" y="1918"/>
                  <a:pt x="3046" y="1911"/>
                </a:cubicBezTo>
                <a:cubicBezTo>
                  <a:pt x="3030" y="1902"/>
                  <a:pt x="3017" y="1905"/>
                  <a:pt x="3011" y="1918"/>
                </a:cubicBezTo>
                <a:cubicBezTo>
                  <a:pt x="3004" y="1931"/>
                  <a:pt x="3008" y="1948"/>
                  <a:pt x="3019" y="1954"/>
                </a:cubicBezTo>
                <a:cubicBezTo>
                  <a:pt x="3032" y="1961"/>
                  <a:pt x="3050" y="1956"/>
                  <a:pt x="3057" y="1943"/>
                </a:cubicBezTo>
                <a:close/>
                <a:moveTo>
                  <a:pt x="3203" y="2092"/>
                </a:moveTo>
                <a:cubicBezTo>
                  <a:pt x="3193" y="2103"/>
                  <a:pt x="3184" y="2113"/>
                  <a:pt x="3193" y="2125"/>
                </a:cubicBezTo>
                <a:cubicBezTo>
                  <a:pt x="3197" y="2129"/>
                  <a:pt x="3205" y="2133"/>
                  <a:pt x="3211" y="2132"/>
                </a:cubicBezTo>
                <a:cubicBezTo>
                  <a:pt x="3226" y="2129"/>
                  <a:pt x="3228" y="2116"/>
                  <a:pt x="3227" y="2100"/>
                </a:cubicBezTo>
                <a:cubicBezTo>
                  <a:pt x="3219" y="2097"/>
                  <a:pt x="3211" y="2094"/>
                  <a:pt x="3203" y="2092"/>
                </a:cubicBezTo>
                <a:close/>
                <a:moveTo>
                  <a:pt x="3097" y="1966"/>
                </a:moveTo>
                <a:cubicBezTo>
                  <a:pt x="3084" y="1968"/>
                  <a:pt x="3080" y="1977"/>
                  <a:pt x="3077" y="1990"/>
                </a:cubicBezTo>
                <a:cubicBezTo>
                  <a:pt x="3083" y="2004"/>
                  <a:pt x="3093" y="2012"/>
                  <a:pt x="3108" y="2008"/>
                </a:cubicBezTo>
                <a:cubicBezTo>
                  <a:pt x="3120" y="2005"/>
                  <a:pt x="3125" y="1993"/>
                  <a:pt x="3125" y="1981"/>
                </a:cubicBezTo>
                <a:cubicBezTo>
                  <a:pt x="3120" y="1968"/>
                  <a:pt x="3110" y="1965"/>
                  <a:pt x="3097" y="1966"/>
                </a:cubicBezTo>
                <a:close/>
                <a:moveTo>
                  <a:pt x="3158" y="2064"/>
                </a:moveTo>
                <a:cubicBezTo>
                  <a:pt x="3148" y="2058"/>
                  <a:pt x="3130" y="2062"/>
                  <a:pt x="3124" y="2072"/>
                </a:cubicBezTo>
                <a:cubicBezTo>
                  <a:pt x="3117" y="2082"/>
                  <a:pt x="3124" y="2103"/>
                  <a:pt x="3136" y="2110"/>
                </a:cubicBezTo>
                <a:cubicBezTo>
                  <a:pt x="3147" y="2117"/>
                  <a:pt x="3155" y="2113"/>
                  <a:pt x="3164" y="2098"/>
                </a:cubicBezTo>
                <a:cubicBezTo>
                  <a:pt x="3172" y="2083"/>
                  <a:pt x="3170" y="2072"/>
                  <a:pt x="3158" y="2064"/>
                </a:cubicBezTo>
                <a:close/>
              </a:path>
            </a:pathLst>
          </a:custGeom>
          <a:solidFill>
            <a:schemeClr val="accent3">
              <a:lumMod val="60000"/>
              <a:lumOff val="40000"/>
              <a:alpha val="40000"/>
            </a:schemeClr>
          </a:solidFill>
          <a:ln>
            <a:noFill/>
          </a:ln>
        </p:spPr>
      </p:sp>
      <p:sp>
        <p:nvSpPr>
          <p:cNvPr id="2" name="Title 1"/>
          <p:cNvSpPr>
            <a:spLocks noGrp="1"/>
          </p:cNvSpPr>
          <p:nvPr>
            <p:ph type="title"/>
          </p:nvPr>
        </p:nvSpPr>
        <p:spPr>
          <a:xfrm>
            <a:off x="8476488" y="1503907"/>
            <a:ext cx="3227715" cy="1687924"/>
          </a:xfrm>
        </p:spPr>
        <p:txBody>
          <a:bodyPr anchor="b">
            <a:normAutofit/>
          </a:bodyPr>
          <a:lstStyle>
            <a:lvl1pPr>
              <a:lnSpc>
                <a:spcPct val="104000"/>
              </a:lnSpc>
              <a:defRPr sz="3400"/>
            </a:lvl1pPr>
          </a:lstStyle>
          <a:p>
            <a:r>
              <a:rPr lang="en-US"/>
              <a:t>Click to edit Master title style</a:t>
            </a:r>
            <a:endParaRPr lang="en-US" dirty="0"/>
          </a:p>
        </p:txBody>
      </p:sp>
      <p:sp>
        <p:nvSpPr>
          <p:cNvPr id="3" name="Content Placeholder 2"/>
          <p:cNvSpPr>
            <a:spLocks noGrp="1"/>
          </p:cNvSpPr>
          <p:nvPr>
            <p:ph idx="1"/>
          </p:nvPr>
        </p:nvSpPr>
        <p:spPr>
          <a:xfrm>
            <a:off x="487730" y="441414"/>
            <a:ext cx="7597040" cy="5654586"/>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8476488" y="3223803"/>
            <a:ext cx="3227715" cy="2872197"/>
          </a:xfrm>
        </p:spPr>
        <p:txBody>
          <a:bodyPr/>
          <a:lstStyle>
            <a:lvl1pPr marL="0" indent="0">
              <a:spcBef>
                <a:spcPts val="1400"/>
              </a:spcBef>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a:xfrm>
            <a:off x="8476555" y="6286500"/>
            <a:ext cx="3227715" cy="365125"/>
          </a:xfrm>
        </p:spPr>
        <p:txBody>
          <a:bodyPr/>
          <a:lstStyle>
            <a:lvl1pPr algn="l">
              <a:defRPr/>
            </a:lvl1pPr>
          </a:lstStyle>
          <a:p>
            <a:fld id="{3CDCB01F-D966-4C62-B900-0BE008A90C98}" type="datetimeFigureOut">
              <a:rPr lang="en-US" smtClean="0"/>
              <a:t>10/18/2016</a:t>
            </a:fld>
            <a:endParaRPr lang="en-US" dirty="0"/>
          </a:p>
        </p:txBody>
      </p:sp>
      <p:sp>
        <p:nvSpPr>
          <p:cNvPr id="6" name="Footer Placeholder 5"/>
          <p:cNvSpPr>
            <a:spLocks noGrp="1"/>
          </p:cNvSpPr>
          <p:nvPr>
            <p:ph type="ftr" sz="quarter" idx="11"/>
          </p:nvPr>
        </p:nvSpPr>
        <p:spPr>
          <a:xfrm>
            <a:off x="487730" y="6286500"/>
            <a:ext cx="7597040" cy="365125"/>
          </a:xfrm>
        </p:spPr>
        <p:txBody>
          <a:bodyPr/>
          <a:lstStyle>
            <a:lvl1pPr algn="l">
              <a:defRPr/>
            </a:lvl1pPr>
          </a:lstStyle>
          <a:p>
            <a:endParaRPr lang="en-US" dirty="0"/>
          </a:p>
        </p:txBody>
      </p:sp>
      <p:sp>
        <p:nvSpPr>
          <p:cNvPr id="7" name="Slide Number Placeholder 6"/>
          <p:cNvSpPr>
            <a:spLocks noGrp="1"/>
          </p:cNvSpPr>
          <p:nvPr>
            <p:ph type="sldNum" sz="quarter" idx="12"/>
          </p:nvPr>
        </p:nvSpPr>
        <p:spPr>
          <a:xfrm>
            <a:off x="8476488" y="373604"/>
            <a:ext cx="3227715" cy="816481"/>
          </a:xfrm>
        </p:spPr>
        <p:txBody>
          <a:bodyPr anchor="t"/>
          <a:lstStyle>
            <a:lvl1pPr algn="l">
              <a:defRPr sz="4400"/>
            </a:lvl1pPr>
          </a:lstStyle>
          <a:p>
            <a:fld id="{6D22F896-40B5-4ADD-8801-0D06FADFA095}" type="slidenum">
              <a:rPr lang="en-US" smtClean="0"/>
              <a:t>‹#›</a:t>
            </a:fld>
            <a:endParaRPr lang="en-US" dirty="0"/>
          </a:p>
        </p:txBody>
      </p:sp>
    </p:spTree>
    <p:extLst>
      <p:ext uri="{BB962C8B-B14F-4D97-AF65-F5344CB8AC3E}">
        <p14:creationId xmlns:p14="http://schemas.microsoft.com/office/powerpoint/2010/main" val="3947104836"/>
      </p:ext>
    </p:extLst>
  </p:cSld>
  <p:clrMapOvr>
    <a:masterClrMapping/>
  </p:clrMapOvr>
  <p:extLst mod="1">
    <p:ext uri="{DCECCB84-F9BA-43D5-87BE-67443E8EF086}">
      <p15:sldGuideLst xmlns:p15="http://schemas.microsoft.com/office/powerpoint/2012/main">
        <p15:guide id="1" pos="540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Freeform 5"/>
          <p:cNvSpPr>
            <a:spLocks noEditPoints="1"/>
          </p:cNvSpPr>
          <p:nvPr/>
        </p:nvSpPr>
        <p:spPr bwMode="auto">
          <a:xfrm>
            <a:off x="389282" y="1"/>
            <a:ext cx="11520781" cy="6864102"/>
          </a:xfrm>
          <a:custGeom>
            <a:avLst/>
            <a:gdLst/>
            <a:ahLst/>
            <a:cxnLst/>
            <a:rect l="0" t="0" r="r" b="b"/>
            <a:pathLst>
              <a:path w="3627" h="2160">
                <a:moveTo>
                  <a:pt x="482" y="15"/>
                </a:moveTo>
                <a:cubicBezTo>
                  <a:pt x="491" y="14"/>
                  <a:pt x="499" y="8"/>
                  <a:pt x="504" y="0"/>
                </a:cubicBezTo>
                <a:cubicBezTo>
                  <a:pt x="451" y="0"/>
                  <a:pt x="451" y="0"/>
                  <a:pt x="451" y="0"/>
                </a:cubicBezTo>
                <a:cubicBezTo>
                  <a:pt x="459" y="10"/>
                  <a:pt x="472" y="16"/>
                  <a:pt x="482" y="15"/>
                </a:cubicBezTo>
                <a:close/>
                <a:moveTo>
                  <a:pt x="376" y="126"/>
                </a:moveTo>
                <a:cubicBezTo>
                  <a:pt x="375" y="145"/>
                  <a:pt x="388" y="155"/>
                  <a:pt x="407" y="154"/>
                </a:cubicBezTo>
                <a:cubicBezTo>
                  <a:pt x="440" y="123"/>
                  <a:pt x="440" y="121"/>
                  <a:pt x="416" y="88"/>
                </a:cubicBezTo>
                <a:cubicBezTo>
                  <a:pt x="394" y="91"/>
                  <a:pt x="376" y="101"/>
                  <a:pt x="376" y="126"/>
                </a:cubicBezTo>
                <a:close/>
                <a:moveTo>
                  <a:pt x="381" y="225"/>
                </a:moveTo>
                <a:cubicBezTo>
                  <a:pt x="359" y="227"/>
                  <a:pt x="344" y="243"/>
                  <a:pt x="347" y="263"/>
                </a:cubicBezTo>
                <a:cubicBezTo>
                  <a:pt x="351" y="288"/>
                  <a:pt x="370" y="306"/>
                  <a:pt x="391" y="303"/>
                </a:cubicBezTo>
                <a:cubicBezTo>
                  <a:pt x="413" y="301"/>
                  <a:pt x="430" y="279"/>
                  <a:pt x="428" y="256"/>
                </a:cubicBezTo>
                <a:cubicBezTo>
                  <a:pt x="426" y="238"/>
                  <a:pt x="405" y="224"/>
                  <a:pt x="381" y="225"/>
                </a:cubicBezTo>
                <a:close/>
                <a:moveTo>
                  <a:pt x="250" y="87"/>
                </a:moveTo>
                <a:cubicBezTo>
                  <a:pt x="250" y="106"/>
                  <a:pt x="260" y="117"/>
                  <a:pt x="279" y="120"/>
                </a:cubicBezTo>
                <a:cubicBezTo>
                  <a:pt x="301" y="124"/>
                  <a:pt x="320" y="107"/>
                  <a:pt x="331" y="75"/>
                </a:cubicBezTo>
                <a:cubicBezTo>
                  <a:pt x="320" y="64"/>
                  <a:pt x="309" y="53"/>
                  <a:pt x="298" y="43"/>
                </a:cubicBezTo>
                <a:cubicBezTo>
                  <a:pt x="262" y="51"/>
                  <a:pt x="251" y="61"/>
                  <a:pt x="250" y="87"/>
                </a:cubicBezTo>
                <a:close/>
                <a:moveTo>
                  <a:pt x="548" y="94"/>
                </a:moveTo>
                <a:cubicBezTo>
                  <a:pt x="555" y="73"/>
                  <a:pt x="546" y="64"/>
                  <a:pt x="505" y="52"/>
                </a:cubicBezTo>
                <a:cubicBezTo>
                  <a:pt x="472" y="76"/>
                  <a:pt x="471" y="79"/>
                  <a:pt x="486" y="117"/>
                </a:cubicBezTo>
                <a:cubicBezTo>
                  <a:pt x="524" y="125"/>
                  <a:pt x="541" y="118"/>
                  <a:pt x="548" y="94"/>
                </a:cubicBezTo>
                <a:close/>
                <a:moveTo>
                  <a:pt x="714" y="94"/>
                </a:moveTo>
                <a:cubicBezTo>
                  <a:pt x="695" y="96"/>
                  <a:pt x="673" y="122"/>
                  <a:pt x="675" y="141"/>
                </a:cubicBezTo>
                <a:cubicBezTo>
                  <a:pt x="677" y="160"/>
                  <a:pt x="703" y="178"/>
                  <a:pt x="725" y="176"/>
                </a:cubicBezTo>
                <a:cubicBezTo>
                  <a:pt x="745" y="173"/>
                  <a:pt x="757" y="156"/>
                  <a:pt x="755" y="134"/>
                </a:cubicBezTo>
                <a:cubicBezTo>
                  <a:pt x="751" y="110"/>
                  <a:pt x="733" y="92"/>
                  <a:pt x="714" y="94"/>
                </a:cubicBezTo>
                <a:close/>
                <a:moveTo>
                  <a:pt x="609" y="2"/>
                </a:moveTo>
                <a:cubicBezTo>
                  <a:pt x="604" y="19"/>
                  <a:pt x="600" y="34"/>
                  <a:pt x="596" y="48"/>
                </a:cubicBezTo>
                <a:cubicBezTo>
                  <a:pt x="608" y="63"/>
                  <a:pt x="619" y="80"/>
                  <a:pt x="637" y="66"/>
                </a:cubicBezTo>
                <a:cubicBezTo>
                  <a:pt x="647" y="58"/>
                  <a:pt x="655" y="42"/>
                  <a:pt x="655" y="29"/>
                </a:cubicBezTo>
                <a:cubicBezTo>
                  <a:pt x="655" y="6"/>
                  <a:pt x="634" y="4"/>
                  <a:pt x="609" y="2"/>
                </a:cubicBezTo>
                <a:close/>
                <a:moveTo>
                  <a:pt x="199" y="184"/>
                </a:moveTo>
                <a:cubicBezTo>
                  <a:pt x="182" y="191"/>
                  <a:pt x="174" y="214"/>
                  <a:pt x="180" y="233"/>
                </a:cubicBezTo>
                <a:cubicBezTo>
                  <a:pt x="189" y="259"/>
                  <a:pt x="203" y="265"/>
                  <a:pt x="242" y="259"/>
                </a:cubicBezTo>
                <a:cubicBezTo>
                  <a:pt x="251" y="248"/>
                  <a:pt x="260" y="236"/>
                  <a:pt x="270" y="223"/>
                </a:cubicBezTo>
                <a:cubicBezTo>
                  <a:pt x="245" y="185"/>
                  <a:pt x="222" y="173"/>
                  <a:pt x="199" y="184"/>
                </a:cubicBezTo>
                <a:close/>
                <a:moveTo>
                  <a:pt x="587" y="178"/>
                </a:moveTo>
                <a:cubicBezTo>
                  <a:pt x="570" y="181"/>
                  <a:pt x="562" y="184"/>
                  <a:pt x="553" y="185"/>
                </a:cubicBezTo>
                <a:cubicBezTo>
                  <a:pt x="531" y="189"/>
                  <a:pt x="516" y="204"/>
                  <a:pt x="516" y="223"/>
                </a:cubicBezTo>
                <a:cubicBezTo>
                  <a:pt x="515" y="241"/>
                  <a:pt x="524" y="261"/>
                  <a:pt x="534" y="276"/>
                </a:cubicBezTo>
                <a:cubicBezTo>
                  <a:pt x="543" y="290"/>
                  <a:pt x="576" y="290"/>
                  <a:pt x="592" y="281"/>
                </a:cubicBezTo>
                <a:cubicBezTo>
                  <a:pt x="609" y="271"/>
                  <a:pt x="613" y="257"/>
                  <a:pt x="607" y="239"/>
                </a:cubicBezTo>
                <a:cubicBezTo>
                  <a:pt x="600" y="220"/>
                  <a:pt x="595" y="200"/>
                  <a:pt x="587" y="178"/>
                </a:cubicBezTo>
                <a:close/>
                <a:moveTo>
                  <a:pt x="827" y="34"/>
                </a:moveTo>
                <a:cubicBezTo>
                  <a:pt x="846" y="34"/>
                  <a:pt x="858" y="25"/>
                  <a:pt x="863" y="7"/>
                </a:cubicBezTo>
                <a:cubicBezTo>
                  <a:pt x="863" y="5"/>
                  <a:pt x="864" y="3"/>
                  <a:pt x="864" y="0"/>
                </a:cubicBezTo>
                <a:cubicBezTo>
                  <a:pt x="783" y="0"/>
                  <a:pt x="783" y="0"/>
                  <a:pt x="783" y="0"/>
                </a:cubicBezTo>
                <a:cubicBezTo>
                  <a:pt x="790" y="26"/>
                  <a:pt x="802" y="33"/>
                  <a:pt x="827" y="34"/>
                </a:cubicBezTo>
                <a:close/>
                <a:moveTo>
                  <a:pt x="3376" y="1873"/>
                </a:moveTo>
                <a:cubicBezTo>
                  <a:pt x="3381" y="1864"/>
                  <a:pt x="3390" y="1855"/>
                  <a:pt x="3394" y="1845"/>
                </a:cubicBezTo>
                <a:cubicBezTo>
                  <a:pt x="3400" y="1828"/>
                  <a:pt x="3388" y="1809"/>
                  <a:pt x="3372" y="1805"/>
                </a:cubicBezTo>
                <a:cubicBezTo>
                  <a:pt x="3357" y="1802"/>
                  <a:pt x="3342" y="1813"/>
                  <a:pt x="3337" y="1831"/>
                </a:cubicBezTo>
                <a:cubicBezTo>
                  <a:pt x="3334" y="1844"/>
                  <a:pt x="3336" y="1856"/>
                  <a:pt x="3346" y="1866"/>
                </a:cubicBezTo>
                <a:cubicBezTo>
                  <a:pt x="3354" y="1868"/>
                  <a:pt x="3363" y="1870"/>
                  <a:pt x="3376" y="1873"/>
                </a:cubicBezTo>
                <a:close/>
                <a:moveTo>
                  <a:pt x="3320" y="2029"/>
                </a:moveTo>
                <a:cubicBezTo>
                  <a:pt x="3320" y="2015"/>
                  <a:pt x="3324" y="2000"/>
                  <a:pt x="3306" y="1997"/>
                </a:cubicBezTo>
                <a:cubicBezTo>
                  <a:pt x="3301" y="1996"/>
                  <a:pt x="3290" y="2002"/>
                  <a:pt x="3288" y="2006"/>
                </a:cubicBezTo>
                <a:cubicBezTo>
                  <a:pt x="3286" y="2014"/>
                  <a:pt x="3285" y="2027"/>
                  <a:pt x="3290" y="2033"/>
                </a:cubicBezTo>
                <a:cubicBezTo>
                  <a:pt x="3298" y="2044"/>
                  <a:pt x="3309" y="2036"/>
                  <a:pt x="3320" y="2029"/>
                </a:cubicBezTo>
                <a:close/>
                <a:moveTo>
                  <a:pt x="3252" y="1846"/>
                </a:moveTo>
                <a:cubicBezTo>
                  <a:pt x="3269" y="1839"/>
                  <a:pt x="3272" y="1832"/>
                  <a:pt x="3269" y="1801"/>
                </a:cubicBezTo>
                <a:cubicBezTo>
                  <a:pt x="3246" y="1789"/>
                  <a:pt x="3238" y="1790"/>
                  <a:pt x="3226" y="1803"/>
                </a:cubicBezTo>
                <a:cubicBezTo>
                  <a:pt x="3217" y="1814"/>
                  <a:pt x="3213" y="1830"/>
                  <a:pt x="3220" y="1838"/>
                </a:cubicBezTo>
                <a:cubicBezTo>
                  <a:pt x="3229" y="1848"/>
                  <a:pt x="3239" y="1851"/>
                  <a:pt x="3252" y="1846"/>
                </a:cubicBezTo>
                <a:close/>
                <a:moveTo>
                  <a:pt x="3501" y="1919"/>
                </a:moveTo>
                <a:cubicBezTo>
                  <a:pt x="3505" y="1910"/>
                  <a:pt x="3510" y="1900"/>
                  <a:pt x="3514" y="1891"/>
                </a:cubicBezTo>
                <a:cubicBezTo>
                  <a:pt x="3502" y="1869"/>
                  <a:pt x="3493" y="1864"/>
                  <a:pt x="3477" y="1870"/>
                </a:cubicBezTo>
                <a:cubicBezTo>
                  <a:pt x="3463" y="1875"/>
                  <a:pt x="3456" y="1887"/>
                  <a:pt x="3460" y="1900"/>
                </a:cubicBezTo>
                <a:cubicBezTo>
                  <a:pt x="3466" y="1918"/>
                  <a:pt x="3474" y="1922"/>
                  <a:pt x="3501" y="1919"/>
                </a:cubicBezTo>
                <a:close/>
                <a:moveTo>
                  <a:pt x="3153" y="1864"/>
                </a:moveTo>
                <a:cubicBezTo>
                  <a:pt x="3155" y="1846"/>
                  <a:pt x="3146" y="1836"/>
                  <a:pt x="3131" y="1830"/>
                </a:cubicBezTo>
                <a:cubicBezTo>
                  <a:pt x="3111" y="1824"/>
                  <a:pt x="3100" y="1836"/>
                  <a:pt x="3085" y="1855"/>
                </a:cubicBezTo>
                <a:cubicBezTo>
                  <a:pt x="3087" y="1861"/>
                  <a:pt x="3090" y="1871"/>
                  <a:pt x="3092" y="1878"/>
                </a:cubicBezTo>
                <a:cubicBezTo>
                  <a:pt x="3124" y="1894"/>
                  <a:pt x="3140" y="1884"/>
                  <a:pt x="3153" y="1864"/>
                </a:cubicBezTo>
                <a:close/>
                <a:moveTo>
                  <a:pt x="54" y="71"/>
                </a:moveTo>
                <a:cubicBezTo>
                  <a:pt x="24" y="70"/>
                  <a:pt x="12" y="91"/>
                  <a:pt x="0" y="118"/>
                </a:cubicBezTo>
                <a:cubicBezTo>
                  <a:pt x="12" y="132"/>
                  <a:pt x="25" y="146"/>
                  <a:pt x="38" y="160"/>
                </a:cubicBezTo>
                <a:cubicBezTo>
                  <a:pt x="82" y="143"/>
                  <a:pt x="94" y="133"/>
                  <a:pt x="93" y="114"/>
                </a:cubicBezTo>
                <a:cubicBezTo>
                  <a:pt x="92" y="95"/>
                  <a:pt x="73" y="72"/>
                  <a:pt x="54" y="71"/>
                </a:cubicBezTo>
                <a:close/>
                <a:moveTo>
                  <a:pt x="206" y="23"/>
                </a:moveTo>
                <a:cubicBezTo>
                  <a:pt x="213" y="15"/>
                  <a:pt x="216" y="8"/>
                  <a:pt x="218" y="0"/>
                </a:cubicBezTo>
                <a:cubicBezTo>
                  <a:pt x="147" y="0"/>
                  <a:pt x="147" y="0"/>
                  <a:pt x="147" y="0"/>
                </a:cubicBezTo>
                <a:cubicBezTo>
                  <a:pt x="145" y="13"/>
                  <a:pt x="150" y="22"/>
                  <a:pt x="163" y="29"/>
                </a:cubicBezTo>
                <a:cubicBezTo>
                  <a:pt x="179" y="37"/>
                  <a:pt x="194" y="38"/>
                  <a:pt x="206" y="23"/>
                </a:cubicBezTo>
                <a:close/>
                <a:moveTo>
                  <a:pt x="3146" y="1932"/>
                </a:moveTo>
                <a:cubicBezTo>
                  <a:pt x="3138" y="1943"/>
                  <a:pt x="3143" y="1957"/>
                  <a:pt x="3159" y="1972"/>
                </a:cubicBezTo>
                <a:cubicBezTo>
                  <a:pt x="3185" y="1965"/>
                  <a:pt x="3197" y="1957"/>
                  <a:pt x="3193" y="1944"/>
                </a:cubicBezTo>
                <a:cubicBezTo>
                  <a:pt x="3190" y="1934"/>
                  <a:pt x="3181" y="1924"/>
                  <a:pt x="3172" y="1919"/>
                </a:cubicBezTo>
                <a:cubicBezTo>
                  <a:pt x="3161" y="1913"/>
                  <a:pt x="3152" y="1924"/>
                  <a:pt x="3146" y="1932"/>
                </a:cubicBezTo>
                <a:close/>
                <a:moveTo>
                  <a:pt x="3606" y="2105"/>
                </a:moveTo>
                <a:cubicBezTo>
                  <a:pt x="3592" y="2096"/>
                  <a:pt x="3582" y="2099"/>
                  <a:pt x="3573" y="2112"/>
                </a:cubicBezTo>
                <a:cubicBezTo>
                  <a:pt x="3565" y="2125"/>
                  <a:pt x="3568" y="2144"/>
                  <a:pt x="3580" y="2152"/>
                </a:cubicBezTo>
                <a:cubicBezTo>
                  <a:pt x="3590" y="2160"/>
                  <a:pt x="3610" y="2158"/>
                  <a:pt x="3617" y="2148"/>
                </a:cubicBezTo>
                <a:cubicBezTo>
                  <a:pt x="3627" y="2135"/>
                  <a:pt x="3622" y="2116"/>
                  <a:pt x="3606" y="2105"/>
                </a:cubicBezTo>
                <a:close/>
                <a:moveTo>
                  <a:pt x="3294" y="2158"/>
                </a:moveTo>
                <a:cubicBezTo>
                  <a:pt x="3324" y="2158"/>
                  <a:pt x="3324" y="2158"/>
                  <a:pt x="3324" y="2158"/>
                </a:cubicBezTo>
                <a:cubicBezTo>
                  <a:pt x="3325" y="2151"/>
                  <a:pt x="3325" y="2142"/>
                  <a:pt x="3326" y="2132"/>
                </a:cubicBezTo>
                <a:cubicBezTo>
                  <a:pt x="3312" y="2135"/>
                  <a:pt x="3302" y="2136"/>
                  <a:pt x="3293" y="2138"/>
                </a:cubicBezTo>
                <a:cubicBezTo>
                  <a:pt x="3293" y="2147"/>
                  <a:pt x="3293" y="2154"/>
                  <a:pt x="3294" y="2158"/>
                </a:cubicBezTo>
                <a:close/>
                <a:moveTo>
                  <a:pt x="3324" y="1903"/>
                </a:moveTo>
                <a:cubicBezTo>
                  <a:pt x="3305" y="1914"/>
                  <a:pt x="3309" y="1932"/>
                  <a:pt x="3312" y="1951"/>
                </a:cubicBezTo>
                <a:cubicBezTo>
                  <a:pt x="3329" y="1958"/>
                  <a:pt x="3343" y="1961"/>
                  <a:pt x="3353" y="1946"/>
                </a:cubicBezTo>
                <a:cubicBezTo>
                  <a:pt x="3360" y="1935"/>
                  <a:pt x="3363" y="1923"/>
                  <a:pt x="3352" y="1913"/>
                </a:cubicBezTo>
                <a:cubicBezTo>
                  <a:pt x="3344" y="1906"/>
                  <a:pt x="3336" y="1896"/>
                  <a:pt x="3324" y="1903"/>
                </a:cubicBezTo>
                <a:close/>
                <a:moveTo>
                  <a:pt x="3288" y="2070"/>
                </a:moveTo>
                <a:cubicBezTo>
                  <a:pt x="3282" y="2068"/>
                  <a:pt x="3274" y="2070"/>
                  <a:pt x="3262" y="2071"/>
                </a:cubicBezTo>
                <a:cubicBezTo>
                  <a:pt x="3266" y="2082"/>
                  <a:pt x="3266" y="2092"/>
                  <a:pt x="3271" y="2095"/>
                </a:cubicBezTo>
                <a:cubicBezTo>
                  <a:pt x="3278" y="2101"/>
                  <a:pt x="3287" y="2100"/>
                  <a:pt x="3293" y="2090"/>
                </a:cubicBezTo>
                <a:cubicBezTo>
                  <a:pt x="3298" y="2082"/>
                  <a:pt x="3297" y="2074"/>
                  <a:pt x="3288" y="2070"/>
                </a:cubicBezTo>
                <a:close/>
                <a:moveTo>
                  <a:pt x="3390" y="2058"/>
                </a:moveTo>
                <a:cubicBezTo>
                  <a:pt x="3375" y="2054"/>
                  <a:pt x="3367" y="2064"/>
                  <a:pt x="3362" y="2096"/>
                </a:cubicBezTo>
                <a:cubicBezTo>
                  <a:pt x="3375" y="2101"/>
                  <a:pt x="3386" y="2110"/>
                  <a:pt x="3398" y="2098"/>
                </a:cubicBezTo>
                <a:cubicBezTo>
                  <a:pt x="3405" y="2069"/>
                  <a:pt x="3404" y="2061"/>
                  <a:pt x="3390" y="2058"/>
                </a:cubicBezTo>
                <a:close/>
                <a:moveTo>
                  <a:pt x="3506" y="2108"/>
                </a:moveTo>
                <a:cubicBezTo>
                  <a:pt x="3497" y="2102"/>
                  <a:pt x="3482" y="2103"/>
                  <a:pt x="3476" y="2111"/>
                </a:cubicBezTo>
                <a:cubicBezTo>
                  <a:pt x="3469" y="2121"/>
                  <a:pt x="3471" y="2138"/>
                  <a:pt x="3482" y="2145"/>
                </a:cubicBezTo>
                <a:cubicBezTo>
                  <a:pt x="3491" y="2151"/>
                  <a:pt x="3507" y="2147"/>
                  <a:pt x="3513" y="2137"/>
                </a:cubicBezTo>
                <a:cubicBezTo>
                  <a:pt x="3518" y="2128"/>
                  <a:pt x="3515" y="2114"/>
                  <a:pt x="3506" y="2108"/>
                </a:cubicBezTo>
                <a:close/>
                <a:moveTo>
                  <a:pt x="3266" y="1905"/>
                </a:moveTo>
                <a:cubicBezTo>
                  <a:pt x="3258" y="1900"/>
                  <a:pt x="3247" y="1898"/>
                  <a:pt x="3240" y="1908"/>
                </a:cubicBezTo>
                <a:cubicBezTo>
                  <a:pt x="3230" y="1921"/>
                  <a:pt x="3233" y="1932"/>
                  <a:pt x="3245" y="1943"/>
                </a:cubicBezTo>
                <a:cubicBezTo>
                  <a:pt x="3253" y="1942"/>
                  <a:pt x="3261" y="1941"/>
                  <a:pt x="3270" y="1940"/>
                </a:cubicBezTo>
                <a:cubicBezTo>
                  <a:pt x="3273" y="1927"/>
                  <a:pt x="3283" y="1914"/>
                  <a:pt x="3266" y="1905"/>
                </a:cubicBezTo>
                <a:close/>
                <a:moveTo>
                  <a:pt x="3587" y="2018"/>
                </a:moveTo>
                <a:cubicBezTo>
                  <a:pt x="3596" y="2010"/>
                  <a:pt x="3598" y="1995"/>
                  <a:pt x="3591" y="1983"/>
                </a:cubicBezTo>
                <a:cubicBezTo>
                  <a:pt x="3584" y="1971"/>
                  <a:pt x="3574" y="1964"/>
                  <a:pt x="3559" y="1968"/>
                </a:cubicBezTo>
                <a:cubicBezTo>
                  <a:pt x="3542" y="1971"/>
                  <a:pt x="3537" y="1980"/>
                  <a:pt x="3537" y="2012"/>
                </a:cubicBezTo>
                <a:cubicBezTo>
                  <a:pt x="3561" y="2027"/>
                  <a:pt x="3574" y="2028"/>
                  <a:pt x="3587" y="2018"/>
                </a:cubicBezTo>
                <a:close/>
                <a:moveTo>
                  <a:pt x="2915" y="2148"/>
                </a:moveTo>
                <a:cubicBezTo>
                  <a:pt x="2916" y="2151"/>
                  <a:pt x="2916" y="2155"/>
                  <a:pt x="2917" y="2158"/>
                </a:cubicBezTo>
                <a:cubicBezTo>
                  <a:pt x="2971" y="2158"/>
                  <a:pt x="2971" y="2158"/>
                  <a:pt x="2971" y="2158"/>
                </a:cubicBezTo>
                <a:cubicBezTo>
                  <a:pt x="2970" y="2152"/>
                  <a:pt x="2967" y="2147"/>
                  <a:pt x="2963" y="2144"/>
                </a:cubicBezTo>
                <a:cubicBezTo>
                  <a:pt x="2947" y="2131"/>
                  <a:pt x="2932" y="2138"/>
                  <a:pt x="2915" y="2148"/>
                </a:cubicBezTo>
                <a:close/>
                <a:moveTo>
                  <a:pt x="3389" y="1974"/>
                </a:moveTo>
                <a:cubicBezTo>
                  <a:pt x="3385" y="1983"/>
                  <a:pt x="3389" y="1992"/>
                  <a:pt x="3399" y="1995"/>
                </a:cubicBezTo>
                <a:cubicBezTo>
                  <a:pt x="3406" y="1998"/>
                  <a:pt x="3418" y="1999"/>
                  <a:pt x="3423" y="1995"/>
                </a:cubicBezTo>
                <a:cubicBezTo>
                  <a:pt x="3436" y="1985"/>
                  <a:pt x="3433" y="1971"/>
                  <a:pt x="3423" y="1959"/>
                </a:cubicBezTo>
                <a:cubicBezTo>
                  <a:pt x="3408" y="1956"/>
                  <a:pt x="3395" y="1958"/>
                  <a:pt x="3389" y="1974"/>
                </a:cubicBezTo>
                <a:close/>
                <a:moveTo>
                  <a:pt x="3474" y="2017"/>
                </a:moveTo>
                <a:cubicBezTo>
                  <a:pt x="3463" y="2013"/>
                  <a:pt x="3455" y="2015"/>
                  <a:pt x="3448" y="2025"/>
                </a:cubicBezTo>
                <a:cubicBezTo>
                  <a:pt x="3442" y="2035"/>
                  <a:pt x="3442" y="2054"/>
                  <a:pt x="3451" y="2060"/>
                </a:cubicBezTo>
                <a:cubicBezTo>
                  <a:pt x="3465" y="2070"/>
                  <a:pt x="3479" y="2066"/>
                  <a:pt x="3490" y="2054"/>
                </a:cubicBezTo>
                <a:cubicBezTo>
                  <a:pt x="3493" y="2029"/>
                  <a:pt x="3489" y="2021"/>
                  <a:pt x="3474" y="2017"/>
                </a:cubicBezTo>
                <a:close/>
                <a:moveTo>
                  <a:pt x="3195" y="2009"/>
                </a:moveTo>
                <a:cubicBezTo>
                  <a:pt x="3184" y="2020"/>
                  <a:pt x="3185" y="2032"/>
                  <a:pt x="3201" y="2050"/>
                </a:cubicBezTo>
                <a:cubicBezTo>
                  <a:pt x="3220" y="2050"/>
                  <a:pt x="3230" y="2040"/>
                  <a:pt x="3234" y="2023"/>
                </a:cubicBezTo>
                <a:cubicBezTo>
                  <a:pt x="3214" y="2002"/>
                  <a:pt x="3205" y="1999"/>
                  <a:pt x="3195" y="2009"/>
                </a:cubicBezTo>
                <a:close/>
                <a:moveTo>
                  <a:pt x="3042" y="2140"/>
                </a:moveTo>
                <a:cubicBezTo>
                  <a:pt x="3037" y="2145"/>
                  <a:pt x="3034" y="2151"/>
                  <a:pt x="3036" y="2158"/>
                </a:cubicBezTo>
                <a:cubicBezTo>
                  <a:pt x="3085" y="2158"/>
                  <a:pt x="3085" y="2158"/>
                  <a:pt x="3085" y="2158"/>
                </a:cubicBezTo>
                <a:cubicBezTo>
                  <a:pt x="3086" y="2154"/>
                  <a:pt x="3086" y="2149"/>
                  <a:pt x="3085" y="2144"/>
                </a:cubicBezTo>
                <a:cubicBezTo>
                  <a:pt x="3064" y="2130"/>
                  <a:pt x="3054" y="2130"/>
                  <a:pt x="3042" y="2140"/>
                </a:cubicBezTo>
                <a:close/>
                <a:moveTo>
                  <a:pt x="2952" y="2053"/>
                </a:moveTo>
                <a:cubicBezTo>
                  <a:pt x="2977" y="2061"/>
                  <a:pt x="2984" y="2060"/>
                  <a:pt x="2993" y="2046"/>
                </a:cubicBezTo>
                <a:cubicBezTo>
                  <a:pt x="3004" y="2029"/>
                  <a:pt x="3002" y="2022"/>
                  <a:pt x="2980" y="2000"/>
                </a:cubicBezTo>
                <a:cubicBezTo>
                  <a:pt x="2940" y="2005"/>
                  <a:pt x="2935" y="2016"/>
                  <a:pt x="2952" y="2053"/>
                </a:cubicBezTo>
                <a:close/>
                <a:moveTo>
                  <a:pt x="3065" y="2037"/>
                </a:moveTo>
                <a:cubicBezTo>
                  <a:pt x="3057" y="2037"/>
                  <a:pt x="3046" y="2043"/>
                  <a:pt x="3041" y="2049"/>
                </a:cubicBezTo>
                <a:cubicBezTo>
                  <a:pt x="3033" y="2061"/>
                  <a:pt x="3043" y="2077"/>
                  <a:pt x="3067" y="2094"/>
                </a:cubicBezTo>
                <a:cubicBezTo>
                  <a:pt x="3092" y="2086"/>
                  <a:pt x="3097" y="2080"/>
                  <a:pt x="3095" y="2065"/>
                </a:cubicBezTo>
                <a:cubicBezTo>
                  <a:pt x="3094" y="2053"/>
                  <a:pt x="3078" y="2036"/>
                  <a:pt x="3065" y="2037"/>
                </a:cubicBezTo>
                <a:close/>
                <a:moveTo>
                  <a:pt x="3057" y="1943"/>
                </a:moveTo>
                <a:cubicBezTo>
                  <a:pt x="3064" y="1931"/>
                  <a:pt x="3059" y="1918"/>
                  <a:pt x="3046" y="1911"/>
                </a:cubicBezTo>
                <a:cubicBezTo>
                  <a:pt x="3030" y="1902"/>
                  <a:pt x="3017" y="1905"/>
                  <a:pt x="3011" y="1918"/>
                </a:cubicBezTo>
                <a:cubicBezTo>
                  <a:pt x="3004" y="1931"/>
                  <a:pt x="3008" y="1948"/>
                  <a:pt x="3019" y="1954"/>
                </a:cubicBezTo>
                <a:cubicBezTo>
                  <a:pt x="3032" y="1961"/>
                  <a:pt x="3050" y="1956"/>
                  <a:pt x="3057" y="1943"/>
                </a:cubicBezTo>
                <a:close/>
                <a:moveTo>
                  <a:pt x="3203" y="2092"/>
                </a:moveTo>
                <a:cubicBezTo>
                  <a:pt x="3193" y="2103"/>
                  <a:pt x="3184" y="2113"/>
                  <a:pt x="3193" y="2125"/>
                </a:cubicBezTo>
                <a:cubicBezTo>
                  <a:pt x="3197" y="2129"/>
                  <a:pt x="3205" y="2133"/>
                  <a:pt x="3211" y="2132"/>
                </a:cubicBezTo>
                <a:cubicBezTo>
                  <a:pt x="3226" y="2129"/>
                  <a:pt x="3228" y="2116"/>
                  <a:pt x="3227" y="2100"/>
                </a:cubicBezTo>
                <a:cubicBezTo>
                  <a:pt x="3219" y="2097"/>
                  <a:pt x="3211" y="2094"/>
                  <a:pt x="3203" y="2092"/>
                </a:cubicBezTo>
                <a:close/>
                <a:moveTo>
                  <a:pt x="3097" y="1966"/>
                </a:moveTo>
                <a:cubicBezTo>
                  <a:pt x="3084" y="1968"/>
                  <a:pt x="3080" y="1977"/>
                  <a:pt x="3077" y="1990"/>
                </a:cubicBezTo>
                <a:cubicBezTo>
                  <a:pt x="3083" y="2004"/>
                  <a:pt x="3093" y="2012"/>
                  <a:pt x="3108" y="2008"/>
                </a:cubicBezTo>
                <a:cubicBezTo>
                  <a:pt x="3120" y="2005"/>
                  <a:pt x="3125" y="1993"/>
                  <a:pt x="3125" y="1981"/>
                </a:cubicBezTo>
                <a:cubicBezTo>
                  <a:pt x="3120" y="1968"/>
                  <a:pt x="3110" y="1965"/>
                  <a:pt x="3097" y="1966"/>
                </a:cubicBezTo>
                <a:close/>
                <a:moveTo>
                  <a:pt x="3158" y="2064"/>
                </a:moveTo>
                <a:cubicBezTo>
                  <a:pt x="3148" y="2058"/>
                  <a:pt x="3130" y="2062"/>
                  <a:pt x="3124" y="2072"/>
                </a:cubicBezTo>
                <a:cubicBezTo>
                  <a:pt x="3117" y="2082"/>
                  <a:pt x="3124" y="2103"/>
                  <a:pt x="3136" y="2110"/>
                </a:cubicBezTo>
                <a:cubicBezTo>
                  <a:pt x="3147" y="2117"/>
                  <a:pt x="3155" y="2113"/>
                  <a:pt x="3164" y="2098"/>
                </a:cubicBezTo>
                <a:cubicBezTo>
                  <a:pt x="3172" y="2083"/>
                  <a:pt x="3170" y="2072"/>
                  <a:pt x="3158" y="2064"/>
                </a:cubicBezTo>
                <a:close/>
              </a:path>
            </a:pathLst>
          </a:custGeom>
          <a:solidFill>
            <a:schemeClr val="accent3">
              <a:lumMod val="60000"/>
              <a:lumOff val="40000"/>
              <a:alpha val="40000"/>
            </a:schemeClr>
          </a:solidFill>
          <a:ln>
            <a:noFill/>
          </a:ln>
        </p:spPr>
      </p:sp>
      <p:sp>
        <p:nvSpPr>
          <p:cNvPr id="2" name="Title 1"/>
          <p:cNvSpPr>
            <a:spLocks noGrp="1"/>
          </p:cNvSpPr>
          <p:nvPr>
            <p:ph type="title"/>
          </p:nvPr>
        </p:nvSpPr>
        <p:spPr>
          <a:xfrm>
            <a:off x="8476488" y="1503910"/>
            <a:ext cx="3230625" cy="1687924"/>
          </a:xfrm>
        </p:spPr>
        <p:txBody>
          <a:bodyPr anchor="b">
            <a:noAutofit/>
          </a:bodyPr>
          <a:lstStyle>
            <a:lvl1pPr>
              <a:lnSpc>
                <a:spcPct val="104000"/>
              </a:lnSpc>
              <a:defRPr sz="3400"/>
            </a:lvl1pPr>
          </a:lstStyle>
          <a:p>
            <a:r>
              <a:rPr lang="en-US"/>
              <a:t>Click to edit Master title style</a:t>
            </a:r>
            <a:endParaRPr lang="en-US" dirty="0"/>
          </a:p>
        </p:txBody>
      </p:sp>
      <p:sp>
        <p:nvSpPr>
          <p:cNvPr id="3" name="Picture Placeholder 2"/>
          <p:cNvSpPr>
            <a:spLocks noGrp="1" noChangeAspect="1"/>
          </p:cNvSpPr>
          <p:nvPr>
            <p:ph type="pic" idx="1"/>
          </p:nvPr>
        </p:nvSpPr>
        <p:spPr>
          <a:xfrm>
            <a:off x="0" y="0"/>
            <a:ext cx="8102651" cy="6857999"/>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8476488" y="3223806"/>
            <a:ext cx="3227832" cy="2872194"/>
          </a:xfrm>
        </p:spPr>
        <p:txBody>
          <a:bodyPr/>
          <a:lstStyle>
            <a:lvl1pPr marL="0" indent="0">
              <a:spcBef>
                <a:spcPts val="1400"/>
              </a:spcBef>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a:xfrm>
            <a:off x="8476488" y="6291072"/>
            <a:ext cx="3227832" cy="365125"/>
          </a:xfrm>
        </p:spPr>
        <p:txBody>
          <a:bodyPr/>
          <a:lstStyle>
            <a:lvl1pPr algn="l">
              <a:defRPr/>
            </a:lvl1pPr>
          </a:lstStyle>
          <a:p>
            <a:fld id="{5E73A0EA-7DC7-4964-BB97-B173EF3B859A}" type="datetimeFigureOut">
              <a:rPr lang="en-US" smtClean="0"/>
              <a:t>10/18/2016</a:t>
            </a:fld>
            <a:endParaRPr lang="en-US" dirty="0"/>
          </a:p>
        </p:txBody>
      </p:sp>
      <p:sp>
        <p:nvSpPr>
          <p:cNvPr id="6" name="Footer Placeholder 5"/>
          <p:cNvSpPr>
            <a:spLocks noGrp="1"/>
          </p:cNvSpPr>
          <p:nvPr>
            <p:ph type="ftr" sz="quarter" idx="11"/>
          </p:nvPr>
        </p:nvSpPr>
        <p:spPr>
          <a:xfrm>
            <a:off x="487731" y="6291072"/>
            <a:ext cx="7598664" cy="365125"/>
          </a:xfrm>
        </p:spPr>
        <p:txBody>
          <a:bodyPr/>
          <a:lstStyle>
            <a:lvl1pPr algn="l">
              <a:defRPr/>
            </a:lvl1pPr>
          </a:lstStyle>
          <a:p>
            <a:endParaRPr lang="en-US" dirty="0"/>
          </a:p>
        </p:txBody>
      </p:sp>
      <p:sp>
        <p:nvSpPr>
          <p:cNvPr id="7" name="Slide Number Placeholder 6"/>
          <p:cNvSpPr>
            <a:spLocks noGrp="1"/>
          </p:cNvSpPr>
          <p:nvPr>
            <p:ph type="sldNum" sz="quarter" idx="12"/>
          </p:nvPr>
        </p:nvSpPr>
        <p:spPr>
          <a:xfrm>
            <a:off x="8476488" y="373607"/>
            <a:ext cx="3227832" cy="816482"/>
          </a:xfrm>
        </p:spPr>
        <p:txBody>
          <a:bodyPr anchor="t"/>
          <a:lstStyle>
            <a:lvl1pPr algn="l">
              <a:defRPr sz="4400"/>
            </a:lvl1pPr>
          </a:lstStyle>
          <a:p>
            <a:fld id="{6D22F896-40B5-4ADD-8801-0D06FADFA095}" type="slidenum">
              <a:rPr lang="en-US" smtClean="0"/>
              <a:t>‹#›</a:t>
            </a:fld>
            <a:endParaRPr lang="en-US" dirty="0"/>
          </a:p>
        </p:txBody>
      </p:sp>
    </p:spTree>
    <p:extLst>
      <p:ext uri="{BB962C8B-B14F-4D97-AF65-F5344CB8AC3E}">
        <p14:creationId xmlns:p14="http://schemas.microsoft.com/office/powerpoint/2010/main" val="17028997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14" name="Freeform 5"/>
          <p:cNvSpPr>
            <a:spLocks noEditPoints="1"/>
          </p:cNvSpPr>
          <p:nvPr/>
        </p:nvSpPr>
        <p:spPr bwMode="auto">
          <a:xfrm>
            <a:off x="0" y="0"/>
            <a:ext cx="11718925" cy="6861175"/>
          </a:xfrm>
          <a:custGeom>
            <a:avLst/>
            <a:gdLst/>
            <a:ahLst/>
            <a:cxnLst/>
            <a:rect l="0" t="0" r="r" b="b"/>
            <a:pathLst>
              <a:path w="3688" h="2158">
                <a:moveTo>
                  <a:pt x="708" y="118"/>
                </a:moveTo>
                <a:cubicBezTo>
                  <a:pt x="721" y="115"/>
                  <a:pt x="726" y="104"/>
                  <a:pt x="721" y="90"/>
                </a:cubicBezTo>
                <a:cubicBezTo>
                  <a:pt x="717" y="78"/>
                  <a:pt x="707" y="73"/>
                  <a:pt x="697" y="79"/>
                </a:cubicBezTo>
                <a:cubicBezTo>
                  <a:pt x="689" y="84"/>
                  <a:pt x="685" y="94"/>
                  <a:pt x="676" y="106"/>
                </a:cubicBezTo>
                <a:cubicBezTo>
                  <a:pt x="691" y="112"/>
                  <a:pt x="701" y="120"/>
                  <a:pt x="708" y="118"/>
                </a:cubicBezTo>
                <a:close/>
                <a:moveTo>
                  <a:pt x="659" y="47"/>
                </a:moveTo>
                <a:cubicBezTo>
                  <a:pt x="677" y="47"/>
                  <a:pt x="677" y="29"/>
                  <a:pt x="680" y="12"/>
                </a:cubicBezTo>
                <a:cubicBezTo>
                  <a:pt x="675" y="8"/>
                  <a:pt x="670" y="3"/>
                  <a:pt x="666" y="0"/>
                </a:cubicBezTo>
                <a:cubicBezTo>
                  <a:pt x="636" y="0"/>
                  <a:pt x="636" y="0"/>
                  <a:pt x="636" y="0"/>
                </a:cubicBezTo>
                <a:cubicBezTo>
                  <a:pt x="636" y="0"/>
                  <a:pt x="636" y="0"/>
                  <a:pt x="636" y="0"/>
                </a:cubicBezTo>
                <a:cubicBezTo>
                  <a:pt x="630" y="5"/>
                  <a:pt x="627" y="21"/>
                  <a:pt x="630" y="26"/>
                </a:cubicBezTo>
                <a:cubicBezTo>
                  <a:pt x="636" y="36"/>
                  <a:pt x="649" y="46"/>
                  <a:pt x="659" y="47"/>
                </a:cubicBezTo>
                <a:close/>
                <a:moveTo>
                  <a:pt x="603" y="153"/>
                </a:moveTo>
                <a:cubicBezTo>
                  <a:pt x="619" y="134"/>
                  <a:pt x="617" y="115"/>
                  <a:pt x="603" y="96"/>
                </a:cubicBezTo>
                <a:cubicBezTo>
                  <a:pt x="565" y="100"/>
                  <a:pt x="555" y="107"/>
                  <a:pt x="556" y="126"/>
                </a:cubicBezTo>
                <a:cubicBezTo>
                  <a:pt x="559" y="147"/>
                  <a:pt x="572" y="155"/>
                  <a:pt x="603" y="153"/>
                </a:cubicBezTo>
                <a:close/>
                <a:moveTo>
                  <a:pt x="583" y="209"/>
                </a:moveTo>
                <a:cubicBezTo>
                  <a:pt x="568" y="215"/>
                  <a:pt x="557" y="237"/>
                  <a:pt x="563" y="251"/>
                </a:cubicBezTo>
                <a:cubicBezTo>
                  <a:pt x="568" y="267"/>
                  <a:pt x="595" y="277"/>
                  <a:pt x="613" y="270"/>
                </a:cubicBezTo>
                <a:cubicBezTo>
                  <a:pt x="629" y="264"/>
                  <a:pt x="632" y="253"/>
                  <a:pt x="623" y="231"/>
                </a:cubicBezTo>
                <a:cubicBezTo>
                  <a:pt x="615" y="210"/>
                  <a:pt x="601" y="203"/>
                  <a:pt x="583" y="209"/>
                </a:cubicBezTo>
                <a:close/>
                <a:moveTo>
                  <a:pt x="701" y="296"/>
                </a:moveTo>
                <a:cubicBezTo>
                  <a:pt x="698" y="307"/>
                  <a:pt x="695" y="318"/>
                  <a:pt x="693" y="327"/>
                </a:cubicBezTo>
                <a:cubicBezTo>
                  <a:pt x="707" y="349"/>
                  <a:pt x="724" y="349"/>
                  <a:pt x="741" y="337"/>
                </a:cubicBezTo>
                <a:cubicBezTo>
                  <a:pt x="753" y="329"/>
                  <a:pt x="750" y="317"/>
                  <a:pt x="744" y="305"/>
                </a:cubicBezTo>
                <a:cubicBezTo>
                  <a:pt x="734" y="285"/>
                  <a:pt x="719" y="287"/>
                  <a:pt x="701" y="296"/>
                </a:cubicBezTo>
                <a:close/>
                <a:moveTo>
                  <a:pt x="696" y="210"/>
                </a:moveTo>
                <a:cubicBezTo>
                  <a:pt x="707" y="192"/>
                  <a:pt x="694" y="180"/>
                  <a:pt x="677" y="167"/>
                </a:cubicBezTo>
                <a:cubicBezTo>
                  <a:pt x="667" y="173"/>
                  <a:pt x="657" y="180"/>
                  <a:pt x="649" y="185"/>
                </a:cubicBezTo>
                <a:cubicBezTo>
                  <a:pt x="652" y="205"/>
                  <a:pt x="655" y="222"/>
                  <a:pt x="675" y="223"/>
                </a:cubicBezTo>
                <a:cubicBezTo>
                  <a:pt x="682" y="223"/>
                  <a:pt x="693" y="217"/>
                  <a:pt x="696" y="210"/>
                </a:cubicBezTo>
                <a:close/>
                <a:moveTo>
                  <a:pt x="623" y="402"/>
                </a:moveTo>
                <a:cubicBezTo>
                  <a:pt x="632" y="381"/>
                  <a:pt x="628" y="364"/>
                  <a:pt x="606" y="351"/>
                </a:cubicBezTo>
                <a:cubicBezTo>
                  <a:pt x="574" y="362"/>
                  <a:pt x="565" y="372"/>
                  <a:pt x="567" y="392"/>
                </a:cubicBezTo>
                <a:cubicBezTo>
                  <a:pt x="568" y="405"/>
                  <a:pt x="574" y="414"/>
                  <a:pt x="587" y="417"/>
                </a:cubicBezTo>
                <a:cubicBezTo>
                  <a:pt x="603" y="420"/>
                  <a:pt x="616" y="417"/>
                  <a:pt x="623" y="402"/>
                </a:cubicBezTo>
                <a:close/>
                <a:moveTo>
                  <a:pt x="454" y="836"/>
                </a:moveTo>
                <a:cubicBezTo>
                  <a:pt x="467" y="873"/>
                  <a:pt x="483" y="902"/>
                  <a:pt x="526" y="896"/>
                </a:cubicBezTo>
                <a:cubicBezTo>
                  <a:pt x="554" y="892"/>
                  <a:pt x="574" y="867"/>
                  <a:pt x="573" y="840"/>
                </a:cubicBezTo>
                <a:cubicBezTo>
                  <a:pt x="571" y="812"/>
                  <a:pt x="564" y="786"/>
                  <a:pt x="534" y="775"/>
                </a:cubicBezTo>
                <a:cubicBezTo>
                  <a:pt x="504" y="765"/>
                  <a:pt x="487" y="779"/>
                  <a:pt x="454" y="836"/>
                </a:cubicBezTo>
                <a:close/>
                <a:moveTo>
                  <a:pt x="675" y="445"/>
                </a:moveTo>
                <a:cubicBezTo>
                  <a:pt x="679" y="462"/>
                  <a:pt x="691" y="469"/>
                  <a:pt x="707" y="468"/>
                </a:cubicBezTo>
                <a:cubicBezTo>
                  <a:pt x="727" y="466"/>
                  <a:pt x="739" y="447"/>
                  <a:pt x="741" y="417"/>
                </a:cubicBezTo>
                <a:cubicBezTo>
                  <a:pt x="729" y="410"/>
                  <a:pt x="717" y="404"/>
                  <a:pt x="706" y="397"/>
                </a:cubicBezTo>
                <a:cubicBezTo>
                  <a:pt x="677" y="412"/>
                  <a:pt x="670" y="424"/>
                  <a:pt x="675" y="445"/>
                </a:cubicBezTo>
                <a:close/>
                <a:moveTo>
                  <a:pt x="650" y="586"/>
                </a:moveTo>
                <a:cubicBezTo>
                  <a:pt x="663" y="606"/>
                  <a:pt x="676" y="607"/>
                  <a:pt x="708" y="594"/>
                </a:cubicBezTo>
                <a:cubicBezTo>
                  <a:pt x="713" y="582"/>
                  <a:pt x="718" y="570"/>
                  <a:pt x="723" y="556"/>
                </a:cubicBezTo>
                <a:cubicBezTo>
                  <a:pt x="693" y="530"/>
                  <a:pt x="671" y="525"/>
                  <a:pt x="654" y="540"/>
                </a:cubicBezTo>
                <a:cubicBezTo>
                  <a:pt x="642" y="550"/>
                  <a:pt x="640" y="571"/>
                  <a:pt x="650" y="586"/>
                </a:cubicBezTo>
                <a:close/>
                <a:moveTo>
                  <a:pt x="261" y="1622"/>
                </a:moveTo>
                <a:cubicBezTo>
                  <a:pt x="263" y="1642"/>
                  <a:pt x="266" y="1662"/>
                  <a:pt x="268" y="1679"/>
                </a:cubicBezTo>
                <a:cubicBezTo>
                  <a:pt x="301" y="1689"/>
                  <a:pt x="329" y="1698"/>
                  <a:pt x="345" y="1668"/>
                </a:cubicBezTo>
                <a:cubicBezTo>
                  <a:pt x="350" y="1657"/>
                  <a:pt x="350" y="1636"/>
                  <a:pt x="343" y="1626"/>
                </a:cubicBezTo>
                <a:cubicBezTo>
                  <a:pt x="322" y="1596"/>
                  <a:pt x="294" y="1605"/>
                  <a:pt x="261" y="1622"/>
                </a:cubicBezTo>
                <a:close/>
                <a:moveTo>
                  <a:pt x="428" y="1103"/>
                </a:moveTo>
                <a:cubicBezTo>
                  <a:pt x="495" y="1097"/>
                  <a:pt x="500" y="1090"/>
                  <a:pt x="479" y="1024"/>
                </a:cubicBezTo>
                <a:cubicBezTo>
                  <a:pt x="462" y="1021"/>
                  <a:pt x="443" y="1017"/>
                  <a:pt x="426" y="1014"/>
                </a:cubicBezTo>
                <a:cubicBezTo>
                  <a:pt x="403" y="1045"/>
                  <a:pt x="396" y="1073"/>
                  <a:pt x="428" y="1103"/>
                </a:cubicBezTo>
                <a:close/>
                <a:moveTo>
                  <a:pt x="331" y="200"/>
                </a:moveTo>
                <a:cubicBezTo>
                  <a:pt x="309" y="209"/>
                  <a:pt x="301" y="225"/>
                  <a:pt x="309" y="242"/>
                </a:cubicBezTo>
                <a:cubicBezTo>
                  <a:pt x="317" y="259"/>
                  <a:pt x="339" y="270"/>
                  <a:pt x="354" y="263"/>
                </a:cubicBezTo>
                <a:cubicBezTo>
                  <a:pt x="372" y="256"/>
                  <a:pt x="381" y="233"/>
                  <a:pt x="374" y="214"/>
                </a:cubicBezTo>
                <a:cubicBezTo>
                  <a:pt x="367" y="198"/>
                  <a:pt x="350" y="192"/>
                  <a:pt x="331" y="200"/>
                </a:cubicBezTo>
                <a:close/>
                <a:moveTo>
                  <a:pt x="402" y="415"/>
                </a:moveTo>
                <a:cubicBezTo>
                  <a:pt x="431" y="395"/>
                  <a:pt x="435" y="387"/>
                  <a:pt x="428" y="366"/>
                </a:cubicBezTo>
                <a:cubicBezTo>
                  <a:pt x="420" y="341"/>
                  <a:pt x="410" y="337"/>
                  <a:pt x="369" y="341"/>
                </a:cubicBezTo>
                <a:cubicBezTo>
                  <a:pt x="342" y="387"/>
                  <a:pt x="349" y="402"/>
                  <a:pt x="402" y="415"/>
                </a:cubicBezTo>
                <a:close/>
                <a:moveTo>
                  <a:pt x="568" y="1183"/>
                </a:moveTo>
                <a:cubicBezTo>
                  <a:pt x="590" y="1202"/>
                  <a:pt x="612" y="1204"/>
                  <a:pt x="634" y="1187"/>
                </a:cubicBezTo>
                <a:cubicBezTo>
                  <a:pt x="664" y="1164"/>
                  <a:pt x="666" y="1133"/>
                  <a:pt x="640" y="1085"/>
                </a:cubicBezTo>
                <a:cubicBezTo>
                  <a:pt x="620" y="1085"/>
                  <a:pt x="599" y="1085"/>
                  <a:pt x="575" y="1085"/>
                </a:cubicBezTo>
                <a:cubicBezTo>
                  <a:pt x="540" y="1146"/>
                  <a:pt x="540" y="1159"/>
                  <a:pt x="568" y="1183"/>
                </a:cubicBezTo>
                <a:close/>
                <a:moveTo>
                  <a:pt x="326" y="1192"/>
                </a:moveTo>
                <a:cubicBezTo>
                  <a:pt x="299" y="1168"/>
                  <a:pt x="269" y="1174"/>
                  <a:pt x="239" y="1201"/>
                </a:cubicBezTo>
                <a:cubicBezTo>
                  <a:pt x="238" y="1240"/>
                  <a:pt x="245" y="1274"/>
                  <a:pt x="286" y="1280"/>
                </a:cubicBezTo>
                <a:cubicBezTo>
                  <a:pt x="301" y="1282"/>
                  <a:pt x="324" y="1270"/>
                  <a:pt x="335" y="1257"/>
                </a:cubicBezTo>
                <a:cubicBezTo>
                  <a:pt x="355" y="1235"/>
                  <a:pt x="343" y="1208"/>
                  <a:pt x="326" y="1192"/>
                </a:cubicBezTo>
                <a:close/>
                <a:moveTo>
                  <a:pt x="483" y="216"/>
                </a:moveTo>
                <a:cubicBezTo>
                  <a:pt x="490" y="200"/>
                  <a:pt x="482" y="186"/>
                  <a:pt x="470" y="175"/>
                </a:cubicBezTo>
                <a:cubicBezTo>
                  <a:pt x="452" y="169"/>
                  <a:pt x="440" y="177"/>
                  <a:pt x="431" y="192"/>
                </a:cubicBezTo>
                <a:cubicBezTo>
                  <a:pt x="422" y="207"/>
                  <a:pt x="428" y="219"/>
                  <a:pt x="439" y="233"/>
                </a:cubicBezTo>
                <a:cubicBezTo>
                  <a:pt x="459" y="237"/>
                  <a:pt x="475" y="234"/>
                  <a:pt x="483" y="216"/>
                </a:cubicBezTo>
                <a:close/>
                <a:moveTo>
                  <a:pt x="532" y="275"/>
                </a:moveTo>
                <a:cubicBezTo>
                  <a:pt x="519" y="266"/>
                  <a:pt x="489" y="269"/>
                  <a:pt x="478" y="284"/>
                </a:cubicBezTo>
                <a:cubicBezTo>
                  <a:pt x="471" y="293"/>
                  <a:pt x="468" y="309"/>
                  <a:pt x="471" y="319"/>
                </a:cubicBezTo>
                <a:cubicBezTo>
                  <a:pt x="476" y="337"/>
                  <a:pt x="501" y="340"/>
                  <a:pt x="539" y="329"/>
                </a:cubicBezTo>
                <a:cubicBezTo>
                  <a:pt x="551" y="296"/>
                  <a:pt x="549" y="286"/>
                  <a:pt x="532" y="275"/>
                </a:cubicBezTo>
                <a:close/>
                <a:moveTo>
                  <a:pt x="488" y="133"/>
                </a:moveTo>
                <a:cubicBezTo>
                  <a:pt x="502" y="99"/>
                  <a:pt x="504" y="81"/>
                  <a:pt x="487" y="74"/>
                </a:cubicBezTo>
                <a:cubicBezTo>
                  <a:pt x="474" y="69"/>
                  <a:pt x="456" y="70"/>
                  <a:pt x="444" y="75"/>
                </a:cubicBezTo>
                <a:cubicBezTo>
                  <a:pt x="428" y="82"/>
                  <a:pt x="432" y="100"/>
                  <a:pt x="436" y="113"/>
                </a:cubicBezTo>
                <a:cubicBezTo>
                  <a:pt x="440" y="130"/>
                  <a:pt x="459" y="136"/>
                  <a:pt x="488" y="133"/>
                </a:cubicBezTo>
                <a:close/>
                <a:moveTo>
                  <a:pt x="505" y="478"/>
                </a:moveTo>
                <a:cubicBezTo>
                  <a:pt x="479" y="484"/>
                  <a:pt x="474" y="505"/>
                  <a:pt x="470" y="531"/>
                </a:cubicBezTo>
                <a:cubicBezTo>
                  <a:pt x="484" y="539"/>
                  <a:pt x="498" y="548"/>
                  <a:pt x="512" y="557"/>
                </a:cubicBezTo>
                <a:cubicBezTo>
                  <a:pt x="545" y="533"/>
                  <a:pt x="553" y="521"/>
                  <a:pt x="548" y="505"/>
                </a:cubicBezTo>
                <a:cubicBezTo>
                  <a:pt x="543" y="489"/>
                  <a:pt x="521" y="474"/>
                  <a:pt x="505" y="478"/>
                </a:cubicBezTo>
                <a:close/>
                <a:moveTo>
                  <a:pt x="529" y="19"/>
                </a:moveTo>
                <a:cubicBezTo>
                  <a:pt x="532" y="13"/>
                  <a:pt x="536" y="7"/>
                  <a:pt x="540" y="0"/>
                </a:cubicBezTo>
                <a:cubicBezTo>
                  <a:pt x="489" y="0"/>
                  <a:pt x="489" y="0"/>
                  <a:pt x="489" y="0"/>
                </a:cubicBezTo>
                <a:cubicBezTo>
                  <a:pt x="495" y="17"/>
                  <a:pt x="509" y="22"/>
                  <a:pt x="529" y="19"/>
                </a:cubicBezTo>
                <a:close/>
                <a:moveTo>
                  <a:pt x="930" y="383"/>
                </a:moveTo>
                <a:cubicBezTo>
                  <a:pt x="931" y="364"/>
                  <a:pt x="921" y="358"/>
                  <a:pt x="884" y="357"/>
                </a:cubicBezTo>
                <a:cubicBezTo>
                  <a:pt x="861" y="385"/>
                  <a:pt x="861" y="388"/>
                  <a:pt x="883" y="416"/>
                </a:cubicBezTo>
                <a:cubicBezTo>
                  <a:pt x="916" y="414"/>
                  <a:pt x="929" y="405"/>
                  <a:pt x="930" y="383"/>
                </a:cubicBezTo>
                <a:close/>
                <a:moveTo>
                  <a:pt x="1013" y="51"/>
                </a:moveTo>
                <a:cubicBezTo>
                  <a:pt x="1029" y="43"/>
                  <a:pt x="1036" y="21"/>
                  <a:pt x="1029" y="3"/>
                </a:cubicBezTo>
                <a:cubicBezTo>
                  <a:pt x="1028" y="2"/>
                  <a:pt x="1028" y="1"/>
                  <a:pt x="1027" y="0"/>
                </a:cubicBezTo>
                <a:cubicBezTo>
                  <a:pt x="961" y="0"/>
                  <a:pt x="961" y="0"/>
                  <a:pt x="961" y="0"/>
                </a:cubicBezTo>
                <a:cubicBezTo>
                  <a:pt x="956" y="9"/>
                  <a:pt x="955" y="21"/>
                  <a:pt x="960" y="31"/>
                </a:cubicBezTo>
                <a:cubicBezTo>
                  <a:pt x="967" y="50"/>
                  <a:pt x="995" y="59"/>
                  <a:pt x="1013" y="51"/>
                </a:cubicBezTo>
                <a:close/>
                <a:moveTo>
                  <a:pt x="992" y="117"/>
                </a:moveTo>
                <a:cubicBezTo>
                  <a:pt x="1013" y="150"/>
                  <a:pt x="1018" y="151"/>
                  <a:pt x="1047" y="122"/>
                </a:cubicBezTo>
                <a:cubicBezTo>
                  <a:pt x="1044" y="112"/>
                  <a:pt x="1041" y="102"/>
                  <a:pt x="1039" y="92"/>
                </a:cubicBezTo>
                <a:cubicBezTo>
                  <a:pt x="1016" y="88"/>
                  <a:pt x="1000" y="92"/>
                  <a:pt x="992" y="117"/>
                </a:cubicBezTo>
                <a:close/>
                <a:moveTo>
                  <a:pt x="824" y="466"/>
                </a:moveTo>
                <a:cubicBezTo>
                  <a:pt x="845" y="433"/>
                  <a:pt x="844" y="431"/>
                  <a:pt x="816" y="408"/>
                </a:cubicBezTo>
                <a:cubicBezTo>
                  <a:pt x="798" y="416"/>
                  <a:pt x="785" y="428"/>
                  <a:pt x="791" y="450"/>
                </a:cubicBezTo>
                <a:cubicBezTo>
                  <a:pt x="795" y="466"/>
                  <a:pt x="808" y="471"/>
                  <a:pt x="824" y="466"/>
                </a:cubicBezTo>
                <a:close/>
                <a:moveTo>
                  <a:pt x="799" y="1501"/>
                </a:moveTo>
                <a:cubicBezTo>
                  <a:pt x="822" y="1449"/>
                  <a:pt x="818" y="1422"/>
                  <a:pt x="785" y="1403"/>
                </a:cubicBezTo>
                <a:cubicBezTo>
                  <a:pt x="756" y="1387"/>
                  <a:pt x="740" y="1398"/>
                  <a:pt x="710" y="1454"/>
                </a:cubicBezTo>
                <a:cubicBezTo>
                  <a:pt x="735" y="1510"/>
                  <a:pt x="740" y="1512"/>
                  <a:pt x="799" y="1501"/>
                </a:cubicBezTo>
                <a:close/>
                <a:moveTo>
                  <a:pt x="770" y="1265"/>
                </a:moveTo>
                <a:cubicBezTo>
                  <a:pt x="761" y="1248"/>
                  <a:pt x="740" y="1231"/>
                  <a:pt x="721" y="1227"/>
                </a:cubicBezTo>
                <a:cubicBezTo>
                  <a:pt x="687" y="1220"/>
                  <a:pt x="679" y="1250"/>
                  <a:pt x="668" y="1286"/>
                </a:cubicBezTo>
                <a:cubicBezTo>
                  <a:pt x="692" y="1299"/>
                  <a:pt x="712" y="1310"/>
                  <a:pt x="731" y="1320"/>
                </a:cubicBezTo>
                <a:cubicBezTo>
                  <a:pt x="757" y="1307"/>
                  <a:pt x="786" y="1296"/>
                  <a:pt x="770" y="1265"/>
                </a:cubicBezTo>
                <a:close/>
                <a:moveTo>
                  <a:pt x="932" y="500"/>
                </a:moveTo>
                <a:cubicBezTo>
                  <a:pt x="936" y="515"/>
                  <a:pt x="948" y="530"/>
                  <a:pt x="960" y="540"/>
                </a:cubicBezTo>
                <a:cubicBezTo>
                  <a:pt x="971" y="550"/>
                  <a:pt x="999" y="543"/>
                  <a:pt x="1010" y="531"/>
                </a:cubicBezTo>
                <a:cubicBezTo>
                  <a:pt x="1022" y="519"/>
                  <a:pt x="1023" y="506"/>
                  <a:pt x="1013" y="492"/>
                </a:cubicBezTo>
                <a:cubicBezTo>
                  <a:pt x="1003" y="477"/>
                  <a:pt x="994" y="462"/>
                  <a:pt x="982" y="445"/>
                </a:cubicBezTo>
                <a:cubicBezTo>
                  <a:pt x="969" y="452"/>
                  <a:pt x="962" y="456"/>
                  <a:pt x="955" y="459"/>
                </a:cubicBezTo>
                <a:cubicBezTo>
                  <a:pt x="937" y="467"/>
                  <a:pt x="928" y="484"/>
                  <a:pt x="932" y="500"/>
                </a:cubicBezTo>
                <a:close/>
                <a:moveTo>
                  <a:pt x="960" y="291"/>
                </a:moveTo>
                <a:cubicBezTo>
                  <a:pt x="960" y="306"/>
                  <a:pt x="960" y="320"/>
                  <a:pt x="959" y="332"/>
                </a:cubicBezTo>
                <a:cubicBezTo>
                  <a:pt x="973" y="343"/>
                  <a:pt x="986" y="355"/>
                  <a:pt x="998" y="338"/>
                </a:cubicBezTo>
                <a:cubicBezTo>
                  <a:pt x="1005" y="329"/>
                  <a:pt x="1008" y="313"/>
                  <a:pt x="1005" y="303"/>
                </a:cubicBezTo>
                <a:cubicBezTo>
                  <a:pt x="1000" y="283"/>
                  <a:pt x="982" y="287"/>
                  <a:pt x="960" y="291"/>
                </a:cubicBezTo>
                <a:close/>
                <a:moveTo>
                  <a:pt x="660" y="935"/>
                </a:moveTo>
                <a:cubicBezTo>
                  <a:pt x="640" y="960"/>
                  <a:pt x="645" y="978"/>
                  <a:pt x="687" y="1031"/>
                </a:cubicBezTo>
                <a:cubicBezTo>
                  <a:pt x="751" y="1032"/>
                  <a:pt x="769" y="1021"/>
                  <a:pt x="780" y="976"/>
                </a:cubicBezTo>
                <a:cubicBezTo>
                  <a:pt x="787" y="948"/>
                  <a:pt x="777" y="928"/>
                  <a:pt x="752" y="915"/>
                </a:cubicBezTo>
                <a:cubicBezTo>
                  <a:pt x="725" y="901"/>
                  <a:pt x="680" y="911"/>
                  <a:pt x="660" y="935"/>
                </a:cubicBezTo>
                <a:close/>
                <a:moveTo>
                  <a:pt x="3342" y="1988"/>
                </a:moveTo>
                <a:cubicBezTo>
                  <a:pt x="3359" y="1981"/>
                  <a:pt x="3362" y="1974"/>
                  <a:pt x="3358" y="1943"/>
                </a:cubicBezTo>
                <a:cubicBezTo>
                  <a:pt x="3336" y="1932"/>
                  <a:pt x="3327" y="1932"/>
                  <a:pt x="3316" y="1945"/>
                </a:cubicBezTo>
                <a:cubicBezTo>
                  <a:pt x="3306" y="1956"/>
                  <a:pt x="3303" y="1972"/>
                  <a:pt x="3310" y="1980"/>
                </a:cubicBezTo>
                <a:cubicBezTo>
                  <a:pt x="3318" y="1990"/>
                  <a:pt x="3329" y="1994"/>
                  <a:pt x="3342" y="1988"/>
                </a:cubicBezTo>
                <a:close/>
                <a:moveTo>
                  <a:pt x="1058" y="223"/>
                </a:moveTo>
                <a:cubicBezTo>
                  <a:pt x="1053" y="212"/>
                  <a:pt x="1047" y="201"/>
                  <a:pt x="1041" y="189"/>
                </a:cubicBezTo>
                <a:cubicBezTo>
                  <a:pt x="1000" y="187"/>
                  <a:pt x="993" y="190"/>
                  <a:pt x="988" y="211"/>
                </a:cubicBezTo>
                <a:cubicBezTo>
                  <a:pt x="984" y="227"/>
                  <a:pt x="988" y="239"/>
                  <a:pt x="1003" y="247"/>
                </a:cubicBezTo>
                <a:cubicBezTo>
                  <a:pt x="1023" y="256"/>
                  <a:pt x="1040" y="249"/>
                  <a:pt x="1058" y="223"/>
                </a:cubicBezTo>
                <a:close/>
                <a:moveTo>
                  <a:pt x="3243" y="2006"/>
                </a:moveTo>
                <a:cubicBezTo>
                  <a:pt x="3245" y="1988"/>
                  <a:pt x="3236" y="1978"/>
                  <a:pt x="3221" y="1973"/>
                </a:cubicBezTo>
                <a:cubicBezTo>
                  <a:pt x="3201" y="1966"/>
                  <a:pt x="3190" y="1978"/>
                  <a:pt x="3175" y="1998"/>
                </a:cubicBezTo>
                <a:cubicBezTo>
                  <a:pt x="3177" y="2004"/>
                  <a:pt x="3180" y="2014"/>
                  <a:pt x="3182" y="2020"/>
                </a:cubicBezTo>
                <a:cubicBezTo>
                  <a:pt x="3213" y="2036"/>
                  <a:pt x="3230" y="2026"/>
                  <a:pt x="3243" y="2006"/>
                </a:cubicBezTo>
                <a:close/>
                <a:moveTo>
                  <a:pt x="815" y="0"/>
                </a:moveTo>
                <a:cubicBezTo>
                  <a:pt x="766" y="0"/>
                  <a:pt x="766" y="0"/>
                  <a:pt x="766" y="0"/>
                </a:cubicBezTo>
                <a:cubicBezTo>
                  <a:pt x="770" y="7"/>
                  <a:pt x="776" y="14"/>
                  <a:pt x="784" y="23"/>
                </a:cubicBezTo>
                <a:cubicBezTo>
                  <a:pt x="796" y="16"/>
                  <a:pt x="810" y="12"/>
                  <a:pt x="815" y="0"/>
                </a:cubicBezTo>
                <a:close/>
                <a:moveTo>
                  <a:pt x="816" y="314"/>
                </a:moveTo>
                <a:cubicBezTo>
                  <a:pt x="822" y="327"/>
                  <a:pt x="843" y="336"/>
                  <a:pt x="856" y="331"/>
                </a:cubicBezTo>
                <a:cubicBezTo>
                  <a:pt x="869" y="326"/>
                  <a:pt x="875" y="307"/>
                  <a:pt x="869" y="291"/>
                </a:cubicBezTo>
                <a:cubicBezTo>
                  <a:pt x="864" y="275"/>
                  <a:pt x="847" y="268"/>
                  <a:pt x="830" y="275"/>
                </a:cubicBezTo>
                <a:cubicBezTo>
                  <a:pt x="816" y="280"/>
                  <a:pt x="809" y="300"/>
                  <a:pt x="816" y="314"/>
                </a:cubicBezTo>
                <a:close/>
                <a:moveTo>
                  <a:pt x="771" y="130"/>
                </a:moveTo>
                <a:cubicBezTo>
                  <a:pt x="805" y="158"/>
                  <a:pt x="811" y="157"/>
                  <a:pt x="825" y="121"/>
                </a:cubicBezTo>
                <a:cubicBezTo>
                  <a:pt x="816" y="112"/>
                  <a:pt x="805" y="103"/>
                  <a:pt x="792" y="91"/>
                </a:cubicBezTo>
                <a:cubicBezTo>
                  <a:pt x="784" y="107"/>
                  <a:pt x="777" y="119"/>
                  <a:pt x="771" y="130"/>
                </a:cubicBezTo>
                <a:close/>
                <a:moveTo>
                  <a:pt x="845" y="597"/>
                </a:moveTo>
                <a:cubicBezTo>
                  <a:pt x="863" y="590"/>
                  <a:pt x="873" y="567"/>
                  <a:pt x="865" y="548"/>
                </a:cubicBezTo>
                <a:cubicBezTo>
                  <a:pt x="860" y="533"/>
                  <a:pt x="838" y="526"/>
                  <a:pt x="818" y="533"/>
                </a:cubicBezTo>
                <a:cubicBezTo>
                  <a:pt x="800" y="539"/>
                  <a:pt x="791" y="556"/>
                  <a:pt x="798" y="573"/>
                </a:cubicBezTo>
                <a:cubicBezTo>
                  <a:pt x="807" y="593"/>
                  <a:pt x="828" y="604"/>
                  <a:pt x="845" y="597"/>
                </a:cubicBezTo>
                <a:close/>
                <a:moveTo>
                  <a:pt x="774" y="237"/>
                </a:moveTo>
                <a:cubicBezTo>
                  <a:pt x="783" y="237"/>
                  <a:pt x="796" y="229"/>
                  <a:pt x="800" y="221"/>
                </a:cubicBezTo>
                <a:cubicBezTo>
                  <a:pt x="807" y="208"/>
                  <a:pt x="795" y="198"/>
                  <a:pt x="767" y="192"/>
                </a:cubicBezTo>
                <a:cubicBezTo>
                  <a:pt x="756" y="218"/>
                  <a:pt x="758" y="236"/>
                  <a:pt x="774" y="237"/>
                </a:cubicBezTo>
                <a:close/>
                <a:moveTo>
                  <a:pt x="887" y="109"/>
                </a:moveTo>
                <a:cubicBezTo>
                  <a:pt x="904" y="114"/>
                  <a:pt x="915" y="100"/>
                  <a:pt x="919" y="87"/>
                </a:cubicBezTo>
                <a:cubicBezTo>
                  <a:pt x="925" y="66"/>
                  <a:pt x="913" y="52"/>
                  <a:pt x="892" y="44"/>
                </a:cubicBezTo>
                <a:cubicBezTo>
                  <a:pt x="870" y="54"/>
                  <a:pt x="855" y="66"/>
                  <a:pt x="862" y="89"/>
                </a:cubicBezTo>
                <a:cubicBezTo>
                  <a:pt x="865" y="98"/>
                  <a:pt x="878" y="106"/>
                  <a:pt x="887" y="109"/>
                </a:cubicBezTo>
                <a:close/>
                <a:moveTo>
                  <a:pt x="892" y="1231"/>
                </a:moveTo>
                <a:cubicBezTo>
                  <a:pt x="920" y="1234"/>
                  <a:pt x="955" y="1201"/>
                  <a:pt x="958" y="1168"/>
                </a:cubicBezTo>
                <a:cubicBezTo>
                  <a:pt x="960" y="1138"/>
                  <a:pt x="938" y="1115"/>
                  <a:pt x="905" y="1112"/>
                </a:cubicBezTo>
                <a:cubicBezTo>
                  <a:pt x="870" y="1110"/>
                  <a:pt x="837" y="1131"/>
                  <a:pt x="834" y="1159"/>
                </a:cubicBezTo>
                <a:cubicBezTo>
                  <a:pt x="832" y="1189"/>
                  <a:pt x="863" y="1228"/>
                  <a:pt x="892" y="1231"/>
                </a:cubicBezTo>
                <a:close/>
                <a:moveTo>
                  <a:pt x="335" y="124"/>
                </a:moveTo>
                <a:cubicBezTo>
                  <a:pt x="378" y="105"/>
                  <a:pt x="381" y="80"/>
                  <a:pt x="371" y="49"/>
                </a:cubicBezTo>
                <a:cubicBezTo>
                  <a:pt x="354" y="32"/>
                  <a:pt x="336" y="33"/>
                  <a:pt x="318" y="45"/>
                </a:cubicBezTo>
                <a:cubicBezTo>
                  <a:pt x="294" y="60"/>
                  <a:pt x="297" y="81"/>
                  <a:pt x="306" y="114"/>
                </a:cubicBezTo>
                <a:cubicBezTo>
                  <a:pt x="313" y="116"/>
                  <a:pt x="327" y="121"/>
                  <a:pt x="335" y="124"/>
                </a:cubicBezTo>
                <a:close/>
                <a:moveTo>
                  <a:pt x="918" y="230"/>
                </a:moveTo>
                <a:cubicBezTo>
                  <a:pt x="933" y="236"/>
                  <a:pt x="944" y="229"/>
                  <a:pt x="950" y="216"/>
                </a:cubicBezTo>
                <a:cubicBezTo>
                  <a:pt x="958" y="199"/>
                  <a:pt x="945" y="183"/>
                  <a:pt x="915" y="175"/>
                </a:cubicBezTo>
                <a:cubicBezTo>
                  <a:pt x="899" y="209"/>
                  <a:pt x="900" y="223"/>
                  <a:pt x="918" y="230"/>
                </a:cubicBezTo>
                <a:close/>
                <a:moveTo>
                  <a:pt x="3461" y="1947"/>
                </a:moveTo>
                <a:cubicBezTo>
                  <a:pt x="3447" y="1944"/>
                  <a:pt x="3431" y="1955"/>
                  <a:pt x="3427" y="1973"/>
                </a:cubicBezTo>
                <a:cubicBezTo>
                  <a:pt x="3424" y="1986"/>
                  <a:pt x="3425" y="1999"/>
                  <a:pt x="3435" y="2009"/>
                </a:cubicBezTo>
                <a:cubicBezTo>
                  <a:pt x="3444" y="2010"/>
                  <a:pt x="3453" y="2012"/>
                  <a:pt x="3465" y="2015"/>
                </a:cubicBezTo>
                <a:cubicBezTo>
                  <a:pt x="3471" y="2006"/>
                  <a:pt x="3480" y="1997"/>
                  <a:pt x="3483" y="1987"/>
                </a:cubicBezTo>
                <a:cubicBezTo>
                  <a:pt x="3489" y="1970"/>
                  <a:pt x="3477" y="1951"/>
                  <a:pt x="3461" y="1947"/>
                </a:cubicBezTo>
                <a:close/>
                <a:moveTo>
                  <a:pt x="1142" y="194"/>
                </a:moveTo>
                <a:cubicBezTo>
                  <a:pt x="1123" y="190"/>
                  <a:pt x="1115" y="197"/>
                  <a:pt x="1099" y="233"/>
                </a:cubicBezTo>
                <a:cubicBezTo>
                  <a:pt x="1115" y="267"/>
                  <a:pt x="1126" y="273"/>
                  <a:pt x="1152" y="267"/>
                </a:cubicBezTo>
                <a:cubicBezTo>
                  <a:pt x="1169" y="263"/>
                  <a:pt x="1177" y="253"/>
                  <a:pt x="1177" y="236"/>
                </a:cubicBezTo>
                <a:cubicBezTo>
                  <a:pt x="1177" y="218"/>
                  <a:pt x="1159" y="198"/>
                  <a:pt x="1142" y="194"/>
                </a:cubicBezTo>
                <a:close/>
                <a:moveTo>
                  <a:pt x="1139" y="60"/>
                </a:moveTo>
                <a:cubicBezTo>
                  <a:pt x="1123" y="76"/>
                  <a:pt x="1112" y="92"/>
                  <a:pt x="1127" y="113"/>
                </a:cubicBezTo>
                <a:cubicBezTo>
                  <a:pt x="1136" y="127"/>
                  <a:pt x="1154" y="131"/>
                  <a:pt x="1168" y="123"/>
                </a:cubicBezTo>
                <a:cubicBezTo>
                  <a:pt x="1183" y="114"/>
                  <a:pt x="1194" y="104"/>
                  <a:pt x="1192" y="85"/>
                </a:cubicBezTo>
                <a:cubicBezTo>
                  <a:pt x="1189" y="67"/>
                  <a:pt x="1178" y="61"/>
                  <a:pt x="1139" y="60"/>
                </a:cubicBezTo>
                <a:close/>
                <a:moveTo>
                  <a:pt x="3187" y="2109"/>
                </a:moveTo>
                <a:cubicBezTo>
                  <a:pt x="3174" y="2110"/>
                  <a:pt x="3169" y="2119"/>
                  <a:pt x="3166" y="2132"/>
                </a:cubicBezTo>
                <a:cubicBezTo>
                  <a:pt x="3173" y="2146"/>
                  <a:pt x="3183" y="2154"/>
                  <a:pt x="3197" y="2150"/>
                </a:cubicBezTo>
                <a:cubicBezTo>
                  <a:pt x="3210" y="2147"/>
                  <a:pt x="3214" y="2136"/>
                  <a:pt x="3215" y="2123"/>
                </a:cubicBezTo>
                <a:cubicBezTo>
                  <a:pt x="3210" y="2110"/>
                  <a:pt x="3200" y="2107"/>
                  <a:pt x="3187" y="2109"/>
                </a:cubicBezTo>
                <a:close/>
                <a:moveTo>
                  <a:pt x="3034" y="2158"/>
                </a:moveTo>
                <a:cubicBezTo>
                  <a:pt x="3084" y="2158"/>
                  <a:pt x="3084" y="2158"/>
                  <a:pt x="3084" y="2158"/>
                </a:cubicBezTo>
                <a:cubicBezTo>
                  <a:pt x="3081" y="2154"/>
                  <a:pt x="3076" y="2148"/>
                  <a:pt x="3070" y="2142"/>
                </a:cubicBezTo>
                <a:cubicBezTo>
                  <a:pt x="3049" y="2144"/>
                  <a:pt x="3037" y="2149"/>
                  <a:pt x="3034" y="2158"/>
                </a:cubicBezTo>
                <a:close/>
                <a:moveTo>
                  <a:pt x="1071" y="344"/>
                </a:moveTo>
                <a:cubicBezTo>
                  <a:pt x="1055" y="350"/>
                  <a:pt x="1042" y="377"/>
                  <a:pt x="1048" y="393"/>
                </a:cubicBezTo>
                <a:cubicBezTo>
                  <a:pt x="1054" y="409"/>
                  <a:pt x="1081" y="418"/>
                  <a:pt x="1098" y="411"/>
                </a:cubicBezTo>
                <a:cubicBezTo>
                  <a:pt x="1115" y="404"/>
                  <a:pt x="1122" y="386"/>
                  <a:pt x="1114" y="369"/>
                </a:cubicBezTo>
                <a:cubicBezTo>
                  <a:pt x="1106" y="349"/>
                  <a:pt x="1086" y="338"/>
                  <a:pt x="1071" y="344"/>
                </a:cubicBezTo>
                <a:close/>
                <a:moveTo>
                  <a:pt x="3136" y="2053"/>
                </a:moveTo>
                <a:cubicBezTo>
                  <a:pt x="3120" y="2044"/>
                  <a:pt x="3107" y="2047"/>
                  <a:pt x="3100" y="2060"/>
                </a:cubicBezTo>
                <a:cubicBezTo>
                  <a:pt x="3094" y="2073"/>
                  <a:pt x="3098" y="2090"/>
                  <a:pt x="3109" y="2097"/>
                </a:cubicBezTo>
                <a:cubicBezTo>
                  <a:pt x="3121" y="2104"/>
                  <a:pt x="3140" y="2098"/>
                  <a:pt x="3147" y="2085"/>
                </a:cubicBezTo>
                <a:cubicBezTo>
                  <a:pt x="3154" y="2074"/>
                  <a:pt x="3149" y="2060"/>
                  <a:pt x="3136" y="2053"/>
                </a:cubicBezTo>
                <a:close/>
                <a:moveTo>
                  <a:pt x="268" y="853"/>
                </a:moveTo>
                <a:cubicBezTo>
                  <a:pt x="301" y="856"/>
                  <a:pt x="338" y="821"/>
                  <a:pt x="343" y="782"/>
                </a:cubicBezTo>
                <a:cubicBezTo>
                  <a:pt x="348" y="744"/>
                  <a:pt x="315" y="710"/>
                  <a:pt x="269" y="704"/>
                </a:cubicBezTo>
                <a:cubicBezTo>
                  <a:pt x="234" y="700"/>
                  <a:pt x="191" y="733"/>
                  <a:pt x="187" y="768"/>
                </a:cubicBezTo>
                <a:cubicBezTo>
                  <a:pt x="184" y="801"/>
                  <a:pt x="230" y="849"/>
                  <a:pt x="268" y="853"/>
                </a:cubicBezTo>
                <a:close/>
                <a:moveTo>
                  <a:pt x="811" y="1944"/>
                </a:moveTo>
                <a:cubicBezTo>
                  <a:pt x="818" y="1971"/>
                  <a:pt x="848" y="1990"/>
                  <a:pt x="879" y="1986"/>
                </a:cubicBezTo>
                <a:cubicBezTo>
                  <a:pt x="919" y="1981"/>
                  <a:pt x="931" y="1963"/>
                  <a:pt x="935" y="1904"/>
                </a:cubicBezTo>
                <a:cubicBezTo>
                  <a:pt x="921" y="1887"/>
                  <a:pt x="906" y="1871"/>
                  <a:pt x="890" y="1852"/>
                </a:cubicBezTo>
                <a:cubicBezTo>
                  <a:pt x="826" y="1877"/>
                  <a:pt x="803" y="1907"/>
                  <a:pt x="811" y="1944"/>
                </a:cubicBezTo>
                <a:close/>
                <a:moveTo>
                  <a:pt x="691" y="1717"/>
                </a:moveTo>
                <a:cubicBezTo>
                  <a:pt x="672" y="1730"/>
                  <a:pt x="653" y="1743"/>
                  <a:pt x="634" y="1756"/>
                </a:cubicBezTo>
                <a:cubicBezTo>
                  <a:pt x="635" y="1811"/>
                  <a:pt x="647" y="1831"/>
                  <a:pt x="684" y="1839"/>
                </a:cubicBezTo>
                <a:cubicBezTo>
                  <a:pt x="713" y="1846"/>
                  <a:pt x="732" y="1834"/>
                  <a:pt x="742" y="1808"/>
                </a:cubicBezTo>
                <a:cubicBezTo>
                  <a:pt x="754" y="1776"/>
                  <a:pt x="735" y="1743"/>
                  <a:pt x="691" y="1717"/>
                </a:cubicBezTo>
                <a:close/>
                <a:moveTo>
                  <a:pt x="987" y="1629"/>
                </a:moveTo>
                <a:cubicBezTo>
                  <a:pt x="960" y="1626"/>
                  <a:pt x="933" y="1654"/>
                  <a:pt x="927" y="1689"/>
                </a:cubicBezTo>
                <a:cubicBezTo>
                  <a:pt x="923" y="1722"/>
                  <a:pt x="942" y="1748"/>
                  <a:pt x="973" y="1750"/>
                </a:cubicBezTo>
                <a:cubicBezTo>
                  <a:pt x="1011" y="1752"/>
                  <a:pt x="1042" y="1729"/>
                  <a:pt x="1045" y="1697"/>
                </a:cubicBezTo>
                <a:cubicBezTo>
                  <a:pt x="1048" y="1665"/>
                  <a:pt x="1021" y="1633"/>
                  <a:pt x="987" y="1629"/>
                </a:cubicBezTo>
                <a:close/>
                <a:moveTo>
                  <a:pt x="830" y="1629"/>
                </a:moveTo>
                <a:cubicBezTo>
                  <a:pt x="795" y="1572"/>
                  <a:pt x="792" y="1571"/>
                  <a:pt x="736" y="1597"/>
                </a:cubicBezTo>
                <a:cubicBezTo>
                  <a:pt x="734" y="1630"/>
                  <a:pt x="743" y="1659"/>
                  <a:pt x="779" y="1667"/>
                </a:cubicBezTo>
                <a:cubicBezTo>
                  <a:pt x="808" y="1674"/>
                  <a:pt x="826" y="1657"/>
                  <a:pt x="830" y="1629"/>
                </a:cubicBezTo>
                <a:close/>
                <a:moveTo>
                  <a:pt x="3479" y="2116"/>
                </a:moveTo>
                <a:cubicBezTo>
                  <a:pt x="3475" y="2126"/>
                  <a:pt x="3479" y="2134"/>
                  <a:pt x="3489" y="2137"/>
                </a:cubicBezTo>
                <a:cubicBezTo>
                  <a:pt x="3496" y="2140"/>
                  <a:pt x="3508" y="2142"/>
                  <a:pt x="3513" y="2138"/>
                </a:cubicBezTo>
                <a:cubicBezTo>
                  <a:pt x="3526" y="2127"/>
                  <a:pt x="3523" y="2113"/>
                  <a:pt x="3513" y="2101"/>
                </a:cubicBezTo>
                <a:cubicBezTo>
                  <a:pt x="3498" y="2098"/>
                  <a:pt x="3485" y="2100"/>
                  <a:pt x="3479" y="2116"/>
                </a:cubicBezTo>
                <a:close/>
                <a:moveTo>
                  <a:pt x="3283" y="2086"/>
                </a:moveTo>
                <a:cubicBezTo>
                  <a:pt x="3280" y="2077"/>
                  <a:pt x="3271" y="2066"/>
                  <a:pt x="3262" y="2061"/>
                </a:cubicBezTo>
                <a:cubicBezTo>
                  <a:pt x="3251" y="2055"/>
                  <a:pt x="3242" y="2066"/>
                  <a:pt x="3236" y="2075"/>
                </a:cubicBezTo>
                <a:cubicBezTo>
                  <a:pt x="3228" y="2085"/>
                  <a:pt x="3233" y="2099"/>
                  <a:pt x="3248" y="2114"/>
                </a:cubicBezTo>
                <a:cubicBezTo>
                  <a:pt x="3275" y="2107"/>
                  <a:pt x="3286" y="2100"/>
                  <a:pt x="3283" y="2086"/>
                </a:cubicBezTo>
                <a:close/>
                <a:moveTo>
                  <a:pt x="3548" y="2158"/>
                </a:moveTo>
                <a:cubicBezTo>
                  <a:pt x="3561" y="2158"/>
                  <a:pt x="3561" y="2158"/>
                  <a:pt x="3561" y="2158"/>
                </a:cubicBezTo>
                <a:cubicBezTo>
                  <a:pt x="3557" y="2157"/>
                  <a:pt x="3552" y="2157"/>
                  <a:pt x="3548" y="2158"/>
                </a:cubicBezTo>
                <a:close/>
                <a:moveTo>
                  <a:pt x="3681" y="2125"/>
                </a:moveTo>
                <a:cubicBezTo>
                  <a:pt x="3674" y="2113"/>
                  <a:pt x="3663" y="2107"/>
                  <a:pt x="3649" y="2110"/>
                </a:cubicBezTo>
                <a:cubicBezTo>
                  <a:pt x="3632" y="2114"/>
                  <a:pt x="3627" y="2122"/>
                  <a:pt x="3627" y="2154"/>
                </a:cubicBezTo>
                <a:cubicBezTo>
                  <a:pt x="3629" y="2155"/>
                  <a:pt x="3632" y="2157"/>
                  <a:pt x="3634" y="2158"/>
                </a:cubicBezTo>
                <a:cubicBezTo>
                  <a:pt x="3678" y="2158"/>
                  <a:pt x="3678" y="2158"/>
                  <a:pt x="3678" y="2158"/>
                </a:cubicBezTo>
                <a:cubicBezTo>
                  <a:pt x="3686" y="2150"/>
                  <a:pt x="3688" y="2136"/>
                  <a:pt x="3681" y="2125"/>
                </a:cubicBezTo>
                <a:close/>
                <a:moveTo>
                  <a:pt x="3567" y="2012"/>
                </a:moveTo>
                <a:cubicBezTo>
                  <a:pt x="3553" y="2018"/>
                  <a:pt x="3546" y="2029"/>
                  <a:pt x="3550" y="2042"/>
                </a:cubicBezTo>
                <a:cubicBezTo>
                  <a:pt x="3555" y="2060"/>
                  <a:pt x="3564" y="2064"/>
                  <a:pt x="3591" y="2061"/>
                </a:cubicBezTo>
                <a:cubicBezTo>
                  <a:pt x="3595" y="2052"/>
                  <a:pt x="3599" y="2042"/>
                  <a:pt x="3604" y="2033"/>
                </a:cubicBezTo>
                <a:cubicBezTo>
                  <a:pt x="3592" y="2011"/>
                  <a:pt x="3583" y="2006"/>
                  <a:pt x="3567" y="2012"/>
                </a:cubicBezTo>
                <a:close/>
                <a:moveTo>
                  <a:pt x="3414" y="2045"/>
                </a:moveTo>
                <a:cubicBezTo>
                  <a:pt x="3395" y="2056"/>
                  <a:pt x="3398" y="2074"/>
                  <a:pt x="3402" y="2093"/>
                </a:cubicBezTo>
                <a:cubicBezTo>
                  <a:pt x="3419" y="2100"/>
                  <a:pt x="3433" y="2103"/>
                  <a:pt x="3443" y="2088"/>
                </a:cubicBezTo>
                <a:cubicBezTo>
                  <a:pt x="3450" y="2078"/>
                  <a:pt x="3452" y="2066"/>
                  <a:pt x="3442" y="2055"/>
                </a:cubicBezTo>
                <a:cubicBezTo>
                  <a:pt x="3434" y="2048"/>
                  <a:pt x="3426" y="2038"/>
                  <a:pt x="3414" y="2045"/>
                </a:cubicBezTo>
                <a:close/>
                <a:moveTo>
                  <a:pt x="3356" y="2047"/>
                </a:moveTo>
                <a:cubicBezTo>
                  <a:pt x="3348" y="2043"/>
                  <a:pt x="3337" y="2041"/>
                  <a:pt x="3329" y="2050"/>
                </a:cubicBezTo>
                <a:cubicBezTo>
                  <a:pt x="3320" y="2063"/>
                  <a:pt x="3323" y="2074"/>
                  <a:pt x="3335" y="2085"/>
                </a:cubicBezTo>
                <a:cubicBezTo>
                  <a:pt x="3342" y="2084"/>
                  <a:pt x="3351" y="2083"/>
                  <a:pt x="3360" y="2082"/>
                </a:cubicBezTo>
                <a:cubicBezTo>
                  <a:pt x="3363" y="2069"/>
                  <a:pt x="3372" y="2056"/>
                  <a:pt x="3356" y="2047"/>
                </a:cubicBezTo>
                <a:close/>
                <a:moveTo>
                  <a:pt x="3285" y="2152"/>
                </a:moveTo>
                <a:cubicBezTo>
                  <a:pt x="3283" y="2154"/>
                  <a:pt x="3281" y="2156"/>
                  <a:pt x="3280" y="2158"/>
                </a:cubicBezTo>
                <a:cubicBezTo>
                  <a:pt x="3317" y="2158"/>
                  <a:pt x="3317" y="2158"/>
                  <a:pt x="3317" y="2158"/>
                </a:cubicBezTo>
                <a:cubicBezTo>
                  <a:pt x="3302" y="2144"/>
                  <a:pt x="3294" y="2143"/>
                  <a:pt x="3285" y="2152"/>
                </a:cubicBezTo>
                <a:close/>
                <a:moveTo>
                  <a:pt x="3396" y="2140"/>
                </a:moveTo>
                <a:cubicBezTo>
                  <a:pt x="3391" y="2139"/>
                  <a:pt x="3380" y="2144"/>
                  <a:pt x="3378" y="2149"/>
                </a:cubicBezTo>
                <a:cubicBezTo>
                  <a:pt x="3377" y="2151"/>
                  <a:pt x="3377" y="2155"/>
                  <a:pt x="3376" y="2158"/>
                </a:cubicBezTo>
                <a:cubicBezTo>
                  <a:pt x="3410" y="2158"/>
                  <a:pt x="3410" y="2158"/>
                  <a:pt x="3410" y="2158"/>
                </a:cubicBezTo>
                <a:cubicBezTo>
                  <a:pt x="3410" y="2149"/>
                  <a:pt x="3408" y="2142"/>
                  <a:pt x="3396" y="2140"/>
                </a:cubicBezTo>
                <a:close/>
                <a:moveTo>
                  <a:pt x="1015" y="1361"/>
                </a:moveTo>
                <a:cubicBezTo>
                  <a:pt x="985" y="1365"/>
                  <a:pt x="955" y="1368"/>
                  <a:pt x="919" y="1371"/>
                </a:cubicBezTo>
                <a:cubicBezTo>
                  <a:pt x="920" y="1398"/>
                  <a:pt x="920" y="1411"/>
                  <a:pt x="920" y="1424"/>
                </a:cubicBezTo>
                <a:cubicBezTo>
                  <a:pt x="919" y="1457"/>
                  <a:pt x="937" y="1484"/>
                  <a:pt x="965" y="1490"/>
                </a:cubicBezTo>
                <a:cubicBezTo>
                  <a:pt x="991" y="1496"/>
                  <a:pt x="1022" y="1490"/>
                  <a:pt x="1048" y="1480"/>
                </a:cubicBezTo>
                <a:cubicBezTo>
                  <a:pt x="1071" y="1470"/>
                  <a:pt x="1082" y="1422"/>
                  <a:pt x="1072" y="1395"/>
                </a:cubicBezTo>
                <a:cubicBezTo>
                  <a:pt x="1063" y="1368"/>
                  <a:pt x="1043" y="1357"/>
                  <a:pt x="1015" y="1361"/>
                </a:cubicBezTo>
                <a:close/>
                <a:moveTo>
                  <a:pt x="0" y="1832"/>
                </a:moveTo>
                <a:cubicBezTo>
                  <a:pt x="0" y="1949"/>
                  <a:pt x="0" y="1949"/>
                  <a:pt x="0" y="1949"/>
                </a:cubicBezTo>
                <a:cubicBezTo>
                  <a:pt x="26" y="1950"/>
                  <a:pt x="48" y="1927"/>
                  <a:pt x="64" y="1884"/>
                </a:cubicBezTo>
                <a:cubicBezTo>
                  <a:pt x="38" y="1852"/>
                  <a:pt x="18" y="1835"/>
                  <a:pt x="0" y="1832"/>
                </a:cubicBezTo>
                <a:close/>
                <a:moveTo>
                  <a:pt x="344" y="1021"/>
                </a:moveTo>
                <a:cubicBezTo>
                  <a:pt x="345" y="991"/>
                  <a:pt x="316" y="963"/>
                  <a:pt x="284" y="960"/>
                </a:cubicBezTo>
                <a:cubicBezTo>
                  <a:pt x="248" y="958"/>
                  <a:pt x="218" y="982"/>
                  <a:pt x="215" y="1018"/>
                </a:cubicBezTo>
                <a:cubicBezTo>
                  <a:pt x="212" y="1053"/>
                  <a:pt x="239" y="1085"/>
                  <a:pt x="273" y="1087"/>
                </a:cubicBezTo>
                <a:cubicBezTo>
                  <a:pt x="306" y="1089"/>
                  <a:pt x="343" y="1055"/>
                  <a:pt x="344" y="1021"/>
                </a:cubicBezTo>
                <a:close/>
                <a:moveTo>
                  <a:pt x="65" y="1557"/>
                </a:moveTo>
                <a:cubicBezTo>
                  <a:pt x="80" y="1529"/>
                  <a:pt x="52" y="1515"/>
                  <a:pt x="27" y="1498"/>
                </a:cubicBezTo>
                <a:cubicBezTo>
                  <a:pt x="18" y="1502"/>
                  <a:pt x="9" y="1506"/>
                  <a:pt x="0" y="1510"/>
                </a:cubicBezTo>
                <a:cubicBezTo>
                  <a:pt x="0" y="1582"/>
                  <a:pt x="0" y="1582"/>
                  <a:pt x="0" y="1582"/>
                </a:cubicBezTo>
                <a:cubicBezTo>
                  <a:pt x="4" y="1584"/>
                  <a:pt x="8" y="1585"/>
                  <a:pt x="12" y="1585"/>
                </a:cubicBezTo>
                <a:cubicBezTo>
                  <a:pt x="31" y="1583"/>
                  <a:pt x="56" y="1572"/>
                  <a:pt x="65" y="1557"/>
                </a:cubicBezTo>
                <a:close/>
                <a:moveTo>
                  <a:pt x="114" y="1944"/>
                </a:moveTo>
                <a:cubicBezTo>
                  <a:pt x="91" y="1967"/>
                  <a:pt x="95" y="1990"/>
                  <a:pt x="110" y="2016"/>
                </a:cubicBezTo>
                <a:cubicBezTo>
                  <a:pt x="126" y="2041"/>
                  <a:pt x="149" y="2042"/>
                  <a:pt x="178" y="2036"/>
                </a:cubicBezTo>
                <a:cubicBezTo>
                  <a:pt x="200" y="2008"/>
                  <a:pt x="208" y="1980"/>
                  <a:pt x="186" y="1955"/>
                </a:cubicBezTo>
                <a:cubicBezTo>
                  <a:pt x="168" y="1932"/>
                  <a:pt x="140" y="1934"/>
                  <a:pt x="114" y="1944"/>
                </a:cubicBezTo>
                <a:close/>
                <a:moveTo>
                  <a:pt x="179" y="1496"/>
                </a:moveTo>
                <a:cubicBezTo>
                  <a:pt x="157" y="1494"/>
                  <a:pt x="141" y="1503"/>
                  <a:pt x="143" y="1525"/>
                </a:cubicBezTo>
                <a:cubicBezTo>
                  <a:pt x="144" y="1539"/>
                  <a:pt x="156" y="1553"/>
                  <a:pt x="168" y="1577"/>
                </a:cubicBezTo>
                <a:cubicBezTo>
                  <a:pt x="189" y="1559"/>
                  <a:pt x="208" y="1550"/>
                  <a:pt x="211" y="1537"/>
                </a:cubicBezTo>
                <a:cubicBezTo>
                  <a:pt x="216" y="1516"/>
                  <a:pt x="204" y="1498"/>
                  <a:pt x="179" y="1496"/>
                </a:cubicBezTo>
                <a:close/>
                <a:moveTo>
                  <a:pt x="99" y="2120"/>
                </a:moveTo>
                <a:cubicBezTo>
                  <a:pt x="75" y="2118"/>
                  <a:pt x="55" y="2133"/>
                  <a:pt x="47" y="2158"/>
                </a:cubicBezTo>
                <a:cubicBezTo>
                  <a:pt x="154" y="2158"/>
                  <a:pt x="154" y="2158"/>
                  <a:pt x="154" y="2158"/>
                </a:cubicBezTo>
                <a:cubicBezTo>
                  <a:pt x="144" y="2138"/>
                  <a:pt x="123" y="2122"/>
                  <a:pt x="99" y="2120"/>
                </a:cubicBezTo>
                <a:close/>
                <a:moveTo>
                  <a:pt x="96" y="1272"/>
                </a:moveTo>
                <a:cubicBezTo>
                  <a:pt x="29" y="1285"/>
                  <a:pt x="15" y="1295"/>
                  <a:pt x="21" y="1326"/>
                </a:cubicBezTo>
                <a:cubicBezTo>
                  <a:pt x="28" y="1361"/>
                  <a:pt x="56" y="1368"/>
                  <a:pt x="125" y="1348"/>
                </a:cubicBezTo>
                <a:cubicBezTo>
                  <a:pt x="123" y="1317"/>
                  <a:pt x="131" y="1285"/>
                  <a:pt x="96" y="1272"/>
                </a:cubicBezTo>
                <a:close/>
                <a:moveTo>
                  <a:pt x="36" y="848"/>
                </a:moveTo>
                <a:cubicBezTo>
                  <a:pt x="41" y="823"/>
                  <a:pt x="23" y="789"/>
                  <a:pt x="0" y="778"/>
                </a:cubicBezTo>
                <a:cubicBezTo>
                  <a:pt x="0" y="891"/>
                  <a:pt x="0" y="891"/>
                  <a:pt x="0" y="891"/>
                </a:cubicBezTo>
                <a:cubicBezTo>
                  <a:pt x="18" y="882"/>
                  <a:pt x="32" y="866"/>
                  <a:pt x="36" y="848"/>
                </a:cubicBezTo>
                <a:close/>
                <a:moveTo>
                  <a:pt x="106" y="1774"/>
                </a:moveTo>
                <a:cubicBezTo>
                  <a:pt x="139" y="1787"/>
                  <a:pt x="162" y="1772"/>
                  <a:pt x="183" y="1724"/>
                </a:cubicBezTo>
                <a:cubicBezTo>
                  <a:pt x="167" y="1684"/>
                  <a:pt x="136" y="1673"/>
                  <a:pt x="97" y="1681"/>
                </a:cubicBezTo>
                <a:cubicBezTo>
                  <a:pt x="73" y="1741"/>
                  <a:pt x="75" y="1762"/>
                  <a:pt x="106" y="1774"/>
                </a:cubicBezTo>
                <a:close/>
                <a:moveTo>
                  <a:pt x="676" y="2079"/>
                </a:moveTo>
                <a:cubicBezTo>
                  <a:pt x="648" y="2074"/>
                  <a:pt x="609" y="2096"/>
                  <a:pt x="602" y="2123"/>
                </a:cubicBezTo>
                <a:cubicBezTo>
                  <a:pt x="599" y="2136"/>
                  <a:pt x="599" y="2148"/>
                  <a:pt x="602" y="2158"/>
                </a:cubicBezTo>
                <a:cubicBezTo>
                  <a:pt x="725" y="2158"/>
                  <a:pt x="725" y="2158"/>
                  <a:pt x="725" y="2158"/>
                </a:cubicBezTo>
                <a:cubicBezTo>
                  <a:pt x="715" y="2101"/>
                  <a:pt x="702" y="2084"/>
                  <a:pt x="676" y="2079"/>
                </a:cubicBezTo>
                <a:close/>
                <a:moveTo>
                  <a:pt x="15" y="1041"/>
                </a:moveTo>
                <a:cubicBezTo>
                  <a:pt x="10" y="1065"/>
                  <a:pt x="27" y="1094"/>
                  <a:pt x="48" y="1099"/>
                </a:cubicBezTo>
                <a:cubicBezTo>
                  <a:pt x="76" y="1106"/>
                  <a:pt x="109" y="1083"/>
                  <a:pt x="114" y="1056"/>
                </a:cubicBezTo>
                <a:cubicBezTo>
                  <a:pt x="117" y="1030"/>
                  <a:pt x="94" y="1002"/>
                  <a:pt x="68" y="999"/>
                </a:cubicBezTo>
                <a:cubicBezTo>
                  <a:pt x="45" y="997"/>
                  <a:pt x="19" y="1017"/>
                  <a:pt x="15" y="1041"/>
                </a:cubicBezTo>
                <a:close/>
                <a:moveTo>
                  <a:pt x="543" y="1304"/>
                </a:moveTo>
                <a:cubicBezTo>
                  <a:pt x="564" y="1285"/>
                  <a:pt x="561" y="1264"/>
                  <a:pt x="546" y="1244"/>
                </a:cubicBezTo>
                <a:cubicBezTo>
                  <a:pt x="527" y="1218"/>
                  <a:pt x="493" y="1226"/>
                  <a:pt x="457" y="1266"/>
                </a:cubicBezTo>
                <a:cubicBezTo>
                  <a:pt x="497" y="1317"/>
                  <a:pt x="519" y="1326"/>
                  <a:pt x="543" y="1304"/>
                </a:cubicBezTo>
                <a:close/>
                <a:moveTo>
                  <a:pt x="570" y="1656"/>
                </a:moveTo>
                <a:cubicBezTo>
                  <a:pt x="567" y="1632"/>
                  <a:pt x="546" y="1627"/>
                  <a:pt x="524" y="1626"/>
                </a:cubicBezTo>
                <a:cubicBezTo>
                  <a:pt x="485" y="1626"/>
                  <a:pt x="476" y="1650"/>
                  <a:pt x="476" y="1685"/>
                </a:cubicBezTo>
                <a:cubicBezTo>
                  <a:pt x="490" y="1698"/>
                  <a:pt x="505" y="1711"/>
                  <a:pt x="517" y="1721"/>
                </a:cubicBezTo>
                <a:cubicBezTo>
                  <a:pt x="561" y="1717"/>
                  <a:pt x="575" y="1691"/>
                  <a:pt x="570" y="1656"/>
                </a:cubicBezTo>
                <a:close/>
                <a:moveTo>
                  <a:pt x="487" y="1872"/>
                </a:moveTo>
                <a:cubicBezTo>
                  <a:pt x="479" y="1929"/>
                  <a:pt x="487" y="1951"/>
                  <a:pt x="519" y="1964"/>
                </a:cubicBezTo>
                <a:cubicBezTo>
                  <a:pt x="540" y="1972"/>
                  <a:pt x="558" y="1969"/>
                  <a:pt x="572" y="1951"/>
                </a:cubicBezTo>
                <a:cubicBezTo>
                  <a:pt x="589" y="1930"/>
                  <a:pt x="595" y="1908"/>
                  <a:pt x="577" y="1885"/>
                </a:cubicBezTo>
                <a:cubicBezTo>
                  <a:pt x="553" y="1855"/>
                  <a:pt x="523" y="1848"/>
                  <a:pt x="487" y="1872"/>
                </a:cubicBezTo>
                <a:close/>
                <a:moveTo>
                  <a:pt x="649" y="1476"/>
                </a:moveTo>
                <a:cubicBezTo>
                  <a:pt x="651" y="1452"/>
                  <a:pt x="628" y="1429"/>
                  <a:pt x="598" y="1425"/>
                </a:cubicBezTo>
                <a:cubicBezTo>
                  <a:pt x="570" y="1421"/>
                  <a:pt x="547" y="1441"/>
                  <a:pt x="544" y="1472"/>
                </a:cubicBezTo>
                <a:cubicBezTo>
                  <a:pt x="541" y="1497"/>
                  <a:pt x="565" y="1523"/>
                  <a:pt x="593" y="1524"/>
                </a:cubicBezTo>
                <a:cubicBezTo>
                  <a:pt x="617" y="1525"/>
                  <a:pt x="647" y="1500"/>
                  <a:pt x="649" y="1476"/>
                </a:cubicBezTo>
                <a:close/>
                <a:moveTo>
                  <a:pt x="369" y="1799"/>
                </a:moveTo>
                <a:cubicBezTo>
                  <a:pt x="372" y="1770"/>
                  <a:pt x="357" y="1757"/>
                  <a:pt x="317" y="1754"/>
                </a:cubicBezTo>
                <a:cubicBezTo>
                  <a:pt x="280" y="1751"/>
                  <a:pt x="258" y="1765"/>
                  <a:pt x="254" y="1797"/>
                </a:cubicBezTo>
                <a:cubicBezTo>
                  <a:pt x="250" y="1824"/>
                  <a:pt x="276" y="1858"/>
                  <a:pt x="301" y="1861"/>
                </a:cubicBezTo>
                <a:cubicBezTo>
                  <a:pt x="330" y="1865"/>
                  <a:pt x="366" y="1832"/>
                  <a:pt x="369" y="1799"/>
                </a:cubicBezTo>
                <a:close/>
                <a:moveTo>
                  <a:pt x="370" y="1504"/>
                </a:moveTo>
                <a:cubicBezTo>
                  <a:pt x="400" y="1541"/>
                  <a:pt x="430" y="1551"/>
                  <a:pt x="443" y="1528"/>
                </a:cubicBezTo>
                <a:cubicBezTo>
                  <a:pt x="450" y="1515"/>
                  <a:pt x="448" y="1488"/>
                  <a:pt x="439" y="1476"/>
                </a:cubicBezTo>
                <a:cubicBezTo>
                  <a:pt x="424" y="1456"/>
                  <a:pt x="400" y="1466"/>
                  <a:pt x="370" y="1504"/>
                </a:cubicBezTo>
                <a:close/>
                <a:moveTo>
                  <a:pt x="305" y="1361"/>
                </a:moveTo>
                <a:cubicBezTo>
                  <a:pt x="285" y="1369"/>
                  <a:pt x="263" y="1377"/>
                  <a:pt x="235" y="1389"/>
                </a:cubicBezTo>
                <a:cubicBezTo>
                  <a:pt x="252" y="1414"/>
                  <a:pt x="265" y="1433"/>
                  <a:pt x="278" y="1451"/>
                </a:cubicBezTo>
                <a:cubicBezTo>
                  <a:pt x="347" y="1420"/>
                  <a:pt x="350" y="1411"/>
                  <a:pt x="305" y="1361"/>
                </a:cubicBezTo>
                <a:close/>
                <a:moveTo>
                  <a:pt x="330" y="2158"/>
                </a:moveTo>
                <a:cubicBezTo>
                  <a:pt x="389" y="2158"/>
                  <a:pt x="389" y="2158"/>
                  <a:pt x="389" y="2158"/>
                </a:cubicBezTo>
                <a:cubicBezTo>
                  <a:pt x="384" y="2156"/>
                  <a:pt x="379" y="2155"/>
                  <a:pt x="372" y="2154"/>
                </a:cubicBezTo>
                <a:cubicBezTo>
                  <a:pt x="354" y="2152"/>
                  <a:pt x="341" y="2152"/>
                  <a:pt x="330" y="2158"/>
                </a:cubicBezTo>
                <a:close/>
                <a:moveTo>
                  <a:pt x="314" y="1926"/>
                </a:moveTo>
                <a:cubicBezTo>
                  <a:pt x="291" y="1940"/>
                  <a:pt x="272" y="1988"/>
                  <a:pt x="286" y="2015"/>
                </a:cubicBezTo>
                <a:cubicBezTo>
                  <a:pt x="294" y="2032"/>
                  <a:pt x="316" y="2049"/>
                  <a:pt x="334" y="2053"/>
                </a:cubicBezTo>
                <a:cubicBezTo>
                  <a:pt x="366" y="2059"/>
                  <a:pt x="389" y="2023"/>
                  <a:pt x="401" y="1956"/>
                </a:cubicBezTo>
                <a:cubicBezTo>
                  <a:pt x="360" y="1914"/>
                  <a:pt x="344" y="1908"/>
                  <a:pt x="314" y="1926"/>
                </a:cubicBezTo>
                <a:close/>
              </a:path>
            </a:pathLst>
          </a:custGeom>
          <a:solidFill>
            <a:schemeClr val="accent3">
              <a:lumMod val="60000"/>
              <a:lumOff val="40000"/>
              <a:alpha val="40000"/>
            </a:schemeClr>
          </a:solidFill>
          <a:ln>
            <a:noFill/>
          </a:ln>
        </p:spPr>
      </p:sp>
      <p:sp>
        <p:nvSpPr>
          <p:cNvPr id="2" name="Title Placeholder 1"/>
          <p:cNvSpPr>
            <a:spLocks noGrp="1"/>
          </p:cNvSpPr>
          <p:nvPr>
            <p:ph type="title"/>
          </p:nvPr>
        </p:nvSpPr>
        <p:spPr>
          <a:xfrm>
            <a:off x="2806706" y="568345"/>
            <a:ext cx="8897565" cy="1560716"/>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2933700" y="2438400"/>
            <a:ext cx="8770571" cy="3651504"/>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961071" y="6296615"/>
            <a:ext cx="2743200" cy="365125"/>
          </a:xfrm>
          <a:prstGeom prst="rect">
            <a:avLst/>
          </a:prstGeom>
        </p:spPr>
        <p:txBody>
          <a:bodyPr vert="horz" lIns="91440" tIns="45720" rIns="91440" bIns="45720" rtlCol="0" anchor="ctr"/>
          <a:lstStyle>
            <a:lvl1pPr algn="r">
              <a:defRPr sz="1200" baseline="0">
                <a:solidFill>
                  <a:schemeClr val="tx2">
                    <a:lumMod val="75000"/>
                    <a:lumOff val="25000"/>
                  </a:schemeClr>
                </a:solidFill>
                <a:latin typeface="+mj-lt"/>
              </a:defRPr>
            </a:lvl1pPr>
          </a:lstStyle>
          <a:p>
            <a:fld id="{30EF52CC-F3D9-41D4-BCE4-C208E61A3F31}" type="datetimeFigureOut">
              <a:rPr lang="en-US" smtClean="0"/>
              <a:t>10/18/2016</a:t>
            </a:fld>
            <a:endParaRPr lang="en-US" dirty="0"/>
          </a:p>
        </p:txBody>
      </p:sp>
      <p:sp>
        <p:nvSpPr>
          <p:cNvPr id="5" name="Footer Placeholder 4"/>
          <p:cNvSpPr>
            <a:spLocks noGrp="1"/>
          </p:cNvSpPr>
          <p:nvPr>
            <p:ph type="ftr" sz="quarter" idx="3"/>
          </p:nvPr>
        </p:nvSpPr>
        <p:spPr>
          <a:xfrm>
            <a:off x="2933699" y="6296615"/>
            <a:ext cx="5667375" cy="365125"/>
          </a:xfrm>
          <a:prstGeom prst="rect">
            <a:avLst/>
          </a:prstGeom>
        </p:spPr>
        <p:txBody>
          <a:bodyPr vert="horz" lIns="91440" tIns="45720" rIns="91440" bIns="45720" rtlCol="0" anchor="ctr"/>
          <a:lstStyle>
            <a:lvl1pPr algn="l">
              <a:defRPr sz="1200" baseline="0">
                <a:solidFill>
                  <a:schemeClr val="tx2">
                    <a:lumMod val="75000"/>
                    <a:lumOff val="25000"/>
                  </a:schemeClr>
                </a:solidFill>
                <a:latin typeface="+mj-lt"/>
              </a:defRPr>
            </a:lvl1pPr>
          </a:lstStyle>
          <a:p>
            <a:endParaRPr lang="en-US" dirty="0"/>
          </a:p>
        </p:txBody>
      </p:sp>
      <p:sp>
        <p:nvSpPr>
          <p:cNvPr id="6" name="Slide Number Placeholder 5"/>
          <p:cNvSpPr>
            <a:spLocks noGrp="1"/>
          </p:cNvSpPr>
          <p:nvPr>
            <p:ph type="sldNum" sz="quarter" idx="4"/>
          </p:nvPr>
        </p:nvSpPr>
        <p:spPr>
          <a:xfrm>
            <a:off x="512999" y="723328"/>
            <a:ext cx="1884348" cy="604269"/>
          </a:xfrm>
          <a:prstGeom prst="rect">
            <a:avLst/>
          </a:prstGeom>
        </p:spPr>
        <p:txBody>
          <a:bodyPr vert="horz" lIns="91440" tIns="45720" rIns="91440" bIns="45720" rtlCol="0" anchor="b"/>
          <a:lstStyle>
            <a:lvl1pPr algn="r">
              <a:defRPr sz="4400" baseline="0">
                <a:solidFill>
                  <a:schemeClr val="tx2">
                    <a:lumMod val="75000"/>
                    <a:lumOff val="25000"/>
                  </a:schemeClr>
                </a:solidFill>
                <a:latin typeface="+mj-lt"/>
              </a:defRPr>
            </a:lvl1pPr>
          </a:lstStyle>
          <a:p>
            <a:fld id="{6D22F896-40B5-4ADD-8801-0D06FADFA095}" type="slidenum">
              <a:rPr lang="en-US" smtClean="0"/>
              <a:pPr/>
              <a:t>‹#›</a:t>
            </a:fld>
            <a:endParaRPr lang="en-US" dirty="0"/>
          </a:p>
        </p:txBody>
      </p:sp>
      <p:cxnSp>
        <p:nvCxnSpPr>
          <p:cNvPr id="9" name="Straight Connector 8" title="Rule Line"/>
          <p:cNvCxnSpPr/>
          <p:nvPr/>
        </p:nvCxnSpPr>
        <p:spPr>
          <a:xfrm>
            <a:off x="2933700" y="2176009"/>
            <a:ext cx="8770571" cy="0"/>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20423087"/>
      </p:ext>
    </p:extLst>
  </p:cSld>
  <p:clrMap bg1="lt1" tx1="dk1" bg2="lt2" tx2="dk2" accent1="accent1" accent2="accent2" accent3="accent3" accent4="accent4" accent5="accent5" accent6="accent6" hlink="hlink" folHlink="folHlink"/>
  <p:sldLayoutIdLst>
    <p:sldLayoutId id="2147483730" r:id="rId1"/>
    <p:sldLayoutId id="2147483731" r:id="rId2"/>
    <p:sldLayoutId id="2147483732" r:id="rId3"/>
    <p:sldLayoutId id="2147483733" r:id="rId4"/>
    <p:sldLayoutId id="2147483734" r:id="rId5"/>
    <p:sldLayoutId id="2147483735" r:id="rId6"/>
    <p:sldLayoutId id="2147483736" r:id="rId7"/>
    <p:sldLayoutId id="2147483737" r:id="rId8"/>
    <p:sldLayoutId id="2147483738" r:id="rId9"/>
    <p:sldLayoutId id="2147483739" r:id="rId10"/>
    <p:sldLayoutId id="2147483740" r:id="rId11"/>
  </p:sldLayoutIdLst>
  <p:hf sldNum="0" hdr="0" ftr="0" dt="0"/>
  <p:txStyles>
    <p:titleStyle>
      <a:lvl1pPr algn="l" defTabSz="914400" rtl="0" eaLnBrk="1" latinLnBrk="0" hangingPunct="1">
        <a:lnSpc>
          <a:spcPct val="99000"/>
        </a:lnSpc>
        <a:spcBef>
          <a:spcPct val="0"/>
        </a:spcBef>
        <a:buNone/>
        <a:defRPr sz="4400" kern="1200">
          <a:solidFill>
            <a:schemeClr val="tx2">
              <a:lumMod val="75000"/>
              <a:lumOff val="25000"/>
            </a:schemeClr>
          </a:solidFill>
          <a:latin typeface="+mj-lt"/>
          <a:ea typeface="+mj-ea"/>
          <a:cs typeface="+mj-cs"/>
        </a:defRPr>
      </a:lvl1pPr>
    </p:titleStyle>
    <p:bodyStyle>
      <a:lvl1pPr marL="320040" indent="-320040" algn="l" defTabSz="914400" rtl="0" eaLnBrk="1" latinLnBrk="0" hangingPunct="1">
        <a:lnSpc>
          <a:spcPct val="111000"/>
        </a:lnSpc>
        <a:spcBef>
          <a:spcPts val="930"/>
        </a:spcBef>
        <a:buFont typeface="Corbel" panose="020B0503020204020204" pitchFamily="34" charset="0"/>
        <a:buChar char="–"/>
        <a:defRPr sz="2000" kern="1200">
          <a:solidFill>
            <a:schemeClr val="tx2">
              <a:lumMod val="75000"/>
              <a:lumOff val="25000"/>
            </a:schemeClr>
          </a:solidFill>
          <a:latin typeface="+mn-lt"/>
          <a:ea typeface="+mn-ea"/>
          <a:cs typeface="+mn-cs"/>
        </a:defRPr>
      </a:lvl1pPr>
      <a:lvl2pPr marL="640080" indent="-320040" algn="l" defTabSz="914400" rtl="0" eaLnBrk="1" latinLnBrk="0" hangingPunct="1">
        <a:lnSpc>
          <a:spcPct val="111000"/>
        </a:lnSpc>
        <a:spcBef>
          <a:spcPts val="930"/>
        </a:spcBef>
        <a:buFont typeface="Corbel" panose="020B0503020204020204" pitchFamily="34" charset="0"/>
        <a:buChar char="–"/>
        <a:defRPr sz="1800" kern="1200">
          <a:solidFill>
            <a:schemeClr val="tx2">
              <a:lumMod val="75000"/>
              <a:lumOff val="25000"/>
            </a:schemeClr>
          </a:solidFill>
          <a:latin typeface="+mn-lt"/>
          <a:ea typeface="+mn-ea"/>
          <a:cs typeface="+mn-cs"/>
        </a:defRPr>
      </a:lvl2pPr>
      <a:lvl3pPr marL="960120" indent="-320040" algn="l" defTabSz="914400" rtl="0" eaLnBrk="1" latinLnBrk="0" hangingPunct="1">
        <a:lnSpc>
          <a:spcPct val="111000"/>
        </a:lnSpc>
        <a:spcBef>
          <a:spcPts val="930"/>
        </a:spcBef>
        <a:buFont typeface="Corbel" panose="020B0503020204020204" pitchFamily="34" charset="0"/>
        <a:buChar char="–"/>
        <a:defRPr sz="1600" i="1" kern="1200">
          <a:solidFill>
            <a:schemeClr val="tx2">
              <a:lumMod val="75000"/>
              <a:lumOff val="25000"/>
            </a:schemeClr>
          </a:solidFill>
          <a:latin typeface="+mn-lt"/>
          <a:ea typeface="+mn-ea"/>
          <a:cs typeface="+mn-cs"/>
        </a:defRPr>
      </a:lvl3pPr>
      <a:lvl4pPr marL="1280160" indent="-320040" algn="l" defTabSz="914400" rtl="0" eaLnBrk="1" latinLnBrk="0" hangingPunct="1">
        <a:lnSpc>
          <a:spcPct val="111000"/>
        </a:lnSpc>
        <a:spcBef>
          <a:spcPts val="930"/>
        </a:spcBef>
        <a:buFont typeface="Corbel" panose="020B0503020204020204" pitchFamily="34" charset="0"/>
        <a:buChar char="–"/>
        <a:defRPr sz="1400" kern="1200">
          <a:solidFill>
            <a:schemeClr val="tx2">
              <a:lumMod val="75000"/>
              <a:lumOff val="25000"/>
            </a:schemeClr>
          </a:solidFill>
          <a:latin typeface="+mn-lt"/>
          <a:ea typeface="+mn-ea"/>
          <a:cs typeface="+mn-cs"/>
        </a:defRPr>
      </a:lvl4pPr>
      <a:lvl5pPr marL="1600200" indent="-320040" algn="l" defTabSz="914400" rtl="0" eaLnBrk="1" latinLnBrk="0" hangingPunct="1">
        <a:lnSpc>
          <a:spcPct val="111000"/>
        </a:lnSpc>
        <a:spcBef>
          <a:spcPts val="930"/>
        </a:spcBef>
        <a:buFont typeface="Corbel" panose="020B0503020204020204" pitchFamily="34" charset="0"/>
        <a:buChar char="–"/>
        <a:defRPr sz="1400" i="1" kern="1200">
          <a:solidFill>
            <a:schemeClr val="tx2">
              <a:lumMod val="75000"/>
              <a:lumOff val="25000"/>
            </a:schemeClr>
          </a:solidFill>
          <a:latin typeface="+mn-lt"/>
          <a:ea typeface="+mn-ea"/>
          <a:cs typeface="+mn-cs"/>
        </a:defRPr>
      </a:lvl5pPr>
      <a:lvl6pPr marL="1920240" indent="-320040" algn="l" defTabSz="914400" rtl="0" eaLnBrk="1" latinLnBrk="0" hangingPunct="1">
        <a:lnSpc>
          <a:spcPct val="111000"/>
        </a:lnSpc>
        <a:spcBef>
          <a:spcPts val="930"/>
        </a:spcBef>
        <a:buFont typeface="Corbel" panose="020B0503020204020204" pitchFamily="34" charset="0"/>
        <a:buChar char="–"/>
        <a:defRPr sz="1400" kern="1200">
          <a:solidFill>
            <a:schemeClr val="accent1">
              <a:lumMod val="75000"/>
            </a:schemeClr>
          </a:solidFill>
          <a:latin typeface="+mn-lt"/>
          <a:ea typeface="+mn-ea"/>
          <a:cs typeface="+mn-cs"/>
        </a:defRPr>
      </a:lvl6pPr>
      <a:lvl7pPr marL="2240280" indent="-320040" algn="l" defTabSz="914400" rtl="0" eaLnBrk="1" latinLnBrk="0" hangingPunct="1">
        <a:lnSpc>
          <a:spcPct val="111000"/>
        </a:lnSpc>
        <a:spcBef>
          <a:spcPts val="930"/>
        </a:spcBef>
        <a:buFont typeface="Corbel" panose="020B0503020204020204" pitchFamily="34" charset="0"/>
        <a:buChar char="–"/>
        <a:defRPr sz="1400" i="1" kern="1200">
          <a:solidFill>
            <a:schemeClr val="accent1">
              <a:lumMod val="75000"/>
            </a:schemeClr>
          </a:solidFill>
          <a:latin typeface="+mn-lt"/>
          <a:ea typeface="+mn-ea"/>
          <a:cs typeface="+mn-cs"/>
        </a:defRPr>
      </a:lvl7pPr>
      <a:lvl8pPr marL="2560320" indent="-320040" algn="l" defTabSz="914400" rtl="0" eaLnBrk="1" latinLnBrk="0" hangingPunct="1">
        <a:lnSpc>
          <a:spcPct val="111000"/>
        </a:lnSpc>
        <a:spcBef>
          <a:spcPts val="930"/>
        </a:spcBef>
        <a:buFont typeface="Corbel" panose="020B0503020204020204" pitchFamily="34" charset="0"/>
        <a:buChar char="–"/>
        <a:defRPr sz="1400" kern="1200">
          <a:solidFill>
            <a:schemeClr val="accent1">
              <a:lumMod val="75000"/>
            </a:schemeClr>
          </a:solidFill>
          <a:latin typeface="+mn-lt"/>
          <a:ea typeface="+mn-ea"/>
          <a:cs typeface="+mn-cs"/>
        </a:defRPr>
      </a:lvl8pPr>
      <a:lvl9pPr marL="2880360" indent="-320040" algn="l" defTabSz="914400" rtl="0" eaLnBrk="1" latinLnBrk="0" hangingPunct="1">
        <a:lnSpc>
          <a:spcPct val="111000"/>
        </a:lnSpc>
        <a:spcBef>
          <a:spcPts val="930"/>
        </a:spcBef>
        <a:buFont typeface="Corbel" panose="020B0503020204020204" pitchFamily="34" charset="0"/>
        <a:buChar char="–"/>
        <a:defRPr sz="1400" i="1" kern="1200">
          <a:solidFill>
            <a:schemeClr val="accent1">
              <a:lumMod val="7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pos="1848">
          <p15:clr>
            <a:srgbClr val="F26B43"/>
          </p15:clr>
        </p15:guide>
        <p15:guide id="2" orient="horz" pos="3960">
          <p15:clr>
            <a:srgbClr val="F26B43"/>
          </p15:clr>
        </p15:guide>
        <p15:guide id="3" orient="horz" pos="1536">
          <p15:clr>
            <a:srgbClr val="F26B43"/>
          </p15:clr>
        </p15:guide>
        <p15:guide id="4" orient="horz" pos="3840">
          <p15:clr>
            <a:srgbClr val="F26B43"/>
          </p15:clr>
        </p15:guide>
        <p15:guide id="5" pos="4416">
          <p15:clr>
            <a:srgbClr val="F26B43"/>
          </p15:clr>
        </p15:guide>
        <p15:guide id="6" pos="4800">
          <p15:clr>
            <a:srgbClr val="F26B43"/>
          </p15:clr>
        </p15:guide>
        <p15:guide id="7" orient="horz" pos="360">
          <p15:clr>
            <a:srgbClr val="F26B43"/>
          </p15:clr>
        </p15:guide>
        <p15:guide id="8" pos="7368">
          <p15:clr>
            <a:srgbClr val="F26B43"/>
          </p15:clr>
        </p15:guide>
        <p15:guide id="9" pos="2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11.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12.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2.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13.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14.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2.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hyperlink" Target="http://writing.umn.edu/sws/assets/pdf/2010SWG.pdf" TargetMode="Externa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74072" y="900545"/>
            <a:ext cx="10897012" cy="3653072"/>
          </a:xfrm>
          <a:solidFill>
            <a:schemeClr val="accent3">
              <a:lumMod val="60000"/>
              <a:lumOff val="40000"/>
            </a:schemeClr>
          </a:solidFill>
        </p:spPr>
        <p:txBody>
          <a:bodyPr>
            <a:normAutofit/>
          </a:bodyPr>
          <a:lstStyle/>
          <a:p>
            <a:pPr algn="ctr"/>
            <a:r>
              <a:rPr lang="ar-SA" sz="4500" b="1" dirty="0">
                <a:solidFill>
                  <a:schemeClr val="tx1"/>
                </a:solidFill>
              </a:rPr>
              <a:t>القراءة الناقدة و المتعمقة وتحليل البيانات الكمية و الكيفية </a:t>
            </a:r>
            <a:br>
              <a:rPr lang="ar-SA" sz="4500" b="1" dirty="0">
                <a:solidFill>
                  <a:schemeClr val="tx1"/>
                </a:solidFill>
              </a:rPr>
            </a:br>
            <a:r>
              <a:rPr lang="en-GB" sz="4500" b="1" dirty="0">
                <a:solidFill>
                  <a:schemeClr val="tx1"/>
                </a:solidFill>
              </a:rPr>
              <a:t>In-depth and critical reading </a:t>
            </a:r>
            <a:br>
              <a:rPr lang="en-GB" sz="4500" b="1" dirty="0">
                <a:solidFill>
                  <a:schemeClr val="tx1"/>
                </a:solidFill>
              </a:rPr>
            </a:br>
            <a:r>
              <a:rPr lang="en-GB" sz="4500" b="1" dirty="0">
                <a:solidFill>
                  <a:schemeClr val="tx1"/>
                </a:solidFill>
              </a:rPr>
              <a:t>Qualitative and quantitative analysis  </a:t>
            </a:r>
          </a:p>
        </p:txBody>
      </p:sp>
      <p:sp>
        <p:nvSpPr>
          <p:cNvPr id="3" name="Subtitle 2"/>
          <p:cNvSpPr>
            <a:spLocks noGrp="1"/>
          </p:cNvSpPr>
          <p:nvPr>
            <p:ph type="subTitle" idx="1"/>
          </p:nvPr>
        </p:nvSpPr>
        <p:spPr/>
        <p:txBody>
          <a:bodyPr>
            <a:normAutofit fontScale="85000" lnSpcReduction="10000"/>
          </a:bodyPr>
          <a:lstStyle/>
          <a:p>
            <a:pPr algn="ctr"/>
            <a:r>
              <a:rPr lang="ar-SA" b="1" dirty="0"/>
              <a:t>ورشة لمقرر دراسات و ابحاث في مسارات الاضطرابات السلوكية – صعوبات التعلم و القصور السمعي </a:t>
            </a:r>
          </a:p>
          <a:p>
            <a:pPr algn="ctr"/>
            <a:endParaRPr lang="en-GB" b="1" dirty="0"/>
          </a:p>
        </p:txBody>
      </p:sp>
    </p:spTree>
    <p:extLst>
      <p:ext uri="{BB962C8B-B14F-4D97-AF65-F5344CB8AC3E}">
        <p14:creationId xmlns:p14="http://schemas.microsoft.com/office/powerpoint/2010/main" val="207598642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561333852"/>
              </p:ext>
            </p:extLst>
          </p:nvPr>
        </p:nvGraphicFramePr>
        <p:xfrm>
          <a:off x="2933700" y="2313709"/>
          <a:ext cx="8770938" cy="401781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6" name="Title 1"/>
          <p:cNvSpPr>
            <a:spLocks noGrp="1"/>
          </p:cNvSpPr>
          <p:nvPr>
            <p:ph type="title"/>
          </p:nvPr>
        </p:nvSpPr>
        <p:spPr>
          <a:xfrm>
            <a:off x="2806706" y="568345"/>
            <a:ext cx="8897565" cy="1560716"/>
          </a:xfrm>
        </p:spPr>
        <p:txBody>
          <a:bodyPr>
            <a:normAutofit/>
          </a:bodyPr>
          <a:lstStyle/>
          <a:p>
            <a:pPr algn="ctr"/>
            <a:r>
              <a:rPr lang="ar-SA" sz="3500" b="1" dirty="0">
                <a:solidFill>
                  <a:srgbClr val="FF7C80"/>
                </a:solidFill>
              </a:rPr>
              <a:t>اعادة القراءة</a:t>
            </a:r>
            <a:br>
              <a:rPr lang="ar-SA" sz="3500" b="1" dirty="0">
                <a:solidFill>
                  <a:srgbClr val="FF7C80"/>
                </a:solidFill>
              </a:rPr>
            </a:br>
            <a:r>
              <a:rPr lang="en-US" sz="3500" b="1" dirty="0">
                <a:solidFill>
                  <a:srgbClr val="FF7C80"/>
                </a:solidFill>
              </a:rPr>
              <a:t>Re-reading </a:t>
            </a:r>
            <a:r>
              <a:rPr lang="ar-SA" sz="3500" b="1" dirty="0">
                <a:solidFill>
                  <a:srgbClr val="FF7C80"/>
                </a:solidFill>
              </a:rPr>
              <a:t> </a:t>
            </a:r>
            <a:endParaRPr lang="en-GB" sz="3500" b="1" dirty="0">
              <a:solidFill>
                <a:srgbClr val="FF7C80"/>
              </a:solidFill>
            </a:endParaRPr>
          </a:p>
        </p:txBody>
      </p:sp>
    </p:spTree>
    <p:extLst>
      <p:ext uri="{BB962C8B-B14F-4D97-AF65-F5344CB8AC3E}">
        <p14:creationId xmlns:p14="http://schemas.microsoft.com/office/powerpoint/2010/main" val="144620097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3125222250"/>
              </p:ext>
            </p:extLst>
          </p:nvPr>
        </p:nvGraphicFramePr>
        <p:xfrm>
          <a:off x="2933700" y="2286000"/>
          <a:ext cx="8770938" cy="38036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6" name="Title 1"/>
          <p:cNvSpPr>
            <a:spLocks noGrp="1"/>
          </p:cNvSpPr>
          <p:nvPr>
            <p:ph type="title"/>
          </p:nvPr>
        </p:nvSpPr>
        <p:spPr>
          <a:xfrm>
            <a:off x="2806706" y="568345"/>
            <a:ext cx="8897565" cy="1560716"/>
          </a:xfrm>
        </p:spPr>
        <p:txBody>
          <a:bodyPr>
            <a:normAutofit/>
          </a:bodyPr>
          <a:lstStyle/>
          <a:p>
            <a:pPr algn="ctr"/>
            <a:r>
              <a:rPr lang="ar-SA" sz="3500" b="1" dirty="0">
                <a:solidFill>
                  <a:srgbClr val="FF7C80"/>
                </a:solidFill>
              </a:rPr>
              <a:t>اعادة القراءة</a:t>
            </a:r>
            <a:br>
              <a:rPr lang="ar-SA" sz="3500" b="1" dirty="0">
                <a:solidFill>
                  <a:srgbClr val="FF7C80"/>
                </a:solidFill>
              </a:rPr>
            </a:br>
            <a:r>
              <a:rPr lang="en-US" sz="3500" b="1" dirty="0">
                <a:solidFill>
                  <a:srgbClr val="FF7C80"/>
                </a:solidFill>
              </a:rPr>
              <a:t>Re-reading </a:t>
            </a:r>
            <a:r>
              <a:rPr lang="ar-SA" sz="3500" b="1" dirty="0">
                <a:solidFill>
                  <a:srgbClr val="FF7C80"/>
                </a:solidFill>
              </a:rPr>
              <a:t> </a:t>
            </a:r>
            <a:endParaRPr lang="en-GB" sz="3500" b="1" dirty="0">
              <a:solidFill>
                <a:srgbClr val="FF7C80"/>
              </a:solidFill>
            </a:endParaRPr>
          </a:p>
        </p:txBody>
      </p:sp>
    </p:spTree>
    <p:extLst>
      <p:ext uri="{BB962C8B-B14F-4D97-AF65-F5344CB8AC3E}">
        <p14:creationId xmlns:p14="http://schemas.microsoft.com/office/powerpoint/2010/main" val="267407640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1962785844"/>
              </p:ext>
            </p:extLst>
          </p:nvPr>
        </p:nvGraphicFramePr>
        <p:xfrm>
          <a:off x="2933700" y="2438401"/>
          <a:ext cx="8770938" cy="270163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6" name="Title 1"/>
          <p:cNvSpPr>
            <a:spLocks noGrp="1"/>
          </p:cNvSpPr>
          <p:nvPr>
            <p:ph type="title"/>
          </p:nvPr>
        </p:nvSpPr>
        <p:spPr>
          <a:xfrm>
            <a:off x="2806706" y="568345"/>
            <a:ext cx="8897565" cy="1560716"/>
          </a:xfrm>
        </p:spPr>
        <p:txBody>
          <a:bodyPr>
            <a:normAutofit/>
          </a:bodyPr>
          <a:lstStyle/>
          <a:p>
            <a:pPr algn="ctr"/>
            <a:r>
              <a:rPr lang="ar-SA" sz="3500" b="1" dirty="0">
                <a:solidFill>
                  <a:srgbClr val="FF7C80"/>
                </a:solidFill>
              </a:rPr>
              <a:t>اعادة القراءة</a:t>
            </a:r>
            <a:br>
              <a:rPr lang="ar-SA" sz="3500" b="1" dirty="0">
                <a:solidFill>
                  <a:srgbClr val="FF7C80"/>
                </a:solidFill>
              </a:rPr>
            </a:br>
            <a:r>
              <a:rPr lang="en-US" sz="3500" b="1" dirty="0">
                <a:solidFill>
                  <a:srgbClr val="FF7C80"/>
                </a:solidFill>
              </a:rPr>
              <a:t>Re-reading </a:t>
            </a:r>
            <a:r>
              <a:rPr lang="ar-SA" sz="3500" b="1" dirty="0">
                <a:solidFill>
                  <a:srgbClr val="FF7C80"/>
                </a:solidFill>
              </a:rPr>
              <a:t> </a:t>
            </a:r>
            <a:endParaRPr lang="en-GB" sz="3500" b="1" dirty="0">
              <a:solidFill>
                <a:srgbClr val="FF7C80"/>
              </a:solidFill>
            </a:endParaRPr>
          </a:p>
        </p:txBody>
      </p:sp>
    </p:spTree>
    <p:extLst>
      <p:ext uri="{BB962C8B-B14F-4D97-AF65-F5344CB8AC3E}">
        <p14:creationId xmlns:p14="http://schemas.microsoft.com/office/powerpoint/2010/main" val="201470965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ضع علامات على النص</a:t>
            </a:r>
            <a:r>
              <a:rPr lang="en-GB" sz="3500" b="1" dirty="0">
                <a:solidFill>
                  <a:srgbClr val="FF7C80"/>
                </a:solidFill>
              </a:rPr>
              <a:t/>
            </a:r>
            <a:br>
              <a:rPr lang="en-GB" sz="3500" b="1" dirty="0">
                <a:solidFill>
                  <a:srgbClr val="FF7C80"/>
                </a:solidFill>
              </a:rPr>
            </a:br>
            <a:r>
              <a:rPr lang="en-GB" sz="3500" b="1" dirty="0">
                <a:solidFill>
                  <a:srgbClr val="FF7C80"/>
                </a:solidFill>
              </a:rPr>
              <a:t>mark the text </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4218805158"/>
              </p:ext>
            </p:extLst>
          </p:nvPr>
        </p:nvGraphicFramePr>
        <p:xfrm>
          <a:off x="2933700" y="2438399"/>
          <a:ext cx="8770938" cy="399097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6" name="Line Callout 1 5"/>
          <p:cNvSpPr/>
          <p:nvPr/>
        </p:nvSpPr>
        <p:spPr>
          <a:xfrm>
            <a:off x="224241" y="1752599"/>
            <a:ext cx="2162175" cy="889225"/>
          </a:xfrm>
          <a:prstGeom prst="borderCallout1">
            <a:avLst>
              <a:gd name="adj1" fmla="val 39385"/>
              <a:gd name="adj2" fmla="val 107052"/>
              <a:gd name="adj3" fmla="val 75992"/>
              <a:gd name="adj4" fmla="val 121253"/>
            </a:avLst>
          </a:prstGeom>
          <a:solidFill>
            <a:schemeClr val="accent4">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r>
              <a:rPr lang="ar-SA" b="1" dirty="0">
                <a:solidFill>
                  <a:schemeClr val="tx1"/>
                </a:solidFill>
              </a:rPr>
              <a:t>أقرأ المصادر الأولية والثانوية </a:t>
            </a:r>
          </a:p>
        </p:txBody>
      </p:sp>
      <p:sp>
        <p:nvSpPr>
          <p:cNvPr id="7" name="Line Callout 1 6"/>
          <p:cNvSpPr/>
          <p:nvPr/>
        </p:nvSpPr>
        <p:spPr>
          <a:xfrm>
            <a:off x="224241" y="4044727"/>
            <a:ext cx="2139560" cy="1041624"/>
          </a:xfrm>
          <a:prstGeom prst="borderCallout1">
            <a:avLst>
              <a:gd name="adj1" fmla="val 39385"/>
              <a:gd name="adj2" fmla="val 107052"/>
              <a:gd name="adj3" fmla="val 22023"/>
              <a:gd name="adj4" fmla="val 123015"/>
            </a:avLst>
          </a:prstGeom>
          <a:solidFill>
            <a:srgbClr val="C5C5FF"/>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ar-SA" b="1" dirty="0">
                <a:solidFill>
                  <a:schemeClr val="tx1"/>
                </a:solidFill>
              </a:rPr>
              <a:t>راجع ملاحظاتك حول المفاهيم الرئيسية </a:t>
            </a:r>
            <a:endParaRPr lang="en-GB" b="1" dirty="0">
              <a:solidFill>
                <a:schemeClr val="tx1"/>
              </a:solidFill>
            </a:endParaRPr>
          </a:p>
        </p:txBody>
      </p:sp>
      <p:sp>
        <p:nvSpPr>
          <p:cNvPr id="8" name="Line Callout 1 7"/>
          <p:cNvSpPr/>
          <p:nvPr/>
        </p:nvSpPr>
        <p:spPr>
          <a:xfrm>
            <a:off x="224241" y="2943225"/>
            <a:ext cx="2139560" cy="800100"/>
          </a:xfrm>
          <a:prstGeom prst="borderCallout1">
            <a:avLst>
              <a:gd name="adj1" fmla="val 39385"/>
              <a:gd name="adj2" fmla="val 107052"/>
              <a:gd name="adj3" fmla="val 30681"/>
              <a:gd name="adj4" fmla="val 124269"/>
            </a:avLst>
          </a:prstGeom>
        </p:spPr>
        <p:style>
          <a:lnRef idx="1">
            <a:schemeClr val="accent3"/>
          </a:lnRef>
          <a:fillRef idx="2">
            <a:schemeClr val="accent3"/>
          </a:fillRef>
          <a:effectRef idx="1">
            <a:schemeClr val="accent3"/>
          </a:effectRef>
          <a:fontRef idx="minor">
            <a:schemeClr val="dk1"/>
          </a:fontRef>
        </p:style>
        <p:txBody>
          <a:bodyPr rtlCol="0" anchor="ctr"/>
          <a:lstStyle/>
          <a:p>
            <a:pPr algn="ctr"/>
            <a:r>
              <a:rPr lang="ar-SA" b="1" dirty="0"/>
              <a:t>امسح سريعا و أقرأ الرموز البصرية و الأفكار</a:t>
            </a:r>
            <a:endParaRPr lang="en-GB" b="1" dirty="0"/>
          </a:p>
        </p:txBody>
      </p:sp>
      <p:sp>
        <p:nvSpPr>
          <p:cNvPr id="10" name="Line Callout 1 9"/>
          <p:cNvSpPr/>
          <p:nvPr/>
        </p:nvSpPr>
        <p:spPr>
          <a:xfrm>
            <a:off x="224241" y="5387753"/>
            <a:ext cx="2139560" cy="1041624"/>
          </a:xfrm>
          <a:prstGeom prst="borderCallout1">
            <a:avLst>
              <a:gd name="adj1" fmla="val 39385"/>
              <a:gd name="adj2" fmla="val 107052"/>
              <a:gd name="adj3" fmla="val 22023"/>
              <a:gd name="adj4" fmla="val 123015"/>
            </a:avLst>
          </a:prstGeom>
          <a:solidFill>
            <a:srgbClr val="CCFFCC"/>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ar-SA" b="1" dirty="0">
                <a:solidFill>
                  <a:schemeClr val="tx1"/>
                </a:solidFill>
              </a:rPr>
              <a:t>راجع  مراجعات الآخرين حول النص </a:t>
            </a:r>
            <a:endParaRPr lang="en-GB" b="1" dirty="0">
              <a:solidFill>
                <a:schemeClr val="tx1"/>
              </a:solidFill>
            </a:endParaRPr>
          </a:p>
        </p:txBody>
      </p:sp>
    </p:spTree>
    <p:extLst>
      <p:ext uri="{BB962C8B-B14F-4D97-AF65-F5344CB8AC3E}">
        <p14:creationId xmlns:p14="http://schemas.microsoft.com/office/powerpoint/2010/main" val="304665245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تدوين الهوامش </a:t>
            </a:r>
            <a:br>
              <a:rPr lang="ar-SA" sz="3500" b="1" dirty="0">
                <a:solidFill>
                  <a:srgbClr val="FF7C80"/>
                </a:solidFill>
              </a:rPr>
            </a:br>
            <a:r>
              <a:rPr lang="en-GB" sz="3500" b="1" dirty="0">
                <a:solidFill>
                  <a:srgbClr val="FF7C80"/>
                </a:solidFill>
              </a:rPr>
              <a:t>notes on margins </a:t>
            </a:r>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4146436735"/>
              </p:ext>
            </p:extLst>
          </p:nvPr>
        </p:nvGraphicFramePr>
        <p:xfrm>
          <a:off x="2123853" y="2129061"/>
          <a:ext cx="8770938" cy="459039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8" name="Line Callout 3 (No Border) 7"/>
          <p:cNvSpPr/>
          <p:nvPr/>
        </p:nvSpPr>
        <p:spPr>
          <a:xfrm>
            <a:off x="997527" y="2290467"/>
            <a:ext cx="2175164" cy="1399310"/>
          </a:xfrm>
          <a:prstGeom prst="callout3">
            <a:avLst>
              <a:gd name="adj1" fmla="val 18750"/>
              <a:gd name="adj2" fmla="val -8333"/>
              <a:gd name="adj3" fmla="val 18750"/>
              <a:gd name="adj4" fmla="val -16667"/>
              <a:gd name="adj5" fmla="val 100000"/>
              <a:gd name="adj6" fmla="val -16667"/>
              <a:gd name="adj7" fmla="val 99971"/>
              <a:gd name="adj8" fmla="val 105006"/>
            </a:avLst>
          </a:prstGeom>
        </p:spPr>
        <p:style>
          <a:lnRef idx="2">
            <a:schemeClr val="accent3"/>
          </a:lnRef>
          <a:fillRef idx="1">
            <a:schemeClr val="lt1"/>
          </a:fillRef>
          <a:effectRef idx="0">
            <a:schemeClr val="accent3"/>
          </a:effectRef>
          <a:fontRef idx="minor">
            <a:schemeClr val="dk1"/>
          </a:fontRef>
        </p:style>
        <p:txBody>
          <a:bodyPr rtlCol="0" anchor="ctr"/>
          <a:lstStyle/>
          <a:p>
            <a:pPr algn="ctr"/>
            <a:r>
              <a:rPr lang="ar-SA" sz="2400" b="1" dirty="0"/>
              <a:t>اكتب بموضوعية، بدقة و بوضوح</a:t>
            </a:r>
            <a:endParaRPr lang="en-GB" sz="2400" b="1" dirty="0"/>
          </a:p>
        </p:txBody>
      </p:sp>
      <p:sp>
        <p:nvSpPr>
          <p:cNvPr id="9" name="Rectangle 8"/>
          <p:cNvSpPr/>
          <p:nvPr/>
        </p:nvSpPr>
        <p:spPr>
          <a:xfrm>
            <a:off x="9698182" y="3574473"/>
            <a:ext cx="2006089" cy="1551709"/>
          </a:xfrm>
          <a:prstGeom prst="rect">
            <a:avLst/>
          </a:prstGeom>
        </p:spPr>
        <p:style>
          <a:lnRef idx="2">
            <a:schemeClr val="accent4"/>
          </a:lnRef>
          <a:fillRef idx="1">
            <a:schemeClr val="lt1"/>
          </a:fillRef>
          <a:effectRef idx="0">
            <a:schemeClr val="accent4"/>
          </a:effectRef>
          <a:fontRef idx="minor">
            <a:schemeClr val="dk1"/>
          </a:fontRef>
        </p:style>
        <p:txBody>
          <a:bodyPr rtlCol="0" anchor="ctr"/>
          <a:lstStyle/>
          <a:p>
            <a:pPr algn="ctr"/>
            <a:r>
              <a:rPr lang="ar-SA" sz="2400" b="1" dirty="0">
                <a:solidFill>
                  <a:schemeClr val="tx1"/>
                </a:solidFill>
              </a:rPr>
              <a:t>يجب ان يكون التلخيص 1/4 النص الأصلي</a:t>
            </a:r>
            <a:r>
              <a:rPr lang="en-GB" sz="2400" b="1" dirty="0">
                <a:solidFill>
                  <a:schemeClr val="tx1"/>
                </a:solidFill>
              </a:rPr>
              <a:t> </a:t>
            </a:r>
          </a:p>
        </p:txBody>
      </p:sp>
    </p:spTree>
    <p:extLst>
      <p:ext uri="{BB962C8B-B14F-4D97-AF65-F5344CB8AC3E}">
        <p14:creationId xmlns:p14="http://schemas.microsoft.com/office/powerpoint/2010/main" val="283818730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استراتيجيات القراءة الناقدة </a:t>
            </a:r>
            <a:br>
              <a:rPr lang="ar-SA" sz="3500" b="1" dirty="0">
                <a:solidFill>
                  <a:srgbClr val="FF7C80"/>
                </a:solidFill>
              </a:rPr>
            </a:br>
            <a:r>
              <a:rPr lang="en-GB" sz="3500" b="1" dirty="0">
                <a:solidFill>
                  <a:srgbClr val="FF7C80"/>
                </a:solidFill>
              </a:rPr>
              <a:t>critical reading strategies </a:t>
            </a:r>
          </a:p>
        </p:txBody>
      </p:sp>
      <p:sp>
        <p:nvSpPr>
          <p:cNvPr id="3" name="Content Placeholder 2"/>
          <p:cNvSpPr>
            <a:spLocks noGrp="1"/>
          </p:cNvSpPr>
          <p:nvPr>
            <p:ph idx="1"/>
          </p:nvPr>
        </p:nvSpPr>
        <p:spPr>
          <a:xfrm>
            <a:off x="2933700" y="2230582"/>
            <a:ext cx="8770571" cy="4627417"/>
          </a:xfrm>
        </p:spPr>
        <p:txBody>
          <a:bodyPr>
            <a:noAutofit/>
          </a:bodyPr>
          <a:lstStyle/>
          <a:p>
            <a:pPr algn="r" rtl="1"/>
            <a:r>
              <a:rPr lang="ar-SA" sz="2400" b="1" dirty="0">
                <a:solidFill>
                  <a:schemeClr val="tx1"/>
                </a:solidFill>
              </a:rPr>
              <a:t>ملخص : </a:t>
            </a:r>
          </a:p>
          <a:p>
            <a:pPr algn="r" rtl="1"/>
            <a:r>
              <a:rPr lang="ar-SA" sz="2400" b="1" dirty="0">
                <a:solidFill>
                  <a:schemeClr val="tx1"/>
                </a:solidFill>
              </a:rPr>
              <a:t>التخطيط للقراءة :</a:t>
            </a:r>
          </a:p>
          <a:p>
            <a:pPr algn="r" rtl="1"/>
            <a:r>
              <a:rPr lang="ar-SA" sz="2400" b="1" dirty="0">
                <a:solidFill>
                  <a:schemeClr val="tx1"/>
                </a:solidFill>
              </a:rPr>
              <a:t>القراءة بهدف بحث يتم استخدام النصوص لخلق قراءة مدفوعة بهدف </a:t>
            </a:r>
          </a:p>
          <a:p>
            <a:pPr lvl="1" algn="r" rtl="1"/>
            <a:r>
              <a:rPr lang="ar-SA" sz="2400" b="1" dirty="0">
                <a:solidFill>
                  <a:schemeClr val="tx1"/>
                </a:solidFill>
              </a:rPr>
              <a:t>أقرأ – اعد القراءة مرة أخرى في محاولة لفهم مايقول او يفكر فيه المؤلف </a:t>
            </a:r>
          </a:p>
          <a:p>
            <a:pPr lvl="1" algn="r" rtl="1"/>
            <a:r>
              <a:rPr lang="ar-SA" sz="2400" b="1" dirty="0">
                <a:solidFill>
                  <a:schemeClr val="tx1"/>
                </a:solidFill>
              </a:rPr>
              <a:t>ضع اشارات على النص </a:t>
            </a:r>
          </a:p>
          <a:p>
            <a:pPr lvl="1" algn="r" rtl="1"/>
            <a:r>
              <a:rPr lang="ar-SA" sz="2400" b="1" dirty="0">
                <a:solidFill>
                  <a:schemeClr val="tx1"/>
                </a:solidFill>
              </a:rPr>
              <a:t>ارسم  رسوم بيانية و لخص اجزاء من النص </a:t>
            </a:r>
          </a:p>
          <a:p>
            <a:pPr lvl="1" algn="r" rtl="1"/>
            <a:r>
              <a:rPr lang="ar-SA" sz="2400" b="1" dirty="0">
                <a:solidFill>
                  <a:schemeClr val="tx1"/>
                </a:solidFill>
              </a:rPr>
              <a:t>اكتب ملاحظاتك في الهوامش</a:t>
            </a:r>
          </a:p>
          <a:p>
            <a:pPr algn="r" rtl="1"/>
            <a:r>
              <a:rPr lang="ar-SA" sz="2400" b="1" dirty="0">
                <a:solidFill>
                  <a:schemeClr val="tx1"/>
                </a:solidFill>
              </a:rPr>
              <a:t>ماقبل القراءة داخل و خاج النص </a:t>
            </a:r>
          </a:p>
          <a:p>
            <a:pPr algn="r" rtl="1"/>
            <a:r>
              <a:rPr lang="ar-SA" sz="2400" b="1" dirty="0">
                <a:solidFill>
                  <a:schemeClr val="tx1"/>
                </a:solidFill>
              </a:rPr>
              <a:t>مسح النص – الانتباه لعلامات  التنظيم – تنبؤ الفكرة الاساسية- تنبؤ الفكرة العامة </a:t>
            </a:r>
            <a:endParaRPr lang="en-GB" sz="2400" b="1" dirty="0">
              <a:solidFill>
                <a:schemeClr val="tx1"/>
              </a:solidFill>
            </a:endParaRPr>
          </a:p>
        </p:txBody>
      </p:sp>
    </p:spTree>
    <p:extLst>
      <p:ext uri="{BB962C8B-B14F-4D97-AF65-F5344CB8AC3E}">
        <p14:creationId xmlns:p14="http://schemas.microsoft.com/office/powerpoint/2010/main" val="159970601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933700" y="2438400"/>
            <a:ext cx="8770571" cy="4019550"/>
          </a:xfrm>
        </p:spPr>
        <p:txBody>
          <a:bodyPr>
            <a:noAutofit/>
          </a:bodyPr>
          <a:lstStyle/>
          <a:p>
            <a:pPr algn="r" rtl="1"/>
            <a:r>
              <a:rPr lang="ar-SA" sz="2400" b="1" dirty="0">
                <a:solidFill>
                  <a:schemeClr val="tx1"/>
                </a:solidFill>
              </a:rPr>
              <a:t>تحديد الهدف من القراءة (لماذا ؟ لقراءة محتوى او بيانات او معلومات عامة او حجج و اثباتات )</a:t>
            </a:r>
          </a:p>
          <a:p>
            <a:pPr algn="r" rtl="1"/>
            <a:r>
              <a:rPr lang="ar-SA" sz="2400" b="1" dirty="0">
                <a:solidFill>
                  <a:schemeClr val="tx1"/>
                </a:solidFill>
              </a:rPr>
              <a:t>خصص وقت كافي للقراءة حتى تتمكن من عمل الخطوات اللازمة للقراءة </a:t>
            </a:r>
          </a:p>
          <a:p>
            <a:pPr algn="r" rtl="1"/>
            <a:r>
              <a:rPr lang="ar-SA" sz="2400" b="1" dirty="0">
                <a:solidFill>
                  <a:schemeClr val="tx1"/>
                </a:solidFill>
              </a:rPr>
              <a:t>تذكر ان تكرار القراءة هو جزء من القراءة الناقدة </a:t>
            </a:r>
          </a:p>
          <a:p>
            <a:pPr algn="r" rtl="1"/>
            <a:r>
              <a:rPr lang="ar-SA" sz="2400" b="1" dirty="0">
                <a:solidFill>
                  <a:schemeClr val="tx1"/>
                </a:solidFill>
              </a:rPr>
              <a:t>انغمس في النص من خلال التعليق على النص و طرح الاسئلة </a:t>
            </a:r>
          </a:p>
          <a:p>
            <a:pPr algn="r" rtl="1"/>
            <a:r>
              <a:rPr lang="ar-SA" sz="2400" b="1" dirty="0">
                <a:solidFill>
                  <a:schemeClr val="tx1"/>
                </a:solidFill>
              </a:rPr>
              <a:t>فرق بين مايقوله النص و مايفعله </a:t>
            </a:r>
          </a:p>
          <a:p>
            <a:pPr algn="r" rtl="1"/>
            <a:r>
              <a:rPr lang="ar-SA" sz="2400" b="1" dirty="0">
                <a:solidFill>
                  <a:schemeClr val="tx1"/>
                </a:solidFill>
              </a:rPr>
              <a:t>حاول ان تفهم كيف ان خلفية الباحث تؤثر على مايكتب</a:t>
            </a:r>
          </a:p>
          <a:p>
            <a:pPr algn="r" rtl="1"/>
            <a:r>
              <a:rPr lang="ar-SA" sz="2400" b="1" dirty="0">
                <a:solidFill>
                  <a:schemeClr val="tx1"/>
                </a:solidFill>
              </a:rPr>
              <a:t>تأمل الطريقة التي تقرأ بها و حاول تعديلها  </a:t>
            </a:r>
          </a:p>
          <a:p>
            <a:pPr algn="r" rtl="1"/>
            <a:endParaRPr lang="ar-SA" sz="2400" b="1" dirty="0">
              <a:solidFill>
                <a:schemeClr val="tx1"/>
              </a:solidFill>
            </a:endParaRPr>
          </a:p>
          <a:p>
            <a:pPr algn="r" rtl="1"/>
            <a:endParaRPr lang="en-GB" sz="2400" b="1" dirty="0">
              <a:solidFill>
                <a:schemeClr val="tx1"/>
              </a:solidFill>
            </a:endParaRPr>
          </a:p>
        </p:txBody>
      </p:sp>
      <p:sp>
        <p:nvSpPr>
          <p:cNvPr id="4" name="Title 1"/>
          <p:cNvSpPr>
            <a:spLocks noGrp="1"/>
          </p:cNvSpPr>
          <p:nvPr>
            <p:ph type="title"/>
          </p:nvPr>
        </p:nvSpPr>
        <p:spPr/>
        <p:txBody>
          <a:bodyPr>
            <a:normAutofit/>
          </a:bodyPr>
          <a:lstStyle/>
          <a:p>
            <a:pPr algn="ctr"/>
            <a:r>
              <a:rPr lang="ar-SA" sz="3500" b="1" dirty="0">
                <a:solidFill>
                  <a:srgbClr val="FF7C80"/>
                </a:solidFill>
              </a:rPr>
              <a:t>استراتيجيات القراءة الناقدة </a:t>
            </a:r>
            <a:br>
              <a:rPr lang="ar-SA" sz="3500" b="1" dirty="0">
                <a:solidFill>
                  <a:srgbClr val="FF7C80"/>
                </a:solidFill>
              </a:rPr>
            </a:br>
            <a:r>
              <a:rPr lang="en-GB" sz="3500" b="1" dirty="0">
                <a:solidFill>
                  <a:srgbClr val="FF7C80"/>
                </a:solidFill>
              </a:rPr>
              <a:t>critical reading strategies </a:t>
            </a:r>
          </a:p>
        </p:txBody>
      </p:sp>
    </p:spTree>
    <p:extLst>
      <p:ext uri="{BB962C8B-B14F-4D97-AF65-F5344CB8AC3E}">
        <p14:creationId xmlns:p14="http://schemas.microsoft.com/office/powerpoint/2010/main" val="283910699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p:txBody>
          <a:bodyPr>
            <a:normAutofit/>
          </a:bodyPr>
          <a:lstStyle/>
          <a:p>
            <a:pPr algn="ctr"/>
            <a:r>
              <a:rPr lang="ar-SA" sz="3500" b="1" dirty="0">
                <a:solidFill>
                  <a:srgbClr val="FF7C80"/>
                </a:solidFill>
              </a:rPr>
              <a:t>استراتيجيات القراءة الناقدة </a:t>
            </a:r>
            <a:br>
              <a:rPr lang="ar-SA" sz="3500" b="1" dirty="0">
                <a:solidFill>
                  <a:srgbClr val="FF7C80"/>
                </a:solidFill>
              </a:rPr>
            </a:br>
            <a:r>
              <a:rPr lang="en-GB" sz="3500" b="1" dirty="0">
                <a:solidFill>
                  <a:srgbClr val="FF7C80"/>
                </a:solidFill>
              </a:rPr>
              <a:t>critical reading strategies </a:t>
            </a:r>
          </a:p>
        </p:txBody>
      </p:sp>
      <p:sp>
        <p:nvSpPr>
          <p:cNvPr id="3" name="Content Placeholder 2"/>
          <p:cNvSpPr>
            <a:spLocks noGrp="1"/>
          </p:cNvSpPr>
          <p:nvPr>
            <p:ph idx="1"/>
          </p:nvPr>
        </p:nvSpPr>
        <p:spPr/>
        <p:txBody>
          <a:bodyPr>
            <a:noAutofit/>
          </a:bodyPr>
          <a:lstStyle/>
          <a:p>
            <a:pPr marL="0" indent="0" algn="r" rtl="1">
              <a:buNone/>
            </a:pPr>
            <a:endParaRPr lang="ar-SA" sz="2400" b="1" dirty="0">
              <a:solidFill>
                <a:schemeClr val="tx1"/>
              </a:solidFill>
            </a:endParaRPr>
          </a:p>
          <a:p>
            <a:pPr algn="r" rtl="1"/>
            <a:endParaRPr lang="en-GB" sz="2400" b="1" dirty="0">
              <a:solidFill>
                <a:schemeClr val="tx1"/>
              </a:solidFill>
            </a:endParaRPr>
          </a:p>
        </p:txBody>
      </p:sp>
      <p:sp>
        <p:nvSpPr>
          <p:cNvPr id="6" name="TextBox 5"/>
          <p:cNvSpPr txBox="1"/>
          <p:nvPr/>
        </p:nvSpPr>
        <p:spPr>
          <a:xfrm>
            <a:off x="484909" y="2272140"/>
            <a:ext cx="10773641" cy="4524315"/>
          </a:xfrm>
          <a:prstGeom prst="rect">
            <a:avLst/>
          </a:prstGeom>
          <a:noFill/>
        </p:spPr>
        <p:txBody>
          <a:bodyPr wrap="square" rtlCol="0">
            <a:spAutoFit/>
          </a:bodyPr>
          <a:lstStyle/>
          <a:p>
            <a:pPr algn="r" rtl="1">
              <a:lnSpc>
                <a:spcPct val="150000"/>
              </a:lnSpc>
            </a:pPr>
            <a:r>
              <a:rPr lang="ar-SA" sz="2400" b="1" dirty="0"/>
              <a:t>1- اطلع على النص سريعا للتعرف عليه قبل القراءة </a:t>
            </a:r>
          </a:p>
          <a:p>
            <a:pPr algn="r" rtl="1">
              <a:lnSpc>
                <a:spcPct val="150000"/>
              </a:lnSpc>
            </a:pPr>
            <a:r>
              <a:rPr lang="ar-SA" sz="2400" b="1" dirty="0"/>
              <a:t>2- ضع النص في محتوى ثقافي تاريخي </a:t>
            </a:r>
          </a:p>
          <a:p>
            <a:pPr algn="r" rtl="1">
              <a:lnSpc>
                <a:spcPct val="150000"/>
              </a:lnSpc>
            </a:pPr>
            <a:r>
              <a:rPr lang="ar-SA" sz="2400" b="1" dirty="0"/>
              <a:t>3- اطرح تساؤلات للفهم و التذكر</a:t>
            </a:r>
          </a:p>
          <a:p>
            <a:pPr algn="r" rtl="1">
              <a:lnSpc>
                <a:spcPct val="150000"/>
              </a:lnSpc>
            </a:pPr>
            <a:r>
              <a:rPr lang="ar-SA" sz="2400" b="1" dirty="0"/>
              <a:t>تأمل و تفكر في التحديات التي تواجه معتقداتك و قناعاتك الفكرية حول الموضوع الذي تقرأه </a:t>
            </a:r>
          </a:p>
          <a:p>
            <a:pPr algn="r" rtl="1">
              <a:lnSpc>
                <a:spcPct val="150000"/>
              </a:lnSpc>
            </a:pPr>
            <a:r>
              <a:rPr lang="ar-SA" sz="2400" b="1" dirty="0"/>
              <a:t>5- حدد واختصر الافكار الرئيسية و صغها بلغتك</a:t>
            </a:r>
          </a:p>
          <a:p>
            <a:pPr algn="r" rtl="1">
              <a:lnSpc>
                <a:spcPct val="150000"/>
              </a:lnSpc>
            </a:pPr>
            <a:r>
              <a:rPr lang="ar-SA" sz="2400" b="1" dirty="0"/>
              <a:t>6- قيم منطقية النص </a:t>
            </a:r>
          </a:p>
          <a:p>
            <a:pPr algn="r" rtl="1">
              <a:lnSpc>
                <a:spcPct val="150000"/>
              </a:lnSpc>
            </a:pPr>
            <a:r>
              <a:rPr lang="ar-SA" sz="2400" b="1" dirty="0"/>
              <a:t>7- قارن و قارب القراءات المرتبطة </a:t>
            </a:r>
          </a:p>
          <a:p>
            <a:pPr algn="r" rtl="1">
              <a:lnSpc>
                <a:spcPct val="150000"/>
              </a:lnSpc>
            </a:pPr>
            <a:endParaRPr lang="ar-SA" sz="2400" b="1" dirty="0"/>
          </a:p>
        </p:txBody>
      </p:sp>
    </p:spTree>
    <p:extLst>
      <p:ext uri="{BB962C8B-B14F-4D97-AF65-F5344CB8AC3E}">
        <p14:creationId xmlns:p14="http://schemas.microsoft.com/office/powerpoint/2010/main" val="380680928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نشاط – 2- </a:t>
            </a:r>
            <a:br>
              <a:rPr lang="ar-SA" sz="3500" b="1" dirty="0">
                <a:solidFill>
                  <a:srgbClr val="FF7C80"/>
                </a:solidFill>
              </a:rPr>
            </a:br>
            <a:r>
              <a:rPr lang="en-GB" sz="3500" b="1" dirty="0">
                <a:solidFill>
                  <a:srgbClr val="FF7C80"/>
                </a:solidFill>
              </a:rPr>
              <a:t>activity -2- </a:t>
            </a:r>
          </a:p>
        </p:txBody>
      </p:sp>
      <p:sp>
        <p:nvSpPr>
          <p:cNvPr id="3" name="Content Placeholder 2"/>
          <p:cNvSpPr>
            <a:spLocks noGrp="1"/>
          </p:cNvSpPr>
          <p:nvPr>
            <p:ph idx="1"/>
          </p:nvPr>
        </p:nvSpPr>
        <p:spPr/>
        <p:txBody>
          <a:bodyPr>
            <a:normAutofit/>
          </a:bodyPr>
          <a:lstStyle/>
          <a:p>
            <a:pPr algn="r" rtl="1"/>
            <a:r>
              <a:rPr lang="ar-SA" sz="2400" b="1" dirty="0">
                <a:solidFill>
                  <a:schemeClr val="tx1"/>
                </a:solidFill>
              </a:rPr>
              <a:t>اقرأي الدراسة التي امامك </a:t>
            </a:r>
          </a:p>
          <a:p>
            <a:pPr algn="r" rtl="1"/>
            <a:r>
              <a:rPr lang="ar-SA" sz="2400" b="1" dirty="0">
                <a:solidFill>
                  <a:schemeClr val="tx1"/>
                </a:solidFill>
              </a:rPr>
              <a:t>طبقي استراتيجيات القراءة الناقدة </a:t>
            </a:r>
          </a:p>
          <a:p>
            <a:pPr algn="r" rtl="1"/>
            <a:endParaRPr lang="ar-SA" sz="2400" b="1" dirty="0">
              <a:solidFill>
                <a:schemeClr val="tx1"/>
              </a:solidFill>
            </a:endParaRPr>
          </a:p>
        </p:txBody>
      </p:sp>
    </p:spTree>
    <p:extLst>
      <p:ext uri="{BB962C8B-B14F-4D97-AF65-F5344CB8AC3E}">
        <p14:creationId xmlns:p14="http://schemas.microsoft.com/office/powerpoint/2010/main" val="358268562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تحليل النتائج الكمية و الكيفية </a:t>
            </a:r>
            <a:br>
              <a:rPr lang="ar-SA" sz="3500" b="1" dirty="0">
                <a:solidFill>
                  <a:srgbClr val="FF7C80"/>
                </a:solidFill>
              </a:rPr>
            </a:br>
            <a:r>
              <a:rPr lang="en-GB" sz="3500" b="1" dirty="0">
                <a:solidFill>
                  <a:srgbClr val="FF7C80"/>
                </a:solidFill>
              </a:rPr>
              <a:t>quantitative and qualitative analysis </a:t>
            </a:r>
          </a:p>
        </p:txBody>
      </p:sp>
      <p:pic>
        <p:nvPicPr>
          <p:cNvPr id="5" name="Content Placeholder 4"/>
          <p:cNvPicPr>
            <a:picLocks noGrp="1" noChangeAspect="1"/>
          </p:cNvPicPr>
          <p:nvPr>
            <p:ph idx="1"/>
          </p:nvPr>
        </p:nvPicPr>
        <p:blipFill rotWithShape="1">
          <a:blip r:embed="rId2"/>
          <a:srcRect t="2813"/>
          <a:stretch/>
        </p:blipFill>
        <p:spPr>
          <a:xfrm>
            <a:off x="180109" y="2369127"/>
            <a:ext cx="11524162" cy="4308763"/>
          </a:xfrm>
          <a:prstGeom prst="rect">
            <a:avLst/>
          </a:prstGeom>
        </p:spPr>
      </p:pic>
      <p:sp>
        <p:nvSpPr>
          <p:cNvPr id="6" name="TextBox 5"/>
          <p:cNvSpPr txBox="1"/>
          <p:nvPr/>
        </p:nvSpPr>
        <p:spPr>
          <a:xfrm>
            <a:off x="374073" y="2184461"/>
            <a:ext cx="1731818" cy="369332"/>
          </a:xfrm>
          <a:prstGeom prst="rect">
            <a:avLst/>
          </a:prstGeom>
          <a:noFill/>
        </p:spPr>
        <p:txBody>
          <a:bodyPr wrap="square" rtlCol="0">
            <a:spAutoFit/>
          </a:bodyPr>
          <a:lstStyle/>
          <a:p>
            <a:r>
              <a:rPr lang="ar-SA" b="1" dirty="0"/>
              <a:t>(القمش، 2006)</a:t>
            </a:r>
            <a:endParaRPr lang="en-GB" b="1" dirty="0"/>
          </a:p>
        </p:txBody>
      </p:sp>
    </p:spTree>
    <p:extLst>
      <p:ext uri="{BB962C8B-B14F-4D97-AF65-F5344CB8AC3E}">
        <p14:creationId xmlns:p14="http://schemas.microsoft.com/office/powerpoint/2010/main" val="40114274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806706" y="249382"/>
            <a:ext cx="8897565" cy="1870363"/>
          </a:xfrm>
        </p:spPr>
        <p:txBody>
          <a:bodyPr>
            <a:normAutofit/>
          </a:bodyPr>
          <a:lstStyle/>
          <a:p>
            <a:pPr algn="ctr"/>
            <a:r>
              <a:rPr lang="ar-SA" sz="3500" b="1" dirty="0">
                <a:solidFill>
                  <a:srgbClr val="FF7C80"/>
                </a:solidFill>
              </a:rPr>
              <a:t>كيف استعد للقراءة الناقدة؟ </a:t>
            </a:r>
            <a:br>
              <a:rPr lang="ar-SA" sz="3500" b="1" dirty="0">
                <a:solidFill>
                  <a:srgbClr val="FF7C80"/>
                </a:solidFill>
              </a:rPr>
            </a:br>
            <a:r>
              <a:rPr lang="en-GB" sz="3500" b="1" dirty="0">
                <a:solidFill>
                  <a:srgbClr val="FF7C80"/>
                </a:solidFill>
              </a:rPr>
              <a:t>How to prepare for the</a:t>
            </a:r>
            <a:br>
              <a:rPr lang="en-GB" sz="3500" b="1" dirty="0">
                <a:solidFill>
                  <a:srgbClr val="FF7C80"/>
                </a:solidFill>
              </a:rPr>
            </a:br>
            <a:r>
              <a:rPr lang="en-GB" sz="3500" b="1" dirty="0">
                <a:solidFill>
                  <a:srgbClr val="FF7C80"/>
                </a:solidFill>
              </a:rPr>
              <a:t> critical reading ?</a:t>
            </a:r>
          </a:p>
        </p:txBody>
      </p:sp>
      <p:sp>
        <p:nvSpPr>
          <p:cNvPr id="3" name="Content Placeholder 2"/>
          <p:cNvSpPr>
            <a:spLocks noGrp="1"/>
          </p:cNvSpPr>
          <p:nvPr>
            <p:ph idx="1"/>
          </p:nvPr>
        </p:nvSpPr>
        <p:spPr>
          <a:xfrm>
            <a:off x="2933700" y="2438399"/>
            <a:ext cx="8770571" cy="3948545"/>
          </a:xfrm>
        </p:spPr>
        <p:txBody>
          <a:bodyPr>
            <a:noAutofit/>
          </a:bodyPr>
          <a:lstStyle/>
          <a:p>
            <a:pPr marL="0" indent="0" algn="r" rtl="1">
              <a:buNone/>
            </a:pPr>
            <a:r>
              <a:rPr lang="ar-SA" sz="2400" b="1" dirty="0">
                <a:solidFill>
                  <a:schemeClr val="tx1"/>
                </a:solidFill>
              </a:rPr>
              <a:t>استعدي لتكوني من ضمن جمهور القراء للكاتب : و بالتالي اعرفي المؤلف ، نبذة عنه و ابرز اسهاماته، تاريخه و تاريخ النص هذا سيساعدك على معرفة اهداف المؤلف </a:t>
            </a:r>
          </a:p>
          <a:p>
            <a:pPr marL="0" indent="0" algn="r" rtl="1">
              <a:buNone/>
            </a:pPr>
            <a:endParaRPr lang="ar-SA" sz="2400" b="1" dirty="0">
              <a:solidFill>
                <a:schemeClr val="tx1"/>
              </a:solidFill>
            </a:endParaRPr>
          </a:p>
          <a:p>
            <a:pPr marL="0" indent="0" algn="r" rtl="1">
              <a:buNone/>
            </a:pPr>
            <a:r>
              <a:rPr lang="ar-SA" sz="2400" b="1" dirty="0">
                <a:solidFill>
                  <a:schemeClr val="tx1"/>
                </a:solidFill>
              </a:rPr>
              <a:t>استعد للقراءة بذهن منفتح : انت هدفك الوصول إلى المعرفة و ليس الرغبة في اعادة ماكتب بناءا على معتقداتك ، لا تحكم على المؤلف و انت تقرأ ، أقرأ بموضوعية </a:t>
            </a:r>
          </a:p>
          <a:p>
            <a:pPr marL="0" indent="0" algn="r" rtl="1">
              <a:buNone/>
            </a:pPr>
            <a:endParaRPr lang="ar-SA" sz="2400" b="1" dirty="0">
              <a:solidFill>
                <a:schemeClr val="tx1"/>
              </a:solidFill>
            </a:endParaRPr>
          </a:p>
          <a:p>
            <a:pPr marL="0" indent="0" algn="r" rtl="1">
              <a:buNone/>
            </a:pPr>
            <a:r>
              <a:rPr lang="ar-SA" sz="2400" b="1" dirty="0">
                <a:solidFill>
                  <a:schemeClr val="tx1"/>
                </a:solidFill>
              </a:rPr>
              <a:t>ركز في العنوان حيث ان العنوان يوفر رموز لاتجاهات الكاتب واهدافه و الفلسفة التي يؤمن بها </a:t>
            </a:r>
          </a:p>
          <a:p>
            <a:pPr marL="0" indent="0" algn="r" rtl="1">
              <a:buNone/>
            </a:pPr>
            <a:endParaRPr lang="ar-SA" sz="2400" b="1" dirty="0">
              <a:solidFill>
                <a:schemeClr val="tx1"/>
              </a:solidFill>
            </a:endParaRPr>
          </a:p>
          <a:p>
            <a:pPr marL="0" indent="0" algn="r" rtl="1">
              <a:buNone/>
            </a:pPr>
            <a:endParaRPr lang="ar-SA" sz="2400" b="1" dirty="0">
              <a:solidFill>
                <a:schemeClr val="tx1"/>
              </a:solidFill>
            </a:endParaRPr>
          </a:p>
          <a:p>
            <a:pPr marL="0" indent="0" algn="r" rtl="1">
              <a:buNone/>
            </a:pPr>
            <a:endParaRPr lang="ar-SA" sz="2400" b="1" dirty="0">
              <a:solidFill>
                <a:schemeClr val="tx1"/>
              </a:solidFill>
            </a:endParaRPr>
          </a:p>
          <a:p>
            <a:pPr marL="0" indent="0" algn="r" rtl="1">
              <a:buNone/>
            </a:pPr>
            <a:endParaRPr lang="ar-SA" sz="2400" b="1" dirty="0">
              <a:solidFill>
                <a:schemeClr val="tx1"/>
              </a:solidFill>
            </a:endParaRPr>
          </a:p>
        </p:txBody>
      </p:sp>
    </p:spTree>
    <p:extLst>
      <p:ext uri="{BB962C8B-B14F-4D97-AF65-F5344CB8AC3E}">
        <p14:creationId xmlns:p14="http://schemas.microsoft.com/office/powerpoint/2010/main" val="373959243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تحليل النتائج الكمية و الكيفية </a:t>
            </a:r>
            <a:br>
              <a:rPr lang="ar-SA" sz="3500" b="1" dirty="0">
                <a:solidFill>
                  <a:srgbClr val="FF7C80"/>
                </a:solidFill>
              </a:rPr>
            </a:br>
            <a:r>
              <a:rPr lang="en-GB" sz="3500" b="1" dirty="0">
                <a:solidFill>
                  <a:srgbClr val="FF7C80"/>
                </a:solidFill>
              </a:rPr>
              <a:t>quantitative and qualitative analysis </a:t>
            </a:r>
          </a:p>
        </p:txBody>
      </p:sp>
      <p:sp>
        <p:nvSpPr>
          <p:cNvPr id="6" name="TextBox 5"/>
          <p:cNvSpPr txBox="1"/>
          <p:nvPr/>
        </p:nvSpPr>
        <p:spPr>
          <a:xfrm>
            <a:off x="374073" y="2069104"/>
            <a:ext cx="1731818" cy="369332"/>
          </a:xfrm>
          <a:prstGeom prst="rect">
            <a:avLst/>
          </a:prstGeom>
          <a:noFill/>
        </p:spPr>
        <p:txBody>
          <a:bodyPr wrap="square" rtlCol="0">
            <a:spAutoFit/>
          </a:bodyPr>
          <a:lstStyle/>
          <a:p>
            <a:r>
              <a:rPr lang="ar-SA" b="1" dirty="0"/>
              <a:t>(عبدالآله ، 2001)</a:t>
            </a:r>
            <a:endParaRPr lang="en-GB" b="1" dirty="0"/>
          </a:p>
        </p:txBody>
      </p:sp>
      <p:pic>
        <p:nvPicPr>
          <p:cNvPr id="4" name="Content Placeholder 3"/>
          <p:cNvPicPr>
            <a:picLocks noGrp="1" noChangeAspect="1"/>
          </p:cNvPicPr>
          <p:nvPr>
            <p:ph idx="1"/>
          </p:nvPr>
        </p:nvPicPr>
        <p:blipFill>
          <a:blip r:embed="rId2"/>
          <a:stretch>
            <a:fillRect/>
          </a:stretch>
        </p:blipFill>
        <p:spPr>
          <a:xfrm>
            <a:off x="374073" y="2438400"/>
            <a:ext cx="11330198" cy="4017818"/>
          </a:xfrm>
          <a:prstGeom prst="rect">
            <a:avLst/>
          </a:prstGeom>
        </p:spPr>
      </p:pic>
    </p:spTree>
    <p:extLst>
      <p:ext uri="{BB962C8B-B14F-4D97-AF65-F5344CB8AC3E}">
        <p14:creationId xmlns:p14="http://schemas.microsoft.com/office/powerpoint/2010/main" val="164489331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تحليل النتائج الكمية و الكيفية </a:t>
            </a:r>
            <a:br>
              <a:rPr lang="ar-SA" sz="3500" b="1" dirty="0">
                <a:solidFill>
                  <a:srgbClr val="FF7C80"/>
                </a:solidFill>
              </a:rPr>
            </a:br>
            <a:r>
              <a:rPr lang="en-GB" sz="3500" b="1" dirty="0">
                <a:solidFill>
                  <a:srgbClr val="FF7C80"/>
                </a:solidFill>
              </a:rPr>
              <a:t>quantitative and qualitative analysis </a:t>
            </a:r>
          </a:p>
        </p:txBody>
      </p:sp>
      <p:sp>
        <p:nvSpPr>
          <p:cNvPr id="6" name="TextBox 5"/>
          <p:cNvSpPr txBox="1"/>
          <p:nvPr/>
        </p:nvSpPr>
        <p:spPr>
          <a:xfrm>
            <a:off x="374073" y="2069104"/>
            <a:ext cx="1731818" cy="369332"/>
          </a:xfrm>
          <a:prstGeom prst="rect">
            <a:avLst/>
          </a:prstGeom>
          <a:noFill/>
        </p:spPr>
        <p:txBody>
          <a:bodyPr wrap="square" rtlCol="0">
            <a:spAutoFit/>
          </a:bodyPr>
          <a:lstStyle/>
          <a:p>
            <a:r>
              <a:rPr lang="ar-SA" b="1" dirty="0"/>
              <a:t>(الحصان  ، 2009)</a:t>
            </a:r>
            <a:endParaRPr lang="en-GB" b="1" dirty="0"/>
          </a:p>
        </p:txBody>
      </p:sp>
      <p:pic>
        <p:nvPicPr>
          <p:cNvPr id="5" name="Content Placeholder 4"/>
          <p:cNvPicPr>
            <a:picLocks noGrp="1" noChangeAspect="1"/>
          </p:cNvPicPr>
          <p:nvPr>
            <p:ph idx="1"/>
          </p:nvPr>
        </p:nvPicPr>
        <p:blipFill>
          <a:blip r:embed="rId2"/>
          <a:stretch>
            <a:fillRect/>
          </a:stretch>
        </p:blipFill>
        <p:spPr>
          <a:xfrm>
            <a:off x="568036" y="2388349"/>
            <a:ext cx="10834255" cy="4331105"/>
          </a:xfrm>
          <a:prstGeom prst="rect">
            <a:avLst/>
          </a:prstGeom>
        </p:spPr>
      </p:pic>
    </p:spTree>
    <p:extLst>
      <p:ext uri="{BB962C8B-B14F-4D97-AF65-F5344CB8AC3E}">
        <p14:creationId xmlns:p14="http://schemas.microsoft.com/office/powerpoint/2010/main" val="271485788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تحليل النتائج الكمية و الكيفية </a:t>
            </a:r>
            <a:br>
              <a:rPr lang="ar-SA" sz="3500" b="1" dirty="0">
                <a:solidFill>
                  <a:srgbClr val="FF7C80"/>
                </a:solidFill>
              </a:rPr>
            </a:br>
            <a:r>
              <a:rPr lang="en-GB" sz="3500" b="1" dirty="0">
                <a:solidFill>
                  <a:srgbClr val="FF7C80"/>
                </a:solidFill>
              </a:rPr>
              <a:t>quantitative and qualitative analysis </a:t>
            </a:r>
          </a:p>
        </p:txBody>
      </p:sp>
      <p:sp>
        <p:nvSpPr>
          <p:cNvPr id="6" name="TextBox 5"/>
          <p:cNvSpPr txBox="1"/>
          <p:nvPr/>
        </p:nvSpPr>
        <p:spPr>
          <a:xfrm>
            <a:off x="374073" y="2069104"/>
            <a:ext cx="1731818" cy="369332"/>
          </a:xfrm>
          <a:prstGeom prst="rect">
            <a:avLst/>
          </a:prstGeom>
          <a:noFill/>
        </p:spPr>
        <p:txBody>
          <a:bodyPr wrap="square" rtlCol="0">
            <a:spAutoFit/>
          </a:bodyPr>
          <a:lstStyle/>
          <a:p>
            <a:r>
              <a:rPr lang="ar-SA" b="1" dirty="0"/>
              <a:t>(العويدي  ، 1433)</a:t>
            </a:r>
            <a:endParaRPr lang="en-GB" b="1" dirty="0"/>
          </a:p>
        </p:txBody>
      </p:sp>
      <p:pic>
        <p:nvPicPr>
          <p:cNvPr id="4" name="Content Placeholder 3"/>
          <p:cNvPicPr>
            <a:picLocks noGrp="1" noChangeAspect="1"/>
          </p:cNvPicPr>
          <p:nvPr>
            <p:ph idx="1"/>
          </p:nvPr>
        </p:nvPicPr>
        <p:blipFill>
          <a:blip r:embed="rId2"/>
          <a:stretch>
            <a:fillRect/>
          </a:stretch>
        </p:blipFill>
        <p:spPr>
          <a:xfrm>
            <a:off x="332509" y="2438436"/>
            <a:ext cx="11610109" cy="4253309"/>
          </a:xfrm>
          <a:prstGeom prst="rect">
            <a:avLst/>
          </a:prstGeom>
        </p:spPr>
      </p:pic>
    </p:spTree>
    <p:extLst>
      <p:ext uri="{BB962C8B-B14F-4D97-AF65-F5344CB8AC3E}">
        <p14:creationId xmlns:p14="http://schemas.microsoft.com/office/powerpoint/2010/main" val="24646263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تحليل النتائج الكمية و الكيفية </a:t>
            </a:r>
            <a:br>
              <a:rPr lang="ar-SA" sz="3500" b="1" dirty="0">
                <a:solidFill>
                  <a:srgbClr val="FF7C80"/>
                </a:solidFill>
              </a:rPr>
            </a:br>
            <a:r>
              <a:rPr lang="en-GB" sz="3500" b="1" dirty="0">
                <a:solidFill>
                  <a:srgbClr val="FF7C80"/>
                </a:solidFill>
              </a:rPr>
              <a:t>quantitative and qualitative analysis </a:t>
            </a:r>
          </a:p>
        </p:txBody>
      </p:sp>
      <p:sp>
        <p:nvSpPr>
          <p:cNvPr id="6" name="TextBox 5"/>
          <p:cNvSpPr txBox="1"/>
          <p:nvPr/>
        </p:nvSpPr>
        <p:spPr>
          <a:xfrm>
            <a:off x="374073" y="2069104"/>
            <a:ext cx="1731818" cy="369332"/>
          </a:xfrm>
          <a:prstGeom prst="rect">
            <a:avLst/>
          </a:prstGeom>
          <a:noFill/>
        </p:spPr>
        <p:txBody>
          <a:bodyPr wrap="square" rtlCol="0">
            <a:spAutoFit/>
          </a:bodyPr>
          <a:lstStyle/>
          <a:p>
            <a:r>
              <a:rPr lang="ar-SA" b="1" dirty="0"/>
              <a:t>(الحروب  ، 2011)</a:t>
            </a:r>
            <a:endParaRPr lang="en-GB" b="1" dirty="0"/>
          </a:p>
        </p:txBody>
      </p:sp>
      <p:sp>
        <p:nvSpPr>
          <p:cNvPr id="3" name="Content Placeholder 2"/>
          <p:cNvSpPr>
            <a:spLocks noGrp="1"/>
          </p:cNvSpPr>
          <p:nvPr>
            <p:ph idx="1"/>
          </p:nvPr>
        </p:nvSpPr>
        <p:spPr>
          <a:xfrm>
            <a:off x="900546" y="2438435"/>
            <a:ext cx="10803726" cy="4253309"/>
          </a:xfrm>
        </p:spPr>
        <p:txBody>
          <a:bodyPr>
            <a:noAutofit/>
          </a:bodyPr>
          <a:lstStyle/>
          <a:p>
            <a:pPr algn="r" rtl="1"/>
            <a:r>
              <a:rPr lang="ar-SA" sz="2400" b="1" dirty="0">
                <a:solidFill>
                  <a:schemeClr val="tx1"/>
                </a:solidFill>
              </a:rPr>
              <a:t>"لم يشجعننا على البقاء في المدرسة .. لم أكن جيدة في مادة الأحياء والعلوم، وشجعتني إحدى المدرسات على ترك المدرسة. وقالت إنني لن أفلح في شيء. وفي ذلك الوقت كانت أمي مريضة مما جعل من المستحيل علي أن أكمل واجبي المدرسي .. وكانت ]المعلمة[ تعلم ذلك ولكنها لم تراع ظروفي مطلقًا"</a:t>
            </a:r>
          </a:p>
          <a:p>
            <a:pPr marL="0" indent="0" algn="r" rtl="1">
              <a:buNone/>
            </a:pPr>
            <a:endParaRPr lang="ar-SA" sz="2400" b="1" dirty="0">
              <a:solidFill>
                <a:schemeClr val="tx1"/>
              </a:solidFill>
            </a:endParaRPr>
          </a:p>
          <a:p>
            <a:pPr algn="r" rtl="1"/>
            <a:r>
              <a:rPr lang="ar-SA" sz="2400" b="1" dirty="0">
                <a:solidFill>
                  <a:schemeClr val="tx1"/>
                </a:solidFill>
              </a:rPr>
              <a:t>أضافت هدى: "بسبب حالة أمي الصحية، لم تكن لدي الشجاعة أن أطلب المال إلا أنني كنت أعرف مسبقا ماذا سيكون الجواب! فالأولوية كانت لعلاج أمي". ومع ذلك قالت هدى: "لم يكن مرض أمي هو السبب الوحيد. فقد كانت هناك مشاكل عائلية بين أمي وأقارب أبي. كان هناك أكثر من سبب. وقد جعلني ذلك أكره الدراسة .. لقد جعلتني المشاكل العائلية أفقد الرغبة في الذهاب إلى المدرسة. لقد عانينا من مشاكل نفسية ]شديدة[".</a:t>
            </a:r>
            <a:endParaRPr lang="en-GB" sz="2400" b="1" dirty="0">
              <a:solidFill>
                <a:schemeClr val="tx1"/>
              </a:solidFill>
            </a:endParaRPr>
          </a:p>
        </p:txBody>
      </p:sp>
    </p:spTree>
    <p:extLst>
      <p:ext uri="{BB962C8B-B14F-4D97-AF65-F5344CB8AC3E}">
        <p14:creationId xmlns:p14="http://schemas.microsoft.com/office/powerpoint/2010/main" val="7384217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تحليل النتائج الكمية و الكيفية </a:t>
            </a:r>
            <a:br>
              <a:rPr lang="ar-SA" sz="3500" b="1" dirty="0">
                <a:solidFill>
                  <a:srgbClr val="FF7C80"/>
                </a:solidFill>
              </a:rPr>
            </a:br>
            <a:r>
              <a:rPr lang="en-GB" sz="3500" b="1" dirty="0">
                <a:solidFill>
                  <a:srgbClr val="FF7C80"/>
                </a:solidFill>
              </a:rPr>
              <a:t>quantitative and qualitative analysis </a:t>
            </a:r>
          </a:p>
        </p:txBody>
      </p:sp>
      <p:sp>
        <p:nvSpPr>
          <p:cNvPr id="6" name="TextBox 5"/>
          <p:cNvSpPr txBox="1"/>
          <p:nvPr/>
        </p:nvSpPr>
        <p:spPr>
          <a:xfrm>
            <a:off x="374073" y="2069104"/>
            <a:ext cx="1731818" cy="369332"/>
          </a:xfrm>
          <a:prstGeom prst="rect">
            <a:avLst/>
          </a:prstGeom>
          <a:noFill/>
        </p:spPr>
        <p:txBody>
          <a:bodyPr wrap="square" rtlCol="0">
            <a:spAutoFit/>
          </a:bodyPr>
          <a:lstStyle/>
          <a:p>
            <a:r>
              <a:rPr lang="ar-SA" b="1" dirty="0"/>
              <a:t>(الحروب  ، 2011)</a:t>
            </a:r>
            <a:endParaRPr lang="en-GB" b="1" dirty="0"/>
          </a:p>
        </p:txBody>
      </p:sp>
      <p:sp>
        <p:nvSpPr>
          <p:cNvPr id="4" name="Content Placeholder 3"/>
          <p:cNvSpPr>
            <a:spLocks noGrp="1"/>
          </p:cNvSpPr>
          <p:nvPr>
            <p:ph idx="1"/>
          </p:nvPr>
        </p:nvSpPr>
        <p:spPr>
          <a:xfrm>
            <a:off x="374074" y="2687782"/>
            <a:ext cx="11330198" cy="3602181"/>
          </a:xfrm>
        </p:spPr>
        <p:txBody>
          <a:bodyPr>
            <a:normAutofit/>
          </a:bodyPr>
          <a:lstStyle/>
          <a:p>
            <a:pPr algn="r" rtl="1"/>
            <a:r>
              <a:rPr lang="ar-SA" sz="2400" b="1" dirty="0">
                <a:solidFill>
                  <a:schemeClr val="tx1"/>
                </a:solidFill>
              </a:rPr>
              <a:t>تقول نادين "اتصلوا بنا وذهبنا ]إلى المدرسة[ .. وكان شخص ]أجنبي[ هو الذي ]بادر[ بهذه المكالمة. وتضيف "الآن أصبحوا أكثر اهتمامًا .. ربما بسبب هذا الأجنبي، وإلا فلم يكن أحد ليتصل ً أية عضوة من ]أعضاء هيئة التدريس[ في المدرسة بنا". وأوضحت "ربما كنت سأعود إلى المدرسة لو تحدثت إلي ّ وحاولن إقناعي بالعودة إلى المدرسة. ولكن المدرسة لم تهتم، كما أن والدي لم يهتما".</a:t>
            </a:r>
          </a:p>
          <a:p>
            <a:pPr algn="r" rtl="1"/>
            <a:endParaRPr lang="ar-SA" sz="2400" b="1" dirty="0">
              <a:solidFill>
                <a:schemeClr val="tx1"/>
              </a:solidFill>
            </a:endParaRPr>
          </a:p>
          <a:p>
            <a:pPr algn="r" rtl="1"/>
            <a:r>
              <a:rPr lang="ar-SA" sz="2400" b="1" dirty="0">
                <a:solidFill>
                  <a:schemeClr val="tx1"/>
                </a:solidFill>
              </a:rPr>
              <a:t>"كان لدينا حصتان للرياضة البدنية ولكن لم يكن تتوفر في المدرسة معلمة رياضة. وكنا نذهب إلى الساحة ونفعل ما يحلو لنا .. وكانت تلك في العادة الحصة الأخيرة وكنا نفضل الذهاب إلى البيت ]بدال من أن نلعب الرياضة[ .. كما كانت هناك حصتان للفن .. ولكن مثل الرياضة .. لم ندرس الفن مطلقا".</a:t>
            </a:r>
            <a:endParaRPr lang="en-GB" sz="2400" b="1" dirty="0">
              <a:solidFill>
                <a:schemeClr val="tx1"/>
              </a:solidFill>
            </a:endParaRPr>
          </a:p>
        </p:txBody>
      </p:sp>
    </p:spTree>
    <p:extLst>
      <p:ext uri="{BB962C8B-B14F-4D97-AF65-F5344CB8AC3E}">
        <p14:creationId xmlns:p14="http://schemas.microsoft.com/office/powerpoint/2010/main" val="244297791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تحليل النتائج الكمية و الكيفية </a:t>
            </a:r>
            <a:br>
              <a:rPr lang="ar-SA" sz="3500" b="1" dirty="0">
                <a:solidFill>
                  <a:srgbClr val="FF7C80"/>
                </a:solidFill>
              </a:rPr>
            </a:br>
            <a:r>
              <a:rPr lang="en-GB" sz="3500" b="1" dirty="0">
                <a:solidFill>
                  <a:srgbClr val="FF7C80"/>
                </a:solidFill>
              </a:rPr>
              <a:t>quantitative and qualitative analysis </a:t>
            </a:r>
          </a:p>
        </p:txBody>
      </p:sp>
      <p:sp>
        <p:nvSpPr>
          <p:cNvPr id="6" name="TextBox 5"/>
          <p:cNvSpPr txBox="1"/>
          <p:nvPr/>
        </p:nvSpPr>
        <p:spPr>
          <a:xfrm>
            <a:off x="374073" y="2069104"/>
            <a:ext cx="1731818" cy="369332"/>
          </a:xfrm>
          <a:prstGeom prst="rect">
            <a:avLst/>
          </a:prstGeom>
          <a:noFill/>
        </p:spPr>
        <p:txBody>
          <a:bodyPr wrap="square" rtlCol="0">
            <a:spAutoFit/>
          </a:bodyPr>
          <a:lstStyle/>
          <a:p>
            <a:r>
              <a:rPr lang="ar-SA" b="1" dirty="0"/>
              <a:t>(الحروب  ، 2011)</a:t>
            </a:r>
            <a:endParaRPr lang="en-GB" b="1" dirty="0"/>
          </a:p>
        </p:txBody>
      </p:sp>
      <p:sp>
        <p:nvSpPr>
          <p:cNvPr id="4" name="Content Placeholder 3"/>
          <p:cNvSpPr>
            <a:spLocks noGrp="1"/>
          </p:cNvSpPr>
          <p:nvPr>
            <p:ph idx="1"/>
          </p:nvPr>
        </p:nvSpPr>
        <p:spPr>
          <a:xfrm>
            <a:off x="374074" y="2438436"/>
            <a:ext cx="11330198" cy="3851527"/>
          </a:xfrm>
        </p:spPr>
        <p:txBody>
          <a:bodyPr>
            <a:normAutofit fontScale="92500"/>
          </a:bodyPr>
          <a:lstStyle/>
          <a:p>
            <a:pPr algn="r" rtl="1"/>
            <a:r>
              <a:rPr lang="ar-SA" sz="2400" b="1" dirty="0">
                <a:solidFill>
                  <a:schemeClr val="tx1"/>
                </a:solidFill>
              </a:rPr>
              <a:t>" أنا قضيتي تختلف عن كل القضايا التي تدرسونها ]في بحثكم[. لقد كانت المدرسة طريقي للهروب من مشاكلي في المنزل. وكنت طالبة ذكية وكانت المدرسات يعرفن ظروفي في المنزل، ويعرفن أنني أحب التعلم وكن يحببنني. وعندما عدت إلى البيت أصبحت مقتنعة بأنني إذا بقيت في المنزل، فربما ينتهي بي الأمر أن أصبح مثل ًأمي ]أمية[.  وشعرت بأن المديرة والمدرسات يعاملنني بطريقة خاصة وهذا ما شجعني لأنني وجدت أشخاصا يقدرون ما لدي من قدرات ...  ولذلك قلت لنفسي إن علي أن أدرس ليكون لدي مستقبل أكثر أمانا. ورغم مشاكل والدي من وقت إلى آخر، إلا أنني كنت مصممة على مواصلة تعليمي العالي بعد أن انهيت البكالوريا ]رغم[ أن والدي لن يقبل أن أذهب إلى الجامعة. فهو لم يدفع أي من نفقات تعليمي، وقد ترك منزلنا في تلك الفترة. وقمت بالتسجيل في الجامعة وتقدمت بطلب لبعض مؤسسات الدعم لكي تدفع تكاليف ]الجامعة[. وتركت الجامعة في السنة الثانية لفصل واحد لأنه لم يكن لدي المال لكي أدفع الأقساط. وبعد ذلك قامت منظمة "مساعدات الشعب النرويجي" بدفع الأقساط وعدت إلى الجامعة. وقد تخرجت من الجامعة الآن ولكنني لم احصل على شهادتي لأن علي أن أدفع ألف دولار أمريكي للحصول عليها".</a:t>
            </a:r>
            <a:endParaRPr lang="en-GB" sz="2400" b="1" dirty="0">
              <a:solidFill>
                <a:schemeClr val="tx1"/>
              </a:solidFill>
            </a:endParaRPr>
          </a:p>
        </p:txBody>
      </p:sp>
    </p:spTree>
    <p:extLst>
      <p:ext uri="{BB962C8B-B14F-4D97-AF65-F5344CB8AC3E}">
        <p14:creationId xmlns:p14="http://schemas.microsoft.com/office/powerpoint/2010/main" val="241495981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349507" y="970128"/>
            <a:ext cx="8897565" cy="858673"/>
          </a:xfrm>
        </p:spPr>
        <p:txBody>
          <a:bodyPr>
            <a:normAutofit/>
          </a:bodyPr>
          <a:lstStyle/>
          <a:p>
            <a:pPr algn="ctr"/>
            <a:r>
              <a:rPr lang="en-GB" sz="3500" b="1" dirty="0">
                <a:solidFill>
                  <a:srgbClr val="FF7C80"/>
                </a:solidFill>
              </a:rPr>
              <a:t>References </a:t>
            </a:r>
          </a:p>
        </p:txBody>
      </p:sp>
      <p:sp>
        <p:nvSpPr>
          <p:cNvPr id="3" name="Content Placeholder 2"/>
          <p:cNvSpPr>
            <a:spLocks noGrp="1"/>
          </p:cNvSpPr>
          <p:nvPr>
            <p:ph idx="1"/>
          </p:nvPr>
        </p:nvSpPr>
        <p:spPr>
          <a:xfrm>
            <a:off x="318656" y="2428876"/>
            <a:ext cx="11385616" cy="4143374"/>
          </a:xfrm>
        </p:spPr>
        <p:txBody>
          <a:bodyPr>
            <a:normAutofit/>
          </a:bodyPr>
          <a:lstStyle/>
          <a:p>
            <a:r>
              <a:rPr lang="en-GB" sz="1800" b="1" dirty="0">
                <a:solidFill>
                  <a:schemeClr val="tx1"/>
                </a:solidFill>
                <a:latin typeface="Lucida Grande"/>
              </a:rPr>
              <a:t>Cleveland State University (2016) </a:t>
            </a:r>
            <a:r>
              <a:rPr lang="en-US" sz="1800" b="1" cap="all" dirty="0">
                <a:solidFill>
                  <a:schemeClr val="tx1"/>
                </a:solidFill>
                <a:latin typeface="RobotoBoldCondensed"/>
              </a:rPr>
              <a:t>CRITICAL READING: WHAT IS CRITICAL READING, AND WHY DO I NEED TO DO IT? https://www.csuohio.edu/writing-center/critical-reading-what-critical-reading-and-why-do-i-need-do-it</a:t>
            </a:r>
          </a:p>
          <a:p>
            <a:r>
              <a:rPr lang="en-GB" sz="1800" b="1" dirty="0" err="1">
                <a:solidFill>
                  <a:schemeClr val="tx1"/>
                </a:solidFill>
                <a:latin typeface="HelveticaNeue-Bold"/>
              </a:rPr>
              <a:t>LeMaster</a:t>
            </a:r>
            <a:r>
              <a:rPr lang="en-GB" sz="1800" b="1" dirty="0">
                <a:solidFill>
                  <a:schemeClr val="tx1"/>
                </a:solidFill>
                <a:latin typeface="HelveticaNeue-Bold"/>
              </a:rPr>
              <a:t>, J. (ND).CRITICAL READING:</a:t>
            </a:r>
            <a:r>
              <a:rPr lang="en-US" sz="1800" b="1" i="1" dirty="0">
                <a:solidFill>
                  <a:schemeClr val="tx1"/>
                </a:solidFill>
                <a:latin typeface="HelveticaNeue-BoldItalic"/>
              </a:rPr>
              <a:t>Deep Reading Strategies for Expository Texts.</a:t>
            </a:r>
          </a:p>
          <a:p>
            <a:r>
              <a:rPr lang="en-US" sz="1800" b="1" dirty="0">
                <a:solidFill>
                  <a:schemeClr val="tx1"/>
                </a:solidFill>
              </a:rPr>
              <a:t>University of Minnesota’s Student Writing Guide  (2004). 9–11. The Student Writing Guide is also accessible as a pdf at </a:t>
            </a:r>
            <a:r>
              <a:rPr lang="en-US" sz="1800" b="1" dirty="0">
                <a:solidFill>
                  <a:schemeClr val="tx1"/>
                </a:solidFill>
                <a:hlinkClick r:id="rId2"/>
              </a:rPr>
              <a:t>http://writing.umn.edu/sws/assets/pdf/2010SWG.pdf</a:t>
            </a:r>
            <a:endParaRPr lang="en-US" sz="1800" b="1" dirty="0">
              <a:solidFill>
                <a:schemeClr val="tx1"/>
              </a:solidFill>
            </a:endParaRPr>
          </a:p>
          <a:p>
            <a:r>
              <a:rPr lang="en-US" sz="1800" b="1" dirty="0">
                <a:solidFill>
                  <a:schemeClr val="tx1"/>
                </a:solidFill>
              </a:rPr>
              <a:t>Salisbury University  (ND) 7 critical reading strategies and activities to do with students to encourage and develop critical reading ability. Retrieved from: http://www.salisbury.edu/counseling/new/7_critical_reading_strategies.html</a:t>
            </a:r>
            <a:endParaRPr lang="en-GB" sz="1800" b="1" dirty="0">
              <a:solidFill>
                <a:schemeClr val="tx1"/>
              </a:solidFill>
            </a:endParaRPr>
          </a:p>
        </p:txBody>
      </p:sp>
    </p:spTree>
    <p:extLst>
      <p:ext uri="{BB962C8B-B14F-4D97-AF65-F5344CB8AC3E}">
        <p14:creationId xmlns:p14="http://schemas.microsoft.com/office/powerpoint/2010/main" val="22356819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806707" y="983982"/>
            <a:ext cx="8897565" cy="858673"/>
          </a:xfrm>
        </p:spPr>
        <p:txBody>
          <a:bodyPr>
            <a:normAutofit/>
          </a:bodyPr>
          <a:lstStyle/>
          <a:p>
            <a:pPr algn="ctr"/>
            <a:r>
              <a:rPr lang="en-GB" sz="3500" b="1" dirty="0">
                <a:solidFill>
                  <a:srgbClr val="FF7C80"/>
                </a:solidFill>
              </a:rPr>
              <a:t>References </a:t>
            </a:r>
          </a:p>
        </p:txBody>
      </p:sp>
      <p:sp>
        <p:nvSpPr>
          <p:cNvPr id="3" name="Content Placeholder 2"/>
          <p:cNvSpPr>
            <a:spLocks noGrp="1"/>
          </p:cNvSpPr>
          <p:nvPr>
            <p:ph idx="1"/>
          </p:nvPr>
        </p:nvSpPr>
        <p:spPr>
          <a:xfrm>
            <a:off x="318656" y="2428876"/>
            <a:ext cx="11385616" cy="4143374"/>
          </a:xfrm>
        </p:spPr>
        <p:txBody>
          <a:bodyPr>
            <a:normAutofit/>
          </a:bodyPr>
          <a:lstStyle/>
          <a:p>
            <a:pPr algn="r" rtl="1"/>
            <a:r>
              <a:rPr lang="ar-SA" sz="1800" b="1" dirty="0">
                <a:solidFill>
                  <a:schemeClr val="tx1"/>
                </a:solidFill>
              </a:rPr>
              <a:t>العويدي ، سلمان  عبدالله (1433) فعالية نمجة اجهزة الحاسوب اللوحية في اكساب التلاميذ ذوي الإعاقة الفكرية مهارة الوضوء باستخدام التصميم العكسي (</a:t>
            </a:r>
            <a:r>
              <a:rPr lang="en-GB" sz="1800" b="1" dirty="0">
                <a:solidFill>
                  <a:schemeClr val="tx1"/>
                </a:solidFill>
              </a:rPr>
              <a:t>ABAB</a:t>
            </a:r>
            <a:r>
              <a:rPr lang="ar-SA" sz="1800" b="1" dirty="0">
                <a:solidFill>
                  <a:schemeClr val="tx1"/>
                </a:solidFill>
              </a:rPr>
              <a:t>) مشروع تخرج ماجستير  غير منشور مقدم  إلى جامعة الملك سعود. الرياض</a:t>
            </a:r>
          </a:p>
          <a:p>
            <a:pPr algn="r" rtl="1"/>
            <a:r>
              <a:rPr lang="ar-SA" sz="1800" b="1" dirty="0">
                <a:solidFill>
                  <a:schemeClr val="tx1"/>
                </a:solidFill>
                <a:latin typeface="Tahoma" panose="020B0604030504040204" pitchFamily="34" charset="0"/>
              </a:rPr>
              <a:t>عبداللاه، يوسف عبدالصبور (2001) المشكلات السلوكية الشائعة لدى المتخلفين عقليا وحاجاتهم الإرشادية المقابلة لها ( دراسة ميدانية بمصر وسلطنة عمان ). </a:t>
            </a:r>
            <a:r>
              <a:rPr lang="ar-SA" sz="1800" b="1" i="1" dirty="0">
                <a:solidFill>
                  <a:schemeClr val="tx1"/>
                </a:solidFill>
                <a:latin typeface="Tahoma" panose="020B0604030504040204" pitchFamily="34" charset="0"/>
              </a:rPr>
              <a:t>الثقافة والتنمية ، 3 (1)، </a:t>
            </a:r>
            <a:r>
              <a:rPr lang="ar-SA" sz="1800" b="1" dirty="0">
                <a:solidFill>
                  <a:schemeClr val="tx1"/>
                </a:solidFill>
                <a:latin typeface="Tahoma" panose="020B0604030504040204" pitchFamily="34" charset="0"/>
              </a:rPr>
              <a:t>236.-276 </a:t>
            </a:r>
          </a:p>
          <a:p>
            <a:pPr algn="r" rtl="1"/>
            <a:r>
              <a:rPr lang="ar-SA" sz="1800" b="1" dirty="0">
                <a:solidFill>
                  <a:schemeClr val="tx1"/>
                </a:solidFill>
              </a:rPr>
              <a:t>القمش ، مصطفى نوري (2006). المشكلات السلوكية الشائعة لدى الأطفال المعوقين عقليا داخل المنزل من وجهة نظر الوالدين و علاقتها ببعض المتغيرات. مجلة جامعة ام القرى للعلوم التربوية و الاجتماعية و الانسانية، 2 (18) ، 181-216</a:t>
            </a:r>
          </a:p>
          <a:p>
            <a:pPr algn="r" rtl="1"/>
            <a:r>
              <a:rPr lang="ar-SA" sz="1800" b="1" dirty="0">
                <a:solidFill>
                  <a:schemeClr val="tx1"/>
                </a:solidFill>
              </a:rPr>
              <a:t>الحروب ،  انيس (2011) التسرب من مدارس األونروا في مخيمات الالجئين الفلسطينيين في لبنان: دراسة نوعية ، تقرير بحث محكم . بيروت: وكالة األمم المتحدة إلغاثة وتشغيل الالجئين الفلسطينيين )أونروا( في لبنان تم استرداده من :</a:t>
            </a:r>
            <a:r>
              <a:rPr lang="en-GB" sz="1800" b="1" dirty="0">
                <a:solidFill>
                  <a:schemeClr val="tx1"/>
                </a:solidFill>
              </a:rPr>
              <a:t>https://www.aub.edu.lb/ifi/public_policy/pal_camps/Documents/research_reports/20121015ifi_pc_unrwa_research_report_hroub_dropouts_arabic_web.pdf</a:t>
            </a:r>
          </a:p>
        </p:txBody>
      </p:sp>
    </p:spTree>
    <p:extLst>
      <p:ext uri="{BB962C8B-B14F-4D97-AF65-F5344CB8AC3E}">
        <p14:creationId xmlns:p14="http://schemas.microsoft.com/office/powerpoint/2010/main" val="54784754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933700" y="2438400"/>
            <a:ext cx="8770571" cy="4059382"/>
          </a:xfrm>
        </p:spPr>
        <p:txBody>
          <a:bodyPr>
            <a:noAutofit/>
          </a:bodyPr>
          <a:lstStyle/>
          <a:p>
            <a:pPr algn="r" rtl="1">
              <a:lnSpc>
                <a:spcPct val="150000"/>
              </a:lnSpc>
            </a:pPr>
            <a:r>
              <a:rPr lang="ar-SA" sz="2400" b="1" dirty="0">
                <a:solidFill>
                  <a:schemeClr val="tx1"/>
                </a:solidFill>
              </a:rPr>
              <a:t>أقرأ بهدوء و تروي  اثناء القراءة حاول ان تربط بين النصوص المختلفة </a:t>
            </a:r>
          </a:p>
          <a:p>
            <a:pPr algn="r" rtl="1">
              <a:lnSpc>
                <a:spcPct val="150000"/>
              </a:lnSpc>
            </a:pPr>
            <a:r>
              <a:rPr lang="ar-SA" sz="2400" b="1" dirty="0">
                <a:solidFill>
                  <a:schemeClr val="tx1"/>
                </a:solidFill>
              </a:rPr>
              <a:t>استخدم المعجم و المراجع الأخرى لتوضيح مفردات النص </a:t>
            </a:r>
          </a:p>
          <a:p>
            <a:pPr algn="r" rtl="1">
              <a:lnSpc>
                <a:spcPct val="150000"/>
              </a:lnSpc>
            </a:pPr>
            <a:r>
              <a:rPr lang="ar-SA" sz="2400" b="1" dirty="0">
                <a:solidFill>
                  <a:schemeClr val="tx1"/>
                </a:solidFill>
              </a:rPr>
              <a:t>وضع ملاحظات، ضع خط تحت النص او ظلل النص، حاول تضع ابرز افكارك حول أي من النصوص وذلك للاستفادة منه لاحقا</a:t>
            </a:r>
          </a:p>
          <a:p>
            <a:pPr algn="r" rtl="1">
              <a:lnSpc>
                <a:spcPct val="150000"/>
              </a:lnSpc>
            </a:pPr>
            <a:r>
              <a:rPr lang="ar-SA" sz="2400" b="1" dirty="0">
                <a:solidFill>
                  <a:schemeClr val="tx1"/>
                </a:solidFill>
              </a:rPr>
              <a:t>ابدأ بايجاد الروابط الخفية </a:t>
            </a:r>
          </a:p>
          <a:p>
            <a:pPr algn="r" rtl="1">
              <a:lnSpc>
                <a:spcPct val="150000"/>
              </a:lnSpc>
            </a:pPr>
            <a:r>
              <a:rPr lang="ar-SA" sz="2400" b="1" dirty="0">
                <a:solidFill>
                  <a:schemeClr val="tx1"/>
                </a:solidFill>
              </a:rPr>
              <a:t>لابد ان يكون لك مذكرات قراءة حيث تدون كل انعكاساتك على النصوص التي تقرأها </a:t>
            </a:r>
          </a:p>
          <a:p>
            <a:pPr marL="0" indent="0" algn="r" rtl="1">
              <a:lnSpc>
                <a:spcPct val="150000"/>
              </a:lnSpc>
              <a:buNone/>
            </a:pPr>
            <a:endParaRPr lang="en-GB" sz="2400" b="1" dirty="0">
              <a:solidFill>
                <a:schemeClr val="tx1"/>
              </a:solidFill>
            </a:endParaRPr>
          </a:p>
        </p:txBody>
      </p:sp>
      <p:sp>
        <p:nvSpPr>
          <p:cNvPr id="4" name="Title 1"/>
          <p:cNvSpPr>
            <a:spLocks noGrp="1"/>
          </p:cNvSpPr>
          <p:nvPr>
            <p:ph type="title"/>
          </p:nvPr>
        </p:nvSpPr>
        <p:spPr>
          <a:xfrm>
            <a:off x="2806706" y="415637"/>
            <a:ext cx="8897565" cy="1579418"/>
          </a:xfrm>
        </p:spPr>
        <p:txBody>
          <a:bodyPr>
            <a:normAutofit/>
          </a:bodyPr>
          <a:lstStyle/>
          <a:p>
            <a:pPr algn="ctr"/>
            <a:r>
              <a:rPr lang="ar-SA" sz="3500" b="1" dirty="0">
                <a:solidFill>
                  <a:srgbClr val="FF7C80"/>
                </a:solidFill>
              </a:rPr>
              <a:t>كيف ابدأ القراءة الناقدة؟ </a:t>
            </a:r>
            <a:br>
              <a:rPr lang="ar-SA" sz="3500" b="1" dirty="0">
                <a:solidFill>
                  <a:srgbClr val="FF7C80"/>
                </a:solidFill>
              </a:rPr>
            </a:br>
            <a:r>
              <a:rPr lang="en-GB" sz="3500" b="1" dirty="0">
                <a:solidFill>
                  <a:srgbClr val="FF7C80"/>
                </a:solidFill>
              </a:rPr>
              <a:t>How to read critically?</a:t>
            </a:r>
          </a:p>
        </p:txBody>
      </p:sp>
    </p:spTree>
    <p:extLst>
      <p:ext uri="{BB962C8B-B14F-4D97-AF65-F5344CB8AC3E}">
        <p14:creationId xmlns:p14="http://schemas.microsoft.com/office/powerpoint/2010/main" val="36084799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ar-SA" sz="3500" b="1" dirty="0">
                <a:solidFill>
                  <a:srgbClr val="FF7C80"/>
                </a:solidFill>
              </a:rPr>
              <a:t>الاستعداد</a:t>
            </a:r>
            <a:r>
              <a:rPr lang="ar-SA" dirty="0"/>
              <a:t> </a:t>
            </a:r>
            <a:r>
              <a:rPr lang="ar-SA" sz="3500" b="1" dirty="0">
                <a:solidFill>
                  <a:srgbClr val="FF7C80"/>
                </a:solidFill>
              </a:rPr>
              <a:t>للقراءة</a:t>
            </a:r>
            <a:br>
              <a:rPr lang="ar-SA" sz="3500" b="1" dirty="0">
                <a:solidFill>
                  <a:srgbClr val="FF7C80"/>
                </a:solidFill>
              </a:rPr>
            </a:br>
            <a:r>
              <a:rPr lang="en-GB" sz="3500" b="1" dirty="0">
                <a:solidFill>
                  <a:srgbClr val="FF7C80"/>
                </a:solidFill>
              </a:rPr>
              <a:t>Prepare for reading </a:t>
            </a:r>
            <a:r>
              <a:rPr lang="ar-SA" sz="3500" b="1" dirty="0">
                <a:solidFill>
                  <a:srgbClr val="FF7C80"/>
                </a:solidFill>
              </a:rPr>
              <a:t> </a:t>
            </a:r>
            <a:endParaRPr lang="en-GB" sz="3500" b="1" dirty="0">
              <a:solidFill>
                <a:srgbClr val="FF7C80"/>
              </a:solidFill>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426525739"/>
              </p:ext>
            </p:extLst>
          </p:nvPr>
        </p:nvGraphicFramePr>
        <p:xfrm>
          <a:off x="2933700" y="2438399"/>
          <a:ext cx="8770938" cy="397625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386006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نشاط -1-</a:t>
            </a:r>
            <a:br>
              <a:rPr lang="ar-SA" sz="3500" b="1" dirty="0">
                <a:solidFill>
                  <a:srgbClr val="FF7C80"/>
                </a:solidFill>
              </a:rPr>
            </a:br>
            <a:r>
              <a:rPr lang="en-GB" sz="3500" b="1" dirty="0">
                <a:solidFill>
                  <a:srgbClr val="FF7C80"/>
                </a:solidFill>
              </a:rPr>
              <a:t>Activity -1-</a:t>
            </a:r>
          </a:p>
        </p:txBody>
      </p:sp>
      <p:sp>
        <p:nvSpPr>
          <p:cNvPr id="3" name="Content Placeholder 2"/>
          <p:cNvSpPr>
            <a:spLocks noGrp="1"/>
          </p:cNvSpPr>
          <p:nvPr>
            <p:ph idx="1"/>
          </p:nvPr>
        </p:nvSpPr>
        <p:spPr>
          <a:xfrm>
            <a:off x="2870202" y="2230582"/>
            <a:ext cx="8770571" cy="4294910"/>
          </a:xfrm>
        </p:spPr>
        <p:txBody>
          <a:bodyPr>
            <a:noAutofit/>
          </a:bodyPr>
          <a:lstStyle/>
          <a:p>
            <a:pPr marL="0" indent="0" algn="r">
              <a:buNone/>
            </a:pPr>
            <a:r>
              <a:rPr lang="ar-SA" sz="2400" b="1" dirty="0">
                <a:solidFill>
                  <a:schemeClr val="tx1"/>
                </a:solidFill>
              </a:rPr>
              <a:t>في مجموعات خماسية ناقشوا رأيكم بالموضوع التالي :</a:t>
            </a:r>
            <a:endParaRPr lang="en-GB" sz="1000" b="1" dirty="0">
              <a:solidFill>
                <a:schemeClr val="tx1"/>
              </a:solidFill>
            </a:endParaRPr>
          </a:p>
          <a:p>
            <a:pPr marL="0" indent="0" algn="ctr">
              <a:buNone/>
            </a:pPr>
            <a:r>
              <a:rPr lang="ar-SA" sz="3200" b="1" dirty="0">
                <a:solidFill>
                  <a:srgbClr val="FF6699"/>
                </a:solidFill>
              </a:rPr>
              <a:t>الضغوط التي يواجهها معلم التربية الخاصة في المرحلة الثانوية  </a:t>
            </a:r>
          </a:p>
          <a:p>
            <a:pPr marL="0" indent="0" algn="r">
              <a:buNone/>
            </a:pPr>
            <a:r>
              <a:rPr lang="ar-SA" sz="2400" b="1" dirty="0">
                <a:solidFill>
                  <a:schemeClr val="tx1"/>
                </a:solidFill>
              </a:rPr>
              <a:t> سيكون مطلوب منكم ان تعبروا عن أبرز افكاركم حول الموضوع ، شاركي المجموعات الأخرى بها </a:t>
            </a:r>
          </a:p>
          <a:p>
            <a:pPr marL="0" indent="0" algn="r">
              <a:buNone/>
            </a:pPr>
            <a:endParaRPr lang="ar-SA" sz="1000" b="1" dirty="0">
              <a:solidFill>
                <a:schemeClr val="tx1"/>
              </a:solidFill>
            </a:endParaRPr>
          </a:p>
          <a:p>
            <a:pPr marL="0" indent="0" algn="r">
              <a:buNone/>
            </a:pPr>
            <a:r>
              <a:rPr lang="ar-SA" sz="2400" b="1" dirty="0">
                <a:solidFill>
                  <a:schemeClr val="tx1"/>
                </a:solidFill>
              </a:rPr>
              <a:t>الآن ابدأي بقراءة الموضوع التالي : تتوقعي حول ماذا سيكون النص ؟ تناقشي مع زميلتك و اذكري السبب باعتقادك</a:t>
            </a:r>
            <a:r>
              <a:rPr lang="en-GB" sz="2400" b="1" dirty="0">
                <a:solidFill>
                  <a:schemeClr val="tx1"/>
                </a:solidFill>
              </a:rPr>
              <a:t> </a:t>
            </a:r>
            <a:endParaRPr lang="ar-SA" sz="2400" b="1" dirty="0">
              <a:solidFill>
                <a:schemeClr val="tx1"/>
              </a:solidFill>
            </a:endParaRPr>
          </a:p>
          <a:p>
            <a:pPr marL="0" indent="0" algn="r">
              <a:buNone/>
            </a:pPr>
            <a:endParaRPr lang="ar-SA" sz="1000" b="1" dirty="0">
              <a:solidFill>
                <a:schemeClr val="tx1"/>
              </a:solidFill>
            </a:endParaRPr>
          </a:p>
          <a:p>
            <a:pPr marL="0" indent="0" algn="r">
              <a:buNone/>
            </a:pPr>
            <a:r>
              <a:rPr lang="ar-SA" sz="2400" b="1" dirty="0">
                <a:solidFill>
                  <a:schemeClr val="tx1"/>
                </a:solidFill>
              </a:rPr>
              <a:t>اقرأي الفقرة الاولى  و الاخيرة ، ماذا تعتقدين ؟  </a:t>
            </a:r>
          </a:p>
          <a:p>
            <a:pPr marL="0" indent="0" algn="r">
              <a:buNone/>
            </a:pPr>
            <a:endParaRPr lang="ar-SA" sz="2400" b="1" dirty="0">
              <a:solidFill>
                <a:schemeClr val="tx1"/>
              </a:solidFill>
            </a:endParaRPr>
          </a:p>
          <a:p>
            <a:pPr marL="0" indent="0" algn="r">
              <a:buNone/>
            </a:pPr>
            <a:endParaRPr lang="en-GB" sz="2400" b="1" dirty="0">
              <a:solidFill>
                <a:schemeClr val="tx1"/>
              </a:solidFill>
            </a:endParaRPr>
          </a:p>
        </p:txBody>
      </p:sp>
    </p:spTree>
    <p:extLst>
      <p:ext uri="{BB962C8B-B14F-4D97-AF65-F5344CB8AC3E}">
        <p14:creationId xmlns:p14="http://schemas.microsoft.com/office/powerpoint/2010/main" val="25882458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741266" y="2244437"/>
            <a:ext cx="8897565" cy="1814024"/>
          </a:xfrm>
        </p:spPr>
        <p:txBody>
          <a:bodyPr>
            <a:normAutofit/>
          </a:bodyPr>
          <a:lstStyle/>
          <a:p>
            <a:pPr algn="r"/>
            <a:r>
              <a:rPr lang="en-GB" sz="2400" b="1" dirty="0">
                <a:solidFill>
                  <a:schemeClr val="accent6">
                    <a:lumMod val="60000"/>
                    <a:lumOff val="40000"/>
                  </a:schemeClr>
                </a:solidFill>
                <a:latin typeface="HelveticaNeue"/>
              </a:rPr>
              <a:t>Vocabulary Awareness Chart</a:t>
            </a:r>
            <a:r>
              <a:rPr lang="ar-SA" sz="2400" b="1" dirty="0">
                <a:solidFill>
                  <a:schemeClr val="accent6">
                    <a:lumMod val="60000"/>
                    <a:lumOff val="40000"/>
                  </a:schemeClr>
                </a:solidFill>
              </a:rPr>
              <a:t>جدول الوعي بالمفردات </a:t>
            </a:r>
            <a:r>
              <a:rPr lang="en-GB" sz="2400" b="1" dirty="0">
                <a:solidFill>
                  <a:schemeClr val="accent6">
                    <a:lumMod val="60000"/>
                    <a:lumOff val="40000"/>
                  </a:schemeClr>
                </a:solidFill>
              </a:rPr>
              <a:t> </a:t>
            </a:r>
            <a:r>
              <a:rPr lang="ar-SA" sz="2400" b="1" dirty="0">
                <a:solidFill>
                  <a:schemeClr val="tx1"/>
                </a:solidFill>
              </a:rPr>
              <a:t/>
            </a:r>
            <a:br>
              <a:rPr lang="ar-SA" sz="2400" b="1" dirty="0">
                <a:solidFill>
                  <a:schemeClr val="tx1"/>
                </a:solidFill>
              </a:rPr>
            </a:br>
            <a:endParaRPr lang="en-GB" sz="2400" b="1" dirty="0">
              <a:solidFill>
                <a:schemeClr val="tx1"/>
              </a:solidFill>
            </a:endParaRPr>
          </a:p>
        </p:txBody>
      </p:sp>
      <p:graphicFrame>
        <p:nvGraphicFramePr>
          <p:cNvPr id="4" name="Content Placeholder 3"/>
          <p:cNvGraphicFramePr>
            <a:graphicFrameLocks noGrp="1"/>
          </p:cNvGraphicFramePr>
          <p:nvPr>
            <p:ph idx="1"/>
            <p:extLst/>
          </p:nvPr>
        </p:nvGraphicFramePr>
        <p:xfrm>
          <a:off x="2977715" y="2757055"/>
          <a:ext cx="8770940" cy="1145515"/>
        </p:xfrm>
        <a:graphic>
          <a:graphicData uri="http://schemas.openxmlformats.org/drawingml/2006/table">
            <a:tbl>
              <a:tblPr firstRow="1" bandRow="1">
                <a:tableStyleId>{17292A2E-F333-43FB-9621-5CBBE7FDCDCB}</a:tableStyleId>
              </a:tblPr>
              <a:tblGrid>
                <a:gridCol w="1754188">
                  <a:extLst>
                    <a:ext uri="{9D8B030D-6E8A-4147-A177-3AD203B41FA5}">
                      <a16:colId xmlns:a16="http://schemas.microsoft.com/office/drawing/2014/main" xmlns="" val="750912225"/>
                    </a:ext>
                  </a:extLst>
                </a:gridCol>
                <a:gridCol w="1754188">
                  <a:extLst>
                    <a:ext uri="{9D8B030D-6E8A-4147-A177-3AD203B41FA5}">
                      <a16:colId xmlns:a16="http://schemas.microsoft.com/office/drawing/2014/main" xmlns="" val="2988229393"/>
                    </a:ext>
                  </a:extLst>
                </a:gridCol>
                <a:gridCol w="1754188">
                  <a:extLst>
                    <a:ext uri="{9D8B030D-6E8A-4147-A177-3AD203B41FA5}">
                      <a16:colId xmlns:a16="http://schemas.microsoft.com/office/drawing/2014/main" xmlns="" val="531336816"/>
                    </a:ext>
                  </a:extLst>
                </a:gridCol>
                <a:gridCol w="1754188">
                  <a:extLst>
                    <a:ext uri="{9D8B030D-6E8A-4147-A177-3AD203B41FA5}">
                      <a16:colId xmlns:a16="http://schemas.microsoft.com/office/drawing/2014/main" xmlns="" val="3778746864"/>
                    </a:ext>
                  </a:extLst>
                </a:gridCol>
                <a:gridCol w="1754188">
                  <a:extLst>
                    <a:ext uri="{9D8B030D-6E8A-4147-A177-3AD203B41FA5}">
                      <a16:colId xmlns:a16="http://schemas.microsoft.com/office/drawing/2014/main" xmlns="" val="3069273903"/>
                    </a:ext>
                  </a:extLst>
                </a:gridCol>
              </a:tblGrid>
              <a:tr h="498763">
                <a:tc>
                  <a:txBody>
                    <a:bodyPr/>
                    <a:lstStyle/>
                    <a:p>
                      <a:pPr algn="ctr" rtl="1"/>
                      <a:r>
                        <a:rPr lang="ar-SA" dirty="0">
                          <a:solidFill>
                            <a:schemeClr val="tx1"/>
                          </a:solidFill>
                        </a:rPr>
                        <a:t>تعريف او</a:t>
                      </a:r>
                      <a:r>
                        <a:rPr lang="ar-SA" baseline="0" dirty="0">
                          <a:solidFill>
                            <a:schemeClr val="tx1"/>
                          </a:solidFill>
                        </a:rPr>
                        <a:t> ملاحظات لا تعرف معناها </a:t>
                      </a: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20000"/>
                        <a:lumOff val="80000"/>
                      </a:schemeClr>
                    </a:solidFill>
                  </a:tcPr>
                </a:tc>
                <a:tc>
                  <a:txBody>
                    <a:bodyPr/>
                    <a:lstStyle/>
                    <a:p>
                      <a:pPr algn="ctr"/>
                      <a:r>
                        <a:rPr lang="ar-SA" dirty="0">
                          <a:solidFill>
                            <a:schemeClr val="tx1"/>
                          </a:solidFill>
                        </a:rPr>
                        <a:t>ليس لدي فكرة </a:t>
                      </a: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20000"/>
                        <a:lumOff val="80000"/>
                      </a:schemeClr>
                    </a:solidFill>
                  </a:tcPr>
                </a:tc>
                <a:tc>
                  <a:txBody>
                    <a:bodyPr/>
                    <a:lstStyle/>
                    <a:p>
                      <a:pPr algn="ctr"/>
                      <a:r>
                        <a:rPr lang="ar-SA" dirty="0">
                          <a:solidFill>
                            <a:schemeClr val="tx1"/>
                          </a:solidFill>
                        </a:rPr>
                        <a:t>لا</a:t>
                      </a:r>
                      <a:r>
                        <a:rPr lang="ar-SA" baseline="0" dirty="0">
                          <a:solidFill>
                            <a:schemeClr val="tx1"/>
                          </a:solidFill>
                        </a:rPr>
                        <a:t> أعرفها </a:t>
                      </a: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20000"/>
                        <a:lumOff val="80000"/>
                      </a:schemeClr>
                    </a:solidFill>
                  </a:tcPr>
                </a:tc>
                <a:tc>
                  <a:txBody>
                    <a:bodyPr/>
                    <a:lstStyle/>
                    <a:p>
                      <a:pPr algn="ctr"/>
                      <a:r>
                        <a:rPr lang="ar-SA" dirty="0">
                          <a:solidFill>
                            <a:schemeClr val="tx1"/>
                          </a:solidFill>
                        </a:rPr>
                        <a:t>اعرفها </a:t>
                      </a: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20000"/>
                        <a:lumOff val="80000"/>
                      </a:schemeClr>
                    </a:solidFill>
                  </a:tcPr>
                </a:tc>
                <a:tc>
                  <a:txBody>
                    <a:bodyPr/>
                    <a:lstStyle/>
                    <a:p>
                      <a:pPr algn="ctr"/>
                      <a:r>
                        <a:rPr lang="ar-SA" dirty="0">
                          <a:solidFill>
                            <a:schemeClr val="tx1"/>
                          </a:solidFill>
                        </a:rPr>
                        <a:t>الكلمة </a:t>
                      </a: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20000"/>
                        <a:lumOff val="80000"/>
                      </a:schemeClr>
                    </a:solidFill>
                  </a:tcPr>
                </a:tc>
                <a:extLst>
                  <a:ext uri="{0D108BD9-81ED-4DB2-BD59-A6C34878D82A}">
                    <a16:rowId xmlns:a16="http://schemas.microsoft.com/office/drawing/2014/main" xmlns="" val="1289812484"/>
                  </a:ext>
                </a:extLst>
              </a:tr>
              <a:tr h="505435">
                <a:tc>
                  <a:txBody>
                    <a:bodyPr/>
                    <a:lstStyle/>
                    <a:p>
                      <a:pPr algn="ct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xmlns="" val="2658041954"/>
                  </a:ext>
                </a:extLst>
              </a:tr>
            </a:tbl>
          </a:graphicData>
        </a:graphic>
      </p:graphicFrame>
      <p:sp>
        <p:nvSpPr>
          <p:cNvPr id="3" name="TextBox 2"/>
          <p:cNvSpPr txBox="1"/>
          <p:nvPr/>
        </p:nvSpPr>
        <p:spPr>
          <a:xfrm>
            <a:off x="3097652" y="609600"/>
            <a:ext cx="8651003" cy="1169551"/>
          </a:xfrm>
          <a:prstGeom prst="rect">
            <a:avLst/>
          </a:prstGeom>
          <a:noFill/>
        </p:spPr>
        <p:txBody>
          <a:bodyPr wrap="square" rtlCol="0">
            <a:spAutoFit/>
          </a:bodyP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ar-SA" sz="3500" b="1" i="0" u="none" strike="noStrike" kern="0" cap="none" spc="0" normalizeH="0" baseline="0" noProof="0" dirty="0">
                <a:ln>
                  <a:noFill/>
                </a:ln>
                <a:solidFill>
                  <a:srgbClr val="FF7C80"/>
                </a:solidFill>
                <a:effectLst/>
                <a:uLnTx/>
                <a:uFillTx/>
              </a:rPr>
              <a:t>ادوات تساعد على القراءة الناقدة</a:t>
            </a:r>
          </a:p>
          <a:p>
            <a:pPr marL="0" marR="0" lvl="0" indent="0" algn="ctr" defTabSz="914400" eaLnBrk="1" fontAlgn="auto" latinLnBrk="0" hangingPunct="1">
              <a:lnSpc>
                <a:spcPct val="100000"/>
              </a:lnSpc>
              <a:spcBef>
                <a:spcPts val="0"/>
              </a:spcBef>
              <a:spcAft>
                <a:spcPts val="0"/>
              </a:spcAft>
              <a:buClrTx/>
              <a:buSzTx/>
              <a:buFontTx/>
              <a:buNone/>
              <a:tabLst/>
              <a:defRPr/>
            </a:pPr>
            <a:r>
              <a:rPr kumimoji="0" lang="en-GB" sz="3500" b="1" i="0" u="none" strike="noStrike" kern="0" cap="none" spc="0" normalizeH="0" baseline="0" noProof="0" dirty="0">
                <a:ln>
                  <a:noFill/>
                </a:ln>
                <a:solidFill>
                  <a:srgbClr val="FF7C80"/>
                </a:solidFill>
                <a:effectLst/>
                <a:uLnTx/>
                <a:uFillTx/>
              </a:rPr>
              <a:t>Techniques supporting critical reading </a:t>
            </a:r>
            <a:r>
              <a:rPr kumimoji="0" lang="ar-SA" sz="3500" b="1" i="0" u="none" strike="noStrike" kern="0" cap="none" spc="0" normalizeH="0" baseline="0" noProof="0" dirty="0">
                <a:ln>
                  <a:noFill/>
                </a:ln>
                <a:solidFill>
                  <a:srgbClr val="FF7C80"/>
                </a:solidFill>
                <a:effectLst/>
                <a:uLnTx/>
                <a:uFillTx/>
              </a:rPr>
              <a:t> </a:t>
            </a:r>
            <a:endParaRPr kumimoji="0" lang="en-GB" sz="3500" b="1" i="0" u="none" strike="noStrike" kern="0" cap="none" spc="0" normalizeH="0" baseline="0" noProof="0" dirty="0">
              <a:ln>
                <a:noFill/>
              </a:ln>
              <a:solidFill>
                <a:srgbClr val="FF7C80"/>
              </a:solidFill>
              <a:effectLst/>
              <a:uLnTx/>
              <a:uFillTx/>
            </a:endParaRPr>
          </a:p>
        </p:txBody>
      </p:sp>
      <p:sp>
        <p:nvSpPr>
          <p:cNvPr id="5" name="Title 1"/>
          <p:cNvSpPr txBox="1">
            <a:spLocks/>
          </p:cNvSpPr>
          <p:nvPr/>
        </p:nvSpPr>
        <p:spPr>
          <a:xfrm>
            <a:off x="2977715" y="4058460"/>
            <a:ext cx="8897565" cy="1560716"/>
          </a:xfrm>
          <a:prstGeom prst="rect">
            <a:avLst/>
          </a:prstGeom>
        </p:spPr>
        <p:txBody>
          <a:bodyPr vert="horz" lIns="91440" tIns="45720" rIns="91440" bIns="45720" rtlCol="0" anchor="t">
            <a:normAutofit/>
          </a:bodyPr>
          <a:lstStyle>
            <a:lvl1pPr algn="l" defTabSz="914400" rtl="0" eaLnBrk="1" latinLnBrk="0" hangingPunct="1">
              <a:lnSpc>
                <a:spcPct val="99000"/>
              </a:lnSpc>
              <a:spcBef>
                <a:spcPct val="0"/>
              </a:spcBef>
              <a:buNone/>
              <a:defRPr sz="4400" kern="1200">
                <a:solidFill>
                  <a:schemeClr val="tx2">
                    <a:lumMod val="75000"/>
                    <a:lumOff val="25000"/>
                  </a:schemeClr>
                </a:solidFill>
                <a:latin typeface="+mj-lt"/>
                <a:ea typeface="+mj-ea"/>
                <a:cs typeface="+mj-cs"/>
              </a:defRPr>
            </a:lvl1pPr>
          </a:lstStyle>
          <a:p>
            <a:pPr marL="0" marR="0" lvl="0" indent="0" algn="r" defTabSz="914400" rtl="0" eaLnBrk="1" fontAlgn="auto" latinLnBrk="0" hangingPunct="1">
              <a:lnSpc>
                <a:spcPct val="99000"/>
              </a:lnSpc>
              <a:spcBef>
                <a:spcPct val="0"/>
              </a:spcBef>
              <a:spcAft>
                <a:spcPts val="0"/>
              </a:spcAft>
              <a:buClrTx/>
              <a:buSzTx/>
              <a:buFontTx/>
              <a:buNone/>
              <a:tabLst/>
              <a:defRPr/>
            </a:pPr>
            <a:endParaRPr kumimoji="0" lang="en-GB" sz="2400" b="1" i="0" u="none" strike="noStrike" kern="1200" cap="none" spc="0" normalizeH="0" baseline="0" noProof="0" dirty="0">
              <a:ln>
                <a:noFill/>
              </a:ln>
              <a:solidFill>
                <a:schemeClr val="tx1"/>
              </a:solidFill>
              <a:effectLst/>
              <a:uLnTx/>
              <a:uFillTx/>
              <a:latin typeface="+mj-lt"/>
              <a:ea typeface="+mj-ea"/>
              <a:cs typeface="+mj-cs"/>
            </a:endParaRPr>
          </a:p>
        </p:txBody>
      </p:sp>
      <p:sp>
        <p:nvSpPr>
          <p:cNvPr id="7" name="Title 1"/>
          <p:cNvSpPr txBox="1">
            <a:spLocks/>
          </p:cNvSpPr>
          <p:nvPr/>
        </p:nvSpPr>
        <p:spPr>
          <a:xfrm>
            <a:off x="2758067" y="3986275"/>
            <a:ext cx="8880764" cy="1650241"/>
          </a:xfrm>
          <a:prstGeom prst="rect">
            <a:avLst/>
          </a:prstGeom>
        </p:spPr>
        <p:txBody>
          <a:bodyPr vert="horz" lIns="91440" tIns="45720" rIns="91440" bIns="45720" rtlCol="0" anchor="t">
            <a:normAutofit/>
          </a:bodyPr>
          <a:lstStyle>
            <a:lvl1pPr algn="l" defTabSz="914400" rtl="0" eaLnBrk="1" latinLnBrk="0" hangingPunct="1">
              <a:lnSpc>
                <a:spcPct val="99000"/>
              </a:lnSpc>
              <a:spcBef>
                <a:spcPct val="0"/>
              </a:spcBef>
              <a:buNone/>
              <a:defRPr sz="4400" kern="1200">
                <a:solidFill>
                  <a:schemeClr val="tx2">
                    <a:lumMod val="75000"/>
                    <a:lumOff val="25000"/>
                  </a:schemeClr>
                </a:solidFill>
                <a:latin typeface="+mj-lt"/>
                <a:ea typeface="+mj-ea"/>
                <a:cs typeface="+mj-cs"/>
              </a:defRPr>
            </a:lvl1pPr>
          </a:lstStyle>
          <a:p>
            <a:pPr marL="0" marR="0" lvl="0" indent="0" algn="r" defTabSz="457200" rtl="0" eaLnBrk="1" fontAlgn="auto" latinLnBrk="0" hangingPunct="1">
              <a:lnSpc>
                <a:spcPct val="100000"/>
              </a:lnSpc>
              <a:spcBef>
                <a:spcPts val="0"/>
              </a:spcBef>
              <a:spcAft>
                <a:spcPts val="0"/>
              </a:spcAft>
              <a:buClrTx/>
              <a:buSzTx/>
              <a:buFontTx/>
              <a:buNone/>
              <a:tabLst/>
              <a:defRPr/>
            </a:pPr>
            <a:r>
              <a:rPr kumimoji="0" lang="en-GB" sz="2400" b="1" i="0" u="none" strike="noStrike" kern="1200" cap="none" spc="0" normalizeH="0" baseline="0" noProof="0" dirty="0">
                <a:ln>
                  <a:noFill/>
                </a:ln>
                <a:solidFill>
                  <a:schemeClr val="accent6">
                    <a:lumMod val="60000"/>
                    <a:lumOff val="40000"/>
                  </a:schemeClr>
                </a:solidFill>
                <a:effectLst/>
                <a:uLnTx/>
                <a:uFillTx/>
                <a:latin typeface="Calibri" panose="020F0502020204030204"/>
                <a:ea typeface="+mn-ea"/>
                <a:cs typeface="+mn-cs"/>
              </a:rPr>
              <a:t>Mind reading</a:t>
            </a:r>
            <a:r>
              <a:rPr kumimoji="0" lang="ar-SA" sz="2400" b="1" i="0" u="none" strike="noStrike" kern="1200" cap="none" spc="0" normalizeH="0" baseline="0" noProof="0" dirty="0">
                <a:ln>
                  <a:noFill/>
                </a:ln>
                <a:solidFill>
                  <a:schemeClr val="accent6">
                    <a:lumMod val="60000"/>
                    <a:lumOff val="40000"/>
                  </a:schemeClr>
                </a:solidFill>
                <a:effectLst/>
                <a:uLnTx/>
                <a:uFillTx/>
                <a:latin typeface="Calibri" panose="020F0502020204030204"/>
                <a:ea typeface="+mn-ea"/>
                <a:cs typeface="Arial" panose="020B0604020202020204" pitchFamily="34" charset="0"/>
              </a:rPr>
              <a:t>قارئ العقل </a:t>
            </a:r>
            <a:r>
              <a:rPr kumimoji="0" lang="en-GB" sz="2400" b="1" i="0" u="none" strike="noStrike" kern="1200" cap="none" spc="0" normalizeH="0" baseline="0" noProof="0" dirty="0">
                <a:ln>
                  <a:noFill/>
                </a:ln>
                <a:solidFill>
                  <a:schemeClr val="accent6">
                    <a:lumMod val="60000"/>
                    <a:lumOff val="40000"/>
                  </a:schemeClr>
                </a:solidFill>
                <a:effectLst/>
                <a:uLnTx/>
                <a:uFillTx/>
                <a:latin typeface="Calibri" panose="020F0502020204030204"/>
                <a:ea typeface="+mn-ea"/>
                <a:cs typeface="+mn-cs"/>
              </a:rPr>
              <a:t>  </a:t>
            </a:r>
            <a:r>
              <a:rPr kumimoji="0" lang="ar-SA" sz="2400" b="1" i="0" u="none" strike="noStrike" kern="1200" cap="none" spc="0" normalizeH="0" baseline="0" noProof="0" dirty="0">
                <a:ln>
                  <a:noFill/>
                </a:ln>
                <a:solidFill>
                  <a:schemeClr val="accent6">
                    <a:lumMod val="60000"/>
                    <a:lumOff val="40000"/>
                  </a:schemeClr>
                </a:solidFill>
                <a:effectLst/>
                <a:uLnTx/>
                <a:uFillTx/>
                <a:latin typeface="Calibri" panose="020F0502020204030204"/>
                <a:ea typeface="+mn-ea"/>
                <a:cs typeface="Arial" panose="020B0604020202020204" pitchFamily="34" charset="0"/>
              </a:rPr>
              <a:t> </a:t>
            </a:r>
          </a:p>
          <a:p>
            <a:pPr marL="320040" marR="0" lvl="0" indent="-320040" algn="r" defTabSz="914400" rtl="1" eaLnBrk="1" fontAlgn="auto" latinLnBrk="0" hangingPunct="1">
              <a:lnSpc>
                <a:spcPct val="111000"/>
              </a:lnSpc>
              <a:spcBef>
                <a:spcPts val="930"/>
              </a:spcBef>
              <a:spcAft>
                <a:spcPts val="0"/>
              </a:spcAft>
              <a:buClrTx/>
              <a:buSzTx/>
              <a:buFont typeface="Corbel" panose="020B0503020204020204" pitchFamily="34" charset="0"/>
              <a:buChar char="–"/>
              <a:tabLst/>
              <a:defRPr/>
            </a:pPr>
            <a:r>
              <a:rPr kumimoji="0" lang="ar-SA" sz="2400" b="1" i="0" u="none" strike="noStrike" kern="1200" cap="none" spc="0" normalizeH="0" baseline="0" noProof="0" dirty="0">
                <a:ln>
                  <a:noFill/>
                </a:ln>
                <a:solidFill>
                  <a:schemeClr val="tx1"/>
                </a:solidFill>
                <a:effectLst/>
                <a:uLnTx/>
                <a:uFillTx/>
                <a:latin typeface="Calibri" panose="020F0502020204030204"/>
                <a:ea typeface="+mn-ea"/>
                <a:cs typeface="Arial" panose="020B0604020202020204" pitchFamily="34" charset="0"/>
              </a:rPr>
              <a:t>المعلم يختار كلمة من النص</a:t>
            </a:r>
          </a:p>
          <a:p>
            <a:pPr marL="320040" marR="0" lvl="0" indent="-320040" algn="r" defTabSz="914400" rtl="1" eaLnBrk="1" fontAlgn="auto" latinLnBrk="0" hangingPunct="1">
              <a:lnSpc>
                <a:spcPct val="111000"/>
              </a:lnSpc>
              <a:spcBef>
                <a:spcPts val="930"/>
              </a:spcBef>
              <a:spcAft>
                <a:spcPts val="0"/>
              </a:spcAft>
              <a:buClrTx/>
              <a:buSzTx/>
              <a:buFont typeface="Corbel" panose="020B0503020204020204" pitchFamily="34" charset="0"/>
              <a:buChar char="–"/>
              <a:tabLst/>
              <a:defRPr/>
            </a:pPr>
            <a:r>
              <a:rPr kumimoji="0" lang="ar-SA" sz="2400" b="1" i="0" u="none" strike="noStrike" kern="1200" cap="none" spc="0" normalizeH="0" baseline="0" noProof="0" dirty="0">
                <a:ln>
                  <a:noFill/>
                </a:ln>
                <a:solidFill>
                  <a:schemeClr val="tx1"/>
                </a:solidFill>
                <a:effectLst/>
                <a:uLnTx/>
                <a:uFillTx/>
                <a:latin typeface="Calibri" panose="020F0502020204030204"/>
                <a:ea typeface="+mn-ea"/>
                <a:cs typeface="Arial" panose="020B0604020202020204" pitchFamily="34" charset="0"/>
              </a:rPr>
              <a:t> يخبر الطلاب بالرمز الاول وهكذا 5 رموز ويترك فرصة للطلاب لمعرفة الكلمة </a:t>
            </a:r>
          </a:p>
        </p:txBody>
      </p:sp>
    </p:spTree>
    <p:extLst>
      <p:ext uri="{BB962C8B-B14F-4D97-AF65-F5344CB8AC3E}">
        <p14:creationId xmlns:p14="http://schemas.microsoft.com/office/powerpoint/2010/main" val="13756032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933700" y="2258290"/>
            <a:ext cx="8770571" cy="4364183"/>
          </a:xfrm>
        </p:spPr>
        <p:txBody>
          <a:bodyPr>
            <a:normAutofit/>
          </a:bodyPr>
          <a:lstStyle/>
          <a:p>
            <a:pPr marL="0" indent="0" algn="r" rtl="1">
              <a:buNone/>
            </a:pPr>
            <a:r>
              <a:rPr lang="ar-SA" sz="2400" b="1" dirty="0">
                <a:solidFill>
                  <a:schemeClr val="accent6">
                    <a:lumMod val="60000"/>
                    <a:lumOff val="40000"/>
                  </a:schemeClr>
                </a:solidFill>
                <a:latin typeface="Century Schoolbook" panose="02040604050505020304"/>
                <a:ea typeface="+mj-ea"/>
                <a:cs typeface="Times New Roman" panose="02020603050405020304" pitchFamily="18" charset="0"/>
              </a:rPr>
              <a:t>خبير لمدة 30- ثانية </a:t>
            </a:r>
            <a:r>
              <a:rPr lang="en-GB" sz="2400" b="1" dirty="0">
                <a:solidFill>
                  <a:schemeClr val="accent6">
                    <a:lumMod val="60000"/>
                    <a:lumOff val="40000"/>
                  </a:schemeClr>
                </a:solidFill>
                <a:latin typeface="Century Schoolbook" panose="02040604050505020304"/>
                <a:ea typeface="+mj-ea"/>
                <a:cs typeface="Times New Roman" panose="02020603050405020304" pitchFamily="18" charset="0"/>
              </a:rPr>
              <a:t>expert for 30 seconds </a:t>
            </a:r>
            <a:endParaRPr lang="ar-SA" sz="2400" b="1" dirty="0">
              <a:solidFill>
                <a:schemeClr val="accent6">
                  <a:lumMod val="60000"/>
                  <a:lumOff val="40000"/>
                </a:schemeClr>
              </a:solidFill>
            </a:endParaRPr>
          </a:p>
          <a:p>
            <a:pPr algn="r" rtl="1"/>
            <a:r>
              <a:rPr lang="ar-SA" sz="2400" b="1" dirty="0">
                <a:solidFill>
                  <a:schemeClr val="tx1"/>
                </a:solidFill>
              </a:rPr>
              <a:t>انا خبير بموضوعي لأني ....</a:t>
            </a:r>
            <a:endParaRPr lang="en-GB" sz="2400" b="1" dirty="0">
              <a:solidFill>
                <a:schemeClr val="tx1"/>
              </a:solidFill>
            </a:endParaRPr>
          </a:p>
          <a:p>
            <a:pPr algn="r" rtl="1"/>
            <a:r>
              <a:rPr lang="ar-SA" sz="2400" b="1" dirty="0">
                <a:solidFill>
                  <a:schemeClr val="tx1"/>
                </a:solidFill>
              </a:rPr>
              <a:t>استمع لشخص ما يعتبر نفسه خبير في موضوع ما </a:t>
            </a:r>
          </a:p>
          <a:p>
            <a:pPr algn="r" rtl="1"/>
            <a:r>
              <a:rPr lang="ar-SA" sz="2400" b="1" dirty="0">
                <a:solidFill>
                  <a:schemeClr val="tx1"/>
                </a:solidFill>
              </a:rPr>
              <a:t>لخص ماذكره </a:t>
            </a:r>
          </a:p>
          <a:p>
            <a:pPr algn="r" rtl="1"/>
            <a:r>
              <a:rPr lang="ar-SA" sz="2400" b="1" dirty="0">
                <a:solidFill>
                  <a:schemeClr val="tx1"/>
                </a:solidFill>
              </a:rPr>
              <a:t>بعد الانتهاء من التلخيص اسال الشخص عن صحة الملخص</a:t>
            </a:r>
          </a:p>
          <a:p>
            <a:pPr algn="r" rtl="1"/>
            <a:r>
              <a:rPr lang="ar-SA" sz="2400" b="1" dirty="0">
                <a:solidFill>
                  <a:schemeClr val="tx1"/>
                </a:solidFill>
              </a:rPr>
              <a:t>اكمل الجدول التالي : </a:t>
            </a:r>
          </a:p>
          <a:p>
            <a:pPr marL="0" indent="0" algn="r" rtl="1">
              <a:buNone/>
            </a:pPr>
            <a:endParaRPr lang="ar-SA" sz="2400" b="1" dirty="0">
              <a:solidFill>
                <a:schemeClr val="tx1"/>
              </a:solidFill>
            </a:endParaRPr>
          </a:p>
          <a:p>
            <a:pPr algn="r" rtl="1"/>
            <a:endParaRPr lang="en-GB" sz="2400" b="1" dirty="0">
              <a:solidFill>
                <a:schemeClr val="tx1"/>
              </a:solidFill>
            </a:endParaRPr>
          </a:p>
        </p:txBody>
      </p:sp>
      <p:graphicFrame>
        <p:nvGraphicFramePr>
          <p:cNvPr id="4" name="Table 3"/>
          <p:cNvGraphicFramePr>
            <a:graphicFrameLocks noGrp="1"/>
          </p:cNvGraphicFramePr>
          <p:nvPr>
            <p:extLst>
              <p:ext uri="{D42A27DB-BD31-4B8C-83A1-F6EECF244321}">
                <p14:modId xmlns:p14="http://schemas.microsoft.com/office/powerpoint/2010/main" val="4082943722"/>
              </p:ext>
            </p:extLst>
          </p:nvPr>
        </p:nvGraphicFramePr>
        <p:xfrm>
          <a:off x="3191488" y="5323840"/>
          <a:ext cx="8128000" cy="1010920"/>
        </p:xfrm>
        <a:graphic>
          <a:graphicData uri="http://schemas.openxmlformats.org/drawingml/2006/table">
            <a:tbl>
              <a:tblPr firstRow="1" bandRow="1">
                <a:tableStyleId>{17292A2E-F333-43FB-9621-5CBBE7FDCDCB}</a:tableStyleId>
              </a:tblPr>
              <a:tblGrid>
                <a:gridCol w="4064000">
                  <a:extLst>
                    <a:ext uri="{9D8B030D-6E8A-4147-A177-3AD203B41FA5}">
                      <a16:colId xmlns:a16="http://schemas.microsoft.com/office/drawing/2014/main" xmlns="" val="4222703264"/>
                    </a:ext>
                  </a:extLst>
                </a:gridCol>
                <a:gridCol w="4064000">
                  <a:extLst>
                    <a:ext uri="{9D8B030D-6E8A-4147-A177-3AD203B41FA5}">
                      <a16:colId xmlns:a16="http://schemas.microsoft.com/office/drawing/2014/main" xmlns="" val="396483192"/>
                    </a:ext>
                  </a:extLst>
                </a:gridCol>
              </a:tblGrid>
              <a:tr h="370840">
                <a:tc>
                  <a:txBody>
                    <a:bodyPr/>
                    <a:lstStyle/>
                    <a:p>
                      <a:pPr algn="ctr"/>
                      <a:r>
                        <a:rPr lang="ar-SA" dirty="0">
                          <a:solidFill>
                            <a:schemeClr val="tx1"/>
                          </a:solidFill>
                        </a:rPr>
                        <a:t>ماهي المعرفة الجديدة عن الموضوع التي حصلت عليها من الدمج الشامل </a:t>
                      </a: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6">
                        <a:lumMod val="20000"/>
                        <a:lumOff val="80000"/>
                      </a:schemeClr>
                    </a:solidFill>
                  </a:tcPr>
                </a:tc>
                <a:tc>
                  <a:txBody>
                    <a:bodyPr/>
                    <a:lstStyle/>
                    <a:p>
                      <a:pPr algn="ctr"/>
                      <a:r>
                        <a:rPr lang="ar-SA" dirty="0">
                          <a:solidFill>
                            <a:schemeClr val="tx1"/>
                          </a:solidFill>
                        </a:rPr>
                        <a:t>ماذا اعرف عن الموضوع </a:t>
                      </a: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xmlns="" val="1449662509"/>
                  </a:ext>
                </a:extLst>
              </a:tr>
              <a:tr h="370840">
                <a:tc>
                  <a:txBody>
                    <a:bodyPr/>
                    <a:lstStyle/>
                    <a:p>
                      <a:pPr algn="ct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lang="en-GB"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xmlns="" val="236098784"/>
                  </a:ext>
                </a:extLst>
              </a:tr>
            </a:tbl>
          </a:graphicData>
        </a:graphic>
      </p:graphicFrame>
      <p:sp>
        <p:nvSpPr>
          <p:cNvPr id="5" name="TextBox 4"/>
          <p:cNvSpPr txBox="1"/>
          <p:nvPr/>
        </p:nvSpPr>
        <p:spPr>
          <a:xfrm>
            <a:off x="3097652" y="609600"/>
            <a:ext cx="8651003" cy="1169551"/>
          </a:xfrm>
          <a:prstGeom prst="rect">
            <a:avLst/>
          </a:prstGeom>
          <a:noFill/>
        </p:spPr>
        <p:txBody>
          <a:bodyPr wrap="square" rtlCol="0">
            <a:spAutoFit/>
          </a:bodyP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ar-SA" sz="3500" b="1" i="0" u="none" strike="noStrike" kern="0" cap="none" spc="0" normalizeH="0" baseline="0" noProof="0" dirty="0">
                <a:ln>
                  <a:noFill/>
                </a:ln>
                <a:solidFill>
                  <a:srgbClr val="FF7C80"/>
                </a:solidFill>
                <a:effectLst/>
                <a:uLnTx/>
                <a:uFillTx/>
              </a:rPr>
              <a:t>ادوات تساعد على القراءة الناقدة</a:t>
            </a:r>
          </a:p>
          <a:p>
            <a:pPr marL="0" marR="0" lvl="0" indent="0" algn="ctr" defTabSz="914400" eaLnBrk="1" fontAlgn="auto" latinLnBrk="0" hangingPunct="1">
              <a:lnSpc>
                <a:spcPct val="100000"/>
              </a:lnSpc>
              <a:spcBef>
                <a:spcPts val="0"/>
              </a:spcBef>
              <a:spcAft>
                <a:spcPts val="0"/>
              </a:spcAft>
              <a:buClrTx/>
              <a:buSzTx/>
              <a:buFontTx/>
              <a:buNone/>
              <a:tabLst/>
              <a:defRPr/>
            </a:pPr>
            <a:r>
              <a:rPr kumimoji="0" lang="en-GB" sz="3500" b="1" i="0" u="none" strike="noStrike" kern="0" cap="none" spc="0" normalizeH="0" baseline="0" noProof="0" dirty="0">
                <a:ln>
                  <a:noFill/>
                </a:ln>
                <a:solidFill>
                  <a:srgbClr val="FF7C80"/>
                </a:solidFill>
                <a:effectLst/>
                <a:uLnTx/>
                <a:uFillTx/>
              </a:rPr>
              <a:t>Techniques supporting critical reading </a:t>
            </a:r>
            <a:r>
              <a:rPr kumimoji="0" lang="ar-SA" sz="3500" b="1" i="0" u="none" strike="noStrike" kern="0" cap="none" spc="0" normalizeH="0" baseline="0" noProof="0" dirty="0">
                <a:ln>
                  <a:noFill/>
                </a:ln>
                <a:solidFill>
                  <a:srgbClr val="FF7C80"/>
                </a:solidFill>
                <a:effectLst/>
                <a:uLnTx/>
                <a:uFillTx/>
              </a:rPr>
              <a:t> </a:t>
            </a:r>
            <a:endParaRPr kumimoji="0" lang="en-GB" sz="3500" b="1" i="0" u="none" strike="noStrike" kern="0" cap="none" spc="0" normalizeH="0" baseline="0" noProof="0" dirty="0">
              <a:ln>
                <a:noFill/>
              </a:ln>
              <a:solidFill>
                <a:srgbClr val="FF7C80"/>
              </a:solidFill>
              <a:effectLst/>
              <a:uLnTx/>
              <a:uFillTx/>
            </a:endParaRPr>
          </a:p>
        </p:txBody>
      </p:sp>
    </p:spTree>
    <p:extLst>
      <p:ext uri="{BB962C8B-B14F-4D97-AF65-F5344CB8AC3E}">
        <p14:creationId xmlns:p14="http://schemas.microsoft.com/office/powerpoint/2010/main" val="423530273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ماقبل القراءة العمل داخل النص </a:t>
            </a:r>
            <a:br>
              <a:rPr lang="ar-SA" sz="3500" b="1" dirty="0">
                <a:solidFill>
                  <a:srgbClr val="FF7C80"/>
                </a:solidFill>
              </a:rPr>
            </a:br>
            <a:r>
              <a:rPr lang="en-GB" sz="3500" b="1" dirty="0">
                <a:solidFill>
                  <a:srgbClr val="FF7C80"/>
                </a:solidFill>
              </a:rPr>
              <a:t>Pre-reading : working inside the text</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378932591"/>
              </p:ext>
            </p:extLst>
          </p:nvPr>
        </p:nvGraphicFramePr>
        <p:xfrm>
          <a:off x="2563091" y="2299855"/>
          <a:ext cx="9240982" cy="437803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59039990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500" b="1" dirty="0">
                <a:solidFill>
                  <a:srgbClr val="FF7C80"/>
                </a:solidFill>
              </a:rPr>
              <a:t>اعادة القراءة</a:t>
            </a:r>
            <a:br>
              <a:rPr lang="ar-SA" sz="3500" b="1" dirty="0">
                <a:solidFill>
                  <a:srgbClr val="FF7C80"/>
                </a:solidFill>
              </a:rPr>
            </a:br>
            <a:r>
              <a:rPr lang="en-US" sz="3500" b="1" dirty="0">
                <a:solidFill>
                  <a:srgbClr val="FF7C80"/>
                </a:solidFill>
              </a:rPr>
              <a:t>Re-reading </a:t>
            </a:r>
            <a:r>
              <a:rPr lang="ar-SA" sz="3500" b="1" dirty="0">
                <a:solidFill>
                  <a:srgbClr val="FF7C80"/>
                </a:solidFill>
              </a:rPr>
              <a:t> </a:t>
            </a:r>
            <a:endParaRPr lang="en-GB" sz="3500" b="1" dirty="0">
              <a:solidFill>
                <a:srgbClr val="FF7C80"/>
              </a:solidFill>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739503109"/>
              </p:ext>
            </p:extLst>
          </p:nvPr>
        </p:nvGraphicFramePr>
        <p:xfrm>
          <a:off x="2933333" y="2230582"/>
          <a:ext cx="8770938" cy="435032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859393501"/>
      </p:ext>
    </p:extLst>
  </p:cSld>
  <p:clrMapOvr>
    <a:masterClrMapping/>
  </p:clrMapOvr>
</p:sld>
</file>

<file path=ppt/theme/theme1.xml><?xml version="1.0" encoding="utf-8"?>
<a:theme xmlns:a="http://schemas.openxmlformats.org/drawingml/2006/main" name="Feathered">
  <a:themeElements>
    <a:clrScheme name="Feathered">
      <a:dk1>
        <a:sysClr val="windowText" lastClr="000000"/>
      </a:dk1>
      <a:lt1>
        <a:sysClr val="window" lastClr="FFFFFF"/>
      </a:lt1>
      <a:dk2>
        <a:srgbClr val="1C181C"/>
      </a:dk2>
      <a:lt2>
        <a:srgbClr val="FEFCF7"/>
      </a:lt2>
      <a:accent1>
        <a:srgbClr val="72626E"/>
      </a:accent1>
      <a:accent2>
        <a:srgbClr val="AD8082"/>
      </a:accent2>
      <a:accent3>
        <a:srgbClr val="E9B29A"/>
      </a:accent3>
      <a:accent4>
        <a:srgbClr val="72A59F"/>
      </a:accent4>
      <a:accent5>
        <a:srgbClr val="798375"/>
      </a:accent5>
      <a:accent6>
        <a:srgbClr val="336971"/>
      </a:accent6>
      <a:hlink>
        <a:srgbClr val="72A59F"/>
      </a:hlink>
      <a:folHlink>
        <a:srgbClr val="72626E"/>
      </a:folHlink>
    </a:clrScheme>
    <a:fontScheme name="Feathered">
      <a:majorFont>
        <a:latin typeface="Century Schoolbook" panose="02040604050505020304"/>
        <a:ea typeface=""/>
        <a:cs typeface=""/>
        <a:font script="Jpan" typeface="メイリオ"/>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メイリオ"/>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eathered">
      <a:fillStyleLst>
        <a:solidFill>
          <a:schemeClr val="phClr"/>
        </a:solidFill>
        <a:solidFill>
          <a:schemeClr val="phClr">
            <a:tint val="67000"/>
            <a:satMod val="105000"/>
          </a:schemeClr>
        </a:solidFill>
        <a:gradFill rotWithShape="1">
          <a:gsLst>
            <a:gs pos="0">
              <a:schemeClr val="phClr">
                <a:tint val="94000"/>
                <a:satMod val="103000"/>
                <a:lumMod val="102000"/>
              </a:schemeClr>
            </a:gs>
            <a:gs pos="50000">
              <a:schemeClr val="phClr">
                <a:shade val="100000"/>
                <a:satMod val="110000"/>
                <a:lumMod val="100000"/>
              </a:schemeClr>
            </a:gs>
            <a:gs pos="100000">
              <a:schemeClr val="phClr">
                <a:shade val="70000"/>
                <a:satMod val="120000"/>
                <a:lumMod val="99000"/>
              </a:schemeClr>
            </a:gs>
          </a:gsLst>
          <a:path path="circle">
            <a:fillToRect l="100000" t="100000" r="100000" b="100000"/>
          </a:path>
        </a:gradFill>
      </a:fillStyleLst>
      <a:lnStyleLst>
        <a:ln w="9525" cap="flat" cmpd="sng" algn="ctr">
          <a:solidFill>
            <a:schemeClr val="phClr"/>
          </a:solidFill>
          <a:prstDash val="solid"/>
        </a:ln>
        <a:ln w="12700" cap="flat" cmpd="sng" algn="ctr">
          <a:solidFill>
            <a:schemeClr val="phClr"/>
          </a:solidFill>
          <a:prstDash val="solid"/>
        </a:ln>
        <a:ln w="19050" cap="flat" cmpd="sng" algn="ctr">
          <a:solidFill>
            <a:schemeClr val="phClr">
              <a:tint val="50000"/>
              <a:shade val="83000"/>
            </a:schemeClr>
          </a:solidFill>
          <a:prstDash val="solid"/>
        </a:ln>
      </a:lnStyleLst>
      <a:effectStyleLst>
        <a:effectStyle>
          <a:effectLst/>
        </a:effectStyle>
        <a:effectStyle>
          <a:effectLst/>
        </a:effectStyle>
        <a:effectStyle>
          <a:effectLst>
            <a:outerShdw blurRad="57150" dist="25400" dir="5400000" algn="ctr" rotWithShape="0">
              <a:srgbClr val="000000">
                <a:alpha val="20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eathered" id="{EEC9B30E-2747-4D42-BCBE-A02BDEEEA114}" vid="{0DE630C6-BBA0-46FD-9C6B-084D4C5F4F3C}"/>
    </a:ext>
  </a:extLst>
</a:theme>
</file>

<file path=docProps/app.xml><?xml version="1.0" encoding="utf-8"?>
<Properties xmlns="http://schemas.openxmlformats.org/officeDocument/2006/extended-properties" xmlns:vt="http://schemas.openxmlformats.org/officeDocument/2006/docPropsVTypes">
  <Template>Feathered</Template>
  <TotalTime>1436</TotalTime>
  <Words>1728</Words>
  <Application>Microsoft Office PowerPoint</Application>
  <PresentationFormat>ملء الشاشة</PresentationFormat>
  <Paragraphs>179</Paragraphs>
  <Slides>27</Slides>
  <Notes>0</Notes>
  <HiddenSlides>0</HiddenSlides>
  <MMClips>0</MMClips>
  <ScaleCrop>false</ScaleCrop>
  <HeadingPairs>
    <vt:vector size="6" baseType="variant">
      <vt:variant>
        <vt:lpstr>الخطوط المستخدمة</vt:lpstr>
      </vt:variant>
      <vt:variant>
        <vt:i4>11</vt:i4>
      </vt:variant>
      <vt:variant>
        <vt:lpstr>نسق</vt:lpstr>
      </vt:variant>
      <vt:variant>
        <vt:i4>1</vt:i4>
      </vt:variant>
      <vt:variant>
        <vt:lpstr>عناوين الشرائح</vt:lpstr>
      </vt:variant>
      <vt:variant>
        <vt:i4>27</vt:i4>
      </vt:variant>
    </vt:vector>
  </HeadingPairs>
  <TitlesOfParts>
    <vt:vector size="39" baseType="lpstr">
      <vt:lpstr>Arial</vt:lpstr>
      <vt:lpstr>Calibri</vt:lpstr>
      <vt:lpstr>Century Schoolbook</vt:lpstr>
      <vt:lpstr>Corbel</vt:lpstr>
      <vt:lpstr>HelveticaNeue</vt:lpstr>
      <vt:lpstr>HelveticaNeue-Bold</vt:lpstr>
      <vt:lpstr>HelveticaNeue-BoldItalic</vt:lpstr>
      <vt:lpstr>Lucida Grande</vt:lpstr>
      <vt:lpstr>RobotoBoldCondensed</vt:lpstr>
      <vt:lpstr>Tahoma</vt:lpstr>
      <vt:lpstr>Times New Roman</vt:lpstr>
      <vt:lpstr>Feathered</vt:lpstr>
      <vt:lpstr>القراءة الناقدة و المتعمقة وتحليل البيانات الكمية و الكيفية  In-depth and critical reading  Qualitative and quantitative analysis  </vt:lpstr>
      <vt:lpstr>كيف استعد للقراءة الناقدة؟  How to prepare for the  critical reading ?</vt:lpstr>
      <vt:lpstr>كيف ابدأ القراءة الناقدة؟  How to read critically?</vt:lpstr>
      <vt:lpstr>الاستعداد للقراءة Prepare for reading  </vt:lpstr>
      <vt:lpstr>نشاط -1- Activity -1-</vt:lpstr>
      <vt:lpstr>Vocabulary Awareness Chartجدول الوعي بالمفردات   </vt:lpstr>
      <vt:lpstr>عرض تقديمي في PowerPoint</vt:lpstr>
      <vt:lpstr>ماقبل القراءة العمل داخل النص  Pre-reading : working inside the text</vt:lpstr>
      <vt:lpstr>اعادة القراءة Re-reading  </vt:lpstr>
      <vt:lpstr>اعادة القراءة Re-reading  </vt:lpstr>
      <vt:lpstr>اعادة القراءة Re-reading  </vt:lpstr>
      <vt:lpstr>اعادة القراءة Re-reading  </vt:lpstr>
      <vt:lpstr>ضع علامات على النص mark the text </vt:lpstr>
      <vt:lpstr>تدوين الهوامش  notes on margins </vt:lpstr>
      <vt:lpstr>استراتيجيات القراءة الناقدة  critical reading strategies </vt:lpstr>
      <vt:lpstr>استراتيجيات القراءة الناقدة  critical reading strategies </vt:lpstr>
      <vt:lpstr>استراتيجيات القراءة الناقدة  critical reading strategies </vt:lpstr>
      <vt:lpstr>نشاط – 2-  activity -2- </vt:lpstr>
      <vt:lpstr>تحليل النتائج الكمية و الكيفية  quantitative and qualitative analysis </vt:lpstr>
      <vt:lpstr>تحليل النتائج الكمية و الكيفية  quantitative and qualitative analysis </vt:lpstr>
      <vt:lpstr>تحليل النتائج الكمية و الكيفية  quantitative and qualitative analysis </vt:lpstr>
      <vt:lpstr>تحليل النتائج الكمية و الكيفية  quantitative and qualitative analysis </vt:lpstr>
      <vt:lpstr>تحليل النتائج الكمية و الكيفية  quantitative and qualitative analysis </vt:lpstr>
      <vt:lpstr>تحليل النتائج الكمية و الكيفية  quantitative and qualitative analysis </vt:lpstr>
      <vt:lpstr>تحليل النتائج الكمية و الكيفية  quantitative and qualitative analysis </vt:lpstr>
      <vt:lpstr>References </vt:lpstr>
      <vt:lpstr>References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Abeer</dc:creator>
  <cp:lastModifiedBy>وداد</cp:lastModifiedBy>
  <cp:revision>58</cp:revision>
  <dcterms:created xsi:type="dcterms:W3CDTF">2016-10-13T13:53:41Z</dcterms:created>
  <dcterms:modified xsi:type="dcterms:W3CDTF">2016-10-18T18:02:36Z</dcterms:modified>
</cp:coreProperties>
</file>

<file path=docProps/thumbnail.jpeg>
</file>