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7" r:id="rId1"/>
  </p:sldMasterIdLst>
  <p:notesMasterIdLst>
    <p:notesMasterId r:id="rId12"/>
  </p:notesMasterIdLst>
  <p:sldIdLst>
    <p:sldId id="256" r:id="rId2"/>
    <p:sldId id="257" r:id="rId3"/>
    <p:sldId id="258" r:id="rId4"/>
    <p:sldId id="259" r:id="rId5"/>
    <p:sldId id="260" r:id="rId6"/>
    <p:sldId id="261" r:id="rId7"/>
    <p:sldId id="265" r:id="rId8"/>
    <p:sldId id="262" r:id="rId9"/>
    <p:sldId id="263" r:id="rId10"/>
    <p:sldId id="264" r:id="rId11"/>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snapToGrid="0">
      <p:cViewPr varScale="1">
        <p:scale>
          <a:sx n="66" d="100"/>
          <a:sy n="66" d="100"/>
        </p:scale>
        <p:origin x="-570" y="-10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31287E86-AC78-4A2E-9D72-B5E45EF412C0}" type="datetimeFigureOut">
              <a:rPr lang="ar-SA" smtClean="0"/>
              <a:pPr/>
              <a:t>29/03/38</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AE29DF28-5124-4554-9AB2-5492E9B1337B}" type="slidenum">
              <a:rPr lang="ar-SA" smtClean="0"/>
              <a:pPr/>
              <a:t>‹#›</a:t>
            </a:fld>
            <a:endParaRPr lang="ar-SA"/>
          </a:p>
        </p:txBody>
      </p:sp>
    </p:spTree>
    <p:extLst>
      <p:ext uri="{BB962C8B-B14F-4D97-AF65-F5344CB8AC3E}">
        <p14:creationId xmlns:p14="http://schemas.microsoft.com/office/powerpoint/2010/main" xmlns="" val="118713982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AE29DF28-5124-4554-9AB2-5492E9B1337B}" type="slidenum">
              <a:rPr lang="ar-SA" smtClean="0"/>
              <a:pPr/>
              <a:t>4</a:t>
            </a:fld>
            <a:endParaRPr lang="ar-SA"/>
          </a:p>
        </p:txBody>
      </p:sp>
    </p:spTree>
    <p:extLst>
      <p:ext uri="{BB962C8B-B14F-4D97-AF65-F5344CB8AC3E}">
        <p14:creationId xmlns:p14="http://schemas.microsoft.com/office/powerpoint/2010/main" xmlns="" val="41613322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13F26952-85F6-459F-9D01-280E7C1BA1D9}" type="datetimeFigureOut">
              <a:rPr lang="ar-SA" smtClean="0"/>
              <a:pPr/>
              <a:t>29/03/38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A65FF80-B2BE-46B0-B640-FC3C3DDC4D50}" type="slidenum">
              <a:rPr lang="ar-SA" smtClean="0"/>
              <a:pPr/>
              <a:t>‹#›</a:t>
            </a:fld>
            <a:endParaRPr lang="ar-SA"/>
          </a:p>
        </p:txBody>
      </p:sp>
    </p:spTree>
    <p:extLst>
      <p:ext uri="{BB962C8B-B14F-4D97-AF65-F5344CB8AC3E}">
        <p14:creationId xmlns:p14="http://schemas.microsoft.com/office/powerpoint/2010/main" xmlns="" val="3716973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3F26952-85F6-459F-9D01-280E7C1BA1D9}" type="datetimeFigureOut">
              <a:rPr lang="ar-SA" smtClean="0"/>
              <a:pPr/>
              <a:t>29/03/38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A65FF80-B2BE-46B0-B640-FC3C3DDC4D50}" type="slidenum">
              <a:rPr lang="ar-SA" smtClean="0"/>
              <a:pPr/>
              <a:t>‹#›</a:t>
            </a:fld>
            <a:endParaRPr lang="ar-SA"/>
          </a:p>
        </p:txBody>
      </p:sp>
    </p:spTree>
    <p:extLst>
      <p:ext uri="{BB962C8B-B14F-4D97-AF65-F5344CB8AC3E}">
        <p14:creationId xmlns:p14="http://schemas.microsoft.com/office/powerpoint/2010/main" xmlns="" val="8027116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3F26952-85F6-459F-9D01-280E7C1BA1D9}" type="datetimeFigureOut">
              <a:rPr lang="ar-SA" smtClean="0"/>
              <a:pPr/>
              <a:t>29/03/38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A65FF80-B2BE-46B0-B640-FC3C3DDC4D50}" type="slidenum">
              <a:rPr lang="ar-SA" smtClean="0"/>
              <a:pPr/>
              <a:t>‹#›</a:t>
            </a:fld>
            <a:endParaRPr lang="ar-S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730233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3F26952-85F6-459F-9D01-280E7C1BA1D9}" type="datetimeFigureOut">
              <a:rPr lang="ar-SA" smtClean="0"/>
              <a:pPr/>
              <a:t>29/03/38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A65FF80-B2BE-46B0-B640-FC3C3DDC4D50}" type="slidenum">
              <a:rPr lang="ar-SA" smtClean="0"/>
              <a:pPr/>
              <a:t>‹#›</a:t>
            </a:fld>
            <a:endParaRPr lang="ar-SA"/>
          </a:p>
        </p:txBody>
      </p:sp>
    </p:spTree>
    <p:extLst>
      <p:ext uri="{BB962C8B-B14F-4D97-AF65-F5344CB8AC3E}">
        <p14:creationId xmlns:p14="http://schemas.microsoft.com/office/powerpoint/2010/main" xmlns="" val="22996219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3F26952-85F6-459F-9D01-280E7C1BA1D9}" type="datetimeFigureOut">
              <a:rPr lang="ar-SA" smtClean="0"/>
              <a:pPr/>
              <a:t>29/03/38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A65FF80-B2BE-46B0-B640-FC3C3DDC4D50}" type="slidenum">
              <a:rPr lang="ar-SA" smtClean="0"/>
              <a:pPr/>
              <a:t>‹#›</a:t>
            </a:fld>
            <a:endParaRPr lang="ar-S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12134980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3F26952-85F6-459F-9D01-280E7C1BA1D9}" type="datetimeFigureOut">
              <a:rPr lang="ar-SA" smtClean="0"/>
              <a:pPr/>
              <a:t>29/03/38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A65FF80-B2BE-46B0-B640-FC3C3DDC4D50}" type="slidenum">
              <a:rPr lang="ar-SA" smtClean="0"/>
              <a:pPr/>
              <a:t>‹#›</a:t>
            </a:fld>
            <a:endParaRPr lang="ar-SA"/>
          </a:p>
        </p:txBody>
      </p:sp>
    </p:spTree>
    <p:extLst>
      <p:ext uri="{BB962C8B-B14F-4D97-AF65-F5344CB8AC3E}">
        <p14:creationId xmlns:p14="http://schemas.microsoft.com/office/powerpoint/2010/main" xmlns="" val="33600462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3F26952-85F6-459F-9D01-280E7C1BA1D9}" type="datetimeFigureOut">
              <a:rPr lang="ar-SA" smtClean="0"/>
              <a:pPr/>
              <a:t>29/03/38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A65FF80-B2BE-46B0-B640-FC3C3DDC4D50}" type="slidenum">
              <a:rPr lang="ar-SA" smtClean="0"/>
              <a:pPr/>
              <a:t>‹#›</a:t>
            </a:fld>
            <a:endParaRPr lang="ar-SA"/>
          </a:p>
        </p:txBody>
      </p:sp>
    </p:spTree>
    <p:extLst>
      <p:ext uri="{BB962C8B-B14F-4D97-AF65-F5344CB8AC3E}">
        <p14:creationId xmlns:p14="http://schemas.microsoft.com/office/powerpoint/2010/main" xmlns="" val="40215938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3F26952-85F6-459F-9D01-280E7C1BA1D9}" type="datetimeFigureOut">
              <a:rPr lang="ar-SA" smtClean="0"/>
              <a:pPr/>
              <a:t>29/03/38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A65FF80-B2BE-46B0-B640-FC3C3DDC4D50}" type="slidenum">
              <a:rPr lang="ar-SA" smtClean="0"/>
              <a:pPr/>
              <a:t>‹#›</a:t>
            </a:fld>
            <a:endParaRPr lang="ar-SA"/>
          </a:p>
        </p:txBody>
      </p:sp>
    </p:spTree>
    <p:extLst>
      <p:ext uri="{BB962C8B-B14F-4D97-AF65-F5344CB8AC3E}">
        <p14:creationId xmlns:p14="http://schemas.microsoft.com/office/powerpoint/2010/main" xmlns="" val="3574845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3F26952-85F6-459F-9D01-280E7C1BA1D9}" type="datetimeFigureOut">
              <a:rPr lang="ar-SA" smtClean="0"/>
              <a:pPr/>
              <a:t>29/03/38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A65FF80-B2BE-46B0-B640-FC3C3DDC4D50}" type="slidenum">
              <a:rPr lang="ar-SA" smtClean="0"/>
              <a:pPr/>
              <a:t>‹#›</a:t>
            </a:fld>
            <a:endParaRPr lang="ar-SA"/>
          </a:p>
        </p:txBody>
      </p:sp>
    </p:spTree>
    <p:extLst>
      <p:ext uri="{BB962C8B-B14F-4D97-AF65-F5344CB8AC3E}">
        <p14:creationId xmlns:p14="http://schemas.microsoft.com/office/powerpoint/2010/main" xmlns="" val="849665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3F26952-85F6-459F-9D01-280E7C1BA1D9}" type="datetimeFigureOut">
              <a:rPr lang="ar-SA" smtClean="0"/>
              <a:pPr/>
              <a:t>29/03/38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A65FF80-B2BE-46B0-B640-FC3C3DDC4D50}" type="slidenum">
              <a:rPr lang="ar-SA" smtClean="0"/>
              <a:pPr/>
              <a:t>‹#›</a:t>
            </a:fld>
            <a:endParaRPr lang="ar-SA"/>
          </a:p>
        </p:txBody>
      </p:sp>
    </p:spTree>
    <p:extLst>
      <p:ext uri="{BB962C8B-B14F-4D97-AF65-F5344CB8AC3E}">
        <p14:creationId xmlns:p14="http://schemas.microsoft.com/office/powerpoint/2010/main" xmlns="" val="457099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13F26952-85F6-459F-9D01-280E7C1BA1D9}" type="datetimeFigureOut">
              <a:rPr lang="ar-SA" smtClean="0"/>
              <a:pPr/>
              <a:t>29/03/38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A65FF80-B2BE-46B0-B640-FC3C3DDC4D50}" type="slidenum">
              <a:rPr lang="ar-SA" smtClean="0"/>
              <a:pPr/>
              <a:t>‹#›</a:t>
            </a:fld>
            <a:endParaRPr lang="ar-SA"/>
          </a:p>
        </p:txBody>
      </p:sp>
    </p:spTree>
    <p:extLst>
      <p:ext uri="{BB962C8B-B14F-4D97-AF65-F5344CB8AC3E}">
        <p14:creationId xmlns:p14="http://schemas.microsoft.com/office/powerpoint/2010/main" xmlns="" val="65269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3F26952-85F6-459F-9D01-280E7C1BA1D9}" type="datetimeFigureOut">
              <a:rPr lang="ar-SA" smtClean="0"/>
              <a:pPr/>
              <a:t>29/03/38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EA65FF80-B2BE-46B0-B640-FC3C3DDC4D50}" type="slidenum">
              <a:rPr lang="ar-SA" smtClean="0"/>
              <a:pPr/>
              <a:t>‹#›</a:t>
            </a:fld>
            <a:endParaRPr lang="ar-SA"/>
          </a:p>
        </p:txBody>
      </p:sp>
    </p:spTree>
    <p:extLst>
      <p:ext uri="{BB962C8B-B14F-4D97-AF65-F5344CB8AC3E}">
        <p14:creationId xmlns:p14="http://schemas.microsoft.com/office/powerpoint/2010/main" xmlns="" val="3667994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13F26952-85F6-459F-9D01-280E7C1BA1D9}" type="datetimeFigureOut">
              <a:rPr lang="ar-SA" smtClean="0"/>
              <a:pPr/>
              <a:t>29/03/38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EA65FF80-B2BE-46B0-B640-FC3C3DDC4D50}" type="slidenum">
              <a:rPr lang="ar-SA" smtClean="0"/>
              <a:pPr/>
              <a:t>‹#›</a:t>
            </a:fld>
            <a:endParaRPr lang="ar-SA"/>
          </a:p>
        </p:txBody>
      </p:sp>
    </p:spTree>
    <p:extLst>
      <p:ext uri="{BB962C8B-B14F-4D97-AF65-F5344CB8AC3E}">
        <p14:creationId xmlns:p14="http://schemas.microsoft.com/office/powerpoint/2010/main" xmlns="" val="13019492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F26952-85F6-459F-9D01-280E7C1BA1D9}" type="datetimeFigureOut">
              <a:rPr lang="ar-SA" smtClean="0"/>
              <a:pPr/>
              <a:t>29/03/38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EA65FF80-B2BE-46B0-B640-FC3C3DDC4D50}" type="slidenum">
              <a:rPr lang="ar-SA" smtClean="0"/>
              <a:pPr/>
              <a:t>‹#›</a:t>
            </a:fld>
            <a:endParaRPr lang="ar-SA"/>
          </a:p>
        </p:txBody>
      </p:sp>
    </p:spTree>
    <p:extLst>
      <p:ext uri="{BB962C8B-B14F-4D97-AF65-F5344CB8AC3E}">
        <p14:creationId xmlns:p14="http://schemas.microsoft.com/office/powerpoint/2010/main" xmlns="" val="2140819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3F26952-85F6-459F-9D01-280E7C1BA1D9}" type="datetimeFigureOut">
              <a:rPr lang="ar-SA" smtClean="0"/>
              <a:pPr/>
              <a:t>29/03/38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A65FF80-B2BE-46B0-B640-FC3C3DDC4D50}" type="slidenum">
              <a:rPr lang="ar-SA" smtClean="0"/>
              <a:pPr/>
              <a:t>‹#›</a:t>
            </a:fld>
            <a:endParaRPr lang="ar-SA"/>
          </a:p>
        </p:txBody>
      </p:sp>
    </p:spTree>
    <p:extLst>
      <p:ext uri="{BB962C8B-B14F-4D97-AF65-F5344CB8AC3E}">
        <p14:creationId xmlns:p14="http://schemas.microsoft.com/office/powerpoint/2010/main" xmlns="" val="1819658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3F26952-85F6-459F-9D01-280E7C1BA1D9}" type="datetimeFigureOut">
              <a:rPr lang="ar-SA" smtClean="0"/>
              <a:pPr/>
              <a:t>29/03/38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A65FF80-B2BE-46B0-B640-FC3C3DDC4D50}" type="slidenum">
              <a:rPr lang="ar-SA" smtClean="0"/>
              <a:pPr/>
              <a:t>‹#›</a:t>
            </a:fld>
            <a:endParaRPr lang="ar-SA"/>
          </a:p>
        </p:txBody>
      </p:sp>
    </p:spTree>
    <p:extLst>
      <p:ext uri="{BB962C8B-B14F-4D97-AF65-F5344CB8AC3E}">
        <p14:creationId xmlns:p14="http://schemas.microsoft.com/office/powerpoint/2010/main" xmlns="" val="19126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3F26952-85F6-459F-9D01-280E7C1BA1D9}" type="datetimeFigureOut">
              <a:rPr lang="ar-SA" smtClean="0"/>
              <a:pPr/>
              <a:t>29/03/38</a:t>
            </a:fld>
            <a:endParaRPr lang="ar-S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A65FF80-B2BE-46B0-B640-FC3C3DDC4D50}" type="slidenum">
              <a:rPr lang="ar-SA" smtClean="0"/>
              <a:pPr/>
              <a:t>‹#›</a:t>
            </a:fld>
            <a:endParaRPr lang="ar-SA"/>
          </a:p>
        </p:txBody>
      </p:sp>
    </p:spTree>
    <p:extLst>
      <p:ext uri="{BB962C8B-B14F-4D97-AF65-F5344CB8AC3E}">
        <p14:creationId xmlns:p14="http://schemas.microsoft.com/office/powerpoint/2010/main" xmlns="" val="2520370076"/>
      </p:ext>
    </p:extLst>
  </p:cSld>
  <p:clrMap bg1="dk1" tx1="lt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973943" y="2825448"/>
            <a:ext cx="8533775" cy="1325637"/>
          </a:xfrm>
        </p:spPr>
        <p:style>
          <a:lnRef idx="2">
            <a:schemeClr val="dk1"/>
          </a:lnRef>
          <a:fillRef idx="1">
            <a:schemeClr val="lt1"/>
          </a:fillRef>
          <a:effectRef idx="0">
            <a:schemeClr val="dk1"/>
          </a:effectRef>
          <a:fontRef idx="minor">
            <a:schemeClr val="dk1"/>
          </a:fontRef>
        </p:style>
        <p:txBody>
          <a:bodyPr/>
          <a:lstStyle/>
          <a:p>
            <a:pPr algn="ctr" rtl="0"/>
            <a:r>
              <a:rPr lang="en-US" sz="4000" b="1" dirty="0"/>
              <a:t>Learning by </a:t>
            </a:r>
            <a:r>
              <a:rPr lang="en-US" sz="4000" b="1" dirty="0" smtClean="0"/>
              <a:t>playing </a:t>
            </a:r>
            <a:r>
              <a:rPr lang="ar-SA" sz="4000" b="1" dirty="0" smtClean="0"/>
              <a:t>علي </a:t>
            </a:r>
            <a:r>
              <a:rPr lang="ar-SA" sz="4000" b="1" dirty="0" err="1" smtClean="0"/>
              <a:t>السنيني</a:t>
            </a:r>
            <a:r>
              <a:rPr lang="ar-SA" sz="4000" b="1" dirty="0" smtClean="0"/>
              <a:t> </a:t>
            </a:r>
            <a:r>
              <a:rPr lang="en-US" sz="4000" b="1" dirty="0" smtClean="0"/>
              <a:t>MoHE1st2017 </a:t>
            </a:r>
            <a:r>
              <a:rPr lang="ar-SA" sz="4000" b="1" dirty="0" err="1" smtClean="0"/>
              <a:t>متاخر</a:t>
            </a:r>
            <a:r>
              <a:rPr lang="ar-SA" sz="4000" b="1" dirty="0" smtClean="0"/>
              <a:t> مميز </a:t>
            </a:r>
            <a:endParaRPr lang="ar-SA" sz="4000" b="1"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007521" y="683961"/>
            <a:ext cx="2891051" cy="1720573"/>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43730" y="787559"/>
            <a:ext cx="2731732" cy="1616975"/>
          </a:xfrm>
          <a:prstGeom prst="rect">
            <a:avLst/>
          </a:prstGeom>
        </p:spPr>
      </p:pic>
      <p:pic>
        <p:nvPicPr>
          <p:cNvPr id="6" name="صورة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9495556" y="4836307"/>
            <a:ext cx="2495550" cy="1828800"/>
          </a:xfrm>
          <a:prstGeom prst="rect">
            <a:avLst/>
          </a:prstGeom>
        </p:spPr>
      </p:pic>
      <p:pic>
        <p:nvPicPr>
          <p:cNvPr id="7" name="صورة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461796" y="4385339"/>
            <a:ext cx="2895600" cy="1581150"/>
          </a:xfrm>
          <a:prstGeom prst="rect">
            <a:avLst/>
          </a:prstGeom>
        </p:spPr>
      </p:pic>
      <p:pic>
        <p:nvPicPr>
          <p:cNvPr id="8" name="صورة 7"/>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3828584" y="0"/>
            <a:ext cx="4488103" cy="2122205"/>
          </a:xfrm>
          <a:prstGeom prst="rect">
            <a:avLst/>
          </a:prstGeom>
        </p:spPr>
      </p:pic>
      <p:pic>
        <p:nvPicPr>
          <p:cNvPr id="9" name="صورة 8"/>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4965672" y="4781614"/>
            <a:ext cx="2828500" cy="2076386"/>
          </a:xfrm>
          <a:prstGeom prst="rect">
            <a:avLst/>
          </a:prstGeom>
        </p:spPr>
      </p:pic>
    </p:spTree>
    <p:extLst>
      <p:ext uri="{BB962C8B-B14F-4D97-AF65-F5344CB8AC3E}">
        <p14:creationId xmlns:p14="http://schemas.microsoft.com/office/powerpoint/2010/main" xmlns="" val="12258693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en-US" dirty="0" smtClean="0"/>
              <a:t>Thank you for lessening</a:t>
            </a:r>
            <a:endParaRPr lang="ar-SA" dirty="0"/>
          </a:p>
        </p:txBody>
      </p:sp>
      <p:sp>
        <p:nvSpPr>
          <p:cNvPr id="5" name="عنصر نائب للنص 4"/>
          <p:cNvSpPr>
            <a:spLocks noGrp="1"/>
          </p:cNvSpPr>
          <p:nvPr>
            <p:ph type="body" idx="1"/>
          </p:nvPr>
        </p:nvSpPr>
        <p:spPr/>
        <p:txBody>
          <a:bodyPr/>
          <a:lstStyle/>
          <a:p>
            <a:pPr marL="285750" indent="-285750" rtl="0">
              <a:buFont typeface="Arial" panose="020B0604020202020204" pitchFamily="34" charset="0"/>
              <a:buChar char="•"/>
            </a:pPr>
            <a:r>
              <a:rPr lang="en-US" dirty="0" smtClean="0"/>
              <a:t>Ali </a:t>
            </a:r>
            <a:r>
              <a:rPr lang="en-US" dirty="0" err="1" smtClean="0"/>
              <a:t>Sadeq</a:t>
            </a:r>
            <a:r>
              <a:rPr lang="en-US" dirty="0"/>
              <a:t> </a:t>
            </a:r>
            <a:r>
              <a:rPr lang="en-US" dirty="0" smtClean="0"/>
              <a:t>Al-Snaini.</a:t>
            </a:r>
          </a:p>
          <a:p>
            <a:pPr marL="285750" indent="-285750" rtl="0">
              <a:buFont typeface="Arial" panose="020B0604020202020204" pitchFamily="34" charset="0"/>
              <a:buChar char="•"/>
            </a:pPr>
            <a:r>
              <a:rPr lang="en-US" dirty="0" smtClean="0"/>
              <a:t>434102211</a:t>
            </a:r>
            <a:endParaRPr lang="ar-SA" dirty="0"/>
          </a:p>
        </p:txBody>
      </p:sp>
    </p:spTree>
    <p:extLst>
      <p:ext uri="{BB962C8B-B14F-4D97-AF65-F5344CB8AC3E}">
        <p14:creationId xmlns:p14="http://schemas.microsoft.com/office/powerpoint/2010/main" xmlns="" val="3646178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introduction</a:t>
            </a:r>
            <a:endParaRPr lang="ar-SA" dirty="0"/>
          </a:p>
        </p:txBody>
      </p:sp>
      <p:sp>
        <p:nvSpPr>
          <p:cNvPr id="3" name="عنصر نائب للمحتوى 2"/>
          <p:cNvSpPr>
            <a:spLocks noGrp="1"/>
          </p:cNvSpPr>
          <p:nvPr>
            <p:ph idx="1"/>
          </p:nvPr>
        </p:nvSpPr>
        <p:spPr/>
        <p:txBody>
          <a:bodyPr/>
          <a:lstStyle/>
          <a:p>
            <a:pPr algn="l" rtl="0"/>
            <a:r>
              <a:rPr lang="en-US" dirty="0"/>
              <a:t>is a term used in education and psychology to describe how a child can learn to make sense of the world around them. Through play children can develop social and cognitive skills, mature emotionally, and gain the self-confidence required to engage in new experiences and environments</a:t>
            </a:r>
            <a:r>
              <a:rPr lang="en-US" dirty="0" smtClean="0"/>
              <a:t>.</a:t>
            </a:r>
            <a:endParaRPr lang="en-US" dirty="0"/>
          </a:p>
          <a:p>
            <a:pPr algn="l" rtl="0"/>
            <a:endParaRPr lang="en-US" dirty="0" smtClean="0"/>
          </a:p>
          <a:p>
            <a:pPr algn="l" rtl="0"/>
            <a:r>
              <a:rPr lang="en-US" dirty="0" smtClean="0"/>
              <a:t>Key </a:t>
            </a:r>
            <a:r>
              <a:rPr lang="en-US" dirty="0"/>
              <a:t>ways that young children learn include playing, being with other people, being active, exploring and new experiences, talking to themselves, communication with others, meeting physical and mental challenges, being shown how to do new things, practicing and repeating skills and having fun.</a:t>
            </a:r>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193207" y="331789"/>
            <a:ext cx="3612108" cy="1828800"/>
          </a:xfrm>
          <a:prstGeom prst="rect">
            <a:avLst/>
          </a:prstGeom>
        </p:spPr>
      </p:pic>
    </p:spTree>
    <p:extLst>
      <p:ext uri="{BB962C8B-B14F-4D97-AF65-F5344CB8AC3E}">
        <p14:creationId xmlns:p14="http://schemas.microsoft.com/office/powerpoint/2010/main" xmlns="" val="30921840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677334" y="1930400"/>
            <a:ext cx="5532173" cy="3094831"/>
          </a:xfrm>
        </p:spPr>
      </p:pic>
      <p:pic>
        <p:nvPicPr>
          <p:cNvPr id="5" name="صورة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209507" y="609600"/>
            <a:ext cx="4067257" cy="5832143"/>
          </a:xfrm>
          <a:prstGeom prst="rect">
            <a:avLst/>
          </a:prstGeom>
        </p:spPr>
      </p:pic>
    </p:spTree>
    <p:extLst>
      <p:ext uri="{BB962C8B-B14F-4D97-AF65-F5344CB8AC3E}">
        <p14:creationId xmlns:p14="http://schemas.microsoft.com/office/powerpoint/2010/main" xmlns="" val="117062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pPr algn="r" rtl="0"/>
            <a:r>
              <a:rPr lang="en-US" dirty="0" smtClean="0"/>
              <a:t>The games now !!!</a:t>
            </a:r>
            <a:endParaRPr lang="ar-SA" dirty="0"/>
          </a:p>
        </p:txBody>
      </p:sp>
      <p:pic>
        <p:nvPicPr>
          <p:cNvPr id="7" name="عنصر نائب للمحتوى 6"/>
          <p:cNvPicPr>
            <a:picLocks noGrp="1" noChangeAspect="1"/>
          </p:cNvPicPr>
          <p:nvPr>
            <p:ph idx="1"/>
          </p:nvPr>
        </p:nvPicPr>
        <p:blipFill>
          <a:blip r:embed="rId3">
            <a:extLst>
              <a:ext uri="{28A0092B-C50C-407E-A947-70E740481C1C}">
                <a14:useLocalDpi xmlns:a14="http://schemas.microsoft.com/office/drawing/2010/main" xmlns="" val="0"/>
              </a:ext>
            </a:extLst>
          </a:blip>
          <a:stretch>
            <a:fillRect/>
          </a:stretch>
        </p:blipFill>
        <p:spPr>
          <a:xfrm>
            <a:off x="5254388" y="914400"/>
            <a:ext cx="4435522" cy="4599296"/>
          </a:xfrm>
        </p:spPr>
      </p:pic>
      <p:sp>
        <p:nvSpPr>
          <p:cNvPr id="6" name="عنصر نائب للنص 5"/>
          <p:cNvSpPr>
            <a:spLocks noGrp="1"/>
          </p:cNvSpPr>
          <p:nvPr>
            <p:ph type="body" sz="half" idx="2"/>
          </p:nvPr>
        </p:nvSpPr>
        <p:spPr>
          <a:xfrm>
            <a:off x="677334" y="2777069"/>
            <a:ext cx="3854528" cy="3364424"/>
          </a:xfrm>
        </p:spPr>
        <p:txBody>
          <a:bodyPr>
            <a:normAutofit/>
          </a:bodyPr>
          <a:lstStyle/>
          <a:p>
            <a:pPr algn="l" rtl="0"/>
            <a:r>
              <a:rPr lang="en-US" dirty="0" smtClean="0"/>
              <a:t>The gems now often only a fun game</a:t>
            </a:r>
          </a:p>
          <a:p>
            <a:pPr marL="285750" indent="-285750" algn="l" rtl="0">
              <a:buFont typeface="Arial" panose="020B0604020202020204" pitchFamily="34" charset="0"/>
              <a:buChar char="•"/>
            </a:pPr>
            <a:r>
              <a:rPr lang="en-US" dirty="0" smtClean="0"/>
              <a:t>nothing to find out.</a:t>
            </a:r>
          </a:p>
          <a:p>
            <a:pPr marL="285750" indent="-285750" algn="l" rtl="0">
              <a:buFont typeface="Arial" panose="020B0604020202020204" pitchFamily="34" charset="0"/>
              <a:buChar char="•"/>
            </a:pPr>
            <a:r>
              <a:rPr lang="en-US" dirty="0" smtClean="0"/>
              <a:t>No thinking.</a:t>
            </a:r>
          </a:p>
          <a:p>
            <a:pPr marL="285750" indent="-285750" algn="l" rtl="0">
              <a:buFont typeface="Arial" panose="020B0604020202020204" pitchFamily="34" charset="0"/>
              <a:buChar char="•"/>
            </a:pPr>
            <a:r>
              <a:rPr lang="en-US" dirty="0"/>
              <a:t>Do not develop skills.</a:t>
            </a:r>
            <a:endParaRPr lang="en-US" dirty="0" smtClean="0"/>
          </a:p>
          <a:p>
            <a:pPr marL="285750" indent="-285750" algn="l" rtl="0">
              <a:buFont typeface="Arial" panose="020B0604020202020204" pitchFamily="34" charset="0"/>
              <a:buChar char="•"/>
            </a:pPr>
            <a:endParaRPr lang="ar-SA" dirty="0" smtClean="0"/>
          </a:p>
          <a:p>
            <a:pPr marL="285750" indent="-285750" algn="l" rtl="0">
              <a:buFont typeface="Arial" panose="020B0604020202020204" pitchFamily="34" charset="0"/>
              <a:buChar char="•"/>
            </a:pPr>
            <a:r>
              <a:rPr lang="en-US" dirty="0"/>
              <a:t>Thus, these games do not encourage learning</a:t>
            </a:r>
          </a:p>
          <a:p>
            <a:pPr marL="285750" indent="-285750" algn="l" rtl="0">
              <a:buFont typeface="Arial" panose="020B0604020202020204" pitchFamily="34" charset="0"/>
              <a:buChar char="•"/>
            </a:pPr>
            <a:r>
              <a:rPr lang="en-US" dirty="0"/>
              <a:t>It is a fun encourage non-beneficial</a:t>
            </a:r>
          </a:p>
          <a:p>
            <a:pPr marL="285750" indent="-285750" algn="l" rtl="0">
              <a:buFont typeface="Arial" panose="020B0604020202020204" pitchFamily="34" charset="0"/>
              <a:buChar char="•"/>
            </a:pPr>
            <a:r>
              <a:rPr lang="en-US" dirty="0"/>
              <a:t>Conversely encourage learning and </a:t>
            </a:r>
            <a:r>
              <a:rPr lang="en-US" dirty="0" smtClean="0"/>
              <a:t>waste </a:t>
            </a:r>
            <a:r>
              <a:rPr lang="en-US" dirty="0"/>
              <a:t>time</a:t>
            </a:r>
            <a:endParaRPr lang="ar-SA" dirty="0"/>
          </a:p>
        </p:txBody>
      </p:sp>
      <p:pic>
        <p:nvPicPr>
          <p:cNvPr id="8" name="صورة 7"/>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442135" y="3684896"/>
            <a:ext cx="2495550" cy="1828800"/>
          </a:xfrm>
          <a:prstGeom prst="rect">
            <a:avLst/>
          </a:prstGeom>
        </p:spPr>
      </p:pic>
    </p:spTree>
    <p:extLst>
      <p:ext uri="{BB962C8B-B14F-4D97-AF65-F5344CB8AC3E}">
        <p14:creationId xmlns:p14="http://schemas.microsoft.com/office/powerpoint/2010/main" xmlns="" val="739235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pPr rtl="0"/>
            <a:r>
              <a:rPr lang="en-US" dirty="0" smtClean="0"/>
              <a:t>Whet we look in the games to find a lierne?</a:t>
            </a:r>
            <a:endParaRPr lang="ar-SA" dirty="0"/>
          </a:p>
        </p:txBody>
      </p:sp>
      <p:sp>
        <p:nvSpPr>
          <p:cNvPr id="6" name="عنصر نائب للمحتوى 5"/>
          <p:cNvSpPr>
            <a:spLocks noGrp="1"/>
          </p:cNvSpPr>
          <p:nvPr>
            <p:ph idx="1"/>
          </p:nvPr>
        </p:nvSpPr>
        <p:spPr/>
        <p:txBody>
          <a:bodyPr/>
          <a:lstStyle/>
          <a:p>
            <a:pPr algn="l" rtl="0">
              <a:buFont typeface="+mj-lt"/>
              <a:buAutoNum type="arabicPeriod"/>
            </a:pPr>
            <a:r>
              <a:rPr lang="en-US" dirty="0" smtClean="0"/>
              <a:t>It should be have a fun, bot not alt of fun and not only fun.</a:t>
            </a:r>
          </a:p>
          <a:p>
            <a:pPr algn="l" rtl="0">
              <a:buFont typeface="+mj-lt"/>
              <a:buAutoNum type="arabicPeriod"/>
            </a:pPr>
            <a:r>
              <a:rPr lang="en-US" dirty="0" smtClean="0"/>
              <a:t>It should de develops skills:</a:t>
            </a:r>
          </a:p>
          <a:p>
            <a:pPr lvl="1" algn="l" rtl="0"/>
            <a:r>
              <a:rPr lang="en-US" dirty="0" smtClean="0"/>
              <a:t>Thinking.</a:t>
            </a:r>
          </a:p>
          <a:p>
            <a:pPr lvl="1" algn="l" rtl="0"/>
            <a:r>
              <a:rPr lang="en-US" dirty="0" smtClean="0"/>
              <a:t>Finding.</a:t>
            </a:r>
          </a:p>
          <a:p>
            <a:pPr lvl="1" algn="l" rtl="0"/>
            <a:r>
              <a:rPr lang="en-US" dirty="0"/>
              <a:t>Easy </a:t>
            </a:r>
            <a:r>
              <a:rPr lang="en-US" dirty="0" smtClean="0"/>
              <a:t>Mathematics.</a:t>
            </a:r>
          </a:p>
          <a:p>
            <a:pPr lvl="1" algn="l" rtl="0"/>
            <a:r>
              <a:rPr lang="en-US" dirty="0"/>
              <a:t>Clarify health </a:t>
            </a:r>
            <a:r>
              <a:rPr lang="en-US" dirty="0" smtClean="0"/>
              <a:t>lifestyle:</a:t>
            </a:r>
          </a:p>
          <a:p>
            <a:pPr lvl="2" algn="l" rtl="0"/>
            <a:r>
              <a:rPr lang="en-US" dirty="0" smtClean="0"/>
              <a:t>Good food.</a:t>
            </a:r>
          </a:p>
          <a:p>
            <a:pPr lvl="2" algn="l" rtl="0"/>
            <a:r>
              <a:rPr lang="en-US" dirty="0"/>
              <a:t>Good personal hygiene.</a:t>
            </a:r>
            <a:endParaRPr lang="en-US" dirty="0" smtClean="0"/>
          </a:p>
          <a:p>
            <a:pPr lvl="2" algn="l" rtl="0"/>
            <a:r>
              <a:rPr lang="en-US" dirty="0" smtClean="0"/>
              <a:t>Easy disease prevention.</a:t>
            </a:r>
          </a:p>
          <a:p>
            <a:pPr lvl="1" algn="l" rtl="0"/>
            <a:r>
              <a:rPr lang="en-US" dirty="0" smtClean="0"/>
              <a:t>And problem solving.</a:t>
            </a:r>
            <a:endParaRPr lang="en-US" dirty="0"/>
          </a:p>
        </p:txBody>
      </p:sp>
      <p:pic>
        <p:nvPicPr>
          <p:cNvPr id="7" name="صورة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622878" y="2702256"/>
            <a:ext cx="4080680" cy="2955593"/>
          </a:xfrm>
          <a:prstGeom prst="rect">
            <a:avLst/>
          </a:prstGeom>
        </p:spPr>
      </p:pic>
    </p:spTree>
    <p:extLst>
      <p:ext uri="{BB962C8B-B14F-4D97-AF65-F5344CB8AC3E}">
        <p14:creationId xmlns:p14="http://schemas.microsoft.com/office/powerpoint/2010/main" xmlns="" val="3852122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en-US" dirty="0" smtClean="0"/>
              <a:t>Where the best a learn game?</a:t>
            </a:r>
            <a:endParaRPr lang="ar-SA" dirty="0"/>
          </a:p>
        </p:txBody>
      </p:sp>
      <p:sp>
        <p:nvSpPr>
          <p:cNvPr id="5" name="عنصر نائب للنص 4"/>
          <p:cNvSpPr>
            <a:spLocks noGrp="1"/>
          </p:cNvSpPr>
          <p:nvPr>
            <p:ph type="body" idx="1"/>
          </p:nvPr>
        </p:nvSpPr>
        <p:spPr/>
        <p:txBody>
          <a:bodyPr/>
          <a:lstStyle/>
          <a:p>
            <a:endParaRPr lang="ar-SA" dirty="0"/>
          </a:p>
        </p:txBody>
      </p:sp>
      <p:pic>
        <p:nvPicPr>
          <p:cNvPr id="10" name="عنصر نائب للمحتوى 9"/>
          <p:cNvPicPr>
            <a:picLocks noGrp="1" noChangeAspect="1"/>
          </p:cNvPicPr>
          <p:nvPr>
            <p:ph sz="half" idx="2"/>
          </p:nvPr>
        </p:nvPicPr>
        <p:blipFill>
          <a:blip r:embed="rId2">
            <a:extLst>
              <a:ext uri="{28A0092B-C50C-407E-A947-70E740481C1C}">
                <a14:useLocalDpi xmlns:a14="http://schemas.microsoft.com/office/drawing/2010/main" xmlns="" val="0"/>
              </a:ext>
            </a:extLst>
          </a:blip>
          <a:stretch>
            <a:fillRect/>
          </a:stretch>
        </p:blipFill>
        <p:spPr>
          <a:xfrm>
            <a:off x="675746" y="2160983"/>
            <a:ext cx="4185622" cy="3880379"/>
          </a:xfrm>
        </p:spPr>
      </p:pic>
      <p:sp>
        <p:nvSpPr>
          <p:cNvPr id="7" name="عنصر نائب للنص 6"/>
          <p:cNvSpPr>
            <a:spLocks noGrp="1"/>
          </p:cNvSpPr>
          <p:nvPr>
            <p:ph type="body" sz="quarter" idx="3"/>
          </p:nvPr>
        </p:nvSpPr>
        <p:spPr/>
        <p:txBody>
          <a:bodyPr/>
          <a:lstStyle/>
          <a:p>
            <a:endParaRPr lang="ar-SA"/>
          </a:p>
        </p:txBody>
      </p:sp>
      <p:pic>
        <p:nvPicPr>
          <p:cNvPr id="9" name="عنصر نائب للمحتوى 8"/>
          <p:cNvPicPr>
            <a:picLocks noGrp="1" noChangeAspect="1"/>
          </p:cNvPicPr>
          <p:nvPr>
            <p:ph sz="quarter" idx="4"/>
          </p:nvPr>
        </p:nvPicPr>
        <p:blipFill>
          <a:blip r:embed="rId3">
            <a:extLst>
              <a:ext uri="{28A0092B-C50C-407E-A947-70E740481C1C}">
                <a14:useLocalDpi xmlns:a14="http://schemas.microsoft.com/office/drawing/2010/main" xmlns="" val="0"/>
              </a:ext>
            </a:extLst>
          </a:blip>
          <a:stretch>
            <a:fillRect/>
          </a:stretch>
        </p:blipFill>
        <p:spPr>
          <a:xfrm>
            <a:off x="5088383" y="2160983"/>
            <a:ext cx="4185618" cy="3880379"/>
          </a:xfrm>
        </p:spPr>
      </p:pic>
    </p:spTree>
    <p:extLst>
      <p:ext uri="{BB962C8B-B14F-4D97-AF65-F5344CB8AC3E}">
        <p14:creationId xmlns:p14="http://schemas.microsoft.com/office/powerpoint/2010/main" xmlns="" val="207866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نص 2"/>
          <p:cNvSpPr>
            <a:spLocks noGrp="1"/>
          </p:cNvSpPr>
          <p:nvPr>
            <p:ph type="body" idx="1"/>
          </p:nvPr>
        </p:nvSpPr>
        <p:spPr/>
        <p:txBody>
          <a:bodyPr/>
          <a:lstStyle/>
          <a:p>
            <a:endParaRPr lang="ar-SA"/>
          </a:p>
        </p:txBody>
      </p:sp>
      <p:pic>
        <p:nvPicPr>
          <p:cNvPr id="7" name="عنصر نائب للمحتوى 6"/>
          <p:cNvPicPr>
            <a:picLocks noGrp="1" noChangeAspect="1"/>
          </p:cNvPicPr>
          <p:nvPr>
            <p:ph sz="half" idx="2"/>
          </p:nvPr>
        </p:nvPicPr>
        <p:blipFill>
          <a:blip r:embed="rId2">
            <a:extLst>
              <a:ext uri="{28A0092B-C50C-407E-A947-70E740481C1C}">
                <a14:useLocalDpi xmlns:a14="http://schemas.microsoft.com/office/drawing/2010/main" xmlns="" val="0"/>
              </a:ext>
            </a:extLst>
          </a:blip>
          <a:stretch>
            <a:fillRect/>
          </a:stretch>
        </p:blipFill>
        <p:spPr>
          <a:xfrm>
            <a:off x="675744" y="609600"/>
            <a:ext cx="4185624" cy="5432425"/>
          </a:xfrm>
        </p:spPr>
      </p:pic>
      <p:sp>
        <p:nvSpPr>
          <p:cNvPr id="5" name="عنصر نائب للنص 4"/>
          <p:cNvSpPr>
            <a:spLocks noGrp="1"/>
          </p:cNvSpPr>
          <p:nvPr>
            <p:ph type="body" sz="quarter" idx="3"/>
          </p:nvPr>
        </p:nvSpPr>
        <p:spPr/>
        <p:txBody>
          <a:bodyPr/>
          <a:lstStyle/>
          <a:p>
            <a:endParaRPr lang="ar-SA"/>
          </a:p>
        </p:txBody>
      </p:sp>
      <p:pic>
        <p:nvPicPr>
          <p:cNvPr id="8" name="عنصر نائب للمحتوى 7"/>
          <p:cNvPicPr>
            <a:picLocks noGrp="1" noChangeAspect="1"/>
          </p:cNvPicPr>
          <p:nvPr>
            <p:ph sz="quarter" idx="4"/>
          </p:nvPr>
        </p:nvPicPr>
        <p:blipFill>
          <a:blip r:embed="rId3">
            <a:extLst>
              <a:ext uri="{28A0092B-C50C-407E-A947-70E740481C1C}">
                <a14:useLocalDpi xmlns:a14="http://schemas.microsoft.com/office/drawing/2010/main" xmlns="" val="0"/>
              </a:ext>
            </a:extLst>
          </a:blip>
          <a:stretch>
            <a:fillRect/>
          </a:stretch>
        </p:blipFill>
        <p:spPr>
          <a:xfrm>
            <a:off x="5087938" y="609600"/>
            <a:ext cx="6403477" cy="4957626"/>
          </a:xfrm>
        </p:spPr>
      </p:pic>
    </p:spTree>
    <p:extLst>
      <p:ext uri="{BB962C8B-B14F-4D97-AF65-F5344CB8AC3E}">
        <p14:creationId xmlns:p14="http://schemas.microsoft.com/office/powerpoint/2010/main" xmlns="" val="2911271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p:txBody>
          <a:bodyPr/>
          <a:lstStyle/>
          <a:p>
            <a:r>
              <a:rPr lang="en-US" dirty="0" smtClean="0"/>
              <a:t>Is these a fun learn?</a:t>
            </a:r>
            <a:endParaRPr lang="ar-SA" dirty="0"/>
          </a:p>
        </p:txBody>
      </p:sp>
      <p:pic>
        <p:nvPicPr>
          <p:cNvPr id="9" name="عنصر نائب للمحتوى 8"/>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677334" y="1930400"/>
            <a:ext cx="8596668" cy="3542352"/>
          </a:xfrm>
        </p:spPr>
      </p:pic>
    </p:spTree>
    <p:extLst>
      <p:ext uri="{BB962C8B-B14F-4D97-AF65-F5344CB8AC3E}">
        <p14:creationId xmlns:p14="http://schemas.microsoft.com/office/powerpoint/2010/main" xmlns="" val="4065180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Any game we should get to author children? And why?</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995058" y="2160588"/>
            <a:ext cx="4163796" cy="3881437"/>
          </a:xfrm>
        </p:spPr>
      </p:pic>
      <p:pic>
        <p:nvPicPr>
          <p:cNvPr id="5" name="صورة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404514" y="2160587"/>
            <a:ext cx="3869488" cy="3881437"/>
          </a:xfrm>
          <a:prstGeom prst="rect">
            <a:avLst/>
          </a:prstGeom>
        </p:spPr>
      </p:pic>
    </p:spTree>
    <p:extLst>
      <p:ext uri="{BB962C8B-B14F-4D97-AF65-F5344CB8AC3E}">
        <p14:creationId xmlns:p14="http://schemas.microsoft.com/office/powerpoint/2010/main" xmlns="" val="4138224179"/>
      </p:ext>
    </p:extLst>
  </p:cSld>
  <p:clrMapOvr>
    <a:masterClrMapping/>
  </p:clrMapOvr>
</p:sld>
</file>

<file path=ppt/theme/theme1.xml><?xml version="1.0" encoding="utf-8"?>
<a:theme xmlns:a="http://schemas.openxmlformats.org/drawingml/2006/main" name="واجهة">
  <a:themeElements>
    <a:clrScheme name="واجهة">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واجهة">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اجهة">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8C59B386-999D-4CB6-B907-9F3997C027CC}"/>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107</TotalTime>
  <Words>251</Words>
  <Application>Microsoft Office PowerPoint</Application>
  <PresentationFormat>مخصص</PresentationFormat>
  <Paragraphs>32</Paragraphs>
  <Slides>10</Slides>
  <Notes>1</Notes>
  <HiddenSlides>0</HiddenSlides>
  <MMClips>0</MMClips>
  <ScaleCrop>false</ScaleCrop>
  <HeadingPairs>
    <vt:vector size="4" baseType="variant">
      <vt:variant>
        <vt:lpstr>سمة</vt:lpstr>
      </vt:variant>
      <vt:variant>
        <vt:i4>1</vt:i4>
      </vt:variant>
      <vt:variant>
        <vt:lpstr>عناوين الشرائح</vt:lpstr>
      </vt:variant>
      <vt:variant>
        <vt:i4>10</vt:i4>
      </vt:variant>
    </vt:vector>
  </HeadingPairs>
  <TitlesOfParts>
    <vt:vector size="11" baseType="lpstr">
      <vt:lpstr>واجهة</vt:lpstr>
      <vt:lpstr>Learning by playing علي السنيني MoHE1st2017 متاخر مميز </vt:lpstr>
      <vt:lpstr>introduction</vt:lpstr>
      <vt:lpstr>الشريحة 3</vt:lpstr>
      <vt:lpstr>The games now !!!</vt:lpstr>
      <vt:lpstr>Whet we look in the games to find a lierne?</vt:lpstr>
      <vt:lpstr>Where the best a learn game?</vt:lpstr>
      <vt:lpstr>الشريحة 7</vt:lpstr>
      <vt:lpstr>Is these a fun learn?</vt:lpstr>
      <vt:lpstr>Any game we should get to author children? And why?</vt:lpstr>
      <vt:lpstr>Thank you for lessening</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al-snaini</dc:creator>
  <cp:lastModifiedBy>win7</cp:lastModifiedBy>
  <cp:revision>12</cp:revision>
  <dcterms:created xsi:type="dcterms:W3CDTF">2016-12-27T04:49:45Z</dcterms:created>
  <dcterms:modified xsi:type="dcterms:W3CDTF">2016-12-27T22:28:09Z</dcterms:modified>
</cp:coreProperties>
</file>