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theme/themeOverride1.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708" r:id="rId1"/>
  </p:sldMasterIdLst>
  <p:notesMasterIdLst>
    <p:notesMasterId r:id="rId46"/>
  </p:notesMasterIdLst>
  <p:sldIdLst>
    <p:sldId id="300"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 id="295" r:id="rId41"/>
    <p:sldId id="296" r:id="rId42"/>
    <p:sldId id="297" r:id="rId43"/>
    <p:sldId id="298" r:id="rId44"/>
    <p:sldId id="299" r:id="rId4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6397" autoAdjust="0"/>
    <p:restoredTop sz="94660"/>
  </p:normalViewPr>
  <p:slideViewPr>
    <p:cSldViewPr>
      <p:cViewPr>
        <p:scale>
          <a:sx n="89" d="100"/>
          <a:sy n="89" d="100"/>
        </p:scale>
        <p:origin x="-372" y="-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presProps" Target="presProps.xml"/><Relationship Id="rId50"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notesMaster" Target="notesMasters/notesMaster1.xml"/><Relationship Id="rId20" Type="http://schemas.openxmlformats.org/officeDocument/2006/relationships/slide" Target="slides/slide19.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s>
</file>

<file path=ppt/diagrams/colors1.xml><?xml version="1.0" encoding="utf-8"?>
<dgm:colorsDef xmlns:dgm="http://schemas.openxmlformats.org/drawingml/2006/diagram" xmlns:a="http://schemas.openxmlformats.org/drawingml/2006/main" uniqueId="urn:microsoft.com/office/officeart/2005/8/colors/accent1_5">
  <dgm:title val=""/>
  <dgm:desc val=""/>
  <dgm:catLst>
    <dgm:cat type="accent1" pri="11500"/>
  </dgm:catLst>
  <dgm:styleLbl name="node0">
    <dgm:fillClrLst meth="cycle">
      <a:schemeClr val="accent1">
        <a:alpha val="80000"/>
      </a:schemeClr>
    </dgm:fillClrLst>
    <dgm:linClrLst meth="repeat">
      <a:schemeClr val="lt1"/>
    </dgm:linClrLst>
    <dgm:effectClrLst/>
    <dgm:txLinClrLst/>
    <dgm:txFillClrLst/>
    <dgm:txEffectClrLst/>
  </dgm:styleLbl>
  <dgm:styleLbl name="node1">
    <dgm:fillClrLst>
      <a:schemeClr val="accent1">
        <a:alpha val="90000"/>
      </a:schemeClr>
      <a:schemeClr val="accent1">
        <a:alpha val="50000"/>
      </a:schemeClr>
    </dgm:fillClrLst>
    <dgm:linClrLst meth="repeat">
      <a:schemeClr val="lt1"/>
    </dgm:linClrLst>
    <dgm:effectClrLst/>
    <dgm:txLinClrLst/>
    <dgm:txFillClrLst/>
    <dgm:txEffectClrLst/>
  </dgm:styleLbl>
  <dgm:styleLbl name="alignNode1">
    <dgm:fillClrLst>
      <a:schemeClr val="accent1">
        <a:alpha val="90000"/>
      </a:schemeClr>
      <a:schemeClr val="accent1">
        <a:alpha val="50000"/>
      </a:schemeClr>
    </dgm:fillClrLst>
    <dgm:linClrLst>
      <a:schemeClr val="accent1">
        <a:alpha val="90000"/>
      </a:schemeClr>
      <a:schemeClr val="accent1">
        <a:alpha val="50000"/>
      </a:schemeClr>
    </dgm:linClrLst>
    <dgm:effectClrLst/>
    <dgm:txLinClrLst/>
    <dgm:txFillClrLst/>
    <dgm:txEffectClrLst/>
  </dgm:styleLbl>
  <dgm:styleLbl name="lnNode1">
    <dgm:fillClrLst>
      <a:schemeClr val="accent1">
        <a:shade val="90000"/>
      </a:schemeClr>
      <a:schemeClr val="accent1">
        <a:alpha val="50000"/>
        <a:tint val="50000"/>
      </a:schemeClr>
    </dgm:fillClrLst>
    <dgm:linClrLst meth="repeat">
      <a:schemeClr val="lt1"/>
    </dgm:linClrLst>
    <dgm:effectClrLst/>
    <dgm:txLinClrLst/>
    <dgm:txFillClrLst/>
    <dgm:txEffectClrLst/>
  </dgm:styleLbl>
  <dgm:styleLbl name="vennNode1">
    <dgm:fillClrLst>
      <a:schemeClr val="accent1">
        <a:shade val="80000"/>
        <a:alpha val="50000"/>
      </a:schemeClr>
      <a:schemeClr val="accent1">
        <a:alpha val="80000"/>
      </a:schemeClr>
    </dgm:fillClrLst>
    <dgm:linClrLst meth="repeat">
      <a:schemeClr val="lt1"/>
    </dgm:linClrLst>
    <dgm:effectClrLst/>
    <dgm:txLinClrLst/>
    <dgm:txFillClrLst/>
    <dgm:txEffectClrLst/>
  </dgm:styleLbl>
  <dgm:styleLbl name="node2">
    <dgm:fillClrLst>
      <a:schemeClr val="accent1">
        <a:alpha val="70000"/>
      </a:schemeClr>
    </dgm:fillClrLst>
    <dgm:linClrLst meth="repeat">
      <a:schemeClr val="lt1"/>
    </dgm:linClrLst>
    <dgm:effectClrLst/>
    <dgm:txLinClrLst/>
    <dgm:txFillClrLst/>
    <dgm:txEffectClrLst/>
  </dgm:styleLbl>
  <dgm:styleLbl name="node3">
    <dgm:fillClrLst>
      <a:schemeClr val="accent1">
        <a:alpha val="50000"/>
      </a:schemeClr>
    </dgm:fillClrLst>
    <dgm:linClrLst meth="repeat">
      <a:schemeClr val="lt1"/>
    </dgm:linClrLst>
    <dgm:effectClrLst/>
    <dgm:txLinClrLst/>
    <dgm:txFillClrLst/>
    <dgm:txEffectClrLst/>
  </dgm:styleLbl>
  <dgm:styleLbl name="node4">
    <dgm:fillClrLst>
      <a:schemeClr val="accent1">
        <a:alpha val="30000"/>
      </a:schemeClr>
    </dgm:fillClrLst>
    <dgm:linClrLst meth="repeat">
      <a:schemeClr val="lt1"/>
    </dgm:linClrLst>
    <dgm:effectClrLst/>
    <dgm:txLinClrLst/>
    <dgm:txFillClrLst/>
    <dgm:txEffectClrLst/>
  </dgm:styleLbl>
  <dgm:styleLbl name="fgImgPlace1">
    <dgm:fillClrLst>
      <a:schemeClr val="accent1">
        <a:tint val="50000"/>
        <a:alpha val="90000"/>
      </a:schemeClr>
      <a:schemeClr val="accent1">
        <a:tint val="20000"/>
        <a:alpha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dgm:txEffectClrLst/>
  </dgm:styleLbl>
  <dgm:styleLbl name="fgSibTrans2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dgm:txEffectClrLst/>
  </dgm:styleLbl>
  <dgm:styleLbl name="bgSibTrans2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dgm:txEffectClrLst/>
  </dgm:styleLbl>
  <dgm:styleLbl name="sibTrans1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accent1">
        <a:alpha val="90000"/>
      </a:schemeClr>
    </dgm:fillClrLst>
    <dgm:linClrLst meth="repeat">
      <a:schemeClr val="lt1"/>
    </dgm:linClrLst>
    <dgm:effectClrLst/>
    <dgm:txLinClrLst/>
    <dgm:txFillClrLst/>
    <dgm:txEffectClrLst/>
  </dgm:styleLbl>
  <dgm:styleLbl name="asst1">
    <dgm:fillClrLst meth="repeat">
      <a:schemeClr val="accent1">
        <a:alpha val="90000"/>
      </a:schemeClr>
    </dgm:fillClrLst>
    <dgm:linClrLst meth="repeat">
      <a:schemeClr val="lt1"/>
    </dgm:linClrLst>
    <dgm:effectClrLst/>
    <dgm:txLinClrLst/>
    <dgm:txFillClrLst/>
    <dgm:txEffectClrLst/>
  </dgm:styleLbl>
  <dgm:styleLbl name="asst2">
    <dgm:fillClrLst>
      <a:schemeClr val="accent1">
        <a:alpha val="90000"/>
      </a:schemeClr>
    </dgm:fillClrLst>
    <dgm:linClrLst meth="repeat">
      <a:schemeClr val="lt1"/>
    </dgm:linClrLst>
    <dgm:effectClrLst/>
    <dgm:txLinClrLst/>
    <dgm:txFillClrLst/>
    <dgm:txEffectClrLst/>
  </dgm:styleLbl>
  <dgm:styleLbl name="asst3">
    <dgm:fillClrLst>
      <a:schemeClr val="accent1">
        <a:alpha val="70000"/>
      </a:schemeClr>
    </dgm:fillClrLst>
    <dgm:linClrLst meth="repeat">
      <a:schemeClr val="lt1"/>
    </dgm:linClrLst>
    <dgm:effectClrLst/>
    <dgm:txLinClrLst/>
    <dgm:txFillClrLst/>
    <dgm:txEffectClrLst/>
  </dgm:styleLbl>
  <dgm:styleLbl name="asst4">
    <dgm:fillClrLst>
      <a:schemeClr val="accent1">
        <a:alpha val="50000"/>
      </a:schemeClr>
    </dgm:fillClrLst>
    <dgm:linClrLst meth="repeat">
      <a:schemeClr val="lt1"/>
    </dgm:linClrLst>
    <dgm:effectClrLst/>
    <dgm:txLinClrLst/>
    <dgm:txFillClrLst/>
    <dgm:txEffectClrLst/>
  </dgm:styleLbl>
  <dgm:styleLbl name="parChTrans2D1">
    <dgm:fillClrLst meth="repeat">
      <a:schemeClr val="accent1">
        <a:shade val="80000"/>
      </a:schemeClr>
    </dgm:fillClrLst>
    <dgm:linClrLst meth="repeat">
      <a:schemeClr val="accent1">
        <a:shade val="80000"/>
      </a:schemeClr>
    </dgm:linClrLst>
    <dgm:effectClrLst/>
    <dgm:txLinClrLst/>
    <dgm:txFillClrLst/>
    <dgm:txEffectClrLst/>
  </dgm:styleLbl>
  <dgm:styleLbl name="parChTrans2D2">
    <dgm:fillClrLst meth="repeat">
      <a:schemeClr val="accent1">
        <a:tint val="90000"/>
      </a:schemeClr>
    </dgm:fillClrLst>
    <dgm:linClrLst meth="repeat">
      <a:schemeClr val="accent1">
        <a:tint val="90000"/>
      </a:schemeClr>
    </dgm:linClrLst>
    <dgm:effectClrLst/>
    <dgm:txLinClrLst/>
    <dgm:txFillClrLst/>
    <dgm:txEffectClrLst/>
  </dgm:styleLbl>
  <dgm:styleLbl name="parChTrans2D3">
    <dgm:fillClrLst meth="repeat">
      <a:schemeClr val="accent1">
        <a:tint val="70000"/>
      </a:schemeClr>
    </dgm:fillClrLst>
    <dgm:linClrLst meth="repeat">
      <a:schemeClr val="accent1">
        <a:tint val="70000"/>
      </a:schemeClr>
    </dgm:linClrLst>
    <dgm:effectClrLst/>
    <dgm:txLinClrLst/>
    <dgm:txFillClrLst/>
    <dgm:txEffectClrLst/>
  </dgm:styleLbl>
  <dgm:styleLbl name="parChTrans2D4">
    <dgm:fillClrLst meth="repeat">
      <a:schemeClr val="accent1">
        <a:tint val="50000"/>
      </a:schemeClr>
    </dgm:fillClrLst>
    <dgm:linClrLst meth="repeat">
      <a:schemeClr val="accent1">
        <a:tint val="50000"/>
      </a:schemeClr>
    </dgm:linClrLst>
    <dgm:effectClrLst/>
    <dgm:txLinClrLst/>
    <dgm:txFillClrLst meth="repeat">
      <a:schemeClr val="dk1"/>
    </dgm:txFillClrLst>
    <dgm:txEffectClrLst/>
  </dgm:styleLbl>
  <dgm:styleLbl name="parChTrans1D1">
    <dgm:fillClrLst meth="repeat">
      <a:schemeClr val="accent1">
        <a:shade val="80000"/>
      </a:schemeClr>
    </dgm:fillClrLst>
    <dgm:linClrLst meth="repeat">
      <a:schemeClr val="accent1">
        <a:shade val="80000"/>
      </a:schemeClr>
    </dgm:linClrLst>
    <dgm:effectClrLst/>
    <dgm:txLinClrLst/>
    <dgm:txFillClrLst meth="repeat">
      <a:schemeClr val="tx1"/>
    </dgm:txFillClrLst>
    <dgm:txEffectClrLst/>
  </dgm:styleLbl>
  <dgm:styleLbl name="parChTrans1D2">
    <dgm:fillClrLst meth="repeat">
      <a:schemeClr val="accent1">
        <a:tint val="90000"/>
      </a:schemeClr>
    </dgm:fillClrLst>
    <dgm:linClrLst meth="repeat">
      <a:schemeClr val="accent1">
        <a:tint val="90000"/>
      </a:schemeClr>
    </dgm:linClrLst>
    <dgm:effectClrLst/>
    <dgm:txLinClrLst/>
    <dgm:txFillClrLst meth="repeat">
      <a:schemeClr val="tx1"/>
    </dgm:txFillClrLst>
    <dgm:txEffectClrLst/>
  </dgm:styleLbl>
  <dgm:styleLbl name="parChTrans1D3">
    <dgm:fillClrLst meth="repeat">
      <a:schemeClr val="accent1">
        <a:tint val="70000"/>
      </a:schemeClr>
    </dgm:fillClrLst>
    <dgm:linClrLst meth="repeat">
      <a:schemeClr val="accent1">
        <a:tint val="70000"/>
      </a:schemeClr>
    </dgm:linClrLst>
    <dgm:effectClrLst/>
    <dgm:txLinClrLst/>
    <dgm:txFillClrLst meth="repeat">
      <a:schemeClr val="tx1"/>
    </dgm:txFillClrLst>
    <dgm:txEffectClrLst/>
  </dgm:styleLbl>
  <dgm:styleLbl name="parChTrans1D4">
    <dgm:fillClrLst meth="repeat">
      <a:schemeClr val="accent1">
        <a:tint val="50000"/>
      </a:schemeClr>
    </dgm:fillClrLst>
    <dgm:linClrLst meth="repeat">
      <a:schemeClr val="accent1">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trAlignAcc1">
    <dgm:fillClrLst meth="repeat">
      <a:schemeClr val="lt1">
        <a:alpha val="4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bg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solidFgAcc1">
    <dgm:fillClrLst meth="repeat">
      <a:schemeClr val="lt1"/>
    </dgm:fillClrLst>
    <dgm:linClrLst>
      <a:schemeClr val="accent1">
        <a:alpha val="90000"/>
      </a:schemeClr>
      <a:schemeClr val="accent1">
        <a:alpha val="5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a:schemeClr val="accent1">
        <a:alpha val="90000"/>
        <a:tint val="40000"/>
      </a:schemeClr>
      <a:schemeClr val="accent1">
        <a:alpha val="5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a:tint val="50000"/>
      </a:schemeClr>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1">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70DC3A5C-2FED-4002-9F8A-468C0903559D}" type="doc">
      <dgm:prSet loTypeId="urn:microsoft.com/office/officeart/2005/8/layout/orgChart1" loCatId="hierarchy" qsTypeId="urn:microsoft.com/office/officeart/2005/8/quickstyle/simple1" qsCatId="simple" csTypeId="urn:microsoft.com/office/officeart/2005/8/colors/accent1_5" csCatId="accent1" phldr="1"/>
      <dgm:spPr/>
      <dgm:t>
        <a:bodyPr/>
        <a:lstStyle/>
        <a:p>
          <a:pPr rtl="1"/>
          <a:endParaRPr lang="ar-SA"/>
        </a:p>
      </dgm:t>
    </dgm:pt>
    <dgm:pt modelId="{CFDD667A-642C-418C-94F4-AC658C4656AD}">
      <dgm:prSet phldrT="[نص]" custT="1"/>
      <dgm:spPr/>
      <dgm:t>
        <a:bodyPr/>
        <a:lstStyle/>
        <a:p>
          <a:pPr rtl="1"/>
          <a:r>
            <a:rPr lang="ar-SA" sz="2400" b="1" dirty="0" smtClean="0">
              <a:solidFill>
                <a:schemeClr val="tx2">
                  <a:lumMod val="75000"/>
                </a:schemeClr>
              </a:solidFill>
              <a:latin typeface="Sakkal Majalla" panose="02000000000000000000" pitchFamily="2" charset="-78"/>
              <a:cs typeface="Sakkal Majalla" panose="02000000000000000000" pitchFamily="2" charset="-78"/>
            </a:rPr>
            <a:t>شرع الله ثلاث أنواع من الاحكام </a:t>
          </a:r>
          <a:endParaRPr lang="ar-SA" sz="2400" b="1" dirty="0">
            <a:solidFill>
              <a:schemeClr val="tx2">
                <a:lumMod val="75000"/>
              </a:schemeClr>
            </a:solidFill>
            <a:latin typeface="Sakkal Majalla" panose="02000000000000000000" pitchFamily="2" charset="-78"/>
            <a:cs typeface="Sakkal Majalla" panose="02000000000000000000" pitchFamily="2" charset="-78"/>
          </a:endParaRPr>
        </a:p>
      </dgm:t>
    </dgm:pt>
    <dgm:pt modelId="{A846082C-1AE6-405F-ABDA-57F41DBC150B}" type="parTrans" cxnId="{BFF7DE6A-36DE-4EE5-9BF7-0B4A0300F0BB}">
      <dgm:prSet/>
      <dgm:spPr/>
      <dgm:t>
        <a:bodyPr/>
        <a:lstStyle/>
        <a:p>
          <a:pPr rtl="1"/>
          <a:endParaRPr lang="ar-SA"/>
        </a:p>
      </dgm:t>
    </dgm:pt>
    <dgm:pt modelId="{E667FBCD-E857-4E47-9BA0-C9EC253C091B}" type="sibTrans" cxnId="{BFF7DE6A-36DE-4EE5-9BF7-0B4A0300F0BB}">
      <dgm:prSet/>
      <dgm:spPr/>
      <dgm:t>
        <a:bodyPr/>
        <a:lstStyle/>
        <a:p>
          <a:pPr rtl="1"/>
          <a:endParaRPr lang="ar-SA"/>
        </a:p>
      </dgm:t>
    </dgm:pt>
    <dgm:pt modelId="{A8F3F969-8D7D-46F2-A312-5837A5A5595C}">
      <dgm:prSet phldrT="[نص]" custT="1"/>
      <dgm:spPr/>
      <dgm:t>
        <a:bodyPr/>
        <a:lstStyle/>
        <a:p>
          <a:pPr rtl="1"/>
          <a:r>
            <a:rPr lang="ar-SA" sz="2400" b="1" dirty="0" smtClean="0">
              <a:solidFill>
                <a:schemeClr val="tx2">
                  <a:lumMod val="75000"/>
                </a:schemeClr>
              </a:solidFill>
              <a:latin typeface="Sakkal Majalla" panose="02000000000000000000" pitchFamily="2" charset="-78"/>
              <a:cs typeface="Sakkal Majalla" panose="02000000000000000000" pitchFamily="2" charset="-78"/>
            </a:rPr>
            <a:t>الاحكام العملية </a:t>
          </a:r>
          <a:endParaRPr lang="ar-SA" sz="2400" b="1" dirty="0">
            <a:solidFill>
              <a:schemeClr val="tx2">
                <a:lumMod val="75000"/>
              </a:schemeClr>
            </a:solidFill>
            <a:latin typeface="Sakkal Majalla" panose="02000000000000000000" pitchFamily="2" charset="-78"/>
            <a:cs typeface="Sakkal Majalla" panose="02000000000000000000" pitchFamily="2" charset="-78"/>
          </a:endParaRPr>
        </a:p>
      </dgm:t>
    </dgm:pt>
    <dgm:pt modelId="{ABC8215F-7447-4636-B0C6-01D19CC80336}" type="parTrans" cxnId="{C8477C58-3058-4F6F-8D5B-23669530E7FB}">
      <dgm:prSet/>
      <dgm:spPr/>
      <dgm:t>
        <a:bodyPr/>
        <a:lstStyle/>
        <a:p>
          <a:pPr rtl="1"/>
          <a:endParaRPr lang="ar-SA" sz="1600" b="1">
            <a:solidFill>
              <a:schemeClr val="tx2">
                <a:lumMod val="75000"/>
              </a:schemeClr>
            </a:solidFill>
            <a:latin typeface="Sakkal Majalla" panose="02000000000000000000" pitchFamily="2" charset="-78"/>
            <a:cs typeface="Sakkal Majalla" panose="02000000000000000000" pitchFamily="2" charset="-78"/>
          </a:endParaRPr>
        </a:p>
      </dgm:t>
    </dgm:pt>
    <dgm:pt modelId="{942D127C-0863-4F9A-B5FE-3064F46ECD2A}" type="sibTrans" cxnId="{C8477C58-3058-4F6F-8D5B-23669530E7FB}">
      <dgm:prSet/>
      <dgm:spPr/>
      <dgm:t>
        <a:bodyPr/>
        <a:lstStyle/>
        <a:p>
          <a:pPr rtl="1"/>
          <a:endParaRPr lang="ar-SA"/>
        </a:p>
      </dgm:t>
    </dgm:pt>
    <dgm:pt modelId="{7D742A52-2E84-4644-BBD1-21CAEF1BFC4D}">
      <dgm:prSet phldrT="[نص]" custT="1"/>
      <dgm:spPr/>
      <dgm:t>
        <a:bodyPr/>
        <a:lstStyle/>
        <a:p>
          <a:pPr rtl="1"/>
          <a:r>
            <a:rPr lang="ar-SA" sz="2400" b="1" dirty="0" smtClean="0">
              <a:solidFill>
                <a:schemeClr val="tx2">
                  <a:lumMod val="75000"/>
                </a:schemeClr>
              </a:solidFill>
              <a:latin typeface="Sakkal Majalla" panose="02000000000000000000" pitchFamily="2" charset="-78"/>
              <a:cs typeface="Sakkal Majalla" panose="02000000000000000000" pitchFamily="2" charset="-78"/>
            </a:rPr>
            <a:t>تهذيب النفس واصلاحها      ( علم الأخلاق )</a:t>
          </a:r>
          <a:endParaRPr lang="ar-SA" sz="2400" b="1" dirty="0">
            <a:solidFill>
              <a:schemeClr val="tx2">
                <a:lumMod val="75000"/>
              </a:schemeClr>
            </a:solidFill>
            <a:latin typeface="Sakkal Majalla" panose="02000000000000000000" pitchFamily="2" charset="-78"/>
            <a:cs typeface="Sakkal Majalla" panose="02000000000000000000" pitchFamily="2" charset="-78"/>
          </a:endParaRPr>
        </a:p>
      </dgm:t>
    </dgm:pt>
    <dgm:pt modelId="{7ED00850-3830-4F03-B285-B78E85A96600}" type="parTrans" cxnId="{CE6DED73-7EB1-45E0-A930-F568853C3785}">
      <dgm:prSet/>
      <dgm:spPr/>
      <dgm:t>
        <a:bodyPr/>
        <a:lstStyle/>
        <a:p>
          <a:pPr rtl="1"/>
          <a:endParaRPr lang="ar-SA" sz="1600" b="1">
            <a:solidFill>
              <a:schemeClr val="tx2">
                <a:lumMod val="75000"/>
              </a:schemeClr>
            </a:solidFill>
            <a:latin typeface="Sakkal Majalla" panose="02000000000000000000" pitchFamily="2" charset="-78"/>
            <a:cs typeface="Sakkal Majalla" panose="02000000000000000000" pitchFamily="2" charset="-78"/>
          </a:endParaRPr>
        </a:p>
      </dgm:t>
    </dgm:pt>
    <dgm:pt modelId="{9D74C6DD-FD14-4E1E-B3CB-3D907D4CCF43}" type="sibTrans" cxnId="{CE6DED73-7EB1-45E0-A930-F568853C3785}">
      <dgm:prSet/>
      <dgm:spPr/>
      <dgm:t>
        <a:bodyPr/>
        <a:lstStyle/>
        <a:p>
          <a:pPr rtl="1"/>
          <a:endParaRPr lang="ar-SA"/>
        </a:p>
      </dgm:t>
    </dgm:pt>
    <dgm:pt modelId="{6B6B77BD-D3D2-4114-BA7D-D9CD933ACE20}">
      <dgm:prSet phldrT="[نص]" custT="1"/>
      <dgm:spPr/>
      <dgm:t>
        <a:bodyPr/>
        <a:lstStyle/>
        <a:p>
          <a:pPr rtl="1"/>
          <a:r>
            <a:rPr lang="ar-SA" sz="2400" b="1" dirty="0" smtClean="0">
              <a:solidFill>
                <a:schemeClr val="tx2">
                  <a:lumMod val="75000"/>
                </a:schemeClr>
              </a:solidFill>
              <a:latin typeface="Sakkal Majalla" panose="02000000000000000000" pitchFamily="2" charset="-78"/>
              <a:cs typeface="Sakkal Majalla" panose="02000000000000000000" pitchFamily="2" charset="-78"/>
            </a:rPr>
            <a:t>العقيدة ( التوحيد )</a:t>
          </a:r>
          <a:endParaRPr lang="ar-SA" sz="2400" b="1" dirty="0">
            <a:solidFill>
              <a:schemeClr val="tx2">
                <a:lumMod val="75000"/>
              </a:schemeClr>
            </a:solidFill>
            <a:latin typeface="Sakkal Majalla" panose="02000000000000000000" pitchFamily="2" charset="-78"/>
            <a:cs typeface="Sakkal Majalla" panose="02000000000000000000" pitchFamily="2" charset="-78"/>
          </a:endParaRPr>
        </a:p>
      </dgm:t>
    </dgm:pt>
    <dgm:pt modelId="{89A94FCB-AB52-490C-879A-3D0A70E05733}" type="parTrans" cxnId="{7F60187B-0C63-4D0B-BCEA-B9EB059765F4}">
      <dgm:prSet/>
      <dgm:spPr/>
      <dgm:t>
        <a:bodyPr/>
        <a:lstStyle/>
        <a:p>
          <a:pPr rtl="1"/>
          <a:endParaRPr lang="ar-SA" sz="1600" b="1">
            <a:solidFill>
              <a:schemeClr val="tx2">
                <a:lumMod val="75000"/>
              </a:schemeClr>
            </a:solidFill>
            <a:latin typeface="Sakkal Majalla" panose="02000000000000000000" pitchFamily="2" charset="-78"/>
            <a:cs typeface="Sakkal Majalla" panose="02000000000000000000" pitchFamily="2" charset="-78"/>
          </a:endParaRPr>
        </a:p>
      </dgm:t>
    </dgm:pt>
    <dgm:pt modelId="{A09B00DC-7406-4712-BEA8-3AFEC54D39C1}" type="sibTrans" cxnId="{7F60187B-0C63-4D0B-BCEA-B9EB059765F4}">
      <dgm:prSet/>
      <dgm:spPr/>
      <dgm:t>
        <a:bodyPr/>
        <a:lstStyle/>
        <a:p>
          <a:pPr rtl="1"/>
          <a:endParaRPr lang="ar-SA"/>
        </a:p>
      </dgm:t>
    </dgm:pt>
    <dgm:pt modelId="{00BBD22A-D009-439F-B550-F492C34970CB}">
      <dgm:prSet custT="1"/>
      <dgm:spPr/>
      <dgm:t>
        <a:bodyPr/>
        <a:lstStyle/>
        <a:p>
          <a:pPr rtl="1"/>
          <a:r>
            <a:rPr lang="ar-SA" sz="2400" b="1" dirty="0" smtClean="0">
              <a:solidFill>
                <a:schemeClr val="tx2">
                  <a:lumMod val="75000"/>
                </a:schemeClr>
              </a:solidFill>
              <a:latin typeface="Sakkal Majalla" panose="02000000000000000000" pitchFamily="2" charset="-78"/>
              <a:cs typeface="Sakkal Majalla" panose="02000000000000000000" pitchFamily="2" charset="-78"/>
            </a:rPr>
            <a:t>أحكام تنظم علاقة الانسان بربه </a:t>
          </a:r>
          <a:endParaRPr lang="ar-SA" sz="2400" b="1" dirty="0">
            <a:solidFill>
              <a:schemeClr val="tx2">
                <a:lumMod val="75000"/>
              </a:schemeClr>
            </a:solidFill>
            <a:latin typeface="Sakkal Majalla" panose="02000000000000000000" pitchFamily="2" charset="-78"/>
            <a:cs typeface="Sakkal Majalla" panose="02000000000000000000" pitchFamily="2" charset="-78"/>
          </a:endParaRPr>
        </a:p>
      </dgm:t>
    </dgm:pt>
    <dgm:pt modelId="{28B803A2-4C6B-4A0D-B398-A22EA7D5DE46}" type="parTrans" cxnId="{99066DDE-1069-44FE-A0ED-C6166EAB9AC4}">
      <dgm:prSet/>
      <dgm:spPr/>
      <dgm:t>
        <a:bodyPr/>
        <a:lstStyle/>
        <a:p>
          <a:pPr rtl="1"/>
          <a:endParaRPr lang="ar-SA" sz="1600" b="1">
            <a:solidFill>
              <a:schemeClr val="tx2">
                <a:lumMod val="75000"/>
              </a:schemeClr>
            </a:solidFill>
            <a:latin typeface="Sakkal Majalla" panose="02000000000000000000" pitchFamily="2" charset="-78"/>
            <a:cs typeface="Sakkal Majalla" panose="02000000000000000000" pitchFamily="2" charset="-78"/>
          </a:endParaRPr>
        </a:p>
      </dgm:t>
    </dgm:pt>
    <dgm:pt modelId="{A9E7EC9A-2849-49D2-8189-3CF68C6CA4D9}" type="sibTrans" cxnId="{99066DDE-1069-44FE-A0ED-C6166EAB9AC4}">
      <dgm:prSet/>
      <dgm:spPr/>
      <dgm:t>
        <a:bodyPr/>
        <a:lstStyle/>
        <a:p>
          <a:pPr rtl="1"/>
          <a:endParaRPr lang="ar-SA"/>
        </a:p>
      </dgm:t>
    </dgm:pt>
    <dgm:pt modelId="{48C8CE7C-FEF4-4020-AAF7-AB7C35069D52}">
      <dgm:prSet custT="1"/>
      <dgm:spPr/>
      <dgm:t>
        <a:bodyPr/>
        <a:lstStyle/>
        <a:p>
          <a:pPr rtl="1"/>
          <a:r>
            <a:rPr lang="ar-SA" sz="2400" b="1" dirty="0" smtClean="0">
              <a:solidFill>
                <a:schemeClr val="tx2">
                  <a:lumMod val="75000"/>
                </a:schemeClr>
              </a:solidFill>
              <a:latin typeface="Sakkal Majalla" panose="02000000000000000000" pitchFamily="2" charset="-78"/>
              <a:cs typeface="Sakkal Majalla" panose="02000000000000000000" pitchFamily="2" charset="-78"/>
            </a:rPr>
            <a:t>أحكام تنظم علاقة الانسان بغيره</a:t>
          </a:r>
          <a:endParaRPr lang="ar-SA" sz="2400" b="1" dirty="0">
            <a:solidFill>
              <a:schemeClr val="tx2">
                <a:lumMod val="75000"/>
              </a:schemeClr>
            </a:solidFill>
            <a:latin typeface="Sakkal Majalla" panose="02000000000000000000" pitchFamily="2" charset="-78"/>
            <a:cs typeface="Sakkal Majalla" panose="02000000000000000000" pitchFamily="2" charset="-78"/>
          </a:endParaRPr>
        </a:p>
      </dgm:t>
    </dgm:pt>
    <dgm:pt modelId="{FE32AF35-0307-4343-AA18-A28C7D2C8005}" type="parTrans" cxnId="{CB4E52DD-C42E-45E2-BEAE-923921852D02}">
      <dgm:prSet/>
      <dgm:spPr/>
      <dgm:t>
        <a:bodyPr/>
        <a:lstStyle/>
        <a:p>
          <a:pPr rtl="1"/>
          <a:endParaRPr lang="ar-SA" sz="1600" b="1">
            <a:solidFill>
              <a:schemeClr val="tx2">
                <a:lumMod val="75000"/>
              </a:schemeClr>
            </a:solidFill>
            <a:latin typeface="Sakkal Majalla" panose="02000000000000000000" pitchFamily="2" charset="-78"/>
            <a:cs typeface="Sakkal Majalla" panose="02000000000000000000" pitchFamily="2" charset="-78"/>
          </a:endParaRPr>
        </a:p>
      </dgm:t>
    </dgm:pt>
    <dgm:pt modelId="{D2546686-802B-4AB3-A405-DBDC0CBC54F5}" type="sibTrans" cxnId="{CB4E52DD-C42E-45E2-BEAE-923921852D02}">
      <dgm:prSet/>
      <dgm:spPr/>
      <dgm:t>
        <a:bodyPr/>
        <a:lstStyle/>
        <a:p>
          <a:pPr rtl="1"/>
          <a:endParaRPr lang="ar-SA"/>
        </a:p>
      </dgm:t>
    </dgm:pt>
    <dgm:pt modelId="{8A44501C-66A8-4446-BF03-292E79B0ED6F}" type="pres">
      <dgm:prSet presAssocID="{70DC3A5C-2FED-4002-9F8A-468C0903559D}" presName="hierChild1" presStyleCnt="0">
        <dgm:presLayoutVars>
          <dgm:orgChart val="1"/>
          <dgm:chPref val="1"/>
          <dgm:dir/>
          <dgm:animOne val="branch"/>
          <dgm:animLvl val="lvl"/>
          <dgm:resizeHandles/>
        </dgm:presLayoutVars>
      </dgm:prSet>
      <dgm:spPr/>
      <dgm:t>
        <a:bodyPr/>
        <a:lstStyle/>
        <a:p>
          <a:endParaRPr lang="en-US"/>
        </a:p>
      </dgm:t>
    </dgm:pt>
    <dgm:pt modelId="{8B049896-D0C7-4DA2-B0B9-A1185F1FA133}" type="pres">
      <dgm:prSet presAssocID="{CFDD667A-642C-418C-94F4-AC658C4656AD}" presName="hierRoot1" presStyleCnt="0">
        <dgm:presLayoutVars>
          <dgm:hierBranch val="init"/>
        </dgm:presLayoutVars>
      </dgm:prSet>
      <dgm:spPr/>
    </dgm:pt>
    <dgm:pt modelId="{D92E831B-1F00-4342-B8BC-A70996527C21}" type="pres">
      <dgm:prSet presAssocID="{CFDD667A-642C-418C-94F4-AC658C4656AD}" presName="rootComposite1" presStyleCnt="0"/>
      <dgm:spPr/>
    </dgm:pt>
    <dgm:pt modelId="{4621494F-B04B-43FB-B6EE-9DB90B75E6B4}" type="pres">
      <dgm:prSet presAssocID="{CFDD667A-642C-418C-94F4-AC658C4656AD}" presName="rootText1" presStyleLbl="node0" presStyleIdx="0" presStyleCnt="1" custScaleX="191661" custLinFactNeighborX="13210" custLinFactNeighborY="2738">
        <dgm:presLayoutVars>
          <dgm:chPref val="3"/>
        </dgm:presLayoutVars>
      </dgm:prSet>
      <dgm:spPr/>
      <dgm:t>
        <a:bodyPr/>
        <a:lstStyle/>
        <a:p>
          <a:endParaRPr lang="en-US"/>
        </a:p>
      </dgm:t>
    </dgm:pt>
    <dgm:pt modelId="{91EB96E1-C46B-4D88-88BE-FB7A715AA0B6}" type="pres">
      <dgm:prSet presAssocID="{CFDD667A-642C-418C-94F4-AC658C4656AD}" presName="rootConnector1" presStyleLbl="node1" presStyleIdx="0" presStyleCnt="0"/>
      <dgm:spPr/>
      <dgm:t>
        <a:bodyPr/>
        <a:lstStyle/>
        <a:p>
          <a:endParaRPr lang="en-US"/>
        </a:p>
      </dgm:t>
    </dgm:pt>
    <dgm:pt modelId="{31FE533B-B9DC-4B65-9C06-213D834C8794}" type="pres">
      <dgm:prSet presAssocID="{CFDD667A-642C-418C-94F4-AC658C4656AD}" presName="hierChild2" presStyleCnt="0"/>
      <dgm:spPr/>
    </dgm:pt>
    <dgm:pt modelId="{AE17C259-9AA2-4A18-9658-2E62019EAFCB}" type="pres">
      <dgm:prSet presAssocID="{ABC8215F-7447-4636-B0C6-01D19CC80336}" presName="Name37" presStyleLbl="parChTrans1D2" presStyleIdx="0" presStyleCnt="3"/>
      <dgm:spPr/>
      <dgm:t>
        <a:bodyPr/>
        <a:lstStyle/>
        <a:p>
          <a:endParaRPr lang="en-US"/>
        </a:p>
      </dgm:t>
    </dgm:pt>
    <dgm:pt modelId="{AD4CAFE3-E05A-450E-97B7-B63D4EB3B06C}" type="pres">
      <dgm:prSet presAssocID="{A8F3F969-8D7D-46F2-A312-5837A5A5595C}" presName="hierRoot2" presStyleCnt="0">
        <dgm:presLayoutVars>
          <dgm:hierBranch val="init"/>
        </dgm:presLayoutVars>
      </dgm:prSet>
      <dgm:spPr/>
    </dgm:pt>
    <dgm:pt modelId="{B1F849AB-1133-4BBD-9E0F-A3506F870FD2}" type="pres">
      <dgm:prSet presAssocID="{A8F3F969-8D7D-46F2-A312-5837A5A5595C}" presName="rootComposite" presStyleCnt="0"/>
      <dgm:spPr/>
    </dgm:pt>
    <dgm:pt modelId="{57EE0356-0FEB-431B-9C55-888E1A4D125E}" type="pres">
      <dgm:prSet presAssocID="{A8F3F969-8D7D-46F2-A312-5837A5A5595C}" presName="rootText" presStyleLbl="node2" presStyleIdx="0" presStyleCnt="3" custLinFactNeighborX="7075" custLinFactNeighborY="2829">
        <dgm:presLayoutVars>
          <dgm:chPref val="3"/>
        </dgm:presLayoutVars>
      </dgm:prSet>
      <dgm:spPr/>
      <dgm:t>
        <a:bodyPr/>
        <a:lstStyle/>
        <a:p>
          <a:endParaRPr lang="en-US"/>
        </a:p>
      </dgm:t>
    </dgm:pt>
    <dgm:pt modelId="{F1EE094F-5D05-4E0F-B2EF-C9B160F43001}" type="pres">
      <dgm:prSet presAssocID="{A8F3F969-8D7D-46F2-A312-5837A5A5595C}" presName="rootConnector" presStyleLbl="node2" presStyleIdx="0" presStyleCnt="3"/>
      <dgm:spPr/>
      <dgm:t>
        <a:bodyPr/>
        <a:lstStyle/>
        <a:p>
          <a:endParaRPr lang="en-US"/>
        </a:p>
      </dgm:t>
    </dgm:pt>
    <dgm:pt modelId="{6C7370F9-7EA6-4B72-AD85-81FBFA59D3B5}" type="pres">
      <dgm:prSet presAssocID="{A8F3F969-8D7D-46F2-A312-5837A5A5595C}" presName="hierChild4" presStyleCnt="0"/>
      <dgm:spPr/>
    </dgm:pt>
    <dgm:pt modelId="{CF4C4B71-9ECB-4171-A48B-298A4673A3C2}" type="pres">
      <dgm:prSet presAssocID="{28B803A2-4C6B-4A0D-B398-A22EA7D5DE46}" presName="Name37" presStyleLbl="parChTrans1D3" presStyleIdx="0" presStyleCnt="2"/>
      <dgm:spPr/>
      <dgm:t>
        <a:bodyPr/>
        <a:lstStyle/>
        <a:p>
          <a:endParaRPr lang="en-US"/>
        </a:p>
      </dgm:t>
    </dgm:pt>
    <dgm:pt modelId="{30A3E8EC-F519-44F2-90F6-2D8D026DEA61}" type="pres">
      <dgm:prSet presAssocID="{00BBD22A-D009-439F-B550-F492C34970CB}" presName="hierRoot2" presStyleCnt="0">
        <dgm:presLayoutVars>
          <dgm:hierBranch val="init"/>
        </dgm:presLayoutVars>
      </dgm:prSet>
      <dgm:spPr/>
    </dgm:pt>
    <dgm:pt modelId="{85BE1D3C-C831-49FE-9C81-ADB88C77336A}" type="pres">
      <dgm:prSet presAssocID="{00BBD22A-D009-439F-B550-F492C34970CB}" presName="rootComposite" presStyleCnt="0"/>
      <dgm:spPr/>
    </dgm:pt>
    <dgm:pt modelId="{C026D499-6A89-48C9-B108-90C2457CC41C}" type="pres">
      <dgm:prSet presAssocID="{00BBD22A-D009-439F-B550-F492C34970CB}" presName="rootText" presStyleLbl="node3" presStyleIdx="0" presStyleCnt="2" custLinFactNeighborX="52717" custLinFactNeighborY="17878">
        <dgm:presLayoutVars>
          <dgm:chPref val="3"/>
        </dgm:presLayoutVars>
      </dgm:prSet>
      <dgm:spPr/>
      <dgm:t>
        <a:bodyPr/>
        <a:lstStyle/>
        <a:p>
          <a:endParaRPr lang="en-US"/>
        </a:p>
      </dgm:t>
    </dgm:pt>
    <dgm:pt modelId="{86CE0909-3F07-4ADA-8E89-115F4F103AEF}" type="pres">
      <dgm:prSet presAssocID="{00BBD22A-D009-439F-B550-F492C34970CB}" presName="rootConnector" presStyleLbl="node3" presStyleIdx="0" presStyleCnt="2"/>
      <dgm:spPr/>
      <dgm:t>
        <a:bodyPr/>
        <a:lstStyle/>
        <a:p>
          <a:endParaRPr lang="en-US"/>
        </a:p>
      </dgm:t>
    </dgm:pt>
    <dgm:pt modelId="{75BDF451-9852-4276-B781-48D713436060}" type="pres">
      <dgm:prSet presAssocID="{00BBD22A-D009-439F-B550-F492C34970CB}" presName="hierChild4" presStyleCnt="0"/>
      <dgm:spPr/>
    </dgm:pt>
    <dgm:pt modelId="{8F6328F9-7721-4CC6-9929-614B4944D8BD}" type="pres">
      <dgm:prSet presAssocID="{00BBD22A-D009-439F-B550-F492C34970CB}" presName="hierChild5" presStyleCnt="0"/>
      <dgm:spPr/>
    </dgm:pt>
    <dgm:pt modelId="{54B619D0-A301-49C6-9CAE-AC8C336C8628}" type="pres">
      <dgm:prSet presAssocID="{FE32AF35-0307-4343-AA18-A28C7D2C8005}" presName="Name37" presStyleLbl="parChTrans1D3" presStyleIdx="1" presStyleCnt="2"/>
      <dgm:spPr/>
      <dgm:t>
        <a:bodyPr/>
        <a:lstStyle/>
        <a:p>
          <a:endParaRPr lang="en-US"/>
        </a:p>
      </dgm:t>
    </dgm:pt>
    <dgm:pt modelId="{C1265068-5B6C-468A-BE82-54B4DEEADCBE}" type="pres">
      <dgm:prSet presAssocID="{48C8CE7C-FEF4-4020-AAF7-AB7C35069D52}" presName="hierRoot2" presStyleCnt="0">
        <dgm:presLayoutVars>
          <dgm:hierBranch val="init"/>
        </dgm:presLayoutVars>
      </dgm:prSet>
      <dgm:spPr/>
    </dgm:pt>
    <dgm:pt modelId="{903644BC-B8FD-4EB6-9D13-8E9FAA243A0E}" type="pres">
      <dgm:prSet presAssocID="{48C8CE7C-FEF4-4020-AAF7-AB7C35069D52}" presName="rootComposite" presStyleCnt="0"/>
      <dgm:spPr/>
    </dgm:pt>
    <dgm:pt modelId="{C9208FE4-AFD9-470B-B678-F943B94D0A15}" type="pres">
      <dgm:prSet presAssocID="{48C8CE7C-FEF4-4020-AAF7-AB7C35069D52}" presName="rootText" presStyleLbl="node3" presStyleIdx="1" presStyleCnt="2" custLinFactNeighborX="51489" custLinFactNeighborY="-11945">
        <dgm:presLayoutVars>
          <dgm:chPref val="3"/>
        </dgm:presLayoutVars>
      </dgm:prSet>
      <dgm:spPr/>
      <dgm:t>
        <a:bodyPr/>
        <a:lstStyle/>
        <a:p>
          <a:pPr rtl="1"/>
          <a:endParaRPr lang="ar-SA"/>
        </a:p>
      </dgm:t>
    </dgm:pt>
    <dgm:pt modelId="{069B75D1-736D-4C23-89F7-2C078FF78066}" type="pres">
      <dgm:prSet presAssocID="{48C8CE7C-FEF4-4020-AAF7-AB7C35069D52}" presName="rootConnector" presStyleLbl="node3" presStyleIdx="1" presStyleCnt="2"/>
      <dgm:spPr/>
      <dgm:t>
        <a:bodyPr/>
        <a:lstStyle/>
        <a:p>
          <a:endParaRPr lang="en-US"/>
        </a:p>
      </dgm:t>
    </dgm:pt>
    <dgm:pt modelId="{8AD4CAC5-EB27-4E90-B8E4-F9AB64E258DF}" type="pres">
      <dgm:prSet presAssocID="{48C8CE7C-FEF4-4020-AAF7-AB7C35069D52}" presName="hierChild4" presStyleCnt="0"/>
      <dgm:spPr/>
    </dgm:pt>
    <dgm:pt modelId="{483EB7FF-1B8A-4D51-B6AC-E5FDB0624F4F}" type="pres">
      <dgm:prSet presAssocID="{48C8CE7C-FEF4-4020-AAF7-AB7C35069D52}" presName="hierChild5" presStyleCnt="0"/>
      <dgm:spPr/>
    </dgm:pt>
    <dgm:pt modelId="{72B19138-AB3B-4998-B46E-BF926C8BD1FC}" type="pres">
      <dgm:prSet presAssocID="{A8F3F969-8D7D-46F2-A312-5837A5A5595C}" presName="hierChild5" presStyleCnt="0"/>
      <dgm:spPr/>
    </dgm:pt>
    <dgm:pt modelId="{86C9CD5E-4A16-4A7E-B3F1-38882AB468E1}" type="pres">
      <dgm:prSet presAssocID="{7ED00850-3830-4F03-B285-B78E85A96600}" presName="Name37" presStyleLbl="parChTrans1D2" presStyleIdx="1" presStyleCnt="3"/>
      <dgm:spPr/>
      <dgm:t>
        <a:bodyPr/>
        <a:lstStyle/>
        <a:p>
          <a:endParaRPr lang="en-US"/>
        </a:p>
      </dgm:t>
    </dgm:pt>
    <dgm:pt modelId="{457737DF-266A-4216-AEB8-5C010CB7D836}" type="pres">
      <dgm:prSet presAssocID="{7D742A52-2E84-4644-BBD1-21CAEF1BFC4D}" presName="hierRoot2" presStyleCnt="0">
        <dgm:presLayoutVars>
          <dgm:hierBranch val="init"/>
        </dgm:presLayoutVars>
      </dgm:prSet>
      <dgm:spPr/>
    </dgm:pt>
    <dgm:pt modelId="{52E9D5E2-982A-4B44-A2A2-88B69FCC8D27}" type="pres">
      <dgm:prSet presAssocID="{7D742A52-2E84-4644-BBD1-21CAEF1BFC4D}" presName="rootComposite" presStyleCnt="0"/>
      <dgm:spPr/>
    </dgm:pt>
    <dgm:pt modelId="{03B2E264-D7C3-4108-8E06-583D10EAC975}" type="pres">
      <dgm:prSet presAssocID="{7D742A52-2E84-4644-BBD1-21CAEF1BFC4D}" presName="rootText" presStyleLbl="node2" presStyleIdx="1" presStyleCnt="3" custScaleX="122435" custLinFactNeighborX="16949" custLinFactNeighborY="2829">
        <dgm:presLayoutVars>
          <dgm:chPref val="3"/>
        </dgm:presLayoutVars>
      </dgm:prSet>
      <dgm:spPr/>
      <dgm:t>
        <a:bodyPr/>
        <a:lstStyle/>
        <a:p>
          <a:endParaRPr lang="en-US"/>
        </a:p>
      </dgm:t>
    </dgm:pt>
    <dgm:pt modelId="{37F884DA-B39B-452F-962B-8D1B78B79C07}" type="pres">
      <dgm:prSet presAssocID="{7D742A52-2E84-4644-BBD1-21CAEF1BFC4D}" presName="rootConnector" presStyleLbl="node2" presStyleIdx="1" presStyleCnt="3"/>
      <dgm:spPr/>
      <dgm:t>
        <a:bodyPr/>
        <a:lstStyle/>
        <a:p>
          <a:endParaRPr lang="en-US"/>
        </a:p>
      </dgm:t>
    </dgm:pt>
    <dgm:pt modelId="{80A17A15-AD18-4A2B-96C8-F1EAEAFA712D}" type="pres">
      <dgm:prSet presAssocID="{7D742A52-2E84-4644-BBD1-21CAEF1BFC4D}" presName="hierChild4" presStyleCnt="0"/>
      <dgm:spPr/>
    </dgm:pt>
    <dgm:pt modelId="{92CB8641-18F6-4EA2-BC94-54AF22B06315}" type="pres">
      <dgm:prSet presAssocID="{7D742A52-2E84-4644-BBD1-21CAEF1BFC4D}" presName="hierChild5" presStyleCnt="0"/>
      <dgm:spPr/>
    </dgm:pt>
    <dgm:pt modelId="{0D31F029-511C-4F70-88AB-523445AF0AAF}" type="pres">
      <dgm:prSet presAssocID="{89A94FCB-AB52-490C-879A-3D0A70E05733}" presName="Name37" presStyleLbl="parChTrans1D2" presStyleIdx="2" presStyleCnt="3"/>
      <dgm:spPr/>
      <dgm:t>
        <a:bodyPr/>
        <a:lstStyle/>
        <a:p>
          <a:endParaRPr lang="en-US"/>
        </a:p>
      </dgm:t>
    </dgm:pt>
    <dgm:pt modelId="{9DAEF849-F59B-4A37-9C99-A165679A1BE4}" type="pres">
      <dgm:prSet presAssocID="{6B6B77BD-D3D2-4114-BA7D-D9CD933ACE20}" presName="hierRoot2" presStyleCnt="0">
        <dgm:presLayoutVars>
          <dgm:hierBranch val="init"/>
        </dgm:presLayoutVars>
      </dgm:prSet>
      <dgm:spPr/>
    </dgm:pt>
    <dgm:pt modelId="{E7374666-6208-4637-9207-FFB00337CDEE}" type="pres">
      <dgm:prSet presAssocID="{6B6B77BD-D3D2-4114-BA7D-D9CD933ACE20}" presName="rootComposite" presStyleCnt="0"/>
      <dgm:spPr/>
    </dgm:pt>
    <dgm:pt modelId="{3A543D28-5716-4E9D-9CD3-6AD7E9FDF6A8}" type="pres">
      <dgm:prSet presAssocID="{6B6B77BD-D3D2-4114-BA7D-D9CD933ACE20}" presName="rootText" presStyleLbl="node2" presStyleIdx="2" presStyleCnt="3" custLinFactNeighborX="37611" custLinFactNeighborY="2252">
        <dgm:presLayoutVars>
          <dgm:chPref val="3"/>
        </dgm:presLayoutVars>
      </dgm:prSet>
      <dgm:spPr/>
      <dgm:t>
        <a:bodyPr/>
        <a:lstStyle/>
        <a:p>
          <a:endParaRPr lang="en-US"/>
        </a:p>
      </dgm:t>
    </dgm:pt>
    <dgm:pt modelId="{E3993307-3079-46CF-BBA4-6306275883B4}" type="pres">
      <dgm:prSet presAssocID="{6B6B77BD-D3D2-4114-BA7D-D9CD933ACE20}" presName="rootConnector" presStyleLbl="node2" presStyleIdx="2" presStyleCnt="3"/>
      <dgm:spPr/>
      <dgm:t>
        <a:bodyPr/>
        <a:lstStyle/>
        <a:p>
          <a:endParaRPr lang="en-US"/>
        </a:p>
      </dgm:t>
    </dgm:pt>
    <dgm:pt modelId="{9873D0DB-8722-417E-B2D6-2C8FF159DD95}" type="pres">
      <dgm:prSet presAssocID="{6B6B77BD-D3D2-4114-BA7D-D9CD933ACE20}" presName="hierChild4" presStyleCnt="0"/>
      <dgm:spPr/>
    </dgm:pt>
    <dgm:pt modelId="{B46A9804-18AC-40E2-9B00-14F6B5C192AA}" type="pres">
      <dgm:prSet presAssocID="{6B6B77BD-D3D2-4114-BA7D-D9CD933ACE20}" presName="hierChild5" presStyleCnt="0"/>
      <dgm:spPr/>
    </dgm:pt>
    <dgm:pt modelId="{064B53A0-C53D-44D1-BF56-FC2C0EB2A151}" type="pres">
      <dgm:prSet presAssocID="{CFDD667A-642C-418C-94F4-AC658C4656AD}" presName="hierChild3" presStyleCnt="0"/>
      <dgm:spPr/>
    </dgm:pt>
  </dgm:ptLst>
  <dgm:cxnLst>
    <dgm:cxn modelId="{17C26392-6411-40A7-A643-065AD355F5D8}" type="presOf" srcId="{7D742A52-2E84-4644-BBD1-21CAEF1BFC4D}" destId="{03B2E264-D7C3-4108-8E06-583D10EAC975}" srcOrd="0" destOrd="0" presId="urn:microsoft.com/office/officeart/2005/8/layout/orgChart1"/>
    <dgm:cxn modelId="{58519569-A965-4081-A734-D1B794A1C210}" type="presOf" srcId="{28B803A2-4C6B-4A0D-B398-A22EA7D5DE46}" destId="{CF4C4B71-9ECB-4171-A48B-298A4673A3C2}" srcOrd="0" destOrd="0" presId="urn:microsoft.com/office/officeart/2005/8/layout/orgChart1"/>
    <dgm:cxn modelId="{94AB9959-EE51-4375-BDA4-91467C25C9C7}" type="presOf" srcId="{7D742A52-2E84-4644-BBD1-21CAEF1BFC4D}" destId="{37F884DA-B39B-452F-962B-8D1B78B79C07}" srcOrd="1" destOrd="0" presId="urn:microsoft.com/office/officeart/2005/8/layout/orgChart1"/>
    <dgm:cxn modelId="{CE6DED73-7EB1-45E0-A930-F568853C3785}" srcId="{CFDD667A-642C-418C-94F4-AC658C4656AD}" destId="{7D742A52-2E84-4644-BBD1-21CAEF1BFC4D}" srcOrd="1" destOrd="0" parTransId="{7ED00850-3830-4F03-B285-B78E85A96600}" sibTransId="{9D74C6DD-FD14-4E1E-B3CB-3D907D4CCF43}"/>
    <dgm:cxn modelId="{7F60187B-0C63-4D0B-BCEA-B9EB059765F4}" srcId="{CFDD667A-642C-418C-94F4-AC658C4656AD}" destId="{6B6B77BD-D3D2-4114-BA7D-D9CD933ACE20}" srcOrd="2" destOrd="0" parTransId="{89A94FCB-AB52-490C-879A-3D0A70E05733}" sibTransId="{A09B00DC-7406-4712-BEA8-3AFEC54D39C1}"/>
    <dgm:cxn modelId="{FAD07364-4018-4409-8D5E-F9D905EDA25A}" type="presOf" srcId="{48C8CE7C-FEF4-4020-AAF7-AB7C35069D52}" destId="{C9208FE4-AFD9-470B-B678-F943B94D0A15}" srcOrd="0" destOrd="0" presId="urn:microsoft.com/office/officeart/2005/8/layout/orgChart1"/>
    <dgm:cxn modelId="{E527AB3C-0D95-4DF6-8A6E-16DFA9447B84}" type="presOf" srcId="{6B6B77BD-D3D2-4114-BA7D-D9CD933ACE20}" destId="{3A543D28-5716-4E9D-9CD3-6AD7E9FDF6A8}" srcOrd="0" destOrd="0" presId="urn:microsoft.com/office/officeart/2005/8/layout/orgChart1"/>
    <dgm:cxn modelId="{E3955161-5C82-4D08-9550-D9830E205068}" type="presOf" srcId="{70DC3A5C-2FED-4002-9F8A-468C0903559D}" destId="{8A44501C-66A8-4446-BF03-292E79B0ED6F}" srcOrd="0" destOrd="0" presId="urn:microsoft.com/office/officeart/2005/8/layout/orgChart1"/>
    <dgm:cxn modelId="{581B814A-9AE1-4860-A88E-12A21D535DC3}" type="presOf" srcId="{00BBD22A-D009-439F-B550-F492C34970CB}" destId="{C026D499-6A89-48C9-B108-90C2457CC41C}" srcOrd="0" destOrd="0" presId="urn:microsoft.com/office/officeart/2005/8/layout/orgChart1"/>
    <dgm:cxn modelId="{02B5FE4F-3387-4FB8-BB8F-B7043AD6CDB8}" type="presOf" srcId="{89A94FCB-AB52-490C-879A-3D0A70E05733}" destId="{0D31F029-511C-4F70-88AB-523445AF0AAF}" srcOrd="0" destOrd="0" presId="urn:microsoft.com/office/officeart/2005/8/layout/orgChart1"/>
    <dgm:cxn modelId="{9DA2E3BC-59AC-42AC-95EB-A04D326A3100}" type="presOf" srcId="{6B6B77BD-D3D2-4114-BA7D-D9CD933ACE20}" destId="{E3993307-3079-46CF-BBA4-6306275883B4}" srcOrd="1" destOrd="0" presId="urn:microsoft.com/office/officeart/2005/8/layout/orgChart1"/>
    <dgm:cxn modelId="{CC7324D3-F368-4AFC-8348-08D60C89D8F0}" type="presOf" srcId="{A8F3F969-8D7D-46F2-A312-5837A5A5595C}" destId="{57EE0356-0FEB-431B-9C55-888E1A4D125E}" srcOrd="0" destOrd="0" presId="urn:microsoft.com/office/officeart/2005/8/layout/orgChart1"/>
    <dgm:cxn modelId="{55B02DE2-0181-4A13-8A4C-1E44629D94FE}" type="presOf" srcId="{ABC8215F-7447-4636-B0C6-01D19CC80336}" destId="{AE17C259-9AA2-4A18-9658-2E62019EAFCB}" srcOrd="0" destOrd="0" presId="urn:microsoft.com/office/officeart/2005/8/layout/orgChart1"/>
    <dgm:cxn modelId="{99066DDE-1069-44FE-A0ED-C6166EAB9AC4}" srcId="{A8F3F969-8D7D-46F2-A312-5837A5A5595C}" destId="{00BBD22A-D009-439F-B550-F492C34970CB}" srcOrd="0" destOrd="0" parTransId="{28B803A2-4C6B-4A0D-B398-A22EA7D5DE46}" sibTransId="{A9E7EC9A-2849-49D2-8189-3CF68C6CA4D9}"/>
    <dgm:cxn modelId="{DF92537F-C9B8-40C2-873E-27AED8B0FC85}" type="presOf" srcId="{CFDD667A-642C-418C-94F4-AC658C4656AD}" destId="{91EB96E1-C46B-4D88-88BE-FB7A715AA0B6}" srcOrd="1" destOrd="0" presId="urn:microsoft.com/office/officeart/2005/8/layout/orgChart1"/>
    <dgm:cxn modelId="{BFF7DE6A-36DE-4EE5-9BF7-0B4A0300F0BB}" srcId="{70DC3A5C-2FED-4002-9F8A-468C0903559D}" destId="{CFDD667A-642C-418C-94F4-AC658C4656AD}" srcOrd="0" destOrd="0" parTransId="{A846082C-1AE6-405F-ABDA-57F41DBC150B}" sibTransId="{E667FBCD-E857-4E47-9BA0-C9EC253C091B}"/>
    <dgm:cxn modelId="{C9A762D0-0FF1-457D-8B4E-B36B4B4E1D55}" type="presOf" srcId="{CFDD667A-642C-418C-94F4-AC658C4656AD}" destId="{4621494F-B04B-43FB-B6EE-9DB90B75E6B4}" srcOrd="0" destOrd="0" presId="urn:microsoft.com/office/officeart/2005/8/layout/orgChart1"/>
    <dgm:cxn modelId="{BB7452E6-C694-4734-A4FA-BDF0108A9EAF}" type="presOf" srcId="{7ED00850-3830-4F03-B285-B78E85A96600}" destId="{86C9CD5E-4A16-4A7E-B3F1-38882AB468E1}" srcOrd="0" destOrd="0" presId="urn:microsoft.com/office/officeart/2005/8/layout/orgChart1"/>
    <dgm:cxn modelId="{8732CEF5-4CC8-464A-A2B8-D5ADED306ADD}" type="presOf" srcId="{FE32AF35-0307-4343-AA18-A28C7D2C8005}" destId="{54B619D0-A301-49C6-9CAE-AC8C336C8628}" srcOrd="0" destOrd="0" presId="urn:microsoft.com/office/officeart/2005/8/layout/orgChart1"/>
    <dgm:cxn modelId="{55749FD5-DDF3-4530-8ED9-6FB8BF6F5210}" type="presOf" srcId="{A8F3F969-8D7D-46F2-A312-5837A5A5595C}" destId="{F1EE094F-5D05-4E0F-B2EF-C9B160F43001}" srcOrd="1" destOrd="0" presId="urn:microsoft.com/office/officeart/2005/8/layout/orgChart1"/>
    <dgm:cxn modelId="{BC7E3A2C-BA7C-4DA6-85EB-6DAE9AAA8470}" type="presOf" srcId="{00BBD22A-D009-439F-B550-F492C34970CB}" destId="{86CE0909-3F07-4ADA-8E89-115F4F103AEF}" srcOrd="1" destOrd="0" presId="urn:microsoft.com/office/officeart/2005/8/layout/orgChart1"/>
    <dgm:cxn modelId="{C8477C58-3058-4F6F-8D5B-23669530E7FB}" srcId="{CFDD667A-642C-418C-94F4-AC658C4656AD}" destId="{A8F3F969-8D7D-46F2-A312-5837A5A5595C}" srcOrd="0" destOrd="0" parTransId="{ABC8215F-7447-4636-B0C6-01D19CC80336}" sibTransId="{942D127C-0863-4F9A-B5FE-3064F46ECD2A}"/>
    <dgm:cxn modelId="{03FDD4E8-5422-4DD0-B1EB-24C6B7384C82}" type="presOf" srcId="{48C8CE7C-FEF4-4020-AAF7-AB7C35069D52}" destId="{069B75D1-736D-4C23-89F7-2C078FF78066}" srcOrd="1" destOrd="0" presId="urn:microsoft.com/office/officeart/2005/8/layout/orgChart1"/>
    <dgm:cxn modelId="{CB4E52DD-C42E-45E2-BEAE-923921852D02}" srcId="{A8F3F969-8D7D-46F2-A312-5837A5A5595C}" destId="{48C8CE7C-FEF4-4020-AAF7-AB7C35069D52}" srcOrd="1" destOrd="0" parTransId="{FE32AF35-0307-4343-AA18-A28C7D2C8005}" sibTransId="{D2546686-802B-4AB3-A405-DBDC0CBC54F5}"/>
    <dgm:cxn modelId="{B42241F7-7309-42BA-82B1-970E6B376319}" type="presParOf" srcId="{8A44501C-66A8-4446-BF03-292E79B0ED6F}" destId="{8B049896-D0C7-4DA2-B0B9-A1185F1FA133}" srcOrd="0" destOrd="0" presId="urn:microsoft.com/office/officeart/2005/8/layout/orgChart1"/>
    <dgm:cxn modelId="{85A6C191-EF37-4660-8FB9-04C1B59115FA}" type="presParOf" srcId="{8B049896-D0C7-4DA2-B0B9-A1185F1FA133}" destId="{D92E831B-1F00-4342-B8BC-A70996527C21}" srcOrd="0" destOrd="0" presId="urn:microsoft.com/office/officeart/2005/8/layout/orgChart1"/>
    <dgm:cxn modelId="{C4476769-538F-46BE-92C7-80D3372670C6}" type="presParOf" srcId="{D92E831B-1F00-4342-B8BC-A70996527C21}" destId="{4621494F-B04B-43FB-B6EE-9DB90B75E6B4}" srcOrd="0" destOrd="0" presId="urn:microsoft.com/office/officeart/2005/8/layout/orgChart1"/>
    <dgm:cxn modelId="{6C3E057C-0485-4F75-91DE-80E072155E88}" type="presParOf" srcId="{D92E831B-1F00-4342-B8BC-A70996527C21}" destId="{91EB96E1-C46B-4D88-88BE-FB7A715AA0B6}" srcOrd="1" destOrd="0" presId="urn:microsoft.com/office/officeart/2005/8/layout/orgChart1"/>
    <dgm:cxn modelId="{1CBAA944-4FC4-41FF-8821-914266539C08}" type="presParOf" srcId="{8B049896-D0C7-4DA2-B0B9-A1185F1FA133}" destId="{31FE533B-B9DC-4B65-9C06-213D834C8794}" srcOrd="1" destOrd="0" presId="urn:microsoft.com/office/officeart/2005/8/layout/orgChart1"/>
    <dgm:cxn modelId="{3BD72FA2-3E09-4DC1-9175-FF509648FA56}" type="presParOf" srcId="{31FE533B-B9DC-4B65-9C06-213D834C8794}" destId="{AE17C259-9AA2-4A18-9658-2E62019EAFCB}" srcOrd="0" destOrd="0" presId="urn:microsoft.com/office/officeart/2005/8/layout/orgChart1"/>
    <dgm:cxn modelId="{2BB0669F-3154-47E4-8210-782F7717CCC7}" type="presParOf" srcId="{31FE533B-B9DC-4B65-9C06-213D834C8794}" destId="{AD4CAFE3-E05A-450E-97B7-B63D4EB3B06C}" srcOrd="1" destOrd="0" presId="urn:microsoft.com/office/officeart/2005/8/layout/orgChart1"/>
    <dgm:cxn modelId="{78CF80CA-7306-4EEE-AB2D-D985D842A060}" type="presParOf" srcId="{AD4CAFE3-E05A-450E-97B7-B63D4EB3B06C}" destId="{B1F849AB-1133-4BBD-9E0F-A3506F870FD2}" srcOrd="0" destOrd="0" presId="urn:microsoft.com/office/officeart/2005/8/layout/orgChart1"/>
    <dgm:cxn modelId="{9494D498-4F5D-444A-8EA0-8281748F4346}" type="presParOf" srcId="{B1F849AB-1133-4BBD-9E0F-A3506F870FD2}" destId="{57EE0356-0FEB-431B-9C55-888E1A4D125E}" srcOrd="0" destOrd="0" presId="urn:microsoft.com/office/officeart/2005/8/layout/orgChart1"/>
    <dgm:cxn modelId="{16F74D18-3D79-48B5-9ECA-3CC13110D3C8}" type="presParOf" srcId="{B1F849AB-1133-4BBD-9E0F-A3506F870FD2}" destId="{F1EE094F-5D05-4E0F-B2EF-C9B160F43001}" srcOrd="1" destOrd="0" presId="urn:microsoft.com/office/officeart/2005/8/layout/orgChart1"/>
    <dgm:cxn modelId="{0238F4FE-7C96-41B4-B68F-D810E44C7CE4}" type="presParOf" srcId="{AD4CAFE3-E05A-450E-97B7-B63D4EB3B06C}" destId="{6C7370F9-7EA6-4B72-AD85-81FBFA59D3B5}" srcOrd="1" destOrd="0" presId="urn:microsoft.com/office/officeart/2005/8/layout/orgChart1"/>
    <dgm:cxn modelId="{2900254B-E6DD-4FCC-ADBF-2DA988FBADE9}" type="presParOf" srcId="{6C7370F9-7EA6-4B72-AD85-81FBFA59D3B5}" destId="{CF4C4B71-9ECB-4171-A48B-298A4673A3C2}" srcOrd="0" destOrd="0" presId="urn:microsoft.com/office/officeart/2005/8/layout/orgChart1"/>
    <dgm:cxn modelId="{CC405F2C-DF0E-48AD-96E3-1DDEBF82D11B}" type="presParOf" srcId="{6C7370F9-7EA6-4B72-AD85-81FBFA59D3B5}" destId="{30A3E8EC-F519-44F2-90F6-2D8D026DEA61}" srcOrd="1" destOrd="0" presId="urn:microsoft.com/office/officeart/2005/8/layout/orgChart1"/>
    <dgm:cxn modelId="{10C5D892-C72E-4C91-BB9C-FD5BD7098DC6}" type="presParOf" srcId="{30A3E8EC-F519-44F2-90F6-2D8D026DEA61}" destId="{85BE1D3C-C831-49FE-9C81-ADB88C77336A}" srcOrd="0" destOrd="0" presId="urn:microsoft.com/office/officeart/2005/8/layout/orgChart1"/>
    <dgm:cxn modelId="{3FBC954C-D1E3-4732-8600-9A73DBCFF70F}" type="presParOf" srcId="{85BE1D3C-C831-49FE-9C81-ADB88C77336A}" destId="{C026D499-6A89-48C9-B108-90C2457CC41C}" srcOrd="0" destOrd="0" presId="urn:microsoft.com/office/officeart/2005/8/layout/orgChart1"/>
    <dgm:cxn modelId="{74343FDA-8CD0-4112-AEF2-E9F45970C531}" type="presParOf" srcId="{85BE1D3C-C831-49FE-9C81-ADB88C77336A}" destId="{86CE0909-3F07-4ADA-8E89-115F4F103AEF}" srcOrd="1" destOrd="0" presId="urn:microsoft.com/office/officeart/2005/8/layout/orgChart1"/>
    <dgm:cxn modelId="{2AFB5669-301E-40AA-97E5-D31D247E1929}" type="presParOf" srcId="{30A3E8EC-F519-44F2-90F6-2D8D026DEA61}" destId="{75BDF451-9852-4276-B781-48D713436060}" srcOrd="1" destOrd="0" presId="urn:microsoft.com/office/officeart/2005/8/layout/orgChart1"/>
    <dgm:cxn modelId="{D218B4AD-BE69-4745-814F-05CAD07EC686}" type="presParOf" srcId="{30A3E8EC-F519-44F2-90F6-2D8D026DEA61}" destId="{8F6328F9-7721-4CC6-9929-614B4944D8BD}" srcOrd="2" destOrd="0" presId="urn:microsoft.com/office/officeart/2005/8/layout/orgChart1"/>
    <dgm:cxn modelId="{F069EF40-1B77-4027-B9C1-1600DED7A64C}" type="presParOf" srcId="{6C7370F9-7EA6-4B72-AD85-81FBFA59D3B5}" destId="{54B619D0-A301-49C6-9CAE-AC8C336C8628}" srcOrd="2" destOrd="0" presId="urn:microsoft.com/office/officeart/2005/8/layout/orgChart1"/>
    <dgm:cxn modelId="{6E6F1D1D-1678-4403-BEAB-4AD1A845D3F8}" type="presParOf" srcId="{6C7370F9-7EA6-4B72-AD85-81FBFA59D3B5}" destId="{C1265068-5B6C-468A-BE82-54B4DEEADCBE}" srcOrd="3" destOrd="0" presId="urn:microsoft.com/office/officeart/2005/8/layout/orgChart1"/>
    <dgm:cxn modelId="{ED813B31-B907-4CC0-9A01-F7051F4A211B}" type="presParOf" srcId="{C1265068-5B6C-468A-BE82-54B4DEEADCBE}" destId="{903644BC-B8FD-4EB6-9D13-8E9FAA243A0E}" srcOrd="0" destOrd="0" presId="urn:microsoft.com/office/officeart/2005/8/layout/orgChart1"/>
    <dgm:cxn modelId="{79A148C6-AC97-4FDD-B31D-0F7FA125846C}" type="presParOf" srcId="{903644BC-B8FD-4EB6-9D13-8E9FAA243A0E}" destId="{C9208FE4-AFD9-470B-B678-F943B94D0A15}" srcOrd="0" destOrd="0" presId="urn:microsoft.com/office/officeart/2005/8/layout/orgChart1"/>
    <dgm:cxn modelId="{BACD2A5D-87FA-4675-85A9-4CF5CB79F321}" type="presParOf" srcId="{903644BC-B8FD-4EB6-9D13-8E9FAA243A0E}" destId="{069B75D1-736D-4C23-89F7-2C078FF78066}" srcOrd="1" destOrd="0" presId="urn:microsoft.com/office/officeart/2005/8/layout/orgChart1"/>
    <dgm:cxn modelId="{3D84420A-C14E-4E4D-A731-58C6E26EB6A6}" type="presParOf" srcId="{C1265068-5B6C-468A-BE82-54B4DEEADCBE}" destId="{8AD4CAC5-EB27-4E90-B8E4-F9AB64E258DF}" srcOrd="1" destOrd="0" presId="urn:microsoft.com/office/officeart/2005/8/layout/orgChart1"/>
    <dgm:cxn modelId="{030CEA2F-3072-4D8A-B7A9-EAF94219F0B9}" type="presParOf" srcId="{C1265068-5B6C-468A-BE82-54B4DEEADCBE}" destId="{483EB7FF-1B8A-4D51-B6AC-E5FDB0624F4F}" srcOrd="2" destOrd="0" presId="urn:microsoft.com/office/officeart/2005/8/layout/orgChart1"/>
    <dgm:cxn modelId="{93C8A6D0-2F5E-4E4F-BD90-2AC5D2579CD9}" type="presParOf" srcId="{AD4CAFE3-E05A-450E-97B7-B63D4EB3B06C}" destId="{72B19138-AB3B-4998-B46E-BF926C8BD1FC}" srcOrd="2" destOrd="0" presId="urn:microsoft.com/office/officeart/2005/8/layout/orgChart1"/>
    <dgm:cxn modelId="{2E1AC4E1-0B15-40AE-B63E-20602B94B45C}" type="presParOf" srcId="{31FE533B-B9DC-4B65-9C06-213D834C8794}" destId="{86C9CD5E-4A16-4A7E-B3F1-38882AB468E1}" srcOrd="2" destOrd="0" presId="urn:microsoft.com/office/officeart/2005/8/layout/orgChart1"/>
    <dgm:cxn modelId="{C65A1ACB-8317-49E3-AD3D-49FE5CA18903}" type="presParOf" srcId="{31FE533B-B9DC-4B65-9C06-213D834C8794}" destId="{457737DF-266A-4216-AEB8-5C010CB7D836}" srcOrd="3" destOrd="0" presId="urn:microsoft.com/office/officeart/2005/8/layout/orgChart1"/>
    <dgm:cxn modelId="{B3FD7654-53EF-4CCB-9630-C70D81C1F861}" type="presParOf" srcId="{457737DF-266A-4216-AEB8-5C010CB7D836}" destId="{52E9D5E2-982A-4B44-A2A2-88B69FCC8D27}" srcOrd="0" destOrd="0" presId="urn:microsoft.com/office/officeart/2005/8/layout/orgChart1"/>
    <dgm:cxn modelId="{81BF8656-838C-43BC-8774-75B2E5D88E62}" type="presParOf" srcId="{52E9D5E2-982A-4B44-A2A2-88B69FCC8D27}" destId="{03B2E264-D7C3-4108-8E06-583D10EAC975}" srcOrd="0" destOrd="0" presId="urn:microsoft.com/office/officeart/2005/8/layout/orgChart1"/>
    <dgm:cxn modelId="{F3F3DE6D-3C94-4B45-A8CA-94862C4CE392}" type="presParOf" srcId="{52E9D5E2-982A-4B44-A2A2-88B69FCC8D27}" destId="{37F884DA-B39B-452F-962B-8D1B78B79C07}" srcOrd="1" destOrd="0" presId="urn:microsoft.com/office/officeart/2005/8/layout/orgChart1"/>
    <dgm:cxn modelId="{75A40E99-739B-4855-8F6E-A3A472E49DDE}" type="presParOf" srcId="{457737DF-266A-4216-AEB8-5C010CB7D836}" destId="{80A17A15-AD18-4A2B-96C8-F1EAEAFA712D}" srcOrd="1" destOrd="0" presId="urn:microsoft.com/office/officeart/2005/8/layout/orgChart1"/>
    <dgm:cxn modelId="{D8D8F77A-6D99-481A-9DE7-E40BF23380DC}" type="presParOf" srcId="{457737DF-266A-4216-AEB8-5C010CB7D836}" destId="{92CB8641-18F6-4EA2-BC94-54AF22B06315}" srcOrd="2" destOrd="0" presId="urn:microsoft.com/office/officeart/2005/8/layout/orgChart1"/>
    <dgm:cxn modelId="{D659A2DF-3DAD-487A-8B6E-6055B8480599}" type="presParOf" srcId="{31FE533B-B9DC-4B65-9C06-213D834C8794}" destId="{0D31F029-511C-4F70-88AB-523445AF0AAF}" srcOrd="4" destOrd="0" presId="urn:microsoft.com/office/officeart/2005/8/layout/orgChart1"/>
    <dgm:cxn modelId="{6E7C6C87-8A86-49D1-AFA3-ADBB320D1B38}" type="presParOf" srcId="{31FE533B-B9DC-4B65-9C06-213D834C8794}" destId="{9DAEF849-F59B-4A37-9C99-A165679A1BE4}" srcOrd="5" destOrd="0" presId="urn:microsoft.com/office/officeart/2005/8/layout/orgChart1"/>
    <dgm:cxn modelId="{52437DF1-37F5-46C8-B22E-C6A9174FCEB9}" type="presParOf" srcId="{9DAEF849-F59B-4A37-9C99-A165679A1BE4}" destId="{E7374666-6208-4637-9207-FFB00337CDEE}" srcOrd="0" destOrd="0" presId="urn:microsoft.com/office/officeart/2005/8/layout/orgChart1"/>
    <dgm:cxn modelId="{BFB2B3A7-CE61-434A-A1EC-2C356D5501EC}" type="presParOf" srcId="{E7374666-6208-4637-9207-FFB00337CDEE}" destId="{3A543D28-5716-4E9D-9CD3-6AD7E9FDF6A8}" srcOrd="0" destOrd="0" presId="urn:microsoft.com/office/officeart/2005/8/layout/orgChart1"/>
    <dgm:cxn modelId="{BCCC01F2-6088-4972-9AE5-41AC32CC6760}" type="presParOf" srcId="{E7374666-6208-4637-9207-FFB00337CDEE}" destId="{E3993307-3079-46CF-BBA4-6306275883B4}" srcOrd="1" destOrd="0" presId="urn:microsoft.com/office/officeart/2005/8/layout/orgChart1"/>
    <dgm:cxn modelId="{BD0FC5AC-F911-4BFD-801E-11DC7F38EE6F}" type="presParOf" srcId="{9DAEF849-F59B-4A37-9C99-A165679A1BE4}" destId="{9873D0DB-8722-417E-B2D6-2C8FF159DD95}" srcOrd="1" destOrd="0" presId="urn:microsoft.com/office/officeart/2005/8/layout/orgChart1"/>
    <dgm:cxn modelId="{30E102B8-9D02-458B-BCC8-ADBFD4275D3A}" type="presParOf" srcId="{9DAEF849-F59B-4A37-9C99-A165679A1BE4}" destId="{B46A9804-18AC-40E2-9B00-14F6B5C192AA}" srcOrd="2" destOrd="0" presId="urn:microsoft.com/office/officeart/2005/8/layout/orgChart1"/>
    <dgm:cxn modelId="{92EC32BD-ADD0-4C50-B1E1-36C44BAFACF4}" type="presParOf" srcId="{8B049896-D0C7-4DA2-B0B9-A1185F1FA133}" destId="{064B53A0-C53D-44D1-BF56-FC2C0EB2A151}" srcOrd="2" destOrd="0" presId="urn:microsoft.com/office/officeart/2005/8/layout/orgChar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850291C7-24EC-4C4A-BA55-E9E3620F7313}" type="doc">
      <dgm:prSet loTypeId="urn:microsoft.com/office/officeart/2008/layout/HalfCircleOrganizationChart" loCatId="hierarchy" qsTypeId="urn:microsoft.com/office/officeart/2005/8/quickstyle/simple1" qsCatId="simple" csTypeId="urn:microsoft.com/office/officeart/2005/8/colors/accent1_2" csCatId="accent1" phldr="1"/>
      <dgm:spPr/>
      <dgm:t>
        <a:bodyPr/>
        <a:lstStyle/>
        <a:p>
          <a:pPr rtl="1"/>
          <a:endParaRPr lang="ar-SA"/>
        </a:p>
      </dgm:t>
    </dgm:pt>
    <dgm:pt modelId="{00CBFFA8-80B2-419E-828F-88C7A160E3F6}">
      <dgm:prSet phldrT="[نص]" custT="1"/>
      <dgm:spPr/>
      <dgm:t>
        <a:bodyPr/>
        <a:lstStyle/>
        <a:p>
          <a:pPr rtl="1"/>
          <a:r>
            <a:rPr lang="ar-SA" sz="2400" b="1" dirty="0" smtClean="0">
              <a:latin typeface="Sakkal Majalla" panose="02000000000000000000" pitchFamily="2" charset="-78"/>
              <a:cs typeface="Sakkal Majalla" panose="02000000000000000000" pitchFamily="2" charset="-78"/>
            </a:rPr>
            <a:t>مصادر الشريعة الإسلامية </a:t>
          </a:r>
          <a:endParaRPr lang="ar-SA" sz="2400" b="1" dirty="0">
            <a:latin typeface="Sakkal Majalla" panose="02000000000000000000" pitchFamily="2" charset="-78"/>
            <a:cs typeface="Sakkal Majalla" panose="02000000000000000000" pitchFamily="2" charset="-78"/>
          </a:endParaRPr>
        </a:p>
      </dgm:t>
    </dgm:pt>
    <dgm:pt modelId="{EF3D0478-E57B-44A6-A07D-751E51596262}" type="parTrans" cxnId="{9AF74C03-50B6-4F8B-A9F2-72DEAF5BF3E1}">
      <dgm:prSet/>
      <dgm:spPr/>
      <dgm:t>
        <a:bodyPr/>
        <a:lstStyle/>
        <a:p>
          <a:pPr rtl="1"/>
          <a:endParaRPr lang="ar-SA"/>
        </a:p>
      </dgm:t>
    </dgm:pt>
    <dgm:pt modelId="{EFA63713-9A72-4893-A5C9-D5A8A0FAA862}" type="sibTrans" cxnId="{9AF74C03-50B6-4F8B-A9F2-72DEAF5BF3E1}">
      <dgm:prSet/>
      <dgm:spPr/>
    </dgm:pt>
    <dgm:pt modelId="{8DA43ED8-0032-4429-87C0-E7C698F760B4}">
      <dgm:prSet phldrT="[نص]" custT="1"/>
      <dgm:spPr/>
      <dgm:t>
        <a:bodyPr/>
        <a:lstStyle/>
        <a:p>
          <a:pPr rtl="1"/>
          <a:r>
            <a:rPr lang="ar-SA" sz="2400" b="1" dirty="0" smtClean="0">
              <a:latin typeface="Sakkal Majalla" panose="02000000000000000000" pitchFamily="2" charset="-78"/>
              <a:cs typeface="Sakkal Majalla" panose="02000000000000000000" pitchFamily="2" charset="-78"/>
            </a:rPr>
            <a:t>المصادر العقلية</a:t>
          </a:r>
          <a:endParaRPr lang="ar-SA" sz="2400" b="1" dirty="0">
            <a:latin typeface="Sakkal Majalla" panose="02000000000000000000" pitchFamily="2" charset="-78"/>
            <a:cs typeface="Sakkal Majalla" panose="02000000000000000000" pitchFamily="2" charset="-78"/>
          </a:endParaRPr>
        </a:p>
      </dgm:t>
    </dgm:pt>
    <dgm:pt modelId="{7FE652BD-F46F-49F5-9E74-8CECDA691588}" type="parTrans" cxnId="{AE9C1A5C-6FAB-44D5-917E-E473C15D43CF}">
      <dgm:prSet/>
      <dgm:spPr/>
      <dgm:t>
        <a:bodyPr/>
        <a:lstStyle/>
        <a:p>
          <a:pPr rtl="1"/>
          <a:endParaRPr lang="ar-SA" sz="2800" b="1">
            <a:latin typeface="Sakkal Majalla" panose="02000000000000000000" pitchFamily="2" charset="-78"/>
            <a:cs typeface="Sakkal Majalla" panose="02000000000000000000" pitchFamily="2" charset="-78"/>
          </a:endParaRPr>
        </a:p>
      </dgm:t>
    </dgm:pt>
    <dgm:pt modelId="{EDEF2826-AEEC-438A-9C3C-1A5404127AC2}" type="sibTrans" cxnId="{AE9C1A5C-6FAB-44D5-917E-E473C15D43CF}">
      <dgm:prSet/>
      <dgm:spPr/>
    </dgm:pt>
    <dgm:pt modelId="{A5213381-B1E9-4885-89F2-06960A07AD47}">
      <dgm:prSet phldrT="[نص]" custT="1"/>
      <dgm:spPr/>
      <dgm:t>
        <a:bodyPr/>
        <a:lstStyle/>
        <a:p>
          <a:pPr rtl="1"/>
          <a:r>
            <a:rPr lang="ar-SA" sz="2400" b="1" dirty="0" smtClean="0">
              <a:latin typeface="Sakkal Majalla" panose="02000000000000000000" pitchFamily="2" charset="-78"/>
              <a:cs typeface="Sakkal Majalla" panose="02000000000000000000" pitchFamily="2" charset="-78"/>
            </a:rPr>
            <a:t>المصادر النقلية </a:t>
          </a:r>
          <a:endParaRPr lang="ar-SA" sz="2400" b="1" dirty="0">
            <a:latin typeface="Sakkal Majalla" panose="02000000000000000000" pitchFamily="2" charset="-78"/>
            <a:cs typeface="Sakkal Majalla" panose="02000000000000000000" pitchFamily="2" charset="-78"/>
          </a:endParaRPr>
        </a:p>
      </dgm:t>
    </dgm:pt>
    <dgm:pt modelId="{674D879B-E5EC-4945-A0CA-2D1F7FF02221}" type="parTrans" cxnId="{9625570E-224C-4E0A-9974-EC58AAA695CD}">
      <dgm:prSet/>
      <dgm:spPr/>
      <dgm:t>
        <a:bodyPr/>
        <a:lstStyle/>
        <a:p>
          <a:pPr rtl="1"/>
          <a:endParaRPr lang="ar-SA" sz="2800" b="1">
            <a:latin typeface="Sakkal Majalla" panose="02000000000000000000" pitchFamily="2" charset="-78"/>
            <a:cs typeface="Sakkal Majalla" panose="02000000000000000000" pitchFamily="2" charset="-78"/>
          </a:endParaRPr>
        </a:p>
      </dgm:t>
    </dgm:pt>
    <dgm:pt modelId="{72844B09-885E-4BB8-91B3-83A6B5845006}" type="sibTrans" cxnId="{9625570E-224C-4E0A-9974-EC58AAA695CD}">
      <dgm:prSet/>
      <dgm:spPr/>
    </dgm:pt>
    <dgm:pt modelId="{DCFBCEFD-F3A3-49E5-99E6-FAF19004F2EC}">
      <dgm:prSet custT="1"/>
      <dgm:spPr/>
      <dgm:t>
        <a:bodyPr/>
        <a:lstStyle/>
        <a:p>
          <a:pPr rtl="1"/>
          <a:r>
            <a:rPr lang="ar-SA" sz="2400" b="1" dirty="0" smtClean="0">
              <a:latin typeface="Sakkal Majalla" panose="02000000000000000000" pitchFamily="2" charset="-78"/>
              <a:cs typeface="Sakkal Majalla" panose="02000000000000000000" pitchFamily="2" charset="-78"/>
            </a:rPr>
            <a:t>السنة النبوية </a:t>
          </a:r>
          <a:endParaRPr lang="ar-SA" sz="2400" b="1" dirty="0">
            <a:latin typeface="Sakkal Majalla" panose="02000000000000000000" pitchFamily="2" charset="-78"/>
            <a:cs typeface="Sakkal Majalla" panose="02000000000000000000" pitchFamily="2" charset="-78"/>
          </a:endParaRPr>
        </a:p>
      </dgm:t>
    </dgm:pt>
    <dgm:pt modelId="{A7FF0220-CE0A-421D-98D9-1687C2CC7CE0}" type="parTrans" cxnId="{CA0E3A24-2531-4004-BBEC-A5C81C4101CD}">
      <dgm:prSet/>
      <dgm:spPr/>
      <dgm:t>
        <a:bodyPr/>
        <a:lstStyle/>
        <a:p>
          <a:pPr rtl="1"/>
          <a:endParaRPr lang="ar-SA" sz="2800" b="1">
            <a:latin typeface="Sakkal Majalla" panose="02000000000000000000" pitchFamily="2" charset="-78"/>
            <a:cs typeface="Sakkal Majalla" panose="02000000000000000000" pitchFamily="2" charset="-78"/>
          </a:endParaRPr>
        </a:p>
      </dgm:t>
    </dgm:pt>
    <dgm:pt modelId="{4BFA923E-243B-4393-933D-7D165A33FFF3}" type="sibTrans" cxnId="{CA0E3A24-2531-4004-BBEC-A5C81C4101CD}">
      <dgm:prSet/>
      <dgm:spPr/>
      <dgm:t>
        <a:bodyPr/>
        <a:lstStyle/>
        <a:p>
          <a:pPr rtl="1"/>
          <a:endParaRPr lang="ar-SA"/>
        </a:p>
      </dgm:t>
    </dgm:pt>
    <dgm:pt modelId="{6EC8E67F-E4EA-4F16-B809-EC9FB89D75E2}">
      <dgm:prSet custT="1"/>
      <dgm:spPr/>
      <dgm:t>
        <a:bodyPr/>
        <a:lstStyle/>
        <a:p>
          <a:pPr rtl="1"/>
          <a:r>
            <a:rPr lang="ar-SA" sz="2400" b="1" dirty="0" smtClean="0">
              <a:latin typeface="Sakkal Majalla" panose="02000000000000000000" pitchFamily="2" charset="-78"/>
              <a:cs typeface="Sakkal Majalla" panose="02000000000000000000" pitchFamily="2" charset="-78"/>
            </a:rPr>
            <a:t>القرآن</a:t>
          </a:r>
          <a:endParaRPr lang="ar-SA" sz="2400" b="1" dirty="0">
            <a:latin typeface="Sakkal Majalla" panose="02000000000000000000" pitchFamily="2" charset="-78"/>
            <a:cs typeface="Sakkal Majalla" panose="02000000000000000000" pitchFamily="2" charset="-78"/>
          </a:endParaRPr>
        </a:p>
      </dgm:t>
    </dgm:pt>
    <dgm:pt modelId="{46C40273-DF2F-4B96-B021-0419A53B20AC}" type="parTrans" cxnId="{364FEAAF-D5AC-484E-9B4D-53422E671F05}">
      <dgm:prSet/>
      <dgm:spPr/>
      <dgm:t>
        <a:bodyPr/>
        <a:lstStyle/>
        <a:p>
          <a:pPr rtl="1"/>
          <a:endParaRPr lang="ar-SA" sz="2800" b="1">
            <a:latin typeface="Sakkal Majalla" panose="02000000000000000000" pitchFamily="2" charset="-78"/>
            <a:cs typeface="Sakkal Majalla" panose="02000000000000000000" pitchFamily="2" charset="-78"/>
          </a:endParaRPr>
        </a:p>
      </dgm:t>
    </dgm:pt>
    <dgm:pt modelId="{A2428A0A-B1A1-485C-8A6A-A3019729A69D}" type="sibTrans" cxnId="{364FEAAF-D5AC-484E-9B4D-53422E671F05}">
      <dgm:prSet/>
      <dgm:spPr/>
      <dgm:t>
        <a:bodyPr/>
        <a:lstStyle/>
        <a:p>
          <a:pPr rtl="1"/>
          <a:endParaRPr lang="ar-SA"/>
        </a:p>
      </dgm:t>
    </dgm:pt>
    <dgm:pt modelId="{3D42A10D-3FCD-4206-9F8E-9C8A6324E79E}">
      <dgm:prSet custT="1"/>
      <dgm:spPr/>
      <dgm:t>
        <a:bodyPr/>
        <a:lstStyle/>
        <a:p>
          <a:pPr rtl="1"/>
          <a:r>
            <a:rPr lang="ar-SA" sz="2400" b="1" dirty="0" smtClean="0">
              <a:latin typeface="Sakkal Majalla" panose="02000000000000000000" pitchFamily="2" charset="-78"/>
              <a:cs typeface="Sakkal Majalla" panose="02000000000000000000" pitchFamily="2" charset="-78"/>
            </a:rPr>
            <a:t>الرأي</a:t>
          </a:r>
          <a:endParaRPr lang="ar-SA" sz="2400" b="1" dirty="0">
            <a:latin typeface="Sakkal Majalla" panose="02000000000000000000" pitchFamily="2" charset="-78"/>
            <a:cs typeface="Sakkal Majalla" panose="02000000000000000000" pitchFamily="2" charset="-78"/>
          </a:endParaRPr>
        </a:p>
      </dgm:t>
    </dgm:pt>
    <dgm:pt modelId="{DFA3C10E-B5EA-458F-A787-437AB57F4621}" type="parTrans" cxnId="{1452A95A-91F4-40C0-838E-0062B8477D51}">
      <dgm:prSet/>
      <dgm:spPr/>
      <dgm:t>
        <a:bodyPr/>
        <a:lstStyle/>
        <a:p>
          <a:pPr rtl="1"/>
          <a:endParaRPr lang="ar-SA" sz="2800" b="1">
            <a:latin typeface="Sakkal Majalla" panose="02000000000000000000" pitchFamily="2" charset="-78"/>
            <a:cs typeface="Sakkal Majalla" panose="02000000000000000000" pitchFamily="2" charset="-78"/>
          </a:endParaRPr>
        </a:p>
      </dgm:t>
    </dgm:pt>
    <dgm:pt modelId="{84D1FD9F-D391-4149-9EB2-A08E65660CDF}" type="sibTrans" cxnId="{1452A95A-91F4-40C0-838E-0062B8477D51}">
      <dgm:prSet/>
      <dgm:spPr/>
      <dgm:t>
        <a:bodyPr/>
        <a:lstStyle/>
        <a:p>
          <a:pPr rtl="1"/>
          <a:endParaRPr lang="ar-SA"/>
        </a:p>
      </dgm:t>
    </dgm:pt>
    <dgm:pt modelId="{07C2791C-75F6-470D-99EB-8C69EC8CE43C}">
      <dgm:prSet custT="1"/>
      <dgm:spPr/>
      <dgm:t>
        <a:bodyPr/>
        <a:lstStyle/>
        <a:p>
          <a:pPr rtl="1"/>
          <a:r>
            <a:rPr lang="ar-SA" sz="2400" b="1" dirty="0" smtClean="0">
              <a:latin typeface="Sakkal Majalla" panose="02000000000000000000" pitchFamily="2" charset="-78"/>
              <a:cs typeface="Sakkal Majalla" panose="02000000000000000000" pitchFamily="2" charset="-78"/>
            </a:rPr>
            <a:t>الاجتهاد</a:t>
          </a:r>
          <a:endParaRPr lang="ar-SA" sz="2400" b="1" dirty="0">
            <a:latin typeface="Sakkal Majalla" panose="02000000000000000000" pitchFamily="2" charset="-78"/>
            <a:cs typeface="Sakkal Majalla" panose="02000000000000000000" pitchFamily="2" charset="-78"/>
          </a:endParaRPr>
        </a:p>
      </dgm:t>
    </dgm:pt>
    <dgm:pt modelId="{D0A48DF9-B9A8-4B33-A8FC-B967B0702302}" type="parTrans" cxnId="{AD454BCA-37A1-43FD-98FA-C3EFE0F34D1B}">
      <dgm:prSet/>
      <dgm:spPr/>
      <dgm:t>
        <a:bodyPr/>
        <a:lstStyle/>
        <a:p>
          <a:pPr rtl="1"/>
          <a:endParaRPr lang="ar-SA" sz="2800" b="1">
            <a:latin typeface="Sakkal Majalla" panose="02000000000000000000" pitchFamily="2" charset="-78"/>
            <a:cs typeface="Sakkal Majalla" panose="02000000000000000000" pitchFamily="2" charset="-78"/>
          </a:endParaRPr>
        </a:p>
      </dgm:t>
    </dgm:pt>
    <dgm:pt modelId="{4F3A82F5-B980-43BA-8D6C-0BF3C6EF6B62}" type="sibTrans" cxnId="{AD454BCA-37A1-43FD-98FA-C3EFE0F34D1B}">
      <dgm:prSet/>
      <dgm:spPr/>
      <dgm:t>
        <a:bodyPr/>
        <a:lstStyle/>
        <a:p>
          <a:pPr rtl="1"/>
          <a:endParaRPr lang="ar-SA"/>
        </a:p>
      </dgm:t>
    </dgm:pt>
    <dgm:pt modelId="{6EB17E1C-87CD-4704-8559-259A041694F1}">
      <dgm:prSet custT="1"/>
      <dgm:spPr/>
      <dgm:t>
        <a:bodyPr/>
        <a:lstStyle/>
        <a:p>
          <a:pPr rtl="1"/>
          <a:r>
            <a:rPr lang="ar-SA" sz="1800" b="1" dirty="0" smtClean="0">
              <a:latin typeface="Sakkal Majalla" panose="02000000000000000000" pitchFamily="2" charset="-78"/>
              <a:cs typeface="Sakkal Majalla" panose="02000000000000000000" pitchFamily="2" charset="-78"/>
            </a:rPr>
            <a:t>القياس, المصلحة المرسلة, الاستحسان , الاستصحاب .. الخ</a:t>
          </a:r>
          <a:endParaRPr lang="ar-SA" sz="1800" b="1" dirty="0">
            <a:latin typeface="Sakkal Majalla" panose="02000000000000000000" pitchFamily="2" charset="-78"/>
            <a:cs typeface="Sakkal Majalla" panose="02000000000000000000" pitchFamily="2" charset="-78"/>
          </a:endParaRPr>
        </a:p>
      </dgm:t>
    </dgm:pt>
    <dgm:pt modelId="{1D411EA3-C665-47FF-82B7-77DB50B177EB}" type="parTrans" cxnId="{723DA7EE-57D5-483B-A2AD-D02BFC00BD9B}">
      <dgm:prSet/>
      <dgm:spPr/>
      <dgm:t>
        <a:bodyPr/>
        <a:lstStyle/>
        <a:p>
          <a:pPr rtl="1"/>
          <a:endParaRPr lang="ar-SA" sz="2800" b="1">
            <a:latin typeface="Sakkal Majalla" panose="02000000000000000000" pitchFamily="2" charset="-78"/>
            <a:cs typeface="Sakkal Majalla" panose="02000000000000000000" pitchFamily="2" charset="-78"/>
          </a:endParaRPr>
        </a:p>
      </dgm:t>
    </dgm:pt>
    <dgm:pt modelId="{90FC3064-BA58-4227-94C5-FAC7D35C88CC}" type="sibTrans" cxnId="{723DA7EE-57D5-483B-A2AD-D02BFC00BD9B}">
      <dgm:prSet/>
      <dgm:spPr/>
      <dgm:t>
        <a:bodyPr/>
        <a:lstStyle/>
        <a:p>
          <a:pPr rtl="1"/>
          <a:endParaRPr lang="ar-SA"/>
        </a:p>
      </dgm:t>
    </dgm:pt>
    <dgm:pt modelId="{F4B79A20-C4B8-47D8-8499-00809C4B2D6F}" type="pres">
      <dgm:prSet presAssocID="{850291C7-24EC-4C4A-BA55-E9E3620F7313}" presName="Name0" presStyleCnt="0">
        <dgm:presLayoutVars>
          <dgm:orgChart val="1"/>
          <dgm:chPref val="1"/>
          <dgm:dir/>
          <dgm:animOne val="branch"/>
          <dgm:animLvl val="lvl"/>
          <dgm:resizeHandles/>
        </dgm:presLayoutVars>
      </dgm:prSet>
      <dgm:spPr/>
      <dgm:t>
        <a:bodyPr/>
        <a:lstStyle/>
        <a:p>
          <a:endParaRPr lang="en-US"/>
        </a:p>
      </dgm:t>
    </dgm:pt>
    <dgm:pt modelId="{347A0DF6-A7C4-4B9B-BA69-0B50B98F150A}" type="pres">
      <dgm:prSet presAssocID="{00CBFFA8-80B2-419E-828F-88C7A160E3F6}" presName="hierRoot1" presStyleCnt="0">
        <dgm:presLayoutVars>
          <dgm:hierBranch val="init"/>
        </dgm:presLayoutVars>
      </dgm:prSet>
      <dgm:spPr/>
    </dgm:pt>
    <dgm:pt modelId="{733FECBB-9F82-4DB1-AB03-50B2AE08CC7E}" type="pres">
      <dgm:prSet presAssocID="{00CBFFA8-80B2-419E-828F-88C7A160E3F6}" presName="rootComposite1" presStyleCnt="0"/>
      <dgm:spPr/>
    </dgm:pt>
    <dgm:pt modelId="{BCACCAD3-549F-4428-8BE6-440D1AFC6A1A}" type="pres">
      <dgm:prSet presAssocID="{00CBFFA8-80B2-419E-828F-88C7A160E3F6}" presName="rootText1" presStyleLbl="alignAcc1" presStyleIdx="0" presStyleCnt="0" custLinFactNeighborX="9406" custLinFactNeighborY="-7883">
        <dgm:presLayoutVars>
          <dgm:chPref val="3"/>
        </dgm:presLayoutVars>
      </dgm:prSet>
      <dgm:spPr/>
      <dgm:t>
        <a:bodyPr/>
        <a:lstStyle/>
        <a:p>
          <a:endParaRPr lang="en-US"/>
        </a:p>
      </dgm:t>
    </dgm:pt>
    <dgm:pt modelId="{320D4BBD-A419-4AB7-8CB9-EC41EFF05976}" type="pres">
      <dgm:prSet presAssocID="{00CBFFA8-80B2-419E-828F-88C7A160E3F6}" presName="topArc1" presStyleLbl="parChTrans1D1" presStyleIdx="0" presStyleCnt="16"/>
      <dgm:spPr/>
    </dgm:pt>
    <dgm:pt modelId="{A3B7A346-2820-41B8-A2C5-2310336453D6}" type="pres">
      <dgm:prSet presAssocID="{00CBFFA8-80B2-419E-828F-88C7A160E3F6}" presName="bottomArc1" presStyleLbl="parChTrans1D1" presStyleIdx="1" presStyleCnt="16"/>
      <dgm:spPr/>
    </dgm:pt>
    <dgm:pt modelId="{66D933AB-BC88-46B0-B269-2F8D4DF1FDEA}" type="pres">
      <dgm:prSet presAssocID="{00CBFFA8-80B2-419E-828F-88C7A160E3F6}" presName="topConnNode1" presStyleLbl="node1" presStyleIdx="0" presStyleCnt="0"/>
      <dgm:spPr/>
      <dgm:t>
        <a:bodyPr/>
        <a:lstStyle/>
        <a:p>
          <a:endParaRPr lang="en-US"/>
        </a:p>
      </dgm:t>
    </dgm:pt>
    <dgm:pt modelId="{A37EC660-8578-4FC2-9F4E-BD4D55479FAA}" type="pres">
      <dgm:prSet presAssocID="{00CBFFA8-80B2-419E-828F-88C7A160E3F6}" presName="hierChild2" presStyleCnt="0"/>
      <dgm:spPr/>
    </dgm:pt>
    <dgm:pt modelId="{2121D05A-F13E-4D91-B09C-3C6A654F22AA}" type="pres">
      <dgm:prSet presAssocID="{7FE652BD-F46F-49F5-9E74-8CECDA691588}" presName="Name28" presStyleLbl="parChTrans1D2" presStyleIdx="0" presStyleCnt="2"/>
      <dgm:spPr/>
      <dgm:t>
        <a:bodyPr/>
        <a:lstStyle/>
        <a:p>
          <a:endParaRPr lang="en-US"/>
        </a:p>
      </dgm:t>
    </dgm:pt>
    <dgm:pt modelId="{B53A42A5-DC16-437B-AA1E-57591D976220}" type="pres">
      <dgm:prSet presAssocID="{8DA43ED8-0032-4429-87C0-E7C698F760B4}" presName="hierRoot2" presStyleCnt="0">
        <dgm:presLayoutVars>
          <dgm:hierBranch val="init"/>
        </dgm:presLayoutVars>
      </dgm:prSet>
      <dgm:spPr/>
    </dgm:pt>
    <dgm:pt modelId="{66B7CF0C-4C83-49B6-98F5-BA57766648B2}" type="pres">
      <dgm:prSet presAssocID="{8DA43ED8-0032-4429-87C0-E7C698F760B4}" presName="rootComposite2" presStyleCnt="0"/>
      <dgm:spPr/>
    </dgm:pt>
    <dgm:pt modelId="{B96B50E6-3B74-4A96-A1B0-8A3C6B6C43EC}" type="pres">
      <dgm:prSet presAssocID="{8DA43ED8-0032-4429-87C0-E7C698F760B4}" presName="rootText2" presStyleLbl="alignAcc1" presStyleIdx="0" presStyleCnt="0" custLinFactNeighborX="6078" custLinFactNeighborY="8843">
        <dgm:presLayoutVars>
          <dgm:chPref val="3"/>
        </dgm:presLayoutVars>
      </dgm:prSet>
      <dgm:spPr/>
      <dgm:t>
        <a:bodyPr/>
        <a:lstStyle/>
        <a:p>
          <a:endParaRPr lang="en-US"/>
        </a:p>
      </dgm:t>
    </dgm:pt>
    <dgm:pt modelId="{CEFF7A4E-D706-4D15-BA37-3FE9D6CA9ED5}" type="pres">
      <dgm:prSet presAssocID="{8DA43ED8-0032-4429-87C0-E7C698F760B4}" presName="topArc2" presStyleLbl="parChTrans1D1" presStyleIdx="2" presStyleCnt="16"/>
      <dgm:spPr/>
      <dgm:t>
        <a:bodyPr/>
        <a:lstStyle/>
        <a:p>
          <a:pPr rtl="1"/>
          <a:endParaRPr lang="ar-SA"/>
        </a:p>
      </dgm:t>
    </dgm:pt>
    <dgm:pt modelId="{908AC7A7-F4E0-4B0B-A4B4-539E8BA006F9}" type="pres">
      <dgm:prSet presAssocID="{8DA43ED8-0032-4429-87C0-E7C698F760B4}" presName="bottomArc2" presStyleLbl="parChTrans1D1" presStyleIdx="3" presStyleCnt="16"/>
      <dgm:spPr/>
    </dgm:pt>
    <dgm:pt modelId="{F12BEB03-1D75-46CA-A444-D0FF4D476E8E}" type="pres">
      <dgm:prSet presAssocID="{8DA43ED8-0032-4429-87C0-E7C698F760B4}" presName="topConnNode2" presStyleLbl="node2" presStyleIdx="0" presStyleCnt="0"/>
      <dgm:spPr/>
      <dgm:t>
        <a:bodyPr/>
        <a:lstStyle/>
        <a:p>
          <a:endParaRPr lang="en-US"/>
        </a:p>
      </dgm:t>
    </dgm:pt>
    <dgm:pt modelId="{7EC9BA4F-2867-4FD1-8312-6D8219F72E7E}" type="pres">
      <dgm:prSet presAssocID="{8DA43ED8-0032-4429-87C0-E7C698F760B4}" presName="hierChild4" presStyleCnt="0"/>
      <dgm:spPr/>
    </dgm:pt>
    <dgm:pt modelId="{320859B7-0265-481C-8135-F886B52AE48F}" type="pres">
      <dgm:prSet presAssocID="{DFA3C10E-B5EA-458F-A787-437AB57F4621}" presName="Name28" presStyleLbl="parChTrans1D3" presStyleIdx="0" presStyleCnt="4"/>
      <dgm:spPr/>
      <dgm:t>
        <a:bodyPr/>
        <a:lstStyle/>
        <a:p>
          <a:endParaRPr lang="en-US"/>
        </a:p>
      </dgm:t>
    </dgm:pt>
    <dgm:pt modelId="{A6E436DB-47E9-4CAC-B307-12882BF3533C}" type="pres">
      <dgm:prSet presAssocID="{3D42A10D-3FCD-4206-9F8E-9C8A6324E79E}" presName="hierRoot2" presStyleCnt="0">
        <dgm:presLayoutVars>
          <dgm:hierBranch val="init"/>
        </dgm:presLayoutVars>
      </dgm:prSet>
      <dgm:spPr/>
    </dgm:pt>
    <dgm:pt modelId="{34AE810F-28D7-43EE-9F11-665B11527ABB}" type="pres">
      <dgm:prSet presAssocID="{3D42A10D-3FCD-4206-9F8E-9C8A6324E79E}" presName="rootComposite2" presStyleCnt="0"/>
      <dgm:spPr/>
    </dgm:pt>
    <dgm:pt modelId="{6FDD0004-EE7C-4486-980C-E0396F27D7CA}" type="pres">
      <dgm:prSet presAssocID="{3D42A10D-3FCD-4206-9F8E-9C8A6324E79E}" presName="rootText2" presStyleLbl="alignAcc1" presStyleIdx="0" presStyleCnt="0" custLinFactX="3334" custLinFactNeighborX="100000" custLinFactNeighborY="-6769">
        <dgm:presLayoutVars>
          <dgm:chPref val="3"/>
        </dgm:presLayoutVars>
      </dgm:prSet>
      <dgm:spPr/>
      <dgm:t>
        <a:bodyPr/>
        <a:lstStyle/>
        <a:p>
          <a:pPr rtl="1"/>
          <a:endParaRPr lang="ar-SA"/>
        </a:p>
      </dgm:t>
    </dgm:pt>
    <dgm:pt modelId="{625C4E90-039C-4162-A4E8-9D13D37D8591}" type="pres">
      <dgm:prSet presAssocID="{3D42A10D-3FCD-4206-9F8E-9C8A6324E79E}" presName="topArc2" presStyleLbl="parChTrans1D1" presStyleIdx="4" presStyleCnt="16"/>
      <dgm:spPr/>
    </dgm:pt>
    <dgm:pt modelId="{D281B61A-B626-4C02-9F05-DFCC04623ABE}" type="pres">
      <dgm:prSet presAssocID="{3D42A10D-3FCD-4206-9F8E-9C8A6324E79E}" presName="bottomArc2" presStyleLbl="parChTrans1D1" presStyleIdx="5" presStyleCnt="16"/>
      <dgm:spPr/>
    </dgm:pt>
    <dgm:pt modelId="{D575B8E5-97D2-47E4-9237-CA6D7A7D11B4}" type="pres">
      <dgm:prSet presAssocID="{3D42A10D-3FCD-4206-9F8E-9C8A6324E79E}" presName="topConnNode2" presStyleLbl="node3" presStyleIdx="0" presStyleCnt="0"/>
      <dgm:spPr/>
      <dgm:t>
        <a:bodyPr/>
        <a:lstStyle/>
        <a:p>
          <a:endParaRPr lang="en-US"/>
        </a:p>
      </dgm:t>
    </dgm:pt>
    <dgm:pt modelId="{95E9E14A-DB7E-44DC-AAE8-D141C469D535}" type="pres">
      <dgm:prSet presAssocID="{3D42A10D-3FCD-4206-9F8E-9C8A6324E79E}" presName="hierChild4" presStyleCnt="0"/>
      <dgm:spPr/>
    </dgm:pt>
    <dgm:pt modelId="{74FEAD00-3B72-4AC4-A2C9-563D2C7654B0}" type="pres">
      <dgm:prSet presAssocID="{3D42A10D-3FCD-4206-9F8E-9C8A6324E79E}" presName="hierChild5" presStyleCnt="0"/>
      <dgm:spPr/>
    </dgm:pt>
    <dgm:pt modelId="{BE0CDB0C-AD03-4618-B92B-6CD4074E08E4}" type="pres">
      <dgm:prSet presAssocID="{D0A48DF9-B9A8-4B33-A8FC-B967B0702302}" presName="Name28" presStyleLbl="parChTrans1D3" presStyleIdx="1" presStyleCnt="4"/>
      <dgm:spPr/>
      <dgm:t>
        <a:bodyPr/>
        <a:lstStyle/>
        <a:p>
          <a:endParaRPr lang="en-US"/>
        </a:p>
      </dgm:t>
    </dgm:pt>
    <dgm:pt modelId="{8E1C4BB9-2692-45C4-866A-AA2E098E8950}" type="pres">
      <dgm:prSet presAssocID="{07C2791C-75F6-470D-99EB-8C69EC8CE43C}" presName="hierRoot2" presStyleCnt="0">
        <dgm:presLayoutVars>
          <dgm:hierBranch val="init"/>
        </dgm:presLayoutVars>
      </dgm:prSet>
      <dgm:spPr/>
    </dgm:pt>
    <dgm:pt modelId="{F3673CD8-4262-421F-B9CB-5E8DAA9F271D}" type="pres">
      <dgm:prSet presAssocID="{07C2791C-75F6-470D-99EB-8C69EC8CE43C}" presName="rootComposite2" presStyleCnt="0"/>
      <dgm:spPr/>
    </dgm:pt>
    <dgm:pt modelId="{2F7D2AF7-C2AA-46AF-A479-872E3CCBFA84}" type="pres">
      <dgm:prSet presAssocID="{07C2791C-75F6-470D-99EB-8C69EC8CE43C}" presName="rootText2" presStyleLbl="alignAcc1" presStyleIdx="0" presStyleCnt="0" custLinFactNeighborX="-84471" custLinFactNeighborY="-6769">
        <dgm:presLayoutVars>
          <dgm:chPref val="3"/>
        </dgm:presLayoutVars>
      </dgm:prSet>
      <dgm:spPr/>
      <dgm:t>
        <a:bodyPr/>
        <a:lstStyle/>
        <a:p>
          <a:endParaRPr lang="en-US"/>
        </a:p>
      </dgm:t>
    </dgm:pt>
    <dgm:pt modelId="{88C47143-9482-4951-9254-41B26FE2CC4B}" type="pres">
      <dgm:prSet presAssocID="{07C2791C-75F6-470D-99EB-8C69EC8CE43C}" presName="topArc2" presStyleLbl="parChTrans1D1" presStyleIdx="6" presStyleCnt="16"/>
      <dgm:spPr/>
    </dgm:pt>
    <dgm:pt modelId="{2F132A78-B0E2-49A6-8177-05008EBE9269}" type="pres">
      <dgm:prSet presAssocID="{07C2791C-75F6-470D-99EB-8C69EC8CE43C}" presName="bottomArc2" presStyleLbl="parChTrans1D1" presStyleIdx="7" presStyleCnt="16"/>
      <dgm:spPr/>
    </dgm:pt>
    <dgm:pt modelId="{3E655A91-67F7-47CC-8EF0-799DC6696088}" type="pres">
      <dgm:prSet presAssocID="{07C2791C-75F6-470D-99EB-8C69EC8CE43C}" presName="topConnNode2" presStyleLbl="node3" presStyleIdx="0" presStyleCnt="0"/>
      <dgm:spPr/>
      <dgm:t>
        <a:bodyPr/>
        <a:lstStyle/>
        <a:p>
          <a:endParaRPr lang="en-US"/>
        </a:p>
      </dgm:t>
    </dgm:pt>
    <dgm:pt modelId="{F58597A4-141F-4780-9F45-FF0FC0A69EA4}" type="pres">
      <dgm:prSet presAssocID="{07C2791C-75F6-470D-99EB-8C69EC8CE43C}" presName="hierChild4" presStyleCnt="0"/>
      <dgm:spPr/>
    </dgm:pt>
    <dgm:pt modelId="{976DED4E-CF76-4A8A-B84E-8F1A46E21627}" type="pres">
      <dgm:prSet presAssocID="{1D411EA3-C665-47FF-82B7-77DB50B177EB}" presName="Name28" presStyleLbl="parChTrans1D4" presStyleIdx="0" presStyleCnt="1"/>
      <dgm:spPr/>
      <dgm:t>
        <a:bodyPr/>
        <a:lstStyle/>
        <a:p>
          <a:endParaRPr lang="en-US"/>
        </a:p>
      </dgm:t>
    </dgm:pt>
    <dgm:pt modelId="{203402F7-F9EB-4E7D-B3A1-23A449A8DDB0}" type="pres">
      <dgm:prSet presAssocID="{6EB17E1C-87CD-4704-8559-259A041694F1}" presName="hierRoot2" presStyleCnt="0">
        <dgm:presLayoutVars>
          <dgm:hierBranch val="init"/>
        </dgm:presLayoutVars>
      </dgm:prSet>
      <dgm:spPr/>
    </dgm:pt>
    <dgm:pt modelId="{30C74A21-7F40-4AE3-A5AA-BB64727A3502}" type="pres">
      <dgm:prSet presAssocID="{6EB17E1C-87CD-4704-8559-259A041694F1}" presName="rootComposite2" presStyleCnt="0"/>
      <dgm:spPr/>
    </dgm:pt>
    <dgm:pt modelId="{7AF9C8E2-AEB4-416B-8B1C-1CFF881B3C90}" type="pres">
      <dgm:prSet presAssocID="{6EB17E1C-87CD-4704-8559-259A041694F1}" presName="rootText2" presStyleLbl="alignAcc1" presStyleIdx="0" presStyleCnt="0" custScaleX="113989" custScaleY="80793" custLinFactX="-86716" custLinFactNeighborX="-100000" custLinFactNeighborY="-2913">
        <dgm:presLayoutVars>
          <dgm:chPref val="3"/>
        </dgm:presLayoutVars>
      </dgm:prSet>
      <dgm:spPr/>
      <dgm:t>
        <a:bodyPr/>
        <a:lstStyle/>
        <a:p>
          <a:pPr rtl="1"/>
          <a:endParaRPr lang="ar-SA"/>
        </a:p>
      </dgm:t>
    </dgm:pt>
    <dgm:pt modelId="{4EF286A6-C017-4079-AC67-8A725BE2BB50}" type="pres">
      <dgm:prSet presAssocID="{6EB17E1C-87CD-4704-8559-259A041694F1}" presName="topArc2" presStyleLbl="parChTrans1D1" presStyleIdx="8" presStyleCnt="16"/>
      <dgm:spPr/>
    </dgm:pt>
    <dgm:pt modelId="{947CD88D-52FD-4B3E-A0D8-0E0E64DAFF07}" type="pres">
      <dgm:prSet presAssocID="{6EB17E1C-87CD-4704-8559-259A041694F1}" presName="bottomArc2" presStyleLbl="parChTrans1D1" presStyleIdx="9" presStyleCnt="16"/>
      <dgm:spPr/>
    </dgm:pt>
    <dgm:pt modelId="{2C15B5E5-2247-423E-9629-4FE8D40CF769}" type="pres">
      <dgm:prSet presAssocID="{6EB17E1C-87CD-4704-8559-259A041694F1}" presName="topConnNode2" presStyleLbl="node4" presStyleIdx="0" presStyleCnt="0"/>
      <dgm:spPr/>
      <dgm:t>
        <a:bodyPr/>
        <a:lstStyle/>
        <a:p>
          <a:endParaRPr lang="en-US"/>
        </a:p>
      </dgm:t>
    </dgm:pt>
    <dgm:pt modelId="{6F698E24-4A65-443D-B7C8-87BF6538C898}" type="pres">
      <dgm:prSet presAssocID="{6EB17E1C-87CD-4704-8559-259A041694F1}" presName="hierChild4" presStyleCnt="0"/>
      <dgm:spPr/>
    </dgm:pt>
    <dgm:pt modelId="{2F3C6EDF-1498-4C46-B12F-4ABDF930F1D6}" type="pres">
      <dgm:prSet presAssocID="{6EB17E1C-87CD-4704-8559-259A041694F1}" presName="hierChild5" presStyleCnt="0"/>
      <dgm:spPr/>
    </dgm:pt>
    <dgm:pt modelId="{71111E15-CD95-40E9-90C5-F20DF43BC26E}" type="pres">
      <dgm:prSet presAssocID="{07C2791C-75F6-470D-99EB-8C69EC8CE43C}" presName="hierChild5" presStyleCnt="0"/>
      <dgm:spPr/>
    </dgm:pt>
    <dgm:pt modelId="{7B8E69F8-31F9-4C32-ACEC-9D6F3A85174D}" type="pres">
      <dgm:prSet presAssocID="{8DA43ED8-0032-4429-87C0-E7C698F760B4}" presName="hierChild5" presStyleCnt="0"/>
      <dgm:spPr/>
    </dgm:pt>
    <dgm:pt modelId="{98B793E7-0AB9-4253-A7BB-0D28BF24F8B6}" type="pres">
      <dgm:prSet presAssocID="{674D879B-E5EC-4945-A0CA-2D1F7FF02221}" presName="Name28" presStyleLbl="parChTrans1D2" presStyleIdx="1" presStyleCnt="2"/>
      <dgm:spPr/>
      <dgm:t>
        <a:bodyPr/>
        <a:lstStyle/>
        <a:p>
          <a:endParaRPr lang="en-US"/>
        </a:p>
      </dgm:t>
    </dgm:pt>
    <dgm:pt modelId="{AAEC091D-7822-4206-96EB-41F7D6B33D9E}" type="pres">
      <dgm:prSet presAssocID="{A5213381-B1E9-4885-89F2-06960A07AD47}" presName="hierRoot2" presStyleCnt="0">
        <dgm:presLayoutVars>
          <dgm:hierBranch val="init"/>
        </dgm:presLayoutVars>
      </dgm:prSet>
      <dgm:spPr/>
    </dgm:pt>
    <dgm:pt modelId="{A50D7C71-33DE-4883-9EE2-14D2C30EA3BF}" type="pres">
      <dgm:prSet presAssocID="{A5213381-B1E9-4885-89F2-06960A07AD47}" presName="rootComposite2" presStyleCnt="0"/>
      <dgm:spPr/>
    </dgm:pt>
    <dgm:pt modelId="{14D83D17-3A43-44DC-B61F-DBFEECEDD0EA}" type="pres">
      <dgm:prSet presAssocID="{A5213381-B1E9-4885-89F2-06960A07AD47}" presName="rootText2" presStyleLbl="alignAcc1" presStyleIdx="0" presStyleCnt="0" custLinFactNeighborX="-10608" custLinFactNeighborY="8843">
        <dgm:presLayoutVars>
          <dgm:chPref val="3"/>
        </dgm:presLayoutVars>
      </dgm:prSet>
      <dgm:spPr/>
      <dgm:t>
        <a:bodyPr/>
        <a:lstStyle/>
        <a:p>
          <a:pPr rtl="1"/>
          <a:endParaRPr lang="ar-SA"/>
        </a:p>
      </dgm:t>
    </dgm:pt>
    <dgm:pt modelId="{99B6D066-FE95-422E-9FA8-90F1E3FB2384}" type="pres">
      <dgm:prSet presAssocID="{A5213381-B1E9-4885-89F2-06960A07AD47}" presName="topArc2" presStyleLbl="parChTrans1D1" presStyleIdx="10" presStyleCnt="16"/>
      <dgm:spPr/>
    </dgm:pt>
    <dgm:pt modelId="{460D7788-49FD-483B-9293-41793A7319A9}" type="pres">
      <dgm:prSet presAssocID="{A5213381-B1E9-4885-89F2-06960A07AD47}" presName="bottomArc2" presStyleLbl="parChTrans1D1" presStyleIdx="11" presStyleCnt="16"/>
      <dgm:spPr/>
    </dgm:pt>
    <dgm:pt modelId="{791202EC-C251-4779-89EB-31552DBB5D8B}" type="pres">
      <dgm:prSet presAssocID="{A5213381-B1E9-4885-89F2-06960A07AD47}" presName="topConnNode2" presStyleLbl="node2" presStyleIdx="0" presStyleCnt="0"/>
      <dgm:spPr/>
      <dgm:t>
        <a:bodyPr/>
        <a:lstStyle/>
        <a:p>
          <a:endParaRPr lang="en-US"/>
        </a:p>
      </dgm:t>
    </dgm:pt>
    <dgm:pt modelId="{DADEAA1B-A0C9-4301-83B5-0E6177A3086C}" type="pres">
      <dgm:prSet presAssocID="{A5213381-B1E9-4885-89F2-06960A07AD47}" presName="hierChild4" presStyleCnt="0"/>
      <dgm:spPr/>
    </dgm:pt>
    <dgm:pt modelId="{29A5D218-CC02-48AC-9143-C2391273286F}" type="pres">
      <dgm:prSet presAssocID="{46C40273-DF2F-4B96-B021-0419A53B20AC}" presName="Name28" presStyleLbl="parChTrans1D3" presStyleIdx="2" presStyleCnt="4"/>
      <dgm:spPr/>
      <dgm:t>
        <a:bodyPr/>
        <a:lstStyle/>
        <a:p>
          <a:endParaRPr lang="en-US"/>
        </a:p>
      </dgm:t>
    </dgm:pt>
    <dgm:pt modelId="{FCFD5273-2A90-43E8-A765-57B99675F176}" type="pres">
      <dgm:prSet presAssocID="{6EC8E67F-E4EA-4F16-B809-EC9FB89D75E2}" presName="hierRoot2" presStyleCnt="0">
        <dgm:presLayoutVars>
          <dgm:hierBranch val="init"/>
        </dgm:presLayoutVars>
      </dgm:prSet>
      <dgm:spPr/>
    </dgm:pt>
    <dgm:pt modelId="{56772D37-B8AD-4150-BC8A-2D46E1044775}" type="pres">
      <dgm:prSet presAssocID="{6EC8E67F-E4EA-4F16-B809-EC9FB89D75E2}" presName="rootComposite2" presStyleCnt="0"/>
      <dgm:spPr/>
    </dgm:pt>
    <dgm:pt modelId="{ECAC7F95-478A-4F5A-8FD4-9C2ECE9C451F}" type="pres">
      <dgm:prSet presAssocID="{6EC8E67F-E4EA-4F16-B809-EC9FB89D75E2}" presName="rootText2" presStyleLbl="alignAcc1" presStyleIdx="0" presStyleCnt="0" custLinFactNeighborX="-20020" custLinFactNeighborY="16338">
        <dgm:presLayoutVars>
          <dgm:chPref val="3"/>
        </dgm:presLayoutVars>
      </dgm:prSet>
      <dgm:spPr/>
      <dgm:t>
        <a:bodyPr/>
        <a:lstStyle/>
        <a:p>
          <a:endParaRPr lang="en-US"/>
        </a:p>
      </dgm:t>
    </dgm:pt>
    <dgm:pt modelId="{37A854A8-218D-4900-A21E-A97B1D0591CF}" type="pres">
      <dgm:prSet presAssocID="{6EC8E67F-E4EA-4F16-B809-EC9FB89D75E2}" presName="topArc2" presStyleLbl="parChTrans1D1" presStyleIdx="12" presStyleCnt="16"/>
      <dgm:spPr/>
    </dgm:pt>
    <dgm:pt modelId="{986C1020-A697-45E5-BB47-6BA71F4FC0E3}" type="pres">
      <dgm:prSet presAssocID="{6EC8E67F-E4EA-4F16-B809-EC9FB89D75E2}" presName="bottomArc2" presStyleLbl="parChTrans1D1" presStyleIdx="13" presStyleCnt="16"/>
      <dgm:spPr/>
    </dgm:pt>
    <dgm:pt modelId="{3B1EFFF6-7182-4F57-A562-6FA9BCD7E6BB}" type="pres">
      <dgm:prSet presAssocID="{6EC8E67F-E4EA-4F16-B809-EC9FB89D75E2}" presName="topConnNode2" presStyleLbl="node3" presStyleIdx="0" presStyleCnt="0"/>
      <dgm:spPr/>
      <dgm:t>
        <a:bodyPr/>
        <a:lstStyle/>
        <a:p>
          <a:endParaRPr lang="en-US"/>
        </a:p>
      </dgm:t>
    </dgm:pt>
    <dgm:pt modelId="{23B2EA03-E79F-4402-A46F-33D4B03A81E6}" type="pres">
      <dgm:prSet presAssocID="{6EC8E67F-E4EA-4F16-B809-EC9FB89D75E2}" presName="hierChild4" presStyleCnt="0"/>
      <dgm:spPr/>
    </dgm:pt>
    <dgm:pt modelId="{143FB72F-C31A-4005-ACEF-4151F66C303A}" type="pres">
      <dgm:prSet presAssocID="{6EC8E67F-E4EA-4F16-B809-EC9FB89D75E2}" presName="hierChild5" presStyleCnt="0"/>
      <dgm:spPr/>
    </dgm:pt>
    <dgm:pt modelId="{8CD01D77-F44A-48CF-BD1F-9C606CA659BE}" type="pres">
      <dgm:prSet presAssocID="{A7FF0220-CE0A-421D-98D9-1687C2CC7CE0}" presName="Name28" presStyleLbl="parChTrans1D3" presStyleIdx="3" presStyleCnt="4"/>
      <dgm:spPr/>
      <dgm:t>
        <a:bodyPr/>
        <a:lstStyle/>
        <a:p>
          <a:endParaRPr lang="en-US"/>
        </a:p>
      </dgm:t>
    </dgm:pt>
    <dgm:pt modelId="{5D2A3212-A5CA-4E90-A6F9-38BDF7441EDE}" type="pres">
      <dgm:prSet presAssocID="{DCFBCEFD-F3A3-49E5-99E6-FAF19004F2EC}" presName="hierRoot2" presStyleCnt="0">
        <dgm:presLayoutVars>
          <dgm:hierBranch val="init"/>
        </dgm:presLayoutVars>
      </dgm:prSet>
      <dgm:spPr/>
    </dgm:pt>
    <dgm:pt modelId="{BFAA1EF2-2152-408F-BCBF-518FE95DC78A}" type="pres">
      <dgm:prSet presAssocID="{DCFBCEFD-F3A3-49E5-99E6-FAF19004F2EC}" presName="rootComposite2" presStyleCnt="0"/>
      <dgm:spPr/>
    </dgm:pt>
    <dgm:pt modelId="{A4F25F2B-79B0-4151-9D20-B646614B64AE}" type="pres">
      <dgm:prSet presAssocID="{DCFBCEFD-F3A3-49E5-99E6-FAF19004F2EC}" presName="rootText2" presStyleLbl="alignAcc1" presStyleIdx="0" presStyleCnt="0" custScaleY="113929" custLinFactX="-20150" custLinFactY="-100000" custLinFactNeighborX="-100000" custLinFactNeighborY="-116712">
        <dgm:presLayoutVars>
          <dgm:chPref val="3"/>
        </dgm:presLayoutVars>
      </dgm:prSet>
      <dgm:spPr/>
      <dgm:t>
        <a:bodyPr/>
        <a:lstStyle/>
        <a:p>
          <a:pPr rtl="1"/>
          <a:endParaRPr lang="ar-SA"/>
        </a:p>
      </dgm:t>
    </dgm:pt>
    <dgm:pt modelId="{F326E04F-0A2A-49FE-8BAF-7A560DE2F06C}" type="pres">
      <dgm:prSet presAssocID="{DCFBCEFD-F3A3-49E5-99E6-FAF19004F2EC}" presName="topArc2" presStyleLbl="parChTrans1D1" presStyleIdx="14" presStyleCnt="16"/>
      <dgm:spPr/>
      <dgm:t>
        <a:bodyPr/>
        <a:lstStyle/>
        <a:p>
          <a:pPr rtl="1"/>
          <a:endParaRPr lang="ar-SA"/>
        </a:p>
      </dgm:t>
    </dgm:pt>
    <dgm:pt modelId="{0CC6FF45-2EB4-41D9-8EA1-E4BD57119E26}" type="pres">
      <dgm:prSet presAssocID="{DCFBCEFD-F3A3-49E5-99E6-FAF19004F2EC}" presName="bottomArc2" presStyleLbl="parChTrans1D1" presStyleIdx="15" presStyleCnt="16"/>
      <dgm:spPr/>
    </dgm:pt>
    <dgm:pt modelId="{CC50D75C-672C-4B48-AAB7-2037F12E924E}" type="pres">
      <dgm:prSet presAssocID="{DCFBCEFD-F3A3-49E5-99E6-FAF19004F2EC}" presName="topConnNode2" presStyleLbl="node3" presStyleIdx="0" presStyleCnt="0"/>
      <dgm:spPr/>
      <dgm:t>
        <a:bodyPr/>
        <a:lstStyle/>
        <a:p>
          <a:endParaRPr lang="en-US"/>
        </a:p>
      </dgm:t>
    </dgm:pt>
    <dgm:pt modelId="{AE27B70B-8A29-4A97-8EF2-63EDF31850EC}" type="pres">
      <dgm:prSet presAssocID="{DCFBCEFD-F3A3-49E5-99E6-FAF19004F2EC}" presName="hierChild4" presStyleCnt="0"/>
      <dgm:spPr/>
    </dgm:pt>
    <dgm:pt modelId="{542C4021-EE27-4E67-9722-25B12DF2C5C8}" type="pres">
      <dgm:prSet presAssocID="{DCFBCEFD-F3A3-49E5-99E6-FAF19004F2EC}" presName="hierChild5" presStyleCnt="0"/>
      <dgm:spPr/>
    </dgm:pt>
    <dgm:pt modelId="{282EB0DB-D4B9-421A-AE6C-55C502634303}" type="pres">
      <dgm:prSet presAssocID="{A5213381-B1E9-4885-89F2-06960A07AD47}" presName="hierChild5" presStyleCnt="0"/>
      <dgm:spPr/>
    </dgm:pt>
    <dgm:pt modelId="{C56A10B1-3856-401A-9F55-07F1ED45A761}" type="pres">
      <dgm:prSet presAssocID="{00CBFFA8-80B2-419E-828F-88C7A160E3F6}" presName="hierChild3" presStyleCnt="0"/>
      <dgm:spPr/>
    </dgm:pt>
  </dgm:ptLst>
  <dgm:cxnLst>
    <dgm:cxn modelId="{AD454BCA-37A1-43FD-98FA-C3EFE0F34D1B}" srcId="{8DA43ED8-0032-4429-87C0-E7C698F760B4}" destId="{07C2791C-75F6-470D-99EB-8C69EC8CE43C}" srcOrd="1" destOrd="0" parTransId="{D0A48DF9-B9A8-4B33-A8FC-B967B0702302}" sibTransId="{4F3A82F5-B980-43BA-8D6C-0BF3C6EF6B62}"/>
    <dgm:cxn modelId="{1452A95A-91F4-40C0-838E-0062B8477D51}" srcId="{8DA43ED8-0032-4429-87C0-E7C698F760B4}" destId="{3D42A10D-3FCD-4206-9F8E-9C8A6324E79E}" srcOrd="0" destOrd="0" parTransId="{DFA3C10E-B5EA-458F-A787-437AB57F4621}" sibTransId="{84D1FD9F-D391-4149-9EB2-A08E65660CDF}"/>
    <dgm:cxn modelId="{E17A619C-1E5E-43B5-8722-B38C13057DF1}" type="presOf" srcId="{00CBFFA8-80B2-419E-828F-88C7A160E3F6}" destId="{BCACCAD3-549F-4428-8BE6-440D1AFC6A1A}" srcOrd="0" destOrd="0" presId="urn:microsoft.com/office/officeart/2008/layout/HalfCircleOrganizationChart"/>
    <dgm:cxn modelId="{364FEAAF-D5AC-484E-9B4D-53422E671F05}" srcId="{A5213381-B1E9-4885-89F2-06960A07AD47}" destId="{6EC8E67F-E4EA-4F16-B809-EC9FB89D75E2}" srcOrd="0" destOrd="0" parTransId="{46C40273-DF2F-4B96-B021-0419A53B20AC}" sibTransId="{A2428A0A-B1A1-485C-8A6A-A3019729A69D}"/>
    <dgm:cxn modelId="{28973130-11E3-4716-B037-62293ECD11AE}" type="presOf" srcId="{3D42A10D-3FCD-4206-9F8E-9C8A6324E79E}" destId="{6FDD0004-EE7C-4486-980C-E0396F27D7CA}" srcOrd="0" destOrd="0" presId="urn:microsoft.com/office/officeart/2008/layout/HalfCircleOrganizationChart"/>
    <dgm:cxn modelId="{723DA7EE-57D5-483B-A2AD-D02BFC00BD9B}" srcId="{07C2791C-75F6-470D-99EB-8C69EC8CE43C}" destId="{6EB17E1C-87CD-4704-8559-259A041694F1}" srcOrd="0" destOrd="0" parTransId="{1D411EA3-C665-47FF-82B7-77DB50B177EB}" sibTransId="{90FC3064-BA58-4227-94C5-FAC7D35C88CC}"/>
    <dgm:cxn modelId="{E7672EDB-A900-4674-A6A3-8E3664B3BD10}" type="presOf" srcId="{07C2791C-75F6-470D-99EB-8C69EC8CE43C}" destId="{2F7D2AF7-C2AA-46AF-A479-872E3CCBFA84}" srcOrd="0" destOrd="0" presId="urn:microsoft.com/office/officeart/2008/layout/HalfCircleOrganizationChart"/>
    <dgm:cxn modelId="{8B5909CC-A554-47D4-AD68-469998C2E890}" type="presOf" srcId="{00CBFFA8-80B2-419E-828F-88C7A160E3F6}" destId="{66D933AB-BC88-46B0-B269-2F8D4DF1FDEA}" srcOrd="1" destOrd="0" presId="urn:microsoft.com/office/officeart/2008/layout/HalfCircleOrganizationChart"/>
    <dgm:cxn modelId="{C64DCD26-CD4A-45F9-8DCB-2B3CEE40DE53}" type="presOf" srcId="{6EB17E1C-87CD-4704-8559-259A041694F1}" destId="{7AF9C8E2-AEB4-416B-8B1C-1CFF881B3C90}" srcOrd="0" destOrd="0" presId="urn:microsoft.com/office/officeart/2008/layout/HalfCircleOrganizationChart"/>
    <dgm:cxn modelId="{7504C675-D644-4234-BD49-914629A98E13}" type="presOf" srcId="{D0A48DF9-B9A8-4B33-A8FC-B967B0702302}" destId="{BE0CDB0C-AD03-4618-B92B-6CD4074E08E4}" srcOrd="0" destOrd="0" presId="urn:microsoft.com/office/officeart/2008/layout/HalfCircleOrganizationChart"/>
    <dgm:cxn modelId="{15BBB8FB-0DA4-420A-8418-3005F67F8901}" type="presOf" srcId="{674D879B-E5EC-4945-A0CA-2D1F7FF02221}" destId="{98B793E7-0AB9-4253-A7BB-0D28BF24F8B6}" srcOrd="0" destOrd="0" presId="urn:microsoft.com/office/officeart/2008/layout/HalfCircleOrganizationChart"/>
    <dgm:cxn modelId="{9AF74C03-50B6-4F8B-A9F2-72DEAF5BF3E1}" srcId="{850291C7-24EC-4C4A-BA55-E9E3620F7313}" destId="{00CBFFA8-80B2-419E-828F-88C7A160E3F6}" srcOrd="0" destOrd="0" parTransId="{EF3D0478-E57B-44A6-A07D-751E51596262}" sibTransId="{EFA63713-9A72-4893-A5C9-D5A8A0FAA862}"/>
    <dgm:cxn modelId="{6D64F471-74EC-418A-8169-9649F74995B9}" type="presOf" srcId="{DCFBCEFD-F3A3-49E5-99E6-FAF19004F2EC}" destId="{CC50D75C-672C-4B48-AAB7-2037F12E924E}" srcOrd="1" destOrd="0" presId="urn:microsoft.com/office/officeart/2008/layout/HalfCircleOrganizationChart"/>
    <dgm:cxn modelId="{1FE1F167-8CD5-4B12-9D6B-1B7089A838EE}" type="presOf" srcId="{6EC8E67F-E4EA-4F16-B809-EC9FB89D75E2}" destId="{3B1EFFF6-7182-4F57-A562-6FA9BCD7E6BB}" srcOrd="1" destOrd="0" presId="urn:microsoft.com/office/officeart/2008/layout/HalfCircleOrganizationChart"/>
    <dgm:cxn modelId="{2F2A763D-80D6-4FC3-AD87-F42A4861C84B}" type="presOf" srcId="{A5213381-B1E9-4885-89F2-06960A07AD47}" destId="{791202EC-C251-4779-89EB-31552DBB5D8B}" srcOrd="1" destOrd="0" presId="urn:microsoft.com/office/officeart/2008/layout/HalfCircleOrganizationChart"/>
    <dgm:cxn modelId="{7343FE8D-E814-4D90-9E12-086D079802D1}" type="presOf" srcId="{DCFBCEFD-F3A3-49E5-99E6-FAF19004F2EC}" destId="{A4F25F2B-79B0-4151-9D20-B646614B64AE}" srcOrd="0" destOrd="0" presId="urn:microsoft.com/office/officeart/2008/layout/HalfCircleOrganizationChart"/>
    <dgm:cxn modelId="{F1BA7E1B-800C-4DD4-A918-0E3C6E030A83}" type="presOf" srcId="{A5213381-B1E9-4885-89F2-06960A07AD47}" destId="{14D83D17-3A43-44DC-B61F-DBFEECEDD0EA}" srcOrd="0" destOrd="0" presId="urn:microsoft.com/office/officeart/2008/layout/HalfCircleOrganizationChart"/>
    <dgm:cxn modelId="{9812D14C-AA45-468C-9131-0534A68569F8}" type="presOf" srcId="{6EB17E1C-87CD-4704-8559-259A041694F1}" destId="{2C15B5E5-2247-423E-9629-4FE8D40CF769}" srcOrd="1" destOrd="0" presId="urn:microsoft.com/office/officeart/2008/layout/HalfCircleOrganizationChart"/>
    <dgm:cxn modelId="{EFA75EFD-3728-4737-91BF-3D14729CD88D}" type="presOf" srcId="{8DA43ED8-0032-4429-87C0-E7C698F760B4}" destId="{B96B50E6-3B74-4A96-A1B0-8A3C6B6C43EC}" srcOrd="0" destOrd="0" presId="urn:microsoft.com/office/officeart/2008/layout/HalfCircleOrganizationChart"/>
    <dgm:cxn modelId="{E35240CE-AD9A-4F11-8628-965F38D1AD52}" type="presOf" srcId="{46C40273-DF2F-4B96-B021-0419A53B20AC}" destId="{29A5D218-CC02-48AC-9143-C2391273286F}" srcOrd="0" destOrd="0" presId="urn:microsoft.com/office/officeart/2008/layout/HalfCircleOrganizationChart"/>
    <dgm:cxn modelId="{CA0E3A24-2531-4004-BBEC-A5C81C4101CD}" srcId="{A5213381-B1E9-4885-89F2-06960A07AD47}" destId="{DCFBCEFD-F3A3-49E5-99E6-FAF19004F2EC}" srcOrd="1" destOrd="0" parTransId="{A7FF0220-CE0A-421D-98D9-1687C2CC7CE0}" sibTransId="{4BFA923E-243B-4393-933D-7D165A33FFF3}"/>
    <dgm:cxn modelId="{69698D22-C15A-4468-86B9-CDD1752E7103}" type="presOf" srcId="{1D411EA3-C665-47FF-82B7-77DB50B177EB}" destId="{976DED4E-CF76-4A8A-B84E-8F1A46E21627}" srcOrd="0" destOrd="0" presId="urn:microsoft.com/office/officeart/2008/layout/HalfCircleOrganizationChart"/>
    <dgm:cxn modelId="{9625570E-224C-4E0A-9974-EC58AAA695CD}" srcId="{00CBFFA8-80B2-419E-828F-88C7A160E3F6}" destId="{A5213381-B1E9-4885-89F2-06960A07AD47}" srcOrd="1" destOrd="0" parTransId="{674D879B-E5EC-4945-A0CA-2D1F7FF02221}" sibTransId="{72844B09-885E-4BB8-91B3-83A6B5845006}"/>
    <dgm:cxn modelId="{7F8A267F-A8E4-4266-941E-1696F5FEBC1C}" type="presOf" srcId="{3D42A10D-3FCD-4206-9F8E-9C8A6324E79E}" destId="{D575B8E5-97D2-47E4-9237-CA6D7A7D11B4}" srcOrd="1" destOrd="0" presId="urn:microsoft.com/office/officeart/2008/layout/HalfCircleOrganizationChart"/>
    <dgm:cxn modelId="{AE9C1A5C-6FAB-44D5-917E-E473C15D43CF}" srcId="{00CBFFA8-80B2-419E-828F-88C7A160E3F6}" destId="{8DA43ED8-0032-4429-87C0-E7C698F760B4}" srcOrd="0" destOrd="0" parTransId="{7FE652BD-F46F-49F5-9E74-8CECDA691588}" sibTransId="{EDEF2826-AEEC-438A-9C3C-1A5404127AC2}"/>
    <dgm:cxn modelId="{8D654CE0-207A-4095-BAB1-236D91817D39}" type="presOf" srcId="{850291C7-24EC-4C4A-BA55-E9E3620F7313}" destId="{F4B79A20-C4B8-47D8-8499-00809C4B2D6F}" srcOrd="0" destOrd="0" presId="urn:microsoft.com/office/officeart/2008/layout/HalfCircleOrganizationChart"/>
    <dgm:cxn modelId="{FFB396DB-4C49-4F63-AF7C-64499D56604A}" type="presOf" srcId="{6EC8E67F-E4EA-4F16-B809-EC9FB89D75E2}" destId="{ECAC7F95-478A-4F5A-8FD4-9C2ECE9C451F}" srcOrd="0" destOrd="0" presId="urn:microsoft.com/office/officeart/2008/layout/HalfCircleOrganizationChart"/>
    <dgm:cxn modelId="{55D9918B-EDD8-42E5-BD6E-6DF995485151}" type="presOf" srcId="{07C2791C-75F6-470D-99EB-8C69EC8CE43C}" destId="{3E655A91-67F7-47CC-8EF0-799DC6696088}" srcOrd="1" destOrd="0" presId="urn:microsoft.com/office/officeart/2008/layout/HalfCircleOrganizationChart"/>
    <dgm:cxn modelId="{59676EB9-65E9-4B06-8E50-4B64CC6A9E4C}" type="presOf" srcId="{A7FF0220-CE0A-421D-98D9-1687C2CC7CE0}" destId="{8CD01D77-F44A-48CF-BD1F-9C606CA659BE}" srcOrd="0" destOrd="0" presId="urn:microsoft.com/office/officeart/2008/layout/HalfCircleOrganizationChart"/>
    <dgm:cxn modelId="{839447CE-6DD3-4507-A6FA-71B637E6D08C}" type="presOf" srcId="{8DA43ED8-0032-4429-87C0-E7C698F760B4}" destId="{F12BEB03-1D75-46CA-A444-D0FF4D476E8E}" srcOrd="1" destOrd="0" presId="urn:microsoft.com/office/officeart/2008/layout/HalfCircleOrganizationChart"/>
    <dgm:cxn modelId="{7111610E-63B7-4AE1-88E5-AC2470155278}" type="presOf" srcId="{7FE652BD-F46F-49F5-9E74-8CECDA691588}" destId="{2121D05A-F13E-4D91-B09C-3C6A654F22AA}" srcOrd="0" destOrd="0" presId="urn:microsoft.com/office/officeart/2008/layout/HalfCircleOrganizationChart"/>
    <dgm:cxn modelId="{2867FD98-88CA-4220-9D35-D189AFA54EF5}" type="presOf" srcId="{DFA3C10E-B5EA-458F-A787-437AB57F4621}" destId="{320859B7-0265-481C-8135-F886B52AE48F}" srcOrd="0" destOrd="0" presId="urn:microsoft.com/office/officeart/2008/layout/HalfCircleOrganizationChart"/>
    <dgm:cxn modelId="{03159AD3-CD22-4C92-8398-99B2FFF35ADB}" type="presParOf" srcId="{F4B79A20-C4B8-47D8-8499-00809C4B2D6F}" destId="{347A0DF6-A7C4-4B9B-BA69-0B50B98F150A}" srcOrd="0" destOrd="0" presId="urn:microsoft.com/office/officeart/2008/layout/HalfCircleOrganizationChart"/>
    <dgm:cxn modelId="{32C56EAE-F1DC-4138-8CF4-A7476AE90F71}" type="presParOf" srcId="{347A0DF6-A7C4-4B9B-BA69-0B50B98F150A}" destId="{733FECBB-9F82-4DB1-AB03-50B2AE08CC7E}" srcOrd="0" destOrd="0" presId="urn:microsoft.com/office/officeart/2008/layout/HalfCircleOrganizationChart"/>
    <dgm:cxn modelId="{8543C943-7073-4729-BD1E-3045994EBE89}" type="presParOf" srcId="{733FECBB-9F82-4DB1-AB03-50B2AE08CC7E}" destId="{BCACCAD3-549F-4428-8BE6-440D1AFC6A1A}" srcOrd="0" destOrd="0" presId="urn:microsoft.com/office/officeart/2008/layout/HalfCircleOrganizationChart"/>
    <dgm:cxn modelId="{EC29100E-ACEB-4099-9632-AC48E2DD9581}" type="presParOf" srcId="{733FECBB-9F82-4DB1-AB03-50B2AE08CC7E}" destId="{320D4BBD-A419-4AB7-8CB9-EC41EFF05976}" srcOrd="1" destOrd="0" presId="urn:microsoft.com/office/officeart/2008/layout/HalfCircleOrganizationChart"/>
    <dgm:cxn modelId="{0347E2E8-F338-4923-9A1A-8BD14BB85B30}" type="presParOf" srcId="{733FECBB-9F82-4DB1-AB03-50B2AE08CC7E}" destId="{A3B7A346-2820-41B8-A2C5-2310336453D6}" srcOrd="2" destOrd="0" presId="urn:microsoft.com/office/officeart/2008/layout/HalfCircleOrganizationChart"/>
    <dgm:cxn modelId="{0EAA41BA-CF8F-4829-99AE-D36BB3FFBD26}" type="presParOf" srcId="{733FECBB-9F82-4DB1-AB03-50B2AE08CC7E}" destId="{66D933AB-BC88-46B0-B269-2F8D4DF1FDEA}" srcOrd="3" destOrd="0" presId="urn:microsoft.com/office/officeart/2008/layout/HalfCircleOrganizationChart"/>
    <dgm:cxn modelId="{3EB3B3CE-6291-470C-9647-5537C20D6979}" type="presParOf" srcId="{347A0DF6-A7C4-4B9B-BA69-0B50B98F150A}" destId="{A37EC660-8578-4FC2-9F4E-BD4D55479FAA}" srcOrd="1" destOrd="0" presId="urn:microsoft.com/office/officeart/2008/layout/HalfCircleOrganizationChart"/>
    <dgm:cxn modelId="{95815979-09DD-4972-9D02-A9A322170136}" type="presParOf" srcId="{A37EC660-8578-4FC2-9F4E-BD4D55479FAA}" destId="{2121D05A-F13E-4D91-B09C-3C6A654F22AA}" srcOrd="0" destOrd="0" presId="urn:microsoft.com/office/officeart/2008/layout/HalfCircleOrganizationChart"/>
    <dgm:cxn modelId="{DB5BE81F-735B-4716-9D3A-4045F2ABFA5E}" type="presParOf" srcId="{A37EC660-8578-4FC2-9F4E-BD4D55479FAA}" destId="{B53A42A5-DC16-437B-AA1E-57591D976220}" srcOrd="1" destOrd="0" presId="urn:microsoft.com/office/officeart/2008/layout/HalfCircleOrganizationChart"/>
    <dgm:cxn modelId="{9F559E05-A1BA-4EBC-91C9-99A45646BFA5}" type="presParOf" srcId="{B53A42A5-DC16-437B-AA1E-57591D976220}" destId="{66B7CF0C-4C83-49B6-98F5-BA57766648B2}" srcOrd="0" destOrd="0" presId="urn:microsoft.com/office/officeart/2008/layout/HalfCircleOrganizationChart"/>
    <dgm:cxn modelId="{DE2D085E-5E1E-41A0-A412-12CA49F2F324}" type="presParOf" srcId="{66B7CF0C-4C83-49B6-98F5-BA57766648B2}" destId="{B96B50E6-3B74-4A96-A1B0-8A3C6B6C43EC}" srcOrd="0" destOrd="0" presId="urn:microsoft.com/office/officeart/2008/layout/HalfCircleOrganizationChart"/>
    <dgm:cxn modelId="{50E2A274-5001-4B61-A295-900048D4C6A8}" type="presParOf" srcId="{66B7CF0C-4C83-49B6-98F5-BA57766648B2}" destId="{CEFF7A4E-D706-4D15-BA37-3FE9D6CA9ED5}" srcOrd="1" destOrd="0" presId="urn:microsoft.com/office/officeart/2008/layout/HalfCircleOrganizationChart"/>
    <dgm:cxn modelId="{00C2A2E0-9264-4497-ADFE-65C5FBD892D6}" type="presParOf" srcId="{66B7CF0C-4C83-49B6-98F5-BA57766648B2}" destId="{908AC7A7-F4E0-4B0B-A4B4-539E8BA006F9}" srcOrd="2" destOrd="0" presId="urn:microsoft.com/office/officeart/2008/layout/HalfCircleOrganizationChart"/>
    <dgm:cxn modelId="{0B2CE97E-C2BD-45F8-8874-7376C57DC5BD}" type="presParOf" srcId="{66B7CF0C-4C83-49B6-98F5-BA57766648B2}" destId="{F12BEB03-1D75-46CA-A444-D0FF4D476E8E}" srcOrd="3" destOrd="0" presId="urn:microsoft.com/office/officeart/2008/layout/HalfCircleOrganizationChart"/>
    <dgm:cxn modelId="{59B186F0-F433-40DF-BE5C-B7E16E7E1001}" type="presParOf" srcId="{B53A42A5-DC16-437B-AA1E-57591D976220}" destId="{7EC9BA4F-2867-4FD1-8312-6D8219F72E7E}" srcOrd="1" destOrd="0" presId="urn:microsoft.com/office/officeart/2008/layout/HalfCircleOrganizationChart"/>
    <dgm:cxn modelId="{49345CE1-9A78-44AA-BF7E-EF406596BFD8}" type="presParOf" srcId="{7EC9BA4F-2867-4FD1-8312-6D8219F72E7E}" destId="{320859B7-0265-481C-8135-F886B52AE48F}" srcOrd="0" destOrd="0" presId="urn:microsoft.com/office/officeart/2008/layout/HalfCircleOrganizationChart"/>
    <dgm:cxn modelId="{E810F9E1-9DA5-475B-BB31-878032308287}" type="presParOf" srcId="{7EC9BA4F-2867-4FD1-8312-6D8219F72E7E}" destId="{A6E436DB-47E9-4CAC-B307-12882BF3533C}" srcOrd="1" destOrd="0" presId="urn:microsoft.com/office/officeart/2008/layout/HalfCircleOrganizationChart"/>
    <dgm:cxn modelId="{1A155722-3366-4134-B83A-FA5F1A096295}" type="presParOf" srcId="{A6E436DB-47E9-4CAC-B307-12882BF3533C}" destId="{34AE810F-28D7-43EE-9F11-665B11527ABB}" srcOrd="0" destOrd="0" presId="urn:microsoft.com/office/officeart/2008/layout/HalfCircleOrganizationChart"/>
    <dgm:cxn modelId="{AF431E12-0E59-4E55-B722-52FB6F3B8317}" type="presParOf" srcId="{34AE810F-28D7-43EE-9F11-665B11527ABB}" destId="{6FDD0004-EE7C-4486-980C-E0396F27D7CA}" srcOrd="0" destOrd="0" presId="urn:microsoft.com/office/officeart/2008/layout/HalfCircleOrganizationChart"/>
    <dgm:cxn modelId="{B24844BD-CD6A-41CF-9B46-4F1FA252A124}" type="presParOf" srcId="{34AE810F-28D7-43EE-9F11-665B11527ABB}" destId="{625C4E90-039C-4162-A4E8-9D13D37D8591}" srcOrd="1" destOrd="0" presId="urn:microsoft.com/office/officeart/2008/layout/HalfCircleOrganizationChart"/>
    <dgm:cxn modelId="{61C99EAC-7DC6-4C6A-9715-353B3E642080}" type="presParOf" srcId="{34AE810F-28D7-43EE-9F11-665B11527ABB}" destId="{D281B61A-B626-4C02-9F05-DFCC04623ABE}" srcOrd="2" destOrd="0" presId="urn:microsoft.com/office/officeart/2008/layout/HalfCircleOrganizationChart"/>
    <dgm:cxn modelId="{6BA44B56-1481-44F8-8D79-E6C411FA5B73}" type="presParOf" srcId="{34AE810F-28D7-43EE-9F11-665B11527ABB}" destId="{D575B8E5-97D2-47E4-9237-CA6D7A7D11B4}" srcOrd="3" destOrd="0" presId="urn:microsoft.com/office/officeart/2008/layout/HalfCircleOrganizationChart"/>
    <dgm:cxn modelId="{39890579-39D9-4BFD-975D-59C4AABE5C5E}" type="presParOf" srcId="{A6E436DB-47E9-4CAC-B307-12882BF3533C}" destId="{95E9E14A-DB7E-44DC-AAE8-D141C469D535}" srcOrd="1" destOrd="0" presId="urn:microsoft.com/office/officeart/2008/layout/HalfCircleOrganizationChart"/>
    <dgm:cxn modelId="{73CD99B7-1337-4F43-990B-0280A7CA5446}" type="presParOf" srcId="{A6E436DB-47E9-4CAC-B307-12882BF3533C}" destId="{74FEAD00-3B72-4AC4-A2C9-563D2C7654B0}" srcOrd="2" destOrd="0" presId="urn:microsoft.com/office/officeart/2008/layout/HalfCircleOrganizationChart"/>
    <dgm:cxn modelId="{11CB35D7-A06A-4052-B7F8-8423A9B2283A}" type="presParOf" srcId="{7EC9BA4F-2867-4FD1-8312-6D8219F72E7E}" destId="{BE0CDB0C-AD03-4618-B92B-6CD4074E08E4}" srcOrd="2" destOrd="0" presId="urn:microsoft.com/office/officeart/2008/layout/HalfCircleOrganizationChart"/>
    <dgm:cxn modelId="{3BD91E32-D550-4196-B56B-748981C5F070}" type="presParOf" srcId="{7EC9BA4F-2867-4FD1-8312-6D8219F72E7E}" destId="{8E1C4BB9-2692-45C4-866A-AA2E098E8950}" srcOrd="3" destOrd="0" presId="urn:microsoft.com/office/officeart/2008/layout/HalfCircleOrganizationChart"/>
    <dgm:cxn modelId="{741D6177-020C-4723-8070-747AEB83BAAF}" type="presParOf" srcId="{8E1C4BB9-2692-45C4-866A-AA2E098E8950}" destId="{F3673CD8-4262-421F-B9CB-5E8DAA9F271D}" srcOrd="0" destOrd="0" presId="urn:microsoft.com/office/officeart/2008/layout/HalfCircleOrganizationChart"/>
    <dgm:cxn modelId="{FFF653B8-1327-4EFF-978C-787FF5B8FFE0}" type="presParOf" srcId="{F3673CD8-4262-421F-B9CB-5E8DAA9F271D}" destId="{2F7D2AF7-C2AA-46AF-A479-872E3CCBFA84}" srcOrd="0" destOrd="0" presId="urn:microsoft.com/office/officeart/2008/layout/HalfCircleOrganizationChart"/>
    <dgm:cxn modelId="{C4D5AB07-A89F-4578-98A3-074FA8E5021E}" type="presParOf" srcId="{F3673CD8-4262-421F-B9CB-5E8DAA9F271D}" destId="{88C47143-9482-4951-9254-41B26FE2CC4B}" srcOrd="1" destOrd="0" presId="urn:microsoft.com/office/officeart/2008/layout/HalfCircleOrganizationChart"/>
    <dgm:cxn modelId="{5339F098-3E9D-426A-9827-573F56E5C1CD}" type="presParOf" srcId="{F3673CD8-4262-421F-B9CB-5E8DAA9F271D}" destId="{2F132A78-B0E2-49A6-8177-05008EBE9269}" srcOrd="2" destOrd="0" presId="urn:microsoft.com/office/officeart/2008/layout/HalfCircleOrganizationChart"/>
    <dgm:cxn modelId="{7269A341-AE27-4E7D-AB1F-18EC543B58E8}" type="presParOf" srcId="{F3673CD8-4262-421F-B9CB-5E8DAA9F271D}" destId="{3E655A91-67F7-47CC-8EF0-799DC6696088}" srcOrd="3" destOrd="0" presId="urn:microsoft.com/office/officeart/2008/layout/HalfCircleOrganizationChart"/>
    <dgm:cxn modelId="{42532510-87CB-46F0-94E0-67B18D1D5940}" type="presParOf" srcId="{8E1C4BB9-2692-45C4-866A-AA2E098E8950}" destId="{F58597A4-141F-4780-9F45-FF0FC0A69EA4}" srcOrd="1" destOrd="0" presId="urn:microsoft.com/office/officeart/2008/layout/HalfCircleOrganizationChart"/>
    <dgm:cxn modelId="{980F8598-2564-4FDB-830C-74E43D0DD1D6}" type="presParOf" srcId="{F58597A4-141F-4780-9F45-FF0FC0A69EA4}" destId="{976DED4E-CF76-4A8A-B84E-8F1A46E21627}" srcOrd="0" destOrd="0" presId="urn:microsoft.com/office/officeart/2008/layout/HalfCircleOrganizationChart"/>
    <dgm:cxn modelId="{CE124EAF-27B7-4FAC-8816-4830070E40D5}" type="presParOf" srcId="{F58597A4-141F-4780-9F45-FF0FC0A69EA4}" destId="{203402F7-F9EB-4E7D-B3A1-23A449A8DDB0}" srcOrd="1" destOrd="0" presId="urn:microsoft.com/office/officeart/2008/layout/HalfCircleOrganizationChart"/>
    <dgm:cxn modelId="{9C50BFAE-46EC-4E8C-AEAE-AFFAE69C2E26}" type="presParOf" srcId="{203402F7-F9EB-4E7D-B3A1-23A449A8DDB0}" destId="{30C74A21-7F40-4AE3-A5AA-BB64727A3502}" srcOrd="0" destOrd="0" presId="urn:microsoft.com/office/officeart/2008/layout/HalfCircleOrganizationChart"/>
    <dgm:cxn modelId="{44E70ABD-DC32-40DB-A653-175C778D554C}" type="presParOf" srcId="{30C74A21-7F40-4AE3-A5AA-BB64727A3502}" destId="{7AF9C8E2-AEB4-416B-8B1C-1CFF881B3C90}" srcOrd="0" destOrd="0" presId="urn:microsoft.com/office/officeart/2008/layout/HalfCircleOrganizationChart"/>
    <dgm:cxn modelId="{0C8CCFC1-AC22-43D2-A2A9-9EA68E8BE177}" type="presParOf" srcId="{30C74A21-7F40-4AE3-A5AA-BB64727A3502}" destId="{4EF286A6-C017-4079-AC67-8A725BE2BB50}" srcOrd="1" destOrd="0" presId="urn:microsoft.com/office/officeart/2008/layout/HalfCircleOrganizationChart"/>
    <dgm:cxn modelId="{680702A9-5321-4B0F-8A0F-2327BDD6D66D}" type="presParOf" srcId="{30C74A21-7F40-4AE3-A5AA-BB64727A3502}" destId="{947CD88D-52FD-4B3E-A0D8-0E0E64DAFF07}" srcOrd="2" destOrd="0" presId="urn:microsoft.com/office/officeart/2008/layout/HalfCircleOrganizationChart"/>
    <dgm:cxn modelId="{C5794E0C-3CBD-401C-8654-67C03B4F742B}" type="presParOf" srcId="{30C74A21-7F40-4AE3-A5AA-BB64727A3502}" destId="{2C15B5E5-2247-423E-9629-4FE8D40CF769}" srcOrd="3" destOrd="0" presId="urn:microsoft.com/office/officeart/2008/layout/HalfCircleOrganizationChart"/>
    <dgm:cxn modelId="{4A6D49B8-884E-4612-BC02-49CBC0D0D793}" type="presParOf" srcId="{203402F7-F9EB-4E7D-B3A1-23A449A8DDB0}" destId="{6F698E24-4A65-443D-B7C8-87BF6538C898}" srcOrd="1" destOrd="0" presId="urn:microsoft.com/office/officeart/2008/layout/HalfCircleOrganizationChart"/>
    <dgm:cxn modelId="{C9DF1801-A08B-454B-8D4A-AF2BD90718EB}" type="presParOf" srcId="{203402F7-F9EB-4E7D-B3A1-23A449A8DDB0}" destId="{2F3C6EDF-1498-4C46-B12F-4ABDF930F1D6}" srcOrd="2" destOrd="0" presId="urn:microsoft.com/office/officeart/2008/layout/HalfCircleOrganizationChart"/>
    <dgm:cxn modelId="{D22CF4AD-37CE-4646-8E0C-BA6D529A2071}" type="presParOf" srcId="{8E1C4BB9-2692-45C4-866A-AA2E098E8950}" destId="{71111E15-CD95-40E9-90C5-F20DF43BC26E}" srcOrd="2" destOrd="0" presId="urn:microsoft.com/office/officeart/2008/layout/HalfCircleOrganizationChart"/>
    <dgm:cxn modelId="{4B907FC9-808E-479B-A638-7289E3D310F0}" type="presParOf" srcId="{B53A42A5-DC16-437B-AA1E-57591D976220}" destId="{7B8E69F8-31F9-4C32-ACEC-9D6F3A85174D}" srcOrd="2" destOrd="0" presId="urn:microsoft.com/office/officeart/2008/layout/HalfCircleOrganizationChart"/>
    <dgm:cxn modelId="{1C8B483B-D17C-47D7-862E-11F83B6E4476}" type="presParOf" srcId="{A37EC660-8578-4FC2-9F4E-BD4D55479FAA}" destId="{98B793E7-0AB9-4253-A7BB-0D28BF24F8B6}" srcOrd="2" destOrd="0" presId="urn:microsoft.com/office/officeart/2008/layout/HalfCircleOrganizationChart"/>
    <dgm:cxn modelId="{38926697-00D7-4F04-BC14-5CED68495BFA}" type="presParOf" srcId="{A37EC660-8578-4FC2-9F4E-BD4D55479FAA}" destId="{AAEC091D-7822-4206-96EB-41F7D6B33D9E}" srcOrd="3" destOrd="0" presId="urn:microsoft.com/office/officeart/2008/layout/HalfCircleOrganizationChart"/>
    <dgm:cxn modelId="{EEF2A1AD-46FD-483A-A1EB-033B940614F2}" type="presParOf" srcId="{AAEC091D-7822-4206-96EB-41F7D6B33D9E}" destId="{A50D7C71-33DE-4883-9EE2-14D2C30EA3BF}" srcOrd="0" destOrd="0" presId="urn:microsoft.com/office/officeart/2008/layout/HalfCircleOrganizationChart"/>
    <dgm:cxn modelId="{9C1FC2AB-52C9-45A3-BFA8-F8DDC6B21621}" type="presParOf" srcId="{A50D7C71-33DE-4883-9EE2-14D2C30EA3BF}" destId="{14D83D17-3A43-44DC-B61F-DBFEECEDD0EA}" srcOrd="0" destOrd="0" presId="urn:microsoft.com/office/officeart/2008/layout/HalfCircleOrganizationChart"/>
    <dgm:cxn modelId="{DF20A2E0-94D4-4F85-BAD8-7C6F0E8E011B}" type="presParOf" srcId="{A50D7C71-33DE-4883-9EE2-14D2C30EA3BF}" destId="{99B6D066-FE95-422E-9FA8-90F1E3FB2384}" srcOrd="1" destOrd="0" presId="urn:microsoft.com/office/officeart/2008/layout/HalfCircleOrganizationChart"/>
    <dgm:cxn modelId="{98B88C38-7666-49F5-A693-21828E997A7F}" type="presParOf" srcId="{A50D7C71-33DE-4883-9EE2-14D2C30EA3BF}" destId="{460D7788-49FD-483B-9293-41793A7319A9}" srcOrd="2" destOrd="0" presId="urn:microsoft.com/office/officeart/2008/layout/HalfCircleOrganizationChart"/>
    <dgm:cxn modelId="{033F65B3-927E-4C89-A864-62C12D7BD2BF}" type="presParOf" srcId="{A50D7C71-33DE-4883-9EE2-14D2C30EA3BF}" destId="{791202EC-C251-4779-89EB-31552DBB5D8B}" srcOrd="3" destOrd="0" presId="urn:microsoft.com/office/officeart/2008/layout/HalfCircleOrganizationChart"/>
    <dgm:cxn modelId="{D477CE12-3495-4CD0-8A16-5D3877613E0E}" type="presParOf" srcId="{AAEC091D-7822-4206-96EB-41F7D6B33D9E}" destId="{DADEAA1B-A0C9-4301-83B5-0E6177A3086C}" srcOrd="1" destOrd="0" presId="urn:microsoft.com/office/officeart/2008/layout/HalfCircleOrganizationChart"/>
    <dgm:cxn modelId="{15FFC2CF-3CF8-4955-B837-39C33D45692D}" type="presParOf" srcId="{DADEAA1B-A0C9-4301-83B5-0E6177A3086C}" destId="{29A5D218-CC02-48AC-9143-C2391273286F}" srcOrd="0" destOrd="0" presId="urn:microsoft.com/office/officeart/2008/layout/HalfCircleOrganizationChart"/>
    <dgm:cxn modelId="{E6C1C6E1-5380-4EC1-B002-A816BBC59DB2}" type="presParOf" srcId="{DADEAA1B-A0C9-4301-83B5-0E6177A3086C}" destId="{FCFD5273-2A90-43E8-A765-57B99675F176}" srcOrd="1" destOrd="0" presId="urn:microsoft.com/office/officeart/2008/layout/HalfCircleOrganizationChart"/>
    <dgm:cxn modelId="{2A67535D-D9CE-4404-BFE1-A6F86B632C44}" type="presParOf" srcId="{FCFD5273-2A90-43E8-A765-57B99675F176}" destId="{56772D37-B8AD-4150-BC8A-2D46E1044775}" srcOrd="0" destOrd="0" presId="urn:microsoft.com/office/officeart/2008/layout/HalfCircleOrganizationChart"/>
    <dgm:cxn modelId="{122E2DF3-C892-4BE9-BE5A-40B6472BD4C2}" type="presParOf" srcId="{56772D37-B8AD-4150-BC8A-2D46E1044775}" destId="{ECAC7F95-478A-4F5A-8FD4-9C2ECE9C451F}" srcOrd="0" destOrd="0" presId="urn:microsoft.com/office/officeart/2008/layout/HalfCircleOrganizationChart"/>
    <dgm:cxn modelId="{5907E437-BC6D-43A7-BC11-54162612473D}" type="presParOf" srcId="{56772D37-B8AD-4150-BC8A-2D46E1044775}" destId="{37A854A8-218D-4900-A21E-A97B1D0591CF}" srcOrd="1" destOrd="0" presId="urn:microsoft.com/office/officeart/2008/layout/HalfCircleOrganizationChart"/>
    <dgm:cxn modelId="{796DB334-9142-462C-8DF5-72E298AE10BD}" type="presParOf" srcId="{56772D37-B8AD-4150-BC8A-2D46E1044775}" destId="{986C1020-A697-45E5-BB47-6BA71F4FC0E3}" srcOrd="2" destOrd="0" presId="urn:microsoft.com/office/officeart/2008/layout/HalfCircleOrganizationChart"/>
    <dgm:cxn modelId="{1A183AB1-9544-4F1A-AA76-1986C3A873BD}" type="presParOf" srcId="{56772D37-B8AD-4150-BC8A-2D46E1044775}" destId="{3B1EFFF6-7182-4F57-A562-6FA9BCD7E6BB}" srcOrd="3" destOrd="0" presId="urn:microsoft.com/office/officeart/2008/layout/HalfCircleOrganizationChart"/>
    <dgm:cxn modelId="{E4F59F85-5059-47AD-9D54-77E5B432FD6C}" type="presParOf" srcId="{FCFD5273-2A90-43E8-A765-57B99675F176}" destId="{23B2EA03-E79F-4402-A46F-33D4B03A81E6}" srcOrd="1" destOrd="0" presId="urn:microsoft.com/office/officeart/2008/layout/HalfCircleOrganizationChart"/>
    <dgm:cxn modelId="{74E68AD5-9A60-4C0F-B6B0-622F1192C997}" type="presParOf" srcId="{FCFD5273-2A90-43E8-A765-57B99675F176}" destId="{143FB72F-C31A-4005-ACEF-4151F66C303A}" srcOrd="2" destOrd="0" presId="urn:microsoft.com/office/officeart/2008/layout/HalfCircleOrganizationChart"/>
    <dgm:cxn modelId="{2218B29B-7F78-479D-8A04-EEEBF3D11E61}" type="presParOf" srcId="{DADEAA1B-A0C9-4301-83B5-0E6177A3086C}" destId="{8CD01D77-F44A-48CF-BD1F-9C606CA659BE}" srcOrd="2" destOrd="0" presId="urn:microsoft.com/office/officeart/2008/layout/HalfCircleOrganizationChart"/>
    <dgm:cxn modelId="{054DDAD8-C2B6-4207-A675-239D9661D190}" type="presParOf" srcId="{DADEAA1B-A0C9-4301-83B5-0E6177A3086C}" destId="{5D2A3212-A5CA-4E90-A6F9-38BDF7441EDE}" srcOrd="3" destOrd="0" presId="urn:microsoft.com/office/officeart/2008/layout/HalfCircleOrganizationChart"/>
    <dgm:cxn modelId="{898BD7A7-E294-43B3-B009-A3674086C642}" type="presParOf" srcId="{5D2A3212-A5CA-4E90-A6F9-38BDF7441EDE}" destId="{BFAA1EF2-2152-408F-BCBF-518FE95DC78A}" srcOrd="0" destOrd="0" presId="urn:microsoft.com/office/officeart/2008/layout/HalfCircleOrganizationChart"/>
    <dgm:cxn modelId="{376CE944-B289-4EAB-9083-FEBBF6E5A89B}" type="presParOf" srcId="{BFAA1EF2-2152-408F-BCBF-518FE95DC78A}" destId="{A4F25F2B-79B0-4151-9D20-B646614B64AE}" srcOrd="0" destOrd="0" presId="urn:microsoft.com/office/officeart/2008/layout/HalfCircleOrganizationChart"/>
    <dgm:cxn modelId="{2D71042E-34C5-4A11-BC65-6B863DF33AF3}" type="presParOf" srcId="{BFAA1EF2-2152-408F-BCBF-518FE95DC78A}" destId="{F326E04F-0A2A-49FE-8BAF-7A560DE2F06C}" srcOrd="1" destOrd="0" presId="urn:microsoft.com/office/officeart/2008/layout/HalfCircleOrganizationChart"/>
    <dgm:cxn modelId="{5657A274-CC72-4A57-AAE2-D097E8DD3D59}" type="presParOf" srcId="{BFAA1EF2-2152-408F-BCBF-518FE95DC78A}" destId="{0CC6FF45-2EB4-41D9-8EA1-E4BD57119E26}" srcOrd="2" destOrd="0" presId="urn:microsoft.com/office/officeart/2008/layout/HalfCircleOrganizationChart"/>
    <dgm:cxn modelId="{BA1021CB-38D6-4F08-A0AB-2E21761E1371}" type="presParOf" srcId="{BFAA1EF2-2152-408F-BCBF-518FE95DC78A}" destId="{CC50D75C-672C-4B48-AAB7-2037F12E924E}" srcOrd="3" destOrd="0" presId="urn:microsoft.com/office/officeart/2008/layout/HalfCircleOrganizationChart"/>
    <dgm:cxn modelId="{96755E93-3CB7-47DA-AE01-244B22420FED}" type="presParOf" srcId="{5D2A3212-A5CA-4E90-A6F9-38BDF7441EDE}" destId="{AE27B70B-8A29-4A97-8EF2-63EDF31850EC}" srcOrd="1" destOrd="0" presId="urn:microsoft.com/office/officeart/2008/layout/HalfCircleOrganizationChart"/>
    <dgm:cxn modelId="{FD31869B-54BC-4580-88DF-2D1E2010F9D9}" type="presParOf" srcId="{5D2A3212-A5CA-4E90-A6F9-38BDF7441EDE}" destId="{542C4021-EE27-4E67-9722-25B12DF2C5C8}" srcOrd="2" destOrd="0" presId="urn:microsoft.com/office/officeart/2008/layout/HalfCircleOrganizationChart"/>
    <dgm:cxn modelId="{7DCAA91C-5573-4EC4-8195-C05327F0CA51}" type="presParOf" srcId="{AAEC091D-7822-4206-96EB-41F7D6B33D9E}" destId="{282EB0DB-D4B9-421A-AE6C-55C502634303}" srcOrd="2" destOrd="0" presId="urn:microsoft.com/office/officeart/2008/layout/HalfCircleOrganizationChart"/>
    <dgm:cxn modelId="{51FE3FC5-B373-4045-90B6-7FE51C1A0F9C}" type="presParOf" srcId="{347A0DF6-A7C4-4B9B-BA69-0B50B98F150A}" destId="{C56A10B1-3856-401A-9F55-07F1ED45A761}" srcOrd="2" destOrd="0" presId="urn:microsoft.com/office/officeart/2008/layout/HalfCircleOrganizationChar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8/layout/HalfCircleOrganizationChart">
  <dgm:title val=""/>
  <dgm:desc val=""/>
  <dgm:catLst>
    <dgm:cat type="hierarchy" pri="1500"/>
  </dgm:catLst>
  <dgm:sampData>
    <dgm:dataModel>
      <dgm:ptLst>
        <dgm:pt modelId="0" type="doc"/>
        <dgm:pt modelId="1">
          <dgm:prSet phldr="1"/>
        </dgm:pt>
        <dgm:pt modelId="11" type="asst">
          <dgm:prSet phldr="1"/>
        </dgm:pt>
        <dgm:pt modelId="12">
          <dgm:prSet phldr="1"/>
        </dgm:pt>
        <dgm:pt modelId="13">
          <dgm:prSet phldr="1"/>
        </dgm:pt>
        <dgm:pt modelId="14">
          <dgm:prSet phldr="1"/>
        </dgm:pt>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type="asst">
          <dgm:prSet phldr="1"/>
        </dgm:pt>
        <dgm:pt modelId="12">
          <dgm:prSet phldr="1"/>
        </dgm:pt>
        <dgm:pt modelId="13">
          <dgm:prSet phldr="1"/>
        </dgm:pt>
        <dgm:pt modelId="14">
          <dgm:prSet phldr="1"/>
        </dgm:pt>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Name0">
    <dgm:varLst>
      <dgm:orgChart val="1"/>
      <dgm:chPref val="1"/>
      <dgm:dir/>
      <dgm:animOne val="branch"/>
      <dgm:animLvl val="lvl"/>
      <dgm:resizeHandles/>
    </dgm:varLst>
    <dgm:choose name="Name1">
      <dgm:if name="Name2" func="var" arg="dir" op="equ" val="norm">
        <dgm:alg type="hierChild">
          <dgm:param type="linDir" val="fromL"/>
        </dgm:alg>
      </dgm:if>
      <dgm:else name="Name3">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2" refType="w" fact="10"/>
      <dgm:constr type="h" for="des" forName="rootComposite2"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forEach name="Name4" axis="ch">
      <dgm:forEach name="Name5" axis="self" ptType="node">
        <dgm:layoutNode name="hierRoot1">
          <dgm:varLst>
            <dgm:hierBranch val="init"/>
          </dgm:varLst>
          <dgm:choose name="Name6">
            <dgm:if name="Name7" func="var" arg="hierBranch" op="equ" val="l">
              <dgm:alg type="hierRoot">
                <dgm:param type="hierAlign" val="tR"/>
              </dgm:alg>
              <dgm:constrLst>
                <dgm:constr type="alignOff" val="0.65"/>
              </dgm:constrLst>
            </dgm:if>
            <dgm:if name="Name8" func="var" arg="hierBranch" op="equ" val="r">
              <dgm:alg type="hierRoot">
                <dgm:param type="hierAlign" val="tL"/>
              </dgm:alg>
              <dgm:constrLst>
                <dgm:constr type="alignOff" val="0.65"/>
              </dgm:constrLst>
            </dgm:if>
            <dgm:if name="Name9" func="var" arg="hierBranch" op="equ" val="hang">
              <dgm:alg type="hierRoot"/>
              <dgm:constrLst>
                <dgm:constr type="alignOff" val="0.65"/>
              </dgm:constrLst>
            </dgm:if>
            <dgm:else name="Name10">
              <dgm:alg type="hierRoot"/>
              <dgm:constrLst>
                <dgm:constr type="alignOff"/>
                <dgm:constr type="bendDist" for="des" ptType="parTrans" refType="sp" fact="0.5"/>
              </dgm:constrLst>
            </dgm:else>
          </dgm:choose>
          <dgm:shape xmlns:r="http://schemas.openxmlformats.org/officeDocument/2006/relationships" r:blip="">
            <dgm:adjLst/>
          </dgm:shape>
          <dgm:presOf/>
          <dgm:layoutNode name="rootComposite1">
            <dgm:alg type="composite"/>
            <dgm:shape xmlns:r="http://schemas.openxmlformats.org/officeDocument/2006/relationships" r:blip="">
              <dgm:adjLst/>
            </dgm:shape>
            <dgm:presOf axis="self" ptType="node" cnt="1"/>
            <dgm:choose name="Name11">
              <dgm:if name="Name12" func="var" arg="hierBranch" op="equ" val="init">
                <dgm:constrLst>
                  <dgm:constr type="l" for="ch" forName="rootText1"/>
                  <dgm:constr type="t" for="ch" forName="rootText1" refType="h" fact="0.18"/>
                  <dgm:constr type="w" for="ch" forName="rootText1" refType="w"/>
                  <dgm:constr type="h" for="ch" forName="rootText1" refType="h" fact="0.64"/>
                  <dgm:constr type="l" for="ch" forName="topArc1" refType="w" fact="0.25"/>
                  <dgm:constr type="t" for="ch" forName="topArc1"/>
                  <dgm:constr type="w" for="ch" forName="topArc1" refType="h" refFor="ch" refForName="topArc1"/>
                  <dgm:constr type="h" for="ch" forName="topArc1" refType="h"/>
                  <dgm:constr type="l" for="ch" forName="bottomArc1" refType="w" fact="0.25"/>
                  <dgm:constr type="t" for="ch" forName="bottomArc1"/>
                  <dgm:constr type="w" for="ch" forName="bottomArc1" refType="h" refFor="ch" refForName="bottomArc1"/>
                  <dgm:constr type="h" for="ch" forName="bottomArc1" refType="h"/>
                  <dgm:constr type="ctrX" for="ch" forName="topConnNode1" refType="w" fact="0.5"/>
                  <dgm:constr type="t" for="ch" forName="topConnNode1"/>
                  <dgm:constr type="w" for="ch" forName="topConnNode1" refType="h" fact="0.76"/>
                  <dgm:constr type="b" for="ch" forName="topConnNode1" refType="t" refFor="ch" refForName="rootText1"/>
                </dgm:constrLst>
              </dgm:if>
              <dgm:if name="Name13" func="var" arg="hierBranch" op="equ" val="l">
                <dgm:constrLst>
                  <dgm:constr type="l" for="ch" forName="rootText1"/>
                  <dgm:constr type="t" for="ch" forName="rootText1" refType="h" fact="0.18"/>
                  <dgm:constr type="w" for="ch" forName="rootText1" refType="w"/>
                  <dgm:constr type="h" for="ch" forName="rootText1" refType="h" fact="0.64"/>
                  <dgm:constr type="l" for="ch" forName="topArc1" refType="w" fact="0.25"/>
                  <dgm:constr type="t" for="ch" forName="topArc1"/>
                  <dgm:constr type="w" for="ch" forName="topArc1" refType="h" refFor="ch" refForName="topArc1"/>
                  <dgm:constr type="h" for="ch" forName="topArc1" refType="h"/>
                  <dgm:constr type="l" for="ch" forName="bottomArc1" refType="w" fact="0.25"/>
                  <dgm:constr type="t" for="ch" forName="bottomArc1"/>
                  <dgm:constr type="w" for="ch" forName="bottomArc1" refType="h" refFor="ch" refForName="bottomArc1"/>
                  <dgm:constr type="h" for="ch" forName="bottomArc1" refType="h"/>
                  <dgm:constr type="ctrX" for="ch" forName="topConnNode1" refType="w" fact="0.5"/>
                  <dgm:constr type="t" for="ch" forName="topConnNode1"/>
                  <dgm:constr type="w" for="ch" forName="topConnNode1" refType="h" fact="0.76"/>
                  <dgm:constr type="b" for="ch" forName="topConnNode1" refType="t" refFor="ch" refForName="rootText1"/>
                </dgm:constrLst>
              </dgm:if>
              <dgm:if name="Name14" func="var" arg="hierBranch" op="equ" val="r">
                <dgm:constrLst>
                  <dgm:constr type="l" for="ch" forName="rootText1"/>
                  <dgm:constr type="t" for="ch" forName="rootText1" refType="h" fact="0.18"/>
                  <dgm:constr type="w" for="ch" forName="rootText1" refType="w"/>
                  <dgm:constr type="h" for="ch" forName="rootText1" refType="h" fact="0.64"/>
                  <dgm:constr type="l" for="ch" forName="topArc1" refType="w" fact="0.25"/>
                  <dgm:constr type="t" for="ch" forName="topArc1"/>
                  <dgm:constr type="w" for="ch" forName="topArc1" refType="h" refFor="ch" refForName="topArc1"/>
                  <dgm:constr type="h" for="ch" forName="topArc1" refType="h"/>
                  <dgm:constr type="l" for="ch" forName="bottomArc1" refType="w" fact="0.25"/>
                  <dgm:constr type="t" for="ch" forName="bottomArc1"/>
                  <dgm:constr type="w" for="ch" forName="bottomArc1" refType="h" refFor="ch" refForName="bottomArc1"/>
                  <dgm:constr type="h" for="ch" forName="bottomArc1" refType="h"/>
                  <dgm:constr type="ctrX" for="ch" forName="topConnNode1" refType="w" fact="0.5"/>
                  <dgm:constr type="t" for="ch" forName="topConnNode1"/>
                  <dgm:constr type="w" for="ch" forName="topConnNode1" refType="h" fact="0.76"/>
                  <dgm:constr type="b" for="ch" forName="topConnNode1" refType="t" refFor="ch" refForName="rootText1"/>
                </dgm:constrLst>
              </dgm:if>
              <dgm:else name="Name15">
                <dgm:constrLst>
                  <dgm:constr type="l" for="ch" forName="rootText1"/>
                  <dgm:constr type="t" for="ch" forName="rootText1" refType="h" fact="0.18"/>
                  <dgm:constr type="w" for="ch" forName="rootText1" refType="w"/>
                  <dgm:constr type="h" for="ch" forName="rootText1" refType="h" fact="0.64"/>
                  <dgm:constr type="l" for="ch" forName="topArc1" refType="w" fact="0.25"/>
                  <dgm:constr type="t" for="ch" forName="topArc1"/>
                  <dgm:constr type="w" for="ch" forName="topArc1" refType="h" refFor="ch" refForName="topArc1"/>
                  <dgm:constr type="h" for="ch" forName="topArc1" refType="h"/>
                  <dgm:constr type="l" for="ch" forName="bottomArc1" refType="w" fact="0.25"/>
                  <dgm:constr type="t" for="ch" forName="bottomArc1"/>
                  <dgm:constr type="w" for="ch" forName="bottomArc1" refType="h" refFor="ch" refForName="bottomArc1"/>
                  <dgm:constr type="h" for="ch" forName="bottomArc1" refType="h"/>
                  <dgm:constr type="ctrX" for="ch" forName="topConnNode1" refType="w" fact="0.5"/>
                  <dgm:constr type="t" for="ch" forName="topConnNode1"/>
                  <dgm:constr type="w" for="ch" forName="topConnNode1" refType="h" fact="0.76"/>
                  <dgm:constr type="b" for="ch" forName="topConnNode1" refType="t" refFor="ch" refForName="rootText1"/>
                </dgm:constrLst>
              </dgm:else>
            </dgm:choose>
            <dgm:layoutNode name="rootText1" styleLbl="alignAcc1">
              <dgm:varLst>
                <dgm:chPref val="3"/>
              </dgm:varLst>
              <dgm:alg type="tx"/>
              <dgm:shape xmlns:r="http://schemas.openxmlformats.org/officeDocument/2006/relationships" type="rect" r:blip="" hideGeom="1">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topArc1" styleLbl="parChTrans1D1" moveWith="rootText1">
              <dgm:alg type="sp"/>
              <dgm:shape xmlns:r="http://schemas.openxmlformats.org/officeDocument/2006/relationships" type="arc" r:blip="" zOrderOff="-2">
                <dgm:adjLst>
                  <dgm:adj idx="1" val="-140"/>
                  <dgm:adj idx="2" val="-40"/>
                </dgm:adjLst>
              </dgm:shape>
              <dgm:presOf/>
            </dgm:layoutNode>
            <dgm:layoutNode name="bottomArc1" styleLbl="parChTrans1D1" moveWith="rootText1">
              <dgm:alg type="sp"/>
              <dgm:shape xmlns:r="http://schemas.openxmlformats.org/officeDocument/2006/relationships" type="arc" r:blip="" zOrderOff="-2">
                <dgm:adjLst>
                  <dgm:adj idx="1" val="40"/>
                  <dgm:adj idx="2" val="140"/>
                </dgm:adjLst>
              </dgm:shape>
              <dgm:presOf/>
            </dgm:layoutNode>
            <dgm:layoutNode name="topConnNode1" moveWith="rootText1">
              <dgm:alg type="sp"/>
              <dgm:shape xmlns:r="http://schemas.openxmlformats.org/officeDocument/2006/relationships" type="rect" r:blip="" hideGeom="1">
                <dgm:adjLst/>
              </dgm:shape>
              <dgm:presOf axis="self" ptType="node" cnt="1"/>
            </dgm:layoutNode>
          </dgm:layoutNode>
          <dgm:layoutNode name="hierChild2">
            <dgm:choose name="Name16">
              <dgm:if name="Name17" func="var" arg="hierBranch" op="equ" val="l">
                <dgm:alg type="hierChild">
                  <dgm:param type="chAlign" val="r"/>
                  <dgm:param type="linDir" val="fromT"/>
                </dgm:alg>
              </dgm:if>
              <dgm:if name="Name18" func="var" arg="hierBranch" op="equ" val="r">
                <dgm:alg type="hierChild">
                  <dgm:param type="chAlign" val="l"/>
                  <dgm:param type="linDir" val="fromT"/>
                </dgm:alg>
              </dgm:if>
              <dgm:if name="Name19" func="var" arg="hierBranch" op="equ" val="hang">
                <dgm:choose name="Name20">
                  <dgm:if name="Name21" func="var" arg="dir" op="equ" val="norm">
                    <dgm:alg type="hierChild">
                      <dgm:param type="chAlign" val="l"/>
                      <dgm:param type="linDir" val="fromL"/>
                      <dgm:param type="secChAlign" val="t"/>
                      <dgm:param type="secLinDir" val="fromT"/>
                    </dgm:alg>
                  </dgm:if>
                  <dgm:else name="Name22">
                    <dgm:alg type="hierChild">
                      <dgm:param type="chAlign" val="l"/>
                      <dgm:param type="linDir" val="fromR"/>
                      <dgm:param type="secChAlign" val="t"/>
                      <dgm:param type="secLinDir" val="fromT"/>
                    </dgm:alg>
                  </dgm:else>
                </dgm:choose>
              </dgm:if>
              <dgm:else name="Name23">
                <dgm:choose name="Name24">
                  <dgm:if name="Name25" func="var" arg="dir" op="equ" val="norm">
                    <dgm:alg type="hierChild"/>
                  </dgm:if>
                  <dgm:else name="Name26">
                    <dgm:alg type="hierChild">
                      <dgm:param type="linDir" val="fromR"/>
                    </dgm:alg>
                  </dgm:else>
                </dgm:choose>
              </dgm:else>
            </dgm:choose>
            <dgm:shape xmlns:r="http://schemas.openxmlformats.org/officeDocument/2006/relationships" r:blip="">
              <dgm:adjLst/>
            </dgm:shape>
            <dgm:presOf/>
            <dgm:forEach name="rep2a" axis="ch" ptType="nonAsst">
              <dgm:forEach name="Name27" axis="precedSib" ptType="parTrans" st="-1" cnt="1">
                <dgm:layoutNode name="Name28">
                  <dgm:choose name="Name29">
                    <dgm:if name="Name30" func="var" arg="hierBranch" op="equ" val="std">
                      <dgm:choose name="Name31">
                        <dgm:if name="Name32" axis="self" func="depth" op="lte" val="2">
                          <dgm:alg type="conn">
                            <dgm:param type="connRout" val="bend"/>
                            <dgm:param type="dim" val="1D"/>
                            <dgm:param type="endSty" val="noArr"/>
                            <dgm:param type="begPts" val="bCtr"/>
                            <dgm:param type="endPts" val="tCtr"/>
                            <dgm:param type="bendPt" val="end"/>
                            <dgm:param type="srcNode" val="bottomArc1"/>
                            <dgm:param type="dstNode" val="topArc2"/>
                          </dgm:alg>
                        </dgm:if>
                        <dgm:if name="Name33" axis="par" ptType="asst" func="cnt" op="equ" val="1">
                          <dgm:alg type="conn">
                            <dgm:param type="connRout" val="bend"/>
                            <dgm:param type="dim" val="1D"/>
                            <dgm:param type="endSty" val="noArr"/>
                            <dgm:param type="begPts" val="bCtr"/>
                            <dgm:param type="endPts" val="tCtr"/>
                            <dgm:param type="bendPt" val="end"/>
                            <dgm:param type="srcNode" val="bottomArc3"/>
                            <dgm:param type="dstNode" val="topArc2"/>
                          </dgm:alg>
                        </dgm:if>
                        <dgm:else name="Name34">
                          <dgm:alg type="conn">
                            <dgm:param type="connRout" val="bend"/>
                            <dgm:param type="dim" val="1D"/>
                            <dgm:param type="endSty" val="noArr"/>
                            <dgm:param type="begPts" val="bCtr"/>
                            <dgm:param type="endPts" val="tCtr"/>
                            <dgm:param type="bendPt" val="end"/>
                            <dgm:param type="srcNode" val="bottomArc2"/>
                            <dgm:param type="dstNode" val="topArc2"/>
                          </dgm:alg>
                        </dgm:else>
                      </dgm:choose>
                    </dgm:if>
                    <dgm:if name="Name35" func="var" arg="hierBranch" op="equ" val="init">
                      <dgm:choose name="Name36">
                        <dgm:if name="Name37" axis="self" func="depth" op="lte" val="2">
                          <dgm:choose name="Name38">
                            <dgm:if name="Name39" axis="self" func="depth" op="lte" val="2">
                              <dgm:alg type="conn">
                                <dgm:param type="connRout" val="bend"/>
                                <dgm:param type="dim" val="1D"/>
                                <dgm:param type="endSty" val="noArr"/>
                                <dgm:param type="begPts" val="bCtr"/>
                                <dgm:param type="endPts" val="tCtr"/>
                                <dgm:param type="bendPt" val="end"/>
                                <dgm:param type="srcNode" val="bottomArc1"/>
                                <dgm:param type="dstNode" val="topArc2"/>
                              </dgm:alg>
                            </dgm:if>
                            <dgm:if name="Name40" axis="par" ptType="asst" func="cnt" op="equ" val="1">
                              <dgm:alg type="conn">
                                <dgm:param type="connRout" val="bend"/>
                                <dgm:param type="dim" val="1D"/>
                                <dgm:param type="endSty" val="noArr"/>
                                <dgm:param type="begPts" val="bCtr"/>
                                <dgm:param type="endPts" val="tCtr"/>
                                <dgm:param type="bendPt" val="end"/>
                                <dgm:param type="srcNode" val="bottomArc3"/>
                                <dgm:param type="dstNode" val="topArc2"/>
                              </dgm:alg>
                            </dgm:if>
                            <dgm:else name="Name41">
                              <dgm:alg type="conn">
                                <dgm:param type="connRout" val="bend"/>
                                <dgm:param type="dim" val="1D"/>
                                <dgm:param type="endSty" val="noArr"/>
                                <dgm:param type="begPts" val="bCtr"/>
                                <dgm:param type="endPts" val="tCtr"/>
                                <dgm:param type="bendPt" val="end"/>
                                <dgm:param type="srcNode" val="bottomArc2"/>
                                <dgm:param type="dstNode" val="topArc2"/>
                              </dgm:alg>
                            </dgm:else>
                          </dgm:choose>
                        </dgm:if>
                        <dgm:else name="Name42">
                          <dgm:choose name="Name43">
                            <dgm:if name="Name44" axis="par des" func="maxDepth" op="lte" val="1">
                              <dgm:choose name="Name45">
                                <dgm:if name="Name46" axis="self" func="depth" op="lte" val="2">
                                  <dgm:alg type="conn">
                                    <dgm:param type="connRout" val="bend"/>
                                    <dgm:param type="dim" val="1D"/>
                                    <dgm:param type="endSty" val="noArr"/>
                                    <dgm:param type="begPts" val="bCtr"/>
                                    <dgm:param type="endPts" val="bL bR"/>
                                    <dgm:param type="srcNode" val="bottomArc1"/>
                                    <dgm:param type="dstNode" val="topConnNode2"/>
                                  </dgm:alg>
                                </dgm:if>
                                <dgm:if name="Name47" axis="par" ptType="asst" func="cnt" op="equ" val="1">
                                  <dgm:alg type="conn">
                                    <dgm:param type="connRout" val="bend"/>
                                    <dgm:param type="dim" val="1D"/>
                                    <dgm:param type="endSty" val="noArr"/>
                                    <dgm:param type="begPts" val="bCtr"/>
                                    <dgm:param type="endPts" val="bL bR"/>
                                    <dgm:param type="srcNode" val="bottomArc3"/>
                                    <dgm:param type="dstNode" val="topConnNode2"/>
                                  </dgm:alg>
                                </dgm:if>
                                <dgm:else name="Name48">
                                  <dgm:alg type="conn">
                                    <dgm:param type="connRout" val="bend"/>
                                    <dgm:param type="dim" val="1D"/>
                                    <dgm:param type="endSty" val="noArr"/>
                                    <dgm:param type="begPts" val="bCtr"/>
                                    <dgm:param type="endPts" val="bL bR"/>
                                    <dgm:param type="srcNode" val="bottomArc2"/>
                                    <dgm:param type="dstNode" val="topConnNode2"/>
                                  </dgm:alg>
                                </dgm:else>
                              </dgm:choose>
                            </dgm:if>
                            <dgm:else name="Name49">
                              <dgm:choose name="Name50">
                                <dgm:if name="Name51" axis="self" func="depth" op="lte" val="2">
                                  <dgm:alg type="conn">
                                    <dgm:param type="connRout" val="bend"/>
                                    <dgm:param type="dim" val="1D"/>
                                    <dgm:param type="endSty" val="noArr"/>
                                    <dgm:param type="begPts" val="bCtr"/>
                                    <dgm:param type="endPts" val="tCtr"/>
                                    <dgm:param type="bendPt" val="end"/>
                                    <dgm:param type="srcNode" val="bottomArc1"/>
                                    <dgm:param type="dstNode" val="topArc2"/>
                                  </dgm:alg>
                                </dgm:if>
                                <dgm:if name="Name52" axis="par" ptType="asst" func="cnt" op="equ" val="1">
                                  <dgm:alg type="conn">
                                    <dgm:param type="connRout" val="bend"/>
                                    <dgm:param type="dim" val="1D"/>
                                    <dgm:param type="endSty" val="noArr"/>
                                    <dgm:param type="begPts" val="bCtr"/>
                                    <dgm:param type="endPts" val="tCtr"/>
                                    <dgm:param type="bendPt" val="end"/>
                                    <dgm:param type="srcNode" val="bottomArc3"/>
                                    <dgm:param type="dstNode" val="topArc2"/>
                                  </dgm:alg>
                                </dgm:if>
                                <dgm:else name="Name53">
                                  <dgm:alg type="conn">
                                    <dgm:param type="connRout" val="bend"/>
                                    <dgm:param type="dim" val="1D"/>
                                    <dgm:param type="endSty" val="noArr"/>
                                    <dgm:param type="begPts" val="bCtr"/>
                                    <dgm:param type="endPts" val="tCtr"/>
                                    <dgm:param type="bendPt" val="end"/>
                                    <dgm:param type="srcNode" val="bottomArc2"/>
                                    <dgm:param type="dstNode" val="topArc2"/>
                                  </dgm:alg>
                                </dgm:else>
                              </dgm:choose>
                            </dgm:else>
                          </dgm:choose>
                        </dgm:else>
                      </dgm:choose>
                    </dgm:if>
                    <dgm:else name="Name54">
                      <dgm:choose name="Name55">
                        <dgm:if name="Name56" axis="self" func="depth" op="lte" val="2">
                          <dgm:alg type="conn">
                            <dgm:param type="connRout" val="bend"/>
                            <dgm:param type="dim" val="1D"/>
                            <dgm:param type="endSty" val="noArr"/>
                            <dgm:param type="begPts" val="bCtr"/>
                            <dgm:param type="endPts" val="bL bR"/>
                            <dgm:param type="srcNode" val="bottomArc1"/>
                            <dgm:param type="dstNode" val="topConnNode2"/>
                          </dgm:alg>
                        </dgm:if>
                        <dgm:if name="Name57" axis="par" ptType="asst" func="cnt" op="equ" val="1">
                          <dgm:alg type="conn">
                            <dgm:param type="connRout" val="bend"/>
                            <dgm:param type="dim" val="1D"/>
                            <dgm:param type="endSty" val="noArr"/>
                            <dgm:param type="begPts" val="bCtr"/>
                            <dgm:param type="endPts" val="bL bR"/>
                            <dgm:param type="srcNode" val="bottomArc3"/>
                            <dgm:param type="dstNode" val="topConnNode2"/>
                          </dgm:alg>
                        </dgm:if>
                        <dgm:else name="Name58">
                          <dgm:alg type="conn">
                            <dgm:param type="connRout" val="bend"/>
                            <dgm:param type="dim" val="1D"/>
                            <dgm:param type="endSty" val="noArr"/>
                            <dgm:param type="begPts" val="bCtr"/>
                            <dgm:param type="endPts" val="bL bR"/>
                            <dgm:param type="srcNode" val="bottomArc2"/>
                            <dgm:param type="dstNode" val="topConnNode2"/>
                          </dgm:alg>
                        </dgm:else>
                      </dgm:choose>
                    </dgm:else>
                  </dgm:choose>
                  <dgm:shape xmlns:r="http://schemas.openxmlformats.org/officeDocument/2006/relationships" type="conn" r:blip="" zOrderOff="-99999">
                    <dgm:adjLst/>
                  </dgm:shape>
                  <dgm:presOf axis="self"/>
                  <dgm:constrLst>
                    <dgm:constr type="begPad"/>
                    <dgm:constr type="endPad"/>
                  </dgm:constrLst>
                </dgm:layoutNode>
              </dgm:forEach>
              <dgm:layoutNode name="hierRoot2">
                <dgm:varLst>
                  <dgm:hierBranch val="init"/>
                </dgm:varLst>
                <dgm:choose name="Name59">
                  <dgm:if name="Name60" func="var" arg="hierBranch" op="equ" val="l">
                    <dgm:alg type="hierRoot">
                      <dgm:param type="hierAlign" val="tR"/>
                    </dgm:alg>
                    <dgm:shape xmlns:r="http://schemas.openxmlformats.org/officeDocument/2006/relationships" r:blip="">
                      <dgm:adjLst/>
                    </dgm:shape>
                    <dgm:presOf/>
                    <dgm:constrLst>
                      <dgm:constr type="alignOff" val="0.65"/>
                    </dgm:constrLst>
                  </dgm:if>
                  <dgm:if name="Name61" func="var" arg="hierBranch" op="equ" val="r">
                    <dgm:alg type="hierRoot">
                      <dgm:param type="hierAlign" val="tL"/>
                    </dgm:alg>
                    <dgm:shape xmlns:r="http://schemas.openxmlformats.org/officeDocument/2006/relationships" r:blip="">
                      <dgm:adjLst/>
                    </dgm:shape>
                    <dgm:presOf/>
                    <dgm:constrLst>
                      <dgm:constr type="alignOff" val="0.65"/>
                    </dgm:constrLst>
                  </dgm:if>
                  <dgm:if name="Name62"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63" func="var" arg="hierBranch" op="equ" val="init">
                    <dgm:choose name="Name64">
                      <dgm:if name="Name65" axis="des" func="maxDepth" op="lte" val="1">
                        <dgm:alg type="hierRoot">
                          <dgm:param type="hierAlign" val="tL"/>
                        </dgm:alg>
                        <dgm:shape xmlns:r="http://schemas.openxmlformats.org/officeDocument/2006/relationships" r:blip="">
                          <dgm:adjLst/>
                        </dgm:shape>
                        <dgm:presOf/>
                        <dgm:constrLst>
                          <dgm:constr type="alignOff" val="0.65"/>
                        </dgm:constrLst>
                      </dgm:if>
                      <dgm:else name="Name6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67">
                    <dgm:alg type="hierRoot"/>
                    <dgm:shape xmlns:r="http://schemas.openxmlformats.org/officeDocument/2006/relationships" r:blip="">
                      <dgm:adjLst/>
                    </dgm:shape>
                    <dgm:presOf/>
                    <dgm:constrLst>
                      <dgm:constr type="alignOff" val="0.65"/>
                    </dgm:constrLst>
                  </dgm:else>
                </dgm:choose>
                <dgm:layoutNode name="rootComposite2">
                  <dgm:alg type="composite"/>
                  <dgm:shape xmlns:r="http://schemas.openxmlformats.org/officeDocument/2006/relationships" r:blip="">
                    <dgm:adjLst/>
                  </dgm:shape>
                  <dgm:presOf axis="self" ptType="node" cnt="1"/>
                  <dgm:choose name="Name68">
                    <dgm:if name="Name69" func="var" arg="hierBranch" op="equ" val="init">
                      <dgm:constrLst>
                        <dgm:constr type="l" for="ch" forName="rootText2"/>
                        <dgm:constr type="t" for="ch" forName="rootText2" refType="h" fact="0.18"/>
                        <dgm:constr type="w" for="ch" forName="rootText2" refType="w"/>
                        <dgm:constr type="h" for="ch" forName="rootText2" refType="h" fact="0.64"/>
                        <dgm:constr type="l" for="ch" forName="topArc2" refType="w" fact="0.25"/>
                        <dgm:constr type="t" for="ch" forName="topArc2"/>
                        <dgm:constr type="w" for="ch" forName="topArc2" refType="h" refFor="ch" refForName="topArc2"/>
                        <dgm:constr type="h" for="ch" forName="topArc2" refType="h"/>
                        <dgm:constr type="l" for="ch" forName="bottomArc2" refType="w" fact="0.25"/>
                        <dgm:constr type="t" for="ch" forName="bottomArc2"/>
                        <dgm:constr type="w" for="ch" forName="bottomArc2" refType="h" refFor="ch" refForName="bottomArc2"/>
                        <dgm:constr type="h" for="ch" forName="bottomArc2" refType="h"/>
                        <dgm:constr type="ctrX" for="ch" forName="topConnNode2" refType="w" fact="0.5"/>
                        <dgm:constr type="t" for="ch" forName="topConnNode2"/>
                        <dgm:constr type="w" for="ch" forName="topConnNode2" refType="h" fact="0.76"/>
                        <dgm:constr type="b" for="ch" forName="topConnNode2" refType="t" refFor="ch" refForName="rootText2"/>
                      </dgm:constrLst>
                    </dgm:if>
                    <dgm:if name="Name70" func="var" arg="hierBranch" op="equ" val="l">
                      <dgm:constrLst>
                        <dgm:constr type="l" for="ch" forName="rootText2"/>
                        <dgm:constr type="t" for="ch" forName="rootText2" refType="h" fact="0.18"/>
                        <dgm:constr type="w" for="ch" forName="rootText2" refType="w"/>
                        <dgm:constr type="h" for="ch" forName="rootText2" refType="h" fact="0.64"/>
                        <dgm:constr type="l" for="ch" forName="topArc2" refType="w" fact="0.25"/>
                        <dgm:constr type="t" for="ch" forName="topArc2"/>
                        <dgm:constr type="w" for="ch" forName="topArc2" refType="h" refFor="ch" refForName="topArc2"/>
                        <dgm:constr type="h" for="ch" forName="topArc2" refType="h"/>
                        <dgm:constr type="l" for="ch" forName="bottomArc2" refType="w" fact="0.25"/>
                        <dgm:constr type="t" for="ch" forName="bottomArc2"/>
                        <dgm:constr type="w" for="ch" forName="bottomArc2" refType="h" refFor="ch" refForName="bottomArc2"/>
                        <dgm:constr type="h" for="ch" forName="bottomArc2" refType="h"/>
                        <dgm:constr type="ctrX" for="ch" forName="topConnNode2" refType="w" fact="0.5"/>
                        <dgm:constr type="t" for="ch" forName="topConnNode2"/>
                        <dgm:constr type="w" for="ch" forName="topConnNode2" refType="h" fact="0.76"/>
                        <dgm:constr type="b" for="ch" forName="topConnNode2" refType="t" refFor="ch" refForName="rootText2"/>
                      </dgm:constrLst>
                    </dgm:if>
                    <dgm:if name="Name71" func="var" arg="hierBranch" op="equ" val="r">
                      <dgm:constrLst>
                        <dgm:constr type="l" for="ch" forName="rootText2"/>
                        <dgm:constr type="t" for="ch" forName="rootText2" refType="h" fact="0.18"/>
                        <dgm:constr type="w" for="ch" forName="rootText2" refType="w"/>
                        <dgm:constr type="h" for="ch" forName="rootText2" refType="h" fact="0.64"/>
                        <dgm:constr type="l" for="ch" forName="topArc2" refType="w" fact="0.25"/>
                        <dgm:constr type="t" for="ch" forName="topArc2"/>
                        <dgm:constr type="w" for="ch" forName="topArc2" refType="h" refFor="ch" refForName="topArc2"/>
                        <dgm:constr type="h" for="ch" forName="topArc2" refType="h"/>
                        <dgm:constr type="l" for="ch" forName="bottomArc2" refType="w" fact="0.25"/>
                        <dgm:constr type="t" for="ch" forName="bottomArc2"/>
                        <dgm:constr type="w" for="ch" forName="bottomArc2" refType="h" refFor="ch" refForName="bottomArc2"/>
                        <dgm:constr type="h" for="ch" forName="bottomArc2" refType="h"/>
                        <dgm:constr type="ctrX" for="ch" forName="topConnNode2" refType="w" fact="0.5"/>
                        <dgm:constr type="t" for="ch" forName="topConnNode2"/>
                        <dgm:constr type="w" for="ch" forName="topConnNode2" refType="h" fact="0.76"/>
                        <dgm:constr type="b" for="ch" forName="topConnNode2" refType="t" refFor="ch" refForName="rootText2"/>
                      </dgm:constrLst>
                    </dgm:if>
                    <dgm:else name="Name72">
                      <dgm:constrLst>
                        <dgm:constr type="l" for="ch" forName="rootText2"/>
                        <dgm:constr type="t" for="ch" forName="rootText2" refType="h" fact="0.18"/>
                        <dgm:constr type="w" for="ch" forName="rootText2" refType="w"/>
                        <dgm:constr type="h" for="ch" forName="rootText2" refType="h" fact="0.64"/>
                        <dgm:constr type="l" for="ch" forName="topArc2" refType="w" fact="0.25"/>
                        <dgm:constr type="t" for="ch" forName="topArc2"/>
                        <dgm:constr type="w" for="ch" forName="topArc2" refType="h" refFor="ch" refForName="topArc2"/>
                        <dgm:constr type="h" for="ch" forName="topArc2" refType="h"/>
                        <dgm:constr type="l" for="ch" forName="bottomArc2" refType="w" fact="0.25"/>
                        <dgm:constr type="t" for="ch" forName="bottomArc2"/>
                        <dgm:constr type="w" for="ch" forName="bottomArc2" refType="h" refFor="ch" refForName="bottomArc2"/>
                        <dgm:constr type="h" for="ch" forName="bottomArc2" refType="h"/>
                        <dgm:constr type="ctrX" for="ch" forName="topConnNode2" refType="w" fact="0.5"/>
                        <dgm:constr type="t" for="ch" forName="topConnNode2"/>
                        <dgm:constr type="w" for="ch" forName="topConnNode2" refType="h" fact="0.76"/>
                        <dgm:constr type="b" for="ch" forName="topConnNode2" refType="t" refFor="ch" refForName="rootText2"/>
                      </dgm:constrLst>
                    </dgm:else>
                  </dgm:choose>
                  <dgm:layoutNode name="rootText2" styleLbl="alignAcc1">
                    <dgm:varLst>
                      <dgm:chPref val="3"/>
                    </dgm:varLst>
                    <dgm:alg type="tx"/>
                    <dgm:shape xmlns:r="http://schemas.openxmlformats.org/officeDocument/2006/relationships" type="rect" r:blip="" hideGeom="1">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topArc2" styleLbl="parChTrans1D1" moveWith="rootText2">
                    <dgm:alg type="sp"/>
                    <dgm:shape xmlns:r="http://schemas.openxmlformats.org/officeDocument/2006/relationships" type="arc" r:blip="" zOrderOff="-2">
                      <dgm:adjLst>
                        <dgm:adj idx="1" val="-140"/>
                        <dgm:adj idx="2" val="-40"/>
                      </dgm:adjLst>
                    </dgm:shape>
                    <dgm:presOf/>
                  </dgm:layoutNode>
                  <dgm:layoutNode name="bottomArc2" styleLbl="parChTrans1D1" moveWith="rootText2">
                    <dgm:alg type="sp"/>
                    <dgm:shape xmlns:r="http://schemas.openxmlformats.org/officeDocument/2006/relationships" type="arc" r:blip="" zOrderOff="-2">
                      <dgm:adjLst>
                        <dgm:adj idx="1" val="40"/>
                        <dgm:adj idx="2" val="140"/>
                      </dgm:adjLst>
                    </dgm:shape>
                    <dgm:presOf/>
                  </dgm:layoutNode>
                  <dgm:layoutNode name="topConnNode2" moveWith="rootText2">
                    <dgm:alg type="sp"/>
                    <dgm:shape xmlns:r="http://schemas.openxmlformats.org/officeDocument/2006/relationships" type="rect" r:blip="" hideGeom="1">
                      <dgm:adjLst/>
                    </dgm:shape>
                    <dgm:presOf axis="self" ptType="node" cnt="1"/>
                  </dgm:layoutNode>
                </dgm:layoutNode>
                <dgm:layoutNode name="hierChild4">
                  <dgm:choose name="Name73">
                    <dgm:if name="Name74" func="var" arg="hierBranch" op="equ" val="l">
                      <dgm:alg type="hierChild">
                        <dgm:param type="chAlign" val="r"/>
                        <dgm:param type="linDir" val="fromT"/>
                      </dgm:alg>
                    </dgm:if>
                    <dgm:if name="Name75" func="var" arg="hierBranch" op="equ" val="r">
                      <dgm:alg type="hierChild">
                        <dgm:param type="chAlign" val="l"/>
                        <dgm:param type="linDir" val="fromT"/>
                      </dgm:alg>
                    </dgm:if>
                    <dgm:if name="Name76" func="var" arg="hierBranch" op="equ" val="hang">
                      <dgm:choose name="Name77">
                        <dgm:if name="Name78" func="var" arg="dir" op="equ" val="norm">
                          <dgm:alg type="hierChild">
                            <dgm:param type="chAlign" val="l"/>
                            <dgm:param type="linDir" val="fromL"/>
                            <dgm:param type="secChAlign" val="t"/>
                            <dgm:param type="secLinDir" val="fromT"/>
                          </dgm:alg>
                        </dgm:if>
                        <dgm:else name="Name79">
                          <dgm:alg type="hierChild">
                            <dgm:param type="chAlign" val="l"/>
                            <dgm:param type="linDir" val="fromR"/>
                            <dgm:param type="secChAlign" val="t"/>
                            <dgm:param type="secLinDir" val="fromT"/>
                          </dgm:alg>
                        </dgm:else>
                      </dgm:choose>
                    </dgm:if>
                    <dgm:if name="Name80" func="var" arg="hierBranch" op="equ" val="std">
                      <dgm:choose name="Name81">
                        <dgm:if name="Name82" func="var" arg="dir" op="equ" val="norm">
                          <dgm:alg type="hierChild"/>
                        </dgm:if>
                        <dgm:else name="Name83">
                          <dgm:alg type="hierChild">
                            <dgm:param type="linDir" val="fromR"/>
                          </dgm:alg>
                        </dgm:else>
                      </dgm:choose>
                    </dgm:if>
                    <dgm:if name="Name84" func="var" arg="hierBranch" op="equ" val="init">
                      <dgm:choose name="Name85">
                        <dgm:if name="Name86" axis="des" func="maxDepth" op="lte" val="1">
                          <dgm:alg type="hierChild">
                            <dgm:param type="chAlign" val="l"/>
                            <dgm:param type="linDir" val="fromT"/>
                          </dgm:alg>
                        </dgm:if>
                        <dgm:else name="Name87">
                          <dgm:choose name="Name88">
                            <dgm:if name="Name89" func="var" arg="dir" op="equ" val="norm">
                              <dgm:alg type="hierChild"/>
                            </dgm:if>
                            <dgm:else name="Name90">
                              <dgm:alg type="hierChild">
                                <dgm:param type="linDir" val="fromR"/>
                              </dgm:alg>
                            </dgm:else>
                          </dgm:choose>
                        </dgm:else>
                      </dgm:choose>
                    </dgm:if>
                    <dgm:else name="Name91"/>
                  </dgm:choose>
                  <dgm:shape xmlns:r="http://schemas.openxmlformats.org/officeDocument/2006/relationships" r:blip="">
                    <dgm:adjLst/>
                  </dgm:shape>
                  <dgm:presOf/>
                  <dgm:forEach name="Name92" ref="rep2a"/>
                </dgm:layoutNode>
                <dgm:layoutNode name="hierChild5">
                  <dgm:choose name="Name93">
                    <dgm:if name="Name94" func="var" arg="dir" op="equ" val="norm">
                      <dgm:alg type="hierChild">
                        <dgm:param type="chAlign" val="l"/>
                        <dgm:param type="linDir" val="fromL"/>
                        <dgm:param type="secChAlign" val="t"/>
                        <dgm:param type="secLinDir" val="fromT"/>
                      </dgm:alg>
                    </dgm:if>
                    <dgm:else name="Name95">
                      <dgm:alg type="hierChild">
                        <dgm:param type="chAlign" val="l"/>
                        <dgm:param type="linDir" val="fromR"/>
                        <dgm:param type="secChAlign" val="t"/>
                        <dgm:param type="secLinDir" val="fromT"/>
                      </dgm:alg>
                    </dgm:else>
                  </dgm:choose>
                  <dgm:shape xmlns:r="http://schemas.openxmlformats.org/officeDocument/2006/relationships" r:blip="">
                    <dgm:adjLst/>
                  </dgm:shape>
                  <dgm:presOf/>
                  <dgm:forEach name="Name96" ref="rep2b"/>
                </dgm:layoutNode>
              </dgm:layoutNode>
            </dgm:forEach>
          </dgm:layoutNode>
          <dgm:layoutNode name="hierChild3">
            <dgm:choose name="Name97">
              <dgm:if name="Name98" func="var" arg="dir" op="equ" val="norm">
                <dgm:alg type="hierChild">
                  <dgm:param type="chAlign" val="l"/>
                  <dgm:param type="linDir" val="fromL"/>
                  <dgm:param type="secChAlign" val="t"/>
                  <dgm:param type="secLinDir" val="fromT"/>
                </dgm:alg>
              </dgm:if>
              <dgm:else name="Name99">
                <dgm:alg type="hierChild">
                  <dgm:param type="chAlign" val="l"/>
                  <dgm:param type="linDir" val="fromR"/>
                  <dgm:param type="secChAlign" val="t"/>
                  <dgm:param type="secLinDir" val="fromT"/>
                </dgm:alg>
              </dgm:else>
            </dgm:choose>
            <dgm:shape xmlns:r="http://schemas.openxmlformats.org/officeDocument/2006/relationships" r:blip="">
              <dgm:adjLst/>
            </dgm:shape>
            <dgm:presOf/>
            <dgm:forEach name="rep2b" axis="ch" ptType="asst">
              <dgm:forEach name="Name100" axis="precedSib" ptType="parTrans" st="-1" cnt="1">
                <dgm:layoutNode name="Name101">
                  <dgm:choose name="Name102">
                    <dgm:if name="Name103" axis="self" func="depth" op="lte" val="2">
                      <dgm:alg type="conn">
                        <dgm:param type="connRout" val="bend"/>
                        <dgm:param type="dim" val="1D"/>
                        <dgm:param type="endSty" val="noArr"/>
                        <dgm:param type="begPts" val="bCtr"/>
                        <dgm:param type="endPts" val="bL bR"/>
                        <dgm:param type="srcNode" val="bottomArc1"/>
                        <dgm:param type="dstNode" val="topConnNode3"/>
                      </dgm:alg>
                    </dgm:if>
                    <dgm:if name="Name104" axis="par" ptType="asst" func="cnt" op="equ" val="1">
                      <dgm:alg type="conn">
                        <dgm:param type="connRout" val="bend"/>
                        <dgm:param type="dim" val="1D"/>
                        <dgm:param type="endSty" val="noArr"/>
                        <dgm:param type="begPts" val="bCtr"/>
                        <dgm:param type="endPts" val="bL bR"/>
                        <dgm:param type="srcNode" val="bottomArc3"/>
                        <dgm:param type="dstNode" val="topConnNode3"/>
                      </dgm:alg>
                    </dgm:if>
                    <dgm:else name="Name105">
                      <dgm:alg type="conn">
                        <dgm:param type="connRout" val="bend"/>
                        <dgm:param type="dim" val="1D"/>
                        <dgm:param type="endSty" val="noArr"/>
                        <dgm:param type="begPts" val="bCtr"/>
                        <dgm:param type="endPts" val="bL bR"/>
                        <dgm:param type="srcNode" val="bottomArc2"/>
                        <dgm:param type="dstNode" val="topConnNode3"/>
                      </dgm:alg>
                    </dgm:else>
                  </dgm:choose>
                  <dgm:shape xmlns:r="http://schemas.openxmlformats.org/officeDocument/2006/relationships" type="conn" r:blip="" zOrderOff="-99999">
                    <dgm:adjLst/>
                  </dgm:shape>
                  <dgm:presOf axis="self"/>
                  <dgm:constrLst>
                    <dgm:constr type="begPad"/>
                    <dgm:constr type="endPad"/>
                  </dgm:constrLst>
                </dgm:layoutNode>
              </dgm:forEach>
              <dgm:layoutNode name="hierRoot3">
                <dgm:varLst>
                  <dgm:hierBranch val="init"/>
                </dgm:varLst>
                <dgm:choose name="Name106">
                  <dgm:if name="Name107" func="var" arg="hierBranch" op="equ" val="l">
                    <dgm:alg type="hierRoot">
                      <dgm:param type="hierAlign" val="tR"/>
                    </dgm:alg>
                    <dgm:shape xmlns:r="http://schemas.openxmlformats.org/officeDocument/2006/relationships" r:blip="">
                      <dgm:adjLst/>
                    </dgm:shape>
                    <dgm:presOf/>
                    <dgm:constrLst>
                      <dgm:constr type="alignOff" val="0.65"/>
                    </dgm:constrLst>
                  </dgm:if>
                  <dgm:if name="Name108" func="var" arg="hierBranch" op="equ" val="r">
                    <dgm:alg type="hierRoot">
                      <dgm:param type="hierAlign" val="tL"/>
                    </dgm:alg>
                    <dgm:shape xmlns:r="http://schemas.openxmlformats.org/officeDocument/2006/relationships" r:blip="">
                      <dgm:adjLst/>
                    </dgm:shape>
                    <dgm:presOf/>
                    <dgm:constrLst>
                      <dgm:constr type="alignOff" val="0.65"/>
                    </dgm:constrLst>
                  </dgm:if>
                  <dgm:if name="Name109" func="var" arg="hierBranch" op="equ" val="hang">
                    <dgm:alg type="hierRoot"/>
                    <dgm:shape xmlns:r="http://schemas.openxmlformats.org/officeDocument/2006/relationships" r:blip="">
                      <dgm:adjLst/>
                    </dgm:shape>
                    <dgm:presOf/>
                    <dgm:constrLst>
                      <dgm:constr type="alignOff" val="0.65"/>
                    </dgm:constrLst>
                  </dgm:if>
                  <dgm:if name="Name110"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1" func="var" arg="hierBranch" op="equ" val="init">
                    <dgm:choose name="Name112">
                      <dgm:if name="Name113" axis="des" func="maxDepth" op="lte" val="1">
                        <dgm:alg type="hierRoot">
                          <dgm:param type="hierAlign" val="tL"/>
                        </dgm:alg>
                        <dgm:shape xmlns:r="http://schemas.openxmlformats.org/officeDocument/2006/relationships" r:blip="">
                          <dgm:adjLst/>
                        </dgm:shape>
                        <dgm:presOf/>
                        <dgm:constrLst>
                          <dgm:constr type="alignOff" val="0.65"/>
                        </dgm:constrLst>
                      </dgm:if>
                      <dgm:else name="Name114">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15"/>
                </dgm:choose>
                <dgm:layoutNode name="rootComposite3">
                  <dgm:alg type="composite"/>
                  <dgm:shape xmlns:r="http://schemas.openxmlformats.org/officeDocument/2006/relationships" r:blip="">
                    <dgm:adjLst/>
                  </dgm:shape>
                  <dgm:presOf axis="self" ptType="node" cnt="1"/>
                  <dgm:choose name="Name116">
                    <dgm:if name="Name117" func="var" arg="hierBranch" op="equ" val="init">
                      <dgm:constrLst>
                        <dgm:constr type="l" for="ch" forName="rootText3"/>
                        <dgm:constr type="t" for="ch" forName="rootText3" refType="h" fact="0.18"/>
                        <dgm:constr type="w" for="ch" forName="rootText3" refType="w"/>
                        <dgm:constr type="h" for="ch" forName="rootText3" refType="h" fact="0.64"/>
                        <dgm:constr type="l" for="ch" forName="topArc3" refType="w" fact="0.25"/>
                        <dgm:constr type="t" for="ch" forName="topArc3"/>
                        <dgm:constr type="w" for="ch" forName="topArc3" refType="h" refFor="ch" refForName="topArc3"/>
                        <dgm:constr type="h" for="ch" forName="topArc3" refType="h"/>
                        <dgm:constr type="l" for="ch" forName="bottomArc3" refType="w" fact="0.25"/>
                        <dgm:constr type="t" for="ch" forName="bottomArc3"/>
                        <dgm:constr type="w" for="ch" forName="bottomArc3" refType="h" refFor="ch" refForName="bottomArc3"/>
                        <dgm:constr type="h" for="ch" forName="bottomArc3" refType="h"/>
                        <dgm:constr type="ctrX" for="ch" forName="topConnNode3" refType="w" fact="0.5"/>
                        <dgm:constr type="t" for="ch" forName="topConnNode3"/>
                        <dgm:constr type="w" for="ch" forName="topConnNode3" refType="h" fact="0.76"/>
                        <dgm:constr type="b" for="ch" forName="topConnNode3" refType="t" refFor="ch" refForName="rootText3"/>
                      </dgm:constrLst>
                    </dgm:if>
                    <dgm:if name="Name118" func="var" arg="hierBranch" op="equ" val="l">
                      <dgm:constrLst>
                        <dgm:constr type="l" for="ch" forName="rootText3"/>
                        <dgm:constr type="t" for="ch" forName="rootText3" refType="h" fact="0.18"/>
                        <dgm:constr type="w" for="ch" forName="rootText3" refType="w"/>
                        <dgm:constr type="h" for="ch" forName="rootText3" refType="h" fact="0.64"/>
                        <dgm:constr type="l" for="ch" forName="topArc3" refType="w" fact="0.25"/>
                        <dgm:constr type="t" for="ch" forName="topArc3"/>
                        <dgm:constr type="w" for="ch" forName="topArc3" refType="h" refFor="ch" refForName="topArc3"/>
                        <dgm:constr type="h" for="ch" forName="topArc3" refType="h"/>
                        <dgm:constr type="l" for="ch" forName="bottomArc3" refType="w" fact="0.25"/>
                        <dgm:constr type="t" for="ch" forName="bottomArc3"/>
                        <dgm:constr type="w" for="ch" forName="bottomArc3" refType="h" refFor="ch" refForName="bottomArc3"/>
                        <dgm:constr type="h" for="ch" forName="bottomArc3" refType="h"/>
                        <dgm:constr type="ctrX" for="ch" forName="topConnNode3" refType="w" fact="0.5"/>
                        <dgm:constr type="t" for="ch" forName="topConnNode3"/>
                        <dgm:constr type="w" for="ch" forName="topConnNode3" refType="h" fact="0.76"/>
                        <dgm:constr type="b" for="ch" forName="topConnNode3" refType="t" refFor="ch" refForName="rootText3"/>
                      </dgm:constrLst>
                    </dgm:if>
                    <dgm:if name="Name119" func="var" arg="hierBranch" op="equ" val="r">
                      <dgm:constrLst>
                        <dgm:constr type="l" for="ch" forName="rootText3"/>
                        <dgm:constr type="t" for="ch" forName="rootText3" refType="h" fact="0.18"/>
                        <dgm:constr type="w" for="ch" forName="rootText3" refType="w"/>
                        <dgm:constr type="h" for="ch" forName="rootText3" refType="h" fact="0.64"/>
                        <dgm:constr type="l" for="ch" forName="topArc3" refType="w" fact="0.25"/>
                        <dgm:constr type="t" for="ch" forName="topArc3"/>
                        <dgm:constr type="w" for="ch" forName="topArc3" refType="h" refFor="ch" refForName="topArc3"/>
                        <dgm:constr type="h" for="ch" forName="topArc3" refType="h"/>
                        <dgm:constr type="l" for="ch" forName="bottomArc3" refType="w" fact="0.25"/>
                        <dgm:constr type="t" for="ch" forName="bottomArc3"/>
                        <dgm:constr type="w" for="ch" forName="bottomArc3" refType="h" refFor="ch" refForName="bottomArc3"/>
                        <dgm:constr type="h" for="ch" forName="bottomArc3" refType="h"/>
                        <dgm:constr type="ctrX" for="ch" forName="topConnNode3" refType="w" fact="0.5"/>
                        <dgm:constr type="t" for="ch" forName="topConnNode3"/>
                        <dgm:constr type="w" for="ch" forName="topConnNode3" refType="h" fact="0.76"/>
                        <dgm:constr type="b" for="ch" forName="topConnNode3" refType="t" refFor="ch" refForName="rootText3"/>
                      </dgm:constrLst>
                    </dgm:if>
                    <dgm:else name="Name120">
                      <dgm:constrLst>
                        <dgm:constr type="l" for="ch" forName="rootText3"/>
                        <dgm:constr type="t" for="ch" forName="rootText3" refType="h" fact="0.18"/>
                        <dgm:constr type="w" for="ch" forName="rootText3" refType="w"/>
                        <dgm:constr type="h" for="ch" forName="rootText3" refType="h" fact="0.64"/>
                        <dgm:constr type="l" for="ch" forName="topArc3" refType="w" fact="0.25"/>
                        <dgm:constr type="t" for="ch" forName="topArc3"/>
                        <dgm:constr type="w" for="ch" forName="topArc3" refType="h" refFor="ch" refForName="topArc3"/>
                        <dgm:constr type="h" for="ch" forName="topArc3" refType="h"/>
                        <dgm:constr type="l" for="ch" forName="bottomArc3" refType="w" fact="0.25"/>
                        <dgm:constr type="t" for="ch" forName="bottomArc3"/>
                        <dgm:constr type="w" for="ch" forName="bottomArc3" refType="h" refFor="ch" refForName="bottomArc3"/>
                        <dgm:constr type="h" for="ch" forName="bottomArc3" refType="h"/>
                        <dgm:constr type="ctrX" for="ch" forName="topConnNode3" refType="w" fact="0.5"/>
                        <dgm:constr type="t" for="ch" forName="topConnNode3"/>
                        <dgm:constr type="w" for="ch" forName="topConnNode3" refType="h" fact="0.76"/>
                        <dgm:constr type="b" for="ch" forName="topConnNode3" refType="t" refFor="ch" refForName="rootText3"/>
                      </dgm:constrLst>
                    </dgm:else>
                  </dgm:choose>
                  <dgm:layoutNode name="rootText3" styleLbl="alignAcc1">
                    <dgm:varLst>
                      <dgm:chPref val="3"/>
                    </dgm:varLst>
                    <dgm:alg type="tx"/>
                    <dgm:shape xmlns:r="http://schemas.openxmlformats.org/officeDocument/2006/relationships" type="rect" r:blip="" hideGeom="1">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topArc3" styleLbl="parChTrans1D1" moveWith="rootText3">
                    <dgm:alg type="sp"/>
                    <dgm:shape xmlns:r="http://schemas.openxmlformats.org/officeDocument/2006/relationships" type="arc" r:blip="" zOrderOff="-2">
                      <dgm:adjLst>
                        <dgm:adj idx="1" val="-140"/>
                        <dgm:adj idx="2" val="-40"/>
                      </dgm:adjLst>
                    </dgm:shape>
                    <dgm:presOf/>
                  </dgm:layoutNode>
                  <dgm:layoutNode name="bottomArc3" styleLbl="parChTrans1D1" moveWith="rootText3">
                    <dgm:alg type="sp"/>
                    <dgm:shape xmlns:r="http://schemas.openxmlformats.org/officeDocument/2006/relationships" type="arc" r:blip="" zOrderOff="-2">
                      <dgm:adjLst>
                        <dgm:adj idx="1" val="40"/>
                        <dgm:adj idx="2" val="140"/>
                      </dgm:adjLst>
                    </dgm:shape>
                    <dgm:presOf/>
                  </dgm:layoutNode>
                  <dgm:layoutNode name="topConnNode3" moveWith="rootText3">
                    <dgm:alg type="sp"/>
                    <dgm:shape xmlns:r="http://schemas.openxmlformats.org/officeDocument/2006/relationships" type="rect" r:blip="" hideGeom="1">
                      <dgm:adjLst/>
                    </dgm:shape>
                    <dgm:presOf axis="self" ptType="node" cnt="1"/>
                  </dgm:layoutNode>
                </dgm:layoutNode>
                <dgm:layoutNode name="hierChild6">
                  <dgm:choose name="Name121">
                    <dgm:if name="Name122" func="var" arg="hierBranch" op="equ" val="l">
                      <dgm:alg type="hierChild">
                        <dgm:param type="chAlign" val="r"/>
                        <dgm:param type="linDir" val="fromT"/>
                      </dgm:alg>
                    </dgm:if>
                    <dgm:if name="Name123" func="var" arg="hierBranch" op="equ" val="r">
                      <dgm:alg type="hierChild">
                        <dgm:param type="chAlign" val="l"/>
                        <dgm:param type="linDir" val="fromT"/>
                      </dgm:alg>
                    </dgm:if>
                    <dgm:if name="Name124" func="var" arg="hierBranch" op="equ" val="hang">
                      <dgm:choose name="Name125">
                        <dgm:if name="Name126" func="var" arg="dir" op="equ" val="norm">
                          <dgm:alg type="hierChild">
                            <dgm:param type="chAlign" val="l"/>
                            <dgm:param type="linDir" val="fromL"/>
                            <dgm:param type="secChAlign" val="t"/>
                            <dgm:param type="secLinDir" val="fromT"/>
                          </dgm:alg>
                        </dgm:if>
                        <dgm:else name="Name127">
                          <dgm:alg type="hierChild">
                            <dgm:param type="chAlign" val="l"/>
                            <dgm:param type="linDir" val="fromR"/>
                            <dgm:param type="secChAlign" val="t"/>
                            <dgm:param type="secLinDir" val="fromT"/>
                          </dgm:alg>
                        </dgm:else>
                      </dgm:choose>
                    </dgm:if>
                    <dgm:if name="Name128" func="var" arg="hierBranch" op="equ" val="std">
                      <dgm:choose name="Name129">
                        <dgm:if name="Name130" func="var" arg="dir" op="equ" val="norm">
                          <dgm:alg type="hierChild"/>
                        </dgm:if>
                        <dgm:else name="Name131">
                          <dgm:alg type="hierChild">
                            <dgm:param type="linDir" val="fromR"/>
                          </dgm:alg>
                        </dgm:else>
                      </dgm:choose>
                    </dgm:if>
                    <dgm:if name="Name132" func="var" arg="hierBranch" op="equ" val="init">
                      <dgm:choose name="Name133">
                        <dgm:if name="Name134" axis="des" func="maxDepth" op="lte" val="1">
                          <dgm:alg type="hierChild">
                            <dgm:param type="chAlign" val="l"/>
                            <dgm:param type="linDir" val="fromT"/>
                          </dgm:alg>
                        </dgm:if>
                        <dgm:else name="Name135">
                          <dgm:alg type="hierChild"/>
                        </dgm:else>
                      </dgm:choose>
                    </dgm:if>
                    <dgm:else name="Name136"/>
                  </dgm:choose>
                  <dgm:shape xmlns:r="http://schemas.openxmlformats.org/officeDocument/2006/relationships" r:blip="">
                    <dgm:adjLst/>
                  </dgm:shape>
                  <dgm:presOf/>
                  <dgm:forEach name="Name137" ref="rep2a"/>
                </dgm:layoutNode>
                <dgm:layoutNode name="hierChild7">
                  <dgm:choose name="Name138">
                    <dgm:if name="Name139" func="var" arg="dir" op="equ" val="norm">
                      <dgm:alg type="hierChild">
                        <dgm:param type="chAlign" val="l"/>
                        <dgm:param type="linDir" val="fromL"/>
                        <dgm:param type="secChAlign" val="t"/>
                        <dgm:param type="secLinDir" val="fromT"/>
                      </dgm:alg>
                    </dgm:if>
                    <dgm:else name="Name140">
                      <dgm:alg type="hierChild">
                        <dgm:param type="chAlign" val="l"/>
                        <dgm:param type="linDir" val="fromR"/>
                        <dgm:param type="secChAlign" val="t"/>
                        <dgm:param type="secLinDir" val="fromT"/>
                      </dgm:alg>
                    </dgm:else>
                  </dgm:choose>
                  <dgm:shape xmlns:r="http://schemas.openxmlformats.org/officeDocument/2006/relationships" r:blip="">
                    <dgm:adjLst/>
                  </dgm:shape>
                  <dgm:presOf/>
                  <dgm:forEach name="Name141" ref="rep2b"/>
                </dgm:layoutNode>
              </dgm:layoutNode>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8788"/>
          </a:xfrm>
          <a:prstGeom prst="rect">
            <a:avLst/>
          </a:prstGeom>
        </p:spPr>
        <p:txBody>
          <a:bodyPr vert="horz" lIns="91440" tIns="45720" rIns="91440" bIns="45720" rtlCol="1"/>
          <a:lstStyle>
            <a:lvl1pPr algn="r">
              <a:defRPr sz="1200"/>
            </a:lvl1pPr>
          </a:lstStyle>
          <a:p>
            <a:endParaRPr lang="ar-SA"/>
          </a:p>
        </p:txBody>
      </p:sp>
      <p:sp>
        <p:nvSpPr>
          <p:cNvPr id="3" name="عنصر نائب للتاريخ 2"/>
          <p:cNvSpPr>
            <a:spLocks noGrp="1"/>
          </p:cNvSpPr>
          <p:nvPr>
            <p:ph type="dt" idx="1"/>
          </p:nvPr>
        </p:nvSpPr>
        <p:spPr>
          <a:xfrm>
            <a:off x="1588" y="0"/>
            <a:ext cx="2971800" cy="458788"/>
          </a:xfrm>
          <a:prstGeom prst="rect">
            <a:avLst/>
          </a:prstGeom>
        </p:spPr>
        <p:txBody>
          <a:bodyPr vert="horz" lIns="91440" tIns="45720" rIns="91440" bIns="45720" rtlCol="1"/>
          <a:lstStyle>
            <a:lvl1pPr algn="l">
              <a:defRPr sz="1200"/>
            </a:lvl1pPr>
          </a:lstStyle>
          <a:p>
            <a:fld id="{642F131A-EEAD-448E-9284-81BB4CDB6CDC}" type="datetimeFigureOut">
              <a:rPr lang="ar-SA" smtClean="0"/>
              <a:t>10/01/38</a:t>
            </a:fld>
            <a:endParaRPr lang="ar-SA"/>
          </a:p>
        </p:txBody>
      </p:sp>
      <p:sp>
        <p:nvSpPr>
          <p:cNvPr id="4" name="عنصر نائب لصورة الشريحة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1" anchor="ctr"/>
          <a:lstStyle/>
          <a:p>
            <a:endParaRPr lang="ar-SA"/>
          </a:p>
        </p:txBody>
      </p:sp>
      <p:sp>
        <p:nvSpPr>
          <p:cNvPr id="5" name="عنصر نائب للملاحظات 4"/>
          <p:cNvSpPr>
            <a:spLocks noGrp="1"/>
          </p:cNvSpPr>
          <p:nvPr>
            <p:ph type="body" sz="quarter" idx="3"/>
          </p:nvPr>
        </p:nvSpPr>
        <p:spPr>
          <a:xfrm>
            <a:off x="685800" y="4400550"/>
            <a:ext cx="5486400" cy="3600450"/>
          </a:xfrm>
          <a:prstGeom prst="rect">
            <a:avLst/>
          </a:prstGeom>
        </p:spPr>
        <p:txBody>
          <a:bodyPr vert="horz" lIns="91440" tIns="45720" rIns="91440" bIns="45720" rtlCol="1"/>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6" name="عنصر نائب للتذييل 5"/>
          <p:cNvSpPr>
            <a:spLocks noGrp="1"/>
          </p:cNvSpPr>
          <p:nvPr>
            <p:ph type="ftr" sz="quarter" idx="4"/>
          </p:nvPr>
        </p:nvSpPr>
        <p:spPr>
          <a:xfrm>
            <a:off x="3886200" y="8685213"/>
            <a:ext cx="2971800" cy="458787"/>
          </a:xfrm>
          <a:prstGeom prst="rect">
            <a:avLst/>
          </a:prstGeom>
        </p:spPr>
        <p:txBody>
          <a:bodyPr vert="horz" lIns="91440" tIns="45720" rIns="91440" bIns="45720" rtlCol="1" anchor="b"/>
          <a:lstStyle>
            <a:lvl1pPr algn="r">
              <a:defRPr sz="1200"/>
            </a:lvl1pPr>
          </a:lstStyle>
          <a:p>
            <a:endParaRPr lang="ar-SA"/>
          </a:p>
        </p:txBody>
      </p:sp>
      <p:sp>
        <p:nvSpPr>
          <p:cNvPr id="7" name="عنصر نائب لرقم الشريحة 6"/>
          <p:cNvSpPr>
            <a:spLocks noGrp="1"/>
          </p:cNvSpPr>
          <p:nvPr>
            <p:ph type="sldNum" sz="quarter" idx="5"/>
          </p:nvPr>
        </p:nvSpPr>
        <p:spPr>
          <a:xfrm>
            <a:off x="1588" y="8685213"/>
            <a:ext cx="2971800" cy="458787"/>
          </a:xfrm>
          <a:prstGeom prst="rect">
            <a:avLst/>
          </a:prstGeom>
        </p:spPr>
        <p:txBody>
          <a:bodyPr vert="horz" lIns="91440" tIns="45720" rIns="91440" bIns="45720" rtlCol="1" anchor="b"/>
          <a:lstStyle>
            <a:lvl1pPr algn="l">
              <a:defRPr sz="1200"/>
            </a:lvl1pPr>
          </a:lstStyle>
          <a:p>
            <a:fld id="{44323A30-8680-4B30-984C-5AB7E24161B9}" type="slidenum">
              <a:rPr lang="ar-SA" smtClean="0"/>
              <a:t>‹#›</a:t>
            </a:fld>
            <a:endParaRPr lang="ar-SA"/>
          </a:p>
        </p:txBody>
      </p:sp>
    </p:spTree>
    <p:extLst>
      <p:ext uri="{BB962C8B-B14F-4D97-AF65-F5344CB8AC3E}">
        <p14:creationId xmlns:p14="http://schemas.microsoft.com/office/powerpoint/2010/main" val="3568480934"/>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lstStyle/>
          <a:p>
            <a:endParaRPr lang="ar-SA" dirty="0"/>
          </a:p>
        </p:txBody>
      </p:sp>
      <p:sp>
        <p:nvSpPr>
          <p:cNvPr id="4" name="عنصر نائب لرقم الشريحة 3"/>
          <p:cNvSpPr>
            <a:spLocks noGrp="1"/>
          </p:cNvSpPr>
          <p:nvPr>
            <p:ph type="sldNum" sz="quarter" idx="10"/>
          </p:nvPr>
        </p:nvSpPr>
        <p:spPr/>
        <p:txBody>
          <a:bodyPr/>
          <a:lstStyle/>
          <a:p>
            <a:fld id="{44323A30-8680-4B30-984C-5AB7E24161B9}" type="slidenum">
              <a:rPr lang="ar-SA" smtClean="0"/>
              <a:t>24</a:t>
            </a:fld>
            <a:endParaRPr lang="ar-SA"/>
          </a:p>
        </p:txBody>
      </p:sp>
    </p:spTree>
    <p:extLst>
      <p:ext uri="{BB962C8B-B14F-4D97-AF65-F5344CB8AC3E}">
        <p14:creationId xmlns:p14="http://schemas.microsoft.com/office/powerpoint/2010/main" val="51392140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lstStyle/>
          <a:p>
            <a:endParaRPr lang="ar-SA" dirty="0"/>
          </a:p>
        </p:txBody>
      </p:sp>
      <p:sp>
        <p:nvSpPr>
          <p:cNvPr id="4" name="عنصر نائب لرقم الشريحة 3"/>
          <p:cNvSpPr>
            <a:spLocks noGrp="1"/>
          </p:cNvSpPr>
          <p:nvPr>
            <p:ph type="sldNum" sz="quarter" idx="10"/>
          </p:nvPr>
        </p:nvSpPr>
        <p:spPr/>
        <p:txBody>
          <a:bodyPr/>
          <a:lstStyle/>
          <a:p>
            <a:fld id="{44323A30-8680-4B30-984C-5AB7E24161B9}" type="slidenum">
              <a:rPr lang="ar-SA" smtClean="0"/>
              <a:t>26</a:t>
            </a:fld>
            <a:endParaRPr lang="ar-SA"/>
          </a:p>
        </p:txBody>
      </p:sp>
    </p:spTree>
    <p:extLst>
      <p:ext uri="{BB962C8B-B14F-4D97-AF65-F5344CB8AC3E}">
        <p14:creationId xmlns:p14="http://schemas.microsoft.com/office/powerpoint/2010/main" val="33502851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ar-SA" smtClean="0"/>
              <a:t>انقر لتحرير نمط العنوان الرئيسي</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8FBB87D7-8435-4C34-A749-759A1A076164}" type="datetimeFigureOut">
              <a:rPr lang="ar-SA" smtClean="0"/>
              <a:pPr/>
              <a:t>10/01/38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5F0A687B-D925-4F13-845C-C3B0C8370724}" type="slidenum">
              <a:rPr lang="ar-SA" smtClean="0"/>
              <a:pPr/>
              <a:t>‹#›</a:t>
            </a:fld>
            <a:endParaRPr lang="ar-SA"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8FBB87D7-8435-4C34-A749-759A1A076164}" type="datetimeFigureOut">
              <a:rPr lang="ar-SA" smtClean="0"/>
              <a:pPr/>
              <a:t>10/01/38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5F0A687B-D925-4F13-845C-C3B0C8370724}" type="slidenum">
              <a:rPr lang="ar-SA" smtClean="0"/>
              <a:pPr/>
              <a:t>‹#›</a:t>
            </a:fld>
            <a:endParaRPr lang="ar-SA"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8FBB87D7-8435-4C34-A749-759A1A076164}" type="datetimeFigureOut">
              <a:rPr lang="ar-SA" smtClean="0"/>
              <a:pPr/>
              <a:t>10/01/38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5F0A687B-D925-4F13-845C-C3B0C8370724}" type="slidenum">
              <a:rPr lang="ar-SA" smtClean="0"/>
              <a:pPr/>
              <a:t>‹#›</a:t>
            </a:fld>
            <a:endParaRPr lang="ar-SA"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Content Placeholder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8FBB87D7-8435-4C34-A749-759A1A076164}" type="datetimeFigureOut">
              <a:rPr lang="ar-SA" smtClean="0"/>
              <a:pPr/>
              <a:t>10/01/38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5F0A687B-D925-4F13-845C-C3B0C8370724}" type="slidenum">
              <a:rPr lang="ar-SA" smtClean="0"/>
              <a:pPr/>
              <a:t>‹#›</a:t>
            </a:fld>
            <a:endParaRPr lang="ar-SA"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8FBB87D7-8435-4C34-A749-759A1A076164}" type="datetimeFigureOut">
              <a:rPr lang="ar-SA" smtClean="0"/>
              <a:pPr/>
              <a:t>10/01/38</a:t>
            </a:fld>
            <a:endParaRPr lang="ar-SA" dirty="0"/>
          </a:p>
        </p:txBody>
      </p:sp>
      <p:sp>
        <p:nvSpPr>
          <p:cNvPr id="5" name="Footer Placeholder 4"/>
          <p:cNvSpPr>
            <a:spLocks noGrp="1"/>
          </p:cNvSpPr>
          <p:nvPr>
            <p:ph type="ftr" sz="quarter" idx="11"/>
          </p:nvPr>
        </p:nvSpPr>
        <p:spPr/>
        <p:txBody>
          <a:bodyPr/>
          <a:lstStyle/>
          <a:p>
            <a:endParaRPr lang="ar-SA" dirty="0"/>
          </a:p>
        </p:txBody>
      </p:sp>
      <p:sp>
        <p:nvSpPr>
          <p:cNvPr id="6" name="Slide Number Placeholder 5"/>
          <p:cNvSpPr>
            <a:spLocks noGrp="1"/>
          </p:cNvSpPr>
          <p:nvPr>
            <p:ph type="sldNum" sz="quarter" idx="12"/>
          </p:nvPr>
        </p:nvSpPr>
        <p:spPr/>
        <p:txBody>
          <a:bodyPr/>
          <a:lstStyle/>
          <a:p>
            <a:fld id="{5F0A687B-D925-4F13-845C-C3B0C8370724}" type="slidenum">
              <a:rPr lang="ar-SA" smtClean="0"/>
              <a:pPr/>
              <a:t>‹#›</a:t>
            </a:fld>
            <a:endParaRPr lang="ar-SA"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Date Placeholder 4"/>
          <p:cNvSpPr>
            <a:spLocks noGrp="1"/>
          </p:cNvSpPr>
          <p:nvPr>
            <p:ph type="dt" sz="half" idx="10"/>
          </p:nvPr>
        </p:nvSpPr>
        <p:spPr/>
        <p:txBody>
          <a:bodyPr/>
          <a:lstStyle/>
          <a:p>
            <a:fld id="{8FBB87D7-8435-4C34-A749-759A1A076164}" type="datetimeFigureOut">
              <a:rPr lang="ar-SA" smtClean="0"/>
              <a:pPr/>
              <a:t>10/01/38</a:t>
            </a:fld>
            <a:endParaRPr lang="ar-SA" dirty="0"/>
          </a:p>
        </p:txBody>
      </p:sp>
      <p:sp>
        <p:nvSpPr>
          <p:cNvPr id="6" name="Footer Placeholder 5"/>
          <p:cNvSpPr>
            <a:spLocks noGrp="1"/>
          </p:cNvSpPr>
          <p:nvPr>
            <p:ph type="ftr" sz="quarter" idx="11"/>
          </p:nvPr>
        </p:nvSpPr>
        <p:spPr/>
        <p:txBody>
          <a:bodyPr/>
          <a:lstStyle/>
          <a:p>
            <a:endParaRPr lang="ar-SA" dirty="0"/>
          </a:p>
        </p:txBody>
      </p:sp>
      <p:sp>
        <p:nvSpPr>
          <p:cNvPr id="7" name="Slide Number Placeholder 6"/>
          <p:cNvSpPr>
            <a:spLocks noGrp="1"/>
          </p:cNvSpPr>
          <p:nvPr>
            <p:ph type="sldNum" sz="quarter" idx="12"/>
          </p:nvPr>
        </p:nvSpPr>
        <p:spPr/>
        <p:txBody>
          <a:bodyPr/>
          <a:lstStyle/>
          <a:p>
            <a:fld id="{5F0A687B-D925-4F13-845C-C3B0C8370724}" type="slidenum">
              <a:rPr lang="ar-SA" smtClean="0"/>
              <a:pPr/>
              <a:t>‹#›</a:t>
            </a:fld>
            <a:endParaRPr lang="ar-SA"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ar-SA" smtClean="0"/>
              <a:t>انقر لتحرير نمط العنوان الرئيسي</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7" name="Date Placeholder 6"/>
          <p:cNvSpPr>
            <a:spLocks noGrp="1"/>
          </p:cNvSpPr>
          <p:nvPr>
            <p:ph type="dt" sz="half" idx="10"/>
          </p:nvPr>
        </p:nvSpPr>
        <p:spPr/>
        <p:txBody>
          <a:bodyPr/>
          <a:lstStyle/>
          <a:p>
            <a:fld id="{8FBB87D7-8435-4C34-A749-759A1A076164}" type="datetimeFigureOut">
              <a:rPr lang="ar-SA" smtClean="0"/>
              <a:pPr/>
              <a:t>10/01/38</a:t>
            </a:fld>
            <a:endParaRPr lang="ar-SA" dirty="0"/>
          </a:p>
        </p:txBody>
      </p:sp>
      <p:sp>
        <p:nvSpPr>
          <p:cNvPr id="8" name="Footer Placeholder 7"/>
          <p:cNvSpPr>
            <a:spLocks noGrp="1"/>
          </p:cNvSpPr>
          <p:nvPr>
            <p:ph type="ftr" sz="quarter" idx="11"/>
          </p:nvPr>
        </p:nvSpPr>
        <p:spPr/>
        <p:txBody>
          <a:bodyPr/>
          <a:lstStyle/>
          <a:p>
            <a:endParaRPr lang="ar-SA" dirty="0"/>
          </a:p>
        </p:txBody>
      </p:sp>
      <p:sp>
        <p:nvSpPr>
          <p:cNvPr id="9" name="Slide Number Placeholder 8"/>
          <p:cNvSpPr>
            <a:spLocks noGrp="1"/>
          </p:cNvSpPr>
          <p:nvPr>
            <p:ph type="sldNum" sz="quarter" idx="12"/>
          </p:nvPr>
        </p:nvSpPr>
        <p:spPr/>
        <p:txBody>
          <a:bodyPr/>
          <a:lstStyle/>
          <a:p>
            <a:fld id="{5F0A687B-D925-4F13-845C-C3B0C8370724}" type="slidenum">
              <a:rPr lang="ar-SA" smtClean="0"/>
              <a:pPr/>
              <a:t>‹#›</a:t>
            </a:fld>
            <a:endParaRPr lang="ar-SA"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Date Placeholder 2"/>
          <p:cNvSpPr>
            <a:spLocks noGrp="1"/>
          </p:cNvSpPr>
          <p:nvPr>
            <p:ph type="dt" sz="half" idx="10"/>
          </p:nvPr>
        </p:nvSpPr>
        <p:spPr/>
        <p:txBody>
          <a:bodyPr/>
          <a:lstStyle/>
          <a:p>
            <a:fld id="{8FBB87D7-8435-4C34-A749-759A1A076164}" type="datetimeFigureOut">
              <a:rPr lang="ar-SA" smtClean="0"/>
              <a:pPr/>
              <a:t>10/01/38</a:t>
            </a:fld>
            <a:endParaRPr lang="ar-SA" dirty="0"/>
          </a:p>
        </p:txBody>
      </p:sp>
      <p:sp>
        <p:nvSpPr>
          <p:cNvPr id="4" name="Footer Placeholder 3"/>
          <p:cNvSpPr>
            <a:spLocks noGrp="1"/>
          </p:cNvSpPr>
          <p:nvPr>
            <p:ph type="ftr" sz="quarter" idx="11"/>
          </p:nvPr>
        </p:nvSpPr>
        <p:spPr/>
        <p:txBody>
          <a:bodyPr/>
          <a:lstStyle/>
          <a:p>
            <a:endParaRPr lang="ar-SA" dirty="0"/>
          </a:p>
        </p:txBody>
      </p:sp>
      <p:sp>
        <p:nvSpPr>
          <p:cNvPr id="5" name="Slide Number Placeholder 4"/>
          <p:cNvSpPr>
            <a:spLocks noGrp="1"/>
          </p:cNvSpPr>
          <p:nvPr>
            <p:ph type="sldNum" sz="quarter" idx="12"/>
          </p:nvPr>
        </p:nvSpPr>
        <p:spPr/>
        <p:txBody>
          <a:bodyPr/>
          <a:lstStyle/>
          <a:p>
            <a:fld id="{5F0A687B-D925-4F13-845C-C3B0C8370724}" type="slidenum">
              <a:rPr lang="ar-SA" smtClean="0"/>
              <a:pPr/>
              <a:t>‹#›</a:t>
            </a:fld>
            <a:endParaRPr lang="ar-SA"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FBB87D7-8435-4C34-A749-759A1A076164}" type="datetimeFigureOut">
              <a:rPr lang="ar-SA" smtClean="0"/>
              <a:pPr/>
              <a:t>10/01/38</a:t>
            </a:fld>
            <a:endParaRPr lang="ar-SA" dirty="0"/>
          </a:p>
        </p:txBody>
      </p:sp>
      <p:sp>
        <p:nvSpPr>
          <p:cNvPr id="3" name="Footer Placeholder 2"/>
          <p:cNvSpPr>
            <a:spLocks noGrp="1"/>
          </p:cNvSpPr>
          <p:nvPr>
            <p:ph type="ftr" sz="quarter" idx="11"/>
          </p:nvPr>
        </p:nvSpPr>
        <p:spPr/>
        <p:txBody>
          <a:bodyPr/>
          <a:lstStyle/>
          <a:p>
            <a:endParaRPr lang="ar-SA" dirty="0"/>
          </a:p>
        </p:txBody>
      </p:sp>
      <p:sp>
        <p:nvSpPr>
          <p:cNvPr id="4" name="Slide Number Placeholder 3"/>
          <p:cNvSpPr>
            <a:spLocks noGrp="1"/>
          </p:cNvSpPr>
          <p:nvPr>
            <p:ph type="sldNum" sz="quarter" idx="12"/>
          </p:nvPr>
        </p:nvSpPr>
        <p:spPr/>
        <p:txBody>
          <a:bodyPr/>
          <a:lstStyle/>
          <a:p>
            <a:fld id="{5F0A687B-D925-4F13-845C-C3B0C8370724}" type="slidenum">
              <a:rPr lang="ar-SA" smtClean="0"/>
              <a:pPr/>
              <a:t>‹#›</a:t>
            </a:fld>
            <a:endParaRPr lang="ar-SA"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ar-SA" smtClean="0"/>
              <a:t>انقر لتحرير نمط العنوان الرئيسي</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8FBB87D7-8435-4C34-A749-759A1A076164}" type="datetimeFigureOut">
              <a:rPr lang="ar-SA" smtClean="0"/>
              <a:pPr/>
              <a:t>10/01/38</a:t>
            </a:fld>
            <a:endParaRPr lang="ar-SA" dirty="0"/>
          </a:p>
        </p:txBody>
      </p:sp>
      <p:sp>
        <p:nvSpPr>
          <p:cNvPr id="6" name="Footer Placeholder 5"/>
          <p:cNvSpPr>
            <a:spLocks noGrp="1"/>
          </p:cNvSpPr>
          <p:nvPr>
            <p:ph type="ftr" sz="quarter" idx="11"/>
          </p:nvPr>
        </p:nvSpPr>
        <p:spPr/>
        <p:txBody>
          <a:bodyPr/>
          <a:lstStyle/>
          <a:p>
            <a:endParaRPr lang="ar-SA" dirty="0"/>
          </a:p>
        </p:txBody>
      </p:sp>
      <p:sp>
        <p:nvSpPr>
          <p:cNvPr id="7" name="Slide Number Placeholder 6"/>
          <p:cNvSpPr>
            <a:spLocks noGrp="1"/>
          </p:cNvSpPr>
          <p:nvPr>
            <p:ph type="sldNum" sz="quarter" idx="12"/>
          </p:nvPr>
        </p:nvSpPr>
        <p:spPr/>
        <p:txBody>
          <a:bodyPr/>
          <a:lstStyle/>
          <a:p>
            <a:fld id="{5F0A687B-D925-4F13-845C-C3B0C8370724}" type="slidenum">
              <a:rPr lang="ar-SA" smtClean="0"/>
              <a:pPr/>
              <a:t>‹#›</a:t>
            </a:fld>
            <a:endParaRPr lang="ar-SA" dirty="0"/>
          </a:p>
        </p:txBody>
      </p:sp>
      <p:sp>
        <p:nvSpPr>
          <p:cNvPr id="9" name="Content Placeholder 8"/>
          <p:cNvSpPr>
            <a:spLocks noGrp="1"/>
          </p:cNvSpPr>
          <p:nvPr>
            <p:ph sz="quarter" idx="13"/>
          </p:nvPr>
        </p:nvSpPr>
        <p:spPr>
          <a:xfrm>
            <a:off x="304800" y="381000"/>
            <a:ext cx="7772400" cy="494284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ar-SA" smtClean="0"/>
              <a:t>انقر لتحرير نمط العنوان الرئيسي</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dirty="0" smtClean="0"/>
              <a:t>انقر فوق الأيقونة لإضافة صورة</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8" name="Date Placeholder 7"/>
          <p:cNvSpPr>
            <a:spLocks noGrp="1"/>
          </p:cNvSpPr>
          <p:nvPr>
            <p:ph type="dt" sz="half" idx="10"/>
          </p:nvPr>
        </p:nvSpPr>
        <p:spPr/>
        <p:txBody>
          <a:bodyPr/>
          <a:lstStyle/>
          <a:p>
            <a:fld id="{8FBB87D7-8435-4C34-A749-759A1A076164}" type="datetimeFigureOut">
              <a:rPr lang="ar-SA" smtClean="0"/>
              <a:pPr/>
              <a:t>10/01/38</a:t>
            </a:fld>
            <a:endParaRPr lang="ar-SA" dirty="0"/>
          </a:p>
        </p:txBody>
      </p:sp>
      <p:sp>
        <p:nvSpPr>
          <p:cNvPr id="9" name="Slide Number Placeholder 8"/>
          <p:cNvSpPr>
            <a:spLocks noGrp="1"/>
          </p:cNvSpPr>
          <p:nvPr>
            <p:ph type="sldNum" sz="quarter" idx="11"/>
          </p:nvPr>
        </p:nvSpPr>
        <p:spPr/>
        <p:txBody>
          <a:bodyPr/>
          <a:lstStyle/>
          <a:p>
            <a:fld id="{5F0A687B-D925-4F13-845C-C3B0C8370724}" type="slidenum">
              <a:rPr lang="ar-SA" smtClean="0"/>
              <a:pPr/>
              <a:t>‹#›</a:t>
            </a:fld>
            <a:endParaRPr lang="ar-SA" dirty="0"/>
          </a:p>
        </p:txBody>
      </p:sp>
      <p:sp>
        <p:nvSpPr>
          <p:cNvPr id="10" name="Footer Placeholder 9"/>
          <p:cNvSpPr>
            <a:spLocks noGrp="1"/>
          </p:cNvSpPr>
          <p:nvPr>
            <p:ph type="ftr" sz="quarter" idx="12"/>
          </p:nvPr>
        </p:nvSpPr>
        <p:spPr/>
        <p:txBody>
          <a:bodyPr/>
          <a:lstStyle/>
          <a:p>
            <a:endParaRPr lang="ar-SA"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5F0A687B-D925-4F13-845C-C3B0C8370724}" type="slidenum">
              <a:rPr lang="ar-SA" smtClean="0"/>
              <a:pPr/>
              <a:t>‹#›</a:t>
            </a:fld>
            <a:endParaRPr lang="ar-SA" dirty="0"/>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endParaRPr lang="ar-SA" dirty="0"/>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8FBB87D7-8435-4C34-A749-759A1A076164}" type="datetimeFigureOut">
              <a:rPr lang="ar-SA" smtClean="0"/>
              <a:pPr/>
              <a:t>10/01/38</a:t>
            </a:fld>
            <a:endParaRPr lang="ar-SA" dirty="0"/>
          </a:p>
        </p:txBody>
      </p:sp>
    </p:spTree>
  </p:cSld>
  <p:clrMap bg1="lt1" tx1="dk1" bg2="lt2" tx2="dk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l" defTabSz="914400" rtl="1"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r" defTabSz="914400" rtl="1"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r" defTabSz="914400" rtl="1"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r" defTabSz="914400" rtl="1"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r" defTabSz="914400" rtl="1"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r" defTabSz="914400" rtl="1"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r" defTabSz="914400" rtl="1"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r" defTabSz="914400" rtl="1"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r" defTabSz="914400" rtl="1"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r" defTabSz="914400" rtl="1"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2.xml"/><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27.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1763688" y="1268760"/>
            <a:ext cx="5832648" cy="3693319"/>
          </a:xfrm>
          <a:prstGeom prst="rect">
            <a:avLst/>
          </a:prstGeom>
          <a:noFill/>
        </p:spPr>
        <p:txBody>
          <a:bodyPr wrap="square" rtlCol="0">
            <a:spAutoFit/>
          </a:bodyPr>
          <a:lstStyle/>
          <a:p>
            <a:pPr marL="685800" indent="-685800">
              <a:buFont typeface="Wingdings" panose="05000000000000000000" pitchFamily="2" charset="2"/>
              <a:buChar char="v"/>
            </a:pPr>
            <a:r>
              <a:rPr lang="ar-AE" sz="5400" b="1" spc="-100" dirty="0">
                <a:solidFill>
                  <a:schemeClr val="tx2"/>
                </a:solidFill>
                <a:latin typeface="+mj-lt"/>
                <a:ea typeface="+mj-ea"/>
                <a:cs typeface="+mj-cs"/>
              </a:rPr>
              <a:t>إعداد :</a:t>
            </a:r>
          </a:p>
          <a:p>
            <a:pPr marL="285750" indent="-285750">
              <a:buFont typeface="Arial" panose="020B0604020202020204" pitchFamily="34" charset="0"/>
              <a:buChar char="•"/>
            </a:pPr>
            <a:r>
              <a:rPr lang="ar-AE" sz="3600" b="1" dirty="0">
                <a:solidFill>
                  <a:schemeClr val="bg2">
                    <a:lumMod val="50000"/>
                  </a:schemeClr>
                </a:solidFill>
              </a:rPr>
              <a:t>وتين السحيباني </a:t>
            </a:r>
          </a:p>
          <a:p>
            <a:pPr marL="285750" indent="-285750">
              <a:buFont typeface="Arial" panose="020B0604020202020204" pitchFamily="34" charset="0"/>
              <a:buChar char="•"/>
            </a:pPr>
            <a:r>
              <a:rPr lang="ar-AE" sz="3600" b="1" dirty="0">
                <a:solidFill>
                  <a:schemeClr val="bg2">
                    <a:lumMod val="50000"/>
                  </a:schemeClr>
                </a:solidFill>
              </a:rPr>
              <a:t>غيداء الغشم </a:t>
            </a:r>
          </a:p>
          <a:p>
            <a:pPr marL="285750" indent="-285750">
              <a:buFont typeface="Arial" panose="020B0604020202020204" pitchFamily="34" charset="0"/>
              <a:buChar char="•"/>
            </a:pPr>
            <a:r>
              <a:rPr lang="ar-AE" sz="3600" b="1" dirty="0">
                <a:solidFill>
                  <a:schemeClr val="bg2">
                    <a:lumMod val="50000"/>
                  </a:schemeClr>
                </a:solidFill>
              </a:rPr>
              <a:t>مها الخليفة </a:t>
            </a:r>
          </a:p>
          <a:p>
            <a:pPr marL="285750" indent="-285750">
              <a:buFont typeface="Arial" panose="020B0604020202020204" pitchFamily="34" charset="0"/>
              <a:buChar char="•"/>
            </a:pPr>
            <a:r>
              <a:rPr lang="ar-AE" sz="3600" b="1" dirty="0">
                <a:solidFill>
                  <a:schemeClr val="bg2">
                    <a:lumMod val="50000"/>
                  </a:schemeClr>
                </a:solidFill>
              </a:rPr>
              <a:t>بيان قشيش </a:t>
            </a:r>
            <a:endParaRPr lang="ar-AE" sz="3600" b="1" dirty="0" smtClean="0">
              <a:solidFill>
                <a:schemeClr val="bg2">
                  <a:lumMod val="50000"/>
                </a:schemeClr>
              </a:solidFill>
            </a:endParaRPr>
          </a:p>
          <a:p>
            <a:endParaRPr lang="en-US" sz="3600" b="1" dirty="0">
              <a:solidFill>
                <a:schemeClr val="bg2">
                  <a:lumMod val="50000"/>
                </a:schemeClr>
              </a:solidFill>
            </a:endParaRPr>
          </a:p>
        </p:txBody>
      </p:sp>
      <p:sp>
        <p:nvSpPr>
          <p:cNvPr id="6" name="مربع نص 5"/>
          <p:cNvSpPr txBox="1"/>
          <p:nvPr/>
        </p:nvSpPr>
        <p:spPr>
          <a:xfrm>
            <a:off x="323528" y="5445224"/>
            <a:ext cx="4968552" cy="584775"/>
          </a:xfrm>
          <a:prstGeom prst="rect">
            <a:avLst/>
          </a:prstGeom>
          <a:noFill/>
        </p:spPr>
        <p:txBody>
          <a:bodyPr wrap="square" rtlCol="0">
            <a:spAutoFit/>
          </a:bodyPr>
          <a:lstStyle/>
          <a:p>
            <a:pPr marL="457200" indent="-457200">
              <a:buFont typeface="Wingdings" panose="05000000000000000000" pitchFamily="2" charset="2"/>
              <a:buChar char="q"/>
            </a:pPr>
            <a:r>
              <a:rPr lang="ar-AE" sz="3200" dirty="0" smtClean="0">
                <a:solidFill>
                  <a:schemeClr val="tx1">
                    <a:lumMod val="90000"/>
                    <a:lumOff val="10000"/>
                  </a:schemeClr>
                </a:solidFill>
              </a:rPr>
              <a:t>(من صفحة 217 – حتى 247)</a:t>
            </a:r>
          </a:p>
        </p:txBody>
      </p:sp>
    </p:spTree>
    <p:extLst>
      <p:ext uri="{BB962C8B-B14F-4D97-AF65-F5344CB8AC3E}">
        <p14:creationId xmlns:p14="http://schemas.microsoft.com/office/powerpoint/2010/main" val="255533928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620688"/>
            <a:ext cx="7620000" cy="5780112"/>
          </a:xfrm>
        </p:spPr>
        <p:txBody>
          <a:bodyPr>
            <a:normAutofit fontScale="92500"/>
          </a:bodyPr>
          <a:lstStyle/>
          <a:p>
            <a:pPr>
              <a:buFont typeface="Wingdings" pitchFamily="2" charset="2"/>
              <a:buChar char="v"/>
            </a:pPr>
            <a:r>
              <a:rPr lang="ar-SA" b="1" dirty="0"/>
              <a:t>والرأي السائد بين الفقهاء والشراح أن عدد التشريعات التي صدرت في العصر الجمهوري لا تتجاوز ٨٠٠ تشريع، أغلبها تتعلق بالقانون العام، والقليل منها يتعلق بالقانون الخاص حيث لا تتجاوز ٢٦ تشريع، ويعد عددا ضئيلا بالنظر إلى طول الفترة التي استغرقها هذا العصر، ومن أهم التشريعات التي صدرت في هذا العصر:</a:t>
            </a:r>
          </a:p>
          <a:p>
            <a:r>
              <a:rPr lang="ar-SA" dirty="0" smtClean="0"/>
              <a:t>قانون </a:t>
            </a:r>
            <a:r>
              <a:rPr lang="ar-SA" dirty="0"/>
              <a:t>الألواح الاثني عشر؛ والذي صدر وفقا للرأي الراجح عام ٤٥١ ق.م، ويعد هذا </a:t>
            </a:r>
            <a:r>
              <a:rPr lang="ar-SA" dirty="0" smtClean="0"/>
              <a:t>القانون </a:t>
            </a:r>
            <a:r>
              <a:rPr lang="ar-SA" dirty="0"/>
              <a:t>أساس التشريع عند الرومان كما يعد أول قانون مكتوب عندهم، وقد ظل معمولا به منذ صدوره وحتى انتهاء الامبراطورية السفلى.</a:t>
            </a:r>
          </a:p>
          <a:p>
            <a:r>
              <a:rPr lang="ar-SA" dirty="0" smtClean="0"/>
              <a:t>قانون </a:t>
            </a:r>
            <a:r>
              <a:rPr lang="ar-SA" dirty="0" err="1"/>
              <a:t>كانوليا</a:t>
            </a:r>
            <a:r>
              <a:rPr lang="ar-SA" dirty="0"/>
              <a:t> (صدر عام ٤٤٥ ق.م)؛ والذي أباح الزواج بين الأشراف والعامة، وخفف من حدة الطبقية.</a:t>
            </a:r>
          </a:p>
          <a:p>
            <a:r>
              <a:rPr lang="ar-SA" dirty="0" smtClean="0"/>
              <a:t>قانون </a:t>
            </a:r>
            <a:r>
              <a:rPr lang="ar-SA" dirty="0"/>
              <a:t>ليسنيا (صدر عام ٣٦٧ ق.م)؛والذي أعطى بموجبه العامة الحق في تقلد مناصب الحكم في روما.</a:t>
            </a:r>
          </a:p>
          <a:p>
            <a:r>
              <a:rPr lang="ar-SA" dirty="0" smtClean="0"/>
              <a:t>قانون </a:t>
            </a:r>
            <a:r>
              <a:rPr lang="ar-SA" dirty="0" err="1"/>
              <a:t>بوتليا</a:t>
            </a:r>
            <a:r>
              <a:rPr lang="ar-SA" dirty="0"/>
              <a:t> (صدر عام ٣٢٦ ق.م)؛ والذي ألغى التنفيذ على جسم المدين في مجال الالتزامات الناشئة عن عقد القرض القديم، وقد وُصف بأنه بداية عصر جديد من الحرية.</a:t>
            </a:r>
          </a:p>
          <a:p>
            <a:r>
              <a:rPr lang="ar-SA" dirty="0" smtClean="0"/>
              <a:t>قانون </a:t>
            </a:r>
            <a:r>
              <a:rPr lang="ar-SA" dirty="0" err="1"/>
              <a:t>أكويليا</a:t>
            </a:r>
            <a:r>
              <a:rPr lang="ar-SA" dirty="0"/>
              <a:t> (صدر عام ٢٨٦ ق.م)؛ وضع تنظيما شاملا لفكرة المسؤولية التقصيرية في حال وجود جريمة الاعتداء على مال الغير.</a:t>
            </a:r>
          </a:p>
          <a:p>
            <a:r>
              <a:rPr lang="ar-SA" dirty="0" smtClean="0"/>
              <a:t>قانون </a:t>
            </a:r>
            <a:r>
              <a:rPr lang="ar-SA" dirty="0" err="1"/>
              <a:t>هوتنسيا</a:t>
            </a:r>
            <a:r>
              <a:rPr lang="ar-SA" dirty="0"/>
              <a:t> (صدر عام ٢٨٥ ق.م)؛ قرر نفاذ القوانين الصادرة عن مجلس العامة على جميع الرومان</a:t>
            </a:r>
            <a:r>
              <a:rPr lang="ar-SA" dirty="0" smtClean="0"/>
              <a:t>.</a:t>
            </a:r>
            <a:endParaRPr lang="ar-SA" dirty="0"/>
          </a:p>
        </p:txBody>
      </p:sp>
    </p:spTree>
    <p:extLst>
      <p:ext uri="{BB962C8B-B14F-4D97-AF65-F5344CB8AC3E}">
        <p14:creationId xmlns:p14="http://schemas.microsoft.com/office/powerpoint/2010/main" val="40631804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7620000" cy="5852120"/>
          </a:xfrm>
        </p:spPr>
        <p:txBody>
          <a:bodyPr>
            <a:normAutofit/>
          </a:bodyPr>
          <a:lstStyle/>
          <a:p>
            <a:r>
              <a:rPr lang="ar-SA" dirty="0" smtClean="0"/>
              <a:t>قانون </a:t>
            </a:r>
            <a:r>
              <a:rPr lang="ar-SA" dirty="0" err="1"/>
              <a:t>شنشيا</a:t>
            </a:r>
            <a:r>
              <a:rPr lang="ar-SA" dirty="0"/>
              <a:t> (صدر عام ٢٠٤ ق.م)؛ وضع حدا للأموال التي يجوز التبرع بها لشخص غريب عن الأسرة.</a:t>
            </a:r>
          </a:p>
          <a:p>
            <a:r>
              <a:rPr lang="ar-SA" dirty="0" smtClean="0"/>
              <a:t>قانون </a:t>
            </a:r>
            <a:r>
              <a:rPr lang="ar-SA" dirty="0" err="1"/>
              <a:t>إيبوتيا</a:t>
            </a:r>
            <a:r>
              <a:rPr lang="ar-SA" dirty="0"/>
              <a:t> (صدر عام ٢٠٠ ق.م)؛ أعطى </a:t>
            </a:r>
            <a:r>
              <a:rPr lang="ar-SA" dirty="0" err="1"/>
              <a:t>البريتور</a:t>
            </a:r>
            <a:r>
              <a:rPr lang="ar-SA" dirty="0"/>
              <a:t> الحق في منح برنامج كتابي لصاحب الدعوى بعد سماع طرفي الخصومة بدون إجراءات رسمية.</a:t>
            </a:r>
          </a:p>
          <a:p>
            <a:r>
              <a:rPr lang="ar-SA" dirty="0" smtClean="0"/>
              <a:t>قانون </a:t>
            </a:r>
            <a:r>
              <a:rPr lang="ar-SA" dirty="0" err="1"/>
              <a:t>بليتوريا</a:t>
            </a:r>
            <a:r>
              <a:rPr lang="ar-SA" dirty="0"/>
              <a:t> (صدر عام ١٩١ ق.م)؛ جرم الغش الصادر ضد القاصرين أو من لم يبلغ ٢٥ عاما؛ لأنه من لم يتجاوز هذا السن يعد في حاجة إلى الحماية.</a:t>
            </a:r>
          </a:p>
          <a:p>
            <a:r>
              <a:rPr lang="ar-SA" dirty="0" smtClean="0"/>
              <a:t>قانون </a:t>
            </a:r>
            <a:r>
              <a:rPr lang="ar-SA" dirty="0" err="1"/>
              <a:t>أتيليا</a:t>
            </a:r>
            <a:r>
              <a:rPr lang="ar-SA" dirty="0"/>
              <a:t> (صدر عام ١٨٦ ق.م)؛ أعطى </a:t>
            </a:r>
            <a:r>
              <a:rPr lang="ar-SA" dirty="0" err="1"/>
              <a:t>البريتور</a:t>
            </a:r>
            <a:r>
              <a:rPr lang="ar-SA" dirty="0"/>
              <a:t> الحق في تعيين وصي على القاصر الذي لم  يعين عليه وصيا من أهله.</a:t>
            </a:r>
          </a:p>
          <a:p>
            <a:r>
              <a:rPr lang="ar-SA" dirty="0" smtClean="0"/>
              <a:t>قانون </a:t>
            </a:r>
            <a:r>
              <a:rPr lang="ar-SA" dirty="0"/>
              <a:t>أتينيا (صدر عام ١٥٠ ق.م)؛ قرر منع تملك الأموال المسروقة بالتقادم.</a:t>
            </a:r>
          </a:p>
          <a:p>
            <a:r>
              <a:rPr lang="ar-SA" dirty="0" smtClean="0"/>
              <a:t>قانون </a:t>
            </a:r>
            <a:r>
              <a:rPr lang="ar-SA" dirty="0" err="1"/>
              <a:t>أبيونيا</a:t>
            </a:r>
            <a:r>
              <a:rPr lang="ar-SA" dirty="0"/>
              <a:t> (صدر عام ١٣٠ ق.م)؛ أدخل تعديلا في برنامج الإجراءات القضائية.</a:t>
            </a:r>
          </a:p>
          <a:p>
            <a:r>
              <a:rPr lang="ar-SA" dirty="0" smtClean="0"/>
              <a:t>قانون </a:t>
            </a:r>
            <a:r>
              <a:rPr lang="ar-SA" dirty="0"/>
              <a:t>جوليا ( صدر عام ٦٣ ق.م)؛ حظر على واضع اليد الغاصب الحيازة بالقوة من تملك المال بالتقادم.</a:t>
            </a:r>
          </a:p>
          <a:p>
            <a:r>
              <a:rPr lang="ar-SA" dirty="0" smtClean="0"/>
              <a:t>قانون </a:t>
            </a:r>
            <a:r>
              <a:rPr lang="ar-SA" dirty="0" err="1"/>
              <a:t>بلوتيا</a:t>
            </a:r>
            <a:r>
              <a:rPr lang="ar-SA" dirty="0"/>
              <a:t> ( صدر عام ٤٦ ق.م) ؛أكد على </a:t>
            </a:r>
            <a:r>
              <a:rPr lang="ar-SA" dirty="0" smtClean="0"/>
              <a:t>ما جاء </a:t>
            </a:r>
            <a:r>
              <a:rPr lang="ar-SA" dirty="0"/>
              <a:t>في قانون جوليا.</a:t>
            </a:r>
          </a:p>
          <a:p>
            <a:endParaRPr lang="ar-SA" dirty="0"/>
          </a:p>
        </p:txBody>
      </p:sp>
    </p:spTree>
    <p:extLst>
      <p:ext uri="{BB962C8B-B14F-4D97-AF65-F5344CB8AC3E}">
        <p14:creationId xmlns:p14="http://schemas.microsoft.com/office/powerpoint/2010/main" val="247887083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7620000" cy="5852120"/>
          </a:xfrm>
        </p:spPr>
        <p:txBody>
          <a:bodyPr>
            <a:normAutofit fontScale="92500" lnSpcReduction="10000"/>
          </a:bodyPr>
          <a:lstStyle/>
          <a:p>
            <a:r>
              <a:rPr lang="ar-SA" dirty="0"/>
              <a:t>ويمكننا أن نرصد عدة أمور من هذه القوانين؛ أولها الغرض من صدورها؛ حيث صدر البعض منها لأغراض اجتماعية وبعضها سياسية وأخرى قانونية محضة. الأمر الثاني: وهو أن التاريخ لم يحفظ لنا أغلبية هذه القوانين، ومصدرها من كتابات الفقهاء الرومان. والأمر الثالث؛ أن القوانين في تلك الحقبة قد حملت اسم من اقترحها من الحكام.</a:t>
            </a:r>
          </a:p>
          <a:p>
            <a:r>
              <a:rPr lang="ar-SA" dirty="0"/>
              <a:t>وقد كان للعرف دور في خلق قواعد قانونية جديدة أو إلغاء قواعد قائمة حتى لو صدرت وفق آلية التشريع.</a:t>
            </a:r>
          </a:p>
          <a:p>
            <a:endParaRPr lang="ar-SA" dirty="0"/>
          </a:p>
          <a:p>
            <a:pPr>
              <a:buFont typeface="Wingdings" pitchFamily="2" charset="2"/>
              <a:buChar char="v"/>
            </a:pPr>
            <a:r>
              <a:rPr lang="ar-SA" b="1" dirty="0"/>
              <a:t>٣- دور التشريع في عصر الامبراطورية العليا (٢٧ ق.م-٢٨٤ م)؛ سنعرض للتشريع في هذا العصر من خلال عدة نقاط وهي:</a:t>
            </a:r>
          </a:p>
          <a:p>
            <a:endParaRPr lang="ar-SA" dirty="0"/>
          </a:p>
          <a:p>
            <a:r>
              <a:rPr lang="ar-SA" b="1" dirty="0"/>
              <a:t>أ- تقليص الدور التشريعي للمجالس الشعبية وحلول مجلس الشيوخ محلها:</a:t>
            </a:r>
          </a:p>
          <a:p>
            <a:r>
              <a:rPr lang="ar-SA" dirty="0"/>
              <a:t>كان الاختصاص بالتشريع آنذاك من مهام المجالس الشعبية؛ ولكنها لم تكن تتلاءم مع المتغيرات السياسية التي طرأت على نظام الحكم، ولهذا فقد فقدت أهميتها شيئا فشيئا، حتى تم منح مجلس الشيوخ سلطة التشريع بدلا من الشعبية.</a:t>
            </a:r>
          </a:p>
          <a:p>
            <a:r>
              <a:rPr lang="ar-SA" dirty="0"/>
              <a:t>وقد كانت البداية في هذا التغيير متمثلة بمنح مجلس الشيوخ دورا غير مباشر في مجال التشريع.</a:t>
            </a:r>
          </a:p>
          <a:p>
            <a:r>
              <a:rPr lang="ar-SA" dirty="0"/>
              <a:t>وقد ظل الأمر على هذا النحو حتى عهد الامبراطور </a:t>
            </a:r>
            <a:r>
              <a:rPr lang="ar-SA" dirty="0" err="1"/>
              <a:t>هادريان</a:t>
            </a:r>
            <a:r>
              <a:rPr lang="ar-SA" dirty="0"/>
              <a:t>؛ حيث أصبح لمجلس الشيوع سلطة التشريع بصورة مباشرة، وأصبح الوريث التشريعي للمجالس الشعبية.</a:t>
            </a:r>
          </a:p>
          <a:p>
            <a:endParaRPr lang="ar-SA" dirty="0"/>
          </a:p>
        </p:txBody>
      </p:sp>
    </p:spTree>
    <p:extLst>
      <p:ext uri="{BB962C8B-B14F-4D97-AF65-F5344CB8AC3E}">
        <p14:creationId xmlns:p14="http://schemas.microsoft.com/office/powerpoint/2010/main" val="261350580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642910" y="428580"/>
            <a:ext cx="7620000" cy="5929378"/>
          </a:xfrm>
        </p:spPr>
        <p:txBody>
          <a:bodyPr>
            <a:normAutofit/>
          </a:bodyPr>
          <a:lstStyle/>
          <a:p>
            <a:pPr>
              <a:buNone/>
            </a:pPr>
            <a:r>
              <a:rPr lang="ar-SA" sz="2000" b="1" dirty="0" smtClean="0"/>
              <a:t>ب- اضطلاع الحاكم بدور الإمبراطور بدلًا من مجلس الشيوخ: </a:t>
            </a:r>
          </a:p>
          <a:p>
            <a:pPr>
              <a:buNone/>
            </a:pPr>
            <a:r>
              <a:rPr lang="ar-SA" sz="2000" dirty="0" smtClean="0"/>
              <a:t>نهاية القرن الثاني لم يعد لمجلس الشيوخ أي دور تشريعي حيث أصبح الإمبراطور صاحب السلطة التشريعية. </a:t>
            </a:r>
          </a:p>
          <a:p>
            <a:pPr>
              <a:buNone/>
            </a:pPr>
            <a:r>
              <a:rPr lang="ar-SA" sz="2000" dirty="0" smtClean="0"/>
              <a:t>فقهاء القانون برروا تقلد الإمبراطور لهذا الدور، مثل الفقيه "</a:t>
            </a:r>
            <a:r>
              <a:rPr lang="ar-SA" sz="2000" dirty="0" err="1" smtClean="0"/>
              <a:t>اولبيان</a:t>
            </a:r>
            <a:r>
              <a:rPr lang="ar-SA" sz="2000" dirty="0" smtClean="0"/>
              <a:t>" حيث قال أن الإمبراطور هو قوة القانون، والفقيه "</a:t>
            </a:r>
            <a:r>
              <a:rPr lang="ar-SA" sz="2000" dirty="0" err="1" smtClean="0"/>
              <a:t>جايوس</a:t>
            </a:r>
            <a:r>
              <a:rPr lang="ar-SA" sz="2000" dirty="0" smtClean="0"/>
              <a:t>" قال أن الإمبراطور يعد مصدر القانون حيث أن الإمبراطور تقلد الحكم بموجب القانون فله سلطة بإصداره.</a:t>
            </a:r>
          </a:p>
          <a:p>
            <a:pPr>
              <a:buNone/>
            </a:pPr>
            <a:endParaRPr lang="en-US" sz="2000" dirty="0" smtClean="0"/>
          </a:p>
          <a:p>
            <a:pPr>
              <a:buNone/>
            </a:pPr>
            <a:r>
              <a:rPr lang="ar-SA" sz="2000" dirty="0" smtClean="0"/>
              <a:t>تغيرت آليات التشريع، إذ أصبحت نشاط السلطة التشريعية على شكل دساتير إمبراطوريه لها قوة القانون دون عرضها على جهة أخرى. الدساتير الإمبراطورية هي الوسائل التي يعبر من خلالها لحاكم عن تشريع أو وضع قواعد قانونية.</a:t>
            </a:r>
          </a:p>
          <a:p>
            <a:pPr>
              <a:buNone/>
            </a:pPr>
            <a:endParaRPr lang="ar-SA" sz="2000" b="1" dirty="0" smtClean="0"/>
          </a:p>
          <a:p>
            <a:pPr>
              <a:buNone/>
            </a:pPr>
            <a:r>
              <a:rPr lang="ar-SA" sz="2000" b="1" dirty="0" smtClean="0"/>
              <a:t>ج- صور التشريع(الدساتير الإمبراطورية): </a:t>
            </a:r>
            <a:r>
              <a:rPr lang="ar-SA" sz="2000" dirty="0" smtClean="0"/>
              <a:t>يرى كلًا من "</a:t>
            </a:r>
            <a:r>
              <a:rPr lang="ar-SA" sz="2000" dirty="0" err="1" smtClean="0"/>
              <a:t>جايوس</a:t>
            </a:r>
            <a:r>
              <a:rPr lang="ar-SA" sz="2000" dirty="0" smtClean="0"/>
              <a:t>" </a:t>
            </a:r>
            <a:r>
              <a:rPr lang="ar-SA" sz="2000" dirty="0" err="1" smtClean="0"/>
              <a:t>و</a:t>
            </a:r>
            <a:r>
              <a:rPr lang="ar-SA" sz="2000" dirty="0" smtClean="0"/>
              <a:t> " </a:t>
            </a:r>
            <a:r>
              <a:rPr lang="ar-SA" sz="2000" dirty="0" err="1" smtClean="0"/>
              <a:t>اولبيان</a:t>
            </a:r>
            <a:r>
              <a:rPr lang="ar-SA" sz="2000" dirty="0" smtClean="0"/>
              <a:t>" أنها تتمثل في أربع صور: </a:t>
            </a:r>
            <a:r>
              <a:rPr lang="ar-SA" sz="2000" b="1" dirty="0" smtClean="0"/>
              <a:t>المنشورات</a:t>
            </a:r>
            <a:r>
              <a:rPr lang="ar-SA" sz="2000" dirty="0" smtClean="0"/>
              <a:t> </a:t>
            </a:r>
            <a:r>
              <a:rPr lang="ar-SA" sz="2000" dirty="0" err="1" smtClean="0"/>
              <a:t>و</a:t>
            </a:r>
            <a:r>
              <a:rPr lang="ar-SA" sz="2000" dirty="0" smtClean="0"/>
              <a:t> </a:t>
            </a:r>
            <a:r>
              <a:rPr lang="ar-SA" sz="2000" b="1" dirty="0" smtClean="0"/>
              <a:t>الأحكام</a:t>
            </a:r>
            <a:r>
              <a:rPr lang="ar-SA" sz="2000" dirty="0" smtClean="0"/>
              <a:t> </a:t>
            </a:r>
            <a:r>
              <a:rPr lang="ar-SA" sz="2000" dirty="0" err="1" smtClean="0"/>
              <a:t>و</a:t>
            </a:r>
            <a:r>
              <a:rPr lang="ar-SA" sz="2000" dirty="0" smtClean="0"/>
              <a:t> </a:t>
            </a:r>
            <a:r>
              <a:rPr lang="ar-SA" sz="2000" b="1" dirty="0" smtClean="0"/>
              <a:t>الرسائل(</a:t>
            </a:r>
            <a:r>
              <a:rPr lang="ar-SA" sz="2000" b="1" dirty="0" err="1" smtClean="0"/>
              <a:t>الفتاوي</a:t>
            </a:r>
            <a:r>
              <a:rPr lang="ar-SA" sz="2000" b="1" dirty="0" smtClean="0"/>
              <a:t>)</a:t>
            </a:r>
            <a:r>
              <a:rPr lang="ar-SA" sz="2000" dirty="0" smtClean="0"/>
              <a:t>. وأضاف بعض أخر صورة رابعة وهي </a:t>
            </a:r>
            <a:r>
              <a:rPr lang="ar-SA" sz="2000" b="1" dirty="0" smtClean="0"/>
              <a:t>التعليمات</a:t>
            </a:r>
            <a:r>
              <a:rPr lang="ar-SA" sz="2000" dirty="0" smtClean="0"/>
              <a:t>.</a:t>
            </a:r>
          </a:p>
          <a:p>
            <a:pPr>
              <a:buNone/>
            </a:pPr>
            <a:endParaRPr lang="en-US" sz="2000" dirty="0" smtClean="0"/>
          </a:p>
          <a:p>
            <a:endParaRPr lang="ar-SA" dirty="0"/>
          </a:p>
        </p:txBody>
      </p:sp>
    </p:spTree>
    <p:extLst>
      <p:ext uri="{BB962C8B-B14F-4D97-AF65-F5344CB8AC3E}">
        <p14:creationId xmlns:p14="http://schemas.microsoft.com/office/powerpoint/2010/main" val="134660410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14282" y="0"/>
            <a:ext cx="8429684" cy="6715148"/>
          </a:xfrm>
        </p:spPr>
        <p:txBody>
          <a:bodyPr>
            <a:noAutofit/>
          </a:bodyPr>
          <a:lstStyle/>
          <a:p>
            <a:pPr>
              <a:buNone/>
            </a:pPr>
            <a:endParaRPr lang="ar-SA" sz="2000" b="1" dirty="0" smtClean="0"/>
          </a:p>
          <a:p>
            <a:pPr>
              <a:buNone/>
            </a:pPr>
            <a:r>
              <a:rPr lang="ar-SA" sz="2000" b="1" dirty="0" smtClean="0"/>
              <a:t>-المنشورات: </a:t>
            </a:r>
            <a:r>
              <a:rPr lang="ar-SA" sz="2000" dirty="0" smtClean="0"/>
              <a:t>هي كل ما يصدر من الإمبراطور إلى الشعب كله أو طائف هاو سكان إقليم أو أكثر في شكل قواعد قانونية مجردة. منظمتًا المسائل الجنائية والإدارية والقضائية ، بدايتًا لم يكن الإمبراطور يعدل أو يلغي قواعد القانون الخاص لكن لجأ لذلك لاحقًا كشأن القواعد القانونية الأخرى. </a:t>
            </a:r>
          </a:p>
          <a:p>
            <a:pPr>
              <a:buNone/>
            </a:pPr>
            <a:endParaRPr lang="ar-SA" sz="2000" dirty="0" smtClean="0"/>
          </a:p>
          <a:p>
            <a:pPr>
              <a:buNone/>
            </a:pPr>
            <a:r>
              <a:rPr lang="ar-SA" sz="2000" dirty="0" smtClean="0"/>
              <a:t>تتضمن المنشورات على ما يجب للمخاطب القيام </a:t>
            </a:r>
            <a:r>
              <a:rPr lang="ar-SA" sz="2000" dirty="0" err="1" smtClean="0"/>
              <a:t>به</a:t>
            </a:r>
            <a:r>
              <a:rPr lang="ar-SA" sz="2000" dirty="0" smtClean="0"/>
              <a:t> وتطبق طوال ولاية الإمبراطور وحتى بعد انتهائها ما لم يلغيها من بعده.</a:t>
            </a:r>
            <a:endParaRPr lang="ar-SA" sz="2000" b="1" dirty="0" smtClean="0"/>
          </a:p>
          <a:p>
            <a:pPr>
              <a:lnSpc>
                <a:spcPct val="160000"/>
              </a:lnSpc>
              <a:buNone/>
            </a:pPr>
            <a:r>
              <a:rPr lang="ar-SA" sz="2000" b="1" dirty="0" smtClean="0"/>
              <a:t>-الأحكام:</a:t>
            </a:r>
            <a:r>
              <a:rPr lang="ar-SA" sz="2000" dirty="0" smtClean="0"/>
              <a:t> هي الأحكام القضائية التي يصدرها الإمبراطور حيث انه صاحب السلطة القضائية، سواء كانت بشأن حكم قضائي من سلطه مختصة متظلم منه أو نزاع تصدى له الملك دون أن يتظلم منه احد، اكتسبت هذه الأحكام قوة جعلتها مصدرًا من مصادر القانون الروماني.</a:t>
            </a:r>
          </a:p>
          <a:p>
            <a:pPr>
              <a:lnSpc>
                <a:spcPct val="160000"/>
              </a:lnSpc>
              <a:buNone/>
            </a:pPr>
            <a:r>
              <a:rPr lang="ar-SA" sz="2000" b="1" dirty="0" smtClean="0"/>
              <a:t>-الرسائل(الفتاوى):</a:t>
            </a:r>
            <a:r>
              <a:rPr lang="ar-SA" sz="2000" dirty="0" smtClean="0"/>
              <a:t> هي ما يكتبها الإمبراطور أما لحكام الأقاليم لتنظيم مسالة معينه أو  ردًا لطلب حيال مسألة معينة وأطلق على الأمرين معًا الفتاوى وكانتا ذو قيمة قانونية سواء كانت الحجية نسبيه أو مطلقة ويلتزم </a:t>
            </a:r>
            <a:r>
              <a:rPr lang="ar-SA" sz="2000" dirty="0" err="1" smtClean="0"/>
              <a:t>بها</a:t>
            </a:r>
            <a:r>
              <a:rPr lang="ar-SA" sz="2000" dirty="0" smtClean="0"/>
              <a:t> القضاة في المنازعات.</a:t>
            </a:r>
            <a:endParaRPr lang="en-US" sz="2000" dirty="0" smtClean="0"/>
          </a:p>
          <a:p>
            <a:pPr>
              <a:lnSpc>
                <a:spcPct val="160000"/>
              </a:lnSpc>
              <a:buNone/>
            </a:pPr>
            <a:r>
              <a:rPr lang="ar-SA" sz="2000" b="1" dirty="0" smtClean="0"/>
              <a:t>-التعليمات: </a:t>
            </a:r>
            <a:r>
              <a:rPr lang="ar-SA" sz="2000" dirty="0" smtClean="0"/>
              <a:t>هي تعليمات الإمبراطور لكبار الموظفين وحكام الأقاليم بكونه الرئيس الإداري الأعلى، وقد تحتوي على بعض الأمور القانونية .</a:t>
            </a:r>
          </a:p>
          <a:p>
            <a:pPr>
              <a:lnSpc>
                <a:spcPct val="160000"/>
              </a:lnSpc>
              <a:buNone/>
            </a:pPr>
            <a:endParaRPr lang="ar-SA" sz="1900" b="1" dirty="0" smtClean="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42852"/>
            <a:ext cx="7620000" cy="6257948"/>
          </a:xfrm>
        </p:spPr>
        <p:txBody>
          <a:bodyPr>
            <a:normAutofit lnSpcReduction="10000"/>
          </a:bodyPr>
          <a:lstStyle/>
          <a:p>
            <a:pPr>
              <a:buNone/>
            </a:pPr>
            <a:r>
              <a:rPr lang="ar-SA" sz="2800" dirty="0" smtClean="0"/>
              <a:t> </a:t>
            </a:r>
            <a:endParaRPr lang="en-US" sz="2800" dirty="0" smtClean="0"/>
          </a:p>
          <a:p>
            <a:pPr>
              <a:buNone/>
            </a:pPr>
            <a:r>
              <a:rPr lang="ar-SA" sz="2400" b="1" dirty="0" smtClean="0"/>
              <a:t>4- دور التشريع في عصر الإمبراطورية السفلى: </a:t>
            </a:r>
            <a:endParaRPr lang="en-US" sz="2400" b="1" dirty="0" smtClean="0"/>
          </a:p>
          <a:p>
            <a:pPr>
              <a:buNone/>
            </a:pPr>
            <a:r>
              <a:rPr lang="ar-SA" sz="2400" dirty="0" smtClean="0"/>
              <a:t>بدأ هذا العصر بتولي الإمبراطور </a:t>
            </a:r>
            <a:r>
              <a:rPr lang="ar-SA" sz="2400" dirty="0" err="1" smtClean="0"/>
              <a:t>دفلديانوس</a:t>
            </a:r>
            <a:r>
              <a:rPr lang="ar-SA" sz="2400" dirty="0" smtClean="0"/>
              <a:t> وانتهى بوفاة الإمبراطور </a:t>
            </a:r>
            <a:r>
              <a:rPr lang="ar-SA" sz="2400" dirty="0" err="1" smtClean="0"/>
              <a:t>جستنيان</a:t>
            </a:r>
            <a:r>
              <a:rPr lang="ar-SA" sz="2400" dirty="0" smtClean="0"/>
              <a:t>.</a:t>
            </a:r>
            <a:endParaRPr lang="en-US" sz="2400" dirty="0" smtClean="0"/>
          </a:p>
          <a:p>
            <a:pPr>
              <a:buNone/>
            </a:pPr>
            <a:r>
              <a:rPr lang="ar-SA" sz="2400" dirty="0" smtClean="0"/>
              <a:t>تقسمت الإمبراطورية الرومانية إلى قسمين: </a:t>
            </a:r>
            <a:endParaRPr lang="en-US" sz="2400" dirty="0" smtClean="0"/>
          </a:p>
          <a:p>
            <a:pPr>
              <a:buNone/>
            </a:pPr>
            <a:r>
              <a:rPr lang="ar-SA" sz="2400" dirty="0" smtClean="0"/>
              <a:t>1- الإمبراطورية الرومانية الشرقية. </a:t>
            </a:r>
            <a:endParaRPr lang="en-US" sz="2400" dirty="0" smtClean="0"/>
          </a:p>
          <a:p>
            <a:pPr>
              <a:buNone/>
            </a:pPr>
            <a:r>
              <a:rPr lang="ar-SA" sz="2400" dirty="0" smtClean="0"/>
              <a:t>2- الإمبراطورية الرومانية الغربية.</a:t>
            </a:r>
            <a:endParaRPr lang="en-US" sz="2400" dirty="0" smtClean="0"/>
          </a:p>
          <a:p>
            <a:pPr>
              <a:buNone/>
            </a:pPr>
            <a:endParaRPr lang="ar-SA" sz="2400" dirty="0" smtClean="0"/>
          </a:p>
          <a:p>
            <a:pPr>
              <a:buNone/>
            </a:pPr>
            <a:r>
              <a:rPr lang="ar-SA" sz="2400" dirty="0" smtClean="0"/>
              <a:t>استقرت الإمبراطورية الشرقية في مدينة بيزنطة التي سميت القسطنطينية أما الغربية فاستقرت في ميلانو بعد نقلها لروما لم يؤثر التقسيم على الوحدة القانونية وما يصدر في إحداهما يطبق تلقائيًا في القسم الآخر.</a:t>
            </a:r>
            <a:endParaRPr lang="en-US" sz="2400" dirty="0" smtClean="0"/>
          </a:p>
          <a:p>
            <a:pPr>
              <a:buNone/>
            </a:pPr>
            <a:endParaRPr lang="ar-SA" sz="2400" dirty="0" smtClean="0"/>
          </a:p>
          <a:p>
            <a:pPr>
              <a:buNone/>
            </a:pPr>
            <a:r>
              <a:rPr lang="ar-SA" sz="2400" dirty="0" smtClean="0"/>
              <a:t>بعدما كانت الإمبراطورية الشرقية وليدة في الإمبراطورية الأصلية إلا أنها احتلت الثقل في الإمبراطورية السفلى بسبب الضعف الذي أصاب الإمبراطورية الغربية إزاء الغارات من القبائل الجرمانية واستمرت الإمبراطورية الرومانية الشرقية حتى سقطت على يد الأتراك.</a:t>
            </a:r>
          </a:p>
          <a:p>
            <a:endParaRPr lang="ar-SA"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42852"/>
            <a:ext cx="7620000" cy="6715148"/>
          </a:xfrm>
        </p:spPr>
        <p:txBody>
          <a:bodyPr>
            <a:normAutofit fontScale="77500" lnSpcReduction="20000"/>
          </a:bodyPr>
          <a:lstStyle/>
          <a:p>
            <a:pPr>
              <a:buNone/>
            </a:pPr>
            <a:r>
              <a:rPr lang="ar-SA" sz="2600" b="1" dirty="0" smtClean="0"/>
              <a:t>التشريع في عصر الإمبراطورية السفلى:</a:t>
            </a:r>
            <a:endParaRPr lang="en-US" sz="2600" dirty="0" smtClean="0"/>
          </a:p>
          <a:p>
            <a:pPr>
              <a:buNone/>
            </a:pPr>
            <a:r>
              <a:rPr lang="ar-SA" sz="2600" dirty="0" smtClean="0"/>
              <a:t>أ- </a:t>
            </a:r>
            <a:r>
              <a:rPr lang="ar-SA" sz="2600" b="1" dirty="0" smtClean="0"/>
              <a:t>الإمبراطور المشرع الوحيد في عصر الإمبراطورية السفلى</a:t>
            </a:r>
            <a:r>
              <a:rPr lang="ar-SA" sz="2600" dirty="0" smtClean="0"/>
              <a:t>: استمرت الإمبراطورية بالتمتع بالولاية العامة والمصدر الوحيد للقانون فصعب الحصول على حكم قانوني من جهة،ووجود تناقض في الأحكام القانونية من جهة أخرى.</a:t>
            </a:r>
            <a:endParaRPr lang="en-US" sz="2600" dirty="0" smtClean="0"/>
          </a:p>
          <a:p>
            <a:pPr>
              <a:buNone/>
            </a:pPr>
            <a:endParaRPr lang="ar-SA" sz="2600" dirty="0" smtClean="0"/>
          </a:p>
          <a:p>
            <a:pPr>
              <a:buNone/>
            </a:pPr>
            <a:r>
              <a:rPr lang="ar-SA" sz="2600" dirty="0" smtClean="0"/>
              <a:t>ب- </a:t>
            </a:r>
            <a:r>
              <a:rPr lang="ar-SA" sz="2600" b="1" dirty="0" smtClean="0"/>
              <a:t>صور الدساتير الإمبراطورية بين الإبقاء والدمج والتلاشي والضعف</a:t>
            </a:r>
            <a:r>
              <a:rPr lang="ar-SA" sz="2600" dirty="0" smtClean="0"/>
              <a:t>: صورة المنشورات هي الوحيدة التي بقيت على حالها بل ازدادت قوة بعد هيمنة الدساتير الإمبراطورية. أما الصور الأخرى فتلاشت، واختلطت الأحكام بالرسائل(الفتاوى) ولم يعد لهما نفس القوة. أما الرسائل فحدد توجيهها للحكام دون الأفراد وأصبحت ذات حجية نسبية وانتهت باستبعادها كمصدر قانوني في عهد الإمبراطور </a:t>
            </a:r>
            <a:r>
              <a:rPr lang="ar-SA" sz="2600" dirty="0" err="1" smtClean="0"/>
              <a:t>جستنيان</a:t>
            </a:r>
            <a:r>
              <a:rPr lang="ar-SA" sz="2600" dirty="0" smtClean="0"/>
              <a:t>.</a:t>
            </a:r>
            <a:endParaRPr lang="en-US" sz="2600" dirty="0" smtClean="0"/>
          </a:p>
          <a:p>
            <a:pPr>
              <a:buNone/>
            </a:pPr>
            <a:endParaRPr lang="ar-SA" sz="2600" dirty="0" smtClean="0"/>
          </a:p>
          <a:p>
            <a:pPr>
              <a:buNone/>
            </a:pPr>
            <a:r>
              <a:rPr lang="ar-SA" sz="2600" dirty="0" smtClean="0"/>
              <a:t>ج- </a:t>
            </a:r>
            <a:r>
              <a:rPr lang="ar-SA" sz="2600" b="1" dirty="0" smtClean="0"/>
              <a:t>صدور العديد من التشريعات</a:t>
            </a:r>
            <a:r>
              <a:rPr lang="ar-SA" sz="2600" dirty="0" smtClean="0"/>
              <a:t>: ازداد النشاط التشريعي على نطاق واسع لم يسبق له مثيل لتدخل الدولة في الشؤون الخاصة والعامة، أثمر هذا التدخل بتعديل الكثير من الأحكام القانونية في العصور السابقة بدون إلغاء الكثير حيث ظلت القوانين القديمة التي لم تنسخ أو تلغ معمولًا ومطبقًا </a:t>
            </a:r>
            <a:r>
              <a:rPr lang="ar-SA" sz="2600" dirty="0" err="1" smtClean="0"/>
              <a:t>بها</a:t>
            </a:r>
            <a:r>
              <a:rPr lang="ar-SA" sz="2600" dirty="0" smtClean="0"/>
              <a:t> في المجتمع الروماني.</a:t>
            </a:r>
            <a:endParaRPr lang="en-US" sz="2600" dirty="0" smtClean="0"/>
          </a:p>
          <a:p>
            <a:pPr marL="457200">
              <a:lnSpc>
                <a:spcPct val="115000"/>
              </a:lnSpc>
              <a:buNone/>
            </a:pPr>
            <a:r>
              <a:rPr lang="ar-SA" sz="2600" dirty="0" smtClean="0">
                <a:ea typeface="Calibri"/>
              </a:rPr>
              <a:t> </a:t>
            </a:r>
            <a:endParaRPr lang="en-US" sz="2600" dirty="0" smtClean="0">
              <a:ea typeface="Calibri"/>
              <a:cs typeface="Arial"/>
            </a:endParaRPr>
          </a:p>
          <a:p>
            <a:pPr marL="457200">
              <a:lnSpc>
                <a:spcPct val="115000"/>
              </a:lnSpc>
              <a:spcAft>
                <a:spcPts val="1000"/>
              </a:spcAft>
              <a:buNone/>
            </a:pPr>
            <a:r>
              <a:rPr lang="ar-SA" sz="2600" dirty="0" smtClean="0">
                <a:ea typeface="Calibri"/>
              </a:rPr>
              <a:t>د- </a:t>
            </a:r>
            <a:r>
              <a:rPr lang="ar-SA" sz="2600" b="1" dirty="0" smtClean="0">
                <a:ea typeface="Calibri"/>
              </a:rPr>
              <a:t>اهتمام</a:t>
            </a:r>
            <a:r>
              <a:rPr lang="ar-SA" sz="2600" dirty="0" smtClean="0">
                <a:ea typeface="Calibri"/>
              </a:rPr>
              <a:t> </a:t>
            </a:r>
            <a:r>
              <a:rPr lang="ar-SA" sz="2600" b="1" dirty="0" smtClean="0">
                <a:ea typeface="Calibri"/>
              </a:rPr>
              <a:t>الحكام بالشروح الفقهية القديمة وإعطائها قوة القانون أمام المحاكم</a:t>
            </a:r>
            <a:r>
              <a:rPr lang="ar-SA" sz="2600" dirty="0" smtClean="0">
                <a:ea typeface="Calibri"/>
              </a:rPr>
              <a:t>: سبب اهتمام الحكام بالشروح الفقهية لأهميتها في مجال الثقافة القانونية ولتسهيلها في مجال القانون للقضاة وكافة العاملين. وكان هذا الاهتمام سببًا في ركود الحركة الفقهية في ذلك العصر. تم إصدار  دساتير تنظم الشروح الفقهية بشكل رسمي منها دستور الإمبراطور </a:t>
            </a:r>
            <a:r>
              <a:rPr lang="ar-SA" sz="2600" dirty="0" err="1" smtClean="0">
                <a:ea typeface="Calibri"/>
              </a:rPr>
              <a:t>قسطنطين</a:t>
            </a:r>
            <a:r>
              <a:rPr lang="ar-SA" sz="2600" dirty="0" smtClean="0">
                <a:ea typeface="Calibri"/>
              </a:rPr>
              <a:t> الذي أعطى قوة رسمية وقانونية لكتاب "الأحكام" للفقيه بول، لكونه موجز تقديري غالب عليه الجانب العملي دون العمل والتنظير.</a:t>
            </a:r>
            <a:endParaRPr lang="en-US" sz="2600" dirty="0" smtClean="0">
              <a:ea typeface="Calibri"/>
              <a:cs typeface="Arial"/>
            </a:endParaRPr>
          </a:p>
          <a:p>
            <a:endParaRPr lang="ar-SA"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42844" y="357166"/>
            <a:ext cx="8215370" cy="6215106"/>
          </a:xfrm>
        </p:spPr>
        <p:txBody>
          <a:bodyPr>
            <a:normAutofit fontScale="85000" lnSpcReduction="20000"/>
          </a:bodyPr>
          <a:lstStyle/>
          <a:p>
            <a:pPr>
              <a:buNone/>
            </a:pPr>
            <a:r>
              <a:rPr lang="ar-SA" sz="2400" dirty="0" smtClean="0"/>
              <a:t>وكذلك الدستور المشترك بين إمبراطوري الإمبراطورية الرومانية الشرقية والغربية وسمي بقانون "الأسانيد" واشتمل على خمسة أمور:</a:t>
            </a:r>
            <a:endParaRPr lang="en-US" sz="2400" dirty="0" smtClean="0"/>
          </a:p>
          <a:p>
            <a:pPr>
              <a:buNone/>
            </a:pPr>
            <a:endParaRPr lang="ar-SA" sz="2400" b="1" dirty="0" smtClean="0"/>
          </a:p>
          <a:p>
            <a:pPr>
              <a:buNone/>
            </a:pPr>
            <a:r>
              <a:rPr lang="ar-SA" sz="2400" b="1" dirty="0" smtClean="0"/>
              <a:t>الأول</a:t>
            </a:r>
            <a:r>
              <a:rPr lang="ar-SA" sz="2400" dirty="0" smtClean="0"/>
              <a:t>:كيفية تنظيم الاستدلال بشروح الفقهاء السابقين. </a:t>
            </a:r>
            <a:endParaRPr lang="en-US" sz="2400" dirty="0" smtClean="0"/>
          </a:p>
          <a:p>
            <a:pPr>
              <a:buNone/>
            </a:pPr>
            <a:r>
              <a:rPr lang="ar-SA" sz="2400" b="1" dirty="0" smtClean="0"/>
              <a:t>الثاني</a:t>
            </a:r>
            <a:r>
              <a:rPr lang="ar-SA" sz="2400" dirty="0" smtClean="0"/>
              <a:t>: حصر الفقهاء الذي يمكن الاستدلال بآرائهم وهم خمسة: (</a:t>
            </a:r>
            <a:r>
              <a:rPr lang="ar-SA" sz="2400" dirty="0" err="1" smtClean="0"/>
              <a:t>جايوس</a:t>
            </a:r>
            <a:r>
              <a:rPr lang="ar-SA" sz="2400" dirty="0" smtClean="0"/>
              <a:t>، بول، </a:t>
            </a:r>
            <a:r>
              <a:rPr lang="ar-SA" sz="2400" dirty="0" err="1" smtClean="0"/>
              <a:t>بابنيان</a:t>
            </a:r>
            <a:r>
              <a:rPr lang="ar-SA" sz="2400" dirty="0" smtClean="0"/>
              <a:t>، </a:t>
            </a:r>
            <a:r>
              <a:rPr lang="ar-SA" sz="2400" dirty="0" err="1" smtClean="0"/>
              <a:t>مودستان</a:t>
            </a:r>
            <a:r>
              <a:rPr lang="ar-SA" sz="2400" dirty="0" smtClean="0"/>
              <a:t>، </a:t>
            </a:r>
            <a:r>
              <a:rPr lang="ar-SA" sz="2400" dirty="0" err="1" smtClean="0"/>
              <a:t>اولبيان</a:t>
            </a:r>
            <a:r>
              <a:rPr lang="ar-SA" sz="2400" dirty="0" smtClean="0"/>
              <a:t>).</a:t>
            </a:r>
            <a:endParaRPr lang="en-US" sz="2400" dirty="0" smtClean="0"/>
          </a:p>
          <a:p>
            <a:pPr>
              <a:buNone/>
            </a:pPr>
            <a:r>
              <a:rPr lang="ar-SA" sz="2400" b="1" dirty="0" smtClean="0"/>
              <a:t>الثالث</a:t>
            </a:r>
            <a:r>
              <a:rPr lang="ar-SA" sz="2400" dirty="0" smtClean="0"/>
              <a:t>: إعطاء قوة القانون لآراء الفقهاء الخمسة أمام المحاكم. </a:t>
            </a:r>
            <a:endParaRPr lang="en-US" sz="2400" dirty="0" smtClean="0"/>
          </a:p>
          <a:p>
            <a:pPr>
              <a:buNone/>
            </a:pPr>
            <a:r>
              <a:rPr lang="ar-SA" sz="2400" b="1" dirty="0" smtClean="0"/>
              <a:t>الرابع</a:t>
            </a:r>
            <a:r>
              <a:rPr lang="ar-SA" sz="2400" dirty="0" smtClean="0"/>
              <a:t>: كيفية المفاضلة بين أراء الفقهاء الخمسة عند وجود تعارض، فإن اختلفوا اخذ القاضي برأي الأغلبية، وفي حال التساوي يأخذ برأي </a:t>
            </a:r>
            <a:r>
              <a:rPr lang="ar-SA" sz="2400" dirty="0" err="1" smtClean="0"/>
              <a:t>بابنيان</a:t>
            </a:r>
            <a:r>
              <a:rPr lang="ar-SA" sz="2400" dirty="0" smtClean="0"/>
              <a:t> وان لم يكن له رأي في ذلك أخذ القاضي بالرأي الذي يراه مناسبًا. </a:t>
            </a:r>
            <a:endParaRPr lang="en-US" sz="2400" dirty="0" smtClean="0"/>
          </a:p>
          <a:p>
            <a:pPr>
              <a:buNone/>
            </a:pPr>
            <a:r>
              <a:rPr lang="ar-SA" sz="2400" b="1" dirty="0" smtClean="0"/>
              <a:t>الخامس</a:t>
            </a:r>
            <a:r>
              <a:rPr lang="ar-SA" sz="2400" dirty="0" smtClean="0"/>
              <a:t>: عدم الأخذ بأي رأي دون أراء الفقهاء الخمسة إلا إذا ذكر هذا الرأي في كتابات الفقهاء الخمسة.</a:t>
            </a:r>
          </a:p>
          <a:p>
            <a:pPr>
              <a:buNone/>
            </a:pPr>
            <a:endParaRPr lang="en-US" sz="2400" dirty="0" smtClean="0"/>
          </a:p>
          <a:p>
            <a:pPr>
              <a:buNone/>
            </a:pPr>
            <a:r>
              <a:rPr lang="ar-SA" sz="2400" dirty="0" smtClean="0"/>
              <a:t> هـ- </a:t>
            </a:r>
            <a:r>
              <a:rPr lang="ar-SA" sz="2400" b="1" dirty="0" smtClean="0"/>
              <a:t>تجميع وتدوين الدساتير الإمبراطور قبل عهد الإمبراطور </a:t>
            </a:r>
            <a:r>
              <a:rPr lang="ar-SA" sz="2400" b="1" dirty="0" err="1" smtClean="0"/>
              <a:t>جستنيان</a:t>
            </a:r>
            <a:r>
              <a:rPr lang="ar-SA" sz="2400" dirty="0" smtClean="0"/>
              <a:t>: جمعت ودونت هذه الدساتير في أواخر القرن الثالث الميلادي ليسهل الرجوع إليها ومعرفة ما الغي منها وما لم يلغ ومازال مطبقًا.</a:t>
            </a:r>
            <a:endParaRPr lang="en-US" sz="2400" dirty="0" smtClean="0"/>
          </a:p>
          <a:p>
            <a:pPr>
              <a:buNone/>
            </a:pPr>
            <a:endParaRPr lang="ar-SA" sz="2400" dirty="0" smtClean="0"/>
          </a:p>
          <a:p>
            <a:pPr>
              <a:buNone/>
            </a:pPr>
            <a:r>
              <a:rPr lang="ar-SA" sz="2400" dirty="0" smtClean="0"/>
              <a:t>واتخذ التجميع صورتان:</a:t>
            </a:r>
            <a:endParaRPr lang="en-US" sz="2400" dirty="0" smtClean="0"/>
          </a:p>
          <a:p>
            <a:pPr marL="457200" lvl="0" indent="-457200">
              <a:buFont typeface="+mj-lt"/>
              <a:buAutoNum type="arabicPeriod"/>
            </a:pPr>
            <a:r>
              <a:rPr lang="ar-SA" sz="2400" dirty="0" smtClean="0"/>
              <a:t>التجميع غير الرسمي.</a:t>
            </a:r>
            <a:endParaRPr lang="en-US" sz="2400" dirty="0" smtClean="0"/>
          </a:p>
          <a:p>
            <a:pPr marL="457200" lvl="0" indent="-457200">
              <a:buFont typeface="+mj-lt"/>
              <a:buAutoNum type="arabicPeriod"/>
            </a:pPr>
            <a:r>
              <a:rPr lang="ar-SA" sz="2400" dirty="0" smtClean="0"/>
              <a:t>التجميع الرسمي.</a:t>
            </a:r>
            <a:endParaRPr lang="en-US" sz="2400" dirty="0" smtClean="0"/>
          </a:p>
          <a:p>
            <a:pPr>
              <a:buNone/>
            </a:pPr>
            <a:r>
              <a:rPr lang="ar-SA" sz="2400" dirty="0" smtClean="0"/>
              <a:t> </a:t>
            </a:r>
            <a:endParaRPr lang="en-US" sz="2400" dirty="0" smtClean="0"/>
          </a:p>
          <a:p>
            <a:endParaRPr lang="ar-SA"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28596" y="142852"/>
            <a:ext cx="7791480" cy="6500858"/>
          </a:xfrm>
        </p:spPr>
        <p:txBody>
          <a:bodyPr>
            <a:normAutofit fontScale="92500"/>
          </a:bodyPr>
          <a:lstStyle/>
          <a:p>
            <a:pPr>
              <a:buNone/>
            </a:pPr>
            <a:r>
              <a:rPr lang="ar-SA" sz="2400" dirty="0" smtClean="0"/>
              <a:t>1-</a:t>
            </a:r>
            <a:r>
              <a:rPr lang="ar-SA" sz="2400" b="1" dirty="0" smtClean="0"/>
              <a:t>التجميع أو التدوين غير الرسمي</a:t>
            </a:r>
            <a:r>
              <a:rPr lang="ar-SA" sz="2400" dirty="0" smtClean="0"/>
              <a:t>: </a:t>
            </a:r>
            <a:endParaRPr lang="en-US" sz="2400" dirty="0" smtClean="0"/>
          </a:p>
          <a:p>
            <a:pPr>
              <a:buNone/>
            </a:pPr>
            <a:r>
              <a:rPr lang="ar-SA" sz="2400" dirty="0" smtClean="0"/>
              <a:t>تجميع قام </a:t>
            </a:r>
            <a:r>
              <a:rPr lang="ar-SA" sz="2400" dirty="0" err="1" smtClean="0"/>
              <a:t>به</a:t>
            </a:r>
            <a:r>
              <a:rPr lang="ar-SA" sz="2400" dirty="0" smtClean="0"/>
              <a:t> بعض المهتمين بعلم القانون في عهد الإمبراطور </a:t>
            </a:r>
            <a:r>
              <a:rPr lang="ar-SA" sz="2400" dirty="0" err="1" smtClean="0"/>
              <a:t>ديوكليسيان</a:t>
            </a:r>
            <a:r>
              <a:rPr lang="ar-SA" sz="2400" dirty="0" smtClean="0"/>
              <a:t> دون تكليفهم بذلك من قبل السلطة الحاكمة وسميت </a:t>
            </a:r>
            <a:r>
              <a:rPr lang="ar-SA" sz="2400" dirty="0" err="1" smtClean="0"/>
              <a:t>بـ</a:t>
            </a:r>
            <a:r>
              <a:rPr lang="ar-SA" sz="2400" dirty="0" smtClean="0"/>
              <a:t>"المجموعة </a:t>
            </a:r>
            <a:r>
              <a:rPr lang="ar-SA" sz="2400" dirty="0" err="1" smtClean="0"/>
              <a:t>الجريجورية</a:t>
            </a:r>
            <a:r>
              <a:rPr lang="ar-SA" sz="2400" dirty="0" smtClean="0"/>
              <a:t>" تيمنًا بالفقيه </a:t>
            </a:r>
            <a:r>
              <a:rPr lang="ar-SA" sz="2400" dirty="0" err="1" smtClean="0"/>
              <a:t>جريجوريوس</a:t>
            </a:r>
            <a:r>
              <a:rPr lang="ar-SA" sz="2400" dirty="0" smtClean="0"/>
              <a:t> واشتملت الدساتير التي صدرت في عهد الإمبراطور </a:t>
            </a:r>
            <a:r>
              <a:rPr lang="ar-SA" sz="2400" dirty="0" err="1" smtClean="0"/>
              <a:t>هادريان</a:t>
            </a:r>
            <a:r>
              <a:rPr lang="ar-SA" sz="2400" dirty="0" smtClean="0"/>
              <a:t> واتبع فيها منهجًا علميًا بالغ ألدقه فقد رتبت ترتيب زمني تصاعدي وقسمت لـ"16" كتاب. </a:t>
            </a:r>
          </a:p>
          <a:p>
            <a:pPr>
              <a:buNone/>
            </a:pPr>
            <a:endParaRPr lang="ar-SA" sz="2400" dirty="0" smtClean="0"/>
          </a:p>
          <a:p>
            <a:pPr>
              <a:buNone/>
            </a:pPr>
            <a:r>
              <a:rPr lang="ar-SA" sz="2400" dirty="0" smtClean="0"/>
              <a:t>صدرت مجموعة أخرى بعد بضع سنوات وسميت المجموعة </a:t>
            </a:r>
            <a:r>
              <a:rPr lang="ar-SA" sz="2400" dirty="0" err="1" smtClean="0"/>
              <a:t>الهرموجينية</a:t>
            </a:r>
            <a:r>
              <a:rPr lang="ar-SA" sz="2400" dirty="0" smtClean="0"/>
              <a:t> تيمنًا بالفقيه "</a:t>
            </a:r>
            <a:r>
              <a:rPr lang="ar-SA" sz="2400" dirty="0" err="1" smtClean="0"/>
              <a:t>هرموجينوس</a:t>
            </a:r>
            <a:r>
              <a:rPr lang="ar-SA" sz="2400" dirty="0" smtClean="0"/>
              <a:t>" واتبعت نهج المجموعة الأولى ويمكن القول </a:t>
            </a:r>
            <a:r>
              <a:rPr lang="ar-SA" sz="2400" dirty="0" err="1" smtClean="0"/>
              <a:t>انها</a:t>
            </a:r>
            <a:r>
              <a:rPr lang="ar-SA" sz="2400" dirty="0" smtClean="0"/>
              <a:t> مجموعة مكملة للمجموعة الأولى لأنها اشتملت الدساتير التي صدرت في عامين فقط.</a:t>
            </a:r>
            <a:endParaRPr lang="en-US" sz="2400" dirty="0" smtClean="0"/>
          </a:p>
          <a:p>
            <a:pPr>
              <a:buNone/>
            </a:pPr>
            <a:endParaRPr lang="ar-SA" sz="2400" dirty="0" smtClean="0"/>
          </a:p>
          <a:p>
            <a:pPr>
              <a:buNone/>
            </a:pPr>
            <a:r>
              <a:rPr lang="ar-SA" sz="2400" dirty="0" smtClean="0"/>
              <a:t>بالرغم أن المجموعتين غير سميتين إلا أنهما اكتسبا احتراما رسمي وفردي فقد نصح الإمبراطور </a:t>
            </a:r>
            <a:r>
              <a:rPr lang="ar-SA" sz="2400" dirty="0" err="1" smtClean="0"/>
              <a:t>تيودز</a:t>
            </a:r>
            <a:r>
              <a:rPr lang="ar-SA" sz="2400" dirty="0" smtClean="0"/>
              <a:t> الثاني إتباع ألدقه الواردة في "المجموعة </a:t>
            </a:r>
            <a:r>
              <a:rPr lang="ar-SA" sz="2400" dirty="0" err="1" smtClean="0"/>
              <a:t>الجريجورية</a:t>
            </a:r>
            <a:r>
              <a:rPr lang="ar-SA" sz="2400" dirty="0" smtClean="0"/>
              <a:t>". لم تصل هاتان المجموعتان لنا كما صدرت بل ما وصل عنهما مجرد معلومات مجمعة. </a:t>
            </a:r>
            <a:endParaRPr lang="en-US" sz="2400" dirty="0" smtClean="0"/>
          </a:p>
          <a:p>
            <a:pPr>
              <a:buNone/>
            </a:pPr>
            <a:endParaRPr lang="ar-SA" sz="2400" dirty="0" smtClean="0"/>
          </a:p>
          <a:p>
            <a:pPr>
              <a:buNone/>
            </a:pPr>
            <a:r>
              <a:rPr lang="ar-SA" sz="2400" dirty="0" err="1" smtClean="0"/>
              <a:t>شراح</a:t>
            </a:r>
            <a:r>
              <a:rPr lang="ar-SA" sz="2400" dirty="0" smtClean="0"/>
              <a:t> القانون الروماني من الفرنسيين أمثال البروفيسور </a:t>
            </a:r>
            <a:r>
              <a:rPr lang="ar-SA" sz="2400" dirty="0" err="1" smtClean="0"/>
              <a:t>مونييه</a:t>
            </a:r>
            <a:r>
              <a:rPr lang="ar-SA" sz="2400" dirty="0" smtClean="0"/>
              <a:t> والبروفيسور </a:t>
            </a:r>
            <a:r>
              <a:rPr lang="ar-SA" sz="2400" dirty="0" err="1" smtClean="0"/>
              <a:t>كولينه</a:t>
            </a:r>
            <a:r>
              <a:rPr lang="ar-SA" sz="2400" dirty="0" smtClean="0"/>
              <a:t> قررا أن هاتان المجموعتين أعدا في بيروت، لوجود مستودع الدساتير الإمبراطورية </a:t>
            </a:r>
            <a:r>
              <a:rPr lang="ar-SA" sz="2400" dirty="0" err="1" smtClean="0"/>
              <a:t>بها</a:t>
            </a:r>
            <a:r>
              <a:rPr lang="ar-SA" sz="2400" dirty="0" smtClean="0"/>
              <a:t> وان واضعي هاتان المجموعتين كانا أساتذة القانون بمدرسة الحقوق في بيروت.</a:t>
            </a:r>
          </a:p>
          <a:p>
            <a:endParaRPr lang="ar-SA"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214290"/>
            <a:ext cx="8429652" cy="6643710"/>
          </a:xfrm>
        </p:spPr>
        <p:txBody>
          <a:bodyPr>
            <a:normAutofit fontScale="77500" lnSpcReduction="20000"/>
          </a:bodyPr>
          <a:lstStyle/>
          <a:p>
            <a:pPr>
              <a:buNone/>
            </a:pPr>
            <a:r>
              <a:rPr lang="ar-SA" sz="2400" dirty="0" smtClean="0"/>
              <a:t> 2-</a:t>
            </a:r>
            <a:r>
              <a:rPr lang="ar-SA" sz="2400" b="1" dirty="0" smtClean="0"/>
              <a:t>التجميع أو التدوين الرسمي: </a:t>
            </a:r>
            <a:endParaRPr lang="en-US" sz="2400" dirty="0" smtClean="0"/>
          </a:p>
          <a:p>
            <a:pPr>
              <a:buNone/>
            </a:pPr>
            <a:r>
              <a:rPr lang="ar-SA" sz="2400" dirty="0" smtClean="0"/>
              <a:t>أول مدونه رسمية هي "المجموعة </a:t>
            </a:r>
            <a:r>
              <a:rPr lang="ar-SA" sz="2400" dirty="0" err="1" smtClean="0"/>
              <a:t>التيودزية</a:t>
            </a:r>
            <a:r>
              <a:rPr lang="ar-SA" sz="2400" dirty="0" smtClean="0"/>
              <a:t>" نسبةً للإمبراطور </a:t>
            </a:r>
            <a:r>
              <a:rPr lang="ar-SA" sz="2400" dirty="0" err="1" smtClean="0"/>
              <a:t>تيودز</a:t>
            </a:r>
            <a:r>
              <a:rPr lang="ar-SA" sz="2400" dirty="0" smtClean="0"/>
              <a:t> الثاني وشكلت مجموعة لتجميع هذه الدساتير وحدد النطاق الزمني المطلوب وهي الدساتير التي صدرت من عهد الإمبراطور أغسطس وحتى عهد الإمبراطور </a:t>
            </a:r>
            <a:r>
              <a:rPr lang="ar-SA" sz="2400" dirty="0" err="1" smtClean="0"/>
              <a:t>تيودز</a:t>
            </a:r>
            <a:r>
              <a:rPr lang="ar-SA" sz="2400" dirty="0" smtClean="0"/>
              <a:t> الثاني.</a:t>
            </a:r>
            <a:endParaRPr lang="en-US" sz="2400" dirty="0" smtClean="0"/>
          </a:p>
          <a:p>
            <a:pPr>
              <a:buNone/>
            </a:pPr>
            <a:r>
              <a:rPr lang="ar-SA" sz="2400" dirty="0" smtClean="0"/>
              <a:t>واستخدم في هذه المجموعة منهجًا ترتيبيًا جديدًا وهو جمع الدساتير حسب موضوعها مما سهل لمن أراد الرجوع إليها من القضاة والعاملين على القانون وغيرهم، وأيضا معرفة ما الغي من هذه الدساتير ومازال مطبقًا.</a:t>
            </a:r>
            <a:endParaRPr lang="en-US" sz="2400" dirty="0" smtClean="0"/>
          </a:p>
          <a:p>
            <a:pPr>
              <a:buNone/>
            </a:pPr>
            <a:r>
              <a:rPr lang="ar-SA" sz="2400" dirty="0" smtClean="0"/>
              <a:t>وعلى خلاف المجموعتين الغير رسمية فقد حفظت "ألمجموعه </a:t>
            </a:r>
            <a:r>
              <a:rPr lang="ar-SA" sz="2400" dirty="0" err="1" smtClean="0"/>
              <a:t>التيودزية</a:t>
            </a:r>
            <a:r>
              <a:rPr lang="ar-SA" sz="2400" dirty="0" smtClean="0"/>
              <a:t>" ووصلت بصورة غير منقوصة وقد يعود السبب إلى أنها مجموعة رسميه حفظت في قصر الحكم والسبب الأخر هو تعدد نسخها فهي أنشئت في الإمبراطورية الرومانية الشرقية  وعمل </a:t>
            </a:r>
            <a:r>
              <a:rPr lang="ar-SA" sz="2400" dirty="0" err="1" smtClean="0"/>
              <a:t>بها</a:t>
            </a:r>
            <a:r>
              <a:rPr lang="ar-SA" sz="2400" dirty="0" smtClean="0"/>
              <a:t> في الإمبراطورية الرومانية الشرقية والغربية، كما أن بعد إيقاف العمل </a:t>
            </a:r>
            <a:r>
              <a:rPr lang="ar-SA" sz="2400" dirty="0" err="1" smtClean="0"/>
              <a:t>بها</a:t>
            </a:r>
            <a:r>
              <a:rPr lang="ar-SA" sz="2400" dirty="0" smtClean="0"/>
              <a:t> في الإمبراطورية الشرقية فقد استمر العمل </a:t>
            </a:r>
            <a:r>
              <a:rPr lang="ar-SA" sz="2400" dirty="0" err="1" smtClean="0"/>
              <a:t>بها</a:t>
            </a:r>
            <a:r>
              <a:rPr lang="ar-SA" sz="2400" dirty="0" smtClean="0"/>
              <a:t> في الإمبراطورية الغربية.</a:t>
            </a:r>
          </a:p>
          <a:p>
            <a:pPr>
              <a:buNone/>
            </a:pPr>
            <a:endParaRPr lang="ar-SA" sz="2400" dirty="0" smtClean="0"/>
          </a:p>
          <a:p>
            <a:pPr>
              <a:buNone/>
            </a:pPr>
            <a:r>
              <a:rPr lang="ar-SA" sz="2400" b="1" dirty="0" smtClean="0"/>
              <a:t>و- التجميع والتدوين في عهد الإمبراطور </a:t>
            </a:r>
            <a:r>
              <a:rPr lang="ar-SA" sz="2400" b="1" dirty="0" err="1" smtClean="0"/>
              <a:t>جستنيان</a:t>
            </a:r>
            <a:r>
              <a:rPr lang="ar-SA" sz="2400" b="1" dirty="0" smtClean="0"/>
              <a:t>: </a:t>
            </a:r>
            <a:endParaRPr lang="en-US" sz="2400" dirty="0" smtClean="0"/>
          </a:p>
          <a:p>
            <a:pPr>
              <a:buNone/>
            </a:pPr>
            <a:r>
              <a:rPr lang="ar-SA" sz="2400" dirty="0" smtClean="0"/>
              <a:t>تقلد الحكم في الإمبراطورية الرومانية الشرقية ودام حكمة 38 عامًا. </a:t>
            </a:r>
            <a:endParaRPr lang="en-US" sz="2400" dirty="0" smtClean="0"/>
          </a:p>
          <a:p>
            <a:pPr>
              <a:buNone/>
            </a:pPr>
            <a:r>
              <a:rPr lang="ar-SA" sz="2400" dirty="0" smtClean="0"/>
              <a:t>شكل ثلاث لجنات لتكوين وإعداد ثلاث مجموعات ومجموعة رابعة غير رسمية </a:t>
            </a:r>
            <a:endParaRPr lang="en-US" sz="2400" dirty="0" smtClean="0"/>
          </a:p>
          <a:p>
            <a:pPr>
              <a:buNone/>
            </a:pPr>
            <a:r>
              <a:rPr lang="ar-SA" sz="2400" dirty="0" smtClean="0"/>
              <a:t>فلجنة لتجميع الدساتير الإمبراطورية .</a:t>
            </a:r>
            <a:endParaRPr lang="en-US" sz="2400" dirty="0" smtClean="0"/>
          </a:p>
          <a:p>
            <a:pPr>
              <a:buNone/>
            </a:pPr>
            <a:r>
              <a:rPr lang="ar-SA" sz="2400" dirty="0" smtClean="0"/>
              <a:t>ولجنه لإعداد مجموعه سميت </a:t>
            </a:r>
            <a:r>
              <a:rPr lang="ar-SA" sz="2400" dirty="0" err="1" smtClean="0"/>
              <a:t>بـ</a:t>
            </a:r>
            <a:r>
              <a:rPr lang="ar-SA" sz="2400" dirty="0" smtClean="0"/>
              <a:t>"مجموعة النظم".</a:t>
            </a:r>
            <a:endParaRPr lang="en-US" sz="2400" dirty="0" smtClean="0"/>
          </a:p>
          <a:p>
            <a:pPr>
              <a:buNone/>
            </a:pPr>
            <a:r>
              <a:rPr lang="ar-SA" sz="2400" dirty="0" smtClean="0"/>
              <a:t>ولجنه لتجميع القانون القديم ومؤلفات الفقهاء الكبار في العصر العلمي وسميت </a:t>
            </a:r>
            <a:r>
              <a:rPr lang="ar-SA" sz="2400" dirty="0" err="1" smtClean="0"/>
              <a:t>بـ</a:t>
            </a:r>
            <a:r>
              <a:rPr lang="ar-SA" sz="2400" dirty="0" smtClean="0"/>
              <a:t>"الموسوعة".</a:t>
            </a:r>
            <a:endParaRPr lang="en-US" sz="2400" dirty="0" smtClean="0"/>
          </a:p>
          <a:p>
            <a:pPr>
              <a:buNone/>
            </a:pPr>
            <a:r>
              <a:rPr lang="ar-SA" sz="2400" dirty="0" smtClean="0"/>
              <a:t>والمجموعة الأخيرة الغير رسمية سميت </a:t>
            </a:r>
            <a:r>
              <a:rPr lang="ar-SA" sz="2400" dirty="0" err="1" smtClean="0"/>
              <a:t>بـ</a:t>
            </a:r>
            <a:r>
              <a:rPr lang="ar-SA" sz="2400" dirty="0" smtClean="0"/>
              <a:t>"مجموعة الدساتير الجديدة".</a:t>
            </a:r>
            <a:endParaRPr lang="en-US" sz="2400" dirty="0" smtClean="0"/>
          </a:p>
          <a:p>
            <a:pPr>
              <a:buNone/>
            </a:pPr>
            <a:r>
              <a:rPr lang="ar-SA" sz="2400" dirty="0" smtClean="0"/>
              <a:t>كما انه نقح ما لزم تنقيحه خاصة الدساتير الإمبراطورية التي عدلت بعد إصدار مجموعاته.</a:t>
            </a:r>
            <a:endParaRPr lang="en-US" sz="2400" dirty="0" smtClean="0"/>
          </a:p>
          <a:p>
            <a:pPr>
              <a:buNone/>
            </a:pPr>
            <a:r>
              <a:rPr lang="ar-SA" sz="2400" dirty="0" smtClean="0"/>
              <a:t>الأهداف من التدوين: </a:t>
            </a:r>
            <a:endParaRPr lang="en-US" sz="2400" dirty="0" smtClean="0"/>
          </a:p>
          <a:p>
            <a:pPr lvl="0">
              <a:buNone/>
            </a:pPr>
            <a:r>
              <a:rPr lang="ar-SA" sz="2400" dirty="0" smtClean="0"/>
              <a:t>حفظ وتخليد القانون الروماني لكونه تراثًا عالميًا.</a:t>
            </a:r>
            <a:endParaRPr lang="en-US" sz="2400" dirty="0" smtClean="0"/>
          </a:p>
          <a:p>
            <a:pPr lvl="0">
              <a:buNone/>
            </a:pPr>
            <a:r>
              <a:rPr lang="ar-SA" sz="2400" dirty="0" smtClean="0"/>
              <a:t>تسهيل الرجوع إلى القانون وتخليصه من القواعد التي لم يعد لها مجالًا في التطبيق العملي.</a:t>
            </a:r>
            <a:endParaRPr lang="en-US" sz="2400" dirty="0" smtClean="0"/>
          </a:p>
          <a:p>
            <a:endParaRPr lang="ar-SA"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67544" y="764704"/>
            <a:ext cx="7620000" cy="1215008"/>
          </a:xfrm>
        </p:spPr>
        <p:txBody>
          <a:bodyPr/>
          <a:lstStyle/>
          <a:p>
            <a:pPr algn="ctr"/>
            <a:r>
              <a:rPr lang="ar-SA" sz="4000" dirty="0"/>
              <a:t>المطلب الثالث</a:t>
            </a:r>
            <a:r>
              <a:rPr lang="ar-SA" dirty="0"/>
              <a:t/>
            </a:r>
            <a:br>
              <a:rPr lang="ar-SA" dirty="0"/>
            </a:br>
            <a:r>
              <a:rPr lang="ar-SA" dirty="0"/>
              <a:t>التشريع</a:t>
            </a:r>
            <a:br>
              <a:rPr lang="ar-SA" dirty="0"/>
            </a:br>
            <a:endParaRPr lang="ar-SA" dirty="0"/>
          </a:p>
        </p:txBody>
      </p:sp>
      <p:sp>
        <p:nvSpPr>
          <p:cNvPr id="3" name="عنصر نائب للمحتوى 2"/>
          <p:cNvSpPr>
            <a:spLocks noGrp="1"/>
          </p:cNvSpPr>
          <p:nvPr>
            <p:ph idx="1"/>
          </p:nvPr>
        </p:nvSpPr>
        <p:spPr/>
        <p:txBody>
          <a:bodyPr>
            <a:normAutofit/>
          </a:bodyPr>
          <a:lstStyle/>
          <a:p>
            <a:pPr>
              <a:buFont typeface="Wingdings" pitchFamily="2" charset="2"/>
              <a:buChar char="v"/>
            </a:pPr>
            <a:endParaRPr lang="ar-SA" dirty="0"/>
          </a:p>
          <a:p>
            <a:pPr>
              <a:buFont typeface="Wingdings" pitchFamily="2" charset="2"/>
              <a:buChar char="v"/>
            </a:pPr>
            <a:r>
              <a:rPr lang="ar-SA" dirty="0"/>
              <a:t>يعد التشريع الوسيلة الثالثة من وسائل تطور القانون؛ وقد </a:t>
            </a:r>
            <a:r>
              <a:rPr lang="ar-SA" dirty="0" smtClean="0"/>
              <a:t>لعب </a:t>
            </a:r>
            <a:r>
              <a:rPr lang="ar-SA" dirty="0"/>
              <a:t>دورًا يختلف </a:t>
            </a:r>
            <a:r>
              <a:rPr lang="ar-SA" dirty="0" smtClean="0"/>
              <a:t>مقداره </a:t>
            </a:r>
            <a:r>
              <a:rPr lang="ar-SA" dirty="0"/>
              <a:t>من قانون إلى آخر؛ وسنبين بداءة ماهية التشريع؛ ثم نعرض للدور الذي لعبه في القانون الروماني، والقانون الإنجليزي، والشريعة الإسلامية، والقانون الحديث؛ وذلك على النحو التالي:</a:t>
            </a:r>
          </a:p>
          <a:p>
            <a:endParaRPr lang="ar-SA" dirty="0"/>
          </a:p>
          <a:p>
            <a:r>
              <a:rPr lang="ar-SA" dirty="0"/>
              <a:t>الفرع الأول: ماهية التشريع كوسيلة من وسائل تطور القانون.</a:t>
            </a:r>
          </a:p>
          <a:p>
            <a:r>
              <a:rPr lang="ar-SA" dirty="0"/>
              <a:t>الفرع الثاني: دور التشريع في تطور القانون الروماني.</a:t>
            </a:r>
          </a:p>
          <a:p>
            <a:r>
              <a:rPr lang="ar-SA" dirty="0"/>
              <a:t>الفرع الثالث: دور التشريع في تطور القانون الإنجليزي.</a:t>
            </a:r>
          </a:p>
          <a:p>
            <a:r>
              <a:rPr lang="ar-SA" dirty="0"/>
              <a:t>الفرع الرابع: دور التشريع في الشريعة الإسلامية.</a:t>
            </a:r>
          </a:p>
          <a:p>
            <a:r>
              <a:rPr lang="ar-SA" dirty="0"/>
              <a:t>الفرع الخامس: دور التشريع في العصر الحديث.</a:t>
            </a:r>
          </a:p>
        </p:txBody>
      </p:sp>
    </p:spTree>
    <p:extLst>
      <p:ext uri="{BB962C8B-B14F-4D97-AF65-F5344CB8AC3E}">
        <p14:creationId xmlns:p14="http://schemas.microsoft.com/office/powerpoint/2010/main" val="3387162691"/>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42844" y="142852"/>
            <a:ext cx="8143932" cy="6572296"/>
          </a:xfrm>
        </p:spPr>
        <p:txBody>
          <a:bodyPr>
            <a:normAutofit/>
          </a:bodyPr>
          <a:lstStyle/>
          <a:p>
            <a:pPr>
              <a:buNone/>
            </a:pPr>
            <a:r>
              <a:rPr lang="ar-SA" sz="2000" b="1" dirty="0" smtClean="0"/>
              <a:t>المجموعات التي أصدرها الإمبراطور </a:t>
            </a:r>
            <a:r>
              <a:rPr lang="ar-SA" sz="2000" b="1" dirty="0" err="1" smtClean="0"/>
              <a:t>جستنيان</a:t>
            </a:r>
            <a:r>
              <a:rPr lang="ar-SA" sz="2000" b="1" dirty="0" smtClean="0"/>
              <a:t>:</a:t>
            </a:r>
          </a:p>
          <a:p>
            <a:pPr>
              <a:buNone/>
            </a:pPr>
            <a:endParaRPr lang="en-US" sz="2000" dirty="0" smtClean="0"/>
          </a:p>
          <a:p>
            <a:pPr>
              <a:buNone/>
            </a:pPr>
            <a:r>
              <a:rPr lang="ar-SA" sz="2000" b="1" dirty="0" smtClean="0"/>
              <a:t>-مجموعة الدساتير الإمبراطورية: (تدوين رسمي):</a:t>
            </a:r>
            <a:endParaRPr lang="en-US" sz="2000" dirty="0" smtClean="0"/>
          </a:p>
          <a:p>
            <a:pPr>
              <a:buNone/>
            </a:pPr>
            <a:r>
              <a:rPr lang="ar-SA" sz="2000" dirty="0" smtClean="0"/>
              <a:t>تشتمل هذه المجموعة على كافة الدساتير الإمبراطورية التي لم تلغ والصادرة منذ عهد الإمبراطور </a:t>
            </a:r>
            <a:r>
              <a:rPr lang="ar-SA" sz="2000" dirty="0" err="1" smtClean="0"/>
              <a:t>هادريان</a:t>
            </a:r>
            <a:r>
              <a:rPr lang="ar-SA" sz="2000" dirty="0" smtClean="0"/>
              <a:t> وحتى عهد الإمبراطور </a:t>
            </a:r>
            <a:r>
              <a:rPr lang="ar-SA" sz="2000" dirty="0" err="1" smtClean="0"/>
              <a:t>جستنيان</a:t>
            </a:r>
            <a:r>
              <a:rPr lang="ar-SA" sz="2000" dirty="0" smtClean="0"/>
              <a:t> وتضمنت "12" كتاب وكل كتاب يتكون من أبواب وفقرات. تضمن الكتاب الأول قانون الكنيسة وتنظيم أعمال أهم موظفي البلاط، وتضمن الكتاب الثاني إلى الثامن نظم القانون الخاص، وتضمن الكتاب التاسع القانون الجزائي (الجنائي)، وتضمن الكتاب العاشر حتى الثاني عشر القانون الإداري. </a:t>
            </a:r>
            <a:endParaRPr lang="en-US" sz="2000" dirty="0" smtClean="0"/>
          </a:p>
          <a:p>
            <a:pPr>
              <a:buNone/>
            </a:pPr>
            <a:endParaRPr lang="ar-SA" sz="2000" b="1" dirty="0" smtClean="0"/>
          </a:p>
          <a:p>
            <a:pPr>
              <a:buNone/>
            </a:pPr>
            <a:r>
              <a:rPr lang="ar-SA" sz="2000" b="1" dirty="0" smtClean="0"/>
              <a:t>-مجموعة الموسوعة: (تدوين رسمي):</a:t>
            </a:r>
            <a:endParaRPr lang="en-US" sz="2000" dirty="0" smtClean="0"/>
          </a:p>
          <a:p>
            <a:pPr>
              <a:buNone/>
            </a:pPr>
            <a:r>
              <a:rPr lang="ar-SA" sz="2000" dirty="0" smtClean="0"/>
              <a:t>أنها أضخم عمل تشريعي قام </a:t>
            </a:r>
            <a:r>
              <a:rPr lang="ar-SA" sz="2000" dirty="0" err="1" smtClean="0"/>
              <a:t>به</a:t>
            </a:r>
            <a:r>
              <a:rPr lang="ar-SA" sz="2000" dirty="0" smtClean="0"/>
              <a:t> الإمبراطور </a:t>
            </a:r>
            <a:r>
              <a:rPr lang="ar-SA" sz="2000" dirty="0" err="1" smtClean="0"/>
              <a:t>جستنيان</a:t>
            </a:r>
            <a:r>
              <a:rPr lang="ar-SA" sz="2000" dirty="0" smtClean="0"/>
              <a:t> ومحتوى هذه المجموعة هو تجميع جميع مؤلفات فقهاء العصر العلمي عدا اثنان ينتمون إلى عهد لاحق عن العصر العلمي.</a:t>
            </a:r>
            <a:endParaRPr lang="en-US" sz="2000" dirty="0" smtClean="0"/>
          </a:p>
          <a:p>
            <a:pPr>
              <a:buNone/>
            </a:pPr>
            <a:r>
              <a:rPr lang="ar-SA" sz="2000" dirty="0" smtClean="0"/>
              <a:t>كما قامت اللجنة بتنقيح ما جاء في هذه المؤلفات بما يتناسب بالأوضاع الدينية والاقتصادية والاجتماعية والسياسية إما بحذف أو توفيق النصوص ورفع التناقض والتعارض الوارد فيها.</a:t>
            </a:r>
            <a:endParaRPr lang="en-US" sz="2000" dirty="0" smtClean="0"/>
          </a:p>
          <a:p>
            <a:pPr>
              <a:buNone/>
            </a:pPr>
            <a:r>
              <a:rPr lang="ar-SA" sz="2000" dirty="0" smtClean="0"/>
              <a:t>وجاءت الموسوعة في خمسين كتاب وكل كتاب مقسم إلى عدة أبواب وفقرات وكل فقرة لها عنوان يشتمل على اسم الفقيه وعنوان مؤلفه ورقم الكتاب.</a:t>
            </a:r>
            <a:endParaRPr lang="en-US" sz="2000" dirty="0" smtClean="0"/>
          </a:p>
          <a:p>
            <a:endParaRPr lang="ar-SA"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42852"/>
            <a:ext cx="7620000" cy="6572296"/>
          </a:xfrm>
        </p:spPr>
        <p:txBody>
          <a:bodyPr>
            <a:normAutofit/>
          </a:bodyPr>
          <a:lstStyle/>
          <a:p>
            <a:pPr>
              <a:buNone/>
            </a:pPr>
            <a:r>
              <a:rPr lang="ar-SA" b="1" dirty="0" smtClean="0"/>
              <a:t>-مجموعة النظم: (تدوين رسمي):</a:t>
            </a:r>
            <a:endParaRPr lang="en-US" dirty="0" smtClean="0"/>
          </a:p>
          <a:p>
            <a:pPr>
              <a:buNone/>
            </a:pPr>
            <a:r>
              <a:rPr lang="ar-SA" dirty="0" smtClean="0"/>
              <a:t>الهدف من صدور هذه المدونة هدفًا تعليميًا لتحل محل كتاب الفقيه </a:t>
            </a:r>
            <a:r>
              <a:rPr lang="ar-SA" dirty="0" err="1" smtClean="0"/>
              <a:t>جايوس</a:t>
            </a:r>
            <a:r>
              <a:rPr lang="ar-SA" dirty="0" smtClean="0"/>
              <a:t> في التدريس، تتشابه هذه المدونة وكتب </a:t>
            </a:r>
            <a:r>
              <a:rPr lang="ar-SA" dirty="0" err="1" smtClean="0"/>
              <a:t>جايوس</a:t>
            </a:r>
            <a:r>
              <a:rPr lang="ar-SA" dirty="0" smtClean="0"/>
              <a:t> في عددها فهي أربعة كتب إلا أنها اختلفت في الجزء الخاص بالدعاوي لان نظام المرافعات في كتاب </a:t>
            </a:r>
            <a:r>
              <a:rPr lang="ar-SA" dirty="0" err="1" smtClean="0"/>
              <a:t>جايوس</a:t>
            </a:r>
            <a:r>
              <a:rPr lang="ar-SA" dirty="0" smtClean="0"/>
              <a:t> الشائع في عصره قد الغي وحل محله نظام جديد في عصر الإمبراطورية السفلى وهو نظام الدعاوي الإدارية.</a:t>
            </a:r>
          </a:p>
          <a:p>
            <a:pPr>
              <a:buNone/>
            </a:pPr>
            <a:endParaRPr lang="en-US" dirty="0" smtClean="0"/>
          </a:p>
          <a:p>
            <a:pPr>
              <a:buNone/>
            </a:pPr>
            <a:r>
              <a:rPr lang="ar-SA" b="1" dirty="0" smtClean="0"/>
              <a:t>-مجموعة الدساتير الجديدة: (تدوين غير رسمي): </a:t>
            </a:r>
            <a:endParaRPr lang="en-US" dirty="0" smtClean="0"/>
          </a:p>
          <a:p>
            <a:pPr>
              <a:buNone/>
            </a:pPr>
            <a:r>
              <a:rPr lang="ar-SA" dirty="0" smtClean="0"/>
              <a:t>تمثلت هذه المجموعة على الدساتير الجديدة التي صدرت بعد إصدار ونشر مجموعة الدساتير الإمبراطورية، وبلغ عدد الدساتير الجديدة "168" دستورًا احتوت على أحكام قانونية أحدثت تغيرات في قواعد القانون.</a:t>
            </a:r>
          </a:p>
          <a:p>
            <a:pPr>
              <a:buNone/>
            </a:pPr>
            <a:endParaRPr lang="en-US" dirty="0" smtClean="0"/>
          </a:p>
          <a:p>
            <a:pPr>
              <a:buNone/>
            </a:pPr>
            <a:r>
              <a:rPr lang="ar-SA" dirty="0" smtClean="0"/>
              <a:t>أخيرًا اجتمعت أحكام القانون الروماني في أربعة مدونات ثلاث منها رسمية وواحدة غير رسمية وأهمها من الوجهة القانونية مجموعة الدساتير الإمبراطورية ومجموعة الموسوعة.</a:t>
            </a:r>
            <a:endParaRPr lang="en-US" dirty="0" smtClean="0"/>
          </a:p>
          <a:p>
            <a:endParaRPr lang="ar-SA" dirty="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692696"/>
            <a:ext cx="8208912" cy="6048672"/>
          </a:xfrm>
        </p:spPr>
        <p:txBody>
          <a:bodyPr>
            <a:noAutofit/>
          </a:bodyPr>
          <a:lstStyle/>
          <a:p>
            <a:pPr marL="114300" indent="0" algn="ctr">
              <a:buNone/>
            </a:pPr>
            <a:r>
              <a:rPr lang="ar-SA" sz="3200" dirty="0" smtClean="0">
                <a:latin typeface="Sakkal Majalla" panose="02000000000000000000" pitchFamily="2" charset="-78"/>
                <a:cs typeface="Sakkal Majalla" panose="02000000000000000000" pitchFamily="2" charset="-78"/>
              </a:rPr>
              <a:t>ومن بعدها انحسرت و تلاشت مصادر القانون الأخرى وانتهى الامر بأن</a:t>
            </a:r>
            <a:r>
              <a:rPr lang="ar-SA" sz="3200" dirty="0" smtClean="0">
                <a:solidFill>
                  <a:schemeClr val="accent1">
                    <a:lumMod val="75000"/>
                  </a:schemeClr>
                </a:solidFill>
                <a:latin typeface="Sakkal Majalla" panose="02000000000000000000" pitchFamily="2" charset="-78"/>
                <a:cs typeface="Sakkal Majalla" panose="02000000000000000000" pitchFamily="2" charset="-78"/>
              </a:rPr>
              <a:t> </a:t>
            </a:r>
            <a:r>
              <a:rPr lang="ar-SA" sz="3200" b="1" u="sng" dirty="0" smtClean="0">
                <a:solidFill>
                  <a:schemeClr val="accent1">
                    <a:lumMod val="75000"/>
                  </a:schemeClr>
                </a:solidFill>
                <a:latin typeface="Sakkal Majalla" panose="02000000000000000000" pitchFamily="2" charset="-78"/>
                <a:cs typeface="Sakkal Majalla" panose="02000000000000000000" pitchFamily="2" charset="-78"/>
              </a:rPr>
              <a:t>إرادة الحاكم في عهد </a:t>
            </a:r>
            <a:r>
              <a:rPr lang="ar-SA" sz="3200" b="1" u="sng" dirty="0" err="1" smtClean="0">
                <a:solidFill>
                  <a:schemeClr val="accent1">
                    <a:lumMod val="75000"/>
                  </a:schemeClr>
                </a:solidFill>
                <a:latin typeface="Sakkal Majalla" panose="02000000000000000000" pitchFamily="2" charset="-78"/>
                <a:cs typeface="Sakkal Majalla" panose="02000000000000000000" pitchFamily="2" charset="-78"/>
              </a:rPr>
              <a:t>جستنيان</a:t>
            </a:r>
            <a:r>
              <a:rPr lang="ar-SA" sz="3200" b="1" u="sng" dirty="0" smtClean="0">
                <a:solidFill>
                  <a:schemeClr val="accent1">
                    <a:lumMod val="75000"/>
                  </a:schemeClr>
                </a:solidFill>
                <a:latin typeface="Sakkal Majalla" panose="02000000000000000000" pitchFamily="2" charset="-78"/>
                <a:cs typeface="Sakkal Majalla" panose="02000000000000000000" pitchFamily="2" charset="-78"/>
              </a:rPr>
              <a:t> هي المصدر الوحيد للقاعدة القانونية</a:t>
            </a:r>
            <a:r>
              <a:rPr lang="ar-SA" sz="3200" b="1" dirty="0" smtClean="0">
                <a:solidFill>
                  <a:schemeClr val="accent1">
                    <a:lumMod val="75000"/>
                  </a:schemeClr>
                </a:solidFill>
                <a:latin typeface="Sakkal Majalla" panose="02000000000000000000" pitchFamily="2" charset="-78"/>
                <a:cs typeface="Sakkal Majalla" panose="02000000000000000000" pitchFamily="2" charset="-78"/>
              </a:rPr>
              <a:t> </a:t>
            </a:r>
            <a:r>
              <a:rPr lang="ar-SA" sz="3200" dirty="0" smtClean="0">
                <a:latin typeface="Sakkal Majalla" panose="02000000000000000000" pitchFamily="2" charset="-78"/>
                <a:cs typeface="Sakkal Majalla" panose="02000000000000000000" pitchFamily="2" charset="-78"/>
              </a:rPr>
              <a:t>وأصبح التشريع الوسيلة الأولى في تطور القانون. </a:t>
            </a:r>
            <a:endParaRPr lang="ar-SA" sz="3200" dirty="0">
              <a:latin typeface="Sakkal Majalla" panose="02000000000000000000" pitchFamily="2" charset="-78"/>
              <a:cs typeface="Sakkal Majalla" panose="02000000000000000000" pitchFamily="2" charset="-78"/>
            </a:endParaRPr>
          </a:p>
          <a:p>
            <a:pPr marL="114300" indent="0" algn="ctr">
              <a:buNone/>
            </a:pPr>
            <a:r>
              <a:rPr lang="ar-SA" sz="3200" dirty="0" smtClean="0">
                <a:latin typeface="Sakkal Majalla" panose="02000000000000000000" pitchFamily="2" charset="-78"/>
                <a:cs typeface="Sakkal Majalla" panose="02000000000000000000" pitchFamily="2" charset="-78"/>
              </a:rPr>
              <a:t>وعلى الرغم من الجهد الذي قام به الامبراطور </a:t>
            </a:r>
            <a:r>
              <a:rPr lang="ar-SA" sz="3200" dirty="0" err="1" smtClean="0">
                <a:latin typeface="Sakkal Majalla" panose="02000000000000000000" pitchFamily="2" charset="-78"/>
                <a:cs typeface="Sakkal Majalla" panose="02000000000000000000" pitchFamily="2" charset="-78"/>
              </a:rPr>
              <a:t>جستنيان</a:t>
            </a:r>
            <a:r>
              <a:rPr lang="ar-SA" sz="3200" dirty="0" smtClean="0">
                <a:latin typeface="Sakkal Majalla" panose="02000000000000000000" pitchFamily="2" charset="-78"/>
                <a:cs typeface="Sakkal Majalla" panose="02000000000000000000" pitchFamily="2" charset="-78"/>
              </a:rPr>
              <a:t> الا أن اعماله لم تسلم من النقد والتشكيك فيرى البعض أن الفضل ينسب لمن سبقوه بالتجميع وأن مجموعاته تضمنت أحكام مستحدثه نسبها الى الفقهاء القدامى وهذا يدل الى عدم الأمانة العلمية والتحريف .</a:t>
            </a:r>
          </a:p>
          <a:p>
            <a:pPr marL="114300" indent="0" algn="ctr">
              <a:buNone/>
            </a:pPr>
            <a:endParaRPr lang="ar-SA" sz="3200" dirty="0">
              <a:latin typeface="Sakkal Majalla" panose="02000000000000000000" pitchFamily="2" charset="-78"/>
              <a:cs typeface="Sakkal Majalla" panose="02000000000000000000" pitchFamily="2" charset="-78"/>
            </a:endParaRPr>
          </a:p>
          <a:p>
            <a:pPr marL="114300" indent="0" algn="ctr">
              <a:buNone/>
            </a:pPr>
            <a:r>
              <a:rPr lang="ar-SA" sz="3200" b="1" dirty="0" smtClean="0">
                <a:latin typeface="Sakkal Majalla" panose="02000000000000000000" pitchFamily="2" charset="-78"/>
                <a:cs typeface="Sakkal Majalla" panose="02000000000000000000" pitchFamily="2" charset="-78"/>
              </a:rPr>
              <a:t>لذا سميت مجموعات </a:t>
            </a:r>
            <a:r>
              <a:rPr lang="ar-SA" sz="3200" b="1" dirty="0" err="1" smtClean="0">
                <a:latin typeface="Sakkal Majalla" panose="02000000000000000000" pitchFamily="2" charset="-78"/>
                <a:cs typeface="Sakkal Majalla" panose="02000000000000000000" pitchFamily="2" charset="-78"/>
              </a:rPr>
              <a:t>جستنيان</a:t>
            </a:r>
            <a:r>
              <a:rPr lang="ar-SA" sz="3200" b="1" dirty="0" smtClean="0">
                <a:latin typeface="Sakkal Majalla" panose="02000000000000000000" pitchFamily="2" charset="-78"/>
                <a:cs typeface="Sakkal Majalla" panose="02000000000000000000" pitchFamily="2" charset="-78"/>
              </a:rPr>
              <a:t> </a:t>
            </a:r>
            <a:r>
              <a:rPr lang="ar-SA" sz="3200" b="1" dirty="0" smtClean="0">
                <a:solidFill>
                  <a:schemeClr val="accent1">
                    <a:lumMod val="75000"/>
                  </a:schemeClr>
                </a:solidFill>
                <a:latin typeface="Sakkal Majalla" panose="02000000000000000000" pitchFamily="2" charset="-78"/>
                <a:cs typeface="Sakkal Majalla" panose="02000000000000000000" pitchFamily="2" charset="-78"/>
              </a:rPr>
              <a:t>بالقانون المدني</a:t>
            </a:r>
            <a:r>
              <a:rPr lang="ar-SA" sz="3200" b="1" dirty="0" smtClean="0">
                <a:latin typeface="Sakkal Majalla" panose="02000000000000000000" pitchFamily="2" charset="-78"/>
                <a:cs typeface="Sakkal Majalla" panose="02000000000000000000" pitchFamily="2" charset="-78"/>
              </a:rPr>
              <a:t> خوفاً من اللبس و الخلط بينها وبين القانون الكنسي .</a:t>
            </a:r>
            <a:endParaRPr lang="ar-SA" sz="3200" b="1" dirty="0">
              <a:latin typeface="Sakkal Majalla" panose="02000000000000000000" pitchFamily="2" charset="-78"/>
              <a:cs typeface="Sakkal Majalla" panose="02000000000000000000" pitchFamily="2" charset="-78"/>
            </a:endParaRPr>
          </a:p>
        </p:txBody>
      </p:sp>
    </p:spTree>
    <p:extLst>
      <p:ext uri="{BB962C8B-B14F-4D97-AF65-F5344CB8AC3E}">
        <p14:creationId xmlns:p14="http://schemas.microsoft.com/office/powerpoint/2010/main" val="478309675"/>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46534" y="188640"/>
            <a:ext cx="7620000" cy="1143000"/>
          </a:xfrm>
        </p:spPr>
        <p:txBody>
          <a:bodyPr/>
          <a:lstStyle/>
          <a:p>
            <a:pPr algn="ctr"/>
            <a:r>
              <a:rPr lang="ar-SA" sz="2800" dirty="0" smtClean="0">
                <a:latin typeface="Arabic Typesetting" panose="03020402040406030203" pitchFamily="66" charset="-78"/>
                <a:cs typeface="Arabic Typesetting" panose="03020402040406030203" pitchFamily="66" charset="-78"/>
              </a:rPr>
              <a:t>الفرع الثالث </a:t>
            </a:r>
            <a:r>
              <a:rPr lang="ar-SA" sz="4000" b="1" dirty="0" smtClean="0">
                <a:latin typeface="Arabic Typesetting" panose="03020402040406030203" pitchFamily="66" charset="-78"/>
                <a:cs typeface="Arabic Typesetting" panose="03020402040406030203" pitchFamily="66" charset="-78"/>
              </a:rPr>
              <a:t/>
            </a:r>
            <a:br>
              <a:rPr lang="ar-SA" sz="4000" b="1" dirty="0" smtClean="0">
                <a:latin typeface="Arabic Typesetting" panose="03020402040406030203" pitchFamily="66" charset="-78"/>
                <a:cs typeface="Arabic Typesetting" panose="03020402040406030203" pitchFamily="66" charset="-78"/>
              </a:rPr>
            </a:br>
            <a:r>
              <a:rPr lang="ar-SA" sz="4000" b="1" dirty="0" smtClean="0">
                <a:latin typeface="Arabic Typesetting" panose="03020402040406030203" pitchFamily="66" charset="-78"/>
                <a:cs typeface="Arabic Typesetting" panose="03020402040406030203" pitchFamily="66" charset="-78"/>
              </a:rPr>
              <a:t>دور التشريع في تطور القانون الإنجليزي </a:t>
            </a:r>
            <a:endParaRPr lang="ar-SA" sz="4000" b="1" dirty="0">
              <a:latin typeface="Arabic Typesetting" panose="03020402040406030203" pitchFamily="66" charset="-78"/>
              <a:cs typeface="Arabic Typesetting" panose="03020402040406030203" pitchFamily="66" charset="-78"/>
            </a:endParaRPr>
          </a:p>
        </p:txBody>
      </p:sp>
      <p:sp>
        <p:nvSpPr>
          <p:cNvPr id="3" name="عنصر نائب للمحتوى 2"/>
          <p:cNvSpPr>
            <a:spLocks noGrp="1"/>
          </p:cNvSpPr>
          <p:nvPr>
            <p:ph idx="1"/>
          </p:nvPr>
        </p:nvSpPr>
        <p:spPr>
          <a:xfrm>
            <a:off x="326926" y="1484784"/>
            <a:ext cx="7859216" cy="4800600"/>
          </a:xfrm>
        </p:spPr>
        <p:txBody>
          <a:bodyPr>
            <a:noAutofit/>
          </a:bodyPr>
          <a:lstStyle/>
          <a:p>
            <a:pPr marL="114300" indent="0">
              <a:buNone/>
            </a:pPr>
            <a:r>
              <a:rPr lang="ar-SA" sz="2800" dirty="0" smtClean="0">
                <a:latin typeface="Sakkal Majalla" panose="02000000000000000000" pitchFamily="2" charset="-78"/>
                <a:cs typeface="Sakkal Majalla" panose="02000000000000000000" pitchFamily="2" charset="-78"/>
              </a:rPr>
              <a:t>القانون الإنجليزي يعد من القوانين التي </a:t>
            </a:r>
            <a:r>
              <a:rPr lang="ar-SA" sz="2800" b="1" dirty="0" smtClean="0">
                <a:latin typeface="Sakkal Majalla" panose="02000000000000000000" pitchFamily="2" charset="-78"/>
                <a:cs typeface="Sakkal Majalla" panose="02000000000000000000" pitchFamily="2" charset="-78"/>
              </a:rPr>
              <a:t>تشكل قوام الشريعة القانونية </a:t>
            </a:r>
            <a:r>
              <a:rPr lang="ar-SA" sz="2800" b="1" dirty="0" err="1" smtClean="0">
                <a:latin typeface="Sakkal Majalla" panose="02000000000000000000" pitchFamily="2" charset="-78"/>
                <a:cs typeface="Sakkal Majalla" panose="02000000000000000000" pitchFamily="2" charset="-78"/>
              </a:rPr>
              <a:t>الأنجلوسكسونية</a:t>
            </a:r>
            <a:r>
              <a:rPr lang="ar-SA" sz="2800" b="1" dirty="0" smtClean="0">
                <a:latin typeface="Sakkal Majalla" panose="02000000000000000000" pitchFamily="2" charset="-78"/>
                <a:cs typeface="Sakkal Majalla" panose="02000000000000000000" pitchFamily="2" charset="-78"/>
              </a:rPr>
              <a:t> , </a:t>
            </a:r>
            <a:r>
              <a:rPr lang="ar-SA" sz="2800" dirty="0" smtClean="0">
                <a:latin typeface="Sakkal Majalla" panose="02000000000000000000" pitchFamily="2" charset="-78"/>
                <a:cs typeface="Sakkal Majalla" panose="02000000000000000000" pitchFamily="2" charset="-78"/>
              </a:rPr>
              <a:t>لهذا يمكن القول بأن التشريع له دور محدوداً وليس معدوماً في القانون الإنجليزي لسببين /</a:t>
            </a:r>
          </a:p>
          <a:p>
            <a:pPr marL="114300" indent="0">
              <a:buNone/>
            </a:pPr>
            <a:r>
              <a:rPr lang="ar-SA" sz="2800" dirty="0" smtClean="0">
                <a:latin typeface="Sakkal Majalla" panose="02000000000000000000" pitchFamily="2" charset="-78"/>
                <a:cs typeface="Sakkal Majalla" panose="02000000000000000000" pitchFamily="2" charset="-78"/>
              </a:rPr>
              <a:t>1- أن الإنجليز لا يعدلون قانونهم الا في حالة الضرورة القصوى . </a:t>
            </a:r>
          </a:p>
          <a:p>
            <a:pPr marL="114300" indent="0">
              <a:buNone/>
            </a:pPr>
            <a:r>
              <a:rPr lang="ar-SA" sz="2800" dirty="0" smtClean="0">
                <a:latin typeface="Sakkal Majalla" panose="02000000000000000000" pitchFamily="2" charset="-78"/>
                <a:cs typeface="Sakkal Majalla" panose="02000000000000000000" pitchFamily="2" charset="-78"/>
              </a:rPr>
              <a:t>2- أن الانجليز يعتمدون بصفة أساسية على نظام السوابق القضائية والعرف ويعني أن كل محكمة ملزمة باتباع احكام المحاكم الأعلى منها درجة في المسائل المماثلة. </a:t>
            </a:r>
            <a:endParaRPr lang="ar-SA" sz="2800" dirty="0">
              <a:latin typeface="Sakkal Majalla" panose="02000000000000000000" pitchFamily="2" charset="-78"/>
              <a:cs typeface="Sakkal Majalla" panose="02000000000000000000" pitchFamily="2" charset="-78"/>
            </a:endParaRPr>
          </a:p>
          <a:p>
            <a:pPr marL="114300" indent="0" algn="ctr">
              <a:buNone/>
            </a:pPr>
            <a:r>
              <a:rPr lang="ar-SA" sz="2800" dirty="0" smtClean="0">
                <a:solidFill>
                  <a:schemeClr val="accent3">
                    <a:lumMod val="50000"/>
                  </a:schemeClr>
                </a:solidFill>
                <a:latin typeface="Sakkal Majalla" panose="02000000000000000000" pitchFamily="2" charset="-78"/>
                <a:cs typeface="Sakkal Majalla" panose="02000000000000000000" pitchFamily="2" charset="-78"/>
              </a:rPr>
              <a:t>والواقع أن سبب اضمحلال دور التشريع هو اعتمادهم على نظام السوابق القضائية من جهة وعلى عدم ثقتهم بالتشريع من جهة أخرى لان بنظرهم يعد أداء يستطيع بها الحاكم فرض فلسفته وسلطته على شعبة وأن التشريعات سوف تقطع صِلاتهم بتقاليد الماضي . </a:t>
            </a:r>
            <a:endParaRPr lang="ar-SA" sz="2800" dirty="0">
              <a:solidFill>
                <a:schemeClr val="accent3">
                  <a:lumMod val="50000"/>
                </a:schemeClr>
              </a:solidFill>
              <a:latin typeface="Sakkal Majalla" panose="02000000000000000000" pitchFamily="2" charset="-78"/>
              <a:cs typeface="Sakkal Majalla" panose="02000000000000000000" pitchFamily="2" charset="-78"/>
            </a:endParaRPr>
          </a:p>
        </p:txBody>
      </p:sp>
    </p:spTree>
    <p:extLst>
      <p:ext uri="{BB962C8B-B14F-4D97-AF65-F5344CB8AC3E}">
        <p14:creationId xmlns:p14="http://schemas.microsoft.com/office/powerpoint/2010/main" val="484668124"/>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396552" y="476672"/>
            <a:ext cx="8712968" cy="736068"/>
          </a:xfrm>
        </p:spPr>
        <p:txBody>
          <a:bodyPr/>
          <a:lstStyle/>
          <a:p>
            <a:pPr algn="r"/>
            <a:r>
              <a:rPr lang="ar-SA" sz="2800" b="1" dirty="0" smtClean="0">
                <a:solidFill>
                  <a:schemeClr val="bg2">
                    <a:lumMod val="50000"/>
                  </a:schemeClr>
                </a:solidFill>
                <a:latin typeface="Sakkal Majalla" panose="02000000000000000000" pitchFamily="2" charset="-78"/>
                <a:cs typeface="Sakkal Majalla" panose="02000000000000000000" pitchFamily="2" charset="-78"/>
              </a:rPr>
              <a:t>وكما قلنا أن التشريع ليس معدوماً إنما هو مصدر ثانوي وما يؤكد ذلك :</a:t>
            </a:r>
            <a:endParaRPr lang="ar-SA" sz="2800" b="1" dirty="0">
              <a:solidFill>
                <a:schemeClr val="bg2">
                  <a:lumMod val="50000"/>
                </a:schemeClr>
              </a:solidFill>
              <a:latin typeface="Sakkal Majalla" panose="02000000000000000000" pitchFamily="2" charset="-78"/>
              <a:cs typeface="Sakkal Majalla" panose="02000000000000000000" pitchFamily="2" charset="-78"/>
            </a:endParaRPr>
          </a:p>
        </p:txBody>
      </p:sp>
      <p:sp>
        <p:nvSpPr>
          <p:cNvPr id="3" name="عنصر نائب للمحتوى 2"/>
          <p:cNvSpPr>
            <a:spLocks noGrp="1"/>
          </p:cNvSpPr>
          <p:nvPr>
            <p:ph idx="1"/>
          </p:nvPr>
        </p:nvSpPr>
        <p:spPr>
          <a:xfrm>
            <a:off x="4805" y="1124744"/>
            <a:ext cx="8622196" cy="4404277"/>
          </a:xfrm>
        </p:spPr>
        <p:txBody>
          <a:bodyPr>
            <a:noAutofit/>
          </a:bodyPr>
          <a:lstStyle/>
          <a:p>
            <a:pPr marL="571500" indent="-457200">
              <a:buFont typeface="+mj-lt"/>
              <a:buAutoNum type="arabicParenR"/>
            </a:pPr>
            <a:r>
              <a:rPr lang="ar-SA" sz="2600" dirty="0" smtClean="0">
                <a:latin typeface="Sakkal Majalla" panose="02000000000000000000" pitchFamily="2" charset="-78"/>
                <a:cs typeface="Sakkal Majalla" panose="02000000000000000000" pitchFamily="2" charset="-78"/>
              </a:rPr>
              <a:t> صدور </a:t>
            </a:r>
            <a:r>
              <a:rPr lang="ar-SA" sz="2600" b="1" dirty="0" smtClean="0">
                <a:effectLst>
                  <a:outerShdw blurRad="38100" dist="38100" dir="2700000" algn="tl">
                    <a:srgbClr val="000000">
                      <a:alpha val="43137"/>
                    </a:srgbClr>
                  </a:outerShdw>
                </a:effectLst>
                <a:latin typeface="Sakkal Majalla" panose="02000000000000000000" pitchFamily="2" charset="-78"/>
                <a:cs typeface="Sakkal Majalla" panose="02000000000000000000" pitchFamily="2" charset="-78"/>
              </a:rPr>
              <a:t>دستور </a:t>
            </a:r>
            <a:r>
              <a:rPr lang="ar-SA" sz="2600" b="1" dirty="0" err="1" smtClean="0">
                <a:effectLst>
                  <a:outerShdw blurRad="38100" dist="38100" dir="2700000" algn="tl">
                    <a:srgbClr val="000000">
                      <a:alpha val="43137"/>
                    </a:srgbClr>
                  </a:outerShdw>
                </a:effectLst>
                <a:latin typeface="Sakkal Majalla" panose="02000000000000000000" pitchFamily="2" charset="-78"/>
                <a:cs typeface="Sakkal Majalla" panose="02000000000000000000" pitchFamily="2" charset="-78"/>
              </a:rPr>
              <a:t>كلارندون</a:t>
            </a:r>
            <a:r>
              <a:rPr lang="ar-SA" sz="2600" b="1" dirty="0" smtClean="0">
                <a:effectLst>
                  <a:outerShdw blurRad="38100" dist="38100" dir="2700000" algn="tl">
                    <a:srgbClr val="000000">
                      <a:alpha val="43137"/>
                    </a:srgbClr>
                  </a:outerShdw>
                </a:effectLst>
                <a:latin typeface="Sakkal Majalla" panose="02000000000000000000" pitchFamily="2" charset="-78"/>
                <a:cs typeface="Sakkal Majalla" panose="02000000000000000000" pitchFamily="2" charset="-78"/>
              </a:rPr>
              <a:t> </a:t>
            </a:r>
            <a:r>
              <a:rPr lang="ar-SA" sz="2600" dirty="0" smtClean="0">
                <a:latin typeface="Sakkal Majalla" panose="02000000000000000000" pitchFamily="2" charset="-78"/>
                <a:cs typeface="Sakkal Majalla" panose="02000000000000000000" pitchFamily="2" charset="-78"/>
              </a:rPr>
              <a:t>في عام 1166م وق جاء الدستور بمجموعة من المبادئ القانونية مثل وضع بعض القيود على اختصاص وولاية المحاكم الكنسية.</a:t>
            </a:r>
          </a:p>
          <a:p>
            <a:pPr marL="571500" indent="-457200">
              <a:buFont typeface="+mj-lt"/>
              <a:buAutoNum type="arabicParenR"/>
            </a:pPr>
            <a:r>
              <a:rPr lang="ar-SA" sz="2600" dirty="0" smtClean="0">
                <a:latin typeface="Sakkal Majalla" panose="02000000000000000000" pitchFamily="2" charset="-78"/>
                <a:cs typeface="Sakkal Majalla" panose="02000000000000000000" pitchFamily="2" charset="-78"/>
              </a:rPr>
              <a:t> جملة التشريعات التي صدرت في القرنين الثالث والرابع عشر لدرجة أن مؤرخي القانون الإنجليزي اطلقوا على الملك إدوار الأول اسم </a:t>
            </a:r>
            <a:r>
              <a:rPr lang="ar-SA" sz="2600" dirty="0" err="1" smtClean="0">
                <a:latin typeface="Sakkal Majalla" panose="02000000000000000000" pitchFamily="2" charset="-78"/>
                <a:cs typeface="Sakkal Majalla" panose="02000000000000000000" pitchFamily="2" charset="-78"/>
              </a:rPr>
              <a:t>جستنيان</a:t>
            </a:r>
            <a:r>
              <a:rPr lang="ar-SA" sz="2600" dirty="0" smtClean="0">
                <a:latin typeface="Sakkal Majalla" panose="02000000000000000000" pitchFamily="2" charset="-78"/>
                <a:cs typeface="Sakkal Majalla" panose="02000000000000000000" pitchFamily="2" charset="-78"/>
              </a:rPr>
              <a:t> الإنجليزي (امبراطور الإمبراطورية الرومانية الشرقية ) لكثرة التشريعات التي صدرت في عهده ولعل من أهمها هي </a:t>
            </a:r>
            <a:r>
              <a:rPr lang="ar-SA" sz="2600" b="1" dirty="0" smtClean="0">
                <a:effectLst>
                  <a:outerShdw blurRad="38100" dist="38100" dir="2700000" algn="tl">
                    <a:srgbClr val="000000">
                      <a:alpha val="43137"/>
                    </a:srgbClr>
                  </a:outerShdw>
                </a:effectLst>
                <a:latin typeface="Sakkal Majalla" panose="02000000000000000000" pitchFamily="2" charset="-78"/>
                <a:cs typeface="Sakkal Majalla" panose="02000000000000000000" pitchFamily="2" charset="-78"/>
              </a:rPr>
              <a:t>وثيقة </a:t>
            </a:r>
            <a:r>
              <a:rPr lang="ar-SA" sz="2600" b="1" dirty="0" err="1" smtClean="0">
                <a:effectLst>
                  <a:outerShdw blurRad="38100" dist="38100" dir="2700000" algn="tl">
                    <a:srgbClr val="000000">
                      <a:alpha val="43137"/>
                    </a:srgbClr>
                  </a:outerShdw>
                </a:effectLst>
                <a:latin typeface="Sakkal Majalla" panose="02000000000000000000" pitchFamily="2" charset="-78"/>
                <a:cs typeface="Sakkal Majalla" panose="02000000000000000000" pitchFamily="2" charset="-78"/>
              </a:rPr>
              <a:t>الماجناكارتا</a:t>
            </a:r>
            <a:r>
              <a:rPr lang="ar-SA" sz="2600" b="1" dirty="0" smtClean="0">
                <a:effectLst>
                  <a:outerShdw blurRad="38100" dist="38100" dir="2700000" algn="tl">
                    <a:srgbClr val="000000">
                      <a:alpha val="43137"/>
                    </a:srgbClr>
                  </a:outerShdw>
                </a:effectLst>
                <a:latin typeface="Sakkal Majalla" panose="02000000000000000000" pitchFamily="2" charset="-78"/>
                <a:cs typeface="Sakkal Majalla" panose="02000000000000000000" pitchFamily="2" charset="-78"/>
              </a:rPr>
              <a:t> </a:t>
            </a:r>
            <a:r>
              <a:rPr lang="ar-SA" sz="2600" dirty="0" smtClean="0">
                <a:latin typeface="Sakkal Majalla" panose="02000000000000000000" pitchFamily="2" charset="-78"/>
                <a:cs typeface="Sakkal Majalla" panose="02000000000000000000" pitchFamily="2" charset="-78"/>
              </a:rPr>
              <a:t>التي صدرت في القرن الثالث عشر حيث تعهد الملك جون بجملة من الالتزامات التي قطعها على نفسه امام شعبة ولعل من ابرزها تعهده بتقييد اختصاص المحاكم المتنقلة وتعهده بعدم القبض على أي شخص حر او سجنه او نفيه خارج البلاد .. الخ والواقع إن هذه الوثيقة لم ينعدم أثرها التشريعي عند الإنجليز وظلت أساساً ومصدراً لنظاميين قانونيين مازالا مطبقين </a:t>
            </a:r>
            <a:r>
              <a:rPr lang="ar-SA" sz="2600" dirty="0">
                <a:latin typeface="Sakkal Majalla" panose="02000000000000000000" pitchFamily="2" charset="-78"/>
                <a:cs typeface="Sakkal Majalla" panose="02000000000000000000" pitchFamily="2" charset="-78"/>
              </a:rPr>
              <a:t>ف</a:t>
            </a:r>
            <a:r>
              <a:rPr lang="ar-SA" sz="2600" dirty="0" smtClean="0">
                <a:latin typeface="Sakkal Majalla" panose="02000000000000000000" pitchFamily="2" charset="-78"/>
                <a:cs typeface="Sakkal Majalla" panose="02000000000000000000" pitchFamily="2" charset="-78"/>
              </a:rPr>
              <a:t>ي البيئة القانونية الانجليزية وهما نظام المحلفين و نظام </a:t>
            </a:r>
            <a:r>
              <a:rPr lang="ar-SA" sz="2600" dirty="0">
                <a:latin typeface="Sakkal Majalla" panose="02000000000000000000" pitchFamily="2" charset="-78"/>
                <a:cs typeface="Sakkal Majalla" panose="02000000000000000000" pitchFamily="2" charset="-78"/>
              </a:rPr>
              <a:t>إ</a:t>
            </a:r>
            <a:r>
              <a:rPr lang="ar-SA" sz="2600" dirty="0" smtClean="0">
                <a:latin typeface="Sakkal Majalla" panose="02000000000000000000" pitchFamily="2" charset="-78"/>
                <a:cs typeface="Sakkal Majalla" panose="02000000000000000000" pitchFamily="2" charset="-78"/>
              </a:rPr>
              <a:t>حضار جسم السجين .</a:t>
            </a:r>
          </a:p>
          <a:p>
            <a:pPr marL="571500" indent="-457200">
              <a:buFont typeface="+mj-lt"/>
              <a:buAutoNum type="arabicParenR"/>
            </a:pPr>
            <a:r>
              <a:rPr lang="ar-SA" sz="2600" dirty="0" smtClean="0">
                <a:latin typeface="Sakkal Majalla" panose="02000000000000000000" pitchFamily="2" charset="-78"/>
                <a:cs typeface="Sakkal Majalla" panose="02000000000000000000" pitchFamily="2" charset="-78"/>
              </a:rPr>
              <a:t> أن إنجلترا قد اعترفت </a:t>
            </a:r>
            <a:r>
              <a:rPr lang="ar-SA" sz="2600" b="1" dirty="0">
                <a:effectLst>
                  <a:outerShdw blurRad="38100" dist="38100" dir="2700000" algn="tl">
                    <a:srgbClr val="000000">
                      <a:alpha val="43137"/>
                    </a:srgbClr>
                  </a:outerShdw>
                </a:effectLst>
                <a:latin typeface="Sakkal Majalla" panose="02000000000000000000" pitchFamily="2" charset="-78"/>
                <a:cs typeface="Sakkal Majalla" panose="02000000000000000000" pitchFamily="2" charset="-78"/>
              </a:rPr>
              <a:t>للسلطة التشريعية ( البرلمان ) </a:t>
            </a:r>
            <a:r>
              <a:rPr lang="ar-SA" sz="2600" dirty="0" smtClean="0">
                <a:latin typeface="Sakkal Majalla" panose="02000000000000000000" pitchFamily="2" charset="-78"/>
                <a:cs typeface="Sakkal Majalla" panose="02000000000000000000" pitchFamily="2" charset="-78"/>
              </a:rPr>
              <a:t>بسلطة إصدار القوانين منذ عام 1322م . </a:t>
            </a:r>
            <a:endParaRPr lang="ar-SA" sz="2600" dirty="0">
              <a:latin typeface="Sakkal Majalla" panose="02000000000000000000" pitchFamily="2" charset="-78"/>
              <a:cs typeface="Sakkal Majalla" panose="02000000000000000000" pitchFamily="2" charset="-78"/>
            </a:endParaRPr>
          </a:p>
        </p:txBody>
      </p:sp>
    </p:spTree>
    <p:extLst>
      <p:ext uri="{BB962C8B-B14F-4D97-AF65-F5344CB8AC3E}">
        <p14:creationId xmlns:p14="http://schemas.microsoft.com/office/powerpoint/2010/main" val="1904498321"/>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332656"/>
            <a:ext cx="8460432" cy="3816424"/>
          </a:xfrm>
        </p:spPr>
        <p:txBody>
          <a:bodyPr>
            <a:noAutofit/>
          </a:bodyPr>
          <a:lstStyle/>
          <a:p>
            <a:pPr marL="114300" indent="0">
              <a:buNone/>
            </a:pPr>
            <a:r>
              <a:rPr lang="ar-SA" sz="2500" dirty="0">
                <a:latin typeface="Sakkal Majalla" panose="02000000000000000000" pitchFamily="2" charset="-78"/>
                <a:cs typeface="Sakkal Majalla" panose="02000000000000000000" pitchFamily="2" charset="-78"/>
              </a:rPr>
              <a:t>4- أن الملك هنري الثامن قد أصدر من التشريعات خلال القرن السادس عشر ما يربو على ما أصدره الملوك الذين سبقوه من تشريعات خلال ثلاث قرون .  </a:t>
            </a:r>
          </a:p>
          <a:p>
            <a:pPr marL="114300" indent="0">
              <a:buNone/>
            </a:pPr>
            <a:r>
              <a:rPr lang="ar-SA" sz="2500" dirty="0">
                <a:latin typeface="Sakkal Majalla" panose="02000000000000000000" pitchFamily="2" charset="-78"/>
                <a:cs typeface="Sakkal Majalla" panose="02000000000000000000" pitchFamily="2" charset="-78"/>
              </a:rPr>
              <a:t> 5- قد حدث صراع استمر طويلاً بين الملوك والبرلمان وقد حُسم الصراع لصالح البرلمان عام 1689م إذ اصبح لا يجوز إصدار أي قانون أو إيقاف العمل بقانون مطبق الا بعد موافقة البرلمان. </a:t>
            </a:r>
          </a:p>
          <a:p>
            <a:pPr marL="114300" indent="0">
              <a:buNone/>
            </a:pPr>
            <a:r>
              <a:rPr lang="ar-SA" sz="2500" dirty="0">
                <a:latin typeface="Sakkal Majalla" panose="02000000000000000000" pitchFamily="2" charset="-78"/>
                <a:cs typeface="Sakkal Majalla" panose="02000000000000000000" pitchFamily="2" charset="-78"/>
              </a:rPr>
              <a:t>6- صدور عدد من التشريعات في القرن التاسع عشر وهي تشريعات الهدف منها إصلاح النظام القضائي مثل إعادة تنظيم الاختصاص القضائي .. الخ كما صدرت قوانين أخرى مثل قانون الكمبيالات وقانون الجمعيات وقانون البيوع ولهذا يطلق البعض على هذا القرن بعصر التشريع الإنجليزي.</a:t>
            </a:r>
          </a:p>
          <a:p>
            <a:pPr marL="114300" indent="0">
              <a:buNone/>
            </a:pPr>
            <a:r>
              <a:rPr lang="ar-SA" sz="2500" dirty="0">
                <a:latin typeface="Sakkal Majalla" panose="02000000000000000000" pitchFamily="2" charset="-78"/>
                <a:cs typeface="Sakkal Majalla" panose="02000000000000000000" pitchFamily="2" charset="-78"/>
              </a:rPr>
              <a:t>7- إصدار قانون للقضاء عام 1925 م .</a:t>
            </a:r>
          </a:p>
          <a:p>
            <a:pPr marL="114300" indent="0">
              <a:buNone/>
            </a:pPr>
            <a:r>
              <a:rPr lang="ar-SA" sz="2500" dirty="0">
                <a:latin typeface="Sakkal Majalla" panose="02000000000000000000" pitchFamily="2" charset="-78"/>
                <a:cs typeface="Sakkal Majalla" panose="02000000000000000000" pitchFamily="2" charset="-78"/>
              </a:rPr>
              <a:t>8- شهد القرن العشرين صدور عدة تشريعات منها التشريعات ذات الصبغة الاجتماعية والاشتراكية وكانت لازمة في تلك الحقبة نظراً لحلول الأفكار الاشتراكية محل الأفكار الليبرالية التي كانت سائدة في إنجلترا.</a:t>
            </a:r>
          </a:p>
          <a:p>
            <a:pPr marL="114300" indent="0">
              <a:buNone/>
            </a:pPr>
            <a:r>
              <a:rPr lang="ar-SA" sz="2500" dirty="0">
                <a:latin typeface="Sakkal Majalla" panose="02000000000000000000" pitchFamily="2" charset="-78"/>
                <a:cs typeface="Sakkal Majalla" panose="02000000000000000000" pitchFamily="2" charset="-78"/>
              </a:rPr>
              <a:t>9-منذ دخول إنجلترا في السوق الأوروبية المشتركة وبسبب التبادل التجاري رأوا ضرورة التقريب بين القانون الإنجليزي  وقوانين بلدان أعضاء الاتحاد الأوروبي. </a:t>
            </a:r>
          </a:p>
        </p:txBody>
      </p:sp>
    </p:spTree>
    <p:extLst>
      <p:ext uri="{BB962C8B-B14F-4D97-AF65-F5344CB8AC3E}">
        <p14:creationId xmlns:p14="http://schemas.microsoft.com/office/powerpoint/2010/main" val="3512959753"/>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77688" y="188640"/>
            <a:ext cx="7620000" cy="1143000"/>
          </a:xfrm>
        </p:spPr>
        <p:txBody>
          <a:bodyPr/>
          <a:lstStyle/>
          <a:p>
            <a:pPr algn="ctr"/>
            <a:r>
              <a:rPr lang="ar-SA" sz="3600" dirty="0">
                <a:latin typeface="Arabic Typesetting" panose="03020402040406030203" pitchFamily="66" charset="-78"/>
                <a:cs typeface="Arabic Typesetting" panose="03020402040406030203" pitchFamily="66" charset="-78"/>
              </a:rPr>
              <a:t>الفرع الرابع </a:t>
            </a:r>
            <a:r>
              <a:rPr lang="ar-SA" sz="7200" dirty="0" smtClean="0"/>
              <a:t/>
            </a:r>
            <a:br>
              <a:rPr lang="ar-SA" sz="7200" dirty="0" smtClean="0"/>
            </a:br>
            <a:r>
              <a:rPr lang="ar-SA" sz="4800" dirty="0">
                <a:latin typeface="Arabic Typesetting" panose="03020402040406030203" pitchFamily="66" charset="-78"/>
                <a:cs typeface="Arabic Typesetting" panose="03020402040406030203" pitchFamily="66" charset="-78"/>
              </a:rPr>
              <a:t>دور التشريع في الشريعة الإسلامية </a:t>
            </a:r>
          </a:p>
        </p:txBody>
      </p:sp>
      <p:graphicFrame>
        <p:nvGraphicFramePr>
          <p:cNvPr id="4" name="عنصر نائب للمحتوى 3"/>
          <p:cNvGraphicFramePr>
            <a:graphicFrameLocks noGrp="1"/>
          </p:cNvGraphicFramePr>
          <p:nvPr>
            <p:ph idx="1"/>
            <p:extLst>
              <p:ext uri="{D42A27DB-BD31-4B8C-83A1-F6EECF244321}">
                <p14:modId xmlns:p14="http://schemas.microsoft.com/office/powerpoint/2010/main" val="1570576523"/>
              </p:ext>
            </p:extLst>
          </p:nvPr>
        </p:nvGraphicFramePr>
        <p:xfrm>
          <a:off x="-106524" y="1484784"/>
          <a:ext cx="8388424" cy="5256584"/>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858503401"/>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3491880" y="5110"/>
            <a:ext cx="5194920" cy="1143000"/>
          </a:xfrm>
        </p:spPr>
        <p:txBody>
          <a:bodyPr/>
          <a:lstStyle/>
          <a:p>
            <a:r>
              <a:rPr lang="ar-SA" sz="3600" dirty="0" smtClean="0">
                <a:latin typeface="Sakkal Majalla" panose="02000000000000000000" pitchFamily="2" charset="-78"/>
                <a:cs typeface="Sakkal Majalla" panose="02000000000000000000" pitchFamily="2" charset="-78"/>
              </a:rPr>
              <a:t>أولاً: مفهوم التشريع في الشريعة الإسلامية </a:t>
            </a:r>
            <a:endParaRPr lang="ar-SA" sz="3600" dirty="0">
              <a:latin typeface="Sakkal Majalla" panose="02000000000000000000" pitchFamily="2" charset="-78"/>
              <a:cs typeface="Sakkal Majalla" panose="02000000000000000000" pitchFamily="2" charset="-78"/>
            </a:endParaRPr>
          </a:p>
        </p:txBody>
      </p:sp>
      <p:graphicFrame>
        <p:nvGraphicFramePr>
          <p:cNvPr id="4" name="عنصر نائب للمحتوى 3"/>
          <p:cNvGraphicFramePr>
            <a:graphicFrameLocks noGrp="1"/>
          </p:cNvGraphicFramePr>
          <p:nvPr>
            <p:ph idx="1"/>
            <p:extLst>
              <p:ext uri="{D42A27DB-BD31-4B8C-83A1-F6EECF244321}">
                <p14:modId xmlns:p14="http://schemas.microsoft.com/office/powerpoint/2010/main" val="1987395061"/>
              </p:ext>
            </p:extLst>
          </p:nvPr>
        </p:nvGraphicFramePr>
        <p:xfrm>
          <a:off x="0" y="1148110"/>
          <a:ext cx="8892480" cy="544036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461425304"/>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434124"/>
            <a:ext cx="8388424" cy="1143000"/>
          </a:xfrm>
        </p:spPr>
        <p:txBody>
          <a:bodyPr/>
          <a:lstStyle/>
          <a:p>
            <a:pPr algn="r"/>
            <a:r>
              <a:rPr lang="ar-SA" sz="2800" b="1" dirty="0">
                <a:latin typeface="Sakkal Majalla" panose="02000000000000000000" pitchFamily="2" charset="-78"/>
                <a:cs typeface="Sakkal Majalla" panose="02000000000000000000" pitchFamily="2" charset="-78"/>
              </a:rPr>
              <a:t>وبناء على تقسيم المصادر في الشريعة الإسلامية , كلمة تشريع لها دلالة مزدوجة</a:t>
            </a:r>
            <a:r>
              <a:rPr lang="ar-SA" sz="4000" b="1" dirty="0" smtClean="0"/>
              <a:t> </a:t>
            </a:r>
            <a:r>
              <a:rPr lang="ar-SA" sz="2800" b="1" dirty="0">
                <a:latin typeface="Sakkal Majalla" panose="02000000000000000000" pitchFamily="2" charset="-78"/>
                <a:cs typeface="Sakkal Majalla" panose="02000000000000000000" pitchFamily="2" charset="-78"/>
              </a:rPr>
              <a:t>في</a:t>
            </a:r>
            <a:r>
              <a:rPr lang="ar-SA" sz="4000" b="1" dirty="0" smtClean="0"/>
              <a:t> </a:t>
            </a:r>
            <a:r>
              <a:rPr lang="ar-SA" sz="2800" b="1" dirty="0">
                <a:latin typeface="Sakkal Majalla" panose="02000000000000000000" pitchFamily="2" charset="-78"/>
                <a:cs typeface="Sakkal Majalla" panose="02000000000000000000" pitchFamily="2" charset="-78"/>
              </a:rPr>
              <a:t>الشريعة</a:t>
            </a:r>
            <a:r>
              <a:rPr lang="ar-SA" sz="4000" b="1" dirty="0" smtClean="0"/>
              <a:t> </a:t>
            </a:r>
            <a:endParaRPr lang="ar-SA" sz="4000" b="1" dirty="0"/>
          </a:p>
        </p:txBody>
      </p:sp>
      <p:sp>
        <p:nvSpPr>
          <p:cNvPr id="4" name="مستطيل مستدير الزوايا 3"/>
          <p:cNvSpPr/>
          <p:nvPr/>
        </p:nvSpPr>
        <p:spPr>
          <a:xfrm>
            <a:off x="539552" y="2031880"/>
            <a:ext cx="7537648" cy="1829168"/>
          </a:xfrm>
          <a:prstGeom prst="roundRect">
            <a:avLst/>
          </a:prstGeom>
        </p:spPr>
        <p:style>
          <a:lnRef idx="1">
            <a:schemeClr val="accent1"/>
          </a:lnRef>
          <a:fillRef idx="2">
            <a:schemeClr val="accent1"/>
          </a:fillRef>
          <a:effectRef idx="1">
            <a:schemeClr val="accent1"/>
          </a:effectRef>
          <a:fontRef idx="minor">
            <a:schemeClr val="dk1"/>
          </a:fontRef>
        </p:style>
        <p:txBody>
          <a:bodyPr rtlCol="1" anchor="ctr"/>
          <a:lstStyle/>
          <a:p>
            <a:pPr algn="ctr"/>
            <a:r>
              <a:rPr lang="ar-SA" sz="2000" b="1" dirty="0" smtClean="0">
                <a:solidFill>
                  <a:schemeClr val="tx2">
                    <a:lumMod val="75000"/>
                  </a:schemeClr>
                </a:solidFill>
              </a:rPr>
              <a:t>إيجاد شرع مبتدأ وهو الاصل في الشريعة الإسلامية ويصلح أن نطلق عليه تشريع لان التشريع لله والرسول صلى الله عليه وسلم ويمكن اعتبار السنة النبوية نوعا من التشريع الذي طوره القانون لان لها دورا هاما سواء في تفسر القران او تفصيل المجمل فيه أو انشاء قواعد قانونية لم يرد شأنها في الكتاب .</a:t>
            </a:r>
            <a:endParaRPr lang="ar-SA" sz="2000" b="1" dirty="0">
              <a:solidFill>
                <a:schemeClr val="tx2">
                  <a:lumMod val="75000"/>
                </a:schemeClr>
              </a:solidFill>
            </a:endParaRPr>
          </a:p>
        </p:txBody>
      </p:sp>
      <p:sp>
        <p:nvSpPr>
          <p:cNvPr id="5" name="مستطيل مستدير الزوايا 4"/>
          <p:cNvSpPr/>
          <p:nvPr/>
        </p:nvSpPr>
        <p:spPr>
          <a:xfrm>
            <a:off x="539552" y="4302832"/>
            <a:ext cx="7537647" cy="1934480"/>
          </a:xfrm>
          <a:prstGeom prst="roundRect">
            <a:avLst/>
          </a:prstGeom>
        </p:spPr>
        <p:style>
          <a:lnRef idx="1">
            <a:schemeClr val="accent1"/>
          </a:lnRef>
          <a:fillRef idx="2">
            <a:schemeClr val="accent1"/>
          </a:fillRef>
          <a:effectRef idx="1">
            <a:schemeClr val="accent1"/>
          </a:effectRef>
          <a:fontRef idx="minor">
            <a:schemeClr val="dk1"/>
          </a:fontRef>
        </p:style>
        <p:txBody>
          <a:bodyPr rtlCol="1" anchor="ctr"/>
          <a:lstStyle/>
          <a:p>
            <a:pPr algn="ctr"/>
            <a:r>
              <a:rPr lang="ar-SA" sz="2000" b="1" dirty="0">
                <a:solidFill>
                  <a:schemeClr val="tx2">
                    <a:lumMod val="75000"/>
                  </a:schemeClr>
                </a:solidFill>
              </a:rPr>
              <a:t>بيان حكم </a:t>
            </a:r>
            <a:r>
              <a:rPr lang="ar-SA" sz="2000" b="1" dirty="0" err="1">
                <a:solidFill>
                  <a:schemeClr val="tx2">
                    <a:lumMod val="75000"/>
                  </a:schemeClr>
                </a:solidFill>
              </a:rPr>
              <a:t>تقتضيه</a:t>
            </a:r>
            <a:r>
              <a:rPr lang="ar-SA" sz="2000" b="1" dirty="0">
                <a:solidFill>
                  <a:schemeClr val="tx2">
                    <a:lumMod val="75000"/>
                  </a:schemeClr>
                </a:solidFill>
              </a:rPr>
              <a:t> شريعة قائمة ويمكن أن نطلق عليه التشريع مجازا و المقصود دراسة الشريعة كوسيلة من وسائل تطور القانون وهذا المعنى مقيد بالمعنى الأول لان سلطة ولي الامر في التشريع مقيدة بعدم جواز مخالفة حكم قطعي ورد في الكتاب أو السنة فالأدلة العقلية لا تعتبر شرعا الا اذا استندت الى النقل من الادلة النقلية .</a:t>
            </a:r>
          </a:p>
        </p:txBody>
      </p:sp>
      <p:sp>
        <p:nvSpPr>
          <p:cNvPr id="6" name="مستطيل مستدير الزوايا 5"/>
          <p:cNvSpPr/>
          <p:nvPr/>
        </p:nvSpPr>
        <p:spPr>
          <a:xfrm>
            <a:off x="5520437" y="1849317"/>
            <a:ext cx="1864985" cy="397645"/>
          </a:xfrm>
          <a:prstGeom prst="roundRect">
            <a:avLst/>
          </a:prstGeom>
        </p:spPr>
        <p:style>
          <a:lnRef idx="2">
            <a:schemeClr val="accent6"/>
          </a:lnRef>
          <a:fillRef idx="1">
            <a:schemeClr val="lt1"/>
          </a:fillRef>
          <a:effectRef idx="0">
            <a:schemeClr val="accent6"/>
          </a:effectRef>
          <a:fontRef idx="minor">
            <a:schemeClr val="dk1"/>
          </a:fontRef>
        </p:style>
        <p:txBody>
          <a:bodyPr rtlCol="1" anchor="ctr"/>
          <a:lstStyle/>
          <a:p>
            <a:pPr algn="ctr"/>
            <a:r>
              <a:rPr lang="ar-SA" sz="2000" b="1" dirty="0" smtClean="0">
                <a:solidFill>
                  <a:schemeClr val="accent3">
                    <a:lumMod val="50000"/>
                  </a:schemeClr>
                </a:solidFill>
                <a:cs typeface="Akhbar MT" pitchFamily="2" charset="-78"/>
              </a:rPr>
              <a:t>المعنى الأول </a:t>
            </a:r>
            <a:endParaRPr lang="ar-SA" sz="2000" b="1" dirty="0">
              <a:solidFill>
                <a:schemeClr val="accent3">
                  <a:lumMod val="50000"/>
                </a:schemeClr>
              </a:solidFill>
              <a:cs typeface="Akhbar MT" pitchFamily="2" charset="-78"/>
            </a:endParaRPr>
          </a:p>
        </p:txBody>
      </p:sp>
      <p:sp>
        <p:nvSpPr>
          <p:cNvPr id="7" name="مستطيل مستدير الزوايا 6"/>
          <p:cNvSpPr/>
          <p:nvPr/>
        </p:nvSpPr>
        <p:spPr>
          <a:xfrm>
            <a:off x="5520437" y="4122812"/>
            <a:ext cx="1864985" cy="360040"/>
          </a:xfrm>
          <a:prstGeom prst="roundRect">
            <a:avLst/>
          </a:prstGeom>
        </p:spPr>
        <p:style>
          <a:lnRef idx="2">
            <a:schemeClr val="accent6"/>
          </a:lnRef>
          <a:fillRef idx="1">
            <a:schemeClr val="lt1"/>
          </a:fillRef>
          <a:effectRef idx="0">
            <a:schemeClr val="accent6"/>
          </a:effectRef>
          <a:fontRef idx="minor">
            <a:schemeClr val="dk1"/>
          </a:fontRef>
        </p:style>
        <p:txBody>
          <a:bodyPr rtlCol="1" anchor="ctr"/>
          <a:lstStyle/>
          <a:p>
            <a:pPr algn="ctr"/>
            <a:r>
              <a:rPr lang="ar-SA" sz="2000" b="1" dirty="0">
                <a:solidFill>
                  <a:schemeClr val="accent3">
                    <a:lumMod val="50000"/>
                  </a:schemeClr>
                </a:solidFill>
                <a:cs typeface="Akhbar MT" pitchFamily="2" charset="-78"/>
              </a:rPr>
              <a:t>المعنى الثاني </a:t>
            </a:r>
          </a:p>
        </p:txBody>
      </p:sp>
    </p:spTree>
    <p:extLst>
      <p:ext uri="{BB962C8B-B14F-4D97-AF65-F5344CB8AC3E}">
        <p14:creationId xmlns:p14="http://schemas.microsoft.com/office/powerpoint/2010/main" val="2960117767"/>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611560" y="332656"/>
            <a:ext cx="7620000" cy="1143000"/>
          </a:xfrm>
        </p:spPr>
        <p:txBody>
          <a:bodyPr/>
          <a:lstStyle/>
          <a:p>
            <a:pPr algn="r"/>
            <a:r>
              <a:rPr lang="ar-SA" sz="3600" dirty="0">
                <a:latin typeface="Sakkal Majalla" panose="02000000000000000000" pitchFamily="2" charset="-78"/>
                <a:cs typeface="Sakkal Majalla" panose="02000000000000000000" pitchFamily="2" charset="-78"/>
              </a:rPr>
              <a:t>ثانياً: تعريف الاجتهاد بالرأي وتحديد مرماه وبيان الفارق بينه وبين الإفتاء والقياس </a:t>
            </a:r>
          </a:p>
        </p:txBody>
      </p:sp>
      <p:sp>
        <p:nvSpPr>
          <p:cNvPr id="3" name="عنصر نائب للمحتوى 2"/>
          <p:cNvSpPr>
            <a:spLocks noGrp="1"/>
          </p:cNvSpPr>
          <p:nvPr>
            <p:ph idx="1"/>
          </p:nvPr>
        </p:nvSpPr>
        <p:spPr>
          <a:xfrm>
            <a:off x="179512" y="1494538"/>
            <a:ext cx="8052048" cy="5102814"/>
          </a:xfrm>
        </p:spPr>
        <p:txBody>
          <a:bodyPr>
            <a:noAutofit/>
          </a:bodyPr>
          <a:lstStyle/>
          <a:p>
            <a:pPr marL="114300" indent="0" algn="ctr">
              <a:buNone/>
            </a:pPr>
            <a:r>
              <a:rPr lang="ar-SA" sz="2400" b="1" u="sng" dirty="0" smtClean="0">
                <a:solidFill>
                  <a:schemeClr val="accent1">
                    <a:lumMod val="75000"/>
                  </a:schemeClr>
                </a:solidFill>
              </a:rPr>
              <a:t>تعددت التعريفات ولكنها اتحدت في الغاية والهدف مع اختلاف صياغتها </a:t>
            </a:r>
          </a:p>
          <a:p>
            <a:pPr marL="114300" indent="0">
              <a:buNone/>
            </a:pPr>
            <a:r>
              <a:rPr lang="ar-SA" sz="2800" dirty="0" smtClean="0">
                <a:latin typeface="Sakkal Majalla" panose="02000000000000000000" pitchFamily="2" charset="-78"/>
                <a:cs typeface="Sakkal Majalla" panose="02000000000000000000" pitchFamily="2" charset="-78"/>
              </a:rPr>
              <a:t>ويمكن تعريفه </a:t>
            </a:r>
            <a:r>
              <a:rPr lang="ar-SA" sz="2800" dirty="0" smtClean="0">
                <a:solidFill>
                  <a:schemeClr val="accent5">
                    <a:lumMod val="75000"/>
                  </a:schemeClr>
                </a:solidFill>
                <a:latin typeface="Sakkal Majalla" panose="02000000000000000000" pitchFamily="2" charset="-78"/>
                <a:cs typeface="Sakkal Majalla" panose="02000000000000000000" pitchFamily="2" charset="-78"/>
              </a:rPr>
              <a:t>بأنه بذل الجهد الجهيد للتوصل الى الاحكام من أدلتها التفصيلية ومعرفة الوسائل التي أرشد الشارع إليها بغية الوصول الى حكماً شرعياً للواقعة الجديدة التي لا نص فيها .</a:t>
            </a:r>
          </a:p>
          <a:p>
            <a:pPr marL="114300" indent="0">
              <a:buNone/>
            </a:pPr>
            <a:r>
              <a:rPr lang="ar-SA" sz="3200" spc="-100" dirty="0">
                <a:solidFill>
                  <a:schemeClr val="tx2"/>
                </a:solidFill>
                <a:latin typeface="Sakkal Majalla" panose="02000000000000000000" pitchFamily="2" charset="-78"/>
                <a:ea typeface="+mj-ea"/>
                <a:cs typeface="Sakkal Majalla" panose="02000000000000000000" pitchFamily="2" charset="-78"/>
              </a:rPr>
              <a:t>ويرمي الاجتهاد الى أمرين/ </a:t>
            </a:r>
          </a:p>
          <a:p>
            <a:pPr marL="114300" indent="0">
              <a:buNone/>
            </a:pPr>
            <a:r>
              <a:rPr lang="ar-SA" sz="3200" dirty="0" smtClean="0">
                <a:latin typeface="Sakkal Majalla" panose="02000000000000000000" pitchFamily="2" charset="-78"/>
                <a:cs typeface="Sakkal Majalla" panose="02000000000000000000" pitchFamily="2" charset="-78"/>
              </a:rPr>
              <a:t>1- فهم النصوص الواردة في الأصول ( القرآن والسنة ) واستنباط الاحكام منها ويستلزم إعمال العقل والفهم الذي يحتاج العلم بقواعد الشريعة وأصولها وفهم اهداف الشارع في القواعد الكلية والمبادئ العامة وعمق التأمل وبعد النظر. </a:t>
            </a:r>
          </a:p>
          <a:p>
            <a:pPr marL="114300" indent="0">
              <a:buNone/>
            </a:pPr>
            <a:r>
              <a:rPr lang="ar-SA" sz="3200" dirty="0" smtClean="0">
                <a:latin typeface="Sakkal Majalla" panose="02000000000000000000" pitchFamily="2" charset="-78"/>
                <a:cs typeface="Sakkal Majalla" panose="02000000000000000000" pitchFamily="2" charset="-78"/>
              </a:rPr>
              <a:t>2- الوصول إلى أحكام للوقائع الجديدة التي لا نص فيها .</a:t>
            </a:r>
            <a:endParaRPr lang="ar-SA" sz="3200" dirty="0">
              <a:latin typeface="Sakkal Majalla" panose="02000000000000000000" pitchFamily="2" charset="-78"/>
              <a:cs typeface="Sakkal Majalla" panose="02000000000000000000" pitchFamily="2" charset="-78"/>
            </a:endParaRPr>
          </a:p>
        </p:txBody>
      </p:sp>
    </p:spTree>
    <p:extLst>
      <p:ext uri="{BB962C8B-B14F-4D97-AF65-F5344CB8AC3E}">
        <p14:creationId xmlns:p14="http://schemas.microsoft.com/office/powerpoint/2010/main" val="291425693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7620000" cy="5852120"/>
          </a:xfrm>
        </p:spPr>
        <p:txBody>
          <a:bodyPr>
            <a:normAutofit fontScale="92500"/>
          </a:bodyPr>
          <a:lstStyle/>
          <a:p>
            <a:pPr marL="114300" indent="0" algn="ctr">
              <a:buNone/>
            </a:pPr>
            <a:r>
              <a:rPr lang="ar-SA" sz="2600" b="1" dirty="0"/>
              <a:t>الفرع الأول</a:t>
            </a:r>
          </a:p>
          <a:p>
            <a:pPr marL="114300" indent="0" algn="ctr">
              <a:buNone/>
            </a:pPr>
            <a:r>
              <a:rPr lang="ar-SA" sz="2600" b="1" dirty="0"/>
              <a:t>ماهية التشريع كوسيلة من وسائل تطور القانون</a:t>
            </a:r>
          </a:p>
          <a:p>
            <a:endParaRPr lang="ar-SA" dirty="0"/>
          </a:p>
          <a:p>
            <a:r>
              <a:rPr lang="ar-SA" dirty="0"/>
              <a:t>يقصد بالتشريع-كوسيلة من وسائل تطور القانون-أحد معنيين: الأول: معنى عام؛ ويقصد به وضع القواعد القانونية اللازمة لتنظيم السلوك وحكم العلاقات الاجتماعية بغض النظر عن الوسيلة التي نشأت فيها </a:t>
            </a:r>
            <a:r>
              <a:rPr lang="ar-SA" dirty="0" smtClean="0"/>
              <a:t>القاعدة </a:t>
            </a:r>
            <a:r>
              <a:rPr lang="ar-SA" dirty="0"/>
              <a:t>القانونية، فيستوي الأمر حال كونها نتجت عن العرف أو القضاء أو الفقه، أو التشريع. أما المعنى الثاني؛ فهو معنى خاص ويقصد به تعبير عن إرادة السلطة العامة بقصد إصدار قاعدة قانونية وإلزام الناس باحترامها؛ أو مجموعة من القواعد العامة والمجردة التي تنظم السلوك داخل  المجتمع ومتبوعة دائما بجزاء مادي وحال ومنظم توقعه السلطة العامة بالدولة على من يخالف القانون.</a:t>
            </a:r>
          </a:p>
          <a:p>
            <a:endParaRPr lang="ar-SA" dirty="0" smtClean="0"/>
          </a:p>
          <a:p>
            <a:r>
              <a:rPr lang="ar-SA" dirty="0" smtClean="0"/>
              <a:t>والمعنى </a:t>
            </a:r>
            <a:r>
              <a:rPr lang="ar-SA" dirty="0"/>
              <a:t>الخاص هو المقصود في هذا السياق؛ حيث النظر إلى التشريع بوصف كونه وسيلة من وسائل تطور القانون؛ وأيًّا ما كان المعنى المقصود؛ فإن التشريع هو وضع القواعد القانونية ب</a:t>
            </a:r>
            <a:r>
              <a:rPr lang="ar-SA" dirty="0" smtClean="0"/>
              <a:t>شكل </a:t>
            </a:r>
            <a:r>
              <a:rPr lang="ar-SA" dirty="0"/>
              <a:t>مكتوب عن طريق السلطة المختصة</a:t>
            </a:r>
            <a:r>
              <a:rPr lang="ar-SA" dirty="0" smtClean="0"/>
              <a:t>.</a:t>
            </a:r>
            <a:endParaRPr lang="ar-SA" dirty="0"/>
          </a:p>
          <a:p>
            <a:pPr marL="114300" indent="0">
              <a:buNone/>
            </a:pPr>
            <a:endParaRPr lang="ar-SA" dirty="0"/>
          </a:p>
          <a:p>
            <a:pPr marL="114300" indent="0">
              <a:buNone/>
            </a:pPr>
            <a:r>
              <a:rPr lang="ar-SA" dirty="0" smtClean="0"/>
              <a:t>والواقع </a:t>
            </a:r>
            <a:r>
              <a:rPr lang="ar-SA" dirty="0"/>
              <a:t>أن التدخل التشريعي كان نادرًا في القوانين القديمة، غير أن هذا لا ينفي ما للشريعة من أهمية ودور </a:t>
            </a:r>
            <a:r>
              <a:rPr lang="ar-SA" dirty="0" smtClean="0"/>
              <a:t>كبير.</a:t>
            </a:r>
            <a:endParaRPr lang="ar-SA" dirty="0"/>
          </a:p>
        </p:txBody>
      </p:sp>
    </p:spTree>
    <p:extLst>
      <p:ext uri="{BB962C8B-B14F-4D97-AF65-F5344CB8AC3E}">
        <p14:creationId xmlns:p14="http://schemas.microsoft.com/office/powerpoint/2010/main" val="1744512919"/>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696416" y="1515072"/>
            <a:ext cx="7620000" cy="4800600"/>
          </a:xfrm>
        </p:spPr>
        <p:txBody>
          <a:bodyPr/>
          <a:lstStyle/>
          <a:p>
            <a:endParaRPr lang="ar-SA"/>
          </a:p>
        </p:txBody>
      </p:sp>
      <p:sp>
        <p:nvSpPr>
          <p:cNvPr id="4" name="مستطيل مستدير الزوايا 3"/>
          <p:cNvSpPr/>
          <p:nvPr/>
        </p:nvSpPr>
        <p:spPr>
          <a:xfrm>
            <a:off x="4620816" y="628656"/>
            <a:ext cx="3613248" cy="5832647"/>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2400" b="1" dirty="0">
                <a:latin typeface="Sakkal Majalla" panose="02000000000000000000" pitchFamily="2" charset="-78"/>
                <a:cs typeface="Sakkal Majalla" panose="02000000000000000000" pitchFamily="2" charset="-78"/>
              </a:rPr>
              <a:t>الإفتاء اخص من الاجتهاد لان الاجتهاد محله استنباط الاحكام سواء سُئل فيها أم لا أما الافتاء فمحلة إذا وقعت واقعة بالفعل ويتعرف الفقيه حكمها في الحال لهذا يعد الإفتاء اخطر من الاجتهاد لذا اشترط الفقهاء في المفتي نوعين من الشروط الأول/ أن تكون تتوافر فيها شروط المجتهد الثاني / شروط إضافية يجب توافرها بالإضافة الى شروط المجتهد .</a:t>
            </a:r>
          </a:p>
        </p:txBody>
      </p:sp>
      <p:sp>
        <p:nvSpPr>
          <p:cNvPr id="5" name="مستطيل مستدير الزوايا 4"/>
          <p:cNvSpPr/>
          <p:nvPr/>
        </p:nvSpPr>
        <p:spPr>
          <a:xfrm>
            <a:off x="539552" y="643732"/>
            <a:ext cx="3816424" cy="5809603"/>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2400" b="1" dirty="0" smtClean="0">
                <a:latin typeface="Sakkal Majalla" panose="02000000000000000000" pitchFamily="2" charset="-78"/>
                <a:cs typeface="Sakkal Majalla" panose="02000000000000000000" pitchFamily="2" charset="-78"/>
              </a:rPr>
              <a:t>الاجتهاد أعم واشمل من القياس فالاجتهاد يشمل ابداء الرأي في نصوص موجودة بالقرآن والسنة وذلك ببيان المقصود منها وتفسيرها وأيضا الاجتهاد فيما لم يرد فيه نص وذلك عن الطريق القياس والاستحسان والمصلحة المرسلة بغية الوصول الى حكم </a:t>
            </a:r>
          </a:p>
          <a:p>
            <a:pPr algn="ctr"/>
            <a:r>
              <a:rPr lang="ar-SA" sz="2400" b="1" dirty="0" smtClean="0">
                <a:latin typeface="Sakkal Majalla" panose="02000000000000000000" pitchFamily="2" charset="-78"/>
                <a:cs typeface="Sakkal Majalla" panose="02000000000000000000" pitchFamily="2" charset="-78"/>
              </a:rPr>
              <a:t>أما القياس مجاله محدد ومحصور على الوقائع التي لم يرد نص بشأنها فقط . </a:t>
            </a:r>
            <a:endParaRPr lang="ar-SA" sz="2400" b="1" dirty="0">
              <a:latin typeface="Sakkal Majalla" panose="02000000000000000000" pitchFamily="2" charset="-78"/>
              <a:cs typeface="Sakkal Majalla" panose="02000000000000000000" pitchFamily="2" charset="-78"/>
            </a:endParaRPr>
          </a:p>
        </p:txBody>
      </p:sp>
      <p:sp>
        <p:nvSpPr>
          <p:cNvPr id="6" name="مستطيل مستدير الزوايا 5"/>
          <p:cNvSpPr/>
          <p:nvPr/>
        </p:nvSpPr>
        <p:spPr>
          <a:xfrm>
            <a:off x="5556919" y="412633"/>
            <a:ext cx="2830563" cy="630556"/>
          </a:xfrm>
          <a:prstGeom prst="roundRect">
            <a:avLst/>
          </a:prstGeom>
        </p:spPr>
        <p:style>
          <a:lnRef idx="2">
            <a:schemeClr val="accent6"/>
          </a:lnRef>
          <a:fillRef idx="1">
            <a:schemeClr val="lt1"/>
          </a:fillRef>
          <a:effectRef idx="0">
            <a:schemeClr val="accent6"/>
          </a:effectRef>
          <a:fontRef idx="minor">
            <a:schemeClr val="dk1"/>
          </a:fontRef>
        </p:style>
        <p:txBody>
          <a:bodyPr rtlCol="1" anchor="ctr"/>
          <a:lstStyle/>
          <a:p>
            <a:pPr algn="ctr"/>
            <a:r>
              <a:rPr lang="ar-SA" sz="2000" b="1" dirty="0"/>
              <a:t>الفرق بين الاجتهاد والإفتاء </a:t>
            </a:r>
          </a:p>
        </p:txBody>
      </p:sp>
      <p:sp>
        <p:nvSpPr>
          <p:cNvPr id="7" name="مستطيل مستدير الزوايا 6"/>
          <p:cNvSpPr/>
          <p:nvPr/>
        </p:nvSpPr>
        <p:spPr>
          <a:xfrm>
            <a:off x="1393360" y="427708"/>
            <a:ext cx="2989728" cy="628065"/>
          </a:xfrm>
          <a:prstGeom prst="roundRect">
            <a:avLst/>
          </a:prstGeom>
        </p:spPr>
        <p:style>
          <a:lnRef idx="2">
            <a:schemeClr val="accent6"/>
          </a:lnRef>
          <a:fillRef idx="1">
            <a:schemeClr val="lt1"/>
          </a:fillRef>
          <a:effectRef idx="0">
            <a:schemeClr val="accent6"/>
          </a:effectRef>
          <a:fontRef idx="minor">
            <a:schemeClr val="dk1"/>
          </a:fontRef>
        </p:style>
        <p:txBody>
          <a:bodyPr rtlCol="1" anchor="ctr"/>
          <a:lstStyle/>
          <a:p>
            <a:pPr algn="ctr"/>
            <a:r>
              <a:rPr lang="ar-SA" sz="2000" b="1" dirty="0" smtClean="0"/>
              <a:t>الفرق بين الاجتهاد والقياس </a:t>
            </a:r>
            <a:endParaRPr lang="ar-SA" sz="2000" b="1" dirty="0"/>
          </a:p>
        </p:txBody>
      </p:sp>
    </p:spTree>
    <p:extLst>
      <p:ext uri="{BB962C8B-B14F-4D97-AF65-F5344CB8AC3E}">
        <p14:creationId xmlns:p14="http://schemas.microsoft.com/office/powerpoint/2010/main" val="748225792"/>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39552" y="260648"/>
            <a:ext cx="7620000" cy="1143000"/>
          </a:xfrm>
        </p:spPr>
        <p:txBody>
          <a:bodyPr/>
          <a:lstStyle/>
          <a:p>
            <a:pPr algn="r"/>
            <a:r>
              <a:rPr lang="ar-SA" sz="3600" dirty="0">
                <a:latin typeface="Sakkal Majalla" panose="02000000000000000000" pitchFamily="2" charset="-78"/>
                <a:cs typeface="Sakkal Majalla" panose="02000000000000000000" pitchFamily="2" charset="-78"/>
              </a:rPr>
              <a:t>ثالثا: الشروط الواجب توافرها في المجتهد :</a:t>
            </a:r>
          </a:p>
        </p:txBody>
      </p:sp>
      <p:sp>
        <p:nvSpPr>
          <p:cNvPr id="3" name="عنصر نائب للمحتوى 2"/>
          <p:cNvSpPr>
            <a:spLocks noGrp="1"/>
          </p:cNvSpPr>
          <p:nvPr>
            <p:ph idx="1"/>
          </p:nvPr>
        </p:nvSpPr>
        <p:spPr>
          <a:xfrm>
            <a:off x="359532" y="1259632"/>
            <a:ext cx="7980040" cy="4800600"/>
          </a:xfrm>
        </p:spPr>
        <p:txBody>
          <a:bodyPr>
            <a:noAutofit/>
          </a:bodyPr>
          <a:lstStyle/>
          <a:p>
            <a:pPr marL="628650" indent="-514350">
              <a:buFont typeface="+mj-lt"/>
              <a:buAutoNum type="arabicParenR"/>
            </a:pPr>
            <a:r>
              <a:rPr lang="ar-SA" sz="3000" dirty="0" smtClean="0">
                <a:latin typeface="Sakkal Majalla" panose="02000000000000000000" pitchFamily="2" charset="-78"/>
                <a:cs typeface="Sakkal Majalla" panose="02000000000000000000" pitchFamily="2" charset="-78"/>
              </a:rPr>
              <a:t> أن يكون ملماً بالمصادر النقلية . </a:t>
            </a:r>
          </a:p>
          <a:p>
            <a:pPr marL="628650" indent="-514350">
              <a:buFont typeface="+mj-lt"/>
              <a:buAutoNum type="arabicParenR"/>
            </a:pPr>
            <a:r>
              <a:rPr lang="ar-SA" sz="3000" dirty="0" smtClean="0">
                <a:latin typeface="Sakkal Majalla" panose="02000000000000000000" pitchFamily="2" charset="-78"/>
                <a:cs typeface="Sakkal Majalla" panose="02000000000000000000" pitchFamily="2" charset="-78"/>
              </a:rPr>
              <a:t> أن يكون واقفاً على اقوال السلف وقوفاً تاماً من </a:t>
            </a:r>
            <a:r>
              <a:rPr lang="ar-SA" sz="3000" dirty="0">
                <a:latin typeface="Sakkal Majalla" panose="02000000000000000000" pitchFamily="2" charset="-78"/>
                <a:cs typeface="Sakkal Majalla" panose="02000000000000000000" pitchFamily="2" charset="-78"/>
              </a:rPr>
              <a:t>ح</a:t>
            </a:r>
            <a:r>
              <a:rPr lang="ar-SA" sz="3000" dirty="0" smtClean="0">
                <a:latin typeface="Sakkal Majalla" panose="02000000000000000000" pitchFamily="2" charset="-78"/>
                <a:cs typeface="Sakkal Majalla" panose="02000000000000000000" pitchFamily="2" charset="-78"/>
              </a:rPr>
              <a:t>يث ما هو موضع </a:t>
            </a:r>
            <a:r>
              <a:rPr lang="ar-SA" sz="3000" dirty="0">
                <a:latin typeface="Sakkal Majalla" panose="02000000000000000000" pitchFamily="2" charset="-78"/>
                <a:cs typeface="Sakkal Majalla" panose="02000000000000000000" pitchFamily="2" charset="-78"/>
              </a:rPr>
              <a:t>إ</a:t>
            </a:r>
            <a:r>
              <a:rPr lang="ar-SA" sz="3000" dirty="0" smtClean="0">
                <a:latin typeface="Sakkal Majalla" panose="02000000000000000000" pitchFamily="2" charset="-78"/>
                <a:cs typeface="Sakkal Majalla" panose="02000000000000000000" pitchFamily="2" charset="-78"/>
              </a:rPr>
              <a:t>جماع و ما هو موضع اختلاف .</a:t>
            </a:r>
          </a:p>
          <a:p>
            <a:pPr marL="628650" indent="-514350">
              <a:buFont typeface="+mj-lt"/>
              <a:buAutoNum type="arabicParenR"/>
            </a:pPr>
            <a:r>
              <a:rPr lang="ar-SA" sz="3000" dirty="0" smtClean="0">
                <a:latin typeface="Sakkal Majalla" panose="02000000000000000000" pitchFamily="2" charset="-78"/>
                <a:cs typeface="Sakkal Majalla" panose="02000000000000000000" pitchFamily="2" charset="-78"/>
              </a:rPr>
              <a:t> أن يكون مجيداً للغة العربية وبأصولها وقواعدها ودلالة مفرداتها. </a:t>
            </a:r>
          </a:p>
          <a:p>
            <a:pPr marL="628650" indent="-514350">
              <a:buFont typeface="+mj-lt"/>
              <a:buAutoNum type="arabicParenR"/>
            </a:pPr>
            <a:r>
              <a:rPr lang="ar-SA" sz="3000" dirty="0" smtClean="0">
                <a:latin typeface="Sakkal Majalla" panose="02000000000000000000" pitchFamily="2" charset="-78"/>
                <a:cs typeface="Sakkal Majalla" panose="02000000000000000000" pitchFamily="2" charset="-78"/>
              </a:rPr>
              <a:t> أن يقف على مواضع الإجماع ومواضع الاختلاف وليس من بشرط ان يكون ملم بالإلمام التام بل يكفي أن يكون على علم بمواضع الإجماع والاختلاف بكل مسألة يتصدى لدراستها .</a:t>
            </a:r>
          </a:p>
          <a:p>
            <a:pPr marL="628650" indent="-514350">
              <a:buFont typeface="+mj-lt"/>
              <a:buAutoNum type="arabicParenR"/>
            </a:pPr>
            <a:r>
              <a:rPr lang="ar-SA" sz="3000" dirty="0" smtClean="0">
                <a:latin typeface="Sakkal Majalla" panose="02000000000000000000" pitchFamily="2" charset="-78"/>
                <a:cs typeface="Sakkal Majalla" panose="02000000000000000000" pitchFamily="2" charset="-78"/>
              </a:rPr>
              <a:t>أن يكون عارف بمقاصد الاحكام وأن يكون صحيح الفهم محسناً للتقدير وأن يكون صحيح النية سليم الاعتقاد وأن تتوافر لديه أدوات ووسائل الاجتهاد بالرأي ( القياس والمصلحة المرسلة والاستحسان ) </a:t>
            </a:r>
            <a:endParaRPr lang="ar-SA" sz="3000" dirty="0">
              <a:latin typeface="Sakkal Majalla" panose="02000000000000000000" pitchFamily="2" charset="-78"/>
              <a:cs typeface="Sakkal Majalla" panose="02000000000000000000" pitchFamily="2" charset="-78"/>
            </a:endParaRPr>
          </a:p>
        </p:txBody>
      </p:sp>
    </p:spTree>
    <p:extLst>
      <p:ext uri="{BB962C8B-B14F-4D97-AF65-F5344CB8AC3E}">
        <p14:creationId xmlns:p14="http://schemas.microsoft.com/office/powerpoint/2010/main" val="3358783161"/>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67544" y="548680"/>
            <a:ext cx="7620000" cy="1143000"/>
          </a:xfrm>
        </p:spPr>
        <p:txBody>
          <a:bodyPr/>
          <a:lstStyle/>
          <a:p>
            <a:pPr algn="r"/>
            <a:r>
              <a:rPr lang="ar-SA" sz="3600" dirty="0">
                <a:latin typeface="Sakkal Majalla" panose="02000000000000000000" pitchFamily="2" charset="-78"/>
                <a:cs typeface="Sakkal Majalla" panose="02000000000000000000" pitchFamily="2" charset="-78"/>
              </a:rPr>
              <a:t>رابعا : أقسام الاجتهاد بالرأي :</a:t>
            </a:r>
          </a:p>
        </p:txBody>
      </p:sp>
      <p:sp>
        <p:nvSpPr>
          <p:cNvPr id="3" name="عنصر نائب للمحتوى 2"/>
          <p:cNvSpPr>
            <a:spLocks noGrp="1"/>
          </p:cNvSpPr>
          <p:nvPr>
            <p:ph idx="1"/>
          </p:nvPr>
        </p:nvSpPr>
        <p:spPr>
          <a:xfrm>
            <a:off x="251520" y="1556792"/>
            <a:ext cx="8280920" cy="4997152"/>
          </a:xfrm>
        </p:spPr>
        <p:txBody>
          <a:bodyPr/>
          <a:lstStyle/>
          <a:p>
            <a:pPr marL="628650" indent="-514350">
              <a:buFont typeface="+mj-lt"/>
              <a:buAutoNum type="arabicParenR"/>
            </a:pPr>
            <a:r>
              <a:rPr lang="ar-SA" sz="3200" b="1" dirty="0" smtClean="0">
                <a:latin typeface="Sakkal Majalla" panose="02000000000000000000" pitchFamily="2" charset="-78"/>
                <a:cs typeface="Sakkal Majalla" panose="02000000000000000000" pitchFamily="2" charset="-78"/>
              </a:rPr>
              <a:t>الرأي </a:t>
            </a:r>
            <a:r>
              <a:rPr lang="ar-SA" sz="3200" b="1" dirty="0">
                <a:latin typeface="Sakkal Majalla" panose="02000000000000000000" pitchFamily="2" charset="-78"/>
                <a:cs typeface="Sakkal Majalla" panose="02000000000000000000" pitchFamily="2" charset="-78"/>
              </a:rPr>
              <a:t>الصحيح / </a:t>
            </a:r>
            <a:r>
              <a:rPr lang="ar-SA" sz="3200" dirty="0">
                <a:latin typeface="Sakkal Majalla" panose="02000000000000000000" pitchFamily="2" charset="-78"/>
                <a:cs typeface="Sakkal Majalla" panose="02000000000000000000" pitchFamily="2" charset="-78"/>
              </a:rPr>
              <a:t>هو الاجتهاد الذي يبذل فيه المجتهد جهداً جهيداً في استنباط الاحكام العملية من أدلتها التفصيلية ولا خلاف بين الفقهاء في الاخذ والعمل بموجبه .</a:t>
            </a:r>
          </a:p>
          <a:p>
            <a:pPr marL="628650" indent="-514350">
              <a:buFont typeface="+mj-lt"/>
              <a:buAutoNum type="arabicParenR"/>
            </a:pPr>
            <a:r>
              <a:rPr lang="ar-SA" sz="3200" dirty="0" smtClean="0">
                <a:latin typeface="Sakkal Majalla" panose="02000000000000000000" pitchFamily="2" charset="-78"/>
                <a:cs typeface="Sakkal Majalla" panose="02000000000000000000" pitchFamily="2" charset="-78"/>
              </a:rPr>
              <a:t> </a:t>
            </a:r>
            <a:r>
              <a:rPr lang="ar-SA" sz="3200" b="1" dirty="0">
                <a:latin typeface="Sakkal Majalla" panose="02000000000000000000" pitchFamily="2" charset="-78"/>
                <a:cs typeface="Sakkal Majalla" panose="02000000000000000000" pitchFamily="2" charset="-78"/>
              </a:rPr>
              <a:t>الرأي الباطل / </a:t>
            </a:r>
            <a:r>
              <a:rPr lang="ar-SA" sz="3200" dirty="0">
                <a:latin typeface="Sakkal Majalla" panose="02000000000000000000" pitchFamily="2" charset="-78"/>
                <a:cs typeface="Sakkal Majalla" panose="02000000000000000000" pitchFamily="2" charset="-78"/>
              </a:rPr>
              <a:t>وهو الرأي الذي يبنى على الفهم الخاطئ للنصوص نتيجة التقصير في معرفتها او تأوليها او تحريفها بحيث يخرج النص عن مقتضاه ولا يجوز الاخذ به مطلقاً .</a:t>
            </a:r>
          </a:p>
          <a:p>
            <a:pPr marL="628650" indent="-514350">
              <a:buFont typeface="+mj-lt"/>
              <a:buAutoNum type="arabicParenR"/>
            </a:pPr>
            <a:r>
              <a:rPr lang="ar-SA" sz="3200" b="1" dirty="0" smtClean="0">
                <a:latin typeface="Sakkal Majalla" panose="02000000000000000000" pitchFamily="2" charset="-78"/>
                <a:cs typeface="Sakkal Majalla" panose="02000000000000000000" pitchFamily="2" charset="-78"/>
              </a:rPr>
              <a:t>رأي </a:t>
            </a:r>
            <a:r>
              <a:rPr lang="ar-SA" sz="3200" b="1" dirty="0">
                <a:latin typeface="Sakkal Majalla" panose="02000000000000000000" pitchFamily="2" charset="-78"/>
                <a:cs typeface="Sakkal Majalla" panose="02000000000000000000" pitchFamily="2" charset="-78"/>
              </a:rPr>
              <a:t>يقع بين الصحة والبطلان / </a:t>
            </a:r>
            <a:r>
              <a:rPr lang="ar-SA" sz="3200" dirty="0">
                <a:latin typeface="Sakkal Majalla" panose="02000000000000000000" pitchFamily="2" charset="-78"/>
                <a:cs typeface="Sakkal Majalla" panose="02000000000000000000" pitchFamily="2" charset="-78"/>
              </a:rPr>
              <a:t>ويسمى بالرأي الذي يكون موضع اشتباه وقد أجاز بعض الفقهاء الاخذ به شريطة وجود حالة ضرورية مع إعمال قاعدة الضرورة تقدر بقدرها .</a:t>
            </a:r>
          </a:p>
          <a:p>
            <a:endParaRPr lang="ar-SA" dirty="0"/>
          </a:p>
        </p:txBody>
      </p:sp>
    </p:spTree>
    <p:extLst>
      <p:ext uri="{BB962C8B-B14F-4D97-AF65-F5344CB8AC3E}">
        <p14:creationId xmlns:p14="http://schemas.microsoft.com/office/powerpoint/2010/main" val="203958904"/>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sz="3600" dirty="0">
                <a:latin typeface="Sakkal Majalla" panose="02000000000000000000" pitchFamily="2" charset="-78"/>
                <a:cs typeface="Sakkal Majalla" panose="02000000000000000000" pitchFamily="2" charset="-78"/>
              </a:rPr>
              <a:t>خامسا: نطاق الاجتهاد بالرأي </a:t>
            </a:r>
          </a:p>
        </p:txBody>
      </p:sp>
      <p:sp>
        <p:nvSpPr>
          <p:cNvPr id="3" name="عنصر نائب للمحتوى 2"/>
          <p:cNvSpPr>
            <a:spLocks noGrp="1"/>
          </p:cNvSpPr>
          <p:nvPr>
            <p:ph idx="1"/>
          </p:nvPr>
        </p:nvSpPr>
        <p:spPr>
          <a:xfrm>
            <a:off x="0" y="1417638"/>
            <a:ext cx="8388424" cy="5256584"/>
          </a:xfrm>
        </p:spPr>
        <p:txBody>
          <a:bodyPr>
            <a:noAutofit/>
          </a:bodyPr>
          <a:lstStyle/>
          <a:p>
            <a:pPr marL="114300" indent="0">
              <a:buNone/>
            </a:pPr>
            <a:r>
              <a:rPr lang="ar-SA" sz="3200" dirty="0">
                <a:latin typeface="Sakkal Majalla" panose="02000000000000000000" pitchFamily="2" charset="-78"/>
                <a:cs typeface="Sakkal Majalla" panose="02000000000000000000" pitchFamily="2" charset="-78"/>
              </a:rPr>
              <a:t>دور التشريع الذي طور القانون محدد </a:t>
            </a:r>
            <a:r>
              <a:rPr lang="ar-SA" sz="3200" u="sng" dirty="0">
                <a:latin typeface="Sakkal Majalla" panose="02000000000000000000" pitchFamily="2" charset="-78"/>
                <a:cs typeface="Sakkal Majalla" panose="02000000000000000000" pitchFamily="2" charset="-78"/>
              </a:rPr>
              <a:t>بنطاق المعاملات</a:t>
            </a:r>
            <a:r>
              <a:rPr lang="ar-SA" sz="3200" dirty="0">
                <a:latin typeface="Sakkal Majalla" panose="02000000000000000000" pitchFamily="2" charset="-78"/>
                <a:cs typeface="Sakkal Majalla" panose="02000000000000000000" pitchFamily="2" charset="-78"/>
              </a:rPr>
              <a:t> وتحديداً بالمسائل التي لم يرد بشأنها أحكام قطعية </a:t>
            </a:r>
            <a:r>
              <a:rPr lang="ar-SA" sz="3200" dirty="0" smtClean="0">
                <a:latin typeface="Sakkal Majalla" panose="02000000000000000000" pitchFamily="2" charset="-78"/>
                <a:cs typeface="Sakkal Majalla" panose="02000000000000000000" pitchFamily="2" charset="-78"/>
              </a:rPr>
              <a:t>.</a:t>
            </a:r>
            <a:endParaRPr lang="ar-SA" sz="3200" dirty="0">
              <a:latin typeface="Sakkal Majalla" panose="02000000000000000000" pitchFamily="2" charset="-78"/>
              <a:cs typeface="Sakkal Majalla" panose="02000000000000000000" pitchFamily="2" charset="-78"/>
            </a:endParaRPr>
          </a:p>
          <a:p>
            <a:pPr marL="114300" indent="0">
              <a:buNone/>
            </a:pPr>
            <a:r>
              <a:rPr lang="ar-SA" sz="3200" dirty="0">
                <a:latin typeface="Sakkal Majalla" panose="02000000000000000000" pitchFamily="2" charset="-78"/>
                <a:cs typeface="Sakkal Majalla" panose="02000000000000000000" pitchFamily="2" charset="-78"/>
              </a:rPr>
              <a:t>والتشريع الإسلامي قد تضمنت أسسه التيسير وعدم الحرج وظهر ذلك جليلاً في كافة أحكامه ومجالاته ومن بينها مجال المعاملات حيث الابتعاد عن الشكلية و التعقيد لذا كان التعويل في العقود على الرضا وإعمال العرف الذي يتوافق مع مقتضيات الدين الإسلامي وذلك بالقطع مرده الى أن استمرار سريان العرف يعد من باب التيسير والأكثر من ذلك اغلب الاحكام المنظمة للمعاملات في الشريعة جاءت في اطار قواعد عامة موسومة بالمرونة التي تجعلها صالحة للتطبيق في كل زمان ومكان .</a:t>
            </a:r>
          </a:p>
        </p:txBody>
      </p:sp>
    </p:spTree>
    <p:extLst>
      <p:ext uri="{BB962C8B-B14F-4D97-AF65-F5344CB8AC3E}">
        <p14:creationId xmlns:p14="http://schemas.microsoft.com/office/powerpoint/2010/main" val="4131288926"/>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703056" y="476672"/>
            <a:ext cx="7620000" cy="1143000"/>
          </a:xfrm>
        </p:spPr>
        <p:txBody>
          <a:bodyPr/>
          <a:lstStyle/>
          <a:p>
            <a:pPr algn="r"/>
            <a:r>
              <a:rPr lang="ar-SA" sz="3600" dirty="0">
                <a:latin typeface="Sakkal Majalla" panose="02000000000000000000" pitchFamily="2" charset="-78"/>
                <a:cs typeface="Sakkal Majalla" panose="02000000000000000000" pitchFamily="2" charset="-78"/>
              </a:rPr>
              <a:t>سادساً: دور التشريع كوسيلة من وسائل تطور القانون الإسلامي منذ عهد الخلفاء الراشدين وحتى العصر الحديث </a:t>
            </a:r>
          </a:p>
        </p:txBody>
      </p:sp>
      <p:sp>
        <p:nvSpPr>
          <p:cNvPr id="3" name="عنصر نائب للمحتوى 2"/>
          <p:cNvSpPr>
            <a:spLocks noGrp="1"/>
          </p:cNvSpPr>
          <p:nvPr>
            <p:ph idx="1"/>
          </p:nvPr>
        </p:nvSpPr>
        <p:spPr>
          <a:xfrm>
            <a:off x="683568" y="2030658"/>
            <a:ext cx="7620000" cy="4800600"/>
          </a:xfrm>
        </p:spPr>
        <p:txBody>
          <a:bodyPr/>
          <a:lstStyle/>
          <a:p>
            <a:pPr marL="114300" indent="0">
              <a:buNone/>
            </a:pPr>
            <a:r>
              <a:rPr lang="ar-SA" dirty="0" smtClean="0"/>
              <a:t>للتشريع الاجتهادي والمبني على الرأي تطبيقات كثيرة في الكشف عن الأحكام الشرعية , وقد صدرت أحكام تشريعية كثيرة وفي مناسبات عديدة إعمالاً لهذا المعنى . </a:t>
            </a:r>
          </a:p>
          <a:p>
            <a:pPr marL="114300" indent="0">
              <a:buNone/>
            </a:pPr>
            <a:r>
              <a:rPr lang="ar-SA" dirty="0" smtClean="0"/>
              <a:t>1- التشريع كوسيلة من وسائل تطور القانون الإسلامي في عهد الخلفاء الراشدين / </a:t>
            </a:r>
          </a:p>
          <a:p>
            <a:pPr marL="114300" indent="0">
              <a:buNone/>
            </a:pPr>
            <a:r>
              <a:rPr lang="ar-SA" dirty="0" smtClean="0"/>
              <a:t>بدأ التشريع يظهر ولعب دورا كبيرا في التأطير التشريعي عكس عهد الرسول - صلى الله عليه وسلم - إذ كان التشريع في هذا العصر مقصورا على ما ينزل بالمسلمين من </a:t>
            </a:r>
            <a:r>
              <a:rPr lang="ar-SA" dirty="0"/>
              <a:t>ح</a:t>
            </a:r>
            <a:r>
              <a:rPr lang="ar-SA" dirty="0" smtClean="0"/>
              <a:t>وادث وما يعترضهم من وقائع وقد تميز التشريع بالواقعية وندرة الاختلاف بالرأي </a:t>
            </a:r>
            <a:endParaRPr lang="ar-SA" dirty="0"/>
          </a:p>
        </p:txBody>
      </p:sp>
    </p:spTree>
    <p:extLst>
      <p:ext uri="{BB962C8B-B14F-4D97-AF65-F5344CB8AC3E}">
        <p14:creationId xmlns:p14="http://schemas.microsoft.com/office/powerpoint/2010/main" val="3527498953"/>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مستطيل 2"/>
          <p:cNvSpPr/>
          <p:nvPr/>
        </p:nvSpPr>
        <p:spPr>
          <a:xfrm>
            <a:off x="467544" y="1196752"/>
            <a:ext cx="7596336" cy="4067139"/>
          </a:xfrm>
          <a:prstGeom prst="rect">
            <a:avLst/>
          </a:prstGeom>
        </p:spPr>
        <p:txBody>
          <a:bodyPr wrap="square">
            <a:spAutoFit/>
          </a:bodyPr>
          <a:lstStyle/>
          <a:p>
            <a:pPr marL="342900" lvl="0" indent="-342900">
              <a:lnSpc>
                <a:spcPct val="107000"/>
              </a:lnSpc>
              <a:spcAft>
                <a:spcPts val="800"/>
              </a:spcAft>
              <a:buFont typeface="Wingdings" panose="05000000000000000000" pitchFamily="2" charset="2"/>
              <a:buChar char=""/>
            </a:pPr>
            <a:r>
              <a:rPr lang="ar-AE" sz="3600" b="1" spc="-100" dirty="0">
                <a:solidFill>
                  <a:schemeClr val="tx2"/>
                </a:solidFill>
                <a:latin typeface="Sakkal Majalla" panose="02000000000000000000" pitchFamily="2" charset="-78"/>
                <a:ea typeface="+mj-ea"/>
                <a:cs typeface="Sakkal Majalla" panose="02000000000000000000" pitchFamily="2" charset="-78"/>
              </a:rPr>
              <a:t>التشريع كوسيلة من وسائل تطور القانون الإسلامي في العصر الأموي : </a:t>
            </a:r>
            <a:endParaRPr lang="en-US" sz="3600" b="1" spc="-100" dirty="0">
              <a:solidFill>
                <a:schemeClr val="tx2"/>
              </a:solidFill>
              <a:latin typeface="Sakkal Majalla" panose="02000000000000000000" pitchFamily="2" charset="-78"/>
              <a:ea typeface="+mj-ea"/>
              <a:cs typeface="Sakkal Majalla" panose="02000000000000000000" pitchFamily="2" charset="-78"/>
            </a:endParaRPr>
          </a:p>
          <a:p>
            <a:pPr marL="342900" lvl="0" indent="-342900">
              <a:lnSpc>
                <a:spcPct val="107000"/>
              </a:lnSpc>
              <a:spcAft>
                <a:spcPts val="800"/>
              </a:spcAft>
              <a:buFont typeface="Symbol" panose="05050102010706020507" pitchFamily="18" charset="2"/>
              <a:buChar char=""/>
            </a:pPr>
            <a:r>
              <a:rPr lang="ar-AE" sz="2200" dirty="0"/>
              <a:t>تفرق القضاء لاتساع الفتوحات الإسلاميه.</a:t>
            </a:r>
            <a:endParaRPr lang="en-US" sz="2200" dirty="0"/>
          </a:p>
          <a:p>
            <a:pPr marL="342900" lvl="0" indent="-342900">
              <a:lnSpc>
                <a:spcPct val="107000"/>
              </a:lnSpc>
              <a:spcAft>
                <a:spcPts val="800"/>
              </a:spcAft>
              <a:buFont typeface="Symbol" panose="05050102010706020507" pitchFamily="18" charset="2"/>
              <a:buChar char=""/>
            </a:pPr>
            <a:r>
              <a:rPr lang="ar-AE" sz="2200" dirty="0"/>
              <a:t>بدأت تختلف الاحكام في الموضوع الواحد لعدة أسباب :</a:t>
            </a:r>
            <a:endParaRPr lang="en-US" sz="2200" dirty="0"/>
          </a:p>
          <a:p>
            <a:pPr marL="619125">
              <a:lnSpc>
                <a:spcPct val="107000"/>
              </a:lnSpc>
              <a:spcAft>
                <a:spcPts val="800"/>
              </a:spcAft>
            </a:pPr>
            <a:r>
              <a:rPr lang="ar-AE" sz="2200" dirty="0"/>
              <a:t>أ – اختلاف العادات والتقاليد </a:t>
            </a:r>
            <a:endParaRPr lang="en-US" sz="2200" dirty="0"/>
          </a:p>
          <a:p>
            <a:pPr marL="619125">
              <a:lnSpc>
                <a:spcPct val="107000"/>
              </a:lnSpc>
              <a:spcAft>
                <a:spcPts val="800"/>
              </a:spcAft>
            </a:pPr>
            <a:r>
              <a:rPr lang="ar-AE" sz="2200" dirty="0"/>
              <a:t>ب – اختلاف الحاجات باختلاف البيئه والنشاط السائد فيها </a:t>
            </a:r>
            <a:endParaRPr lang="en-US" sz="2200" dirty="0"/>
          </a:p>
          <a:p>
            <a:pPr marL="619125">
              <a:lnSpc>
                <a:spcPct val="107000"/>
              </a:lnSpc>
              <a:spcAft>
                <a:spcPts val="800"/>
              </a:spcAft>
            </a:pPr>
            <a:r>
              <a:rPr lang="ar-AE" sz="2200" dirty="0"/>
              <a:t>ج – اختلاف الفقهاء في فهم الأحكام الشرعيه واستنباطها </a:t>
            </a:r>
            <a:endParaRPr lang="en-US" sz="2200" dirty="0"/>
          </a:p>
          <a:p>
            <a:pPr marL="342900" lvl="0" indent="-342900">
              <a:lnSpc>
                <a:spcPct val="107000"/>
              </a:lnSpc>
              <a:spcAft>
                <a:spcPts val="800"/>
              </a:spcAft>
              <a:buFont typeface="Symbol" panose="05050102010706020507" pitchFamily="18" charset="2"/>
              <a:buChar char=""/>
            </a:pPr>
            <a:r>
              <a:rPr lang="ar-AE" sz="2200" dirty="0"/>
              <a:t>ظهور مدرستي : الحديث في المدينة ، والرأي في الكوفه .</a:t>
            </a:r>
            <a:endParaRPr lang="en-US" sz="2200" dirty="0"/>
          </a:p>
        </p:txBody>
      </p:sp>
    </p:spTree>
    <p:extLst>
      <p:ext uri="{BB962C8B-B14F-4D97-AF65-F5344CB8AC3E}">
        <p14:creationId xmlns:p14="http://schemas.microsoft.com/office/powerpoint/2010/main" val="1327621835"/>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79512" y="188640"/>
            <a:ext cx="8172400" cy="7050135"/>
          </a:xfrm>
          <a:prstGeom prst="rect">
            <a:avLst/>
          </a:prstGeom>
        </p:spPr>
        <p:txBody>
          <a:bodyPr wrap="square">
            <a:spAutoFit/>
          </a:bodyPr>
          <a:lstStyle/>
          <a:p>
            <a:pPr marL="342900" lvl="0" indent="-342900">
              <a:lnSpc>
                <a:spcPct val="107000"/>
              </a:lnSpc>
              <a:spcAft>
                <a:spcPts val="800"/>
              </a:spcAft>
              <a:buFont typeface="Wingdings" panose="05000000000000000000" pitchFamily="2" charset="2"/>
              <a:buChar char=""/>
            </a:pPr>
            <a:r>
              <a:rPr lang="ar-AE" sz="3600" b="1" spc="-100" dirty="0">
                <a:solidFill>
                  <a:schemeClr val="tx2"/>
                </a:solidFill>
                <a:latin typeface="Sakkal Majalla" panose="02000000000000000000" pitchFamily="2" charset="-78"/>
                <a:ea typeface="+mj-ea"/>
                <a:cs typeface="Sakkal Majalla" panose="02000000000000000000" pitchFamily="2" charset="-78"/>
              </a:rPr>
              <a:t>التشريع كوسيلة من وسائل تطور القانون </a:t>
            </a:r>
            <a:r>
              <a:rPr lang="ar-AE" sz="3600" b="1" spc="-100" dirty="0" smtClean="0">
                <a:solidFill>
                  <a:schemeClr val="tx2"/>
                </a:solidFill>
                <a:latin typeface="Sakkal Majalla" panose="02000000000000000000" pitchFamily="2" charset="-78"/>
                <a:ea typeface="+mj-ea"/>
                <a:cs typeface="Sakkal Majalla" panose="02000000000000000000" pitchFamily="2" charset="-78"/>
              </a:rPr>
              <a:t>الإسلامي </a:t>
            </a:r>
            <a:r>
              <a:rPr lang="ar-AE" sz="3600" b="1" spc="-100" dirty="0">
                <a:solidFill>
                  <a:schemeClr val="tx2"/>
                </a:solidFill>
                <a:latin typeface="Sakkal Majalla" panose="02000000000000000000" pitchFamily="2" charset="-78"/>
                <a:ea typeface="+mj-ea"/>
                <a:cs typeface="Sakkal Majalla" panose="02000000000000000000" pitchFamily="2" charset="-78"/>
              </a:rPr>
              <a:t>في العصر العباسي :</a:t>
            </a:r>
            <a:endParaRPr lang="en-US" sz="3600" b="1" spc="-100" dirty="0">
              <a:solidFill>
                <a:schemeClr val="tx2"/>
              </a:solidFill>
              <a:latin typeface="Sakkal Majalla" panose="02000000000000000000" pitchFamily="2" charset="-78"/>
              <a:ea typeface="+mj-ea"/>
              <a:cs typeface="Sakkal Majalla" panose="02000000000000000000" pitchFamily="2" charset="-78"/>
            </a:endParaRPr>
          </a:p>
          <a:p>
            <a:pPr marL="342900" lvl="0" indent="-342900">
              <a:lnSpc>
                <a:spcPct val="107000"/>
              </a:lnSpc>
              <a:spcAft>
                <a:spcPts val="800"/>
              </a:spcAft>
              <a:buFont typeface="Symbol" panose="05050102010706020507" pitchFamily="18" charset="2"/>
              <a:buChar char=""/>
            </a:pPr>
            <a:r>
              <a:rPr lang="ar-AE" sz="2200" b="1" dirty="0"/>
              <a:t>ازدهر التشريع الإسلامي بسبب تكاف عدة عوامل منها : </a:t>
            </a:r>
            <a:endParaRPr lang="en-US" sz="2200" b="1" dirty="0"/>
          </a:p>
          <a:p>
            <a:pPr marL="619125">
              <a:lnSpc>
                <a:spcPct val="107000"/>
              </a:lnSpc>
              <a:spcAft>
                <a:spcPts val="800"/>
              </a:spcAft>
            </a:pPr>
            <a:r>
              <a:rPr lang="ar-AE" sz="2200" dirty="0"/>
              <a:t>أ – اهتمام الخلفاء بالفقه والقضاء </a:t>
            </a:r>
            <a:endParaRPr lang="en-US" sz="2200" dirty="0"/>
          </a:p>
          <a:p>
            <a:pPr marL="619125">
              <a:lnSpc>
                <a:spcPct val="107000"/>
              </a:lnSpc>
              <a:spcAft>
                <a:spcPts val="800"/>
              </a:spcAft>
            </a:pPr>
            <a:r>
              <a:rPr lang="ar-AE" sz="2200" dirty="0"/>
              <a:t>ب – كثرة النوازل والمستجدات الناجمة عن اتساع الدوله الاسلاميه </a:t>
            </a:r>
            <a:endParaRPr lang="en-US" sz="2200" dirty="0"/>
          </a:p>
          <a:p>
            <a:pPr marL="619125">
              <a:lnSpc>
                <a:spcPct val="107000"/>
              </a:lnSpc>
              <a:spcAft>
                <a:spcPts val="800"/>
              </a:spcAft>
            </a:pPr>
            <a:r>
              <a:rPr lang="ar-AE" sz="2200" dirty="0"/>
              <a:t>ج – تدوين السنه النبوية المهرة وغيرها من المسائل والعلوم </a:t>
            </a:r>
            <a:endParaRPr lang="en-US" sz="2200" dirty="0"/>
          </a:p>
          <a:p>
            <a:pPr marL="619125">
              <a:lnSpc>
                <a:spcPct val="107000"/>
              </a:lnSpc>
              <a:spcAft>
                <a:spcPts val="800"/>
              </a:spcAft>
            </a:pPr>
            <a:r>
              <a:rPr lang="ar-AE" sz="2200" dirty="0"/>
              <a:t>د – حرية الاجتهاد </a:t>
            </a:r>
            <a:endParaRPr lang="en-US" sz="2200" dirty="0"/>
          </a:p>
          <a:p>
            <a:pPr marL="619125">
              <a:lnSpc>
                <a:spcPct val="107000"/>
              </a:lnSpc>
              <a:spcAft>
                <a:spcPts val="800"/>
              </a:spcAft>
            </a:pPr>
            <a:r>
              <a:rPr lang="ar-AE" sz="2200" dirty="0"/>
              <a:t>ه – نمو الحركة العلمية </a:t>
            </a:r>
            <a:endParaRPr lang="en-US" sz="2200" dirty="0"/>
          </a:p>
          <a:p>
            <a:pPr marL="619125">
              <a:lnSpc>
                <a:spcPct val="107000"/>
              </a:lnSpc>
              <a:spcAft>
                <a:spcPts val="800"/>
              </a:spcAft>
            </a:pPr>
            <a:r>
              <a:rPr lang="ar-AE" sz="2200" dirty="0"/>
              <a:t>و – تفرق العلماء في الامصار </a:t>
            </a:r>
            <a:endParaRPr lang="en-US" sz="2200" dirty="0"/>
          </a:p>
          <a:p>
            <a:pPr marL="619125">
              <a:lnSpc>
                <a:spcPct val="107000"/>
              </a:lnSpc>
              <a:spcAft>
                <a:spcPts val="800"/>
              </a:spcAft>
            </a:pPr>
            <a:r>
              <a:rPr lang="ar-AE" sz="2200" dirty="0"/>
              <a:t>ز – كثرة الجدال الإيجابي </a:t>
            </a:r>
            <a:endParaRPr lang="en-US" sz="2200" dirty="0"/>
          </a:p>
          <a:p>
            <a:pPr marL="619125">
              <a:lnSpc>
                <a:spcPct val="107000"/>
              </a:lnSpc>
              <a:spcAft>
                <a:spcPts val="800"/>
              </a:spcAft>
            </a:pPr>
            <a:r>
              <a:rPr lang="ar-AE" sz="2200" dirty="0"/>
              <a:t>ح – ظهور الفقه التقديري وبخاصة عند </a:t>
            </a:r>
            <a:r>
              <a:rPr lang="ar-AE" sz="2200" dirty="0" err="1" smtClean="0"/>
              <a:t>الأحناف</a:t>
            </a:r>
            <a:endParaRPr lang="en-US" sz="2200" dirty="0"/>
          </a:p>
          <a:p>
            <a:pPr marL="619125">
              <a:lnSpc>
                <a:spcPct val="107000"/>
              </a:lnSpc>
              <a:spcAft>
                <a:spcPts val="800"/>
              </a:spcAft>
            </a:pPr>
            <a:r>
              <a:rPr lang="ar-AE" sz="2200" dirty="0"/>
              <a:t>( </a:t>
            </a:r>
            <a:r>
              <a:rPr lang="ar-AE" sz="2200" b="1" dirty="0">
                <a:solidFill>
                  <a:schemeClr val="accent3">
                    <a:lumMod val="75000"/>
                  </a:schemeClr>
                </a:solidFill>
              </a:rPr>
              <a:t>الفقه </a:t>
            </a:r>
            <a:r>
              <a:rPr lang="ar-AE" sz="2200" b="1" dirty="0" smtClean="0">
                <a:solidFill>
                  <a:schemeClr val="accent3">
                    <a:lumMod val="75000"/>
                  </a:schemeClr>
                </a:solidFill>
              </a:rPr>
              <a:t>التقديري</a:t>
            </a:r>
            <a:r>
              <a:rPr lang="ar-SA" sz="2200" b="1" dirty="0" smtClean="0">
                <a:solidFill>
                  <a:schemeClr val="accent3">
                    <a:lumMod val="75000"/>
                  </a:schemeClr>
                </a:solidFill>
              </a:rPr>
              <a:t>: </a:t>
            </a:r>
            <a:r>
              <a:rPr lang="ar-SA" sz="2200" dirty="0"/>
              <a:t>هو الفقه الذي لا يقتصر على دورة على إبداء الرأي في النوازل التي تظهر فحسب ، بل يفترض مشاكل او حوادث ويقرر لها الأحكام الشرعية التي تطبق عليها حال حدوثها ).  </a:t>
            </a:r>
            <a:endParaRPr lang="en-US" sz="2200" dirty="0"/>
          </a:p>
          <a:p>
            <a:pPr marL="619125">
              <a:lnSpc>
                <a:spcPct val="107000"/>
              </a:lnSpc>
              <a:spcAft>
                <a:spcPts val="800"/>
              </a:spcAft>
            </a:pPr>
            <a:r>
              <a:rPr lang="ar-SA" dirty="0">
                <a:latin typeface="Calibri" panose="020F0502020204030204" pitchFamily="34" charset="0"/>
                <a:ea typeface="Calibri" panose="020F0502020204030204" pitchFamily="34" charset="0"/>
              </a:rPr>
              <a:t> </a:t>
            </a:r>
            <a:endParaRPr lang="en-US" dirty="0">
              <a:effectLst/>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1358233216"/>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2369" y="476672"/>
            <a:ext cx="8388424" cy="4454681"/>
          </a:xfrm>
          <a:prstGeom prst="rect">
            <a:avLst/>
          </a:prstGeom>
        </p:spPr>
        <p:txBody>
          <a:bodyPr wrap="square">
            <a:spAutoFit/>
          </a:bodyPr>
          <a:lstStyle/>
          <a:p>
            <a:pPr marL="457200">
              <a:lnSpc>
                <a:spcPct val="107000"/>
              </a:lnSpc>
              <a:spcAft>
                <a:spcPts val="800"/>
              </a:spcAft>
            </a:pPr>
            <a:r>
              <a:rPr lang="en-US" dirty="0">
                <a:latin typeface="Calibri" panose="020F0502020204030204" pitchFamily="34" charset="0"/>
                <a:ea typeface="Calibri" panose="020F0502020204030204" pitchFamily="34" charset="0"/>
                <a:cs typeface="Arial" panose="020B0604020202020204" pitchFamily="34" charset="0"/>
              </a:rPr>
              <a:t> </a:t>
            </a:r>
          </a:p>
          <a:p>
            <a:pPr marL="342900" lvl="0" indent="-342900">
              <a:lnSpc>
                <a:spcPct val="107000"/>
              </a:lnSpc>
              <a:spcAft>
                <a:spcPts val="800"/>
              </a:spcAft>
              <a:buFont typeface="Wingdings" panose="05000000000000000000" pitchFamily="2" charset="2"/>
              <a:buChar char=""/>
            </a:pPr>
            <a:r>
              <a:rPr lang="ar-SA" sz="3600" b="1" spc="-100" dirty="0">
                <a:solidFill>
                  <a:schemeClr val="tx2"/>
                </a:solidFill>
                <a:latin typeface="Sakkal Majalla" panose="02000000000000000000" pitchFamily="2" charset="-78"/>
                <a:ea typeface="+mj-ea"/>
                <a:cs typeface="Sakkal Majalla" panose="02000000000000000000" pitchFamily="2" charset="-78"/>
              </a:rPr>
              <a:t>التشريع كوسيلة من تطور القانون </a:t>
            </a:r>
            <a:r>
              <a:rPr lang="ar-SA" sz="3600" b="1" spc="-100" dirty="0" smtClean="0">
                <a:solidFill>
                  <a:schemeClr val="tx2"/>
                </a:solidFill>
                <a:latin typeface="Sakkal Majalla" panose="02000000000000000000" pitchFamily="2" charset="-78"/>
                <a:ea typeface="+mj-ea"/>
                <a:cs typeface="Sakkal Majalla" panose="02000000000000000000" pitchFamily="2" charset="-78"/>
              </a:rPr>
              <a:t>ال</a:t>
            </a:r>
            <a:r>
              <a:rPr lang="ar-AE" sz="3600" b="1" spc="-100" dirty="0" smtClean="0">
                <a:solidFill>
                  <a:schemeClr val="tx2"/>
                </a:solidFill>
                <a:latin typeface="Sakkal Majalla" panose="02000000000000000000" pitchFamily="2" charset="-78"/>
                <a:ea typeface="+mj-ea"/>
                <a:cs typeface="Sakkal Majalla" panose="02000000000000000000" pitchFamily="2" charset="-78"/>
              </a:rPr>
              <a:t>إ</a:t>
            </a:r>
            <a:r>
              <a:rPr lang="ar-SA" sz="3600" b="1" spc="-100" dirty="0" smtClean="0">
                <a:solidFill>
                  <a:schemeClr val="tx2"/>
                </a:solidFill>
                <a:latin typeface="Sakkal Majalla" panose="02000000000000000000" pitchFamily="2" charset="-78"/>
                <a:ea typeface="+mj-ea"/>
                <a:cs typeface="Sakkal Majalla" panose="02000000000000000000" pitchFamily="2" charset="-78"/>
              </a:rPr>
              <a:t>سلامي </a:t>
            </a:r>
            <a:r>
              <a:rPr lang="ar-SA" sz="3600" b="1" spc="-100" dirty="0">
                <a:solidFill>
                  <a:schemeClr val="tx2"/>
                </a:solidFill>
                <a:latin typeface="Sakkal Majalla" panose="02000000000000000000" pitchFamily="2" charset="-78"/>
                <a:ea typeface="+mj-ea"/>
                <a:cs typeface="Sakkal Majalla" panose="02000000000000000000" pitchFamily="2" charset="-78"/>
              </a:rPr>
              <a:t>في عصر التقليد والجمود: (من منصف القرن الرابع هجري – حتى عام 1286 هـ ) : </a:t>
            </a:r>
            <a:endParaRPr lang="en-US" sz="3600" b="1" spc="-100" dirty="0">
              <a:solidFill>
                <a:schemeClr val="tx2"/>
              </a:solidFill>
              <a:latin typeface="Sakkal Majalla" panose="02000000000000000000" pitchFamily="2" charset="-78"/>
              <a:ea typeface="+mj-ea"/>
              <a:cs typeface="Sakkal Majalla" panose="02000000000000000000" pitchFamily="2" charset="-78"/>
            </a:endParaRPr>
          </a:p>
          <a:p>
            <a:pPr marL="342900" indent="-342900">
              <a:lnSpc>
                <a:spcPct val="107000"/>
              </a:lnSpc>
              <a:spcAft>
                <a:spcPts val="800"/>
              </a:spcAft>
              <a:buFont typeface="Symbol" panose="05050102010706020507" pitchFamily="18" charset="2"/>
              <a:buChar char=""/>
            </a:pPr>
            <a:r>
              <a:rPr lang="ar-AE" sz="2200" dirty="0"/>
              <a:t>شهد الازدهار الفقهي الذي ترعرع في العصر العباسي تراجعاً في ظل دور التقليد والجمود ففي هذا العصر غلق باب الاجتهاد ومن ثم تدهورت الحركه الفقهية وأصابها الضعف والوهن نتيجة لعدة عوامل منها : </a:t>
            </a:r>
            <a:endParaRPr lang="en-US" sz="2200" dirty="0"/>
          </a:p>
          <a:p>
            <a:pPr marL="457200">
              <a:lnSpc>
                <a:spcPct val="107000"/>
              </a:lnSpc>
              <a:spcAft>
                <a:spcPts val="800"/>
              </a:spcAft>
            </a:pPr>
            <a:r>
              <a:rPr lang="ar-SA" sz="2200" dirty="0"/>
              <a:t>الاضطراب السياسي  ، اختيار القضاء من المقلدين ، التدوين الذي حدث في العصر العباسي للأحكام والفتاوى دعا للكسل الفقهي ، وانشغال العلماء بقضية الترجي بين المذاهب والانتصار لمذهب على حساب مذهب اخر أدى الى ظهور العصبية المذهبيه .</a:t>
            </a:r>
            <a:endParaRPr lang="en-US" sz="2200" dirty="0"/>
          </a:p>
          <a:p>
            <a:pPr marL="457200">
              <a:lnSpc>
                <a:spcPct val="107000"/>
              </a:lnSpc>
              <a:spcAft>
                <a:spcPts val="800"/>
              </a:spcAft>
            </a:pPr>
            <a:r>
              <a:rPr lang="ar-SA" dirty="0">
                <a:latin typeface="Calibri" panose="020F0502020204030204" pitchFamily="34" charset="0"/>
                <a:ea typeface="Calibri" panose="020F0502020204030204" pitchFamily="34" charset="0"/>
              </a:rPr>
              <a:t> </a:t>
            </a:r>
            <a:endParaRPr lang="en-US" dirty="0">
              <a:effectLst/>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2105831825"/>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مستطيل 23"/>
          <p:cNvSpPr/>
          <p:nvPr/>
        </p:nvSpPr>
        <p:spPr>
          <a:xfrm>
            <a:off x="179512" y="260648"/>
            <a:ext cx="8208912" cy="6804555"/>
          </a:xfrm>
          <a:prstGeom prst="rect">
            <a:avLst/>
          </a:prstGeom>
        </p:spPr>
        <p:txBody>
          <a:bodyPr wrap="square">
            <a:spAutoFit/>
          </a:bodyPr>
          <a:lstStyle/>
          <a:p>
            <a:pPr marL="342900" lvl="0" indent="-342900">
              <a:lnSpc>
                <a:spcPct val="107000"/>
              </a:lnSpc>
              <a:spcAft>
                <a:spcPts val="800"/>
              </a:spcAft>
              <a:buFont typeface="Wingdings" panose="05000000000000000000" pitchFamily="2" charset="2"/>
              <a:buChar char=""/>
            </a:pPr>
            <a:r>
              <a:rPr lang="ar-SA" sz="3600" b="1" spc="-100" dirty="0">
                <a:solidFill>
                  <a:schemeClr val="tx2"/>
                </a:solidFill>
                <a:latin typeface="Sakkal Majalla" panose="02000000000000000000" pitchFamily="2" charset="-78"/>
                <a:ea typeface="+mj-ea"/>
                <a:cs typeface="Sakkal Majalla" panose="02000000000000000000" pitchFamily="2" charset="-78"/>
              </a:rPr>
              <a:t>التشريع كوسيلة من وسائل تطور القانون </a:t>
            </a:r>
            <a:r>
              <a:rPr lang="ar-SA" sz="3600" b="1" spc="-100" dirty="0" smtClean="0">
                <a:solidFill>
                  <a:schemeClr val="tx2"/>
                </a:solidFill>
                <a:latin typeface="Sakkal Majalla" panose="02000000000000000000" pitchFamily="2" charset="-78"/>
                <a:ea typeface="+mj-ea"/>
                <a:cs typeface="Sakkal Majalla" panose="02000000000000000000" pitchFamily="2" charset="-78"/>
              </a:rPr>
              <a:t>ال</a:t>
            </a:r>
            <a:r>
              <a:rPr lang="ar-AE" sz="3600" b="1" spc="-100" dirty="0" smtClean="0">
                <a:solidFill>
                  <a:schemeClr val="tx2"/>
                </a:solidFill>
                <a:latin typeface="Sakkal Majalla" panose="02000000000000000000" pitchFamily="2" charset="-78"/>
                <a:ea typeface="+mj-ea"/>
                <a:cs typeface="Sakkal Majalla" panose="02000000000000000000" pitchFamily="2" charset="-78"/>
              </a:rPr>
              <a:t>أ</a:t>
            </a:r>
            <a:r>
              <a:rPr lang="ar-SA" sz="3600" b="1" spc="-100" dirty="0" smtClean="0">
                <a:solidFill>
                  <a:schemeClr val="tx2"/>
                </a:solidFill>
                <a:latin typeface="Sakkal Majalla" panose="02000000000000000000" pitchFamily="2" charset="-78"/>
                <a:ea typeface="+mj-ea"/>
                <a:cs typeface="Sakkal Majalla" panose="02000000000000000000" pitchFamily="2" charset="-78"/>
              </a:rPr>
              <a:t>سلامي </a:t>
            </a:r>
            <a:r>
              <a:rPr lang="ar-SA" sz="3600" b="1" spc="-100" dirty="0">
                <a:solidFill>
                  <a:schemeClr val="tx2"/>
                </a:solidFill>
                <a:latin typeface="Sakkal Majalla" panose="02000000000000000000" pitchFamily="2" charset="-78"/>
                <a:ea typeface="+mj-ea"/>
                <a:cs typeface="Sakkal Majalla" panose="02000000000000000000" pitchFamily="2" charset="-78"/>
              </a:rPr>
              <a:t>في لعصر الحديث ( من عام 1286 هـ - حتى الأن ) :</a:t>
            </a:r>
            <a:endParaRPr lang="en-US" sz="3600" b="1" spc="-100" dirty="0">
              <a:solidFill>
                <a:schemeClr val="tx2"/>
              </a:solidFill>
              <a:latin typeface="Sakkal Majalla" panose="02000000000000000000" pitchFamily="2" charset="-78"/>
              <a:ea typeface="+mj-ea"/>
              <a:cs typeface="Sakkal Majalla" panose="02000000000000000000" pitchFamily="2" charset="-78"/>
            </a:endParaRPr>
          </a:p>
          <a:p>
            <a:pPr marL="342900" lvl="0" indent="-342900">
              <a:lnSpc>
                <a:spcPct val="107000"/>
              </a:lnSpc>
              <a:spcAft>
                <a:spcPts val="800"/>
              </a:spcAft>
              <a:buFont typeface="Symbol" panose="05050102010706020507" pitchFamily="18" charset="2"/>
              <a:buChar char=""/>
            </a:pPr>
            <a:r>
              <a:rPr lang="ar-AE" sz="2200" dirty="0"/>
              <a:t>عام 1286 هـ بدأ دور اليقظة الفقهية لتجديد دراسة الفقه </a:t>
            </a:r>
            <a:r>
              <a:rPr lang="ar-AE" sz="2200" dirty="0" err="1" smtClean="0"/>
              <a:t>الأسلامي</a:t>
            </a:r>
            <a:r>
              <a:rPr lang="ar-AE" sz="2200" dirty="0"/>
              <a:t> </a:t>
            </a:r>
            <a:r>
              <a:rPr lang="ar-AE" sz="2200" dirty="0" smtClean="0"/>
              <a:t>حيث </a:t>
            </a:r>
            <a:r>
              <a:rPr lang="ar-AE" sz="2200" dirty="0"/>
              <a:t>شهد حراكاً صاعداً نحو تطوير التشريع وقد تمثل هذا التطور في عدة وجوه منها : </a:t>
            </a:r>
            <a:endParaRPr lang="en-US" sz="2200" dirty="0"/>
          </a:p>
          <a:p>
            <a:pPr marL="457200">
              <a:lnSpc>
                <a:spcPct val="107000"/>
              </a:lnSpc>
              <a:spcAft>
                <a:spcPts val="800"/>
              </a:spcAft>
            </a:pPr>
            <a:r>
              <a:rPr lang="ar-AE" sz="2200" dirty="0"/>
              <a:t>أ – اصدار مجلة الاحكام العدلية على مذهب </a:t>
            </a:r>
            <a:r>
              <a:rPr lang="ar-AE" sz="2200" dirty="0" err="1"/>
              <a:t>الاحناف</a:t>
            </a:r>
            <a:r>
              <a:rPr lang="ar-AE" sz="2200" dirty="0"/>
              <a:t> ( تدوين غير رسمي ) وهي مجلة مرتبه في شكل مواد ذات أرقام كالقوانين تشمل 1851 مادة .</a:t>
            </a:r>
            <a:endParaRPr lang="en-US" sz="2200" dirty="0"/>
          </a:p>
          <a:p>
            <a:pPr marL="457200">
              <a:lnSpc>
                <a:spcPct val="107000"/>
              </a:lnSpc>
              <a:spcAft>
                <a:spcPts val="800"/>
              </a:spcAft>
            </a:pPr>
            <a:r>
              <a:rPr lang="ar-AE" sz="2200" dirty="0"/>
              <a:t>ب – دراسة المذاهب الفقهية وكانت هذه الدراسة شامله للمذاهب كافة من غير تفضيل مذهب على مذهب اخر .</a:t>
            </a:r>
            <a:endParaRPr lang="en-US" sz="2200" dirty="0"/>
          </a:p>
          <a:p>
            <a:pPr marL="457200">
              <a:lnSpc>
                <a:spcPct val="107000"/>
              </a:lnSpc>
              <a:spcAft>
                <a:spcPts val="800"/>
              </a:spcAft>
            </a:pPr>
            <a:r>
              <a:rPr lang="ar-AE" sz="2200" dirty="0"/>
              <a:t>ج – انتشار حركة التدوين غير الرسمي مثل : </a:t>
            </a:r>
            <a:endParaRPr lang="en-US" sz="2200" dirty="0"/>
          </a:p>
          <a:p>
            <a:pPr marL="342900" lvl="0" indent="-342900">
              <a:lnSpc>
                <a:spcPct val="107000"/>
              </a:lnSpc>
              <a:spcAft>
                <a:spcPts val="800"/>
              </a:spcAft>
              <a:buFont typeface="Courier New" panose="02070309020205020404" pitchFamily="49" charset="0"/>
              <a:buChar char="o"/>
            </a:pPr>
            <a:r>
              <a:rPr lang="ar-AE" sz="2200" dirty="0"/>
              <a:t>ما قام به محمد قدري باشا في مصر من تدوين الأحكام الشرعية من تدوين الأحكام الشرعية على مذهب أبي حنيفة وقد جاء هذا التدوين في ثلاث كتب :</a:t>
            </a:r>
          </a:p>
          <a:p>
            <a:pPr lvl="0"/>
            <a:r>
              <a:rPr lang="ar-AE" sz="2200" dirty="0"/>
              <a:t>( الكتاب الأول :مرشد الحيران في معرفة أحوال الإنسان ، يتعلق - بالمعاملات ،يشمل - 949 مادة)</a:t>
            </a:r>
            <a:endParaRPr lang="en-US" sz="2200" dirty="0"/>
          </a:p>
          <a:p>
            <a:r>
              <a:rPr lang="ar-AE" sz="2200" dirty="0"/>
              <a:t>( الكتاب الثاني :كتاب العدل والأنصاف في مشكلات الأوقاف ، يتعلق - بالأوقاف ،يشمل - 646 مادة)</a:t>
            </a:r>
            <a:endParaRPr lang="en-US" sz="2200" dirty="0"/>
          </a:p>
          <a:p>
            <a:pPr marL="342900" lvl="0" indent="-342900">
              <a:lnSpc>
                <a:spcPct val="107000"/>
              </a:lnSpc>
              <a:spcAft>
                <a:spcPts val="800"/>
              </a:spcAft>
              <a:buFont typeface="Courier New" panose="02070309020205020404" pitchFamily="49" charset="0"/>
              <a:buChar char="o"/>
            </a:pPr>
            <a:endParaRPr lang="en-US" dirty="0">
              <a:effectLst/>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2468380203"/>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0" y="980728"/>
            <a:ext cx="8280920" cy="5055230"/>
          </a:xfrm>
          <a:prstGeom prst="rect">
            <a:avLst/>
          </a:prstGeom>
        </p:spPr>
        <p:txBody>
          <a:bodyPr wrap="square">
            <a:spAutoFit/>
          </a:bodyPr>
          <a:lstStyle/>
          <a:p>
            <a:pPr marL="342900" lvl="0" indent="-342900">
              <a:lnSpc>
                <a:spcPct val="107000"/>
              </a:lnSpc>
              <a:spcAft>
                <a:spcPts val="800"/>
              </a:spcAft>
              <a:buFont typeface="Courier New" panose="02070309020205020404" pitchFamily="49" charset="0"/>
              <a:buChar char="o"/>
            </a:pPr>
            <a:r>
              <a:rPr lang="ar-AE" sz="2200" dirty="0" smtClean="0"/>
              <a:t>ما قام </a:t>
            </a:r>
            <a:r>
              <a:rPr lang="ar-AE" sz="2200" dirty="0"/>
              <a:t>به المرحوم محمد محمد عامر وهو ملخص الأحكام الشرعية على المعتمد من مذهب مالك.</a:t>
            </a:r>
            <a:endParaRPr lang="en-US" sz="2200" dirty="0"/>
          </a:p>
          <a:p>
            <a:pPr marL="342900" lvl="0" indent="-342900">
              <a:lnSpc>
                <a:spcPct val="107000"/>
              </a:lnSpc>
              <a:spcAft>
                <a:spcPts val="800"/>
              </a:spcAft>
              <a:buFont typeface="Courier New" panose="02070309020205020404" pitchFamily="49" charset="0"/>
              <a:buChar char="o"/>
            </a:pPr>
            <a:r>
              <a:rPr lang="ar-AE" sz="2200" dirty="0" smtClean="0"/>
              <a:t>ما قام </a:t>
            </a:r>
            <a:r>
              <a:rPr lang="ar-AE" sz="2200" dirty="0"/>
              <a:t>به الشيخ القاضي أحمد بن عبدالله القاري المكي من تدوين مجلة الأحكام الشرعية على مذهب الأمام احمد بن حنبل، يقع هذا التدوين في واحد وعشرين كتاب تشمل على 2382 مادة.</a:t>
            </a:r>
            <a:endParaRPr lang="en-US" sz="2200" dirty="0"/>
          </a:p>
          <a:p>
            <a:pPr marL="342900" lvl="0" indent="-342900">
              <a:lnSpc>
                <a:spcPct val="107000"/>
              </a:lnSpc>
              <a:spcAft>
                <a:spcPts val="800"/>
              </a:spcAft>
              <a:buFont typeface="Arial" panose="020B0604020202020204" pitchFamily="34" charset="0"/>
              <a:buChar char="-"/>
            </a:pPr>
            <a:r>
              <a:rPr lang="en-US" sz="2200" dirty="0"/>
              <a:t> </a:t>
            </a:r>
            <a:r>
              <a:rPr lang="ar-AE" sz="2200" dirty="0"/>
              <a:t>قيام السلطة الحاكمه باعتماد مذهب معين من المذاهب الفقيهة.</a:t>
            </a:r>
            <a:endParaRPr lang="en-US" sz="2200" dirty="0"/>
          </a:p>
          <a:p>
            <a:pPr marL="342900" lvl="0" indent="-342900">
              <a:lnSpc>
                <a:spcPct val="107000"/>
              </a:lnSpc>
              <a:spcAft>
                <a:spcPts val="800"/>
              </a:spcAft>
              <a:buFont typeface="Arial" panose="020B0604020202020204" pitchFamily="34" charset="0"/>
              <a:buChar char="-"/>
            </a:pPr>
            <a:r>
              <a:rPr lang="ar-AE" sz="2200" dirty="0"/>
              <a:t>التوفيق بين آراء المذاهب الفقهية المختلفة وإصدار تشريع او تقنين بها.</a:t>
            </a:r>
            <a:endParaRPr lang="en-US" sz="2200" dirty="0"/>
          </a:p>
          <a:p>
            <a:pPr marL="342900" lvl="0" indent="-342900">
              <a:lnSpc>
                <a:spcPct val="107000"/>
              </a:lnSpc>
              <a:spcAft>
                <a:spcPts val="800"/>
              </a:spcAft>
              <a:buFont typeface="Arial" panose="020B0604020202020204" pitchFamily="34" charset="0"/>
              <a:buChar char="-"/>
            </a:pPr>
            <a:r>
              <a:rPr lang="ar-AE" sz="2200" dirty="0"/>
              <a:t>إصدار مجلة الالتزام التونسية على مذهب الإمام مالك.</a:t>
            </a:r>
            <a:endParaRPr lang="en-US" sz="2200" dirty="0"/>
          </a:p>
          <a:p>
            <a:pPr marL="342900" lvl="0" indent="-342900">
              <a:lnSpc>
                <a:spcPct val="107000"/>
              </a:lnSpc>
              <a:spcAft>
                <a:spcPts val="800"/>
              </a:spcAft>
              <a:buFont typeface="Arial" panose="020B0604020202020204" pitchFamily="34" charset="0"/>
              <a:buChar char="-"/>
            </a:pPr>
            <a:r>
              <a:rPr lang="ar-AE" sz="2200" dirty="0"/>
              <a:t>اعتماد المشرع المصري في مسائل المواريث الوصية والولاية على النفس والمال على ارجح الأقوال في المذاهب الفقهية.</a:t>
            </a:r>
            <a:endParaRPr lang="en-US" sz="2200" dirty="0"/>
          </a:p>
          <a:p>
            <a:pPr marL="342900" lvl="0" indent="-342900">
              <a:lnSpc>
                <a:spcPct val="107000"/>
              </a:lnSpc>
              <a:spcAft>
                <a:spcPts val="800"/>
              </a:spcAft>
              <a:buFont typeface="Arial" panose="020B0604020202020204" pitchFamily="34" charset="0"/>
              <a:buChar char="-"/>
            </a:pPr>
            <a:r>
              <a:rPr lang="ar-AE" sz="2200" dirty="0"/>
              <a:t>اعتماد المشرع السوداني في قانون الأحوال الشخصية على ارجح الأقوال في المذاهب الفقهية</a:t>
            </a:r>
            <a:r>
              <a:rPr lang="ar-AE" sz="2200" dirty="0" smtClean="0"/>
              <a:t>.</a:t>
            </a:r>
            <a:endParaRPr lang="en-US" sz="2200" dirty="0"/>
          </a:p>
        </p:txBody>
      </p:sp>
    </p:spTree>
    <p:extLst>
      <p:ext uri="{BB962C8B-B14F-4D97-AF65-F5344CB8AC3E}">
        <p14:creationId xmlns:p14="http://schemas.microsoft.com/office/powerpoint/2010/main" val="317830196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7620000" cy="5852120"/>
          </a:xfrm>
        </p:spPr>
        <p:txBody>
          <a:bodyPr>
            <a:normAutofit fontScale="92500" lnSpcReduction="10000"/>
          </a:bodyPr>
          <a:lstStyle/>
          <a:p>
            <a:r>
              <a:rPr lang="ar-SA" dirty="0" smtClean="0"/>
              <a:t>وهناك </a:t>
            </a:r>
            <a:r>
              <a:rPr lang="ar-SA" dirty="0"/>
              <a:t>جملة من المدونات القانونية </a:t>
            </a:r>
            <a:r>
              <a:rPr lang="ar-SA" dirty="0" smtClean="0"/>
              <a:t>قد </a:t>
            </a:r>
            <a:r>
              <a:rPr lang="ar-SA" dirty="0"/>
              <a:t>صدرت لأسباب متنوعة ومختلفة، ومن المجتمعات من سارع إلى التدوين المبكر، ومنها ما قد تراخى قليلا أو كثيرا، ومنها من لم يتخذ التدوين منهجا أساسيا، ومنها من دون لأغراض سياسية أو اجتماعية أو دينية، أو لجمع شتات الأعراف والتقاليد المتناثرة.</a:t>
            </a:r>
          </a:p>
          <a:p>
            <a:r>
              <a:rPr lang="ar-SA" dirty="0"/>
              <a:t>ومما تجدر ملاحظته أن النشاط التشريعي في المجتمعات القديمة كان يتصرف بحسب الأصل في نظم القانون العام لتعلقها وارتباطها بالسياسة والحكم. أما نظم القانون الخاص؛ فكان النشاط التشريعي حيالها ضعيفًا إذا ما قورنت بنظم القانون العام، وقد يكون سبب ذلك أن نظم القانون الخاص ترتبط بالدين والأخلاق وبالتالي كان يغلب عليها الاستقرار، ولا يُحاوَل تعديلها إلا فيما ندر.</a:t>
            </a:r>
          </a:p>
          <a:p>
            <a:r>
              <a:rPr lang="ar-SA" dirty="0"/>
              <a:t>ويجدر بنا في هذا المقام أن نشير إلى أن دور التشريع كوسيلة من الوسائل العامة لتطور القاعدة القانونية؛ يجب أن يُنظر إليه من ناحيتين: </a:t>
            </a:r>
            <a:r>
              <a:rPr lang="ar-SA" b="1" dirty="0"/>
              <a:t>الأولى؛ إصدار تشريع جديد. والثانية؛ تعديل تشريع قائم.</a:t>
            </a:r>
          </a:p>
          <a:p>
            <a:r>
              <a:rPr lang="ar-SA" dirty="0"/>
              <a:t>وعلى الرغم من أن التشريع يتميز عن وسيلتي </a:t>
            </a:r>
            <a:r>
              <a:rPr lang="ar-SA" b="1" dirty="0"/>
              <a:t>الحيلة والعدالة</a:t>
            </a:r>
            <a:r>
              <a:rPr lang="ar-SA" dirty="0"/>
              <a:t>؛ بالوضوح والسهولة </a:t>
            </a:r>
            <a:r>
              <a:rPr lang="ar-SA" dirty="0" smtClean="0"/>
              <a:t>والإيجاز</a:t>
            </a:r>
            <a:r>
              <a:rPr lang="ar-SA" dirty="0"/>
              <a:t>، وأنه يعد تعبيرا عن إرادة المشرع في صورة صريحة ومباشرة، إلا أنه لم يكن الخيار الأول للتطوير في المجتمعات القديمة، حيث يأتي ترتيبه بين الوسائل الثالث والأخير، وقد يكون ذلك لعدة أمور منها: </a:t>
            </a:r>
            <a:r>
              <a:rPr lang="ar-SA" b="1" dirty="0"/>
              <a:t>أن التشريع يحتاج إلى درجة من التقدم والوعي القانوني والفن التشريعي، وهو ما لم يكن متوافرا في المجتمعات القديمة، وأن التشريع بالمعنى والمفهوم الرسمي قد ارتبط بوجود الدولة؛ ومن ثم تراخى حتى نشأتها، وأن التطوير بموجب التشريع كان يصطدم بجملة من المعوقات التي يسهل فيها اللجوء للوسائل الأخرى كالحيلة والعدالة.</a:t>
            </a:r>
          </a:p>
          <a:p>
            <a:endParaRPr lang="ar-SA" dirty="0"/>
          </a:p>
        </p:txBody>
      </p:sp>
    </p:spTree>
    <p:extLst>
      <p:ext uri="{BB962C8B-B14F-4D97-AF65-F5344CB8AC3E}">
        <p14:creationId xmlns:p14="http://schemas.microsoft.com/office/powerpoint/2010/main" val="3160213743"/>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899592" y="1124744"/>
            <a:ext cx="6966520" cy="4433265"/>
          </a:xfrm>
          <a:prstGeom prst="rect">
            <a:avLst/>
          </a:prstGeom>
        </p:spPr>
        <p:txBody>
          <a:bodyPr wrap="square">
            <a:spAutoFit/>
          </a:bodyPr>
          <a:lstStyle/>
          <a:p>
            <a:pPr marL="342900" lvl="0" indent="-342900">
              <a:lnSpc>
                <a:spcPct val="107000"/>
              </a:lnSpc>
              <a:spcAft>
                <a:spcPts val="800"/>
              </a:spcAft>
              <a:buFont typeface="Arial" panose="020B0604020202020204" pitchFamily="34" charset="0"/>
              <a:buChar char="-"/>
            </a:pPr>
            <a:r>
              <a:rPr lang="ar-AE" sz="2200" dirty="0"/>
              <a:t>قيام الجهات الشرعية بدولة الكويت بتقنين الأحكام وفق مذهب اهل السنه والجماعة.</a:t>
            </a:r>
            <a:endParaRPr lang="en-US" sz="2200" dirty="0"/>
          </a:p>
          <a:p>
            <a:pPr marL="342900" lvl="0" indent="-342900">
              <a:lnSpc>
                <a:spcPct val="107000"/>
              </a:lnSpc>
              <a:spcAft>
                <a:spcPts val="800"/>
              </a:spcAft>
              <a:buFont typeface="Arial" panose="020B0604020202020204" pitchFamily="34" charset="0"/>
              <a:buChar char="-"/>
            </a:pPr>
            <a:r>
              <a:rPr lang="ar-AE" sz="2200" dirty="0"/>
              <a:t>سلطة ولي الأمر في اصدار التشريعات خاصة في الجرائم التعزيرية .</a:t>
            </a:r>
            <a:endParaRPr lang="en-US" sz="2200" dirty="0"/>
          </a:p>
          <a:p>
            <a:pPr marL="342900" lvl="0" indent="-342900">
              <a:lnSpc>
                <a:spcPct val="107000"/>
              </a:lnSpc>
              <a:spcAft>
                <a:spcPts val="800"/>
              </a:spcAft>
              <a:buFont typeface="Arial" panose="020B0604020202020204" pitchFamily="34" charset="0"/>
              <a:buChar char="-"/>
            </a:pPr>
            <a:r>
              <a:rPr lang="ar-AE" sz="2200" dirty="0"/>
              <a:t>تعدد المجامع أو المراكز الفقهية والعلمية.</a:t>
            </a:r>
            <a:endParaRPr lang="en-US" sz="2200" dirty="0"/>
          </a:p>
          <a:p>
            <a:pPr marL="342900" lvl="0" indent="-342900">
              <a:lnSpc>
                <a:spcPct val="107000"/>
              </a:lnSpc>
              <a:spcAft>
                <a:spcPts val="800"/>
              </a:spcAft>
              <a:buFont typeface="Arial" panose="020B0604020202020204" pitchFamily="34" charset="0"/>
              <a:buChar char="-"/>
            </a:pPr>
            <a:r>
              <a:rPr lang="ar-AE" sz="2200" dirty="0"/>
              <a:t>قرار منع النساء من التزين بلبس الرجال.</a:t>
            </a:r>
            <a:endParaRPr lang="en-US" sz="2200" dirty="0"/>
          </a:p>
          <a:p>
            <a:pPr marL="342900" lvl="0" indent="-342900">
              <a:lnSpc>
                <a:spcPct val="107000"/>
              </a:lnSpc>
              <a:spcAft>
                <a:spcPts val="800"/>
              </a:spcAft>
              <a:buFont typeface="Arial" panose="020B0604020202020204" pitchFamily="34" charset="0"/>
              <a:buChar char="-"/>
            </a:pPr>
            <a:r>
              <a:rPr lang="ar-AE" sz="2200" dirty="0"/>
              <a:t>عقد الكثير من المؤتمرات الدولية.</a:t>
            </a:r>
            <a:endParaRPr lang="en-US" sz="2200" dirty="0"/>
          </a:p>
          <a:p>
            <a:pPr marL="342900" lvl="0" indent="-342900">
              <a:lnSpc>
                <a:spcPct val="107000"/>
              </a:lnSpc>
              <a:spcAft>
                <a:spcPts val="800"/>
              </a:spcAft>
              <a:buFont typeface="Arial" panose="020B0604020202020204" pitchFamily="34" charset="0"/>
              <a:buChar char="-"/>
            </a:pPr>
            <a:r>
              <a:rPr lang="ar-AE" sz="2200" dirty="0"/>
              <a:t>دراسة </a:t>
            </a:r>
            <a:r>
              <a:rPr lang="ar-AE" sz="2200" dirty="0" err="1"/>
              <a:t>الفقة</a:t>
            </a:r>
            <a:r>
              <a:rPr lang="ar-AE" sz="2200" dirty="0"/>
              <a:t> المقارن بموجب طريقتين:</a:t>
            </a:r>
            <a:endParaRPr lang="en-US" sz="2200" dirty="0"/>
          </a:p>
          <a:p>
            <a:pPr marL="342900" lvl="0" indent="-342900">
              <a:lnSpc>
                <a:spcPct val="107000"/>
              </a:lnSpc>
              <a:spcAft>
                <a:spcPts val="800"/>
              </a:spcAft>
              <a:buFont typeface="Courier New" panose="02070309020205020404" pitchFamily="49" charset="0"/>
              <a:buChar char="o"/>
            </a:pPr>
            <a:r>
              <a:rPr lang="ar-AE" sz="2200" dirty="0"/>
              <a:t>1- المقارنة بين المذاهب الفقهية الإسلامية المختلفة سواء كان مسألة او قاعدة.</a:t>
            </a:r>
            <a:endParaRPr lang="en-US" sz="2200" dirty="0"/>
          </a:p>
          <a:p>
            <a:pPr marL="342900" lvl="0" indent="-342900">
              <a:lnSpc>
                <a:spcPct val="107000"/>
              </a:lnSpc>
              <a:spcAft>
                <a:spcPts val="800"/>
              </a:spcAft>
              <a:buFont typeface="Courier New" panose="02070309020205020404" pitchFamily="49" charset="0"/>
              <a:buChar char="o"/>
            </a:pPr>
            <a:r>
              <a:rPr lang="ar-AE" sz="2200" dirty="0"/>
              <a:t>2- المقارنة بين </a:t>
            </a:r>
            <a:r>
              <a:rPr lang="ar-AE" sz="2200" dirty="0" err="1"/>
              <a:t>الفقة</a:t>
            </a:r>
            <a:r>
              <a:rPr lang="ar-AE" sz="2200" dirty="0"/>
              <a:t> </a:t>
            </a:r>
            <a:r>
              <a:rPr lang="ar-AE" sz="2200" dirty="0" err="1"/>
              <a:t>الأسلامي</a:t>
            </a:r>
            <a:r>
              <a:rPr lang="ar-AE" sz="2200" dirty="0"/>
              <a:t> والقانون الوضعي.</a:t>
            </a:r>
            <a:endParaRPr lang="en-US" sz="2200" dirty="0"/>
          </a:p>
        </p:txBody>
      </p:sp>
    </p:spTree>
    <p:extLst>
      <p:ext uri="{BB962C8B-B14F-4D97-AF65-F5344CB8AC3E}">
        <p14:creationId xmlns:p14="http://schemas.microsoft.com/office/powerpoint/2010/main" val="1390984538"/>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23528" y="620688"/>
            <a:ext cx="7560840" cy="5340244"/>
          </a:xfrm>
          <a:prstGeom prst="rect">
            <a:avLst/>
          </a:prstGeom>
        </p:spPr>
        <p:txBody>
          <a:bodyPr wrap="square">
            <a:spAutoFit/>
          </a:bodyPr>
          <a:lstStyle/>
          <a:p>
            <a:pPr marL="342900" lvl="0" indent="-342900">
              <a:lnSpc>
                <a:spcPct val="107000"/>
              </a:lnSpc>
              <a:spcAft>
                <a:spcPts val="800"/>
              </a:spcAft>
              <a:buFont typeface="Wingdings" panose="05000000000000000000" pitchFamily="2" charset="2"/>
              <a:buChar char=""/>
            </a:pPr>
            <a:r>
              <a:rPr lang="ar-AE" sz="3600" b="1" spc="-100" dirty="0">
                <a:solidFill>
                  <a:schemeClr val="tx2"/>
                </a:solidFill>
                <a:latin typeface="Sakkal Majalla" panose="02000000000000000000" pitchFamily="2" charset="-78"/>
                <a:ea typeface="+mj-ea"/>
                <a:cs typeface="Sakkal Majalla" panose="02000000000000000000" pitchFamily="2" charset="-78"/>
              </a:rPr>
              <a:t>دور التشريع في العصر الحديث :</a:t>
            </a:r>
            <a:endParaRPr lang="en-US" sz="3600" b="1" spc="-100" dirty="0">
              <a:solidFill>
                <a:schemeClr val="tx2"/>
              </a:solidFill>
              <a:latin typeface="Sakkal Majalla" panose="02000000000000000000" pitchFamily="2" charset="-78"/>
              <a:ea typeface="+mj-ea"/>
              <a:cs typeface="Sakkal Majalla" panose="02000000000000000000" pitchFamily="2" charset="-78"/>
            </a:endParaRPr>
          </a:p>
          <a:p>
            <a:pPr marL="342900" lvl="0" indent="-342900">
              <a:lnSpc>
                <a:spcPct val="107000"/>
              </a:lnSpc>
              <a:spcAft>
                <a:spcPts val="800"/>
              </a:spcAft>
              <a:buFont typeface="Symbol" panose="05050102010706020507" pitchFamily="18" charset="2"/>
              <a:buChar char=""/>
            </a:pPr>
            <a:r>
              <a:rPr lang="ar-AE" sz="2200" dirty="0"/>
              <a:t>يلعب التشريع في العصر الحديث الدور الرئيسي في تطور القاعده القانونية ولعل احتلال التشريع مركز الصداره في تطور القانون في العصر الحديث مرده الى سهولة هذه الوسيلة وكونها أداه سريعه وناجزة في التطور كما يتسم التشريع بالوضوح والعمومية والتجريد ويعتبر وسيلة لتوحيد القاعده القانونية في البلد الواحد ونلاحظ ان نطاق استخدام وسيلة التشريع في العصر الحديث يتسع بحيث يشمل مناسبات عدة منها :</a:t>
            </a:r>
            <a:endParaRPr lang="en-US" sz="2200" dirty="0"/>
          </a:p>
          <a:p>
            <a:pPr marL="342900" lvl="0" indent="-342900">
              <a:lnSpc>
                <a:spcPct val="107000"/>
              </a:lnSpc>
              <a:spcAft>
                <a:spcPts val="800"/>
              </a:spcAft>
              <a:buFont typeface="Arial" panose="020B0604020202020204" pitchFamily="34" charset="0"/>
              <a:buChar char="-"/>
            </a:pPr>
            <a:r>
              <a:rPr lang="ar-AE" sz="2200" dirty="0"/>
              <a:t>إصدار تشريعات جديدة تغطي أوجه جديدة في المجتمع أو إصدار تشريعات تحل محل تشريعات سابقة لم تعد صالحة أيضا تعديل تشريعات قائمه سواء كان عدة نصوص او نص واحد او فقرة من نص.</a:t>
            </a:r>
            <a:endParaRPr lang="en-US" sz="2200" dirty="0"/>
          </a:p>
          <a:p>
            <a:pPr marL="342900" lvl="0" indent="-342900">
              <a:lnSpc>
                <a:spcPct val="107000"/>
              </a:lnSpc>
              <a:spcAft>
                <a:spcPts val="800"/>
              </a:spcAft>
              <a:buFont typeface="Arial" panose="020B0604020202020204" pitchFamily="34" charset="0"/>
              <a:buChar char="-"/>
            </a:pPr>
            <a:r>
              <a:rPr lang="ar-AE" sz="2200" dirty="0"/>
              <a:t>نجد </a:t>
            </a:r>
            <a:r>
              <a:rPr lang="ar-AE" sz="2200" dirty="0" err="1" smtClean="0"/>
              <a:t>الأشارة</a:t>
            </a:r>
            <a:r>
              <a:rPr lang="ar-AE" sz="2200" dirty="0" smtClean="0"/>
              <a:t> </a:t>
            </a:r>
            <a:r>
              <a:rPr lang="ar-AE" sz="2200" dirty="0"/>
              <a:t>ان المجتمعات في العصر الحديث لم يقتصر دورها على التشريع فحسب بل أمتد نشاطها الى فكرة التقنين بمفهومها الحديث، كما يعد تقنين نابليون أول تقنين صدر في العصر الحديث. </a:t>
            </a:r>
            <a:endParaRPr lang="en-US" sz="2200" dirty="0"/>
          </a:p>
        </p:txBody>
      </p:sp>
    </p:spTree>
    <p:extLst>
      <p:ext uri="{BB962C8B-B14F-4D97-AF65-F5344CB8AC3E}">
        <p14:creationId xmlns:p14="http://schemas.microsoft.com/office/powerpoint/2010/main" val="4131508564"/>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مستطيل 1"/>
          <p:cNvSpPr/>
          <p:nvPr/>
        </p:nvSpPr>
        <p:spPr>
          <a:xfrm>
            <a:off x="179512" y="1124744"/>
            <a:ext cx="7920880" cy="5516254"/>
          </a:xfrm>
          <a:prstGeom prst="rect">
            <a:avLst/>
          </a:prstGeom>
        </p:spPr>
        <p:txBody>
          <a:bodyPr wrap="square">
            <a:spAutoFit/>
          </a:bodyPr>
          <a:lstStyle/>
          <a:p>
            <a:pPr marL="342900" lvl="0" indent="-342900">
              <a:lnSpc>
                <a:spcPct val="107000"/>
              </a:lnSpc>
              <a:spcAft>
                <a:spcPts val="800"/>
              </a:spcAft>
              <a:buFont typeface="Wingdings" panose="05000000000000000000" pitchFamily="2" charset="2"/>
              <a:buChar char=""/>
            </a:pPr>
            <a:r>
              <a:rPr lang="ar-AE" sz="3600" b="1" spc="-100" dirty="0">
                <a:solidFill>
                  <a:schemeClr val="tx2"/>
                </a:solidFill>
                <a:latin typeface="Sakkal Majalla" panose="02000000000000000000" pitchFamily="2" charset="-78"/>
                <a:ea typeface="+mj-ea"/>
                <a:cs typeface="Sakkal Majalla" panose="02000000000000000000" pitchFamily="2" charset="-78"/>
              </a:rPr>
              <a:t>أوجه الشبه </a:t>
            </a:r>
            <a:r>
              <a:rPr lang="ar-AE" sz="3600" b="1" spc="-100" dirty="0" err="1">
                <a:solidFill>
                  <a:schemeClr val="tx2"/>
                </a:solidFill>
                <a:latin typeface="Sakkal Majalla" panose="02000000000000000000" pitchFamily="2" charset="-78"/>
                <a:ea typeface="+mj-ea"/>
                <a:cs typeface="Sakkal Majalla" panose="02000000000000000000" pitchFamily="2" charset="-78"/>
              </a:rPr>
              <a:t>والأختلاف</a:t>
            </a:r>
            <a:r>
              <a:rPr lang="ar-AE" sz="3600" b="1" spc="-100" dirty="0">
                <a:solidFill>
                  <a:schemeClr val="tx2"/>
                </a:solidFill>
                <a:latin typeface="Sakkal Majalla" panose="02000000000000000000" pitchFamily="2" charset="-78"/>
                <a:ea typeface="+mj-ea"/>
                <a:cs typeface="Sakkal Majalla" panose="02000000000000000000" pitchFamily="2" charset="-78"/>
              </a:rPr>
              <a:t> بين وسائل تطور القانون :</a:t>
            </a:r>
            <a:endParaRPr lang="en-US" sz="3600" b="1" spc="-100" dirty="0">
              <a:solidFill>
                <a:schemeClr val="tx2"/>
              </a:solidFill>
              <a:latin typeface="Sakkal Majalla" panose="02000000000000000000" pitchFamily="2" charset="-78"/>
              <a:ea typeface="+mj-ea"/>
              <a:cs typeface="Sakkal Majalla" panose="02000000000000000000" pitchFamily="2" charset="-78"/>
            </a:endParaRPr>
          </a:p>
          <a:p>
            <a:pPr marL="342900" lvl="0" indent="-342900">
              <a:lnSpc>
                <a:spcPct val="107000"/>
              </a:lnSpc>
              <a:spcAft>
                <a:spcPts val="800"/>
              </a:spcAft>
              <a:buFont typeface="Symbol" panose="05050102010706020507" pitchFamily="18" charset="2"/>
              <a:buChar char=""/>
            </a:pPr>
            <a:r>
              <a:rPr lang="en-US" sz="2200" dirty="0"/>
              <a:t> </a:t>
            </a:r>
            <a:r>
              <a:rPr lang="ar-AE" sz="2200" dirty="0"/>
              <a:t>تنحصر الوسائل العامة للتطور القاعدة القانونية في ثلاث وسائل هي: الحيلة ، العدالة، التشريع</a:t>
            </a:r>
            <a:endParaRPr lang="en-US" sz="2200" dirty="0"/>
          </a:p>
          <a:p>
            <a:pPr marL="342900" lvl="0" indent="-342900">
              <a:lnSpc>
                <a:spcPct val="107000"/>
              </a:lnSpc>
              <a:spcAft>
                <a:spcPts val="800"/>
              </a:spcAft>
              <a:buFont typeface="Courier New" panose="02070309020205020404" pitchFamily="49" charset="0"/>
              <a:buChar char="o"/>
            </a:pPr>
            <a:r>
              <a:rPr lang="ar-AE" sz="3600" b="1" spc="-100" dirty="0">
                <a:solidFill>
                  <a:schemeClr val="accent3">
                    <a:lumMod val="75000"/>
                  </a:schemeClr>
                </a:solidFill>
                <a:latin typeface="Sakkal Majalla" panose="02000000000000000000" pitchFamily="2" charset="-78"/>
                <a:ea typeface="+mj-ea"/>
                <a:cs typeface="Sakkal Majalla" panose="02000000000000000000" pitchFamily="2" charset="-78"/>
              </a:rPr>
              <a:t>أولاً : أوجه الشبه : </a:t>
            </a:r>
            <a:endParaRPr lang="en-US" sz="3600" b="1" spc="-100" dirty="0">
              <a:solidFill>
                <a:schemeClr val="accent3">
                  <a:lumMod val="75000"/>
                </a:schemeClr>
              </a:solidFill>
              <a:latin typeface="Sakkal Majalla" panose="02000000000000000000" pitchFamily="2" charset="-78"/>
              <a:ea typeface="+mj-ea"/>
              <a:cs typeface="Sakkal Majalla" panose="02000000000000000000" pitchFamily="2" charset="-78"/>
            </a:endParaRPr>
          </a:p>
          <a:p>
            <a:pPr marL="342900" lvl="0" indent="-342900">
              <a:lnSpc>
                <a:spcPct val="107000"/>
              </a:lnSpc>
              <a:spcAft>
                <a:spcPts val="800"/>
              </a:spcAft>
              <a:buFont typeface="Arial" panose="020B0604020202020204" pitchFamily="34" charset="0"/>
              <a:buChar char="-"/>
            </a:pPr>
            <a:r>
              <a:rPr lang="ar-AE" sz="2200" dirty="0"/>
              <a:t>تشترك في ان كل منهم يعد وسيلة عامة من وسائل تطور القانون. </a:t>
            </a:r>
            <a:endParaRPr lang="en-US" sz="2200" dirty="0"/>
          </a:p>
          <a:p>
            <a:pPr marL="342900" lvl="0" indent="-342900">
              <a:lnSpc>
                <a:spcPct val="107000"/>
              </a:lnSpc>
              <a:spcAft>
                <a:spcPts val="800"/>
              </a:spcAft>
              <a:buFont typeface="Arial" panose="020B0604020202020204" pitchFamily="34" charset="0"/>
              <a:buChar char="-"/>
            </a:pPr>
            <a:r>
              <a:rPr lang="ar-AE" sz="2200" dirty="0" smtClean="0"/>
              <a:t>ما يترتب </a:t>
            </a:r>
            <a:r>
              <a:rPr lang="ar-AE" sz="2200" dirty="0"/>
              <a:t>على الحيلة والعدالة ان كل منهما يجري تعديل في حكم القاعدة القانونية دون أجراء أي تعديل في نص القاعدة ذاتها .</a:t>
            </a:r>
            <a:endParaRPr lang="en-US" sz="2200" dirty="0"/>
          </a:p>
          <a:p>
            <a:pPr marL="342900" lvl="0" indent="-342900">
              <a:lnSpc>
                <a:spcPct val="107000"/>
              </a:lnSpc>
              <a:spcAft>
                <a:spcPts val="800"/>
              </a:spcAft>
              <a:buFont typeface="Arial" panose="020B0604020202020204" pitchFamily="34" charset="0"/>
              <a:buChar char="-"/>
            </a:pPr>
            <a:r>
              <a:rPr lang="ar-AE" sz="2200" dirty="0"/>
              <a:t>التشابه بين التشريع والعدالة يظهر من خلال مطالعة المبادئ التي يعتمد عليها القانون في تنظيم العلاقات بين الناس اذ يعتمد القانون على اتصاف كل انسان: بالأمانه ،وألا يضر احد، وأن يعطي كل ذي حق حقه.</a:t>
            </a:r>
            <a:endParaRPr lang="en-US" sz="2200" dirty="0"/>
          </a:p>
          <a:p>
            <a:pPr marL="342900" lvl="0" indent="-342900">
              <a:lnSpc>
                <a:spcPct val="107000"/>
              </a:lnSpc>
              <a:spcAft>
                <a:spcPts val="800"/>
              </a:spcAft>
              <a:buFont typeface="Arial" panose="020B0604020202020204" pitchFamily="34" charset="0"/>
              <a:buChar char="-"/>
            </a:pPr>
            <a:r>
              <a:rPr lang="ar-AE" sz="2200" dirty="0"/>
              <a:t>يتفق التشريع مع العدالة ان تعديل كل منهما للنظم القانونية يكون بشكل مباشر وصريح. </a:t>
            </a:r>
            <a:endParaRPr lang="en-US" sz="2200" dirty="0"/>
          </a:p>
        </p:txBody>
      </p:sp>
    </p:spTree>
    <p:extLst>
      <p:ext uri="{BB962C8B-B14F-4D97-AF65-F5344CB8AC3E}">
        <p14:creationId xmlns:p14="http://schemas.microsoft.com/office/powerpoint/2010/main" val="1994404928"/>
      </p:ext>
    </p:extLst>
  </p:cSld>
  <p:clrMapOvr>
    <a:overrideClrMapping bg1="lt1" tx1="dk1" bg2="lt2" tx2="dk2" accent1="accent1" accent2="accent2" accent3="accent3" accent4="accent4" accent5="accent5" accent6="accent6" hlink="hlink" folHlink="folHlink"/>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23528" y="260648"/>
            <a:ext cx="7920880" cy="6295057"/>
          </a:xfrm>
          <a:prstGeom prst="rect">
            <a:avLst/>
          </a:prstGeom>
        </p:spPr>
        <p:txBody>
          <a:bodyPr wrap="square">
            <a:spAutoFit/>
          </a:bodyPr>
          <a:lstStyle/>
          <a:p>
            <a:pPr marL="342900" lvl="0" indent="-342900">
              <a:lnSpc>
                <a:spcPct val="107000"/>
              </a:lnSpc>
              <a:spcAft>
                <a:spcPts val="800"/>
              </a:spcAft>
              <a:buFont typeface="Courier New" panose="02070309020205020404" pitchFamily="49" charset="0"/>
              <a:buChar char="o"/>
            </a:pPr>
            <a:r>
              <a:rPr lang="ar-AE" sz="3600" b="1" spc="-100" dirty="0">
                <a:solidFill>
                  <a:schemeClr val="accent3">
                    <a:lumMod val="75000"/>
                  </a:schemeClr>
                </a:solidFill>
                <a:latin typeface="Sakkal Majalla" panose="02000000000000000000" pitchFamily="2" charset="-78"/>
                <a:ea typeface="+mj-ea"/>
                <a:cs typeface="Sakkal Majalla" panose="02000000000000000000" pitchFamily="2" charset="-78"/>
              </a:rPr>
              <a:t>ثانياً : أوجه </a:t>
            </a:r>
            <a:r>
              <a:rPr lang="ar-AE" sz="3600" b="1" spc="-100" dirty="0" err="1">
                <a:solidFill>
                  <a:schemeClr val="accent3">
                    <a:lumMod val="75000"/>
                  </a:schemeClr>
                </a:solidFill>
                <a:latin typeface="Sakkal Majalla" panose="02000000000000000000" pitchFamily="2" charset="-78"/>
                <a:ea typeface="+mj-ea"/>
                <a:cs typeface="Sakkal Majalla" panose="02000000000000000000" pitchFamily="2" charset="-78"/>
              </a:rPr>
              <a:t>الأختلاف</a:t>
            </a:r>
            <a:r>
              <a:rPr lang="ar-AE" sz="3600" b="1" spc="-100" dirty="0">
                <a:solidFill>
                  <a:schemeClr val="accent3">
                    <a:lumMod val="75000"/>
                  </a:schemeClr>
                </a:solidFill>
                <a:latin typeface="Sakkal Majalla" panose="02000000000000000000" pitchFamily="2" charset="-78"/>
                <a:ea typeface="+mj-ea"/>
                <a:cs typeface="Sakkal Majalla" panose="02000000000000000000" pitchFamily="2" charset="-78"/>
              </a:rPr>
              <a:t> :</a:t>
            </a:r>
            <a:endParaRPr lang="en-US" sz="3600" b="1" spc="-100" dirty="0">
              <a:solidFill>
                <a:schemeClr val="accent3">
                  <a:lumMod val="75000"/>
                </a:schemeClr>
              </a:solidFill>
              <a:latin typeface="Sakkal Majalla" panose="02000000000000000000" pitchFamily="2" charset="-78"/>
              <a:ea typeface="+mj-ea"/>
              <a:cs typeface="Sakkal Majalla" panose="02000000000000000000" pitchFamily="2" charset="-78"/>
            </a:endParaRPr>
          </a:p>
          <a:p>
            <a:pPr marL="342900" lvl="0" indent="-342900">
              <a:lnSpc>
                <a:spcPct val="107000"/>
              </a:lnSpc>
              <a:spcAft>
                <a:spcPts val="800"/>
              </a:spcAft>
              <a:buFont typeface="Arial" panose="020B0604020202020204" pitchFamily="34" charset="0"/>
              <a:buChar char="-"/>
            </a:pPr>
            <a:r>
              <a:rPr lang="ar-AE" sz="2200" dirty="0"/>
              <a:t>تختلف الحيلة عن العدالة انها الاقدم في الظهور كما انها تؤدي الى تعديل حكم القاعدة القانونية دون أي تعديل بنص القاعدة بطريقه خفية غير ظاهره بينما العدالة تعدل حكم القاعدة القانونية بطريقة واضحه وظاهرة ومباشرة كما ان دور الحيلة أصبح ضعيفاً في العصر الحديث أما العدالة مازالت تعد مصدر من مصادر القاعدة القانونية. </a:t>
            </a:r>
            <a:endParaRPr lang="en-US" sz="2200" dirty="0"/>
          </a:p>
          <a:p>
            <a:pPr marL="342900" lvl="0" indent="-342900">
              <a:lnSpc>
                <a:spcPct val="107000"/>
              </a:lnSpc>
              <a:spcAft>
                <a:spcPts val="800"/>
              </a:spcAft>
              <a:buFont typeface="Arial" panose="020B0604020202020204" pitchFamily="34" charset="0"/>
              <a:buChar char="-"/>
            </a:pPr>
            <a:r>
              <a:rPr lang="ar-AE" sz="2200" dirty="0"/>
              <a:t>تختلف الحيلة عن التشريع كما اسلف ان الحيلة تؤدي الى تعديل حكم القاعدة القانونية دون أي تعديل بنص القاعدة بطريقه خفية غير ظاهره أما التشريع يعدل لقانون بطريقة صريحة وواضحه كما يختلفان في من حيث مصدر </a:t>
            </a:r>
            <a:r>
              <a:rPr lang="ar-AE" sz="2200" dirty="0" err="1"/>
              <a:t>الألزام</a:t>
            </a:r>
            <a:r>
              <a:rPr lang="ar-AE" sz="2200" dirty="0"/>
              <a:t>. </a:t>
            </a:r>
            <a:endParaRPr lang="ar-AE" sz="2200" dirty="0" smtClean="0"/>
          </a:p>
          <a:p>
            <a:pPr marL="342900" lvl="0" indent="-342900">
              <a:lnSpc>
                <a:spcPct val="107000"/>
              </a:lnSpc>
              <a:spcAft>
                <a:spcPts val="800"/>
              </a:spcAft>
              <a:buFont typeface="Arial" panose="020B0604020202020204" pitchFamily="34" charset="0"/>
              <a:buChar char="-"/>
            </a:pPr>
            <a:r>
              <a:rPr lang="ar-AE" sz="2400" dirty="0"/>
              <a:t>تختلف العدالة عن التشريع أن العدالة اقدم من </a:t>
            </a:r>
            <a:r>
              <a:rPr lang="ar-AE" sz="2400" dirty="0" smtClean="0"/>
              <a:t>التشريع </a:t>
            </a:r>
            <a:r>
              <a:rPr lang="ar-AE" sz="2400" dirty="0"/>
              <a:t>وأن التشريع يتصف بالوضوح والثبات والعمومية من حيث التطبيق عكس العدالة وان القوة الإلزامية للعدالة تتمثل في سمو مبادئها واتفاقها مع المنطق القانوني السليم اما مصدر الالزام في التشريع كما ذكرنا يستمد قوة إلزامه من السلطه الحاكمه او السلطة التشريعية كما يختلف التشريع عن العدالة في نقطة هامه مفادها لا تلازم بين التشريع والعدالة ولهذا من المرجح وجود نصوص قانونية لا تحقق العدالة مثل: تحديد سن الرشد بسن معين.</a:t>
            </a:r>
            <a:endParaRPr lang="en-US" sz="2200" dirty="0"/>
          </a:p>
        </p:txBody>
      </p:sp>
    </p:spTree>
    <p:extLst>
      <p:ext uri="{BB962C8B-B14F-4D97-AF65-F5344CB8AC3E}">
        <p14:creationId xmlns:p14="http://schemas.microsoft.com/office/powerpoint/2010/main" val="2978323799"/>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755576" y="1124744"/>
            <a:ext cx="7488832" cy="5351209"/>
          </a:xfrm>
          <a:prstGeom prst="rect">
            <a:avLst/>
          </a:prstGeom>
        </p:spPr>
        <p:txBody>
          <a:bodyPr wrap="square">
            <a:spAutoFit/>
          </a:bodyPr>
          <a:lstStyle/>
          <a:p>
            <a:pPr marL="342900" lvl="0" indent="-342900">
              <a:lnSpc>
                <a:spcPct val="107000"/>
              </a:lnSpc>
              <a:spcAft>
                <a:spcPts val="800"/>
              </a:spcAft>
              <a:buFont typeface="Arial" panose="020B0604020202020204" pitchFamily="34" charset="0"/>
              <a:buChar char="-"/>
            </a:pPr>
            <a:r>
              <a:rPr lang="ar-AE" sz="2200" dirty="0"/>
              <a:t>تختلف الوسائل الثلاثة من حيث مقدار أو مدى ما أحدثته كل وسيلة من تأثير في الشرائع القانونية الثلاث.</a:t>
            </a:r>
            <a:endParaRPr lang="en-US" sz="2200" dirty="0"/>
          </a:p>
          <a:p>
            <a:pPr marL="342900" lvl="0" indent="-342900">
              <a:lnSpc>
                <a:spcPct val="107000"/>
              </a:lnSpc>
              <a:spcAft>
                <a:spcPts val="800"/>
              </a:spcAft>
              <a:buFont typeface="Arial" panose="020B0604020202020204" pitchFamily="34" charset="0"/>
              <a:buChar char="-"/>
            </a:pPr>
            <a:r>
              <a:rPr lang="ar-AE" sz="2200" dirty="0"/>
              <a:t>يختلف التشريع عن الحيلة والعدالة ان التشريع يتسم بالوضوح والدقة والثبات والسرعة في الإنشاء والتعديل والعمومية من حيث التطبيق وهذا ما تفتقر إليه وسيلة الحيله والعدالة احياناً كما ان التشريع يؤدي الى تغيير في حكم القانون ونصه بينما الحيل تؤدي الي التغيير في حكم القانون دون النص أما العدالة تسعى الى تطبيق الأمثل للنص او إيجاد نص في حال عدم وجود. </a:t>
            </a:r>
            <a:endParaRPr lang="en-US" sz="2200" dirty="0"/>
          </a:p>
          <a:p>
            <a:pPr marL="342900" lvl="0" indent="-342900">
              <a:lnSpc>
                <a:spcPct val="107000"/>
              </a:lnSpc>
              <a:spcAft>
                <a:spcPts val="800"/>
              </a:spcAft>
              <a:buFont typeface="Arial" panose="020B0604020202020204" pitchFamily="34" charset="0"/>
              <a:buChar char="-"/>
            </a:pPr>
            <a:r>
              <a:rPr lang="ar-AE" sz="2200" dirty="0"/>
              <a:t>اختلاف الشرائع القانونية الثلاث من حيث الصياغة يؤدي الى تعظيم او تقليل دور الوسائل العامه لتطور القانون ففي الشرائع التي </a:t>
            </a:r>
            <a:r>
              <a:rPr lang="ar-AE" sz="2200" dirty="0" smtClean="0"/>
              <a:t>تأتي </a:t>
            </a:r>
            <a:r>
              <a:rPr lang="ar-AE" sz="2200" dirty="0"/>
              <a:t>احكامها بمبادئ وقواعد عامه دون الاهتمام بالجزئيات يكون دور هذه الوسائل محدود من ناحية ويكون من السهل إهمال هذه الوسائل اذا اقتضى الامر أما الشرائع التي تهتم بالجزئيات والفروع التفصيلية فإن استعمال هذه الوسائل يكون أمراً حتمياُ ويكون تكريسها صعب المنال أما الشرائع التي تعتمد على العرف فإن تطورها لا يحتاج الى ابتداع وسائل معقدة لعدم وجود نص مكتوب يحد من حرية الفق والقضاء .</a:t>
            </a:r>
            <a:endParaRPr lang="en-US" sz="2200" dirty="0"/>
          </a:p>
        </p:txBody>
      </p:sp>
    </p:spTree>
    <p:extLst>
      <p:ext uri="{BB962C8B-B14F-4D97-AF65-F5344CB8AC3E}">
        <p14:creationId xmlns:p14="http://schemas.microsoft.com/office/powerpoint/2010/main" val="347224518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7620000" cy="5852120"/>
          </a:xfrm>
        </p:spPr>
        <p:txBody>
          <a:bodyPr>
            <a:normAutofit fontScale="92500" lnSpcReduction="10000"/>
          </a:bodyPr>
          <a:lstStyle/>
          <a:p>
            <a:r>
              <a:rPr lang="ar-SA" dirty="0"/>
              <a:t>وواقع الحال أن حجم أثر التشريع يختلف من قانون إلى آخر، ولهذا يمكن القول بأن التشريع كوسيلة من وسائل تطور القانون في الشرائع القانونية القديمة، لم يلعب نفس الدور الذي لعبته الحيلة ومبادئ العدالة؛ حيث إن تدخل المشرع-أيًّا كان نوعه-كان مرهونًا بجملة من الاعتبارات، ولم يكن يتدخل إلا في حالات نادرة وللضرورة.</a:t>
            </a:r>
          </a:p>
          <a:p>
            <a:r>
              <a:rPr lang="ar-SA" dirty="0"/>
              <a:t>أما في العصر الحديث فقد تغيرت الأدوار بين وسائل تطور القانون، فقد أصبح التشريع المصدر الرئيس للتشريع في بلدان القانون المكتوب، وتراخى دور كل من الحيلة والعدالة، وسيظهر ذلك جليًّا من خلال بيان أثر التشريع في القانون الروماني والإنجليزي والشريعة الإسلامية.</a:t>
            </a:r>
          </a:p>
          <a:p>
            <a:r>
              <a:rPr lang="ar-SA" dirty="0"/>
              <a:t>والقواعد القانونية في كل دولة ليست على وتيرة واحدة من حيث القوة، فهناك تدرج في التشريع، حيث يقع الدستور على رأس القواعد القانونية، ثم يليه القانون العادي ثم يأتي بعد ذلك التشريع الفرعي، ولهذا التدرج أهمية بالغة في شأن الرقابة القضائية على دستورية القوانين.</a:t>
            </a:r>
          </a:p>
          <a:p>
            <a:r>
              <a:rPr lang="ar-SA" dirty="0"/>
              <a:t>كما أن دستور كل دولة هو الذي يحدد السلطة المختصة المنوط بها وضع التشريع في العصر الحالي، وتختلف من مجتمع لآخر؛ ففي البلدان الدستورية أو الديمقراطية، تتولى مهمة التشريع مجالس نيابية يتم انتخابها ليكون أحد مهامها الاضطلاع بوضع التشريعات والقوانين، ففي انجلترا يتقاسم هذه المهمة مجلسين؛ هما مجلس العموم ومجلس اللوردات، وفي فرنسا تتولى الجمعية الوطنية مهمة سن القوانين، وفي مصر يتولى مجلس النواب هذه المهمة. أما في المماليك الاستبدادية المطلقة، فتكون مهمة التشريع بيد الحاكم، أما في الممالك المقيدة فإن سلطة التشريع تكون كذلك للحاكم، لكن مع وجود بعض القيود والضوابط على سلطته.</a:t>
            </a:r>
          </a:p>
          <a:p>
            <a:endParaRPr lang="ar-SA" dirty="0"/>
          </a:p>
        </p:txBody>
      </p:sp>
    </p:spTree>
    <p:extLst>
      <p:ext uri="{BB962C8B-B14F-4D97-AF65-F5344CB8AC3E}">
        <p14:creationId xmlns:p14="http://schemas.microsoft.com/office/powerpoint/2010/main" val="320990977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76672"/>
            <a:ext cx="7620000" cy="5924128"/>
          </a:xfrm>
        </p:spPr>
        <p:txBody>
          <a:bodyPr>
            <a:normAutofit/>
          </a:bodyPr>
          <a:lstStyle/>
          <a:p>
            <a:pPr marL="114300" indent="0" algn="ctr">
              <a:buNone/>
            </a:pPr>
            <a:r>
              <a:rPr lang="ar-SA" sz="2400" b="1" dirty="0"/>
              <a:t>الفرع الثاني</a:t>
            </a:r>
            <a:br>
              <a:rPr lang="ar-SA" sz="2400" b="1" dirty="0"/>
            </a:br>
            <a:r>
              <a:rPr lang="ar-SA" sz="2400" b="1" dirty="0"/>
              <a:t>دور التشريع في تطور القانون </a:t>
            </a:r>
            <a:r>
              <a:rPr lang="ar-SA" sz="2400" b="1" dirty="0" smtClean="0"/>
              <a:t>الروماني</a:t>
            </a:r>
          </a:p>
          <a:p>
            <a:pPr marL="114300" indent="0" algn="ctr">
              <a:buNone/>
            </a:pPr>
            <a:endParaRPr lang="ar-SA" sz="2400" b="1" dirty="0"/>
          </a:p>
          <a:p>
            <a:pPr>
              <a:buFont typeface="Wingdings" pitchFamily="2" charset="2"/>
              <a:buChar char="v"/>
            </a:pPr>
            <a:r>
              <a:rPr lang="ar-SA" dirty="0"/>
              <a:t>يُقصد بالقانون الروماني مجموعة القواعد القانونية التي طبقت في المجتمع الروماني منذ نشأة مدينة روما في منتصف القرن الثامن قبل الميلاد (عام ٧٥٤ ق.م) وحتى وفاة الامبراطور </a:t>
            </a:r>
            <a:r>
              <a:rPr lang="ar-SA" dirty="0" smtClean="0"/>
              <a:t>جستنيان (</a:t>
            </a:r>
            <a:r>
              <a:rPr lang="ar-SA" dirty="0"/>
              <a:t>عام ٥٦٥م).</a:t>
            </a:r>
          </a:p>
          <a:p>
            <a:endParaRPr lang="ar-SA" dirty="0" smtClean="0"/>
          </a:p>
          <a:p>
            <a:r>
              <a:rPr lang="ar-SA" dirty="0" smtClean="0"/>
              <a:t>والواقع </a:t>
            </a:r>
            <a:r>
              <a:rPr lang="ar-SA" dirty="0"/>
              <a:t>أن القانون الروماني قد نشأ نشأة عرفية ليحكم مجتمع صغير يقيم في </a:t>
            </a:r>
            <a:r>
              <a:rPr lang="ar-SA" dirty="0" smtClean="0"/>
              <a:t>روما, وذو </a:t>
            </a:r>
            <a:r>
              <a:rPr lang="ar-SA" dirty="0"/>
              <a:t>نشاط مقصور على الزراعة، كما أن النظام السياسي لدى هذا المجتمع لم يستقر على نمط واحد؛ فبدأ نظاما ملكيا (٧٥٤-٥٠٩ ق.م) ثم تحول إلى نظام جمهوري (حتى ٢٧ ق.م) ثم إلى نظام امبراطوري (حتى عام ٥٦٥م) وينقسم العصر الامبراطوري بدورة إلى مرحلتين: الأولى مرحلة عصر الامبراطورية العليا (٢٧ ق.م-٢٨٤م)، </a:t>
            </a:r>
            <a:r>
              <a:rPr lang="ar-SA" dirty="0" smtClean="0"/>
              <a:t>والثانية مرحلة </a:t>
            </a:r>
            <a:r>
              <a:rPr lang="ar-SA" dirty="0"/>
              <a:t>عصر الامبراطورية السفلى (٢٨٤-٥٦٥م)، وقد انقسمت السفلى إلى قسمين؛ الأول الامبراطورية الرومانية في الغرب والثاني الامبراطورية الرومانية في الشرق.</a:t>
            </a:r>
          </a:p>
          <a:p>
            <a:endParaRPr lang="ar-SA" dirty="0"/>
          </a:p>
        </p:txBody>
      </p:sp>
    </p:spTree>
    <p:extLst>
      <p:ext uri="{BB962C8B-B14F-4D97-AF65-F5344CB8AC3E}">
        <p14:creationId xmlns:p14="http://schemas.microsoft.com/office/powerpoint/2010/main" val="409654956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76672"/>
            <a:ext cx="7620000" cy="6264696"/>
          </a:xfrm>
        </p:spPr>
        <p:txBody>
          <a:bodyPr>
            <a:normAutofit fontScale="92500" lnSpcReduction="20000"/>
          </a:bodyPr>
          <a:lstStyle/>
          <a:p>
            <a:pPr>
              <a:buFont typeface="Wingdings" pitchFamily="2" charset="2"/>
              <a:buChar char="v"/>
            </a:pPr>
            <a:r>
              <a:rPr lang="ar-SA" dirty="0"/>
              <a:t>وبناءً على ما سبق؛ لا يمكن الوقوف على دور التشريع في تطور القانون الروماني إلا من خلال معرفة مقدار ما لعبه في كل عصر، ولذلك سنعرض لدور التشريع في كل العصور السالف بيانها على حدة، وذلك على النحو التالي:</a:t>
            </a:r>
          </a:p>
          <a:p>
            <a:endParaRPr lang="ar-SA" dirty="0"/>
          </a:p>
          <a:p>
            <a:r>
              <a:rPr lang="ar-SA" b="1" dirty="0"/>
              <a:t>١- دور التشريع في العصر الملكي (٧٥٤-٥٠٩ ق.م):</a:t>
            </a:r>
          </a:p>
          <a:p>
            <a:r>
              <a:rPr lang="ar-SA" dirty="0"/>
              <a:t>لم تتحد كلمة الفقهاء حول مدى وجود تشريع في العصر الملكي من عدمه، ولعل مرجع هذا الخلاف ما ذكره أحد فقهاء الرومان في العصر العلمي(بمبونيوس) من أن الملوك في العصر الملكي كانوا يحكمون الشعب الروماني بغير تشريع ثابت، مضيفا بأنه قد صدرت من مجالس الشعب </a:t>
            </a:r>
            <a:r>
              <a:rPr lang="ar-SA" dirty="0" smtClean="0"/>
              <a:t>الثلاثينية في </a:t>
            </a:r>
            <a:r>
              <a:rPr lang="ar-SA" dirty="0"/>
              <a:t>هذا العصر بعض التشريعات بناء على اقتراح من الملك وتصديق مجلس الشيوخ</a:t>
            </a:r>
            <a:r>
              <a:rPr lang="ar-SA" dirty="0" smtClean="0"/>
              <a:t>.</a:t>
            </a:r>
          </a:p>
          <a:p>
            <a:endParaRPr lang="ar-SA" dirty="0"/>
          </a:p>
          <a:p>
            <a:pPr>
              <a:buFont typeface="Wingdings" pitchFamily="2" charset="2"/>
              <a:buChar char="v"/>
            </a:pPr>
            <a:r>
              <a:rPr lang="ar-SA" b="1" dirty="0"/>
              <a:t>وأمام هذا التناقض الوارد فيما قرره هذا الفقيه، اختلف الشُرّاح حول مدى وجود تشريع في هذا العصر من عدمه، ويمكن تصنيف هذا الاختلاف إلى اتجاهين</a:t>
            </a:r>
            <a:r>
              <a:rPr lang="ar-SA" b="1" dirty="0" smtClean="0"/>
              <a:t>:</a:t>
            </a:r>
          </a:p>
          <a:p>
            <a:endParaRPr lang="ar-SA" dirty="0"/>
          </a:p>
          <a:p>
            <a:r>
              <a:rPr lang="ar-SA" dirty="0"/>
              <a:t>الاتجاه الأول: يرى أن التشريع كان موجودا، واستدلوا في ذلك بأن مجلس الشعب قد أصدر في هذا العصر بعض التشريعات بناء على اقتراح الملك وتصديق مجلس الشيوخ، وقد عرفت باسم (القوانين الملكية)، ويضيف أنصار هذا الاتجاه أن (بابيريوس) قد جمع في نهاية العصر الملكي هذه التشريعات في مجموعة حملت اسمه.</a:t>
            </a:r>
          </a:p>
          <a:p>
            <a:r>
              <a:rPr lang="ar-SA" dirty="0"/>
              <a:t>الاتجاه الثاني: </a:t>
            </a:r>
            <a:r>
              <a:rPr lang="ar-SA" b="1" dirty="0"/>
              <a:t>وهو الراجح</a:t>
            </a:r>
            <a:r>
              <a:rPr lang="ar-SA" dirty="0"/>
              <a:t>؛ يرى أن التشريع لم يكن من مصادر القانون في هذا العصر، لأنه لم تصدر تشريعات آنذاك، وأن القانون الروماني في العصر الملكي كان عرفيًّا، وأن التشريع لم يلعب دورا يذكر في تطور القانون الروماني في هذا العصر، وأن </a:t>
            </a:r>
            <a:r>
              <a:rPr lang="ar-SA" dirty="0" smtClean="0"/>
              <a:t>ما ذهب </a:t>
            </a:r>
            <a:r>
              <a:rPr lang="ar-SA" dirty="0"/>
              <a:t>إليه أنصار الاتجاه الأول ينقصه الدقة، وليس واقعيا.</a:t>
            </a:r>
          </a:p>
          <a:p>
            <a:endParaRPr lang="ar-SA" dirty="0"/>
          </a:p>
        </p:txBody>
      </p:sp>
    </p:spTree>
    <p:extLst>
      <p:ext uri="{BB962C8B-B14F-4D97-AF65-F5344CB8AC3E}">
        <p14:creationId xmlns:p14="http://schemas.microsoft.com/office/powerpoint/2010/main" val="126019221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836712"/>
            <a:ext cx="7620000" cy="5564088"/>
          </a:xfrm>
        </p:spPr>
        <p:txBody>
          <a:bodyPr/>
          <a:lstStyle/>
          <a:p>
            <a:pPr>
              <a:buFont typeface="Wingdings" pitchFamily="2" charset="2"/>
              <a:buChar char="v"/>
            </a:pPr>
            <a:r>
              <a:rPr lang="ar-SA" dirty="0"/>
              <a:t>واستدل أنصار هذا الاتجاه بعدة حجج تسند رأيهم ومنها على سبيل المثال</a:t>
            </a:r>
            <a:r>
              <a:rPr lang="ar-SA" dirty="0" smtClean="0"/>
              <a:t>:</a:t>
            </a:r>
          </a:p>
          <a:p>
            <a:endParaRPr lang="ar-SA" dirty="0"/>
          </a:p>
          <a:p>
            <a:r>
              <a:rPr lang="ar-SA" dirty="0" smtClean="0"/>
              <a:t>أن </a:t>
            </a:r>
            <a:r>
              <a:rPr lang="ar-SA" dirty="0"/>
              <a:t>مجموعة القوانين الملكية التي استند عليها أصحاب الاتجاه الأول قد كتبت بلغة قانونية حديثة لا تتوافق مع لغة العصر الملكي.</a:t>
            </a:r>
          </a:p>
          <a:p>
            <a:r>
              <a:rPr lang="ar-SA" dirty="0" smtClean="0"/>
              <a:t>أن </a:t>
            </a:r>
            <a:r>
              <a:rPr lang="ar-SA" dirty="0"/>
              <a:t>هذه المجموعة لا تعتبر تشريعا بالمعنى الفني، وهي ليست سوى مجموعة أوامر وأحكام دينية قُررت من قبل الملك بوصف كونه الرئيس الديني لديهم في ذلك الوقت، وقد دونها رجال الدين خشية ضياعها.</a:t>
            </a:r>
          </a:p>
          <a:p>
            <a:r>
              <a:rPr lang="ar-SA" dirty="0" smtClean="0"/>
              <a:t>أن </a:t>
            </a:r>
            <a:r>
              <a:rPr lang="ar-SA" dirty="0"/>
              <a:t>القول باعتبار هذه المجموعة قانون فيه مخالفة للحقائق التاريخية، حيث أنه من الثابت أن مرحلة التقاليد العرفية سابقة على التدوين في كافة المجتمعات القديمة، فالمجتمع الروماني لم يشذ عن ذلك.</a:t>
            </a:r>
          </a:p>
          <a:p>
            <a:r>
              <a:rPr lang="ar-SA" dirty="0"/>
              <a:t>أ</a:t>
            </a:r>
            <a:r>
              <a:rPr lang="ar-SA" dirty="0" smtClean="0"/>
              <a:t>ن </a:t>
            </a:r>
            <a:r>
              <a:rPr lang="ar-SA" dirty="0"/>
              <a:t>ظروف وضع قانون الألواح الاثني عشر في العصر الجمهوري-وهو عصر لاحق على العصر الملكي-تؤكد أن هذا القانون يعد أول قانون مكتوب عند الرومان، وقد قنن الأعراف السائدة في المجتمع.</a:t>
            </a:r>
          </a:p>
          <a:p>
            <a:endParaRPr lang="ar-SA" dirty="0"/>
          </a:p>
        </p:txBody>
      </p:sp>
    </p:spTree>
    <p:extLst>
      <p:ext uri="{BB962C8B-B14F-4D97-AF65-F5344CB8AC3E}">
        <p14:creationId xmlns:p14="http://schemas.microsoft.com/office/powerpoint/2010/main" val="383765718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7620000" cy="5852120"/>
          </a:xfrm>
        </p:spPr>
        <p:txBody>
          <a:bodyPr>
            <a:normAutofit fontScale="92500" lnSpcReduction="10000"/>
          </a:bodyPr>
          <a:lstStyle/>
          <a:p>
            <a:pPr>
              <a:buFont typeface="Wingdings" pitchFamily="2" charset="2"/>
              <a:buChar char="v"/>
            </a:pPr>
            <a:r>
              <a:rPr lang="ar-SA" b="1" dirty="0"/>
              <a:t>٢- دور التشريع في العصر الجمهوري (٥٠٩-٢٧ ق.م):</a:t>
            </a:r>
          </a:p>
          <a:p>
            <a:r>
              <a:rPr lang="ar-SA" dirty="0"/>
              <a:t>على الرغم من أن القانون كان مصدرا هاما من مصادر القانون عند الرومان في العصر الجمهوري، إلا أنه لم يكن مصدرا رئيسيا للقانون في هذا العصر؛ حيث ضل العرف المصدر الأول. ومع ذلك فقد لعب التشريع دورا مهما في تطوير القانون الروماني في هذا العصر.</a:t>
            </a:r>
          </a:p>
          <a:p>
            <a:r>
              <a:rPr lang="ar-SA" dirty="0"/>
              <a:t>ومن العوامل التي أدت إلى ظهور التشريع وجعله كمصدر قانوني إلى جانب العرف في العصر الجمهوري؛ قصور العرف عن تلبية ظروف المجتمع الروماني، حاجتهم إلى الثبات في مجال المعرفة القانونية، تحول نظام السلطة السياسية من النظام الملكي إلى الجمهوري، وجود جهاز مختص بالتشريع</a:t>
            </a:r>
            <a:r>
              <a:rPr lang="ar-SA" dirty="0" smtClean="0"/>
              <a:t>، إظهار </a:t>
            </a:r>
            <a:r>
              <a:rPr lang="ar-SA" dirty="0"/>
              <a:t>السلطة الوليدة، وكسر احتكار المعرفة القانونية على بعض الطوائف.</a:t>
            </a:r>
          </a:p>
          <a:p>
            <a:r>
              <a:rPr lang="ar-SA" dirty="0"/>
              <a:t>وكان القانون الصادر في هذه الحقبة يتكون من ثلاثة أجزاء؛ الأول يتضمن جملة من البيانات ومنها؛ اسم الحاكم الذي اقترح مشروع القانون ومركزه واسم المجلس التشريعي الذي عرض عليه القانون وتاريخ موافقته على ذلك. أما الجزء الثاني؛ فيتضمن النصوص القانونية التي يحتوي عليها القانون. والثالث يتضمن الجزاء المترتب على مخالفة هذا القانون وقد كان يتمثل في العقوبة أو بطلان التصرف المخالف.</a:t>
            </a:r>
          </a:p>
          <a:p>
            <a:r>
              <a:rPr lang="ar-SA" dirty="0"/>
              <a:t>والواقع أن الشراح قد ميزوا بين ثلاثة أنواع من القوانين من منطلق قاعدة تقرير الجزاء من عدمه؛ حيث لم تكن كافة القوانين آنذاك تتضمن جزاءات على مخالفتها، فالنوع الأول كان يسمى بالقوانين الكاملة؛ وهي التي </a:t>
            </a:r>
            <a:r>
              <a:rPr lang="ar-SA" dirty="0" smtClean="0"/>
              <a:t>تقرر بطلان </a:t>
            </a:r>
            <a:r>
              <a:rPr lang="ar-SA" dirty="0"/>
              <a:t>تصرف المبرم على خلاف القانون. والنوع الثاني؛ القوانين شبه الكاملة؛ وهي التي تكتفي في حال مخالفتها بتوقيع عقوبة مالية فقط. أما الثالث فهو القوانين الناقصة ويقصد بها التي لم تكن تقرر أي جزاء لمخالفتها.</a:t>
            </a:r>
          </a:p>
          <a:p>
            <a:endParaRPr lang="ar-SA" dirty="0"/>
          </a:p>
        </p:txBody>
      </p:sp>
    </p:spTree>
    <p:extLst>
      <p:ext uri="{BB962C8B-B14F-4D97-AF65-F5344CB8AC3E}">
        <p14:creationId xmlns:p14="http://schemas.microsoft.com/office/powerpoint/2010/main" val="2590396311"/>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تجاور">
  <a:themeElements>
    <a:clrScheme name="تجاور">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تجاور">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ppt/theme/theme2.xml><?xml version="1.0" encoding="utf-8"?>
<a:theme xmlns:a="http://schemas.openxmlformats.org/drawingml/2006/main" name="نسق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Override1.xml><?xml version="1.0" encoding="utf-8"?>
<a:themeOverride xmlns:a="http://schemas.openxmlformats.org/drawingml/2006/main">
  <a:clrScheme name="تجاور">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themeOverride>
</file>

<file path=docProps/app.xml><?xml version="1.0" encoding="utf-8"?>
<Properties xmlns="http://schemas.openxmlformats.org/officeDocument/2006/extended-properties" xmlns:vt="http://schemas.openxmlformats.org/officeDocument/2006/docPropsVTypes">
  <Template/>
  <TotalTime>740</TotalTime>
  <Words>5563</Words>
  <Application>Microsoft Office PowerPoint</Application>
  <PresentationFormat>عرض على الشاشة (3:4)‏</PresentationFormat>
  <Paragraphs>301</Paragraphs>
  <Slides>44</Slides>
  <Notes>2</Notes>
  <HiddenSlides>0</HiddenSlides>
  <MMClips>0</MMClips>
  <ScaleCrop>false</ScaleCrop>
  <HeadingPairs>
    <vt:vector size="4" baseType="variant">
      <vt:variant>
        <vt:lpstr>نسق</vt:lpstr>
      </vt:variant>
      <vt:variant>
        <vt:i4>1</vt:i4>
      </vt:variant>
      <vt:variant>
        <vt:lpstr>عناوين الشرائح</vt:lpstr>
      </vt:variant>
      <vt:variant>
        <vt:i4>44</vt:i4>
      </vt:variant>
    </vt:vector>
  </HeadingPairs>
  <TitlesOfParts>
    <vt:vector size="45" baseType="lpstr">
      <vt:lpstr>تجاور</vt:lpstr>
      <vt:lpstr>عرض تقديمي في PowerPoint</vt:lpstr>
      <vt:lpstr>المطلب الثالث التشريع </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الفرع الثالث  دور التشريع في تطور القانون الإنجليزي </vt:lpstr>
      <vt:lpstr>وكما قلنا أن التشريع ليس معدوماً إنما هو مصدر ثانوي وما يؤكد ذلك :</vt:lpstr>
      <vt:lpstr>عرض تقديمي في PowerPoint</vt:lpstr>
      <vt:lpstr>الفرع الرابع  دور التشريع في الشريعة الإسلامية </vt:lpstr>
      <vt:lpstr>أولاً: مفهوم التشريع في الشريعة الإسلامية </vt:lpstr>
      <vt:lpstr>وبناء على تقسيم المصادر في الشريعة الإسلامية , كلمة تشريع لها دلالة مزدوجة في الشريعة </vt:lpstr>
      <vt:lpstr>ثانياً: تعريف الاجتهاد بالرأي وتحديد مرماه وبيان الفارق بينه وبين الإفتاء والقياس </vt:lpstr>
      <vt:lpstr>عرض تقديمي في PowerPoint</vt:lpstr>
      <vt:lpstr>ثالثا: الشروط الواجب توافرها في المجتهد :</vt:lpstr>
      <vt:lpstr>رابعا : أقسام الاجتهاد بالرأي :</vt:lpstr>
      <vt:lpstr>خامسا: نطاق الاجتهاد بالرأي </vt:lpstr>
      <vt:lpstr>سادساً: دور التشريع كوسيلة من وسائل تطور القانون الإسلامي منذ عهد الخلفاء الراشدين وحتى العصر الحديث </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المطلب الثالث التشريع</dc:title>
  <dc:creator>rct</dc:creator>
  <cp:lastModifiedBy>Eiman shloul</cp:lastModifiedBy>
  <cp:revision>56</cp:revision>
  <dcterms:created xsi:type="dcterms:W3CDTF">2016-10-02T17:56:56Z</dcterms:created>
  <dcterms:modified xsi:type="dcterms:W3CDTF">2016-10-11T06:01:46Z</dcterms:modified>
</cp:coreProperties>
</file>

<file path=docProps/thumbnail.jpeg>
</file>