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slideLayouts/slideLayout57.xml" ContentType="application/vnd.openxmlformats-officedocument.presentationml.slideLayout+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diagrams/colors11.xml" ContentType="application/vnd.openxmlformats-officedocument.drawingml.diagramColors+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diagrams/layout1.xml" ContentType="application/vnd.openxmlformats-officedocument.drawingml.diagramLayout+xml"/>
  <Override PartName="/ppt/diagrams/data2.xml" ContentType="application/vnd.openxmlformats-officedocument.drawingml.diagramData+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diagrams/colors4.xml" ContentType="application/vnd.openxmlformats-officedocument.drawingml.diagramColors+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diagrams/drawing3.xml" ContentType="application/vnd.ms-office.drawingml.diagramDrawing+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diagrams/quickStyle3.xml" ContentType="application/vnd.openxmlformats-officedocument.drawingml.diagramStyle+xml"/>
  <Override PartName="/ppt/slides/slide33.xml" ContentType="application/vnd.openxmlformats-officedocument.presentationml.slide+xml"/>
  <Override PartName="/ppt/slides/slide44.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diagrams/layout6.xml" ContentType="application/vnd.openxmlformats-officedocument.drawingml.diagramLayout+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slideLayouts/slideLayout10.xml" ContentType="application/vnd.openxmlformats-officedocument.presentationml.slideLayout+xml"/>
  <Override PartName="/ppt/diagrams/drawing8.xml" ContentType="application/vnd.ms-office.drawingml.diagramDrawing+xml"/>
  <Override PartName="/ppt/slideLayouts/slideLayout99.xml" ContentType="application/vnd.openxmlformats-officedocument.presentationml.slideLayout+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slideMasters/slideMaster5.xml" ContentType="application/vnd.openxmlformats-officedocument.presentationml.slideMaster+xml"/>
  <Override PartName="/ppt/slides/slide49.xml" ContentType="application/vnd.openxmlformats-officedocument.presentationml.slide+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diagrams/quickStyle15.xml" ContentType="application/vnd.openxmlformats-officedocument.drawingml.diagramStyle+xml"/>
  <Override PartName="/ppt/slideLayouts/slideLayout100.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diagrams/data9.xml" ContentType="application/vnd.openxmlformats-officedocument.drawingml.diagramData+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diagrams/layout4.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diagrams/drawing6.xml" ContentType="application/vnd.ms-office.drawingml.diagramDrawing+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s/slide32.xml" ContentType="application/vnd.openxmlformats-officedocument.presentationml.slide+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drawing7.xml" ContentType="application/vnd.ms-office.drawingml.diagramDrawing+xml"/>
  <Override PartName="/ppt/diagrams/layout13.xml" ContentType="application/vnd.openxmlformats-officedocument.drawingml.diagramLayout+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diagrams/quickStyle7.xml" ContentType="application/vnd.openxmlformats-officedocument.drawingml.diagramStyle+xml"/>
  <Override PartName="/ppt/slides/slide48.xml" ContentType="application/vnd.openxmlformats-officedocument.presentationml.slide+xml"/>
  <Override PartName="/ppt/slideLayouts/slideLayout58.xml" ContentType="application/vnd.openxmlformats-officedocument.presentationml.slideLayout+xml"/>
  <Override PartName="/ppt/diagrams/colors12.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s/slide40.xml" ContentType="application/vnd.openxmlformats-officedocument.presentationml.slide+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 id="2147483720" r:id="rId2"/>
    <p:sldMasterId id="2147483732" r:id="rId3"/>
    <p:sldMasterId id="2147483744" r:id="rId4"/>
    <p:sldMasterId id="2147483756" r:id="rId5"/>
    <p:sldMasterId id="2147483768" r:id="rId6"/>
    <p:sldMasterId id="2147483780" r:id="rId7"/>
    <p:sldMasterId id="2147483792" r:id="rId8"/>
    <p:sldMasterId id="2147483804" r:id="rId9"/>
    <p:sldMasterId id="2147483816" r:id="rId10"/>
  </p:sldMasterIdLst>
  <p:sldIdLst>
    <p:sldId id="279" r:id="rId11"/>
    <p:sldId id="280" r:id="rId12"/>
    <p:sldId id="281" r:id="rId13"/>
    <p:sldId id="282" r:id="rId14"/>
    <p:sldId id="283" r:id="rId15"/>
    <p:sldId id="284" r:id="rId16"/>
    <p:sldId id="285" r:id="rId17"/>
    <p:sldId id="286" r:id="rId18"/>
    <p:sldId id="287" r:id="rId19"/>
    <p:sldId id="288" r:id="rId20"/>
    <p:sldId id="256" r:id="rId21"/>
    <p:sldId id="257" r:id="rId22"/>
    <p:sldId id="258" r:id="rId23"/>
    <p:sldId id="259" r:id="rId24"/>
    <p:sldId id="260" r:id="rId25"/>
    <p:sldId id="261" r:id="rId26"/>
    <p:sldId id="262" r:id="rId27"/>
    <p:sldId id="263" r:id="rId28"/>
    <p:sldId id="264" r:id="rId29"/>
    <p:sldId id="265" r:id="rId30"/>
    <p:sldId id="266" r:id="rId31"/>
    <p:sldId id="267" r:id="rId32"/>
    <p:sldId id="268" r:id="rId33"/>
    <p:sldId id="269" r:id="rId34"/>
    <p:sldId id="270" r:id="rId35"/>
    <p:sldId id="271" r:id="rId36"/>
    <p:sldId id="272" r:id="rId37"/>
    <p:sldId id="273" r:id="rId38"/>
    <p:sldId id="274" r:id="rId39"/>
    <p:sldId id="276" r:id="rId40"/>
    <p:sldId id="275" r:id="rId41"/>
    <p:sldId id="277" r:id="rId42"/>
    <p:sldId id="278" r:id="rId43"/>
    <p:sldId id="289" r:id="rId44"/>
    <p:sldId id="290" r:id="rId45"/>
    <p:sldId id="291" r:id="rId46"/>
    <p:sldId id="292" r:id="rId47"/>
    <p:sldId id="293" r:id="rId48"/>
    <p:sldId id="294" r:id="rId49"/>
    <p:sldId id="295" r:id="rId50"/>
    <p:sldId id="296" r:id="rId51"/>
    <p:sldId id="297" r:id="rId52"/>
    <p:sldId id="298" r:id="rId53"/>
    <p:sldId id="299" r:id="rId54"/>
    <p:sldId id="300" r:id="rId55"/>
    <p:sldId id="301" r:id="rId56"/>
    <p:sldId id="302" r:id="rId57"/>
    <p:sldId id="303" r:id="rId58"/>
    <p:sldId id="304" r:id="rId59"/>
    <p:sldId id="305" r:id="rId60"/>
    <p:sldId id="306" r:id="rId61"/>
    <p:sldId id="307" r:id="rId62"/>
    <p:sldId id="308" r:id="rId63"/>
    <p:sldId id="309" r:id="rId64"/>
    <p:sldId id="310" r:id="rId65"/>
    <p:sldId id="311" r:id="rId66"/>
    <p:sldId id="312" r:id="rId67"/>
    <p:sldId id="313" r:id="rId68"/>
    <p:sldId id="314" r:id="rId69"/>
    <p:sldId id="315" r:id="rId70"/>
    <p:sldId id="316" r:id="rId7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828" autoAdjust="0"/>
    <p:restoredTop sz="94579"/>
  </p:normalViewPr>
  <p:slideViewPr>
    <p:cSldViewPr>
      <p:cViewPr>
        <p:scale>
          <a:sx n="77" d="100"/>
          <a:sy n="77" d="100"/>
        </p:scale>
        <p:origin x="-1194" y="-3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slide" Target="slides/slide45.xml"/><Relationship Id="rId63" Type="http://schemas.openxmlformats.org/officeDocument/2006/relationships/slide" Target="slides/slide53.xml"/><Relationship Id="rId68" Type="http://schemas.openxmlformats.org/officeDocument/2006/relationships/slide" Target="slides/slide58.xml"/><Relationship Id="rId7" Type="http://schemas.openxmlformats.org/officeDocument/2006/relationships/slideMaster" Target="slideMasters/slideMaster7.xml"/><Relationship Id="rId71" Type="http://schemas.openxmlformats.org/officeDocument/2006/relationships/slide" Target="slides/slide61.xml"/><Relationship Id="rId2" Type="http://schemas.openxmlformats.org/officeDocument/2006/relationships/slideMaster" Target="slideMasters/slideMaster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slide" Target="slides/slide48.xml"/><Relationship Id="rId66" Type="http://schemas.openxmlformats.org/officeDocument/2006/relationships/slide" Target="slides/slide56.xml"/><Relationship Id="rId7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61" Type="http://schemas.openxmlformats.org/officeDocument/2006/relationships/slide" Target="slides/slide51.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73"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slide" Target="slides/slide54.xml"/><Relationship Id="rId69" Type="http://schemas.openxmlformats.org/officeDocument/2006/relationships/slide" Target="slides/slide59.xml"/><Relationship Id="rId8" Type="http://schemas.openxmlformats.org/officeDocument/2006/relationships/slideMaster" Target="slideMasters/slideMaster8.xml"/><Relationship Id="rId51" Type="http://schemas.openxmlformats.org/officeDocument/2006/relationships/slide" Target="slides/slide41.xml"/><Relationship Id="rId72"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slide" Target="slides/slide57.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openxmlformats.org/officeDocument/2006/relationships/slide" Target="slides/slide60.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diagrams/_rels/data6.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diagrams/_rels/data7.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NULL"/><Relationship Id="rId1" Type="http://schemas.openxmlformats.org/officeDocument/2006/relationships/image" Target="NULL"/><Relationship Id="rId4" Type="http://schemas.openxmlformats.org/officeDocument/2006/relationships/image" Target="NULL"/></Relationships>
</file>

<file path=ppt/diagrams/_rels/drawing6.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image" Target="NULL"/></Relationships>
</file>

<file path=ppt/diagrams/_rels/drawing7.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NULL"/><Relationship Id="rId1" Type="http://schemas.openxmlformats.org/officeDocument/2006/relationships/image" Target="NULL"/><Relationship Id="rId4" Type="http://schemas.openxmlformats.org/officeDocument/2006/relationships/image" Target="NUL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7F1D84-0FC1-4A93-8B5C-0C0F5865CC1A}"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A85AD6F8-712A-4E37-821B-C58F01EE658A}">
      <dgm:prSet phldrT="[نص]"/>
      <dgm:spPr>
        <a:solidFill>
          <a:schemeClr val="bg1">
            <a:alpha val="90000"/>
          </a:schemeClr>
        </a:solidFill>
      </dgm:spPr>
      <dgm:t>
        <a:bodyPr/>
        <a:lstStyle/>
        <a:p>
          <a:pPr rtl="1"/>
          <a:r>
            <a:rPr lang="ar-SA" dirty="0" smtClean="0">
              <a:solidFill>
                <a:schemeClr val="bg2">
                  <a:lumMod val="10000"/>
                </a:schemeClr>
              </a:solidFill>
            </a:rPr>
            <a:t>النظام الاداري</a:t>
          </a:r>
          <a:endParaRPr lang="ar-SA" dirty="0">
            <a:solidFill>
              <a:schemeClr val="bg2">
                <a:lumMod val="10000"/>
              </a:schemeClr>
            </a:solidFill>
          </a:endParaRPr>
        </a:p>
      </dgm:t>
    </dgm:pt>
    <dgm:pt modelId="{4E7FC029-6BDD-4240-91DE-05E06589066B}" type="parTrans" cxnId="{DB7B83AD-E08B-438E-9CF9-AA90AA9695BB}">
      <dgm:prSet/>
      <dgm:spPr/>
      <dgm:t>
        <a:bodyPr/>
        <a:lstStyle/>
        <a:p>
          <a:pPr rtl="1"/>
          <a:endParaRPr lang="ar-SA"/>
        </a:p>
      </dgm:t>
    </dgm:pt>
    <dgm:pt modelId="{49BF6930-7F81-4B09-A266-79E823AF2E10}" type="sibTrans" cxnId="{DB7B83AD-E08B-438E-9CF9-AA90AA9695BB}">
      <dgm:prSet/>
      <dgm:spPr/>
      <dgm:t>
        <a:bodyPr/>
        <a:lstStyle/>
        <a:p>
          <a:pPr rtl="1"/>
          <a:endParaRPr lang="ar-SA"/>
        </a:p>
      </dgm:t>
    </dgm:pt>
    <dgm:pt modelId="{6CCF4CF2-FF5D-4556-966D-B1292EE172F6}">
      <dgm:prSet phldrT="[نص]"/>
      <dgm:spPr/>
      <dgm:t>
        <a:bodyPr/>
        <a:lstStyle/>
        <a:p>
          <a:pPr rtl="1"/>
          <a:r>
            <a:rPr lang="ar-SA" dirty="0" smtClean="0"/>
            <a:t>الدولة الموحدة (المركزية الادارية)</a:t>
          </a:r>
          <a:endParaRPr lang="ar-SA" dirty="0"/>
        </a:p>
      </dgm:t>
    </dgm:pt>
    <dgm:pt modelId="{BCF43122-3FBC-4AEF-BF4A-553F776D365E}" type="parTrans" cxnId="{4D567F11-12E9-4475-851B-61FBA2C6A98A}">
      <dgm:prSet/>
      <dgm:spPr/>
      <dgm:t>
        <a:bodyPr/>
        <a:lstStyle/>
        <a:p>
          <a:pPr rtl="1"/>
          <a:endParaRPr lang="ar-SA"/>
        </a:p>
      </dgm:t>
    </dgm:pt>
    <dgm:pt modelId="{D205BDE0-9F24-479D-A84B-7F0E0C315EE4}" type="sibTrans" cxnId="{4D567F11-12E9-4475-851B-61FBA2C6A98A}">
      <dgm:prSet/>
      <dgm:spPr/>
      <dgm:t>
        <a:bodyPr/>
        <a:lstStyle/>
        <a:p>
          <a:pPr rtl="1"/>
          <a:endParaRPr lang="ar-SA"/>
        </a:p>
      </dgm:t>
    </dgm:pt>
    <dgm:pt modelId="{D54B6B07-2E72-49B0-9282-DDC7563A11D1}">
      <dgm:prSet phldrT="[نص]"/>
      <dgm:spPr/>
      <dgm:t>
        <a:bodyPr/>
        <a:lstStyle/>
        <a:p>
          <a:pPr rtl="1"/>
          <a:r>
            <a:rPr lang="ar-SA" dirty="0" smtClean="0"/>
            <a:t>دويلات المدن</a:t>
          </a:r>
          <a:endParaRPr lang="ar-SA" dirty="0"/>
        </a:p>
      </dgm:t>
    </dgm:pt>
    <dgm:pt modelId="{64A45074-6B28-4F6B-BF08-A8AE6908FAAC}" type="parTrans" cxnId="{B57CF76D-CEAC-42FC-BF97-1D2F4290CF7C}">
      <dgm:prSet/>
      <dgm:spPr/>
      <dgm:t>
        <a:bodyPr/>
        <a:lstStyle/>
        <a:p>
          <a:pPr rtl="1"/>
          <a:endParaRPr lang="ar-SA"/>
        </a:p>
      </dgm:t>
    </dgm:pt>
    <dgm:pt modelId="{87669271-EBD9-4896-A709-2DB129F568B4}" type="sibTrans" cxnId="{B57CF76D-CEAC-42FC-BF97-1D2F4290CF7C}">
      <dgm:prSet/>
      <dgm:spPr/>
      <dgm:t>
        <a:bodyPr/>
        <a:lstStyle/>
        <a:p>
          <a:pPr rtl="1"/>
          <a:endParaRPr lang="ar-SA"/>
        </a:p>
      </dgm:t>
    </dgm:pt>
    <dgm:pt modelId="{52D97EAA-EB69-4D8F-9AF8-362B7F016EF8}" type="pres">
      <dgm:prSet presAssocID="{1A7F1D84-0FC1-4A93-8B5C-0C0F5865CC1A}" presName="hierChild1" presStyleCnt="0">
        <dgm:presLayoutVars>
          <dgm:chPref val="1"/>
          <dgm:dir/>
          <dgm:animOne val="branch"/>
          <dgm:animLvl val="lvl"/>
          <dgm:resizeHandles/>
        </dgm:presLayoutVars>
      </dgm:prSet>
      <dgm:spPr/>
      <dgm:t>
        <a:bodyPr/>
        <a:lstStyle/>
        <a:p>
          <a:pPr rtl="1"/>
          <a:endParaRPr lang="ar-SA"/>
        </a:p>
      </dgm:t>
    </dgm:pt>
    <dgm:pt modelId="{B77AB9BB-5A6B-4495-872B-62B32C2CB3E6}" type="pres">
      <dgm:prSet presAssocID="{A85AD6F8-712A-4E37-821B-C58F01EE658A}" presName="hierRoot1" presStyleCnt="0"/>
      <dgm:spPr/>
    </dgm:pt>
    <dgm:pt modelId="{282A55C6-21AE-4C66-AA4C-3FF644947FE1}" type="pres">
      <dgm:prSet presAssocID="{A85AD6F8-712A-4E37-821B-C58F01EE658A}" presName="composite" presStyleCnt="0"/>
      <dgm:spPr/>
    </dgm:pt>
    <dgm:pt modelId="{64517740-FD5E-473E-AF1B-3E80F1F6F113}" type="pres">
      <dgm:prSet presAssocID="{A85AD6F8-712A-4E37-821B-C58F01EE658A}" presName="background" presStyleLbl="node0" presStyleIdx="0" presStyleCnt="1"/>
      <dgm:spPr/>
    </dgm:pt>
    <dgm:pt modelId="{683C4C78-1DDB-4361-98A6-C2492C8ACECE}" type="pres">
      <dgm:prSet presAssocID="{A85AD6F8-712A-4E37-821B-C58F01EE658A}" presName="text" presStyleLbl="fgAcc0" presStyleIdx="0" presStyleCnt="1">
        <dgm:presLayoutVars>
          <dgm:chPref val="3"/>
        </dgm:presLayoutVars>
      </dgm:prSet>
      <dgm:spPr/>
      <dgm:t>
        <a:bodyPr/>
        <a:lstStyle/>
        <a:p>
          <a:pPr rtl="1"/>
          <a:endParaRPr lang="ar-SA"/>
        </a:p>
      </dgm:t>
    </dgm:pt>
    <dgm:pt modelId="{655EFB4C-9828-4297-880C-C84A156ADB73}" type="pres">
      <dgm:prSet presAssocID="{A85AD6F8-712A-4E37-821B-C58F01EE658A}" presName="hierChild2" presStyleCnt="0"/>
      <dgm:spPr/>
    </dgm:pt>
    <dgm:pt modelId="{1E9A9723-B45A-4AE1-A7A8-30DF706B7928}" type="pres">
      <dgm:prSet presAssocID="{BCF43122-3FBC-4AEF-BF4A-553F776D365E}" presName="Name10" presStyleLbl="parChTrans1D2" presStyleIdx="0" presStyleCnt="2"/>
      <dgm:spPr/>
      <dgm:t>
        <a:bodyPr/>
        <a:lstStyle/>
        <a:p>
          <a:pPr rtl="1"/>
          <a:endParaRPr lang="ar-SA"/>
        </a:p>
      </dgm:t>
    </dgm:pt>
    <dgm:pt modelId="{8CEA3670-77EC-4E42-A070-445FFDB63184}" type="pres">
      <dgm:prSet presAssocID="{6CCF4CF2-FF5D-4556-966D-B1292EE172F6}" presName="hierRoot2" presStyleCnt="0"/>
      <dgm:spPr/>
    </dgm:pt>
    <dgm:pt modelId="{BECEDD78-4691-4C9B-AFE8-6CAAFC5A9EEF}" type="pres">
      <dgm:prSet presAssocID="{6CCF4CF2-FF5D-4556-966D-B1292EE172F6}" presName="composite2" presStyleCnt="0"/>
      <dgm:spPr/>
    </dgm:pt>
    <dgm:pt modelId="{5849E904-6FAB-48C7-97CB-1913764384E8}" type="pres">
      <dgm:prSet presAssocID="{6CCF4CF2-FF5D-4556-966D-B1292EE172F6}" presName="background2" presStyleLbl="node2" presStyleIdx="0" presStyleCnt="2"/>
      <dgm:spPr/>
    </dgm:pt>
    <dgm:pt modelId="{B1513A66-4C6A-4271-A24D-B0BC5095F029}" type="pres">
      <dgm:prSet presAssocID="{6CCF4CF2-FF5D-4556-966D-B1292EE172F6}" presName="text2" presStyleLbl="fgAcc2" presStyleIdx="0" presStyleCnt="2">
        <dgm:presLayoutVars>
          <dgm:chPref val="3"/>
        </dgm:presLayoutVars>
      </dgm:prSet>
      <dgm:spPr/>
      <dgm:t>
        <a:bodyPr/>
        <a:lstStyle/>
        <a:p>
          <a:pPr rtl="1"/>
          <a:endParaRPr lang="ar-SA"/>
        </a:p>
      </dgm:t>
    </dgm:pt>
    <dgm:pt modelId="{5355BE22-502E-40E1-9D76-DF1C446975F8}" type="pres">
      <dgm:prSet presAssocID="{6CCF4CF2-FF5D-4556-966D-B1292EE172F6}" presName="hierChild3" presStyleCnt="0"/>
      <dgm:spPr/>
    </dgm:pt>
    <dgm:pt modelId="{1CB2F73A-70EF-4D62-AF41-C2D2E406EBF2}" type="pres">
      <dgm:prSet presAssocID="{64A45074-6B28-4F6B-BF08-A8AE6908FAAC}" presName="Name10" presStyleLbl="parChTrans1D2" presStyleIdx="1" presStyleCnt="2"/>
      <dgm:spPr/>
      <dgm:t>
        <a:bodyPr/>
        <a:lstStyle/>
        <a:p>
          <a:pPr rtl="1"/>
          <a:endParaRPr lang="ar-SA"/>
        </a:p>
      </dgm:t>
    </dgm:pt>
    <dgm:pt modelId="{2D19F926-D17F-4704-922E-4C54FCE3381C}" type="pres">
      <dgm:prSet presAssocID="{D54B6B07-2E72-49B0-9282-DDC7563A11D1}" presName="hierRoot2" presStyleCnt="0"/>
      <dgm:spPr/>
    </dgm:pt>
    <dgm:pt modelId="{601E395E-0E1A-45B4-A1F0-0179DCA45E6B}" type="pres">
      <dgm:prSet presAssocID="{D54B6B07-2E72-49B0-9282-DDC7563A11D1}" presName="composite2" presStyleCnt="0"/>
      <dgm:spPr/>
    </dgm:pt>
    <dgm:pt modelId="{2003C484-2336-4E12-A90F-73A4091F8E91}" type="pres">
      <dgm:prSet presAssocID="{D54B6B07-2E72-49B0-9282-DDC7563A11D1}" presName="background2" presStyleLbl="node2" presStyleIdx="1" presStyleCnt="2"/>
      <dgm:spPr/>
    </dgm:pt>
    <dgm:pt modelId="{0F35DD99-82BE-43AC-AD33-ED2AE81D5D3C}" type="pres">
      <dgm:prSet presAssocID="{D54B6B07-2E72-49B0-9282-DDC7563A11D1}" presName="text2" presStyleLbl="fgAcc2" presStyleIdx="1" presStyleCnt="2">
        <dgm:presLayoutVars>
          <dgm:chPref val="3"/>
        </dgm:presLayoutVars>
      </dgm:prSet>
      <dgm:spPr/>
      <dgm:t>
        <a:bodyPr/>
        <a:lstStyle/>
        <a:p>
          <a:pPr rtl="1"/>
          <a:endParaRPr lang="ar-SA"/>
        </a:p>
      </dgm:t>
    </dgm:pt>
    <dgm:pt modelId="{855EA1C5-3684-4265-B2B8-D2006CCD1A84}" type="pres">
      <dgm:prSet presAssocID="{D54B6B07-2E72-49B0-9282-DDC7563A11D1}" presName="hierChild3" presStyleCnt="0"/>
      <dgm:spPr/>
    </dgm:pt>
  </dgm:ptLst>
  <dgm:cxnLst>
    <dgm:cxn modelId="{6DAF30AA-C7CB-45EC-8232-52D2C7198038}" type="presOf" srcId="{6CCF4CF2-FF5D-4556-966D-B1292EE172F6}" destId="{B1513A66-4C6A-4271-A24D-B0BC5095F029}" srcOrd="0" destOrd="0" presId="urn:microsoft.com/office/officeart/2005/8/layout/hierarchy1"/>
    <dgm:cxn modelId="{4D567F11-12E9-4475-851B-61FBA2C6A98A}" srcId="{A85AD6F8-712A-4E37-821B-C58F01EE658A}" destId="{6CCF4CF2-FF5D-4556-966D-B1292EE172F6}" srcOrd="0" destOrd="0" parTransId="{BCF43122-3FBC-4AEF-BF4A-553F776D365E}" sibTransId="{D205BDE0-9F24-479D-A84B-7F0E0C315EE4}"/>
    <dgm:cxn modelId="{0C9D1F2A-62AA-4FE4-8497-AD8FD33517F1}" type="presOf" srcId="{A85AD6F8-712A-4E37-821B-C58F01EE658A}" destId="{683C4C78-1DDB-4361-98A6-C2492C8ACECE}" srcOrd="0" destOrd="0" presId="urn:microsoft.com/office/officeart/2005/8/layout/hierarchy1"/>
    <dgm:cxn modelId="{BBFADC0B-BD23-4822-B107-A9963811EA66}" type="presOf" srcId="{D54B6B07-2E72-49B0-9282-DDC7563A11D1}" destId="{0F35DD99-82BE-43AC-AD33-ED2AE81D5D3C}" srcOrd="0" destOrd="0" presId="urn:microsoft.com/office/officeart/2005/8/layout/hierarchy1"/>
    <dgm:cxn modelId="{2B2E8263-962C-4264-AD69-9C4BBED1CAAD}" type="presOf" srcId="{1A7F1D84-0FC1-4A93-8B5C-0C0F5865CC1A}" destId="{52D97EAA-EB69-4D8F-9AF8-362B7F016EF8}" srcOrd="0" destOrd="0" presId="urn:microsoft.com/office/officeart/2005/8/layout/hierarchy1"/>
    <dgm:cxn modelId="{F1ADBAFB-3E62-4E2D-ADB5-3118120FEAB2}" type="presOf" srcId="{64A45074-6B28-4F6B-BF08-A8AE6908FAAC}" destId="{1CB2F73A-70EF-4D62-AF41-C2D2E406EBF2}" srcOrd="0" destOrd="0" presId="urn:microsoft.com/office/officeart/2005/8/layout/hierarchy1"/>
    <dgm:cxn modelId="{DB7B83AD-E08B-438E-9CF9-AA90AA9695BB}" srcId="{1A7F1D84-0FC1-4A93-8B5C-0C0F5865CC1A}" destId="{A85AD6F8-712A-4E37-821B-C58F01EE658A}" srcOrd="0" destOrd="0" parTransId="{4E7FC029-6BDD-4240-91DE-05E06589066B}" sibTransId="{49BF6930-7F81-4B09-A266-79E823AF2E10}"/>
    <dgm:cxn modelId="{B57CF76D-CEAC-42FC-BF97-1D2F4290CF7C}" srcId="{A85AD6F8-712A-4E37-821B-C58F01EE658A}" destId="{D54B6B07-2E72-49B0-9282-DDC7563A11D1}" srcOrd="1" destOrd="0" parTransId="{64A45074-6B28-4F6B-BF08-A8AE6908FAAC}" sibTransId="{87669271-EBD9-4896-A709-2DB129F568B4}"/>
    <dgm:cxn modelId="{C8A0FAFC-2F3D-41FE-BB35-855732A1C201}" type="presOf" srcId="{BCF43122-3FBC-4AEF-BF4A-553F776D365E}" destId="{1E9A9723-B45A-4AE1-A7A8-30DF706B7928}" srcOrd="0" destOrd="0" presId="urn:microsoft.com/office/officeart/2005/8/layout/hierarchy1"/>
    <dgm:cxn modelId="{7B90BC89-DA18-4036-B50E-DFF5F0D3EBAB}" type="presParOf" srcId="{52D97EAA-EB69-4D8F-9AF8-362B7F016EF8}" destId="{B77AB9BB-5A6B-4495-872B-62B32C2CB3E6}" srcOrd="0" destOrd="0" presId="urn:microsoft.com/office/officeart/2005/8/layout/hierarchy1"/>
    <dgm:cxn modelId="{49B331B8-222C-4D4E-9979-2F4FFE119D4D}" type="presParOf" srcId="{B77AB9BB-5A6B-4495-872B-62B32C2CB3E6}" destId="{282A55C6-21AE-4C66-AA4C-3FF644947FE1}" srcOrd="0" destOrd="0" presId="urn:microsoft.com/office/officeart/2005/8/layout/hierarchy1"/>
    <dgm:cxn modelId="{AADFA481-DB1A-4213-B529-B2305A7A0AA8}" type="presParOf" srcId="{282A55C6-21AE-4C66-AA4C-3FF644947FE1}" destId="{64517740-FD5E-473E-AF1B-3E80F1F6F113}" srcOrd="0" destOrd="0" presId="urn:microsoft.com/office/officeart/2005/8/layout/hierarchy1"/>
    <dgm:cxn modelId="{340CB657-E71D-4F3F-9373-C414CF53487C}" type="presParOf" srcId="{282A55C6-21AE-4C66-AA4C-3FF644947FE1}" destId="{683C4C78-1DDB-4361-98A6-C2492C8ACECE}" srcOrd="1" destOrd="0" presId="urn:microsoft.com/office/officeart/2005/8/layout/hierarchy1"/>
    <dgm:cxn modelId="{49B28C4D-F54D-4396-BF3E-3B762079F64C}" type="presParOf" srcId="{B77AB9BB-5A6B-4495-872B-62B32C2CB3E6}" destId="{655EFB4C-9828-4297-880C-C84A156ADB73}" srcOrd="1" destOrd="0" presId="urn:microsoft.com/office/officeart/2005/8/layout/hierarchy1"/>
    <dgm:cxn modelId="{D2D58689-80D4-40EA-A287-DE6E290274ED}" type="presParOf" srcId="{655EFB4C-9828-4297-880C-C84A156ADB73}" destId="{1E9A9723-B45A-4AE1-A7A8-30DF706B7928}" srcOrd="0" destOrd="0" presId="urn:microsoft.com/office/officeart/2005/8/layout/hierarchy1"/>
    <dgm:cxn modelId="{5F5203B3-7C0D-4174-9BAA-7A2720E63D01}" type="presParOf" srcId="{655EFB4C-9828-4297-880C-C84A156ADB73}" destId="{8CEA3670-77EC-4E42-A070-445FFDB63184}" srcOrd="1" destOrd="0" presId="urn:microsoft.com/office/officeart/2005/8/layout/hierarchy1"/>
    <dgm:cxn modelId="{2F2DA814-CE65-45C0-9B0B-5C6BF4EF2213}" type="presParOf" srcId="{8CEA3670-77EC-4E42-A070-445FFDB63184}" destId="{BECEDD78-4691-4C9B-AFE8-6CAAFC5A9EEF}" srcOrd="0" destOrd="0" presId="urn:microsoft.com/office/officeart/2005/8/layout/hierarchy1"/>
    <dgm:cxn modelId="{FB86C976-D8ED-49C3-806F-F7466B51733D}" type="presParOf" srcId="{BECEDD78-4691-4C9B-AFE8-6CAAFC5A9EEF}" destId="{5849E904-6FAB-48C7-97CB-1913764384E8}" srcOrd="0" destOrd="0" presId="urn:microsoft.com/office/officeart/2005/8/layout/hierarchy1"/>
    <dgm:cxn modelId="{3CFA9203-B723-4D3C-9C83-F770BB73ACE0}" type="presParOf" srcId="{BECEDD78-4691-4C9B-AFE8-6CAAFC5A9EEF}" destId="{B1513A66-4C6A-4271-A24D-B0BC5095F029}" srcOrd="1" destOrd="0" presId="urn:microsoft.com/office/officeart/2005/8/layout/hierarchy1"/>
    <dgm:cxn modelId="{B1B350DA-4AF2-4AA1-8B0F-E18EECDD7290}" type="presParOf" srcId="{8CEA3670-77EC-4E42-A070-445FFDB63184}" destId="{5355BE22-502E-40E1-9D76-DF1C446975F8}" srcOrd="1" destOrd="0" presId="urn:microsoft.com/office/officeart/2005/8/layout/hierarchy1"/>
    <dgm:cxn modelId="{8472328A-3635-4CB8-9E16-325535867AA1}" type="presParOf" srcId="{655EFB4C-9828-4297-880C-C84A156ADB73}" destId="{1CB2F73A-70EF-4D62-AF41-C2D2E406EBF2}" srcOrd="2" destOrd="0" presId="urn:microsoft.com/office/officeart/2005/8/layout/hierarchy1"/>
    <dgm:cxn modelId="{545E0C07-81F7-413B-AE67-81C85419E239}" type="presParOf" srcId="{655EFB4C-9828-4297-880C-C84A156ADB73}" destId="{2D19F926-D17F-4704-922E-4C54FCE3381C}" srcOrd="3" destOrd="0" presId="urn:microsoft.com/office/officeart/2005/8/layout/hierarchy1"/>
    <dgm:cxn modelId="{AF9122D5-C8B9-4231-BDA2-F9C37D6FD689}" type="presParOf" srcId="{2D19F926-D17F-4704-922E-4C54FCE3381C}" destId="{601E395E-0E1A-45B4-A1F0-0179DCA45E6B}" srcOrd="0" destOrd="0" presId="urn:microsoft.com/office/officeart/2005/8/layout/hierarchy1"/>
    <dgm:cxn modelId="{0C06CE31-A1AF-4046-A34F-51C52B35D892}" type="presParOf" srcId="{601E395E-0E1A-45B4-A1F0-0179DCA45E6B}" destId="{2003C484-2336-4E12-A90F-73A4091F8E91}" srcOrd="0" destOrd="0" presId="urn:microsoft.com/office/officeart/2005/8/layout/hierarchy1"/>
    <dgm:cxn modelId="{AB04741D-AC51-4AEB-B6ED-FA53C0172AB2}" type="presParOf" srcId="{601E395E-0E1A-45B4-A1F0-0179DCA45E6B}" destId="{0F35DD99-82BE-43AC-AD33-ED2AE81D5D3C}" srcOrd="1" destOrd="0" presId="urn:microsoft.com/office/officeart/2005/8/layout/hierarchy1"/>
    <dgm:cxn modelId="{B69F70FB-2735-47EB-88F9-FE2D112661C7}" type="presParOf" srcId="{2D19F926-D17F-4704-922E-4C54FCE3381C}" destId="{855EA1C5-3684-4265-B2B8-D2006CCD1A84}"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A1A4D71-ED03-4769-B30B-869E09EF8607}" type="doc">
      <dgm:prSet loTypeId="urn:microsoft.com/office/officeart/2005/8/layout/pyramid2" loCatId="pyramid" qsTypeId="urn:microsoft.com/office/officeart/2005/8/quickstyle/simple1" qsCatId="simple" csTypeId="urn:microsoft.com/office/officeart/2005/8/colors/accent1_2" csCatId="accent1" phldr="1"/>
      <dgm:spPr/>
    </dgm:pt>
    <dgm:pt modelId="{09134650-C476-4868-9EE1-E8C751862D7A}">
      <dgm:prSet phldrT="[نص]" custT="1"/>
      <dgm:spPr/>
      <dgm:t>
        <a:bodyPr/>
        <a:lstStyle/>
        <a:p>
          <a:pPr rtl="1"/>
          <a:r>
            <a:rPr lang="ar-SA" sz="2000" b="1" dirty="0" smtClean="0">
              <a:solidFill>
                <a:srgbClr val="C00000"/>
              </a:solidFill>
              <a:cs typeface="+mj-cs"/>
            </a:rPr>
            <a:t>زوجة الملك وولي عهده </a:t>
          </a:r>
        </a:p>
        <a:p>
          <a:pPr rtl="1"/>
          <a:r>
            <a:rPr lang="ar-SA" sz="2000" b="1" dirty="0" smtClean="0">
              <a:cs typeface="+mj-cs"/>
            </a:rPr>
            <a:t>والطاقم الاداري الموجود معهم.</a:t>
          </a:r>
          <a:endParaRPr lang="ar-SA" sz="2000" b="1" dirty="0">
            <a:cs typeface="+mj-cs"/>
          </a:endParaRPr>
        </a:p>
      </dgm:t>
    </dgm:pt>
    <dgm:pt modelId="{8527F4AA-A601-4105-8D1F-D34874F7A2D9}" type="parTrans" cxnId="{D85DB2ED-EF5F-41C7-87B0-10F3CC015B0D}">
      <dgm:prSet/>
      <dgm:spPr/>
      <dgm:t>
        <a:bodyPr/>
        <a:lstStyle/>
        <a:p>
          <a:pPr rtl="1"/>
          <a:endParaRPr lang="ar-SA"/>
        </a:p>
      </dgm:t>
    </dgm:pt>
    <dgm:pt modelId="{A3D74049-1708-4B73-B262-7453A9A86405}" type="sibTrans" cxnId="{D85DB2ED-EF5F-41C7-87B0-10F3CC015B0D}">
      <dgm:prSet/>
      <dgm:spPr/>
      <dgm:t>
        <a:bodyPr/>
        <a:lstStyle/>
        <a:p>
          <a:pPr rtl="1"/>
          <a:endParaRPr lang="ar-SA"/>
        </a:p>
      </dgm:t>
    </dgm:pt>
    <dgm:pt modelId="{A57A54C9-4E06-459B-935B-5E89733957EE}">
      <dgm:prSet phldrT="[نص]" custT="1"/>
      <dgm:spPr/>
      <dgm:t>
        <a:bodyPr/>
        <a:lstStyle/>
        <a:p>
          <a:pPr rtl="1"/>
          <a:r>
            <a:rPr lang="ar-SA" sz="2000" b="1" dirty="0" smtClean="0">
              <a:solidFill>
                <a:srgbClr val="C00000"/>
              </a:solidFill>
              <a:cs typeface="+mj-cs"/>
            </a:rPr>
            <a:t>رئيس الوزراء: </a:t>
          </a:r>
        </a:p>
        <a:p>
          <a:pPr rtl="1"/>
          <a:r>
            <a:rPr lang="ar-SA" sz="2000" b="1" dirty="0" smtClean="0">
              <a:solidFill>
                <a:srgbClr val="0070C0"/>
              </a:solidFill>
              <a:cs typeface="+mj-cs"/>
            </a:rPr>
            <a:t>لم يكن موجود </a:t>
          </a:r>
          <a:r>
            <a:rPr lang="ar-SA" sz="2000" b="1" dirty="0" smtClean="0">
              <a:solidFill>
                <a:srgbClr val="0070C0"/>
              </a:solidFill>
              <a:cs typeface="+mj-cs"/>
            </a:rPr>
            <a:t>في عهد حمورابي حتى ظهر في  </a:t>
          </a:r>
          <a:r>
            <a:rPr lang="ar-SA" sz="2000" b="1" dirty="0" smtClean="0">
              <a:solidFill>
                <a:srgbClr val="0070C0"/>
              </a:solidFill>
              <a:cs typeface="+mj-cs"/>
            </a:rPr>
            <a:t>الحضارة البابلية و وجد في ظل الدولة الاشورية و مهمته ادارة السياسة الخارجية للدولة</a:t>
          </a:r>
          <a:endParaRPr lang="ar-SA" sz="2000" b="1" dirty="0">
            <a:solidFill>
              <a:srgbClr val="0070C0"/>
            </a:solidFill>
            <a:cs typeface="+mj-cs"/>
          </a:endParaRPr>
        </a:p>
      </dgm:t>
    </dgm:pt>
    <dgm:pt modelId="{1308DEAE-BD58-4DD4-A465-3F83C5475911}" type="parTrans" cxnId="{2CDEF354-A872-46A2-8681-4C5FBAE03F18}">
      <dgm:prSet/>
      <dgm:spPr/>
      <dgm:t>
        <a:bodyPr/>
        <a:lstStyle/>
        <a:p>
          <a:pPr rtl="1"/>
          <a:endParaRPr lang="ar-SA"/>
        </a:p>
      </dgm:t>
    </dgm:pt>
    <dgm:pt modelId="{463FA25E-651D-4A4E-8EA1-E2B2CF442CE9}" type="sibTrans" cxnId="{2CDEF354-A872-46A2-8681-4C5FBAE03F18}">
      <dgm:prSet/>
      <dgm:spPr/>
      <dgm:t>
        <a:bodyPr/>
        <a:lstStyle/>
        <a:p>
          <a:pPr rtl="1"/>
          <a:endParaRPr lang="ar-SA"/>
        </a:p>
      </dgm:t>
    </dgm:pt>
    <dgm:pt modelId="{EA36F442-5369-4280-85DC-E3572AEC80E8}">
      <dgm:prSet phldrT="[نص]" custT="1"/>
      <dgm:spPr/>
      <dgm:t>
        <a:bodyPr/>
        <a:lstStyle/>
        <a:p>
          <a:pPr rtl="1"/>
          <a:r>
            <a:rPr lang="ar-SA" sz="2000" b="1" dirty="0" smtClean="0">
              <a:solidFill>
                <a:srgbClr val="C00000"/>
              </a:solidFill>
              <a:cs typeface="+mj-cs"/>
            </a:rPr>
            <a:t>الوزير الأكبر :</a:t>
          </a:r>
        </a:p>
        <a:p>
          <a:pPr rtl="1"/>
          <a:r>
            <a:rPr lang="ar-SA" sz="2000" b="1" dirty="0" smtClean="0">
              <a:solidFill>
                <a:srgbClr val="00B050"/>
              </a:solidFill>
              <a:cs typeface="+mj-cs"/>
            </a:rPr>
            <a:t>يقوم بتأمين متطلبات القصر الملكي من الاشخاص و الاموال و الاشراف على جباية الضرائب </a:t>
          </a:r>
          <a:endParaRPr lang="ar-SA" sz="2000" b="1" dirty="0">
            <a:solidFill>
              <a:srgbClr val="00B050"/>
            </a:solidFill>
            <a:cs typeface="+mj-cs"/>
          </a:endParaRPr>
        </a:p>
      </dgm:t>
    </dgm:pt>
    <dgm:pt modelId="{19704D44-3914-4918-8ABB-D84C45D7E3C0}" type="parTrans" cxnId="{8E1B501C-A9FA-48EE-8511-6CFE318AEE7D}">
      <dgm:prSet/>
      <dgm:spPr/>
      <dgm:t>
        <a:bodyPr/>
        <a:lstStyle/>
        <a:p>
          <a:pPr rtl="1"/>
          <a:endParaRPr lang="ar-SA"/>
        </a:p>
      </dgm:t>
    </dgm:pt>
    <dgm:pt modelId="{B9BA1FB1-BCE4-4785-ABFA-7745FDE13290}" type="sibTrans" cxnId="{8E1B501C-A9FA-48EE-8511-6CFE318AEE7D}">
      <dgm:prSet/>
      <dgm:spPr/>
      <dgm:t>
        <a:bodyPr/>
        <a:lstStyle/>
        <a:p>
          <a:pPr rtl="1"/>
          <a:endParaRPr lang="ar-SA"/>
        </a:p>
      </dgm:t>
    </dgm:pt>
    <dgm:pt modelId="{0F3F1751-E601-4AE2-8584-803AE37B6302}" type="pres">
      <dgm:prSet presAssocID="{BA1A4D71-ED03-4769-B30B-869E09EF8607}" presName="compositeShape" presStyleCnt="0">
        <dgm:presLayoutVars>
          <dgm:dir/>
          <dgm:resizeHandles/>
        </dgm:presLayoutVars>
      </dgm:prSet>
      <dgm:spPr/>
    </dgm:pt>
    <dgm:pt modelId="{C1C34DBA-04B3-4920-819D-3E21B7A2544A}" type="pres">
      <dgm:prSet presAssocID="{BA1A4D71-ED03-4769-B30B-869E09EF8607}" presName="pyramid" presStyleLbl="node1" presStyleIdx="0" presStyleCnt="1" custLinFactNeighborX="-48811" custLinFactNeighborY="11019"/>
      <dgm:spPr/>
    </dgm:pt>
    <dgm:pt modelId="{EAA89A42-B3C3-4C74-9EF4-6EF786151534}" type="pres">
      <dgm:prSet presAssocID="{BA1A4D71-ED03-4769-B30B-869E09EF8607}" presName="theList" presStyleCnt="0"/>
      <dgm:spPr/>
    </dgm:pt>
    <dgm:pt modelId="{B044C06B-686E-458C-BB4D-CF50F1611946}" type="pres">
      <dgm:prSet presAssocID="{09134650-C476-4868-9EE1-E8C751862D7A}" presName="aNode" presStyleLbl="fgAcc1" presStyleIdx="0" presStyleCnt="3" custScaleX="140116" custScaleY="159082" custLinFactY="-11881" custLinFactNeighborX="-5374" custLinFactNeighborY="-100000">
        <dgm:presLayoutVars>
          <dgm:bulletEnabled val="1"/>
        </dgm:presLayoutVars>
      </dgm:prSet>
      <dgm:spPr/>
      <dgm:t>
        <a:bodyPr/>
        <a:lstStyle/>
        <a:p>
          <a:pPr rtl="1"/>
          <a:endParaRPr lang="ar-SA"/>
        </a:p>
      </dgm:t>
    </dgm:pt>
    <dgm:pt modelId="{E45362DA-1883-4C10-A23D-8CC505DF74ED}" type="pres">
      <dgm:prSet presAssocID="{09134650-C476-4868-9EE1-E8C751862D7A}" presName="aSpace" presStyleCnt="0"/>
      <dgm:spPr/>
    </dgm:pt>
    <dgm:pt modelId="{D216929E-94EB-4819-B7A9-D6BE977E093A}" type="pres">
      <dgm:prSet presAssocID="{A57A54C9-4E06-459B-935B-5E89733957EE}" presName="aNode" presStyleLbl="fgAcc1" presStyleIdx="1" presStyleCnt="3" custScaleX="164490" custScaleY="230625" custLinFactY="817" custLinFactNeighborX="17108" custLinFactNeighborY="100000">
        <dgm:presLayoutVars>
          <dgm:bulletEnabled val="1"/>
        </dgm:presLayoutVars>
      </dgm:prSet>
      <dgm:spPr/>
      <dgm:t>
        <a:bodyPr/>
        <a:lstStyle/>
        <a:p>
          <a:pPr rtl="1"/>
          <a:endParaRPr lang="ar-SA"/>
        </a:p>
      </dgm:t>
    </dgm:pt>
    <dgm:pt modelId="{5E07DBBE-6B2F-4AA7-89B0-B11578947C73}" type="pres">
      <dgm:prSet presAssocID="{A57A54C9-4E06-459B-935B-5E89733957EE}" presName="aSpace" presStyleCnt="0"/>
      <dgm:spPr/>
    </dgm:pt>
    <dgm:pt modelId="{F0B98C2C-8B91-468E-B352-D2AF608D0C7E}" type="pres">
      <dgm:prSet presAssocID="{EA36F442-5369-4280-85DC-E3572AEC80E8}" presName="aNode" presStyleLbl="fgAcc1" presStyleIdx="2" presStyleCnt="3" custScaleX="171839" custScaleY="230502" custLinFactY="14635" custLinFactNeighborX="7950" custLinFactNeighborY="100000">
        <dgm:presLayoutVars>
          <dgm:bulletEnabled val="1"/>
        </dgm:presLayoutVars>
      </dgm:prSet>
      <dgm:spPr/>
      <dgm:t>
        <a:bodyPr/>
        <a:lstStyle/>
        <a:p>
          <a:pPr rtl="1"/>
          <a:endParaRPr lang="ar-SA"/>
        </a:p>
      </dgm:t>
    </dgm:pt>
    <dgm:pt modelId="{5F6834BE-506F-483E-B189-CBCF8915D4A1}" type="pres">
      <dgm:prSet presAssocID="{EA36F442-5369-4280-85DC-E3572AEC80E8}" presName="aSpace" presStyleCnt="0"/>
      <dgm:spPr/>
    </dgm:pt>
  </dgm:ptLst>
  <dgm:cxnLst>
    <dgm:cxn modelId="{BBA38663-FD63-4298-A262-1D39F2F7CE54}" type="presOf" srcId="{09134650-C476-4868-9EE1-E8C751862D7A}" destId="{B044C06B-686E-458C-BB4D-CF50F1611946}" srcOrd="0" destOrd="0" presId="urn:microsoft.com/office/officeart/2005/8/layout/pyramid2"/>
    <dgm:cxn modelId="{5FBDCCA7-FB1F-4689-BE1C-5EF4760C4E09}" type="presOf" srcId="{BA1A4D71-ED03-4769-B30B-869E09EF8607}" destId="{0F3F1751-E601-4AE2-8584-803AE37B6302}" srcOrd="0" destOrd="0" presId="urn:microsoft.com/office/officeart/2005/8/layout/pyramid2"/>
    <dgm:cxn modelId="{D85DB2ED-EF5F-41C7-87B0-10F3CC015B0D}" srcId="{BA1A4D71-ED03-4769-B30B-869E09EF8607}" destId="{09134650-C476-4868-9EE1-E8C751862D7A}" srcOrd="0" destOrd="0" parTransId="{8527F4AA-A601-4105-8D1F-D34874F7A2D9}" sibTransId="{A3D74049-1708-4B73-B262-7453A9A86405}"/>
    <dgm:cxn modelId="{F5D3B77D-9340-442C-BB7D-BD1AE33FE0C5}" type="presOf" srcId="{EA36F442-5369-4280-85DC-E3572AEC80E8}" destId="{F0B98C2C-8B91-468E-B352-D2AF608D0C7E}" srcOrd="0" destOrd="0" presId="urn:microsoft.com/office/officeart/2005/8/layout/pyramid2"/>
    <dgm:cxn modelId="{60CB3CF5-F095-40B1-B4E1-F56AF3424ECE}" type="presOf" srcId="{A57A54C9-4E06-459B-935B-5E89733957EE}" destId="{D216929E-94EB-4819-B7A9-D6BE977E093A}" srcOrd="0" destOrd="0" presId="urn:microsoft.com/office/officeart/2005/8/layout/pyramid2"/>
    <dgm:cxn modelId="{2CDEF354-A872-46A2-8681-4C5FBAE03F18}" srcId="{BA1A4D71-ED03-4769-B30B-869E09EF8607}" destId="{A57A54C9-4E06-459B-935B-5E89733957EE}" srcOrd="1" destOrd="0" parTransId="{1308DEAE-BD58-4DD4-A465-3F83C5475911}" sibTransId="{463FA25E-651D-4A4E-8EA1-E2B2CF442CE9}"/>
    <dgm:cxn modelId="{8E1B501C-A9FA-48EE-8511-6CFE318AEE7D}" srcId="{BA1A4D71-ED03-4769-B30B-869E09EF8607}" destId="{EA36F442-5369-4280-85DC-E3572AEC80E8}" srcOrd="2" destOrd="0" parTransId="{19704D44-3914-4918-8ABB-D84C45D7E3C0}" sibTransId="{B9BA1FB1-BCE4-4785-ABFA-7745FDE13290}"/>
    <dgm:cxn modelId="{DADDA858-F63B-43F4-9A4C-BC507156C1F5}" type="presParOf" srcId="{0F3F1751-E601-4AE2-8584-803AE37B6302}" destId="{C1C34DBA-04B3-4920-819D-3E21B7A2544A}" srcOrd="0" destOrd="0" presId="urn:microsoft.com/office/officeart/2005/8/layout/pyramid2"/>
    <dgm:cxn modelId="{193F2762-05F1-4C36-8F81-779F04136F90}" type="presParOf" srcId="{0F3F1751-E601-4AE2-8584-803AE37B6302}" destId="{EAA89A42-B3C3-4C74-9EF4-6EF786151534}" srcOrd="1" destOrd="0" presId="urn:microsoft.com/office/officeart/2005/8/layout/pyramid2"/>
    <dgm:cxn modelId="{3789A07F-F471-4E25-B786-C91B745E465B}" type="presParOf" srcId="{EAA89A42-B3C3-4C74-9EF4-6EF786151534}" destId="{B044C06B-686E-458C-BB4D-CF50F1611946}" srcOrd="0" destOrd="0" presId="urn:microsoft.com/office/officeart/2005/8/layout/pyramid2"/>
    <dgm:cxn modelId="{834A154C-CD29-4238-8B42-ABE6924FB46B}" type="presParOf" srcId="{EAA89A42-B3C3-4C74-9EF4-6EF786151534}" destId="{E45362DA-1883-4C10-A23D-8CC505DF74ED}" srcOrd="1" destOrd="0" presId="urn:microsoft.com/office/officeart/2005/8/layout/pyramid2"/>
    <dgm:cxn modelId="{2AF371F0-FEDC-4E75-A3D3-28F3EA8DE861}" type="presParOf" srcId="{EAA89A42-B3C3-4C74-9EF4-6EF786151534}" destId="{D216929E-94EB-4819-B7A9-D6BE977E093A}" srcOrd="2" destOrd="0" presId="urn:microsoft.com/office/officeart/2005/8/layout/pyramid2"/>
    <dgm:cxn modelId="{E05655CA-2BC4-4BD0-B271-812F319C1B16}" type="presParOf" srcId="{EAA89A42-B3C3-4C74-9EF4-6EF786151534}" destId="{5E07DBBE-6B2F-4AA7-89B0-B11578947C73}" srcOrd="3" destOrd="0" presId="urn:microsoft.com/office/officeart/2005/8/layout/pyramid2"/>
    <dgm:cxn modelId="{729ED3A2-0860-4A6D-84E3-181768626809}" type="presParOf" srcId="{EAA89A42-B3C3-4C74-9EF4-6EF786151534}" destId="{F0B98C2C-8B91-468E-B352-D2AF608D0C7E}" srcOrd="4" destOrd="0" presId="urn:microsoft.com/office/officeart/2005/8/layout/pyramid2"/>
    <dgm:cxn modelId="{667547D1-2D66-4B76-A065-33362DD9D1BB}" type="presParOf" srcId="{EAA89A42-B3C3-4C74-9EF4-6EF786151534}" destId="{5F6834BE-506F-483E-B189-CBCF8915D4A1}" srcOrd="5"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51D5358-668B-4D41-8C8E-E8FB69FC9767}" type="doc">
      <dgm:prSet loTypeId="urn:microsoft.com/office/officeart/2005/8/layout/pyramid2" loCatId="pyramid" qsTypeId="urn:microsoft.com/office/officeart/2005/8/quickstyle/simple1" qsCatId="simple" csTypeId="urn:microsoft.com/office/officeart/2005/8/colors/accent1_2" csCatId="accent1" phldr="1"/>
      <dgm:spPr/>
    </dgm:pt>
    <dgm:pt modelId="{EE920768-F0C7-46F0-B553-720C93AE3600}">
      <dgm:prSet phldrT="[نص]" custT="1"/>
      <dgm:spPr/>
      <dgm:t>
        <a:bodyPr/>
        <a:lstStyle/>
        <a:p>
          <a:pPr rtl="1"/>
          <a:r>
            <a:rPr lang="ar-SA" sz="2000" b="1" dirty="0" smtClean="0">
              <a:solidFill>
                <a:srgbClr val="C00000"/>
              </a:solidFill>
              <a:cs typeface="+mj-cs"/>
            </a:rPr>
            <a:t>وزير المالية :</a:t>
          </a:r>
        </a:p>
        <a:p>
          <a:pPr rtl="1"/>
          <a:r>
            <a:rPr lang="ar-SA" sz="2000" b="1" dirty="0" smtClean="0">
              <a:solidFill>
                <a:srgbClr val="0070C0"/>
              </a:solidFill>
              <a:cs typeface="+mj-cs"/>
            </a:rPr>
            <a:t>يدير شؤون البلاد من الناحية الاقتصادية و المالية</a:t>
          </a:r>
          <a:endParaRPr lang="ar-SA" sz="2000" b="1" dirty="0">
            <a:solidFill>
              <a:srgbClr val="0070C0"/>
            </a:solidFill>
            <a:cs typeface="+mj-cs"/>
          </a:endParaRPr>
        </a:p>
      </dgm:t>
    </dgm:pt>
    <dgm:pt modelId="{FB4BB086-B26D-46A9-8C37-A94FEDB21C6D}" type="parTrans" cxnId="{0AB6029A-13D1-4B33-A20A-91ED98F5F74E}">
      <dgm:prSet/>
      <dgm:spPr/>
      <dgm:t>
        <a:bodyPr/>
        <a:lstStyle/>
        <a:p>
          <a:pPr rtl="1"/>
          <a:endParaRPr lang="ar-SA"/>
        </a:p>
      </dgm:t>
    </dgm:pt>
    <dgm:pt modelId="{7374EF60-6317-4142-ADE3-4CD1B05D7C40}" type="sibTrans" cxnId="{0AB6029A-13D1-4B33-A20A-91ED98F5F74E}">
      <dgm:prSet/>
      <dgm:spPr/>
      <dgm:t>
        <a:bodyPr/>
        <a:lstStyle/>
        <a:p>
          <a:pPr rtl="1"/>
          <a:endParaRPr lang="ar-SA"/>
        </a:p>
      </dgm:t>
    </dgm:pt>
    <dgm:pt modelId="{0C3A2EB7-C99A-4877-94E1-439A9CF4557B}">
      <dgm:prSet phldrT="[نص]" custT="1"/>
      <dgm:spPr/>
      <dgm:t>
        <a:bodyPr/>
        <a:lstStyle/>
        <a:p>
          <a:pPr rtl="1"/>
          <a:r>
            <a:rPr lang="ar-SA" sz="2000" b="1" dirty="0" smtClean="0">
              <a:solidFill>
                <a:srgbClr val="C00000"/>
              </a:solidFill>
              <a:cs typeface="+mj-cs"/>
            </a:rPr>
            <a:t>رئيس أركان الجيش :</a:t>
          </a:r>
        </a:p>
        <a:p>
          <a:pPr rtl="1"/>
          <a:r>
            <a:rPr lang="ar-SA" sz="2000" b="1" dirty="0" smtClean="0">
              <a:solidFill>
                <a:srgbClr val="00B050"/>
              </a:solidFill>
              <a:cs typeface="+mj-cs"/>
            </a:rPr>
            <a:t>له أهمية بالغة في </a:t>
          </a:r>
          <a:r>
            <a:rPr lang="ar-SA" sz="2000" b="1" dirty="0" smtClean="0">
              <a:solidFill>
                <a:srgbClr val="00B050"/>
              </a:solidFill>
              <a:cs typeface="+mj-cs"/>
            </a:rPr>
            <a:t>الدولة الموحدة  </a:t>
          </a:r>
          <a:r>
            <a:rPr lang="ar-SA" sz="2000" b="1" dirty="0" smtClean="0">
              <a:solidFill>
                <a:srgbClr val="00B050"/>
              </a:solidFill>
              <a:cs typeface="+mj-cs"/>
            </a:rPr>
            <a:t>لأنه كان يعتمد عليه في ادارة الامور </a:t>
          </a:r>
          <a:r>
            <a:rPr lang="ar-SA" sz="2000" b="1" dirty="0" smtClean="0">
              <a:solidFill>
                <a:srgbClr val="00B050"/>
              </a:solidFill>
              <a:cs typeface="+mj-cs"/>
            </a:rPr>
            <a:t>العسكرية وقت السلم والحرب ، يهتم به الملك ويغدقه اراضي وهدايا مضاعفة  ومرتبه يفوق القاضي والوزير</a:t>
          </a:r>
          <a:endParaRPr lang="ar-SA" sz="2000" b="1" dirty="0">
            <a:solidFill>
              <a:srgbClr val="00B050"/>
            </a:solidFill>
            <a:cs typeface="+mj-cs"/>
          </a:endParaRPr>
        </a:p>
      </dgm:t>
    </dgm:pt>
    <dgm:pt modelId="{EE714C57-0BBB-47BE-A52C-AD40A9C6E35B}" type="parTrans" cxnId="{07BB4FD5-F380-4F3D-A209-BBC67BBF82B2}">
      <dgm:prSet/>
      <dgm:spPr/>
      <dgm:t>
        <a:bodyPr/>
        <a:lstStyle/>
        <a:p>
          <a:pPr rtl="1"/>
          <a:endParaRPr lang="ar-SA"/>
        </a:p>
      </dgm:t>
    </dgm:pt>
    <dgm:pt modelId="{C8B18B02-EE9C-4D3B-9BC6-9CB014EA8E33}" type="sibTrans" cxnId="{07BB4FD5-F380-4F3D-A209-BBC67BBF82B2}">
      <dgm:prSet/>
      <dgm:spPr/>
      <dgm:t>
        <a:bodyPr/>
        <a:lstStyle/>
        <a:p>
          <a:pPr rtl="1"/>
          <a:endParaRPr lang="ar-SA"/>
        </a:p>
      </dgm:t>
    </dgm:pt>
    <dgm:pt modelId="{EBDE4DCC-36F1-42DB-8AAF-20B672AFCFFF}">
      <dgm:prSet phldrT="[نص]" custT="1"/>
      <dgm:spPr/>
      <dgm:t>
        <a:bodyPr/>
        <a:lstStyle/>
        <a:p>
          <a:pPr rtl="1"/>
          <a:r>
            <a:rPr lang="ar-SA" sz="2000" b="1" dirty="0" smtClean="0">
              <a:solidFill>
                <a:srgbClr val="C00000"/>
              </a:solidFill>
              <a:cs typeface="+mj-cs"/>
            </a:rPr>
            <a:t>حكام المقاطعات :</a:t>
          </a:r>
        </a:p>
        <a:p>
          <a:pPr rtl="1"/>
          <a:r>
            <a:rPr lang="ar-SA" sz="2000" b="1" dirty="0" smtClean="0">
              <a:solidFill>
                <a:srgbClr val="FF0000"/>
              </a:solidFill>
              <a:cs typeface="+mj-cs"/>
            </a:rPr>
            <a:t>هم من يتولون ادارة أقاليم الدولة أو </a:t>
          </a:r>
          <a:r>
            <a:rPr lang="ar-SA" sz="2000" b="1" dirty="0" smtClean="0">
              <a:solidFill>
                <a:srgbClr val="FF0000"/>
              </a:solidFill>
              <a:cs typeface="+mj-cs"/>
            </a:rPr>
            <a:t>المقاطعات ، ومهامهم تنفيذ اوامر الملك وجمع الضرائب ، وكان يقدره الملك لانه عينه على الاقليم ، يكون من اقاربه او الموالين له  </a:t>
          </a:r>
          <a:endParaRPr lang="ar-SA" sz="2000" b="1" dirty="0">
            <a:solidFill>
              <a:srgbClr val="FF0000"/>
            </a:solidFill>
            <a:cs typeface="+mj-cs"/>
          </a:endParaRPr>
        </a:p>
      </dgm:t>
    </dgm:pt>
    <dgm:pt modelId="{F1349BA0-3E05-4413-BBEA-7174BD4AADCD}" type="parTrans" cxnId="{C8BC17D2-9F22-425D-B05F-85A3E39E7D8C}">
      <dgm:prSet/>
      <dgm:spPr/>
      <dgm:t>
        <a:bodyPr/>
        <a:lstStyle/>
        <a:p>
          <a:pPr rtl="1"/>
          <a:endParaRPr lang="ar-SA"/>
        </a:p>
      </dgm:t>
    </dgm:pt>
    <dgm:pt modelId="{F017AA1D-48AB-4914-BDEA-6E3BCF202B51}" type="sibTrans" cxnId="{C8BC17D2-9F22-425D-B05F-85A3E39E7D8C}">
      <dgm:prSet/>
      <dgm:spPr/>
      <dgm:t>
        <a:bodyPr/>
        <a:lstStyle/>
        <a:p>
          <a:pPr rtl="1"/>
          <a:endParaRPr lang="ar-SA"/>
        </a:p>
      </dgm:t>
    </dgm:pt>
    <dgm:pt modelId="{52214C30-8FB0-4C18-A3A3-8403B6C8EFDB}">
      <dgm:prSet custT="1"/>
      <dgm:spPr/>
      <dgm:t>
        <a:bodyPr/>
        <a:lstStyle/>
        <a:p>
          <a:pPr rtl="1"/>
          <a:r>
            <a:rPr lang="ar-SA" sz="2000" b="1" dirty="0" smtClean="0">
              <a:solidFill>
                <a:srgbClr val="C00000"/>
              </a:solidFill>
              <a:cs typeface="+mj-cs"/>
            </a:rPr>
            <a:t>رئيس الديوان الملكي :</a:t>
          </a:r>
        </a:p>
        <a:p>
          <a:pPr rtl="1"/>
          <a:r>
            <a:rPr lang="ar-SA" sz="2000" b="1" dirty="0" smtClean="0">
              <a:solidFill>
                <a:srgbClr val="7030A0"/>
              </a:solidFill>
              <a:cs typeface="+mj-cs"/>
            </a:rPr>
            <a:t>يهتم بالأشراف قصر الحكم و الحرس الملكي</a:t>
          </a:r>
          <a:endParaRPr lang="ar-SA" sz="2000" b="1" dirty="0">
            <a:solidFill>
              <a:srgbClr val="7030A0"/>
            </a:solidFill>
            <a:cs typeface="+mj-cs"/>
          </a:endParaRPr>
        </a:p>
      </dgm:t>
    </dgm:pt>
    <dgm:pt modelId="{6992A67D-9C3D-44E3-AD7C-39303294E545}" type="parTrans" cxnId="{C84998B3-B1DA-4C3B-B110-EE237BD63C46}">
      <dgm:prSet/>
      <dgm:spPr/>
      <dgm:t>
        <a:bodyPr/>
        <a:lstStyle/>
        <a:p>
          <a:pPr rtl="1"/>
          <a:endParaRPr lang="ar-SA"/>
        </a:p>
      </dgm:t>
    </dgm:pt>
    <dgm:pt modelId="{F7EA250F-4E25-4379-80B6-BBC0AEAA28B7}" type="sibTrans" cxnId="{C84998B3-B1DA-4C3B-B110-EE237BD63C46}">
      <dgm:prSet/>
      <dgm:spPr/>
      <dgm:t>
        <a:bodyPr/>
        <a:lstStyle/>
        <a:p>
          <a:pPr rtl="1"/>
          <a:endParaRPr lang="ar-SA"/>
        </a:p>
      </dgm:t>
    </dgm:pt>
    <dgm:pt modelId="{50039D89-C22D-4B25-9DDA-8D04FF0928A5}" type="pres">
      <dgm:prSet presAssocID="{951D5358-668B-4D41-8C8E-E8FB69FC9767}" presName="compositeShape" presStyleCnt="0">
        <dgm:presLayoutVars>
          <dgm:dir/>
          <dgm:resizeHandles/>
        </dgm:presLayoutVars>
      </dgm:prSet>
      <dgm:spPr/>
    </dgm:pt>
    <dgm:pt modelId="{341E7766-E004-4D86-BB77-24988573F9E9}" type="pres">
      <dgm:prSet presAssocID="{951D5358-668B-4D41-8C8E-E8FB69FC9767}" presName="pyramid" presStyleLbl="node1" presStyleIdx="0" presStyleCnt="1" custLinFactNeighborX="-5941"/>
      <dgm:spPr/>
    </dgm:pt>
    <dgm:pt modelId="{110F990A-2C2E-4A77-AE80-9EEBEC510B19}" type="pres">
      <dgm:prSet presAssocID="{951D5358-668B-4D41-8C8E-E8FB69FC9767}" presName="theList" presStyleCnt="0"/>
      <dgm:spPr/>
    </dgm:pt>
    <dgm:pt modelId="{F66F5839-E01E-4973-A431-17887BD43D38}" type="pres">
      <dgm:prSet presAssocID="{EE920768-F0C7-46F0-B553-720C93AE3600}" presName="aNode" presStyleLbl="fgAcc1" presStyleIdx="0" presStyleCnt="4" custScaleX="221919" custScaleY="872549" custLinFactY="-234647" custLinFactNeighborX="-7407" custLinFactNeighborY="-300000">
        <dgm:presLayoutVars>
          <dgm:bulletEnabled val="1"/>
        </dgm:presLayoutVars>
      </dgm:prSet>
      <dgm:spPr/>
      <dgm:t>
        <a:bodyPr/>
        <a:lstStyle/>
        <a:p>
          <a:pPr rtl="1"/>
          <a:endParaRPr lang="ar-SA"/>
        </a:p>
      </dgm:t>
    </dgm:pt>
    <dgm:pt modelId="{A4C87533-6537-497D-99F1-0C60ECB97AAD}" type="pres">
      <dgm:prSet presAssocID="{EE920768-F0C7-46F0-B553-720C93AE3600}" presName="aSpace" presStyleCnt="0"/>
      <dgm:spPr/>
    </dgm:pt>
    <dgm:pt modelId="{FB1A4CC1-9209-4413-92D3-9DA3B8214534}" type="pres">
      <dgm:prSet presAssocID="{0C3A2EB7-C99A-4877-94E1-439A9CF4557B}" presName="aNode" presStyleLbl="fgAcc1" presStyleIdx="1" presStyleCnt="4" custScaleX="249539" custScaleY="1483960" custLinFactY="-100000" custLinFactNeighborX="6403" custLinFactNeighborY="-199134">
        <dgm:presLayoutVars>
          <dgm:bulletEnabled val="1"/>
        </dgm:presLayoutVars>
      </dgm:prSet>
      <dgm:spPr/>
      <dgm:t>
        <a:bodyPr/>
        <a:lstStyle/>
        <a:p>
          <a:pPr rtl="1"/>
          <a:endParaRPr lang="ar-SA"/>
        </a:p>
      </dgm:t>
    </dgm:pt>
    <dgm:pt modelId="{AA2CC5DE-7ED0-41C4-AEC5-D72EA7488B77}" type="pres">
      <dgm:prSet presAssocID="{0C3A2EB7-C99A-4877-94E1-439A9CF4557B}" presName="aSpace" presStyleCnt="0"/>
      <dgm:spPr/>
    </dgm:pt>
    <dgm:pt modelId="{86B21288-8621-485B-9D5B-DE41E5506E4A}" type="pres">
      <dgm:prSet presAssocID="{EBDE4DCC-36F1-42DB-8AAF-20B672AFCFFF}" presName="aNode" presStyleLbl="fgAcc1" presStyleIdx="2" presStyleCnt="4" custScaleX="263367" custScaleY="1117295" custLinFactY="66059" custLinFactNeighborX="2726" custLinFactNeighborY="100000">
        <dgm:presLayoutVars>
          <dgm:bulletEnabled val="1"/>
        </dgm:presLayoutVars>
      </dgm:prSet>
      <dgm:spPr/>
      <dgm:t>
        <a:bodyPr/>
        <a:lstStyle/>
        <a:p>
          <a:pPr rtl="1"/>
          <a:endParaRPr lang="ar-SA"/>
        </a:p>
      </dgm:t>
    </dgm:pt>
    <dgm:pt modelId="{DD92129E-FF13-40CE-AA1A-B9063856A6F6}" type="pres">
      <dgm:prSet presAssocID="{EBDE4DCC-36F1-42DB-8AAF-20B672AFCFFF}" presName="aSpace" presStyleCnt="0"/>
      <dgm:spPr/>
    </dgm:pt>
    <dgm:pt modelId="{FA19B298-891D-492A-8091-BF7134F533A5}" type="pres">
      <dgm:prSet presAssocID="{52214C30-8FB0-4C18-A3A3-8403B6C8EFDB}" presName="aNode" presStyleLbl="fgAcc1" presStyleIdx="3" presStyleCnt="4" custScaleX="255974" custScaleY="1003710" custLinFactY="176802" custLinFactNeighborX="1984" custLinFactNeighborY="200000">
        <dgm:presLayoutVars>
          <dgm:bulletEnabled val="1"/>
        </dgm:presLayoutVars>
      </dgm:prSet>
      <dgm:spPr/>
      <dgm:t>
        <a:bodyPr/>
        <a:lstStyle/>
        <a:p>
          <a:pPr rtl="1"/>
          <a:endParaRPr lang="ar-SA"/>
        </a:p>
      </dgm:t>
    </dgm:pt>
    <dgm:pt modelId="{A9FFED96-1117-43F4-AE05-EF0D116BC3BB}" type="pres">
      <dgm:prSet presAssocID="{52214C30-8FB0-4C18-A3A3-8403B6C8EFDB}" presName="aSpace" presStyleCnt="0"/>
      <dgm:spPr/>
    </dgm:pt>
  </dgm:ptLst>
  <dgm:cxnLst>
    <dgm:cxn modelId="{E30467DC-0D04-47EE-9E7F-B97AAA523A5D}" type="presOf" srcId="{52214C30-8FB0-4C18-A3A3-8403B6C8EFDB}" destId="{FA19B298-891D-492A-8091-BF7134F533A5}" srcOrd="0" destOrd="0" presId="urn:microsoft.com/office/officeart/2005/8/layout/pyramid2"/>
    <dgm:cxn modelId="{32F64788-DD9D-4B66-9CD5-37494DF9F9EB}" type="presOf" srcId="{951D5358-668B-4D41-8C8E-E8FB69FC9767}" destId="{50039D89-C22D-4B25-9DDA-8D04FF0928A5}" srcOrd="0" destOrd="0" presId="urn:microsoft.com/office/officeart/2005/8/layout/pyramid2"/>
    <dgm:cxn modelId="{DFCA1ED9-A8FE-4EC5-B447-DE955740D873}" type="presOf" srcId="{EE920768-F0C7-46F0-B553-720C93AE3600}" destId="{F66F5839-E01E-4973-A431-17887BD43D38}" srcOrd="0" destOrd="0" presId="urn:microsoft.com/office/officeart/2005/8/layout/pyramid2"/>
    <dgm:cxn modelId="{C8BC17D2-9F22-425D-B05F-85A3E39E7D8C}" srcId="{951D5358-668B-4D41-8C8E-E8FB69FC9767}" destId="{EBDE4DCC-36F1-42DB-8AAF-20B672AFCFFF}" srcOrd="2" destOrd="0" parTransId="{F1349BA0-3E05-4413-BBEA-7174BD4AADCD}" sibTransId="{F017AA1D-48AB-4914-BDEA-6E3BCF202B51}"/>
    <dgm:cxn modelId="{6FF3FD1A-9065-43FA-96F5-8E7A912F8623}" type="presOf" srcId="{0C3A2EB7-C99A-4877-94E1-439A9CF4557B}" destId="{FB1A4CC1-9209-4413-92D3-9DA3B8214534}" srcOrd="0" destOrd="0" presId="urn:microsoft.com/office/officeart/2005/8/layout/pyramid2"/>
    <dgm:cxn modelId="{785C95A7-E4D4-4528-8399-0D3DABF4CA15}" type="presOf" srcId="{EBDE4DCC-36F1-42DB-8AAF-20B672AFCFFF}" destId="{86B21288-8621-485B-9D5B-DE41E5506E4A}" srcOrd="0" destOrd="0" presId="urn:microsoft.com/office/officeart/2005/8/layout/pyramid2"/>
    <dgm:cxn modelId="{0AB6029A-13D1-4B33-A20A-91ED98F5F74E}" srcId="{951D5358-668B-4D41-8C8E-E8FB69FC9767}" destId="{EE920768-F0C7-46F0-B553-720C93AE3600}" srcOrd="0" destOrd="0" parTransId="{FB4BB086-B26D-46A9-8C37-A94FEDB21C6D}" sibTransId="{7374EF60-6317-4142-ADE3-4CD1B05D7C40}"/>
    <dgm:cxn modelId="{07BB4FD5-F380-4F3D-A209-BBC67BBF82B2}" srcId="{951D5358-668B-4D41-8C8E-E8FB69FC9767}" destId="{0C3A2EB7-C99A-4877-94E1-439A9CF4557B}" srcOrd="1" destOrd="0" parTransId="{EE714C57-0BBB-47BE-A52C-AD40A9C6E35B}" sibTransId="{C8B18B02-EE9C-4D3B-9BC6-9CB014EA8E33}"/>
    <dgm:cxn modelId="{C84998B3-B1DA-4C3B-B110-EE237BD63C46}" srcId="{951D5358-668B-4D41-8C8E-E8FB69FC9767}" destId="{52214C30-8FB0-4C18-A3A3-8403B6C8EFDB}" srcOrd="3" destOrd="0" parTransId="{6992A67D-9C3D-44E3-AD7C-39303294E545}" sibTransId="{F7EA250F-4E25-4379-80B6-BBC0AEAA28B7}"/>
    <dgm:cxn modelId="{5C4BE9C4-A8A9-4588-8F79-239C1CB36A6E}" type="presParOf" srcId="{50039D89-C22D-4B25-9DDA-8D04FF0928A5}" destId="{341E7766-E004-4D86-BB77-24988573F9E9}" srcOrd="0" destOrd="0" presId="urn:microsoft.com/office/officeart/2005/8/layout/pyramid2"/>
    <dgm:cxn modelId="{609BB02E-F68B-41F6-839E-60C9FD895C85}" type="presParOf" srcId="{50039D89-C22D-4B25-9DDA-8D04FF0928A5}" destId="{110F990A-2C2E-4A77-AE80-9EEBEC510B19}" srcOrd="1" destOrd="0" presId="urn:microsoft.com/office/officeart/2005/8/layout/pyramid2"/>
    <dgm:cxn modelId="{E15342F2-FA09-4F05-99B1-DD4C6BE987C2}" type="presParOf" srcId="{110F990A-2C2E-4A77-AE80-9EEBEC510B19}" destId="{F66F5839-E01E-4973-A431-17887BD43D38}" srcOrd="0" destOrd="0" presId="urn:microsoft.com/office/officeart/2005/8/layout/pyramid2"/>
    <dgm:cxn modelId="{54C22093-C2C0-4615-AA7A-1A685FFD004B}" type="presParOf" srcId="{110F990A-2C2E-4A77-AE80-9EEBEC510B19}" destId="{A4C87533-6537-497D-99F1-0C60ECB97AAD}" srcOrd="1" destOrd="0" presId="urn:microsoft.com/office/officeart/2005/8/layout/pyramid2"/>
    <dgm:cxn modelId="{CEA87AFA-8BD3-40D4-AABC-653846EC5981}" type="presParOf" srcId="{110F990A-2C2E-4A77-AE80-9EEBEC510B19}" destId="{FB1A4CC1-9209-4413-92D3-9DA3B8214534}" srcOrd="2" destOrd="0" presId="urn:microsoft.com/office/officeart/2005/8/layout/pyramid2"/>
    <dgm:cxn modelId="{30EDD373-1D69-43CE-8391-A77C02C9C6AB}" type="presParOf" srcId="{110F990A-2C2E-4A77-AE80-9EEBEC510B19}" destId="{AA2CC5DE-7ED0-41C4-AEC5-D72EA7488B77}" srcOrd="3" destOrd="0" presId="urn:microsoft.com/office/officeart/2005/8/layout/pyramid2"/>
    <dgm:cxn modelId="{009BB22B-4CC2-4C4B-9071-6657774B3959}" type="presParOf" srcId="{110F990A-2C2E-4A77-AE80-9EEBEC510B19}" destId="{86B21288-8621-485B-9D5B-DE41E5506E4A}" srcOrd="4" destOrd="0" presId="urn:microsoft.com/office/officeart/2005/8/layout/pyramid2"/>
    <dgm:cxn modelId="{4A6E55FA-421D-4CAA-81F4-145115386D0F}" type="presParOf" srcId="{110F990A-2C2E-4A77-AE80-9EEBEC510B19}" destId="{DD92129E-FF13-40CE-AA1A-B9063856A6F6}" srcOrd="5" destOrd="0" presId="urn:microsoft.com/office/officeart/2005/8/layout/pyramid2"/>
    <dgm:cxn modelId="{6C9AF4C6-FA98-4037-93C7-6DFCAEA2C6A9}" type="presParOf" srcId="{110F990A-2C2E-4A77-AE80-9EEBEC510B19}" destId="{FA19B298-891D-492A-8091-BF7134F533A5}" srcOrd="6" destOrd="0" presId="urn:microsoft.com/office/officeart/2005/8/layout/pyramid2"/>
    <dgm:cxn modelId="{103C3717-B199-453C-847F-C085D0FA408E}" type="presParOf" srcId="{110F990A-2C2E-4A77-AE80-9EEBEC510B19}" destId="{A9FFED96-1117-43F4-AE05-EF0D116BC3BB}" srcOrd="7"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0FF70C5-68D6-4D88-9165-FA27427B6348}" type="doc">
      <dgm:prSet loTypeId="urn:microsoft.com/office/officeart/2005/8/layout/cycle2" loCatId="cycle" qsTypeId="urn:microsoft.com/office/officeart/2005/8/quickstyle/simple1" qsCatId="simple" csTypeId="urn:microsoft.com/office/officeart/2005/8/colors/accent1_2" csCatId="accent1" phldr="1"/>
      <dgm:spPr/>
      <dgm:t>
        <a:bodyPr/>
        <a:lstStyle/>
        <a:p>
          <a:pPr rtl="1"/>
          <a:endParaRPr lang="ar-SA"/>
        </a:p>
      </dgm:t>
    </dgm:pt>
    <dgm:pt modelId="{00ABC4F7-2B7C-43D6-A1DF-70D7D77B24C7}">
      <dgm:prSet phldrT="[نص]" custT="1"/>
      <dgm:spPr/>
      <dgm:t>
        <a:bodyPr/>
        <a:lstStyle/>
        <a:p>
          <a:pPr rtl="1"/>
          <a:r>
            <a:rPr lang="ar-SA" sz="1800" b="1" dirty="0" smtClean="0">
              <a:cs typeface="+mj-cs"/>
            </a:rPr>
            <a:t>دفع الاجور و </a:t>
          </a:r>
          <a:r>
            <a:rPr lang="ar-SA" sz="1800" b="1" dirty="0" smtClean="0">
              <a:cs typeface="+mj-cs"/>
            </a:rPr>
            <a:t>الهبات وهبات لبعض المعابد والاشخاص</a:t>
          </a:r>
          <a:endParaRPr lang="ar-SA" sz="1800" b="1" dirty="0">
            <a:cs typeface="+mj-cs"/>
          </a:endParaRPr>
        </a:p>
      </dgm:t>
    </dgm:pt>
    <dgm:pt modelId="{D39AC657-2575-484E-B5C3-98B6738DEC0C}" type="parTrans" cxnId="{209D2E33-C7C5-4DB4-89BB-3DFB5CBB8357}">
      <dgm:prSet/>
      <dgm:spPr/>
      <dgm:t>
        <a:bodyPr/>
        <a:lstStyle/>
        <a:p>
          <a:pPr rtl="1"/>
          <a:endParaRPr lang="ar-SA"/>
        </a:p>
      </dgm:t>
    </dgm:pt>
    <dgm:pt modelId="{5B8873D1-1012-4BC3-8047-E68DDA8B910F}" type="sibTrans" cxnId="{209D2E33-C7C5-4DB4-89BB-3DFB5CBB8357}">
      <dgm:prSet/>
      <dgm:spPr/>
      <dgm:t>
        <a:bodyPr/>
        <a:lstStyle/>
        <a:p>
          <a:pPr rtl="1"/>
          <a:endParaRPr lang="ar-SA" b="1">
            <a:cs typeface="+mj-cs"/>
          </a:endParaRPr>
        </a:p>
      </dgm:t>
    </dgm:pt>
    <dgm:pt modelId="{08D58F96-CCE8-4D1F-AE35-9D9F38339985}">
      <dgm:prSet phldrT="[نص]" custT="1"/>
      <dgm:spPr/>
      <dgm:t>
        <a:bodyPr/>
        <a:lstStyle/>
        <a:p>
          <a:pPr rtl="1"/>
          <a:r>
            <a:rPr lang="ar-SA" sz="1800" b="1" dirty="0" smtClean="0">
              <a:cs typeface="+mj-cs"/>
            </a:rPr>
            <a:t>نفقات القصور الملكية</a:t>
          </a:r>
          <a:endParaRPr lang="ar-SA" sz="1800" b="1" dirty="0">
            <a:cs typeface="+mj-cs"/>
          </a:endParaRPr>
        </a:p>
      </dgm:t>
    </dgm:pt>
    <dgm:pt modelId="{76C12C6A-F881-4B97-BB88-B0DF2CBBD3D5}" type="parTrans" cxnId="{BAE1A590-930F-49C4-8444-D2F5E0B0024F}">
      <dgm:prSet/>
      <dgm:spPr/>
      <dgm:t>
        <a:bodyPr/>
        <a:lstStyle/>
        <a:p>
          <a:pPr rtl="1"/>
          <a:endParaRPr lang="ar-SA"/>
        </a:p>
      </dgm:t>
    </dgm:pt>
    <dgm:pt modelId="{41C49A6B-736F-43C8-AB22-0E63DE9CF361}" type="sibTrans" cxnId="{BAE1A590-930F-49C4-8444-D2F5E0B0024F}">
      <dgm:prSet/>
      <dgm:spPr/>
      <dgm:t>
        <a:bodyPr/>
        <a:lstStyle/>
        <a:p>
          <a:pPr rtl="1"/>
          <a:endParaRPr lang="ar-SA" b="1">
            <a:cs typeface="+mj-cs"/>
          </a:endParaRPr>
        </a:p>
      </dgm:t>
    </dgm:pt>
    <dgm:pt modelId="{774E3716-D39C-498E-AACC-1BC43EBA5968}">
      <dgm:prSet phldrT="[نص]" custT="1"/>
      <dgm:spPr/>
      <dgm:t>
        <a:bodyPr/>
        <a:lstStyle/>
        <a:p>
          <a:pPr rtl="1"/>
          <a:r>
            <a:rPr lang="ar-SA" sz="1800" b="1" dirty="0" smtClean="0">
              <a:cs typeface="+mj-cs"/>
            </a:rPr>
            <a:t>الصرف على تنفيذ </a:t>
          </a:r>
          <a:r>
            <a:rPr lang="ar-SA" sz="1800" b="1" dirty="0" smtClean="0">
              <a:cs typeface="+mj-cs"/>
            </a:rPr>
            <a:t>مشروعات الدولة </a:t>
          </a:r>
          <a:endParaRPr lang="ar-SA" sz="1800" b="1" dirty="0">
            <a:cs typeface="+mj-cs"/>
          </a:endParaRPr>
        </a:p>
      </dgm:t>
    </dgm:pt>
    <dgm:pt modelId="{801DBD64-2486-406F-AF92-5D8DC8C94E6B}" type="parTrans" cxnId="{26B08F1A-A52A-4B1D-B015-417EF7438A52}">
      <dgm:prSet/>
      <dgm:spPr/>
      <dgm:t>
        <a:bodyPr/>
        <a:lstStyle/>
        <a:p>
          <a:pPr rtl="1"/>
          <a:endParaRPr lang="ar-SA"/>
        </a:p>
      </dgm:t>
    </dgm:pt>
    <dgm:pt modelId="{A1A74CBD-19F9-4BE5-896A-EBB3C74EECD3}" type="sibTrans" cxnId="{26B08F1A-A52A-4B1D-B015-417EF7438A52}">
      <dgm:prSet/>
      <dgm:spPr/>
      <dgm:t>
        <a:bodyPr/>
        <a:lstStyle/>
        <a:p>
          <a:pPr rtl="1"/>
          <a:endParaRPr lang="ar-SA" b="1">
            <a:cs typeface="+mj-cs"/>
          </a:endParaRPr>
        </a:p>
      </dgm:t>
    </dgm:pt>
    <dgm:pt modelId="{31107C26-8199-4902-92FA-0F500501930B}">
      <dgm:prSet phldrT="[نص]" custT="1"/>
      <dgm:spPr/>
      <dgm:t>
        <a:bodyPr/>
        <a:lstStyle/>
        <a:p>
          <a:pPr rtl="1"/>
          <a:r>
            <a:rPr lang="ar-SA" sz="1800" b="1" dirty="0" smtClean="0">
              <a:cs typeface="+mj-cs"/>
            </a:rPr>
            <a:t>دفع المنح لمن يستحقها</a:t>
          </a:r>
          <a:endParaRPr lang="ar-SA" sz="1800" b="1" dirty="0">
            <a:cs typeface="+mj-cs"/>
          </a:endParaRPr>
        </a:p>
      </dgm:t>
    </dgm:pt>
    <dgm:pt modelId="{EB4A05B0-2C1D-4813-94B2-1CFFF73D906D}" type="parTrans" cxnId="{831FF073-CA30-4922-B9E3-EB85789F8C9C}">
      <dgm:prSet/>
      <dgm:spPr/>
      <dgm:t>
        <a:bodyPr/>
        <a:lstStyle/>
        <a:p>
          <a:pPr rtl="1"/>
          <a:endParaRPr lang="ar-SA"/>
        </a:p>
      </dgm:t>
    </dgm:pt>
    <dgm:pt modelId="{EAED8338-6B44-486E-A6E1-C0B222FA3F48}" type="sibTrans" cxnId="{831FF073-CA30-4922-B9E3-EB85789F8C9C}">
      <dgm:prSet/>
      <dgm:spPr/>
      <dgm:t>
        <a:bodyPr/>
        <a:lstStyle/>
        <a:p>
          <a:pPr rtl="1"/>
          <a:endParaRPr lang="ar-SA" b="1">
            <a:cs typeface="+mj-cs"/>
          </a:endParaRPr>
        </a:p>
      </dgm:t>
    </dgm:pt>
    <dgm:pt modelId="{8969758A-56AF-4D88-81B5-F1732BD6FAC2}">
      <dgm:prSet phldrT="[نص]" custT="1"/>
      <dgm:spPr/>
      <dgm:t>
        <a:bodyPr/>
        <a:lstStyle/>
        <a:p>
          <a:pPr rtl="1"/>
          <a:r>
            <a:rPr lang="ar-SA" sz="1800" b="1" dirty="0" smtClean="0">
              <a:cs typeface="+mj-cs"/>
            </a:rPr>
            <a:t>دفع فدية لتحرير الجنود من الاسر</a:t>
          </a:r>
          <a:endParaRPr lang="ar-SA" sz="1800" b="1" dirty="0">
            <a:cs typeface="+mj-cs"/>
          </a:endParaRPr>
        </a:p>
      </dgm:t>
    </dgm:pt>
    <dgm:pt modelId="{B7F11F8F-878C-4EC2-A19C-614E3E2DDF9B}" type="parTrans" cxnId="{88DD385F-1023-4B7E-871E-A93A3FE81835}">
      <dgm:prSet/>
      <dgm:spPr/>
      <dgm:t>
        <a:bodyPr/>
        <a:lstStyle/>
        <a:p>
          <a:pPr rtl="1"/>
          <a:endParaRPr lang="ar-SA"/>
        </a:p>
      </dgm:t>
    </dgm:pt>
    <dgm:pt modelId="{B3D816A6-4845-4611-B6EA-4EAB3A64CCBC}" type="sibTrans" cxnId="{88DD385F-1023-4B7E-871E-A93A3FE81835}">
      <dgm:prSet/>
      <dgm:spPr/>
      <dgm:t>
        <a:bodyPr/>
        <a:lstStyle/>
        <a:p>
          <a:pPr rtl="1"/>
          <a:endParaRPr lang="ar-SA" b="1">
            <a:cs typeface="+mj-cs"/>
          </a:endParaRPr>
        </a:p>
      </dgm:t>
    </dgm:pt>
    <dgm:pt modelId="{FEEE7D6C-711C-4302-AC4C-9766DC02BF94}" type="pres">
      <dgm:prSet presAssocID="{00FF70C5-68D6-4D88-9165-FA27427B6348}" presName="cycle" presStyleCnt="0">
        <dgm:presLayoutVars>
          <dgm:dir/>
          <dgm:resizeHandles val="exact"/>
        </dgm:presLayoutVars>
      </dgm:prSet>
      <dgm:spPr/>
      <dgm:t>
        <a:bodyPr/>
        <a:lstStyle/>
        <a:p>
          <a:pPr rtl="1"/>
          <a:endParaRPr lang="ar-SA"/>
        </a:p>
      </dgm:t>
    </dgm:pt>
    <dgm:pt modelId="{51A15552-7B9C-4A89-84B4-CCE97E161FD3}" type="pres">
      <dgm:prSet presAssocID="{00ABC4F7-2B7C-43D6-A1DF-70D7D77B24C7}" presName="node" presStyleLbl="node1" presStyleIdx="0" presStyleCnt="5" custScaleX="171423">
        <dgm:presLayoutVars>
          <dgm:bulletEnabled val="1"/>
        </dgm:presLayoutVars>
      </dgm:prSet>
      <dgm:spPr/>
      <dgm:t>
        <a:bodyPr/>
        <a:lstStyle/>
        <a:p>
          <a:pPr rtl="1"/>
          <a:endParaRPr lang="ar-SA"/>
        </a:p>
      </dgm:t>
    </dgm:pt>
    <dgm:pt modelId="{925AFC30-C2F6-4DC5-B963-987EFF8349E5}" type="pres">
      <dgm:prSet presAssocID="{5B8873D1-1012-4BC3-8047-E68DDA8B910F}" presName="sibTrans" presStyleLbl="sibTrans2D1" presStyleIdx="0" presStyleCnt="5"/>
      <dgm:spPr/>
      <dgm:t>
        <a:bodyPr/>
        <a:lstStyle/>
        <a:p>
          <a:pPr rtl="1"/>
          <a:endParaRPr lang="ar-SA"/>
        </a:p>
      </dgm:t>
    </dgm:pt>
    <dgm:pt modelId="{9D37B94C-EAE9-4C30-85FD-209DA8D43C50}" type="pres">
      <dgm:prSet presAssocID="{5B8873D1-1012-4BC3-8047-E68DDA8B910F}" presName="connectorText" presStyleLbl="sibTrans2D1" presStyleIdx="0" presStyleCnt="5"/>
      <dgm:spPr/>
      <dgm:t>
        <a:bodyPr/>
        <a:lstStyle/>
        <a:p>
          <a:pPr rtl="1"/>
          <a:endParaRPr lang="ar-SA"/>
        </a:p>
      </dgm:t>
    </dgm:pt>
    <dgm:pt modelId="{6DAA1FE5-8E31-438A-8F30-9A17CBFB8146}" type="pres">
      <dgm:prSet presAssocID="{08D58F96-CCE8-4D1F-AE35-9D9F38339985}" presName="node" presStyleLbl="node1" presStyleIdx="1" presStyleCnt="5" custRadScaleRad="90060" custRadScaleInc="8502">
        <dgm:presLayoutVars>
          <dgm:bulletEnabled val="1"/>
        </dgm:presLayoutVars>
      </dgm:prSet>
      <dgm:spPr/>
      <dgm:t>
        <a:bodyPr/>
        <a:lstStyle/>
        <a:p>
          <a:pPr rtl="1"/>
          <a:endParaRPr lang="ar-SA"/>
        </a:p>
      </dgm:t>
    </dgm:pt>
    <dgm:pt modelId="{CB8EE3A6-D461-45FE-809C-DC12D3945AE3}" type="pres">
      <dgm:prSet presAssocID="{41C49A6B-736F-43C8-AB22-0E63DE9CF361}" presName="sibTrans" presStyleLbl="sibTrans2D1" presStyleIdx="1" presStyleCnt="5"/>
      <dgm:spPr/>
      <dgm:t>
        <a:bodyPr/>
        <a:lstStyle/>
        <a:p>
          <a:pPr rtl="1"/>
          <a:endParaRPr lang="ar-SA"/>
        </a:p>
      </dgm:t>
    </dgm:pt>
    <dgm:pt modelId="{4EDA06F0-FC04-4984-B6E8-675F7CD0BC3A}" type="pres">
      <dgm:prSet presAssocID="{41C49A6B-736F-43C8-AB22-0E63DE9CF361}" presName="connectorText" presStyleLbl="sibTrans2D1" presStyleIdx="1" presStyleCnt="5"/>
      <dgm:spPr/>
      <dgm:t>
        <a:bodyPr/>
        <a:lstStyle/>
        <a:p>
          <a:pPr rtl="1"/>
          <a:endParaRPr lang="ar-SA"/>
        </a:p>
      </dgm:t>
    </dgm:pt>
    <dgm:pt modelId="{B01CDB81-2843-43A9-B446-4FC92664126C}" type="pres">
      <dgm:prSet presAssocID="{774E3716-D39C-498E-AACC-1BC43EBA5968}" presName="node" presStyleLbl="node1" presStyleIdx="2" presStyleCnt="5" custScaleX="111619">
        <dgm:presLayoutVars>
          <dgm:bulletEnabled val="1"/>
        </dgm:presLayoutVars>
      </dgm:prSet>
      <dgm:spPr/>
      <dgm:t>
        <a:bodyPr/>
        <a:lstStyle/>
        <a:p>
          <a:pPr rtl="1"/>
          <a:endParaRPr lang="ar-SA"/>
        </a:p>
      </dgm:t>
    </dgm:pt>
    <dgm:pt modelId="{518A37B8-16BC-4DCB-B51B-F0DEC31980DC}" type="pres">
      <dgm:prSet presAssocID="{A1A74CBD-19F9-4BE5-896A-EBB3C74EECD3}" presName="sibTrans" presStyleLbl="sibTrans2D1" presStyleIdx="2" presStyleCnt="5"/>
      <dgm:spPr/>
      <dgm:t>
        <a:bodyPr/>
        <a:lstStyle/>
        <a:p>
          <a:pPr rtl="1"/>
          <a:endParaRPr lang="ar-SA"/>
        </a:p>
      </dgm:t>
    </dgm:pt>
    <dgm:pt modelId="{589F6B11-6829-418A-98DA-B23159090012}" type="pres">
      <dgm:prSet presAssocID="{A1A74CBD-19F9-4BE5-896A-EBB3C74EECD3}" presName="connectorText" presStyleLbl="sibTrans2D1" presStyleIdx="2" presStyleCnt="5"/>
      <dgm:spPr/>
      <dgm:t>
        <a:bodyPr/>
        <a:lstStyle/>
        <a:p>
          <a:pPr rtl="1"/>
          <a:endParaRPr lang="ar-SA"/>
        </a:p>
      </dgm:t>
    </dgm:pt>
    <dgm:pt modelId="{37989A21-D7F8-47FC-AEF1-CF23E59BDDFF}" type="pres">
      <dgm:prSet presAssocID="{31107C26-8199-4902-92FA-0F500501930B}" presName="node" presStyleLbl="node1" presStyleIdx="3" presStyleCnt="5">
        <dgm:presLayoutVars>
          <dgm:bulletEnabled val="1"/>
        </dgm:presLayoutVars>
      </dgm:prSet>
      <dgm:spPr/>
      <dgm:t>
        <a:bodyPr/>
        <a:lstStyle/>
        <a:p>
          <a:pPr rtl="1"/>
          <a:endParaRPr lang="ar-SA"/>
        </a:p>
      </dgm:t>
    </dgm:pt>
    <dgm:pt modelId="{2BCFBAD4-5AAE-4553-A238-224432B57B8E}" type="pres">
      <dgm:prSet presAssocID="{EAED8338-6B44-486E-A6E1-C0B222FA3F48}" presName="sibTrans" presStyleLbl="sibTrans2D1" presStyleIdx="3" presStyleCnt="5"/>
      <dgm:spPr/>
      <dgm:t>
        <a:bodyPr/>
        <a:lstStyle/>
        <a:p>
          <a:pPr rtl="1"/>
          <a:endParaRPr lang="ar-SA"/>
        </a:p>
      </dgm:t>
    </dgm:pt>
    <dgm:pt modelId="{5EBF9061-C3CF-4A1C-8EBF-421A9A9F274F}" type="pres">
      <dgm:prSet presAssocID="{EAED8338-6B44-486E-A6E1-C0B222FA3F48}" presName="connectorText" presStyleLbl="sibTrans2D1" presStyleIdx="3" presStyleCnt="5"/>
      <dgm:spPr/>
      <dgm:t>
        <a:bodyPr/>
        <a:lstStyle/>
        <a:p>
          <a:pPr rtl="1"/>
          <a:endParaRPr lang="ar-SA"/>
        </a:p>
      </dgm:t>
    </dgm:pt>
    <dgm:pt modelId="{796D2A82-92CC-44B3-8375-2F24F1199ABD}" type="pres">
      <dgm:prSet presAssocID="{8969758A-56AF-4D88-81B5-F1732BD6FAC2}" presName="node" presStyleLbl="node1" presStyleIdx="4" presStyleCnt="5">
        <dgm:presLayoutVars>
          <dgm:bulletEnabled val="1"/>
        </dgm:presLayoutVars>
      </dgm:prSet>
      <dgm:spPr/>
      <dgm:t>
        <a:bodyPr/>
        <a:lstStyle/>
        <a:p>
          <a:pPr rtl="1"/>
          <a:endParaRPr lang="ar-SA"/>
        </a:p>
      </dgm:t>
    </dgm:pt>
    <dgm:pt modelId="{7E1BD051-43C0-49C0-AFE1-383D248A08D8}" type="pres">
      <dgm:prSet presAssocID="{B3D816A6-4845-4611-B6EA-4EAB3A64CCBC}" presName="sibTrans" presStyleLbl="sibTrans2D1" presStyleIdx="4" presStyleCnt="5"/>
      <dgm:spPr/>
      <dgm:t>
        <a:bodyPr/>
        <a:lstStyle/>
        <a:p>
          <a:pPr rtl="1"/>
          <a:endParaRPr lang="ar-SA"/>
        </a:p>
      </dgm:t>
    </dgm:pt>
    <dgm:pt modelId="{F5DF7519-2631-43F1-BA38-26B5207DC7E0}" type="pres">
      <dgm:prSet presAssocID="{B3D816A6-4845-4611-B6EA-4EAB3A64CCBC}" presName="connectorText" presStyleLbl="sibTrans2D1" presStyleIdx="4" presStyleCnt="5"/>
      <dgm:spPr/>
      <dgm:t>
        <a:bodyPr/>
        <a:lstStyle/>
        <a:p>
          <a:pPr rtl="1"/>
          <a:endParaRPr lang="ar-SA"/>
        </a:p>
      </dgm:t>
    </dgm:pt>
  </dgm:ptLst>
  <dgm:cxnLst>
    <dgm:cxn modelId="{831FF073-CA30-4922-B9E3-EB85789F8C9C}" srcId="{00FF70C5-68D6-4D88-9165-FA27427B6348}" destId="{31107C26-8199-4902-92FA-0F500501930B}" srcOrd="3" destOrd="0" parTransId="{EB4A05B0-2C1D-4813-94B2-1CFFF73D906D}" sibTransId="{EAED8338-6B44-486E-A6E1-C0B222FA3F48}"/>
    <dgm:cxn modelId="{88DD385F-1023-4B7E-871E-A93A3FE81835}" srcId="{00FF70C5-68D6-4D88-9165-FA27427B6348}" destId="{8969758A-56AF-4D88-81B5-F1732BD6FAC2}" srcOrd="4" destOrd="0" parTransId="{B7F11F8F-878C-4EC2-A19C-614E3E2DDF9B}" sibTransId="{B3D816A6-4845-4611-B6EA-4EAB3A64CCBC}"/>
    <dgm:cxn modelId="{C4DD871A-3439-40D1-B4BE-B9F58B70381F}" type="presOf" srcId="{41C49A6B-736F-43C8-AB22-0E63DE9CF361}" destId="{4EDA06F0-FC04-4984-B6E8-675F7CD0BC3A}" srcOrd="1" destOrd="0" presId="urn:microsoft.com/office/officeart/2005/8/layout/cycle2"/>
    <dgm:cxn modelId="{BAE1A590-930F-49C4-8444-D2F5E0B0024F}" srcId="{00FF70C5-68D6-4D88-9165-FA27427B6348}" destId="{08D58F96-CCE8-4D1F-AE35-9D9F38339985}" srcOrd="1" destOrd="0" parTransId="{76C12C6A-F881-4B97-BB88-B0DF2CBBD3D5}" sibTransId="{41C49A6B-736F-43C8-AB22-0E63DE9CF361}"/>
    <dgm:cxn modelId="{91FFA138-ACCF-4713-8D99-76D0CCFBA09D}" type="presOf" srcId="{B3D816A6-4845-4611-B6EA-4EAB3A64CCBC}" destId="{7E1BD051-43C0-49C0-AFE1-383D248A08D8}" srcOrd="0" destOrd="0" presId="urn:microsoft.com/office/officeart/2005/8/layout/cycle2"/>
    <dgm:cxn modelId="{4AECEA1D-15A0-46BD-89D2-4A56B0E39653}" type="presOf" srcId="{EAED8338-6B44-486E-A6E1-C0B222FA3F48}" destId="{5EBF9061-C3CF-4A1C-8EBF-421A9A9F274F}" srcOrd="1" destOrd="0" presId="urn:microsoft.com/office/officeart/2005/8/layout/cycle2"/>
    <dgm:cxn modelId="{2DECDDFE-AFEE-44AD-9FF8-F750A3B4E31D}" type="presOf" srcId="{00FF70C5-68D6-4D88-9165-FA27427B6348}" destId="{FEEE7D6C-711C-4302-AC4C-9766DC02BF94}" srcOrd="0" destOrd="0" presId="urn:microsoft.com/office/officeart/2005/8/layout/cycle2"/>
    <dgm:cxn modelId="{4490995C-D6A3-44BA-BA4F-E295FDA00E1D}" type="presOf" srcId="{00ABC4F7-2B7C-43D6-A1DF-70D7D77B24C7}" destId="{51A15552-7B9C-4A89-84B4-CCE97E161FD3}" srcOrd="0" destOrd="0" presId="urn:microsoft.com/office/officeart/2005/8/layout/cycle2"/>
    <dgm:cxn modelId="{37AC80FD-B977-4B8E-B4EC-1B253DF743AD}" type="presOf" srcId="{31107C26-8199-4902-92FA-0F500501930B}" destId="{37989A21-D7F8-47FC-AEF1-CF23E59BDDFF}" srcOrd="0" destOrd="0" presId="urn:microsoft.com/office/officeart/2005/8/layout/cycle2"/>
    <dgm:cxn modelId="{FA3A0ED3-A034-4B50-B93B-BF79CAC5F8A7}" type="presOf" srcId="{EAED8338-6B44-486E-A6E1-C0B222FA3F48}" destId="{2BCFBAD4-5AAE-4553-A238-224432B57B8E}" srcOrd="0" destOrd="0" presId="urn:microsoft.com/office/officeart/2005/8/layout/cycle2"/>
    <dgm:cxn modelId="{26B08F1A-A52A-4B1D-B015-417EF7438A52}" srcId="{00FF70C5-68D6-4D88-9165-FA27427B6348}" destId="{774E3716-D39C-498E-AACC-1BC43EBA5968}" srcOrd="2" destOrd="0" parTransId="{801DBD64-2486-406F-AF92-5D8DC8C94E6B}" sibTransId="{A1A74CBD-19F9-4BE5-896A-EBB3C74EECD3}"/>
    <dgm:cxn modelId="{7AF6F533-9E0A-4531-BDD0-A6B51A1389F8}" type="presOf" srcId="{41C49A6B-736F-43C8-AB22-0E63DE9CF361}" destId="{CB8EE3A6-D461-45FE-809C-DC12D3945AE3}" srcOrd="0" destOrd="0" presId="urn:microsoft.com/office/officeart/2005/8/layout/cycle2"/>
    <dgm:cxn modelId="{1031A5E7-BAA4-4A51-AAAC-A9275E98151C}" type="presOf" srcId="{A1A74CBD-19F9-4BE5-896A-EBB3C74EECD3}" destId="{589F6B11-6829-418A-98DA-B23159090012}" srcOrd="1" destOrd="0" presId="urn:microsoft.com/office/officeart/2005/8/layout/cycle2"/>
    <dgm:cxn modelId="{6A9FA0E4-D25D-4CA4-9606-158F0E3D0268}" type="presOf" srcId="{5B8873D1-1012-4BC3-8047-E68DDA8B910F}" destId="{9D37B94C-EAE9-4C30-85FD-209DA8D43C50}" srcOrd="1" destOrd="0" presId="urn:microsoft.com/office/officeart/2005/8/layout/cycle2"/>
    <dgm:cxn modelId="{AF4C217D-E946-48F8-B557-555067B928BB}" type="presOf" srcId="{A1A74CBD-19F9-4BE5-896A-EBB3C74EECD3}" destId="{518A37B8-16BC-4DCB-B51B-F0DEC31980DC}" srcOrd="0" destOrd="0" presId="urn:microsoft.com/office/officeart/2005/8/layout/cycle2"/>
    <dgm:cxn modelId="{2F0113DF-8D85-4AFF-9CBD-B160933B9FDE}" type="presOf" srcId="{8969758A-56AF-4D88-81B5-F1732BD6FAC2}" destId="{796D2A82-92CC-44B3-8375-2F24F1199ABD}" srcOrd="0" destOrd="0" presId="urn:microsoft.com/office/officeart/2005/8/layout/cycle2"/>
    <dgm:cxn modelId="{376BC41A-C545-42A6-BDBA-275E172979F7}" type="presOf" srcId="{08D58F96-CCE8-4D1F-AE35-9D9F38339985}" destId="{6DAA1FE5-8E31-438A-8F30-9A17CBFB8146}" srcOrd="0" destOrd="0" presId="urn:microsoft.com/office/officeart/2005/8/layout/cycle2"/>
    <dgm:cxn modelId="{88DAEE54-8F5C-4494-9848-AED19C977C15}" type="presOf" srcId="{774E3716-D39C-498E-AACC-1BC43EBA5968}" destId="{B01CDB81-2843-43A9-B446-4FC92664126C}" srcOrd="0" destOrd="0" presId="urn:microsoft.com/office/officeart/2005/8/layout/cycle2"/>
    <dgm:cxn modelId="{9D054236-73C2-4593-A037-E011E5B22C64}" type="presOf" srcId="{5B8873D1-1012-4BC3-8047-E68DDA8B910F}" destId="{925AFC30-C2F6-4DC5-B963-987EFF8349E5}" srcOrd="0" destOrd="0" presId="urn:microsoft.com/office/officeart/2005/8/layout/cycle2"/>
    <dgm:cxn modelId="{209D2E33-C7C5-4DB4-89BB-3DFB5CBB8357}" srcId="{00FF70C5-68D6-4D88-9165-FA27427B6348}" destId="{00ABC4F7-2B7C-43D6-A1DF-70D7D77B24C7}" srcOrd="0" destOrd="0" parTransId="{D39AC657-2575-484E-B5C3-98B6738DEC0C}" sibTransId="{5B8873D1-1012-4BC3-8047-E68DDA8B910F}"/>
    <dgm:cxn modelId="{D154F70C-F2AE-4CCB-8296-8AB931C39532}" type="presOf" srcId="{B3D816A6-4845-4611-B6EA-4EAB3A64CCBC}" destId="{F5DF7519-2631-43F1-BA38-26B5207DC7E0}" srcOrd="1" destOrd="0" presId="urn:microsoft.com/office/officeart/2005/8/layout/cycle2"/>
    <dgm:cxn modelId="{AF4EE12A-7E2B-4649-8AC8-723775A928FE}" type="presParOf" srcId="{FEEE7D6C-711C-4302-AC4C-9766DC02BF94}" destId="{51A15552-7B9C-4A89-84B4-CCE97E161FD3}" srcOrd="0" destOrd="0" presId="urn:microsoft.com/office/officeart/2005/8/layout/cycle2"/>
    <dgm:cxn modelId="{CE4EA001-2A7F-4525-AA2C-BA001EE0F99C}" type="presParOf" srcId="{FEEE7D6C-711C-4302-AC4C-9766DC02BF94}" destId="{925AFC30-C2F6-4DC5-B963-987EFF8349E5}" srcOrd="1" destOrd="0" presId="urn:microsoft.com/office/officeart/2005/8/layout/cycle2"/>
    <dgm:cxn modelId="{02C76BB8-70F6-49B3-8A20-5CA9C6DA994C}" type="presParOf" srcId="{925AFC30-C2F6-4DC5-B963-987EFF8349E5}" destId="{9D37B94C-EAE9-4C30-85FD-209DA8D43C50}" srcOrd="0" destOrd="0" presId="urn:microsoft.com/office/officeart/2005/8/layout/cycle2"/>
    <dgm:cxn modelId="{0DD3489A-DD6A-46D9-AE62-611738F335E0}" type="presParOf" srcId="{FEEE7D6C-711C-4302-AC4C-9766DC02BF94}" destId="{6DAA1FE5-8E31-438A-8F30-9A17CBFB8146}" srcOrd="2" destOrd="0" presId="urn:microsoft.com/office/officeart/2005/8/layout/cycle2"/>
    <dgm:cxn modelId="{DC9AEF2B-1568-4195-8587-28154B3B56CA}" type="presParOf" srcId="{FEEE7D6C-711C-4302-AC4C-9766DC02BF94}" destId="{CB8EE3A6-D461-45FE-809C-DC12D3945AE3}" srcOrd="3" destOrd="0" presId="urn:microsoft.com/office/officeart/2005/8/layout/cycle2"/>
    <dgm:cxn modelId="{EC076265-8EED-4238-BEC6-B6EB7756937B}" type="presParOf" srcId="{CB8EE3A6-D461-45FE-809C-DC12D3945AE3}" destId="{4EDA06F0-FC04-4984-B6E8-675F7CD0BC3A}" srcOrd="0" destOrd="0" presId="urn:microsoft.com/office/officeart/2005/8/layout/cycle2"/>
    <dgm:cxn modelId="{CA70FCB4-94E4-492F-98A1-6D1C8CB63211}" type="presParOf" srcId="{FEEE7D6C-711C-4302-AC4C-9766DC02BF94}" destId="{B01CDB81-2843-43A9-B446-4FC92664126C}" srcOrd="4" destOrd="0" presId="urn:microsoft.com/office/officeart/2005/8/layout/cycle2"/>
    <dgm:cxn modelId="{7828026C-C6F2-4F5A-A823-36C9C9DBAB41}" type="presParOf" srcId="{FEEE7D6C-711C-4302-AC4C-9766DC02BF94}" destId="{518A37B8-16BC-4DCB-B51B-F0DEC31980DC}" srcOrd="5" destOrd="0" presId="urn:microsoft.com/office/officeart/2005/8/layout/cycle2"/>
    <dgm:cxn modelId="{615C98B7-CF1E-4890-AE50-7B532D118E0F}" type="presParOf" srcId="{518A37B8-16BC-4DCB-B51B-F0DEC31980DC}" destId="{589F6B11-6829-418A-98DA-B23159090012}" srcOrd="0" destOrd="0" presId="urn:microsoft.com/office/officeart/2005/8/layout/cycle2"/>
    <dgm:cxn modelId="{EDC0412A-1343-4250-91E5-33B9F68195B1}" type="presParOf" srcId="{FEEE7D6C-711C-4302-AC4C-9766DC02BF94}" destId="{37989A21-D7F8-47FC-AEF1-CF23E59BDDFF}" srcOrd="6" destOrd="0" presId="urn:microsoft.com/office/officeart/2005/8/layout/cycle2"/>
    <dgm:cxn modelId="{ED10A064-1D44-4F42-AB2E-B4FB021EBD13}" type="presParOf" srcId="{FEEE7D6C-711C-4302-AC4C-9766DC02BF94}" destId="{2BCFBAD4-5AAE-4553-A238-224432B57B8E}" srcOrd="7" destOrd="0" presId="urn:microsoft.com/office/officeart/2005/8/layout/cycle2"/>
    <dgm:cxn modelId="{3024B5B5-BB86-4F83-B140-1044FBC71868}" type="presParOf" srcId="{2BCFBAD4-5AAE-4553-A238-224432B57B8E}" destId="{5EBF9061-C3CF-4A1C-8EBF-421A9A9F274F}" srcOrd="0" destOrd="0" presId="urn:microsoft.com/office/officeart/2005/8/layout/cycle2"/>
    <dgm:cxn modelId="{AFB63B07-04B3-454E-8A09-9B6DC3082E17}" type="presParOf" srcId="{FEEE7D6C-711C-4302-AC4C-9766DC02BF94}" destId="{796D2A82-92CC-44B3-8375-2F24F1199ABD}" srcOrd="8" destOrd="0" presId="urn:microsoft.com/office/officeart/2005/8/layout/cycle2"/>
    <dgm:cxn modelId="{CA71B59A-A156-4F80-8DD3-227AB1891FCD}" type="presParOf" srcId="{FEEE7D6C-711C-4302-AC4C-9766DC02BF94}" destId="{7E1BD051-43C0-49C0-AFE1-383D248A08D8}" srcOrd="9" destOrd="0" presId="urn:microsoft.com/office/officeart/2005/8/layout/cycle2"/>
    <dgm:cxn modelId="{A959FFB0-B149-454D-A97A-1B2ACC67048C}" type="presParOf" srcId="{7E1BD051-43C0-49C0-AFE1-383D248A08D8}" destId="{F5DF7519-2631-43F1-BA38-26B5207DC7E0}"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ABD63DD-53C4-4F19-B1DB-F85783BCD6EF}" type="doc">
      <dgm:prSet loTypeId="urn:microsoft.com/office/officeart/2005/8/layout/cycle2" loCatId="cycle" qsTypeId="urn:microsoft.com/office/officeart/2005/8/quickstyle/simple1" qsCatId="simple" csTypeId="urn:microsoft.com/office/officeart/2005/8/colors/accent1_2" csCatId="accent1" phldr="1"/>
      <dgm:spPr/>
      <dgm:t>
        <a:bodyPr/>
        <a:lstStyle/>
        <a:p>
          <a:pPr rtl="1"/>
          <a:endParaRPr lang="ar-SA"/>
        </a:p>
      </dgm:t>
    </dgm:pt>
    <dgm:pt modelId="{57C05B7B-ED7E-4BD7-8DF8-F7F8683B3E48}">
      <dgm:prSet phldrT="[نص]" custT="1"/>
      <dgm:spPr/>
      <dgm:t>
        <a:bodyPr/>
        <a:lstStyle/>
        <a:p>
          <a:pPr rtl="1"/>
          <a:r>
            <a:rPr lang="ar-SA" sz="1800" b="1" dirty="0" smtClean="0">
              <a:cs typeface="+mj-cs"/>
            </a:rPr>
            <a:t>ريع الاراضي المملوكة للدولة أو </a:t>
          </a:r>
          <a:r>
            <a:rPr lang="ar-SA" sz="1800" b="1" dirty="0" smtClean="0">
              <a:cs typeface="+mj-cs"/>
            </a:rPr>
            <a:t>الملك</a:t>
          </a:r>
        </a:p>
        <a:p>
          <a:pPr rtl="1"/>
          <a:r>
            <a:rPr lang="ar-SA" sz="1800" b="1" dirty="0" smtClean="0">
              <a:cs typeface="+mj-cs"/>
            </a:rPr>
            <a:t>ولم يعرف نظام الدولة المجردة لعد الفصل بين مالية الدولة وثروة اللملك  </a:t>
          </a:r>
          <a:endParaRPr lang="ar-SA" sz="1800" b="1" dirty="0">
            <a:cs typeface="+mj-cs"/>
          </a:endParaRPr>
        </a:p>
      </dgm:t>
    </dgm:pt>
    <dgm:pt modelId="{CF28DBDD-C7C3-4B2F-BB9B-65BDA7D4BF34}" type="parTrans" cxnId="{C8E68143-65B1-4223-8ECA-9D0351FC4350}">
      <dgm:prSet/>
      <dgm:spPr/>
      <dgm:t>
        <a:bodyPr/>
        <a:lstStyle/>
        <a:p>
          <a:pPr rtl="1"/>
          <a:endParaRPr lang="ar-SA"/>
        </a:p>
      </dgm:t>
    </dgm:pt>
    <dgm:pt modelId="{1F631FD3-3B69-4EC4-ADF3-2ED6EA7B61A0}" type="sibTrans" cxnId="{C8E68143-65B1-4223-8ECA-9D0351FC4350}">
      <dgm:prSet/>
      <dgm:spPr/>
      <dgm:t>
        <a:bodyPr/>
        <a:lstStyle/>
        <a:p>
          <a:pPr rtl="1"/>
          <a:endParaRPr lang="ar-SA" b="1">
            <a:cs typeface="+mj-cs"/>
          </a:endParaRPr>
        </a:p>
      </dgm:t>
    </dgm:pt>
    <dgm:pt modelId="{6E73231F-246C-4874-899F-B247B0E22A0C}">
      <dgm:prSet phldrT="[نص]" custT="1"/>
      <dgm:spPr/>
      <dgm:t>
        <a:bodyPr/>
        <a:lstStyle/>
        <a:p>
          <a:pPr rtl="1"/>
          <a:r>
            <a:rPr lang="ar-SA" sz="1800" b="1" dirty="0" smtClean="0">
              <a:cs typeface="+mj-cs"/>
            </a:rPr>
            <a:t>حصيلة الضرائب </a:t>
          </a:r>
          <a:r>
            <a:rPr lang="ar-SA" sz="1800" b="1" dirty="0" smtClean="0">
              <a:cs typeface="+mj-cs"/>
            </a:rPr>
            <a:t>العينيه يشرف على جبايتها الملك نفسه </a:t>
          </a:r>
        </a:p>
        <a:p>
          <a:pPr rtl="1"/>
          <a:r>
            <a:rPr lang="ar-SA" sz="1800" b="1" dirty="0" smtClean="0">
              <a:cs typeface="+mj-cs"/>
            </a:rPr>
            <a:t>منها أعمال السخرة</a:t>
          </a:r>
        </a:p>
        <a:p>
          <a:pPr rtl="1"/>
          <a:r>
            <a:rPr lang="ar-SA" sz="1800" b="1" dirty="0" smtClean="0">
              <a:cs typeface="+mj-cs"/>
            </a:rPr>
            <a:t>هي الاعمال التي كانت تفرض كضريبة عينيه على الرعايا العاملين </a:t>
          </a:r>
        </a:p>
        <a:p>
          <a:pPr rtl="1"/>
          <a:endParaRPr lang="ar-SA" sz="1800" b="1" dirty="0">
            <a:cs typeface="+mj-cs"/>
          </a:endParaRPr>
        </a:p>
      </dgm:t>
    </dgm:pt>
    <dgm:pt modelId="{7C2C5DC6-455C-4786-B1F3-51E860A3720C}" type="parTrans" cxnId="{4D4FD271-0463-425A-A97B-AC416E5C1D63}">
      <dgm:prSet/>
      <dgm:spPr/>
      <dgm:t>
        <a:bodyPr/>
        <a:lstStyle/>
        <a:p>
          <a:pPr rtl="1"/>
          <a:endParaRPr lang="ar-SA"/>
        </a:p>
      </dgm:t>
    </dgm:pt>
    <dgm:pt modelId="{FEAA48BD-DE20-4EC3-8768-2928ACE8B654}" type="sibTrans" cxnId="{4D4FD271-0463-425A-A97B-AC416E5C1D63}">
      <dgm:prSet/>
      <dgm:spPr/>
      <dgm:t>
        <a:bodyPr/>
        <a:lstStyle/>
        <a:p>
          <a:pPr rtl="1"/>
          <a:endParaRPr lang="ar-SA" b="1">
            <a:cs typeface="+mj-cs"/>
          </a:endParaRPr>
        </a:p>
      </dgm:t>
    </dgm:pt>
    <dgm:pt modelId="{4F093DE3-99A6-4A6D-BE31-C70DE3A85A64}">
      <dgm:prSet phldrT="[نص]" custT="1"/>
      <dgm:spPr/>
      <dgm:t>
        <a:bodyPr/>
        <a:lstStyle/>
        <a:p>
          <a:pPr rtl="1"/>
          <a:r>
            <a:rPr lang="ar-SA" sz="1800" b="1" dirty="0" smtClean="0">
              <a:cs typeface="+mj-cs"/>
            </a:rPr>
            <a:t>الاموال المتحصلة من المصادرة أو </a:t>
          </a:r>
          <a:r>
            <a:rPr lang="ar-SA" sz="1800" b="1" dirty="0" smtClean="0">
              <a:cs typeface="+mj-cs"/>
            </a:rPr>
            <a:t>الغنائم</a:t>
          </a:r>
        </a:p>
        <a:p>
          <a:pPr rtl="1"/>
          <a:r>
            <a:rPr lang="ar-SA" sz="1800" b="1" dirty="0" smtClean="0">
              <a:cs typeface="+mj-cs"/>
            </a:rPr>
            <a:t>القطعان من الحيوانات و الاغنام </a:t>
          </a:r>
          <a:endParaRPr lang="ar-SA" sz="1800" b="1" dirty="0">
            <a:cs typeface="+mj-cs"/>
          </a:endParaRPr>
        </a:p>
      </dgm:t>
    </dgm:pt>
    <dgm:pt modelId="{9B08C0B4-083E-4A8E-8F38-5C29D451480A}" type="parTrans" cxnId="{D448AF6D-2377-4E99-8930-35573BD444C4}">
      <dgm:prSet/>
      <dgm:spPr/>
      <dgm:t>
        <a:bodyPr/>
        <a:lstStyle/>
        <a:p>
          <a:pPr rtl="1"/>
          <a:endParaRPr lang="ar-SA"/>
        </a:p>
      </dgm:t>
    </dgm:pt>
    <dgm:pt modelId="{8F57A06D-A9AF-4AEF-ACD2-F9FCF3EFAC34}" type="sibTrans" cxnId="{D448AF6D-2377-4E99-8930-35573BD444C4}">
      <dgm:prSet/>
      <dgm:spPr/>
      <dgm:t>
        <a:bodyPr/>
        <a:lstStyle/>
        <a:p>
          <a:pPr rtl="1"/>
          <a:endParaRPr lang="ar-SA" b="1">
            <a:cs typeface="+mj-cs"/>
          </a:endParaRPr>
        </a:p>
      </dgm:t>
    </dgm:pt>
    <dgm:pt modelId="{D3735723-4053-4B08-AA8F-780A3F9DC802}" type="pres">
      <dgm:prSet presAssocID="{AABD63DD-53C4-4F19-B1DB-F85783BCD6EF}" presName="cycle" presStyleCnt="0">
        <dgm:presLayoutVars>
          <dgm:dir/>
          <dgm:resizeHandles val="exact"/>
        </dgm:presLayoutVars>
      </dgm:prSet>
      <dgm:spPr/>
      <dgm:t>
        <a:bodyPr/>
        <a:lstStyle/>
        <a:p>
          <a:pPr rtl="1"/>
          <a:endParaRPr lang="ar-SA"/>
        </a:p>
      </dgm:t>
    </dgm:pt>
    <dgm:pt modelId="{76DC102F-8CA3-4ABB-B8B7-FF04A659E3C2}" type="pres">
      <dgm:prSet presAssocID="{57C05B7B-ED7E-4BD7-8DF8-F7F8683B3E48}" presName="node" presStyleLbl="node1" presStyleIdx="0" presStyleCnt="3" custScaleX="168886" custScaleY="107898" custRadScaleRad="103325" custRadScaleInc="-83929">
        <dgm:presLayoutVars>
          <dgm:bulletEnabled val="1"/>
        </dgm:presLayoutVars>
      </dgm:prSet>
      <dgm:spPr/>
      <dgm:t>
        <a:bodyPr/>
        <a:lstStyle/>
        <a:p>
          <a:pPr rtl="1"/>
          <a:endParaRPr lang="ar-SA"/>
        </a:p>
      </dgm:t>
    </dgm:pt>
    <dgm:pt modelId="{30552B4B-4B12-4524-91C4-036E63BE6E6C}" type="pres">
      <dgm:prSet presAssocID="{1F631FD3-3B69-4EC4-ADF3-2ED6EA7B61A0}" presName="sibTrans" presStyleLbl="sibTrans2D1" presStyleIdx="0" presStyleCnt="3"/>
      <dgm:spPr/>
      <dgm:t>
        <a:bodyPr/>
        <a:lstStyle/>
        <a:p>
          <a:pPr rtl="1"/>
          <a:endParaRPr lang="ar-SA"/>
        </a:p>
      </dgm:t>
    </dgm:pt>
    <dgm:pt modelId="{CF79CA91-C9F3-4237-AE29-894F18AF3081}" type="pres">
      <dgm:prSet presAssocID="{1F631FD3-3B69-4EC4-ADF3-2ED6EA7B61A0}" presName="connectorText" presStyleLbl="sibTrans2D1" presStyleIdx="0" presStyleCnt="3"/>
      <dgm:spPr/>
      <dgm:t>
        <a:bodyPr/>
        <a:lstStyle/>
        <a:p>
          <a:pPr rtl="1"/>
          <a:endParaRPr lang="ar-SA"/>
        </a:p>
      </dgm:t>
    </dgm:pt>
    <dgm:pt modelId="{40440F4F-59F3-4563-8714-7D5C78957163}" type="pres">
      <dgm:prSet presAssocID="{6E73231F-246C-4874-899F-B247B0E22A0C}" presName="node" presStyleLbl="node1" presStyleIdx="1" presStyleCnt="3" custScaleX="107514" custScaleY="218485" custRadScaleRad="86761" custRadScaleInc="8065">
        <dgm:presLayoutVars>
          <dgm:bulletEnabled val="1"/>
        </dgm:presLayoutVars>
      </dgm:prSet>
      <dgm:spPr/>
      <dgm:t>
        <a:bodyPr/>
        <a:lstStyle/>
        <a:p>
          <a:pPr rtl="1"/>
          <a:endParaRPr lang="ar-SA"/>
        </a:p>
      </dgm:t>
    </dgm:pt>
    <dgm:pt modelId="{6270582B-0AC6-478F-BF3C-AB5ADE9DC63A}" type="pres">
      <dgm:prSet presAssocID="{FEAA48BD-DE20-4EC3-8768-2928ACE8B654}" presName="sibTrans" presStyleLbl="sibTrans2D1" presStyleIdx="1" presStyleCnt="3"/>
      <dgm:spPr/>
      <dgm:t>
        <a:bodyPr/>
        <a:lstStyle/>
        <a:p>
          <a:pPr rtl="1"/>
          <a:endParaRPr lang="ar-SA"/>
        </a:p>
      </dgm:t>
    </dgm:pt>
    <dgm:pt modelId="{45B95671-0779-4A1E-B83E-52D9697DACC1}" type="pres">
      <dgm:prSet presAssocID="{FEAA48BD-DE20-4EC3-8768-2928ACE8B654}" presName="connectorText" presStyleLbl="sibTrans2D1" presStyleIdx="1" presStyleCnt="3"/>
      <dgm:spPr/>
      <dgm:t>
        <a:bodyPr/>
        <a:lstStyle/>
        <a:p>
          <a:pPr rtl="1"/>
          <a:endParaRPr lang="ar-SA"/>
        </a:p>
      </dgm:t>
    </dgm:pt>
    <dgm:pt modelId="{D13E7021-85CE-4550-9DDA-1A796C0B1DFC}" type="pres">
      <dgm:prSet presAssocID="{4F093DE3-99A6-4A6D-BE31-C70DE3A85A64}" presName="node" presStyleLbl="node1" presStyleIdx="2" presStyleCnt="3" custScaleX="164761" custScaleY="114249" custRadScaleRad="116659" custRadScaleInc="-14234">
        <dgm:presLayoutVars>
          <dgm:bulletEnabled val="1"/>
        </dgm:presLayoutVars>
      </dgm:prSet>
      <dgm:spPr/>
      <dgm:t>
        <a:bodyPr/>
        <a:lstStyle/>
        <a:p>
          <a:pPr rtl="1"/>
          <a:endParaRPr lang="ar-SA"/>
        </a:p>
      </dgm:t>
    </dgm:pt>
    <dgm:pt modelId="{157DBAC5-2E4D-43FB-9909-1F241B1FDAAA}" type="pres">
      <dgm:prSet presAssocID="{8F57A06D-A9AF-4AEF-ACD2-F9FCF3EFAC34}" presName="sibTrans" presStyleLbl="sibTrans2D1" presStyleIdx="2" presStyleCnt="3"/>
      <dgm:spPr/>
      <dgm:t>
        <a:bodyPr/>
        <a:lstStyle/>
        <a:p>
          <a:pPr rtl="1"/>
          <a:endParaRPr lang="ar-SA"/>
        </a:p>
      </dgm:t>
    </dgm:pt>
    <dgm:pt modelId="{F0AD84FB-239A-4DE0-81E3-85A9656D8935}" type="pres">
      <dgm:prSet presAssocID="{8F57A06D-A9AF-4AEF-ACD2-F9FCF3EFAC34}" presName="connectorText" presStyleLbl="sibTrans2D1" presStyleIdx="2" presStyleCnt="3"/>
      <dgm:spPr/>
      <dgm:t>
        <a:bodyPr/>
        <a:lstStyle/>
        <a:p>
          <a:pPr rtl="1"/>
          <a:endParaRPr lang="ar-SA"/>
        </a:p>
      </dgm:t>
    </dgm:pt>
  </dgm:ptLst>
  <dgm:cxnLst>
    <dgm:cxn modelId="{9B488BEA-E346-4075-A8A9-061E98C722A0}" type="presOf" srcId="{57C05B7B-ED7E-4BD7-8DF8-F7F8683B3E48}" destId="{76DC102F-8CA3-4ABB-B8B7-FF04A659E3C2}" srcOrd="0" destOrd="0" presId="urn:microsoft.com/office/officeart/2005/8/layout/cycle2"/>
    <dgm:cxn modelId="{C8E68143-65B1-4223-8ECA-9D0351FC4350}" srcId="{AABD63DD-53C4-4F19-B1DB-F85783BCD6EF}" destId="{57C05B7B-ED7E-4BD7-8DF8-F7F8683B3E48}" srcOrd="0" destOrd="0" parTransId="{CF28DBDD-C7C3-4B2F-BB9B-65BDA7D4BF34}" sibTransId="{1F631FD3-3B69-4EC4-ADF3-2ED6EA7B61A0}"/>
    <dgm:cxn modelId="{A22710C2-E54F-45C0-A8B4-CA448DEC3D5B}" type="presOf" srcId="{1F631FD3-3B69-4EC4-ADF3-2ED6EA7B61A0}" destId="{30552B4B-4B12-4524-91C4-036E63BE6E6C}" srcOrd="0" destOrd="0" presId="urn:microsoft.com/office/officeart/2005/8/layout/cycle2"/>
    <dgm:cxn modelId="{7E695791-72F7-4C70-B2CD-237E638AE1D9}" type="presOf" srcId="{FEAA48BD-DE20-4EC3-8768-2928ACE8B654}" destId="{6270582B-0AC6-478F-BF3C-AB5ADE9DC63A}" srcOrd="0" destOrd="0" presId="urn:microsoft.com/office/officeart/2005/8/layout/cycle2"/>
    <dgm:cxn modelId="{80D5EF36-E382-4A62-AA1D-3DDE2F0071B9}" type="presOf" srcId="{8F57A06D-A9AF-4AEF-ACD2-F9FCF3EFAC34}" destId="{157DBAC5-2E4D-43FB-9909-1F241B1FDAAA}" srcOrd="0" destOrd="0" presId="urn:microsoft.com/office/officeart/2005/8/layout/cycle2"/>
    <dgm:cxn modelId="{D3285954-A35F-4AD9-BB72-B1D3F9E39426}" type="presOf" srcId="{6E73231F-246C-4874-899F-B247B0E22A0C}" destId="{40440F4F-59F3-4563-8714-7D5C78957163}" srcOrd="0" destOrd="0" presId="urn:microsoft.com/office/officeart/2005/8/layout/cycle2"/>
    <dgm:cxn modelId="{3CBC9F67-716B-4047-A649-671B88EB642D}" type="presOf" srcId="{AABD63DD-53C4-4F19-B1DB-F85783BCD6EF}" destId="{D3735723-4053-4B08-AA8F-780A3F9DC802}" srcOrd="0" destOrd="0" presId="urn:microsoft.com/office/officeart/2005/8/layout/cycle2"/>
    <dgm:cxn modelId="{8468A528-7332-4559-ACBD-8B7D29D1F7CD}" type="presOf" srcId="{FEAA48BD-DE20-4EC3-8768-2928ACE8B654}" destId="{45B95671-0779-4A1E-B83E-52D9697DACC1}" srcOrd="1" destOrd="0" presId="urn:microsoft.com/office/officeart/2005/8/layout/cycle2"/>
    <dgm:cxn modelId="{4F44F32B-A27A-496B-B9B3-2F5AD650CD91}" type="presOf" srcId="{4F093DE3-99A6-4A6D-BE31-C70DE3A85A64}" destId="{D13E7021-85CE-4550-9DDA-1A796C0B1DFC}" srcOrd="0" destOrd="0" presId="urn:microsoft.com/office/officeart/2005/8/layout/cycle2"/>
    <dgm:cxn modelId="{54529381-0A3E-4839-95EF-C096ADF227DB}" type="presOf" srcId="{8F57A06D-A9AF-4AEF-ACD2-F9FCF3EFAC34}" destId="{F0AD84FB-239A-4DE0-81E3-85A9656D8935}" srcOrd="1" destOrd="0" presId="urn:microsoft.com/office/officeart/2005/8/layout/cycle2"/>
    <dgm:cxn modelId="{D448AF6D-2377-4E99-8930-35573BD444C4}" srcId="{AABD63DD-53C4-4F19-B1DB-F85783BCD6EF}" destId="{4F093DE3-99A6-4A6D-BE31-C70DE3A85A64}" srcOrd="2" destOrd="0" parTransId="{9B08C0B4-083E-4A8E-8F38-5C29D451480A}" sibTransId="{8F57A06D-A9AF-4AEF-ACD2-F9FCF3EFAC34}"/>
    <dgm:cxn modelId="{4D4FD271-0463-425A-A97B-AC416E5C1D63}" srcId="{AABD63DD-53C4-4F19-B1DB-F85783BCD6EF}" destId="{6E73231F-246C-4874-899F-B247B0E22A0C}" srcOrd="1" destOrd="0" parTransId="{7C2C5DC6-455C-4786-B1F3-51E860A3720C}" sibTransId="{FEAA48BD-DE20-4EC3-8768-2928ACE8B654}"/>
    <dgm:cxn modelId="{3F05A40D-DEA8-49C1-83DB-E8040372AE74}" type="presOf" srcId="{1F631FD3-3B69-4EC4-ADF3-2ED6EA7B61A0}" destId="{CF79CA91-C9F3-4237-AE29-894F18AF3081}" srcOrd="1" destOrd="0" presId="urn:microsoft.com/office/officeart/2005/8/layout/cycle2"/>
    <dgm:cxn modelId="{DDF6024E-C8C6-4B05-BA04-EB260BBE16F2}" type="presParOf" srcId="{D3735723-4053-4B08-AA8F-780A3F9DC802}" destId="{76DC102F-8CA3-4ABB-B8B7-FF04A659E3C2}" srcOrd="0" destOrd="0" presId="urn:microsoft.com/office/officeart/2005/8/layout/cycle2"/>
    <dgm:cxn modelId="{3176F04D-47DC-41BD-B64B-003FE99D8E1A}" type="presParOf" srcId="{D3735723-4053-4B08-AA8F-780A3F9DC802}" destId="{30552B4B-4B12-4524-91C4-036E63BE6E6C}" srcOrd="1" destOrd="0" presId="urn:microsoft.com/office/officeart/2005/8/layout/cycle2"/>
    <dgm:cxn modelId="{9DE014C2-7CCA-43BC-B63F-B644796F5B06}" type="presParOf" srcId="{30552B4B-4B12-4524-91C4-036E63BE6E6C}" destId="{CF79CA91-C9F3-4237-AE29-894F18AF3081}" srcOrd="0" destOrd="0" presId="urn:microsoft.com/office/officeart/2005/8/layout/cycle2"/>
    <dgm:cxn modelId="{C5161E3D-33A3-44F1-97D2-0FA5C9E3A341}" type="presParOf" srcId="{D3735723-4053-4B08-AA8F-780A3F9DC802}" destId="{40440F4F-59F3-4563-8714-7D5C78957163}" srcOrd="2" destOrd="0" presId="urn:microsoft.com/office/officeart/2005/8/layout/cycle2"/>
    <dgm:cxn modelId="{2E194358-21B0-494F-BC3D-D0E57EFF4571}" type="presParOf" srcId="{D3735723-4053-4B08-AA8F-780A3F9DC802}" destId="{6270582B-0AC6-478F-BF3C-AB5ADE9DC63A}" srcOrd="3" destOrd="0" presId="urn:microsoft.com/office/officeart/2005/8/layout/cycle2"/>
    <dgm:cxn modelId="{AAAD0E27-918A-459D-8E12-F23A7934396C}" type="presParOf" srcId="{6270582B-0AC6-478F-BF3C-AB5ADE9DC63A}" destId="{45B95671-0779-4A1E-B83E-52D9697DACC1}" srcOrd="0" destOrd="0" presId="urn:microsoft.com/office/officeart/2005/8/layout/cycle2"/>
    <dgm:cxn modelId="{EC619218-A7CA-4151-A361-6F2A59D2602E}" type="presParOf" srcId="{D3735723-4053-4B08-AA8F-780A3F9DC802}" destId="{D13E7021-85CE-4550-9DDA-1A796C0B1DFC}" srcOrd="4" destOrd="0" presId="urn:microsoft.com/office/officeart/2005/8/layout/cycle2"/>
    <dgm:cxn modelId="{727C4AA1-B0E9-4FD2-9A7D-7B4F4B517838}" type="presParOf" srcId="{D3735723-4053-4B08-AA8F-780A3F9DC802}" destId="{157DBAC5-2E4D-43FB-9909-1F241B1FDAAA}" srcOrd="5" destOrd="0" presId="urn:microsoft.com/office/officeart/2005/8/layout/cycle2"/>
    <dgm:cxn modelId="{6C97D6C0-2261-428C-93C6-486217E3D6C4}" type="presParOf" srcId="{157DBAC5-2E4D-43FB-9909-1F241B1FDAAA}" destId="{F0AD84FB-239A-4DE0-81E3-85A9656D8935}" srcOrd="0" destOrd="0" presId="urn:microsoft.com/office/officeart/2005/8/layout/cycle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3DA9577-7CD8-482C-8EF2-D637EACBC55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C6AFED6C-2131-47F4-A7E4-53C8DA5F0423}">
      <dgm:prSet phldrT="[نص]" custT="1"/>
      <dgm:spPr/>
      <dgm:t>
        <a:bodyPr/>
        <a:lstStyle/>
        <a:p>
          <a:pPr rtl="1"/>
          <a:r>
            <a:rPr lang="ar-SA" sz="3200" dirty="0" smtClean="0">
              <a:solidFill>
                <a:schemeClr val="accent2">
                  <a:lumMod val="50000"/>
                </a:schemeClr>
              </a:solidFill>
            </a:rPr>
            <a:t>نظام</a:t>
          </a:r>
          <a:r>
            <a:rPr lang="ar-SA" sz="2800" dirty="0" smtClean="0">
              <a:solidFill>
                <a:schemeClr val="bg2">
                  <a:lumMod val="25000"/>
                </a:schemeClr>
              </a:solidFill>
            </a:rPr>
            <a:t> </a:t>
          </a:r>
          <a:endParaRPr lang="ar-SA" sz="2800" dirty="0">
            <a:solidFill>
              <a:schemeClr val="bg2">
                <a:lumMod val="25000"/>
              </a:schemeClr>
            </a:solidFill>
          </a:endParaRPr>
        </a:p>
      </dgm:t>
    </dgm:pt>
    <dgm:pt modelId="{49B47C12-DBAB-46FC-BB52-8814E44688AA}" type="parTrans" cxnId="{68450644-42ED-4FE5-942E-C8EBB444B0EC}">
      <dgm:prSet/>
      <dgm:spPr/>
      <dgm:t>
        <a:bodyPr/>
        <a:lstStyle/>
        <a:p>
          <a:pPr rtl="1"/>
          <a:endParaRPr lang="ar-SA"/>
        </a:p>
      </dgm:t>
    </dgm:pt>
    <dgm:pt modelId="{7A8E8C86-DDFD-4D48-8F3C-FAC58763E235}" type="sibTrans" cxnId="{68450644-42ED-4FE5-942E-C8EBB444B0EC}">
      <dgm:prSet/>
      <dgm:spPr/>
      <dgm:t>
        <a:bodyPr/>
        <a:lstStyle/>
        <a:p>
          <a:pPr rtl="1"/>
          <a:endParaRPr lang="ar-SA"/>
        </a:p>
      </dgm:t>
    </dgm:pt>
    <dgm:pt modelId="{634673C6-6AF4-4262-A9F2-EC3B180C858D}">
      <dgm:prSet phldrT="[نص]" custT="1"/>
      <dgm:spPr/>
      <dgm:t>
        <a:bodyPr/>
        <a:lstStyle/>
        <a:p>
          <a:pPr rtl="1"/>
          <a:r>
            <a:rPr lang="ar-SA" sz="2800" dirty="0" smtClean="0">
              <a:solidFill>
                <a:schemeClr val="accent2">
                  <a:lumMod val="50000"/>
                </a:schemeClr>
              </a:solidFill>
            </a:rPr>
            <a:t>العقاب</a:t>
          </a:r>
          <a:endParaRPr lang="ar-SA" sz="2800" dirty="0">
            <a:solidFill>
              <a:schemeClr val="accent2">
                <a:lumMod val="50000"/>
              </a:schemeClr>
            </a:solidFill>
          </a:endParaRPr>
        </a:p>
      </dgm:t>
    </dgm:pt>
    <dgm:pt modelId="{E78A8A0B-6D31-4AB0-A614-DA6E47A6A3C1}" type="parTrans" cxnId="{13F60E8B-F272-470A-A52B-5862B762A654}">
      <dgm:prSet/>
      <dgm:spPr/>
      <dgm:t>
        <a:bodyPr/>
        <a:lstStyle/>
        <a:p>
          <a:pPr rtl="1"/>
          <a:endParaRPr lang="ar-SA"/>
        </a:p>
      </dgm:t>
    </dgm:pt>
    <dgm:pt modelId="{636B3FAA-7EF3-4F8A-98E2-BAC85745B8EB}" type="sibTrans" cxnId="{13F60E8B-F272-470A-A52B-5862B762A654}">
      <dgm:prSet/>
      <dgm:spPr/>
      <dgm:t>
        <a:bodyPr/>
        <a:lstStyle/>
        <a:p>
          <a:pPr rtl="1"/>
          <a:endParaRPr lang="ar-SA"/>
        </a:p>
      </dgm:t>
    </dgm:pt>
    <dgm:pt modelId="{FFF1678A-2D79-41BB-B63C-95955B14D014}">
      <dgm:prSet phldrT="[نص]" custT="1"/>
      <dgm:spPr/>
      <dgm:t>
        <a:bodyPr/>
        <a:lstStyle/>
        <a:p>
          <a:pPr rtl="1"/>
          <a:r>
            <a:rPr lang="ar-SA" sz="1800" dirty="0" smtClean="0">
              <a:solidFill>
                <a:schemeClr val="accent2">
                  <a:lumMod val="50000"/>
                </a:schemeClr>
              </a:solidFill>
            </a:rPr>
            <a:t>عقوبات أخرى</a:t>
          </a:r>
          <a:endParaRPr lang="ar-SA" sz="1800" dirty="0">
            <a:solidFill>
              <a:schemeClr val="accent2">
                <a:lumMod val="50000"/>
              </a:schemeClr>
            </a:solidFill>
          </a:endParaRPr>
        </a:p>
      </dgm:t>
    </dgm:pt>
    <dgm:pt modelId="{052AE004-FA39-4C69-8BB7-21A3C0824986}" type="parTrans" cxnId="{01D1E630-E365-489C-9A42-24648EA03FB9}">
      <dgm:prSet/>
      <dgm:spPr/>
      <dgm:t>
        <a:bodyPr/>
        <a:lstStyle/>
        <a:p>
          <a:pPr rtl="1"/>
          <a:endParaRPr lang="ar-SA"/>
        </a:p>
      </dgm:t>
    </dgm:pt>
    <dgm:pt modelId="{7B561614-65E7-4DD1-A281-71324FFED3B0}" type="sibTrans" cxnId="{01D1E630-E365-489C-9A42-24648EA03FB9}">
      <dgm:prSet/>
      <dgm:spPr/>
      <dgm:t>
        <a:bodyPr/>
        <a:lstStyle/>
        <a:p>
          <a:pPr rtl="1"/>
          <a:endParaRPr lang="ar-SA"/>
        </a:p>
      </dgm:t>
    </dgm:pt>
    <dgm:pt modelId="{B48BB025-949E-4298-B4EC-63B4AB1A0322}">
      <dgm:prSet phldrT="[نص]" custT="1"/>
      <dgm:spPr/>
      <dgm:t>
        <a:bodyPr/>
        <a:lstStyle/>
        <a:p>
          <a:pPr rtl="1"/>
          <a:r>
            <a:rPr lang="ar-SA" sz="1800" dirty="0" smtClean="0">
              <a:solidFill>
                <a:schemeClr val="accent2">
                  <a:lumMod val="50000"/>
                </a:schemeClr>
              </a:solidFill>
            </a:rPr>
            <a:t>عقوبة الاعدام</a:t>
          </a:r>
          <a:endParaRPr lang="ar-SA" sz="1800" dirty="0">
            <a:solidFill>
              <a:schemeClr val="accent2">
                <a:lumMod val="50000"/>
              </a:schemeClr>
            </a:solidFill>
          </a:endParaRPr>
        </a:p>
      </dgm:t>
    </dgm:pt>
    <dgm:pt modelId="{05ABB33E-8559-4704-8CF3-772CEECC67A8}" type="parTrans" cxnId="{86764CF4-11B5-4A0B-B9AB-70D1F2E9E777}">
      <dgm:prSet/>
      <dgm:spPr/>
      <dgm:t>
        <a:bodyPr/>
        <a:lstStyle/>
        <a:p>
          <a:pPr rtl="1"/>
          <a:endParaRPr lang="ar-SA"/>
        </a:p>
      </dgm:t>
    </dgm:pt>
    <dgm:pt modelId="{D23D5C18-639C-4B5D-8DA7-CE07939B6E8E}" type="sibTrans" cxnId="{86764CF4-11B5-4A0B-B9AB-70D1F2E9E777}">
      <dgm:prSet/>
      <dgm:spPr/>
      <dgm:t>
        <a:bodyPr/>
        <a:lstStyle/>
        <a:p>
          <a:pPr rtl="1"/>
          <a:endParaRPr lang="ar-SA"/>
        </a:p>
      </dgm:t>
    </dgm:pt>
    <dgm:pt modelId="{40124271-F438-4951-8791-02861E86F08F}">
      <dgm:prSet phldrT="[نص]" custT="1"/>
      <dgm:spPr/>
      <dgm:t>
        <a:bodyPr/>
        <a:lstStyle/>
        <a:p>
          <a:pPr rtl="1"/>
          <a:r>
            <a:rPr lang="ar-SA" sz="2800" dirty="0" smtClean="0">
              <a:solidFill>
                <a:schemeClr val="accent2">
                  <a:lumMod val="50000"/>
                </a:schemeClr>
              </a:solidFill>
            </a:rPr>
            <a:t>التجريم</a:t>
          </a:r>
          <a:endParaRPr lang="ar-SA" sz="2800" dirty="0">
            <a:solidFill>
              <a:schemeClr val="accent2">
                <a:lumMod val="50000"/>
              </a:schemeClr>
            </a:solidFill>
          </a:endParaRPr>
        </a:p>
      </dgm:t>
    </dgm:pt>
    <dgm:pt modelId="{A63F7FB1-77FC-4979-B743-5A9DC17CB94B}" type="parTrans" cxnId="{FD029797-A834-4654-9BB6-286C5F921909}">
      <dgm:prSet/>
      <dgm:spPr/>
      <dgm:t>
        <a:bodyPr/>
        <a:lstStyle/>
        <a:p>
          <a:pPr rtl="1"/>
          <a:endParaRPr lang="ar-SA"/>
        </a:p>
      </dgm:t>
    </dgm:pt>
    <dgm:pt modelId="{99C8F6F7-D7F1-45BF-B4B5-5D649696136D}" type="sibTrans" cxnId="{FD029797-A834-4654-9BB6-286C5F921909}">
      <dgm:prSet/>
      <dgm:spPr/>
      <dgm:t>
        <a:bodyPr/>
        <a:lstStyle/>
        <a:p>
          <a:pPr rtl="1"/>
          <a:endParaRPr lang="ar-SA"/>
        </a:p>
      </dgm:t>
    </dgm:pt>
    <dgm:pt modelId="{8E93AD07-5BC4-4FB5-9E6B-2D3A4EAFBCDF}">
      <dgm:prSet phldrT="[نص]" custT="1"/>
      <dgm:spPr/>
      <dgm:t>
        <a:bodyPr/>
        <a:lstStyle/>
        <a:p>
          <a:pPr rtl="1"/>
          <a:r>
            <a:rPr lang="ar-SA" sz="1800" dirty="0" smtClean="0">
              <a:solidFill>
                <a:schemeClr val="accent2">
                  <a:lumMod val="50000"/>
                </a:schemeClr>
              </a:solidFill>
            </a:rPr>
            <a:t>جرائم الاعتداء على الاموال الخاصة </a:t>
          </a:r>
          <a:endParaRPr lang="ar-SA" sz="1800" dirty="0">
            <a:solidFill>
              <a:schemeClr val="accent2">
                <a:lumMod val="50000"/>
              </a:schemeClr>
            </a:solidFill>
          </a:endParaRPr>
        </a:p>
      </dgm:t>
    </dgm:pt>
    <dgm:pt modelId="{C96DDFAE-E51F-435B-ABC0-2A14B2B92308}" type="parTrans" cxnId="{429E6EEA-A684-4C7C-A819-CECB8C51529B}">
      <dgm:prSet/>
      <dgm:spPr/>
      <dgm:t>
        <a:bodyPr/>
        <a:lstStyle/>
        <a:p>
          <a:pPr rtl="1"/>
          <a:endParaRPr lang="ar-SA"/>
        </a:p>
      </dgm:t>
    </dgm:pt>
    <dgm:pt modelId="{5F5F61E0-7A48-45DB-B2F7-2457BCE80EA0}" type="sibTrans" cxnId="{429E6EEA-A684-4C7C-A819-CECB8C51529B}">
      <dgm:prSet/>
      <dgm:spPr/>
      <dgm:t>
        <a:bodyPr/>
        <a:lstStyle/>
        <a:p>
          <a:pPr rtl="1"/>
          <a:endParaRPr lang="ar-SA"/>
        </a:p>
      </dgm:t>
    </dgm:pt>
    <dgm:pt modelId="{0F0FBE87-4A2E-4968-BFE9-9CE7C2637C1D}">
      <dgm:prSet custT="1"/>
      <dgm:spPr/>
      <dgm:t>
        <a:bodyPr/>
        <a:lstStyle/>
        <a:p>
          <a:pPr rtl="1"/>
          <a:r>
            <a:rPr lang="ar-SA" sz="1800" dirty="0" smtClean="0">
              <a:solidFill>
                <a:schemeClr val="accent2">
                  <a:lumMod val="50000"/>
                </a:schemeClr>
              </a:solidFill>
            </a:rPr>
            <a:t>جرائم الاعتداء على الاشخاص </a:t>
          </a:r>
          <a:endParaRPr lang="ar-SA" sz="1800" dirty="0">
            <a:solidFill>
              <a:schemeClr val="accent2">
                <a:lumMod val="50000"/>
              </a:schemeClr>
            </a:solidFill>
          </a:endParaRPr>
        </a:p>
      </dgm:t>
    </dgm:pt>
    <dgm:pt modelId="{9EDD4D93-731E-438F-B243-C3C5A3068B27}" type="parTrans" cxnId="{3DE5F96E-76F3-4062-A90C-BCCBBF415B92}">
      <dgm:prSet/>
      <dgm:spPr/>
      <dgm:t>
        <a:bodyPr/>
        <a:lstStyle/>
        <a:p>
          <a:pPr rtl="1"/>
          <a:endParaRPr lang="ar-SA"/>
        </a:p>
      </dgm:t>
    </dgm:pt>
    <dgm:pt modelId="{B2763376-D6A1-4A22-9B4F-B093B090948D}" type="sibTrans" cxnId="{3DE5F96E-76F3-4062-A90C-BCCBBF415B92}">
      <dgm:prSet/>
      <dgm:spPr/>
      <dgm:t>
        <a:bodyPr/>
        <a:lstStyle/>
        <a:p>
          <a:pPr rtl="1"/>
          <a:endParaRPr lang="ar-SA"/>
        </a:p>
      </dgm:t>
    </dgm:pt>
    <dgm:pt modelId="{F74808A8-0933-419A-81E4-46977FA32400}">
      <dgm:prSet custT="1"/>
      <dgm:spPr/>
      <dgm:t>
        <a:bodyPr/>
        <a:lstStyle/>
        <a:p>
          <a:pPr rtl="1"/>
          <a:r>
            <a:rPr lang="ar-SA" sz="1800" dirty="0" smtClean="0">
              <a:solidFill>
                <a:schemeClr val="accent2">
                  <a:lumMod val="50000"/>
                </a:schemeClr>
              </a:solidFill>
            </a:rPr>
            <a:t>جرائم الاعتداء على المصلحة العامة </a:t>
          </a:r>
          <a:endParaRPr lang="ar-SA" sz="1800" dirty="0">
            <a:solidFill>
              <a:schemeClr val="accent2">
                <a:lumMod val="50000"/>
              </a:schemeClr>
            </a:solidFill>
          </a:endParaRPr>
        </a:p>
      </dgm:t>
    </dgm:pt>
    <dgm:pt modelId="{9009478B-0A14-4A3A-B74B-F70DB2CAD260}" type="parTrans" cxnId="{F85EFADA-5FCF-4E42-8999-45CB38DE1A75}">
      <dgm:prSet/>
      <dgm:spPr/>
      <dgm:t>
        <a:bodyPr/>
        <a:lstStyle/>
        <a:p>
          <a:pPr rtl="1"/>
          <a:endParaRPr lang="ar-SA"/>
        </a:p>
      </dgm:t>
    </dgm:pt>
    <dgm:pt modelId="{21B34732-31BE-4823-8E67-CB9555F48908}" type="sibTrans" cxnId="{F85EFADA-5FCF-4E42-8999-45CB38DE1A75}">
      <dgm:prSet/>
      <dgm:spPr/>
      <dgm:t>
        <a:bodyPr/>
        <a:lstStyle/>
        <a:p>
          <a:pPr rtl="1"/>
          <a:endParaRPr lang="ar-SA"/>
        </a:p>
      </dgm:t>
    </dgm:pt>
    <dgm:pt modelId="{5C668852-6E45-44E3-87A5-ACAFA57EF8E4}">
      <dgm:prSet custT="1"/>
      <dgm:spPr/>
      <dgm:t>
        <a:bodyPr/>
        <a:lstStyle/>
        <a:p>
          <a:pPr rtl="1"/>
          <a:r>
            <a:rPr lang="ar-SA" sz="1800" dirty="0" smtClean="0">
              <a:solidFill>
                <a:schemeClr val="accent2">
                  <a:lumMod val="50000"/>
                </a:schemeClr>
              </a:solidFill>
            </a:rPr>
            <a:t>العقوبات المالية </a:t>
          </a:r>
          <a:endParaRPr lang="ar-SA" sz="1800" dirty="0">
            <a:solidFill>
              <a:schemeClr val="accent2">
                <a:lumMod val="50000"/>
              </a:schemeClr>
            </a:solidFill>
          </a:endParaRPr>
        </a:p>
      </dgm:t>
    </dgm:pt>
    <dgm:pt modelId="{71218DEC-FA56-4459-950F-28FAAB2D870D}" type="parTrans" cxnId="{5D8974DA-BB29-4DE4-BD3E-510EA829194F}">
      <dgm:prSet/>
      <dgm:spPr/>
      <dgm:t>
        <a:bodyPr/>
        <a:lstStyle/>
        <a:p>
          <a:pPr rtl="1"/>
          <a:endParaRPr lang="ar-SA"/>
        </a:p>
      </dgm:t>
    </dgm:pt>
    <dgm:pt modelId="{CA17B886-CB30-47CD-9081-EF1047BA8A55}" type="sibTrans" cxnId="{5D8974DA-BB29-4DE4-BD3E-510EA829194F}">
      <dgm:prSet/>
      <dgm:spPr/>
      <dgm:t>
        <a:bodyPr/>
        <a:lstStyle/>
        <a:p>
          <a:pPr rtl="1"/>
          <a:endParaRPr lang="ar-SA"/>
        </a:p>
      </dgm:t>
    </dgm:pt>
    <dgm:pt modelId="{D91FD0AC-EB13-4558-B4DF-A654251B92C8}">
      <dgm:prSet custT="1"/>
      <dgm:spPr/>
      <dgm:t>
        <a:bodyPr/>
        <a:lstStyle/>
        <a:p>
          <a:pPr rtl="1"/>
          <a:r>
            <a:rPr lang="ar-SA" sz="1800" dirty="0" smtClean="0">
              <a:solidFill>
                <a:schemeClr val="accent2">
                  <a:lumMod val="50000"/>
                </a:schemeClr>
              </a:solidFill>
            </a:rPr>
            <a:t>عقوبة القطع أو تشويه  الاعضاء </a:t>
          </a:r>
          <a:endParaRPr lang="ar-SA" sz="1800" dirty="0">
            <a:solidFill>
              <a:schemeClr val="accent2">
                <a:lumMod val="50000"/>
              </a:schemeClr>
            </a:solidFill>
          </a:endParaRPr>
        </a:p>
      </dgm:t>
    </dgm:pt>
    <dgm:pt modelId="{A2A8B7A1-6E1B-4D4A-8602-C9996F3F2003}" type="parTrans" cxnId="{1B294191-8A2E-4F95-9506-9AAD370A0DFC}">
      <dgm:prSet/>
      <dgm:spPr/>
      <dgm:t>
        <a:bodyPr/>
        <a:lstStyle/>
        <a:p>
          <a:pPr rtl="1"/>
          <a:endParaRPr lang="ar-SA"/>
        </a:p>
      </dgm:t>
    </dgm:pt>
    <dgm:pt modelId="{AD59B3D4-07FD-4522-AE87-B7A0E97CBB08}" type="sibTrans" cxnId="{1B294191-8A2E-4F95-9506-9AAD370A0DFC}">
      <dgm:prSet/>
      <dgm:spPr/>
      <dgm:t>
        <a:bodyPr/>
        <a:lstStyle/>
        <a:p>
          <a:pPr rtl="1"/>
          <a:endParaRPr lang="ar-SA"/>
        </a:p>
      </dgm:t>
    </dgm:pt>
    <dgm:pt modelId="{F605638D-F55A-4594-B9DD-F74539E59FEE}" type="pres">
      <dgm:prSet presAssocID="{63DA9577-7CD8-482C-8EF2-D637EACBC55E}" presName="hierChild1" presStyleCnt="0">
        <dgm:presLayoutVars>
          <dgm:chPref val="1"/>
          <dgm:dir/>
          <dgm:animOne val="branch"/>
          <dgm:animLvl val="lvl"/>
          <dgm:resizeHandles/>
        </dgm:presLayoutVars>
      </dgm:prSet>
      <dgm:spPr/>
      <dgm:t>
        <a:bodyPr/>
        <a:lstStyle/>
        <a:p>
          <a:pPr rtl="1"/>
          <a:endParaRPr lang="ar-SA"/>
        </a:p>
      </dgm:t>
    </dgm:pt>
    <dgm:pt modelId="{A57D5413-7A95-47A4-8381-D944026453D5}" type="pres">
      <dgm:prSet presAssocID="{C6AFED6C-2131-47F4-A7E4-53C8DA5F0423}" presName="hierRoot1" presStyleCnt="0"/>
      <dgm:spPr/>
    </dgm:pt>
    <dgm:pt modelId="{54DB16AC-0BF7-48BC-A710-04447F61085B}" type="pres">
      <dgm:prSet presAssocID="{C6AFED6C-2131-47F4-A7E4-53C8DA5F0423}" presName="composite" presStyleCnt="0"/>
      <dgm:spPr/>
    </dgm:pt>
    <dgm:pt modelId="{A8C2F52F-B00C-46AC-B3D4-15982A0A9C6C}" type="pres">
      <dgm:prSet presAssocID="{C6AFED6C-2131-47F4-A7E4-53C8DA5F0423}" presName="background" presStyleLbl="node0" presStyleIdx="0" presStyleCnt="1"/>
      <dgm:spPr/>
    </dgm:pt>
    <dgm:pt modelId="{2CD2494B-03A4-402E-B0F6-CEF946164292}" type="pres">
      <dgm:prSet presAssocID="{C6AFED6C-2131-47F4-A7E4-53C8DA5F0423}" presName="text" presStyleLbl="fgAcc0" presStyleIdx="0" presStyleCnt="1" custScaleX="149527">
        <dgm:presLayoutVars>
          <dgm:chPref val="3"/>
        </dgm:presLayoutVars>
      </dgm:prSet>
      <dgm:spPr/>
      <dgm:t>
        <a:bodyPr/>
        <a:lstStyle/>
        <a:p>
          <a:pPr rtl="1"/>
          <a:endParaRPr lang="ar-SA"/>
        </a:p>
      </dgm:t>
    </dgm:pt>
    <dgm:pt modelId="{A77559D4-8C5E-4BED-96D7-2E2B9491E372}" type="pres">
      <dgm:prSet presAssocID="{C6AFED6C-2131-47F4-A7E4-53C8DA5F0423}" presName="hierChild2" presStyleCnt="0"/>
      <dgm:spPr/>
    </dgm:pt>
    <dgm:pt modelId="{34C33B5B-F7E3-4CDB-9D59-083D9369EAF8}" type="pres">
      <dgm:prSet presAssocID="{E78A8A0B-6D31-4AB0-A614-DA6E47A6A3C1}" presName="Name10" presStyleLbl="parChTrans1D2" presStyleIdx="0" presStyleCnt="2"/>
      <dgm:spPr/>
      <dgm:t>
        <a:bodyPr/>
        <a:lstStyle/>
        <a:p>
          <a:pPr rtl="1"/>
          <a:endParaRPr lang="ar-SA"/>
        </a:p>
      </dgm:t>
    </dgm:pt>
    <dgm:pt modelId="{2324FB47-6442-4964-9D3F-558165BC8891}" type="pres">
      <dgm:prSet presAssocID="{634673C6-6AF4-4262-A9F2-EC3B180C858D}" presName="hierRoot2" presStyleCnt="0"/>
      <dgm:spPr/>
    </dgm:pt>
    <dgm:pt modelId="{977F69EF-EA50-481C-986B-E1BC76AEE9A6}" type="pres">
      <dgm:prSet presAssocID="{634673C6-6AF4-4262-A9F2-EC3B180C858D}" presName="composite2" presStyleCnt="0"/>
      <dgm:spPr/>
    </dgm:pt>
    <dgm:pt modelId="{0C5A1D53-314D-469D-8F43-B332DBACA48C}" type="pres">
      <dgm:prSet presAssocID="{634673C6-6AF4-4262-A9F2-EC3B180C858D}" presName="background2" presStyleLbl="node2" presStyleIdx="0" presStyleCnt="2"/>
      <dgm:spPr/>
    </dgm:pt>
    <dgm:pt modelId="{331A62A2-8ED5-4C14-AB30-1314586F6F6E}" type="pres">
      <dgm:prSet presAssocID="{634673C6-6AF4-4262-A9F2-EC3B180C858D}" presName="text2" presStyleLbl="fgAcc2" presStyleIdx="0" presStyleCnt="2" custScaleX="117381" custScaleY="125868">
        <dgm:presLayoutVars>
          <dgm:chPref val="3"/>
        </dgm:presLayoutVars>
      </dgm:prSet>
      <dgm:spPr/>
      <dgm:t>
        <a:bodyPr/>
        <a:lstStyle/>
        <a:p>
          <a:pPr rtl="1"/>
          <a:endParaRPr lang="ar-SA"/>
        </a:p>
      </dgm:t>
    </dgm:pt>
    <dgm:pt modelId="{BE1751BE-A5DF-4B2B-B3E3-DA2245A2B5CC}" type="pres">
      <dgm:prSet presAssocID="{634673C6-6AF4-4262-A9F2-EC3B180C858D}" presName="hierChild3" presStyleCnt="0"/>
      <dgm:spPr/>
    </dgm:pt>
    <dgm:pt modelId="{8A705333-C518-4124-A387-10F9C259651A}" type="pres">
      <dgm:prSet presAssocID="{052AE004-FA39-4C69-8BB7-21A3C0824986}" presName="Name17" presStyleLbl="parChTrans1D3" presStyleIdx="0" presStyleCnt="7"/>
      <dgm:spPr/>
      <dgm:t>
        <a:bodyPr/>
        <a:lstStyle/>
        <a:p>
          <a:pPr rtl="1"/>
          <a:endParaRPr lang="ar-SA"/>
        </a:p>
      </dgm:t>
    </dgm:pt>
    <dgm:pt modelId="{8A4B15AD-AB5E-42A9-908E-E95A0B28D79F}" type="pres">
      <dgm:prSet presAssocID="{FFF1678A-2D79-41BB-B63C-95955B14D014}" presName="hierRoot3" presStyleCnt="0"/>
      <dgm:spPr/>
    </dgm:pt>
    <dgm:pt modelId="{3634A4F1-3B73-4D19-A78B-1AAE67440216}" type="pres">
      <dgm:prSet presAssocID="{FFF1678A-2D79-41BB-B63C-95955B14D014}" presName="composite3" presStyleCnt="0"/>
      <dgm:spPr/>
    </dgm:pt>
    <dgm:pt modelId="{3CE57B80-55E4-4980-AB38-1A30FA18520A}" type="pres">
      <dgm:prSet presAssocID="{FFF1678A-2D79-41BB-B63C-95955B14D014}" presName="background3" presStyleLbl="node3" presStyleIdx="0" presStyleCnt="7"/>
      <dgm:spPr/>
    </dgm:pt>
    <dgm:pt modelId="{8C596E9E-FE09-4EB2-83E7-750F6E037A0C}" type="pres">
      <dgm:prSet presAssocID="{FFF1678A-2D79-41BB-B63C-95955B14D014}" presName="text3" presStyleLbl="fgAcc3" presStyleIdx="0" presStyleCnt="7" custScaleX="101195" custScaleY="201968">
        <dgm:presLayoutVars>
          <dgm:chPref val="3"/>
        </dgm:presLayoutVars>
      </dgm:prSet>
      <dgm:spPr/>
      <dgm:t>
        <a:bodyPr/>
        <a:lstStyle/>
        <a:p>
          <a:pPr rtl="1"/>
          <a:endParaRPr lang="ar-SA"/>
        </a:p>
      </dgm:t>
    </dgm:pt>
    <dgm:pt modelId="{27055360-95A0-4203-AFCA-FBF9FA36D2EB}" type="pres">
      <dgm:prSet presAssocID="{FFF1678A-2D79-41BB-B63C-95955B14D014}" presName="hierChild4" presStyleCnt="0"/>
      <dgm:spPr/>
    </dgm:pt>
    <dgm:pt modelId="{EBEAA961-8522-491B-AD00-EE82EB707428}" type="pres">
      <dgm:prSet presAssocID="{71218DEC-FA56-4459-950F-28FAAB2D870D}" presName="Name17" presStyleLbl="parChTrans1D3" presStyleIdx="1" presStyleCnt="7"/>
      <dgm:spPr/>
      <dgm:t>
        <a:bodyPr/>
        <a:lstStyle/>
        <a:p>
          <a:pPr rtl="1"/>
          <a:endParaRPr lang="ar-SA"/>
        </a:p>
      </dgm:t>
    </dgm:pt>
    <dgm:pt modelId="{DA36A1D9-50FE-4968-B003-8E773366C55A}" type="pres">
      <dgm:prSet presAssocID="{5C668852-6E45-44E3-87A5-ACAFA57EF8E4}" presName="hierRoot3" presStyleCnt="0"/>
      <dgm:spPr/>
    </dgm:pt>
    <dgm:pt modelId="{D8D96A6C-30DB-4E74-BB20-DCE52F12D6F1}" type="pres">
      <dgm:prSet presAssocID="{5C668852-6E45-44E3-87A5-ACAFA57EF8E4}" presName="composite3" presStyleCnt="0"/>
      <dgm:spPr/>
    </dgm:pt>
    <dgm:pt modelId="{51765288-464C-4318-AF9C-7C8E262D3908}" type="pres">
      <dgm:prSet presAssocID="{5C668852-6E45-44E3-87A5-ACAFA57EF8E4}" presName="background3" presStyleLbl="node3" presStyleIdx="1" presStyleCnt="7"/>
      <dgm:spPr/>
    </dgm:pt>
    <dgm:pt modelId="{C75D7492-510C-4F2B-A415-E7B2C6831B1B}" type="pres">
      <dgm:prSet presAssocID="{5C668852-6E45-44E3-87A5-ACAFA57EF8E4}" presName="text3" presStyleLbl="fgAcc3" presStyleIdx="1" presStyleCnt="7" custScaleX="98091" custScaleY="224156">
        <dgm:presLayoutVars>
          <dgm:chPref val="3"/>
        </dgm:presLayoutVars>
      </dgm:prSet>
      <dgm:spPr/>
      <dgm:t>
        <a:bodyPr/>
        <a:lstStyle/>
        <a:p>
          <a:pPr rtl="1"/>
          <a:endParaRPr lang="ar-SA"/>
        </a:p>
      </dgm:t>
    </dgm:pt>
    <dgm:pt modelId="{B846DFB0-7E34-44B3-9B25-8D15F5A06AD8}" type="pres">
      <dgm:prSet presAssocID="{5C668852-6E45-44E3-87A5-ACAFA57EF8E4}" presName="hierChild4" presStyleCnt="0"/>
      <dgm:spPr/>
    </dgm:pt>
    <dgm:pt modelId="{2427CDD1-7449-4A0E-AA40-1DC3B98C0E07}" type="pres">
      <dgm:prSet presAssocID="{A2A8B7A1-6E1B-4D4A-8602-C9996F3F2003}" presName="Name17" presStyleLbl="parChTrans1D3" presStyleIdx="2" presStyleCnt="7"/>
      <dgm:spPr/>
      <dgm:t>
        <a:bodyPr/>
        <a:lstStyle/>
        <a:p>
          <a:pPr rtl="1"/>
          <a:endParaRPr lang="ar-SA"/>
        </a:p>
      </dgm:t>
    </dgm:pt>
    <dgm:pt modelId="{3659C1F8-51C8-489C-B484-D11404022735}" type="pres">
      <dgm:prSet presAssocID="{D91FD0AC-EB13-4558-B4DF-A654251B92C8}" presName="hierRoot3" presStyleCnt="0"/>
      <dgm:spPr/>
    </dgm:pt>
    <dgm:pt modelId="{9F1A46FC-BAB6-4FC1-9818-07FE2DAA70B5}" type="pres">
      <dgm:prSet presAssocID="{D91FD0AC-EB13-4558-B4DF-A654251B92C8}" presName="composite3" presStyleCnt="0"/>
      <dgm:spPr/>
    </dgm:pt>
    <dgm:pt modelId="{BF042E66-DB27-4860-8583-703B8A9B1989}" type="pres">
      <dgm:prSet presAssocID="{D91FD0AC-EB13-4558-B4DF-A654251B92C8}" presName="background3" presStyleLbl="node3" presStyleIdx="2" presStyleCnt="7"/>
      <dgm:spPr/>
    </dgm:pt>
    <dgm:pt modelId="{6918078D-F0E5-4032-817C-04164E76B337}" type="pres">
      <dgm:prSet presAssocID="{D91FD0AC-EB13-4558-B4DF-A654251B92C8}" presName="text3" presStyleLbl="fgAcc3" presStyleIdx="2" presStyleCnt="7" custScaleX="95751" custScaleY="198586">
        <dgm:presLayoutVars>
          <dgm:chPref val="3"/>
        </dgm:presLayoutVars>
      </dgm:prSet>
      <dgm:spPr/>
      <dgm:t>
        <a:bodyPr/>
        <a:lstStyle/>
        <a:p>
          <a:pPr rtl="1"/>
          <a:endParaRPr lang="ar-SA"/>
        </a:p>
      </dgm:t>
    </dgm:pt>
    <dgm:pt modelId="{382C0BC6-8FBD-4C6D-9E11-10A05D8F6D27}" type="pres">
      <dgm:prSet presAssocID="{D91FD0AC-EB13-4558-B4DF-A654251B92C8}" presName="hierChild4" presStyleCnt="0"/>
      <dgm:spPr/>
    </dgm:pt>
    <dgm:pt modelId="{82D5FF59-1BA7-494E-8F0F-238E9C028E7D}" type="pres">
      <dgm:prSet presAssocID="{05ABB33E-8559-4704-8CF3-772CEECC67A8}" presName="Name17" presStyleLbl="parChTrans1D3" presStyleIdx="3" presStyleCnt="7"/>
      <dgm:spPr/>
      <dgm:t>
        <a:bodyPr/>
        <a:lstStyle/>
        <a:p>
          <a:pPr rtl="1"/>
          <a:endParaRPr lang="ar-SA"/>
        </a:p>
      </dgm:t>
    </dgm:pt>
    <dgm:pt modelId="{34336E88-55F8-4338-8C03-88809D2ACD98}" type="pres">
      <dgm:prSet presAssocID="{B48BB025-949E-4298-B4EC-63B4AB1A0322}" presName="hierRoot3" presStyleCnt="0"/>
      <dgm:spPr/>
    </dgm:pt>
    <dgm:pt modelId="{C15E63B3-92C0-4AA8-B8E6-ADC966D1E544}" type="pres">
      <dgm:prSet presAssocID="{B48BB025-949E-4298-B4EC-63B4AB1A0322}" presName="composite3" presStyleCnt="0"/>
      <dgm:spPr/>
    </dgm:pt>
    <dgm:pt modelId="{5A9AA62C-0CDE-49EB-B1E5-E01943E585C6}" type="pres">
      <dgm:prSet presAssocID="{B48BB025-949E-4298-B4EC-63B4AB1A0322}" presName="background3" presStyleLbl="node3" presStyleIdx="3" presStyleCnt="7"/>
      <dgm:spPr/>
    </dgm:pt>
    <dgm:pt modelId="{3A331DFC-A5D0-40FB-A0CE-44780074E01D}" type="pres">
      <dgm:prSet presAssocID="{B48BB025-949E-4298-B4EC-63B4AB1A0322}" presName="text3" presStyleLbl="fgAcc3" presStyleIdx="3" presStyleCnt="7" custScaleX="81530" custScaleY="206568">
        <dgm:presLayoutVars>
          <dgm:chPref val="3"/>
        </dgm:presLayoutVars>
      </dgm:prSet>
      <dgm:spPr/>
      <dgm:t>
        <a:bodyPr/>
        <a:lstStyle/>
        <a:p>
          <a:pPr rtl="1"/>
          <a:endParaRPr lang="ar-SA"/>
        </a:p>
      </dgm:t>
    </dgm:pt>
    <dgm:pt modelId="{734C338F-A3CE-47CC-9DFF-14313E9B343B}" type="pres">
      <dgm:prSet presAssocID="{B48BB025-949E-4298-B4EC-63B4AB1A0322}" presName="hierChild4" presStyleCnt="0"/>
      <dgm:spPr/>
    </dgm:pt>
    <dgm:pt modelId="{84276140-F120-454A-B9E9-E87212874921}" type="pres">
      <dgm:prSet presAssocID="{A63F7FB1-77FC-4979-B743-5A9DC17CB94B}" presName="Name10" presStyleLbl="parChTrans1D2" presStyleIdx="1" presStyleCnt="2"/>
      <dgm:spPr/>
      <dgm:t>
        <a:bodyPr/>
        <a:lstStyle/>
        <a:p>
          <a:pPr rtl="1"/>
          <a:endParaRPr lang="ar-SA"/>
        </a:p>
      </dgm:t>
    </dgm:pt>
    <dgm:pt modelId="{DD52A9AA-1611-4024-BB26-06A847E10537}" type="pres">
      <dgm:prSet presAssocID="{40124271-F438-4951-8791-02861E86F08F}" presName="hierRoot2" presStyleCnt="0"/>
      <dgm:spPr/>
    </dgm:pt>
    <dgm:pt modelId="{E35CA62D-473A-41DC-A286-2A9713822D17}" type="pres">
      <dgm:prSet presAssocID="{40124271-F438-4951-8791-02861E86F08F}" presName="composite2" presStyleCnt="0"/>
      <dgm:spPr/>
    </dgm:pt>
    <dgm:pt modelId="{E131486D-572F-4813-875B-3B00DA45906C}" type="pres">
      <dgm:prSet presAssocID="{40124271-F438-4951-8791-02861E86F08F}" presName="background2" presStyleLbl="node2" presStyleIdx="1" presStyleCnt="2"/>
      <dgm:spPr/>
    </dgm:pt>
    <dgm:pt modelId="{6A47132E-B2D8-4CB3-980A-4BF08562ED06}" type="pres">
      <dgm:prSet presAssocID="{40124271-F438-4951-8791-02861E86F08F}" presName="text2" presStyleLbl="fgAcc2" presStyleIdx="1" presStyleCnt="2" custScaleX="132396" custScaleY="138693">
        <dgm:presLayoutVars>
          <dgm:chPref val="3"/>
        </dgm:presLayoutVars>
      </dgm:prSet>
      <dgm:spPr/>
      <dgm:t>
        <a:bodyPr/>
        <a:lstStyle/>
        <a:p>
          <a:pPr rtl="1"/>
          <a:endParaRPr lang="ar-SA"/>
        </a:p>
      </dgm:t>
    </dgm:pt>
    <dgm:pt modelId="{0663BF3A-7F22-4D3A-815B-65DAA2D0C79C}" type="pres">
      <dgm:prSet presAssocID="{40124271-F438-4951-8791-02861E86F08F}" presName="hierChild3" presStyleCnt="0"/>
      <dgm:spPr/>
    </dgm:pt>
    <dgm:pt modelId="{249FCBEF-DF52-4338-96BD-EA1AFB9ABE5D}" type="pres">
      <dgm:prSet presAssocID="{C96DDFAE-E51F-435B-ABC0-2A14B2B92308}" presName="Name17" presStyleLbl="parChTrans1D3" presStyleIdx="4" presStyleCnt="7"/>
      <dgm:spPr/>
      <dgm:t>
        <a:bodyPr/>
        <a:lstStyle/>
        <a:p>
          <a:pPr rtl="1"/>
          <a:endParaRPr lang="ar-SA"/>
        </a:p>
      </dgm:t>
    </dgm:pt>
    <dgm:pt modelId="{68F0EA85-6C27-4367-A88D-2878937F759E}" type="pres">
      <dgm:prSet presAssocID="{8E93AD07-5BC4-4FB5-9E6B-2D3A4EAFBCDF}" presName="hierRoot3" presStyleCnt="0"/>
      <dgm:spPr/>
    </dgm:pt>
    <dgm:pt modelId="{FDBE9831-03E0-4725-922E-5DC00A3A5DAA}" type="pres">
      <dgm:prSet presAssocID="{8E93AD07-5BC4-4FB5-9E6B-2D3A4EAFBCDF}" presName="composite3" presStyleCnt="0"/>
      <dgm:spPr/>
    </dgm:pt>
    <dgm:pt modelId="{C940883C-38C0-47A9-A5B8-6D0110B831B7}" type="pres">
      <dgm:prSet presAssocID="{8E93AD07-5BC4-4FB5-9E6B-2D3A4EAFBCDF}" presName="background3" presStyleLbl="node3" presStyleIdx="4" presStyleCnt="7"/>
      <dgm:spPr/>
    </dgm:pt>
    <dgm:pt modelId="{1BFA24A8-1786-478C-B1F1-70184C926585}" type="pres">
      <dgm:prSet presAssocID="{8E93AD07-5BC4-4FB5-9E6B-2D3A4EAFBCDF}" presName="text3" presStyleLbl="fgAcc3" presStyleIdx="4" presStyleCnt="7" custScaleX="112926" custScaleY="223659">
        <dgm:presLayoutVars>
          <dgm:chPref val="3"/>
        </dgm:presLayoutVars>
      </dgm:prSet>
      <dgm:spPr/>
      <dgm:t>
        <a:bodyPr/>
        <a:lstStyle/>
        <a:p>
          <a:pPr rtl="1"/>
          <a:endParaRPr lang="ar-SA"/>
        </a:p>
      </dgm:t>
    </dgm:pt>
    <dgm:pt modelId="{44987575-546A-4A0F-97B2-57FCDA5643C9}" type="pres">
      <dgm:prSet presAssocID="{8E93AD07-5BC4-4FB5-9E6B-2D3A4EAFBCDF}" presName="hierChild4" presStyleCnt="0"/>
      <dgm:spPr/>
    </dgm:pt>
    <dgm:pt modelId="{A9DBA7FA-A08D-4A88-82AE-0E7E3C8301ED}" type="pres">
      <dgm:prSet presAssocID="{9EDD4D93-731E-438F-B243-C3C5A3068B27}" presName="Name17" presStyleLbl="parChTrans1D3" presStyleIdx="5" presStyleCnt="7"/>
      <dgm:spPr/>
      <dgm:t>
        <a:bodyPr/>
        <a:lstStyle/>
        <a:p>
          <a:pPr rtl="1"/>
          <a:endParaRPr lang="ar-SA"/>
        </a:p>
      </dgm:t>
    </dgm:pt>
    <dgm:pt modelId="{A83FEBBD-DCD2-439E-8579-021DF6499683}" type="pres">
      <dgm:prSet presAssocID="{0F0FBE87-4A2E-4968-BFE9-9CE7C2637C1D}" presName="hierRoot3" presStyleCnt="0"/>
      <dgm:spPr/>
    </dgm:pt>
    <dgm:pt modelId="{968C3C38-5055-4238-990B-F2973F3E7856}" type="pres">
      <dgm:prSet presAssocID="{0F0FBE87-4A2E-4968-BFE9-9CE7C2637C1D}" presName="composite3" presStyleCnt="0"/>
      <dgm:spPr/>
    </dgm:pt>
    <dgm:pt modelId="{C0122ECD-1069-40F0-8C4D-F82C53FC5A2E}" type="pres">
      <dgm:prSet presAssocID="{0F0FBE87-4A2E-4968-BFE9-9CE7C2637C1D}" presName="background3" presStyleLbl="node3" presStyleIdx="5" presStyleCnt="7"/>
      <dgm:spPr/>
    </dgm:pt>
    <dgm:pt modelId="{A2AD9080-D28A-4570-9150-DC3EBD15F8AB}" type="pres">
      <dgm:prSet presAssocID="{0F0FBE87-4A2E-4968-BFE9-9CE7C2637C1D}" presName="text3" presStyleLbl="fgAcc3" presStyleIdx="5" presStyleCnt="7" custScaleX="110014" custScaleY="234164">
        <dgm:presLayoutVars>
          <dgm:chPref val="3"/>
        </dgm:presLayoutVars>
      </dgm:prSet>
      <dgm:spPr/>
      <dgm:t>
        <a:bodyPr/>
        <a:lstStyle/>
        <a:p>
          <a:pPr rtl="1"/>
          <a:endParaRPr lang="ar-SA"/>
        </a:p>
      </dgm:t>
    </dgm:pt>
    <dgm:pt modelId="{3B15F713-3E5E-4205-9C7B-86EC6B2D8FB0}" type="pres">
      <dgm:prSet presAssocID="{0F0FBE87-4A2E-4968-BFE9-9CE7C2637C1D}" presName="hierChild4" presStyleCnt="0"/>
      <dgm:spPr/>
    </dgm:pt>
    <dgm:pt modelId="{CD255631-E7FB-4B2C-B48B-C4B577402036}" type="pres">
      <dgm:prSet presAssocID="{9009478B-0A14-4A3A-B74B-F70DB2CAD260}" presName="Name17" presStyleLbl="parChTrans1D3" presStyleIdx="6" presStyleCnt="7"/>
      <dgm:spPr/>
      <dgm:t>
        <a:bodyPr/>
        <a:lstStyle/>
        <a:p>
          <a:pPr rtl="1"/>
          <a:endParaRPr lang="ar-SA"/>
        </a:p>
      </dgm:t>
    </dgm:pt>
    <dgm:pt modelId="{EE081278-D714-4E34-A262-38A20524C144}" type="pres">
      <dgm:prSet presAssocID="{F74808A8-0933-419A-81E4-46977FA32400}" presName="hierRoot3" presStyleCnt="0"/>
      <dgm:spPr/>
    </dgm:pt>
    <dgm:pt modelId="{5895D27A-F6B5-407D-96A8-C3D5760DED89}" type="pres">
      <dgm:prSet presAssocID="{F74808A8-0933-419A-81E4-46977FA32400}" presName="composite3" presStyleCnt="0"/>
      <dgm:spPr/>
    </dgm:pt>
    <dgm:pt modelId="{13A7EFD6-409D-4C61-80CB-30BA8F7AC8FC}" type="pres">
      <dgm:prSet presAssocID="{F74808A8-0933-419A-81E4-46977FA32400}" presName="background3" presStyleLbl="node3" presStyleIdx="6" presStyleCnt="7"/>
      <dgm:spPr/>
    </dgm:pt>
    <dgm:pt modelId="{992704AC-EA46-4D32-B9CA-5C0684C7B9B0}" type="pres">
      <dgm:prSet presAssocID="{F74808A8-0933-419A-81E4-46977FA32400}" presName="text3" presStyleLbl="fgAcc3" presStyleIdx="6" presStyleCnt="7" custScaleX="119144" custScaleY="246177">
        <dgm:presLayoutVars>
          <dgm:chPref val="3"/>
        </dgm:presLayoutVars>
      </dgm:prSet>
      <dgm:spPr/>
      <dgm:t>
        <a:bodyPr/>
        <a:lstStyle/>
        <a:p>
          <a:pPr rtl="1"/>
          <a:endParaRPr lang="ar-SA"/>
        </a:p>
      </dgm:t>
    </dgm:pt>
    <dgm:pt modelId="{AEE11658-9EAC-418C-A1C7-8639B8B1E193}" type="pres">
      <dgm:prSet presAssocID="{F74808A8-0933-419A-81E4-46977FA32400}" presName="hierChild4" presStyleCnt="0"/>
      <dgm:spPr/>
    </dgm:pt>
  </dgm:ptLst>
  <dgm:cxnLst>
    <dgm:cxn modelId="{78719021-D96D-4458-A814-26044B323280}" type="presOf" srcId="{8E93AD07-5BC4-4FB5-9E6B-2D3A4EAFBCDF}" destId="{1BFA24A8-1786-478C-B1F1-70184C926585}" srcOrd="0" destOrd="0" presId="urn:microsoft.com/office/officeart/2005/8/layout/hierarchy1"/>
    <dgm:cxn modelId="{1B294191-8A2E-4F95-9506-9AAD370A0DFC}" srcId="{634673C6-6AF4-4262-A9F2-EC3B180C858D}" destId="{D91FD0AC-EB13-4558-B4DF-A654251B92C8}" srcOrd="2" destOrd="0" parTransId="{A2A8B7A1-6E1B-4D4A-8602-C9996F3F2003}" sibTransId="{AD59B3D4-07FD-4522-AE87-B7A0E97CBB08}"/>
    <dgm:cxn modelId="{5B3D43DD-A519-4EC5-B0F3-D16846C51C9C}" type="presOf" srcId="{A2A8B7A1-6E1B-4D4A-8602-C9996F3F2003}" destId="{2427CDD1-7449-4A0E-AA40-1DC3B98C0E07}" srcOrd="0" destOrd="0" presId="urn:microsoft.com/office/officeart/2005/8/layout/hierarchy1"/>
    <dgm:cxn modelId="{A23AC3B7-30EF-4531-AD93-FC5E87B9EED5}" type="presOf" srcId="{9EDD4D93-731E-438F-B243-C3C5A3068B27}" destId="{A9DBA7FA-A08D-4A88-82AE-0E7E3C8301ED}" srcOrd="0" destOrd="0" presId="urn:microsoft.com/office/officeart/2005/8/layout/hierarchy1"/>
    <dgm:cxn modelId="{FD029797-A834-4654-9BB6-286C5F921909}" srcId="{C6AFED6C-2131-47F4-A7E4-53C8DA5F0423}" destId="{40124271-F438-4951-8791-02861E86F08F}" srcOrd="1" destOrd="0" parTransId="{A63F7FB1-77FC-4979-B743-5A9DC17CB94B}" sibTransId="{99C8F6F7-D7F1-45BF-B4B5-5D649696136D}"/>
    <dgm:cxn modelId="{646442B7-C834-4171-BA02-A7EB61F876DD}" type="presOf" srcId="{D91FD0AC-EB13-4558-B4DF-A654251B92C8}" destId="{6918078D-F0E5-4032-817C-04164E76B337}" srcOrd="0" destOrd="0" presId="urn:microsoft.com/office/officeart/2005/8/layout/hierarchy1"/>
    <dgm:cxn modelId="{BE4C6F7B-AA36-40ED-BEAB-10EF162BFBA2}" type="presOf" srcId="{63DA9577-7CD8-482C-8EF2-D637EACBC55E}" destId="{F605638D-F55A-4594-B9DD-F74539E59FEE}" srcOrd="0" destOrd="0" presId="urn:microsoft.com/office/officeart/2005/8/layout/hierarchy1"/>
    <dgm:cxn modelId="{13F60E8B-F272-470A-A52B-5862B762A654}" srcId="{C6AFED6C-2131-47F4-A7E4-53C8DA5F0423}" destId="{634673C6-6AF4-4262-A9F2-EC3B180C858D}" srcOrd="0" destOrd="0" parTransId="{E78A8A0B-6D31-4AB0-A614-DA6E47A6A3C1}" sibTransId="{636B3FAA-7EF3-4F8A-98E2-BAC85745B8EB}"/>
    <dgm:cxn modelId="{5DAC4904-E6F3-40D2-B0C1-3A102CBBBB4D}" type="presOf" srcId="{052AE004-FA39-4C69-8BB7-21A3C0824986}" destId="{8A705333-C518-4124-A387-10F9C259651A}" srcOrd="0" destOrd="0" presId="urn:microsoft.com/office/officeart/2005/8/layout/hierarchy1"/>
    <dgm:cxn modelId="{3DE5F96E-76F3-4062-A90C-BCCBBF415B92}" srcId="{40124271-F438-4951-8791-02861E86F08F}" destId="{0F0FBE87-4A2E-4968-BFE9-9CE7C2637C1D}" srcOrd="1" destOrd="0" parTransId="{9EDD4D93-731E-438F-B243-C3C5A3068B27}" sibTransId="{B2763376-D6A1-4A22-9B4F-B093B090948D}"/>
    <dgm:cxn modelId="{AD3C673B-3EB0-4EBE-A91B-146869F1FA5C}" type="presOf" srcId="{634673C6-6AF4-4262-A9F2-EC3B180C858D}" destId="{331A62A2-8ED5-4C14-AB30-1314586F6F6E}" srcOrd="0" destOrd="0" presId="urn:microsoft.com/office/officeart/2005/8/layout/hierarchy1"/>
    <dgm:cxn modelId="{2E6A01C9-A69D-4FF9-B3E7-C20F2ACCCDFA}" type="presOf" srcId="{B48BB025-949E-4298-B4EC-63B4AB1A0322}" destId="{3A331DFC-A5D0-40FB-A0CE-44780074E01D}" srcOrd="0" destOrd="0" presId="urn:microsoft.com/office/officeart/2005/8/layout/hierarchy1"/>
    <dgm:cxn modelId="{01D1E630-E365-489C-9A42-24648EA03FB9}" srcId="{634673C6-6AF4-4262-A9F2-EC3B180C858D}" destId="{FFF1678A-2D79-41BB-B63C-95955B14D014}" srcOrd="0" destOrd="0" parTransId="{052AE004-FA39-4C69-8BB7-21A3C0824986}" sibTransId="{7B561614-65E7-4DD1-A281-71324FFED3B0}"/>
    <dgm:cxn modelId="{B3131444-940A-44D3-AB0E-AE44A887E7F6}" type="presOf" srcId="{FFF1678A-2D79-41BB-B63C-95955B14D014}" destId="{8C596E9E-FE09-4EB2-83E7-750F6E037A0C}" srcOrd="0" destOrd="0" presId="urn:microsoft.com/office/officeart/2005/8/layout/hierarchy1"/>
    <dgm:cxn modelId="{E5B6AECE-AF11-4752-93BA-6710FCA7BD61}" type="presOf" srcId="{05ABB33E-8559-4704-8CF3-772CEECC67A8}" destId="{82D5FF59-1BA7-494E-8F0F-238E9C028E7D}" srcOrd="0" destOrd="0" presId="urn:microsoft.com/office/officeart/2005/8/layout/hierarchy1"/>
    <dgm:cxn modelId="{057E53DB-E44C-4440-B6D1-0E8057B299B6}" type="presOf" srcId="{0F0FBE87-4A2E-4968-BFE9-9CE7C2637C1D}" destId="{A2AD9080-D28A-4570-9150-DC3EBD15F8AB}" srcOrd="0" destOrd="0" presId="urn:microsoft.com/office/officeart/2005/8/layout/hierarchy1"/>
    <dgm:cxn modelId="{86764CF4-11B5-4A0B-B9AB-70D1F2E9E777}" srcId="{634673C6-6AF4-4262-A9F2-EC3B180C858D}" destId="{B48BB025-949E-4298-B4EC-63B4AB1A0322}" srcOrd="3" destOrd="0" parTransId="{05ABB33E-8559-4704-8CF3-772CEECC67A8}" sibTransId="{D23D5C18-639C-4B5D-8DA7-CE07939B6E8E}"/>
    <dgm:cxn modelId="{429E6EEA-A684-4C7C-A819-CECB8C51529B}" srcId="{40124271-F438-4951-8791-02861E86F08F}" destId="{8E93AD07-5BC4-4FB5-9E6B-2D3A4EAFBCDF}" srcOrd="0" destOrd="0" parTransId="{C96DDFAE-E51F-435B-ABC0-2A14B2B92308}" sibTransId="{5F5F61E0-7A48-45DB-B2F7-2457BCE80EA0}"/>
    <dgm:cxn modelId="{9A99CCC4-32D7-42DA-87E5-E0A5B6E1754E}" type="presOf" srcId="{40124271-F438-4951-8791-02861E86F08F}" destId="{6A47132E-B2D8-4CB3-980A-4BF08562ED06}" srcOrd="0" destOrd="0" presId="urn:microsoft.com/office/officeart/2005/8/layout/hierarchy1"/>
    <dgm:cxn modelId="{058CDFFD-80D5-4692-A08E-E24313534C6D}" type="presOf" srcId="{9009478B-0A14-4A3A-B74B-F70DB2CAD260}" destId="{CD255631-E7FB-4B2C-B48B-C4B577402036}" srcOrd="0" destOrd="0" presId="urn:microsoft.com/office/officeart/2005/8/layout/hierarchy1"/>
    <dgm:cxn modelId="{7B9C767C-AA25-435A-B7AC-C899DE19FC26}" type="presOf" srcId="{E78A8A0B-6D31-4AB0-A614-DA6E47A6A3C1}" destId="{34C33B5B-F7E3-4CDB-9D59-083D9369EAF8}" srcOrd="0" destOrd="0" presId="urn:microsoft.com/office/officeart/2005/8/layout/hierarchy1"/>
    <dgm:cxn modelId="{5D8974DA-BB29-4DE4-BD3E-510EA829194F}" srcId="{634673C6-6AF4-4262-A9F2-EC3B180C858D}" destId="{5C668852-6E45-44E3-87A5-ACAFA57EF8E4}" srcOrd="1" destOrd="0" parTransId="{71218DEC-FA56-4459-950F-28FAAB2D870D}" sibTransId="{CA17B886-CB30-47CD-9081-EF1047BA8A55}"/>
    <dgm:cxn modelId="{0BA143CB-8C20-460A-84BF-5CE5B6AB4C69}" type="presOf" srcId="{C96DDFAE-E51F-435B-ABC0-2A14B2B92308}" destId="{249FCBEF-DF52-4338-96BD-EA1AFB9ABE5D}" srcOrd="0" destOrd="0" presId="urn:microsoft.com/office/officeart/2005/8/layout/hierarchy1"/>
    <dgm:cxn modelId="{7D74657F-42EE-4B93-93CB-403F357D9763}" type="presOf" srcId="{71218DEC-FA56-4459-950F-28FAAB2D870D}" destId="{EBEAA961-8522-491B-AD00-EE82EB707428}" srcOrd="0" destOrd="0" presId="urn:microsoft.com/office/officeart/2005/8/layout/hierarchy1"/>
    <dgm:cxn modelId="{F85EFADA-5FCF-4E42-8999-45CB38DE1A75}" srcId="{40124271-F438-4951-8791-02861E86F08F}" destId="{F74808A8-0933-419A-81E4-46977FA32400}" srcOrd="2" destOrd="0" parTransId="{9009478B-0A14-4A3A-B74B-F70DB2CAD260}" sibTransId="{21B34732-31BE-4823-8E67-CB9555F48908}"/>
    <dgm:cxn modelId="{442809F7-32BF-4BEC-9D32-8564E683FA67}" type="presOf" srcId="{5C668852-6E45-44E3-87A5-ACAFA57EF8E4}" destId="{C75D7492-510C-4F2B-A415-E7B2C6831B1B}" srcOrd="0" destOrd="0" presId="urn:microsoft.com/office/officeart/2005/8/layout/hierarchy1"/>
    <dgm:cxn modelId="{68450644-42ED-4FE5-942E-C8EBB444B0EC}" srcId="{63DA9577-7CD8-482C-8EF2-D637EACBC55E}" destId="{C6AFED6C-2131-47F4-A7E4-53C8DA5F0423}" srcOrd="0" destOrd="0" parTransId="{49B47C12-DBAB-46FC-BB52-8814E44688AA}" sibTransId="{7A8E8C86-DDFD-4D48-8F3C-FAC58763E235}"/>
    <dgm:cxn modelId="{1496DAFF-7304-4A9B-AE1B-CFBE435EB4C5}" type="presOf" srcId="{A63F7FB1-77FC-4979-B743-5A9DC17CB94B}" destId="{84276140-F120-454A-B9E9-E87212874921}" srcOrd="0" destOrd="0" presId="urn:microsoft.com/office/officeart/2005/8/layout/hierarchy1"/>
    <dgm:cxn modelId="{BAD6C9D4-B924-4249-BE05-7BADC3180769}" type="presOf" srcId="{F74808A8-0933-419A-81E4-46977FA32400}" destId="{992704AC-EA46-4D32-B9CA-5C0684C7B9B0}" srcOrd="0" destOrd="0" presId="urn:microsoft.com/office/officeart/2005/8/layout/hierarchy1"/>
    <dgm:cxn modelId="{922CA190-2F97-4FCE-B76F-1C71684E3597}" type="presOf" srcId="{C6AFED6C-2131-47F4-A7E4-53C8DA5F0423}" destId="{2CD2494B-03A4-402E-B0F6-CEF946164292}" srcOrd="0" destOrd="0" presId="urn:microsoft.com/office/officeart/2005/8/layout/hierarchy1"/>
    <dgm:cxn modelId="{CC55DAFD-9EA0-4C8B-B913-AF75471B8552}" type="presParOf" srcId="{F605638D-F55A-4594-B9DD-F74539E59FEE}" destId="{A57D5413-7A95-47A4-8381-D944026453D5}" srcOrd="0" destOrd="0" presId="urn:microsoft.com/office/officeart/2005/8/layout/hierarchy1"/>
    <dgm:cxn modelId="{D1A95DB4-B9DB-4D80-BC7B-0E90A47DC311}" type="presParOf" srcId="{A57D5413-7A95-47A4-8381-D944026453D5}" destId="{54DB16AC-0BF7-48BC-A710-04447F61085B}" srcOrd="0" destOrd="0" presId="urn:microsoft.com/office/officeart/2005/8/layout/hierarchy1"/>
    <dgm:cxn modelId="{60376018-FE70-4ECC-B06C-631226E2AB0F}" type="presParOf" srcId="{54DB16AC-0BF7-48BC-A710-04447F61085B}" destId="{A8C2F52F-B00C-46AC-B3D4-15982A0A9C6C}" srcOrd="0" destOrd="0" presId="urn:microsoft.com/office/officeart/2005/8/layout/hierarchy1"/>
    <dgm:cxn modelId="{2C1774B1-F6FD-4ECC-B38C-8829914554A4}" type="presParOf" srcId="{54DB16AC-0BF7-48BC-A710-04447F61085B}" destId="{2CD2494B-03A4-402E-B0F6-CEF946164292}" srcOrd="1" destOrd="0" presId="urn:microsoft.com/office/officeart/2005/8/layout/hierarchy1"/>
    <dgm:cxn modelId="{A4866842-ACDD-4EE9-93E9-29EE50CF7D1F}" type="presParOf" srcId="{A57D5413-7A95-47A4-8381-D944026453D5}" destId="{A77559D4-8C5E-4BED-96D7-2E2B9491E372}" srcOrd="1" destOrd="0" presId="urn:microsoft.com/office/officeart/2005/8/layout/hierarchy1"/>
    <dgm:cxn modelId="{F98E0ABC-FD39-465B-A881-F66F214F7949}" type="presParOf" srcId="{A77559D4-8C5E-4BED-96D7-2E2B9491E372}" destId="{34C33B5B-F7E3-4CDB-9D59-083D9369EAF8}" srcOrd="0" destOrd="0" presId="urn:microsoft.com/office/officeart/2005/8/layout/hierarchy1"/>
    <dgm:cxn modelId="{1F73FE85-C367-4C33-A492-9B7028F3DB34}" type="presParOf" srcId="{A77559D4-8C5E-4BED-96D7-2E2B9491E372}" destId="{2324FB47-6442-4964-9D3F-558165BC8891}" srcOrd="1" destOrd="0" presId="urn:microsoft.com/office/officeart/2005/8/layout/hierarchy1"/>
    <dgm:cxn modelId="{DDA14587-06B8-49A8-95E4-2AD8DECA9E9F}" type="presParOf" srcId="{2324FB47-6442-4964-9D3F-558165BC8891}" destId="{977F69EF-EA50-481C-986B-E1BC76AEE9A6}" srcOrd="0" destOrd="0" presId="urn:microsoft.com/office/officeart/2005/8/layout/hierarchy1"/>
    <dgm:cxn modelId="{D88C4CCC-2EA1-4456-99BF-0AD2A5B8E28C}" type="presParOf" srcId="{977F69EF-EA50-481C-986B-E1BC76AEE9A6}" destId="{0C5A1D53-314D-469D-8F43-B332DBACA48C}" srcOrd="0" destOrd="0" presId="urn:microsoft.com/office/officeart/2005/8/layout/hierarchy1"/>
    <dgm:cxn modelId="{2B0F7399-D914-40B5-A5BA-7AF14A1246DA}" type="presParOf" srcId="{977F69EF-EA50-481C-986B-E1BC76AEE9A6}" destId="{331A62A2-8ED5-4C14-AB30-1314586F6F6E}" srcOrd="1" destOrd="0" presId="urn:microsoft.com/office/officeart/2005/8/layout/hierarchy1"/>
    <dgm:cxn modelId="{B7F55182-9B4C-4ED2-A39C-C1D151BE7563}" type="presParOf" srcId="{2324FB47-6442-4964-9D3F-558165BC8891}" destId="{BE1751BE-A5DF-4B2B-B3E3-DA2245A2B5CC}" srcOrd="1" destOrd="0" presId="urn:microsoft.com/office/officeart/2005/8/layout/hierarchy1"/>
    <dgm:cxn modelId="{7C6962A1-EC4B-49FE-B731-0BC2AE468C32}" type="presParOf" srcId="{BE1751BE-A5DF-4B2B-B3E3-DA2245A2B5CC}" destId="{8A705333-C518-4124-A387-10F9C259651A}" srcOrd="0" destOrd="0" presId="urn:microsoft.com/office/officeart/2005/8/layout/hierarchy1"/>
    <dgm:cxn modelId="{B5BDFED6-EC66-4A51-BBEC-26D0DF21E998}" type="presParOf" srcId="{BE1751BE-A5DF-4B2B-B3E3-DA2245A2B5CC}" destId="{8A4B15AD-AB5E-42A9-908E-E95A0B28D79F}" srcOrd="1" destOrd="0" presId="urn:microsoft.com/office/officeart/2005/8/layout/hierarchy1"/>
    <dgm:cxn modelId="{474C9696-313E-4376-8209-9EC3C4AFE3A9}" type="presParOf" srcId="{8A4B15AD-AB5E-42A9-908E-E95A0B28D79F}" destId="{3634A4F1-3B73-4D19-A78B-1AAE67440216}" srcOrd="0" destOrd="0" presId="urn:microsoft.com/office/officeart/2005/8/layout/hierarchy1"/>
    <dgm:cxn modelId="{4A89F31C-A3A8-4318-AE7E-90615FE62420}" type="presParOf" srcId="{3634A4F1-3B73-4D19-A78B-1AAE67440216}" destId="{3CE57B80-55E4-4980-AB38-1A30FA18520A}" srcOrd="0" destOrd="0" presId="urn:microsoft.com/office/officeart/2005/8/layout/hierarchy1"/>
    <dgm:cxn modelId="{7F8C5971-C985-4BC1-AA10-1049451E1F4B}" type="presParOf" srcId="{3634A4F1-3B73-4D19-A78B-1AAE67440216}" destId="{8C596E9E-FE09-4EB2-83E7-750F6E037A0C}" srcOrd="1" destOrd="0" presId="urn:microsoft.com/office/officeart/2005/8/layout/hierarchy1"/>
    <dgm:cxn modelId="{AA89483F-7769-476E-9DA2-C6EF6AF87A3E}" type="presParOf" srcId="{8A4B15AD-AB5E-42A9-908E-E95A0B28D79F}" destId="{27055360-95A0-4203-AFCA-FBF9FA36D2EB}" srcOrd="1" destOrd="0" presId="urn:microsoft.com/office/officeart/2005/8/layout/hierarchy1"/>
    <dgm:cxn modelId="{B63AF6A7-9004-46D5-A682-E805EBA797A2}" type="presParOf" srcId="{BE1751BE-A5DF-4B2B-B3E3-DA2245A2B5CC}" destId="{EBEAA961-8522-491B-AD00-EE82EB707428}" srcOrd="2" destOrd="0" presId="urn:microsoft.com/office/officeart/2005/8/layout/hierarchy1"/>
    <dgm:cxn modelId="{0FC01EA8-00C2-4D50-892D-D45FCA11098A}" type="presParOf" srcId="{BE1751BE-A5DF-4B2B-B3E3-DA2245A2B5CC}" destId="{DA36A1D9-50FE-4968-B003-8E773366C55A}" srcOrd="3" destOrd="0" presId="urn:microsoft.com/office/officeart/2005/8/layout/hierarchy1"/>
    <dgm:cxn modelId="{F34266CF-1380-4D01-9F71-B0ADBDF87D4B}" type="presParOf" srcId="{DA36A1D9-50FE-4968-B003-8E773366C55A}" destId="{D8D96A6C-30DB-4E74-BB20-DCE52F12D6F1}" srcOrd="0" destOrd="0" presId="urn:microsoft.com/office/officeart/2005/8/layout/hierarchy1"/>
    <dgm:cxn modelId="{092871BB-6CCF-4271-93F1-3D081FB584EE}" type="presParOf" srcId="{D8D96A6C-30DB-4E74-BB20-DCE52F12D6F1}" destId="{51765288-464C-4318-AF9C-7C8E262D3908}" srcOrd="0" destOrd="0" presId="urn:microsoft.com/office/officeart/2005/8/layout/hierarchy1"/>
    <dgm:cxn modelId="{8562A0C3-B0FA-4845-ABDF-68C887856EE5}" type="presParOf" srcId="{D8D96A6C-30DB-4E74-BB20-DCE52F12D6F1}" destId="{C75D7492-510C-4F2B-A415-E7B2C6831B1B}" srcOrd="1" destOrd="0" presId="urn:microsoft.com/office/officeart/2005/8/layout/hierarchy1"/>
    <dgm:cxn modelId="{3FA29256-E3DA-4B6F-AACB-E8C2409F46E3}" type="presParOf" srcId="{DA36A1D9-50FE-4968-B003-8E773366C55A}" destId="{B846DFB0-7E34-44B3-9B25-8D15F5A06AD8}" srcOrd="1" destOrd="0" presId="urn:microsoft.com/office/officeart/2005/8/layout/hierarchy1"/>
    <dgm:cxn modelId="{9E531FCE-92AD-4754-9DAA-F901019BE79A}" type="presParOf" srcId="{BE1751BE-A5DF-4B2B-B3E3-DA2245A2B5CC}" destId="{2427CDD1-7449-4A0E-AA40-1DC3B98C0E07}" srcOrd="4" destOrd="0" presId="urn:microsoft.com/office/officeart/2005/8/layout/hierarchy1"/>
    <dgm:cxn modelId="{D45513B3-6947-42CC-B78D-177439BE2B5C}" type="presParOf" srcId="{BE1751BE-A5DF-4B2B-B3E3-DA2245A2B5CC}" destId="{3659C1F8-51C8-489C-B484-D11404022735}" srcOrd="5" destOrd="0" presId="urn:microsoft.com/office/officeart/2005/8/layout/hierarchy1"/>
    <dgm:cxn modelId="{7403403C-C498-4A58-86F1-7B839F995527}" type="presParOf" srcId="{3659C1F8-51C8-489C-B484-D11404022735}" destId="{9F1A46FC-BAB6-4FC1-9818-07FE2DAA70B5}" srcOrd="0" destOrd="0" presId="urn:microsoft.com/office/officeart/2005/8/layout/hierarchy1"/>
    <dgm:cxn modelId="{32D39E50-4BA1-42D5-B160-608786D3E2CD}" type="presParOf" srcId="{9F1A46FC-BAB6-4FC1-9818-07FE2DAA70B5}" destId="{BF042E66-DB27-4860-8583-703B8A9B1989}" srcOrd="0" destOrd="0" presId="urn:microsoft.com/office/officeart/2005/8/layout/hierarchy1"/>
    <dgm:cxn modelId="{DA664F5C-25B6-43CD-9C35-630FA145DDBE}" type="presParOf" srcId="{9F1A46FC-BAB6-4FC1-9818-07FE2DAA70B5}" destId="{6918078D-F0E5-4032-817C-04164E76B337}" srcOrd="1" destOrd="0" presId="urn:microsoft.com/office/officeart/2005/8/layout/hierarchy1"/>
    <dgm:cxn modelId="{5DD08DB4-99D1-41B8-96E5-718C4F3351E2}" type="presParOf" srcId="{3659C1F8-51C8-489C-B484-D11404022735}" destId="{382C0BC6-8FBD-4C6D-9E11-10A05D8F6D27}" srcOrd="1" destOrd="0" presId="urn:microsoft.com/office/officeart/2005/8/layout/hierarchy1"/>
    <dgm:cxn modelId="{5147F2CE-6339-401F-A2AA-ACADC068D1CE}" type="presParOf" srcId="{BE1751BE-A5DF-4B2B-B3E3-DA2245A2B5CC}" destId="{82D5FF59-1BA7-494E-8F0F-238E9C028E7D}" srcOrd="6" destOrd="0" presId="urn:microsoft.com/office/officeart/2005/8/layout/hierarchy1"/>
    <dgm:cxn modelId="{27637343-B9B3-4C89-888C-1A19039AA5D3}" type="presParOf" srcId="{BE1751BE-A5DF-4B2B-B3E3-DA2245A2B5CC}" destId="{34336E88-55F8-4338-8C03-88809D2ACD98}" srcOrd="7" destOrd="0" presId="urn:microsoft.com/office/officeart/2005/8/layout/hierarchy1"/>
    <dgm:cxn modelId="{47EA895C-9D22-4E3A-9116-936E6B86AFC9}" type="presParOf" srcId="{34336E88-55F8-4338-8C03-88809D2ACD98}" destId="{C15E63B3-92C0-4AA8-B8E6-ADC966D1E544}" srcOrd="0" destOrd="0" presId="urn:microsoft.com/office/officeart/2005/8/layout/hierarchy1"/>
    <dgm:cxn modelId="{03F5CBC9-D30B-407E-84D7-8B1A598811DE}" type="presParOf" srcId="{C15E63B3-92C0-4AA8-B8E6-ADC966D1E544}" destId="{5A9AA62C-0CDE-49EB-B1E5-E01943E585C6}" srcOrd="0" destOrd="0" presId="urn:microsoft.com/office/officeart/2005/8/layout/hierarchy1"/>
    <dgm:cxn modelId="{D6959619-7F10-408C-8872-E8677A15EAEE}" type="presParOf" srcId="{C15E63B3-92C0-4AA8-B8E6-ADC966D1E544}" destId="{3A331DFC-A5D0-40FB-A0CE-44780074E01D}" srcOrd="1" destOrd="0" presId="urn:microsoft.com/office/officeart/2005/8/layout/hierarchy1"/>
    <dgm:cxn modelId="{2097F13B-6A22-4A49-9C2B-CCFFCECA9F4D}" type="presParOf" srcId="{34336E88-55F8-4338-8C03-88809D2ACD98}" destId="{734C338F-A3CE-47CC-9DFF-14313E9B343B}" srcOrd="1" destOrd="0" presId="urn:microsoft.com/office/officeart/2005/8/layout/hierarchy1"/>
    <dgm:cxn modelId="{9118C1A8-8B00-4B1E-B5D3-5568B0D9DC9A}" type="presParOf" srcId="{A77559D4-8C5E-4BED-96D7-2E2B9491E372}" destId="{84276140-F120-454A-B9E9-E87212874921}" srcOrd="2" destOrd="0" presId="urn:microsoft.com/office/officeart/2005/8/layout/hierarchy1"/>
    <dgm:cxn modelId="{7724A3F8-AA0E-459D-836E-D5621749F67E}" type="presParOf" srcId="{A77559D4-8C5E-4BED-96D7-2E2B9491E372}" destId="{DD52A9AA-1611-4024-BB26-06A847E10537}" srcOrd="3" destOrd="0" presId="urn:microsoft.com/office/officeart/2005/8/layout/hierarchy1"/>
    <dgm:cxn modelId="{2EEA95C7-DB1D-447F-8681-A6974DA361BE}" type="presParOf" srcId="{DD52A9AA-1611-4024-BB26-06A847E10537}" destId="{E35CA62D-473A-41DC-A286-2A9713822D17}" srcOrd="0" destOrd="0" presId="urn:microsoft.com/office/officeart/2005/8/layout/hierarchy1"/>
    <dgm:cxn modelId="{9488307D-0633-48A7-9297-B880A58975B3}" type="presParOf" srcId="{E35CA62D-473A-41DC-A286-2A9713822D17}" destId="{E131486D-572F-4813-875B-3B00DA45906C}" srcOrd="0" destOrd="0" presId="urn:microsoft.com/office/officeart/2005/8/layout/hierarchy1"/>
    <dgm:cxn modelId="{583C3745-5DD5-4040-9741-3C8D40C8550C}" type="presParOf" srcId="{E35CA62D-473A-41DC-A286-2A9713822D17}" destId="{6A47132E-B2D8-4CB3-980A-4BF08562ED06}" srcOrd="1" destOrd="0" presId="urn:microsoft.com/office/officeart/2005/8/layout/hierarchy1"/>
    <dgm:cxn modelId="{961B5CEF-F38E-4D8C-8C50-17740EB6E923}" type="presParOf" srcId="{DD52A9AA-1611-4024-BB26-06A847E10537}" destId="{0663BF3A-7F22-4D3A-815B-65DAA2D0C79C}" srcOrd="1" destOrd="0" presId="urn:microsoft.com/office/officeart/2005/8/layout/hierarchy1"/>
    <dgm:cxn modelId="{B59029D5-6935-4C77-913F-C2151ED1E1B2}" type="presParOf" srcId="{0663BF3A-7F22-4D3A-815B-65DAA2D0C79C}" destId="{249FCBEF-DF52-4338-96BD-EA1AFB9ABE5D}" srcOrd="0" destOrd="0" presId="urn:microsoft.com/office/officeart/2005/8/layout/hierarchy1"/>
    <dgm:cxn modelId="{4D62673D-7A88-4F31-8EC8-CC093BE92655}" type="presParOf" srcId="{0663BF3A-7F22-4D3A-815B-65DAA2D0C79C}" destId="{68F0EA85-6C27-4367-A88D-2878937F759E}" srcOrd="1" destOrd="0" presId="urn:microsoft.com/office/officeart/2005/8/layout/hierarchy1"/>
    <dgm:cxn modelId="{E004D4EB-4DD7-488A-99E6-3619C7880D73}" type="presParOf" srcId="{68F0EA85-6C27-4367-A88D-2878937F759E}" destId="{FDBE9831-03E0-4725-922E-5DC00A3A5DAA}" srcOrd="0" destOrd="0" presId="urn:microsoft.com/office/officeart/2005/8/layout/hierarchy1"/>
    <dgm:cxn modelId="{1E6264C3-907D-4468-922E-F1C7B3B49DEB}" type="presParOf" srcId="{FDBE9831-03E0-4725-922E-5DC00A3A5DAA}" destId="{C940883C-38C0-47A9-A5B8-6D0110B831B7}" srcOrd="0" destOrd="0" presId="urn:microsoft.com/office/officeart/2005/8/layout/hierarchy1"/>
    <dgm:cxn modelId="{C9F2A9F4-B861-4E11-B0F4-12DAD36EA7CF}" type="presParOf" srcId="{FDBE9831-03E0-4725-922E-5DC00A3A5DAA}" destId="{1BFA24A8-1786-478C-B1F1-70184C926585}" srcOrd="1" destOrd="0" presId="urn:microsoft.com/office/officeart/2005/8/layout/hierarchy1"/>
    <dgm:cxn modelId="{3306D879-4BDF-4FD3-86D2-F2967BDEDA94}" type="presParOf" srcId="{68F0EA85-6C27-4367-A88D-2878937F759E}" destId="{44987575-546A-4A0F-97B2-57FCDA5643C9}" srcOrd="1" destOrd="0" presId="urn:microsoft.com/office/officeart/2005/8/layout/hierarchy1"/>
    <dgm:cxn modelId="{02213E46-35B9-4EEC-A484-BB60149BB209}" type="presParOf" srcId="{0663BF3A-7F22-4D3A-815B-65DAA2D0C79C}" destId="{A9DBA7FA-A08D-4A88-82AE-0E7E3C8301ED}" srcOrd="2" destOrd="0" presId="urn:microsoft.com/office/officeart/2005/8/layout/hierarchy1"/>
    <dgm:cxn modelId="{518E8302-52AB-4799-99E6-1AEF36A26CA6}" type="presParOf" srcId="{0663BF3A-7F22-4D3A-815B-65DAA2D0C79C}" destId="{A83FEBBD-DCD2-439E-8579-021DF6499683}" srcOrd="3" destOrd="0" presId="urn:microsoft.com/office/officeart/2005/8/layout/hierarchy1"/>
    <dgm:cxn modelId="{8089151C-FCB9-4DDA-8053-7E078DC6F0B9}" type="presParOf" srcId="{A83FEBBD-DCD2-439E-8579-021DF6499683}" destId="{968C3C38-5055-4238-990B-F2973F3E7856}" srcOrd="0" destOrd="0" presId="urn:microsoft.com/office/officeart/2005/8/layout/hierarchy1"/>
    <dgm:cxn modelId="{C263FD69-BA08-4745-BCAE-7ED936A9BA07}" type="presParOf" srcId="{968C3C38-5055-4238-990B-F2973F3E7856}" destId="{C0122ECD-1069-40F0-8C4D-F82C53FC5A2E}" srcOrd="0" destOrd="0" presId="urn:microsoft.com/office/officeart/2005/8/layout/hierarchy1"/>
    <dgm:cxn modelId="{9BE0379B-A96B-418F-A76C-AA771B5CEFC3}" type="presParOf" srcId="{968C3C38-5055-4238-990B-F2973F3E7856}" destId="{A2AD9080-D28A-4570-9150-DC3EBD15F8AB}" srcOrd="1" destOrd="0" presId="urn:microsoft.com/office/officeart/2005/8/layout/hierarchy1"/>
    <dgm:cxn modelId="{14D726D8-1508-487A-81B3-6D10A96C3B39}" type="presParOf" srcId="{A83FEBBD-DCD2-439E-8579-021DF6499683}" destId="{3B15F713-3E5E-4205-9C7B-86EC6B2D8FB0}" srcOrd="1" destOrd="0" presId="urn:microsoft.com/office/officeart/2005/8/layout/hierarchy1"/>
    <dgm:cxn modelId="{985170AA-EEFF-4523-8AB1-9BCCA4BC2BF7}" type="presParOf" srcId="{0663BF3A-7F22-4D3A-815B-65DAA2D0C79C}" destId="{CD255631-E7FB-4B2C-B48B-C4B577402036}" srcOrd="4" destOrd="0" presId="urn:microsoft.com/office/officeart/2005/8/layout/hierarchy1"/>
    <dgm:cxn modelId="{5C7B78FE-6F31-410A-8BE3-35DF25C1F692}" type="presParOf" srcId="{0663BF3A-7F22-4D3A-815B-65DAA2D0C79C}" destId="{EE081278-D714-4E34-A262-38A20524C144}" srcOrd="5" destOrd="0" presId="urn:microsoft.com/office/officeart/2005/8/layout/hierarchy1"/>
    <dgm:cxn modelId="{C235FC21-79EE-44E9-B63D-076A841D4272}" type="presParOf" srcId="{EE081278-D714-4E34-A262-38A20524C144}" destId="{5895D27A-F6B5-407D-96A8-C3D5760DED89}" srcOrd="0" destOrd="0" presId="urn:microsoft.com/office/officeart/2005/8/layout/hierarchy1"/>
    <dgm:cxn modelId="{BFFCB355-43A6-4F4A-A5A6-A6218657F4BF}" type="presParOf" srcId="{5895D27A-F6B5-407D-96A8-C3D5760DED89}" destId="{13A7EFD6-409D-4C61-80CB-30BA8F7AC8FC}" srcOrd="0" destOrd="0" presId="urn:microsoft.com/office/officeart/2005/8/layout/hierarchy1"/>
    <dgm:cxn modelId="{0722ED8D-E76A-451A-9A34-F91B8F1EC8E1}" type="presParOf" srcId="{5895D27A-F6B5-407D-96A8-C3D5760DED89}" destId="{992704AC-EA46-4D32-B9CA-5C0684C7B9B0}" srcOrd="1" destOrd="0" presId="urn:microsoft.com/office/officeart/2005/8/layout/hierarchy1"/>
    <dgm:cxn modelId="{DE6B62D2-35CA-4255-9655-B9757E5F94C5}" type="presParOf" srcId="{EE081278-D714-4E34-A262-38A20524C144}" destId="{AEE11658-9EAC-418C-A1C7-8639B8B1E193}"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7C8AB120-5C74-42CE-8BA5-D7EB3203D1E4}" type="doc">
      <dgm:prSet loTypeId="urn:microsoft.com/office/officeart/2005/8/layout/vList5" loCatId="list" qsTypeId="urn:microsoft.com/office/officeart/2005/8/quickstyle/simple1" qsCatId="simple" csTypeId="urn:microsoft.com/office/officeart/2005/8/colors/accent1_2" csCatId="accent1" phldr="1"/>
      <dgm:spPr/>
      <dgm:t>
        <a:bodyPr/>
        <a:lstStyle/>
        <a:p>
          <a:pPr rtl="1"/>
          <a:endParaRPr lang="ar-SA"/>
        </a:p>
      </dgm:t>
    </dgm:pt>
    <dgm:pt modelId="{42A61216-2422-443F-BB00-1233D529BD55}">
      <dgm:prSet phldrT="[نص]"/>
      <dgm:spPr/>
      <dgm:t>
        <a:bodyPr/>
        <a:lstStyle/>
        <a:p>
          <a:pPr rtl="1"/>
          <a:r>
            <a:rPr lang="ar-SA" dirty="0" smtClean="0"/>
            <a:t>جرائم التستر على المتآمرين ضد الدولة </a:t>
          </a:r>
          <a:endParaRPr lang="ar-SA" dirty="0"/>
        </a:p>
      </dgm:t>
    </dgm:pt>
    <dgm:pt modelId="{86DE9716-9DE5-434E-97C3-5384F4A34092}" type="parTrans" cxnId="{04618BB8-9269-453B-8210-09AEA980E7AB}">
      <dgm:prSet/>
      <dgm:spPr/>
      <dgm:t>
        <a:bodyPr/>
        <a:lstStyle/>
        <a:p>
          <a:pPr rtl="1"/>
          <a:endParaRPr lang="ar-SA"/>
        </a:p>
      </dgm:t>
    </dgm:pt>
    <dgm:pt modelId="{99683916-A176-42F2-9368-0262A2C60527}" type="sibTrans" cxnId="{04618BB8-9269-453B-8210-09AEA980E7AB}">
      <dgm:prSet/>
      <dgm:spPr/>
      <dgm:t>
        <a:bodyPr/>
        <a:lstStyle/>
        <a:p>
          <a:pPr rtl="1"/>
          <a:endParaRPr lang="ar-SA"/>
        </a:p>
      </dgm:t>
    </dgm:pt>
    <dgm:pt modelId="{36479D98-662B-40D6-B5FC-B16F4F309F77}">
      <dgm:prSet phldrT="[نص]" custT="1"/>
      <dgm:spPr/>
      <dgm:t>
        <a:bodyPr/>
        <a:lstStyle/>
        <a:p>
          <a:pPr rtl="1"/>
          <a:r>
            <a:rPr lang="ar-SA" sz="1400" dirty="0" smtClean="0">
              <a:solidFill>
                <a:schemeClr val="accent1">
                  <a:lumMod val="50000"/>
                </a:schemeClr>
              </a:solidFill>
            </a:rPr>
            <a:t>يعد مرتكبا لجريمة المتآمر على الدولة  كل شخص يتستر على مجرم هارب من العدالة أو يعرف مجرم  ويمتنع عن التبليغ و يعاقب </a:t>
          </a:r>
          <a:r>
            <a:rPr lang="ar-SA" sz="1400" dirty="0" err="1" smtClean="0">
              <a:solidFill>
                <a:schemeClr val="accent1">
                  <a:lumMod val="50000"/>
                </a:schemeClr>
              </a:solidFill>
            </a:rPr>
            <a:t>بالاعدام</a:t>
          </a:r>
          <a:r>
            <a:rPr lang="ar-SA" sz="1400" dirty="0" smtClean="0">
              <a:solidFill>
                <a:schemeClr val="accent1">
                  <a:lumMod val="50000"/>
                </a:schemeClr>
              </a:solidFill>
            </a:rPr>
            <a:t>.</a:t>
          </a:r>
          <a:endParaRPr lang="ar-SA" sz="1400" dirty="0">
            <a:solidFill>
              <a:schemeClr val="accent1">
                <a:lumMod val="50000"/>
              </a:schemeClr>
            </a:solidFill>
          </a:endParaRPr>
        </a:p>
      </dgm:t>
    </dgm:pt>
    <dgm:pt modelId="{7F9FE4F3-34B9-4CC2-841B-FA6443C39FED}" type="parTrans" cxnId="{CF5AB1F9-664C-4282-BE23-39E541B2C8EC}">
      <dgm:prSet/>
      <dgm:spPr/>
      <dgm:t>
        <a:bodyPr/>
        <a:lstStyle/>
        <a:p>
          <a:pPr rtl="1"/>
          <a:endParaRPr lang="ar-SA"/>
        </a:p>
      </dgm:t>
    </dgm:pt>
    <dgm:pt modelId="{06B4ACB2-70EB-4EC1-B12A-2B2532A39070}" type="sibTrans" cxnId="{CF5AB1F9-664C-4282-BE23-39E541B2C8EC}">
      <dgm:prSet/>
      <dgm:spPr/>
      <dgm:t>
        <a:bodyPr/>
        <a:lstStyle/>
        <a:p>
          <a:pPr rtl="1"/>
          <a:endParaRPr lang="ar-SA"/>
        </a:p>
      </dgm:t>
    </dgm:pt>
    <dgm:pt modelId="{1DBCEDA2-F30A-4FC6-B6AA-2129BF576C5D}">
      <dgm:prSet phldrT="[نص]"/>
      <dgm:spPr/>
      <dgm:t>
        <a:bodyPr/>
        <a:lstStyle/>
        <a:p>
          <a:pPr rtl="1"/>
          <a:r>
            <a:rPr lang="ar-SA" dirty="0" smtClean="0"/>
            <a:t>الجرائم العسكرية</a:t>
          </a:r>
          <a:endParaRPr lang="ar-SA" dirty="0"/>
        </a:p>
      </dgm:t>
    </dgm:pt>
    <dgm:pt modelId="{63D16FBE-BEFB-4502-9F28-660FCDF2B499}" type="parTrans" cxnId="{6C13AA9B-A82A-4603-9513-3EB9313207F0}">
      <dgm:prSet/>
      <dgm:spPr/>
      <dgm:t>
        <a:bodyPr/>
        <a:lstStyle/>
        <a:p>
          <a:pPr rtl="1"/>
          <a:endParaRPr lang="ar-SA"/>
        </a:p>
      </dgm:t>
    </dgm:pt>
    <dgm:pt modelId="{6213192D-CFD5-4CC6-A051-3D4893EBD1DC}" type="sibTrans" cxnId="{6C13AA9B-A82A-4603-9513-3EB9313207F0}">
      <dgm:prSet/>
      <dgm:spPr/>
      <dgm:t>
        <a:bodyPr/>
        <a:lstStyle/>
        <a:p>
          <a:pPr rtl="1"/>
          <a:endParaRPr lang="ar-SA"/>
        </a:p>
      </dgm:t>
    </dgm:pt>
    <dgm:pt modelId="{1E87E64D-9971-4587-86C7-6141F5BA221C}">
      <dgm:prSet phldrT="[نص]" custT="1"/>
      <dgm:spPr/>
      <dgm:t>
        <a:bodyPr/>
        <a:lstStyle/>
        <a:p>
          <a:pPr rtl="1"/>
          <a:r>
            <a:rPr lang="ar-SA" sz="1400" dirty="0" smtClean="0">
              <a:solidFill>
                <a:schemeClr val="accent1">
                  <a:lumMod val="50000"/>
                </a:schemeClr>
              </a:solidFill>
            </a:rPr>
            <a:t>تشمل جريمة التخلف عن أداء الخدمة العسكرية أو الهروب منها أو ارسال شخص بدلا من الشخص المطلوب و يعاقب </a:t>
          </a:r>
          <a:r>
            <a:rPr lang="ar-SA" sz="1400" dirty="0" err="1" smtClean="0">
              <a:solidFill>
                <a:schemeClr val="accent1">
                  <a:lumMod val="50000"/>
                </a:schemeClr>
              </a:solidFill>
            </a:rPr>
            <a:t>بالاعدام</a:t>
          </a:r>
          <a:r>
            <a:rPr lang="ar-SA" sz="1400" dirty="0" smtClean="0">
              <a:solidFill>
                <a:schemeClr val="accent1">
                  <a:lumMod val="50000"/>
                </a:schemeClr>
              </a:solidFill>
            </a:rPr>
            <a:t> </a:t>
          </a:r>
          <a:endParaRPr lang="ar-SA" sz="1400" dirty="0">
            <a:solidFill>
              <a:schemeClr val="accent1">
                <a:lumMod val="50000"/>
              </a:schemeClr>
            </a:solidFill>
          </a:endParaRPr>
        </a:p>
      </dgm:t>
    </dgm:pt>
    <dgm:pt modelId="{F8A63596-8D64-45D3-BBB3-4E9339ED6309}" type="parTrans" cxnId="{C8005C5E-8824-402F-97FE-B498770304D7}">
      <dgm:prSet/>
      <dgm:spPr/>
      <dgm:t>
        <a:bodyPr/>
        <a:lstStyle/>
        <a:p>
          <a:pPr rtl="1"/>
          <a:endParaRPr lang="ar-SA"/>
        </a:p>
      </dgm:t>
    </dgm:pt>
    <dgm:pt modelId="{FCE461F6-7CC3-4E19-BF70-B1B06EFA679A}" type="sibTrans" cxnId="{C8005C5E-8824-402F-97FE-B498770304D7}">
      <dgm:prSet/>
      <dgm:spPr/>
      <dgm:t>
        <a:bodyPr/>
        <a:lstStyle/>
        <a:p>
          <a:pPr rtl="1"/>
          <a:endParaRPr lang="ar-SA"/>
        </a:p>
      </dgm:t>
    </dgm:pt>
    <dgm:pt modelId="{71F5FD7B-B327-495E-9264-13B063CF1A09}">
      <dgm:prSet phldrT="[نص]" custT="1"/>
      <dgm:spPr/>
      <dgm:t>
        <a:bodyPr/>
        <a:lstStyle/>
        <a:p>
          <a:pPr rtl="1"/>
          <a:r>
            <a:rPr lang="ar-SA" sz="1400" dirty="0" smtClean="0">
              <a:solidFill>
                <a:schemeClr val="accent1">
                  <a:lumMod val="50000"/>
                </a:schemeClr>
              </a:solidFill>
            </a:rPr>
            <a:t>وأصبغ القانون على أموال العسكريين الحماية و قرر عقوبة الاعدام على كل عسكري يغتصب أموال الجندي أو اثاث بيته.</a:t>
          </a:r>
          <a:endParaRPr lang="ar-SA" sz="1400" dirty="0">
            <a:solidFill>
              <a:schemeClr val="accent1">
                <a:lumMod val="50000"/>
              </a:schemeClr>
            </a:solidFill>
          </a:endParaRPr>
        </a:p>
      </dgm:t>
    </dgm:pt>
    <dgm:pt modelId="{AA597D64-998D-4797-8293-03C4D0439736}" type="parTrans" cxnId="{64B0F25A-0B1D-4B8D-99DA-25CCDABC67A2}">
      <dgm:prSet/>
      <dgm:spPr/>
      <dgm:t>
        <a:bodyPr/>
        <a:lstStyle/>
        <a:p>
          <a:pPr rtl="1"/>
          <a:endParaRPr lang="ar-SA"/>
        </a:p>
      </dgm:t>
    </dgm:pt>
    <dgm:pt modelId="{0FEE7722-67EA-4C81-9486-07E9043F491C}" type="sibTrans" cxnId="{64B0F25A-0B1D-4B8D-99DA-25CCDABC67A2}">
      <dgm:prSet/>
      <dgm:spPr/>
      <dgm:t>
        <a:bodyPr/>
        <a:lstStyle/>
        <a:p>
          <a:pPr rtl="1"/>
          <a:endParaRPr lang="ar-SA"/>
        </a:p>
      </dgm:t>
    </dgm:pt>
    <dgm:pt modelId="{0AD5AF5D-9E50-4437-9DBE-AFBFDBDAFADC}">
      <dgm:prSet phldrT="[نص]"/>
      <dgm:spPr/>
      <dgm:t>
        <a:bodyPr/>
        <a:lstStyle/>
        <a:p>
          <a:pPr rtl="1"/>
          <a:r>
            <a:rPr lang="ar-SA" dirty="0" smtClean="0"/>
            <a:t>سرقة أموال المعابد و الملوك </a:t>
          </a:r>
          <a:endParaRPr lang="ar-SA" dirty="0"/>
        </a:p>
      </dgm:t>
    </dgm:pt>
    <dgm:pt modelId="{3FF94FFF-E669-4465-83A3-8EF674F83743}" type="parTrans" cxnId="{7AB9D81B-21BC-45F6-BC44-DD6A4C279A49}">
      <dgm:prSet/>
      <dgm:spPr/>
      <dgm:t>
        <a:bodyPr/>
        <a:lstStyle/>
        <a:p>
          <a:pPr rtl="1"/>
          <a:endParaRPr lang="ar-SA"/>
        </a:p>
      </dgm:t>
    </dgm:pt>
    <dgm:pt modelId="{3377D2A6-D90D-4F89-9E5E-1061FF038DA4}" type="sibTrans" cxnId="{7AB9D81B-21BC-45F6-BC44-DD6A4C279A49}">
      <dgm:prSet/>
      <dgm:spPr/>
      <dgm:t>
        <a:bodyPr/>
        <a:lstStyle/>
        <a:p>
          <a:pPr rtl="1"/>
          <a:endParaRPr lang="ar-SA"/>
        </a:p>
      </dgm:t>
    </dgm:pt>
    <dgm:pt modelId="{1B07B225-DA7C-41AF-AAF1-10BDB4FF2B18}">
      <dgm:prSet phldrT="[نص]" custT="1"/>
      <dgm:spPr/>
      <dgm:t>
        <a:bodyPr/>
        <a:lstStyle/>
        <a:p>
          <a:pPr rtl="1"/>
          <a:r>
            <a:rPr lang="ar-SA" sz="1400" dirty="0" smtClean="0">
              <a:solidFill>
                <a:schemeClr val="accent1">
                  <a:lumMod val="50000"/>
                </a:schemeClr>
              </a:solidFill>
            </a:rPr>
            <a:t>اذا سرق الشخص مالا فيعاقب </a:t>
          </a:r>
          <a:r>
            <a:rPr lang="ar-SA" sz="1400" dirty="0" err="1" smtClean="0">
              <a:solidFill>
                <a:schemeClr val="accent1">
                  <a:lumMod val="50000"/>
                </a:schemeClr>
              </a:solidFill>
            </a:rPr>
            <a:t>بالاعدام</a:t>
          </a:r>
          <a:r>
            <a:rPr lang="ar-SA" sz="1400" dirty="0" smtClean="0">
              <a:solidFill>
                <a:schemeClr val="accent1">
                  <a:lumMod val="50000"/>
                </a:schemeClr>
              </a:solidFill>
            </a:rPr>
            <a:t> هو ومن يتستر عليه </a:t>
          </a:r>
          <a:endParaRPr lang="ar-SA" sz="1400" dirty="0">
            <a:solidFill>
              <a:schemeClr val="accent1">
                <a:lumMod val="50000"/>
              </a:schemeClr>
            </a:solidFill>
          </a:endParaRPr>
        </a:p>
      </dgm:t>
    </dgm:pt>
    <dgm:pt modelId="{86D9A4B2-791E-46CE-99E9-9AFDF157B77F}" type="parTrans" cxnId="{F9333E32-96B2-49B6-8D2E-391D9EA31391}">
      <dgm:prSet/>
      <dgm:spPr/>
      <dgm:t>
        <a:bodyPr/>
        <a:lstStyle/>
        <a:p>
          <a:pPr rtl="1"/>
          <a:endParaRPr lang="ar-SA"/>
        </a:p>
      </dgm:t>
    </dgm:pt>
    <dgm:pt modelId="{2FF7D4B5-4BB2-40B4-B5AD-84319B8551F0}" type="sibTrans" cxnId="{F9333E32-96B2-49B6-8D2E-391D9EA31391}">
      <dgm:prSet/>
      <dgm:spPr/>
      <dgm:t>
        <a:bodyPr/>
        <a:lstStyle/>
        <a:p>
          <a:pPr rtl="1"/>
          <a:endParaRPr lang="ar-SA"/>
        </a:p>
      </dgm:t>
    </dgm:pt>
    <dgm:pt modelId="{7EEDABDA-21C0-4F81-987C-2E86137F35CC}">
      <dgm:prSet phldrT="[نص]" custT="1"/>
      <dgm:spPr/>
      <dgm:t>
        <a:bodyPr/>
        <a:lstStyle/>
        <a:p>
          <a:pPr rtl="1"/>
          <a:r>
            <a:rPr lang="ar-SA" sz="1400" dirty="0" smtClean="0">
              <a:solidFill>
                <a:schemeClr val="accent1">
                  <a:lumMod val="50000"/>
                </a:schemeClr>
              </a:solidFill>
            </a:rPr>
            <a:t>اذا سرق الشخص حيوان  و كان من الاحرار يلزم بدفع ثلاثين مثل للشيء المسروق </a:t>
          </a:r>
          <a:endParaRPr lang="ar-SA" sz="1400" dirty="0">
            <a:solidFill>
              <a:schemeClr val="accent1">
                <a:lumMod val="50000"/>
              </a:schemeClr>
            </a:solidFill>
          </a:endParaRPr>
        </a:p>
      </dgm:t>
    </dgm:pt>
    <dgm:pt modelId="{4F10C3BA-191A-429C-BBB6-AB2FC7A25AF6}" type="parTrans" cxnId="{62B57A4E-55BF-4CB6-80EC-8AC3AC3D9CDB}">
      <dgm:prSet/>
      <dgm:spPr/>
      <dgm:t>
        <a:bodyPr/>
        <a:lstStyle/>
        <a:p>
          <a:pPr rtl="1"/>
          <a:endParaRPr lang="ar-SA"/>
        </a:p>
      </dgm:t>
    </dgm:pt>
    <dgm:pt modelId="{D7E87233-A17A-41D5-8BB1-5D202F211D2A}" type="sibTrans" cxnId="{62B57A4E-55BF-4CB6-80EC-8AC3AC3D9CDB}">
      <dgm:prSet/>
      <dgm:spPr/>
      <dgm:t>
        <a:bodyPr/>
        <a:lstStyle/>
        <a:p>
          <a:pPr rtl="1"/>
          <a:endParaRPr lang="ar-SA"/>
        </a:p>
      </dgm:t>
    </dgm:pt>
    <dgm:pt modelId="{9E531238-7A9A-4F6F-BC52-8B2A09BE2D60}">
      <dgm:prSet custT="1"/>
      <dgm:spPr/>
      <dgm:t>
        <a:bodyPr/>
        <a:lstStyle/>
        <a:p>
          <a:pPr rtl="1"/>
          <a:r>
            <a:rPr lang="ar-SA" sz="1400" dirty="0" smtClean="0">
              <a:solidFill>
                <a:schemeClr val="accent1">
                  <a:lumMod val="50000"/>
                </a:schemeClr>
              </a:solidFill>
            </a:rPr>
            <a:t>مثل شهادة الزور أو الاتهام  الكاذب و جرائم تنفيذ الحكم القضائي و تغيير منطوق الحكم القضائي .</a:t>
          </a:r>
          <a:endParaRPr lang="ar-SA" sz="1400" dirty="0">
            <a:solidFill>
              <a:schemeClr val="accent1">
                <a:lumMod val="50000"/>
              </a:schemeClr>
            </a:solidFill>
          </a:endParaRPr>
        </a:p>
      </dgm:t>
    </dgm:pt>
    <dgm:pt modelId="{0131934E-41D0-4319-A4CB-AA8CEA084E9F}" type="parTrans" cxnId="{8A66BAC5-F141-4602-8F1E-C27B07303EF0}">
      <dgm:prSet/>
      <dgm:spPr/>
      <dgm:t>
        <a:bodyPr/>
        <a:lstStyle/>
        <a:p>
          <a:pPr rtl="1"/>
          <a:endParaRPr lang="ar-SA"/>
        </a:p>
      </dgm:t>
    </dgm:pt>
    <dgm:pt modelId="{F4828E9A-F1B8-4CCB-B254-2017432DAD9F}" type="sibTrans" cxnId="{8A66BAC5-F141-4602-8F1E-C27B07303EF0}">
      <dgm:prSet/>
      <dgm:spPr/>
      <dgm:t>
        <a:bodyPr/>
        <a:lstStyle/>
        <a:p>
          <a:pPr rtl="1"/>
          <a:endParaRPr lang="ar-SA"/>
        </a:p>
      </dgm:t>
    </dgm:pt>
    <dgm:pt modelId="{50ED6EFE-14BF-4492-8FC3-A7A5576EF039}">
      <dgm:prSet/>
      <dgm:spPr/>
      <dgm:t>
        <a:bodyPr/>
        <a:lstStyle/>
        <a:p>
          <a:pPr rtl="1"/>
          <a:r>
            <a:rPr lang="ar-SA" dirty="0" smtClean="0"/>
            <a:t>الجرائم التي تعيق العدالة </a:t>
          </a:r>
          <a:endParaRPr lang="ar-SA" dirty="0"/>
        </a:p>
      </dgm:t>
    </dgm:pt>
    <dgm:pt modelId="{B964AF40-1204-41FB-A973-389D8FD11688}" type="parTrans" cxnId="{D65B1F87-05CB-40EB-B477-6BF36B625267}">
      <dgm:prSet/>
      <dgm:spPr/>
      <dgm:t>
        <a:bodyPr/>
        <a:lstStyle/>
        <a:p>
          <a:pPr rtl="1"/>
          <a:endParaRPr lang="ar-SA"/>
        </a:p>
      </dgm:t>
    </dgm:pt>
    <dgm:pt modelId="{443A5C77-EC52-4675-B5C7-3F27394B398B}" type="sibTrans" cxnId="{D65B1F87-05CB-40EB-B477-6BF36B625267}">
      <dgm:prSet/>
      <dgm:spPr/>
      <dgm:t>
        <a:bodyPr/>
        <a:lstStyle/>
        <a:p>
          <a:pPr rtl="1"/>
          <a:endParaRPr lang="ar-SA"/>
        </a:p>
      </dgm:t>
    </dgm:pt>
    <dgm:pt modelId="{EDA72570-C6BE-42E7-AB90-7D56DDEBC254}">
      <dgm:prSet custT="1"/>
      <dgm:spPr/>
      <dgm:t>
        <a:bodyPr/>
        <a:lstStyle/>
        <a:p>
          <a:pPr rtl="1"/>
          <a:r>
            <a:rPr lang="ar-SA" sz="1400" dirty="0" smtClean="0">
              <a:solidFill>
                <a:schemeClr val="accent1">
                  <a:lumMod val="50000"/>
                </a:schemeClr>
              </a:solidFill>
            </a:rPr>
            <a:t>نص قانون حمورابي على تحريم تواجد </a:t>
          </a:r>
          <a:r>
            <a:rPr lang="ar-SA" sz="1400" dirty="0" err="1" smtClean="0">
              <a:solidFill>
                <a:schemeClr val="accent1">
                  <a:lumMod val="50000"/>
                </a:schemeClr>
              </a:solidFill>
            </a:rPr>
            <a:t>الكاهنات</a:t>
          </a:r>
          <a:r>
            <a:rPr lang="ar-SA" sz="1400" dirty="0" smtClean="0">
              <a:solidFill>
                <a:schemeClr val="accent1">
                  <a:lumMod val="50000"/>
                </a:schemeClr>
              </a:solidFill>
            </a:rPr>
            <a:t>  في حانات تعاطي الخمر .</a:t>
          </a:r>
          <a:endParaRPr lang="ar-SA" sz="1400" dirty="0">
            <a:solidFill>
              <a:schemeClr val="accent1">
                <a:lumMod val="50000"/>
              </a:schemeClr>
            </a:solidFill>
          </a:endParaRPr>
        </a:p>
      </dgm:t>
    </dgm:pt>
    <dgm:pt modelId="{709AC403-501D-47FA-A5EE-6F43E1EDFFC0}" type="parTrans" cxnId="{ABA05F38-946F-497A-8FE5-652A5619B756}">
      <dgm:prSet/>
      <dgm:spPr/>
      <dgm:t>
        <a:bodyPr/>
        <a:lstStyle/>
        <a:p>
          <a:pPr rtl="1"/>
          <a:endParaRPr lang="ar-SA"/>
        </a:p>
      </dgm:t>
    </dgm:pt>
    <dgm:pt modelId="{7B8FE9F6-9710-4E2D-86BC-5F905F9BE190}" type="sibTrans" cxnId="{ABA05F38-946F-497A-8FE5-652A5619B756}">
      <dgm:prSet/>
      <dgm:spPr/>
      <dgm:t>
        <a:bodyPr/>
        <a:lstStyle/>
        <a:p>
          <a:pPr rtl="1"/>
          <a:endParaRPr lang="ar-SA"/>
        </a:p>
      </dgm:t>
    </dgm:pt>
    <dgm:pt modelId="{1B44FEB7-F1F6-4484-8B0E-47F445D4871B}">
      <dgm:prSet/>
      <dgm:spPr/>
      <dgm:t>
        <a:bodyPr/>
        <a:lstStyle/>
        <a:p>
          <a:pPr rtl="1"/>
          <a:r>
            <a:rPr lang="ar-SA" dirty="0" smtClean="0"/>
            <a:t>الجرائم الدينية </a:t>
          </a:r>
          <a:endParaRPr lang="ar-SA" dirty="0"/>
        </a:p>
      </dgm:t>
    </dgm:pt>
    <dgm:pt modelId="{707F36CB-63A2-4B32-97B4-37500ECB3590}" type="parTrans" cxnId="{7054D4B9-5F42-40CA-BA29-792080F3A98A}">
      <dgm:prSet/>
      <dgm:spPr/>
      <dgm:t>
        <a:bodyPr/>
        <a:lstStyle/>
        <a:p>
          <a:pPr rtl="1"/>
          <a:endParaRPr lang="ar-SA"/>
        </a:p>
      </dgm:t>
    </dgm:pt>
    <dgm:pt modelId="{84A74361-8F3E-42BD-A355-A07B7BDF48E9}" type="sibTrans" cxnId="{7054D4B9-5F42-40CA-BA29-792080F3A98A}">
      <dgm:prSet/>
      <dgm:spPr/>
      <dgm:t>
        <a:bodyPr/>
        <a:lstStyle/>
        <a:p>
          <a:pPr rtl="1"/>
          <a:endParaRPr lang="ar-SA"/>
        </a:p>
      </dgm:t>
    </dgm:pt>
    <dgm:pt modelId="{1A6CF3A6-D368-4F60-B00F-97A02D47603E}">
      <dgm:prSet custT="1"/>
      <dgm:spPr/>
      <dgm:t>
        <a:bodyPr/>
        <a:lstStyle/>
        <a:p>
          <a:pPr rtl="1"/>
          <a:r>
            <a:rPr lang="ar-SA" sz="1400" dirty="0" smtClean="0">
              <a:solidFill>
                <a:schemeClr val="accent1">
                  <a:lumMod val="50000"/>
                </a:schemeClr>
              </a:solidFill>
            </a:rPr>
            <a:t>اذا أصدر القاضي حكما ثم غيره, عليه أن يدفع أثنتا عشرة ضعف لمقدار الشكوى التي رفعت ضده و يعزل من القضاء </a:t>
          </a:r>
          <a:r>
            <a:rPr lang="ar-SA" sz="1400" dirty="0" smtClean="0"/>
            <a:t>.</a:t>
          </a:r>
          <a:endParaRPr lang="ar-SA" sz="1400" dirty="0"/>
        </a:p>
      </dgm:t>
    </dgm:pt>
    <dgm:pt modelId="{2F96C704-4F65-4310-8B7F-9F7827A8F9D4}" type="parTrans" cxnId="{2B366EB3-A64C-4522-B4D3-EE6C5481532E}">
      <dgm:prSet/>
      <dgm:spPr/>
      <dgm:t>
        <a:bodyPr/>
        <a:lstStyle/>
        <a:p>
          <a:pPr rtl="1"/>
          <a:endParaRPr lang="ar-SA"/>
        </a:p>
      </dgm:t>
    </dgm:pt>
    <dgm:pt modelId="{030D933C-A7D3-41CD-8CFD-9C9C97B4735E}" type="sibTrans" cxnId="{2B366EB3-A64C-4522-B4D3-EE6C5481532E}">
      <dgm:prSet/>
      <dgm:spPr/>
      <dgm:t>
        <a:bodyPr/>
        <a:lstStyle/>
        <a:p>
          <a:pPr rtl="1"/>
          <a:endParaRPr lang="ar-SA"/>
        </a:p>
      </dgm:t>
    </dgm:pt>
    <dgm:pt modelId="{BE67B83C-09A9-481E-9E8D-8D9742B2CE2D}">
      <dgm:prSet custT="1"/>
      <dgm:spPr/>
      <dgm:t>
        <a:bodyPr/>
        <a:lstStyle/>
        <a:p>
          <a:pPr rtl="1"/>
          <a:r>
            <a:rPr lang="ar-SA" sz="1400" dirty="0" smtClean="0">
              <a:solidFill>
                <a:schemeClr val="accent1">
                  <a:lumMod val="50000"/>
                </a:schemeClr>
              </a:solidFill>
            </a:rPr>
            <a:t>كما نصت المادة 2 من اللوح الثاني من القانون الاشوري , بمعاقبة المرأة التي تنطق بالكفر بحرمانها من زوجها و اولادها.</a:t>
          </a:r>
          <a:endParaRPr lang="ar-SA" sz="1400" dirty="0">
            <a:solidFill>
              <a:schemeClr val="accent1">
                <a:lumMod val="50000"/>
              </a:schemeClr>
            </a:solidFill>
          </a:endParaRPr>
        </a:p>
      </dgm:t>
    </dgm:pt>
    <dgm:pt modelId="{BD1AE59A-ADA0-41CA-912C-365045C03932}" type="parTrans" cxnId="{19D770D5-9505-4CAA-AA8E-4852FB4A9E14}">
      <dgm:prSet/>
      <dgm:spPr/>
      <dgm:t>
        <a:bodyPr/>
        <a:lstStyle/>
        <a:p>
          <a:pPr rtl="1"/>
          <a:endParaRPr lang="ar-SA"/>
        </a:p>
      </dgm:t>
    </dgm:pt>
    <dgm:pt modelId="{0416896D-22DA-43F3-A120-2647114C73ED}" type="sibTrans" cxnId="{19D770D5-9505-4CAA-AA8E-4852FB4A9E14}">
      <dgm:prSet/>
      <dgm:spPr/>
      <dgm:t>
        <a:bodyPr/>
        <a:lstStyle/>
        <a:p>
          <a:pPr rtl="1"/>
          <a:endParaRPr lang="ar-SA"/>
        </a:p>
      </dgm:t>
    </dgm:pt>
    <dgm:pt modelId="{D202713B-B797-4628-B923-629C6194ACE9}">
      <dgm:prSet phldrT="[نص]" custT="1"/>
      <dgm:spPr/>
      <dgm:t>
        <a:bodyPr/>
        <a:lstStyle/>
        <a:p>
          <a:pPr rtl="1"/>
          <a:r>
            <a:rPr lang="ar-SA" sz="1400" dirty="0" smtClean="0">
              <a:solidFill>
                <a:schemeClr val="accent1">
                  <a:lumMod val="50000"/>
                </a:schemeClr>
              </a:solidFill>
            </a:rPr>
            <a:t>اذا كان من طبقة العامة يدفع عشرة أمثال الشيء </a:t>
          </a:r>
          <a:endParaRPr lang="ar-SA" sz="1400" dirty="0">
            <a:solidFill>
              <a:schemeClr val="accent1">
                <a:lumMod val="50000"/>
              </a:schemeClr>
            </a:solidFill>
          </a:endParaRPr>
        </a:p>
      </dgm:t>
    </dgm:pt>
    <dgm:pt modelId="{D5F33694-2EED-4609-A3C6-98446EA9CCB4}" type="parTrans" cxnId="{4FFF34B5-1F76-472F-A3A1-0568744F3E78}">
      <dgm:prSet/>
      <dgm:spPr/>
      <dgm:t>
        <a:bodyPr/>
        <a:lstStyle/>
        <a:p>
          <a:pPr rtl="1"/>
          <a:endParaRPr lang="ar-SA"/>
        </a:p>
      </dgm:t>
    </dgm:pt>
    <dgm:pt modelId="{6A8ACEDB-D04E-4DD5-B075-20266395B040}" type="sibTrans" cxnId="{4FFF34B5-1F76-472F-A3A1-0568744F3E78}">
      <dgm:prSet/>
      <dgm:spPr/>
      <dgm:t>
        <a:bodyPr/>
        <a:lstStyle/>
        <a:p>
          <a:pPr rtl="1"/>
          <a:endParaRPr lang="ar-SA"/>
        </a:p>
      </dgm:t>
    </dgm:pt>
    <dgm:pt modelId="{06716191-DD77-49F3-99BF-1614B90A53E9}">
      <dgm:prSet phldrT="[نص]" custT="1"/>
      <dgm:spPr/>
      <dgm:t>
        <a:bodyPr/>
        <a:lstStyle/>
        <a:p>
          <a:pPr rtl="1"/>
          <a:r>
            <a:rPr lang="ar-SA" sz="1400" dirty="0" smtClean="0">
              <a:solidFill>
                <a:schemeClr val="accent1">
                  <a:lumMod val="50000"/>
                </a:schemeClr>
              </a:solidFill>
            </a:rPr>
            <a:t>واذا لم يسددا كلا الاثنين يعدما </a:t>
          </a:r>
          <a:endParaRPr lang="ar-SA" sz="1400" dirty="0">
            <a:solidFill>
              <a:schemeClr val="accent1">
                <a:lumMod val="50000"/>
              </a:schemeClr>
            </a:solidFill>
          </a:endParaRPr>
        </a:p>
      </dgm:t>
    </dgm:pt>
    <dgm:pt modelId="{8983F640-E754-403C-904F-D3CF22D224AD}" type="parTrans" cxnId="{91A217D1-E1E5-45FF-933E-5843B875B340}">
      <dgm:prSet/>
      <dgm:spPr/>
      <dgm:t>
        <a:bodyPr/>
        <a:lstStyle/>
        <a:p>
          <a:pPr rtl="1"/>
          <a:endParaRPr lang="ar-SA"/>
        </a:p>
      </dgm:t>
    </dgm:pt>
    <dgm:pt modelId="{99C88B7A-34AE-4757-8B41-58E40E2E8F50}" type="sibTrans" cxnId="{91A217D1-E1E5-45FF-933E-5843B875B340}">
      <dgm:prSet/>
      <dgm:spPr/>
      <dgm:t>
        <a:bodyPr/>
        <a:lstStyle/>
        <a:p>
          <a:pPr rtl="1"/>
          <a:endParaRPr lang="ar-SA"/>
        </a:p>
      </dgm:t>
    </dgm:pt>
    <dgm:pt modelId="{410A225C-102F-4993-A298-B8C488FBCD45}" type="pres">
      <dgm:prSet presAssocID="{7C8AB120-5C74-42CE-8BA5-D7EB3203D1E4}" presName="Name0" presStyleCnt="0">
        <dgm:presLayoutVars>
          <dgm:dir/>
          <dgm:animLvl val="lvl"/>
          <dgm:resizeHandles val="exact"/>
        </dgm:presLayoutVars>
      </dgm:prSet>
      <dgm:spPr/>
      <dgm:t>
        <a:bodyPr/>
        <a:lstStyle/>
        <a:p>
          <a:pPr rtl="1"/>
          <a:endParaRPr lang="ar-SA"/>
        </a:p>
      </dgm:t>
    </dgm:pt>
    <dgm:pt modelId="{FF268D09-97EE-4F9C-809F-591236496BC9}" type="pres">
      <dgm:prSet presAssocID="{42A61216-2422-443F-BB00-1233D529BD55}" presName="linNode" presStyleCnt="0"/>
      <dgm:spPr/>
    </dgm:pt>
    <dgm:pt modelId="{B8301342-1568-40BC-9EFA-EC4EF1375B7A}" type="pres">
      <dgm:prSet presAssocID="{42A61216-2422-443F-BB00-1233D529BD55}" presName="parentText" presStyleLbl="node1" presStyleIdx="0" presStyleCnt="5">
        <dgm:presLayoutVars>
          <dgm:chMax val="1"/>
          <dgm:bulletEnabled val="1"/>
        </dgm:presLayoutVars>
      </dgm:prSet>
      <dgm:spPr/>
      <dgm:t>
        <a:bodyPr/>
        <a:lstStyle/>
        <a:p>
          <a:pPr rtl="1"/>
          <a:endParaRPr lang="ar-SA"/>
        </a:p>
      </dgm:t>
    </dgm:pt>
    <dgm:pt modelId="{59A0A1C5-86A0-4E4A-BF51-D5DB8A3F3610}" type="pres">
      <dgm:prSet presAssocID="{42A61216-2422-443F-BB00-1233D529BD55}" presName="descendantText" presStyleLbl="alignAccFollowNode1" presStyleIdx="0" presStyleCnt="5">
        <dgm:presLayoutVars>
          <dgm:bulletEnabled val="1"/>
        </dgm:presLayoutVars>
      </dgm:prSet>
      <dgm:spPr/>
      <dgm:t>
        <a:bodyPr/>
        <a:lstStyle/>
        <a:p>
          <a:pPr rtl="1"/>
          <a:endParaRPr lang="ar-SA"/>
        </a:p>
      </dgm:t>
    </dgm:pt>
    <dgm:pt modelId="{9FA6FE07-D5D0-4C42-9BC7-5BEBCD2DDF21}" type="pres">
      <dgm:prSet presAssocID="{99683916-A176-42F2-9368-0262A2C60527}" presName="sp" presStyleCnt="0"/>
      <dgm:spPr/>
    </dgm:pt>
    <dgm:pt modelId="{5CACE8F4-7313-4FCA-922F-3578CFE249E4}" type="pres">
      <dgm:prSet presAssocID="{1DBCEDA2-F30A-4FC6-B6AA-2129BF576C5D}" presName="linNode" presStyleCnt="0"/>
      <dgm:spPr/>
    </dgm:pt>
    <dgm:pt modelId="{44A725C1-8BB1-4E29-A075-003AFFDAF6EC}" type="pres">
      <dgm:prSet presAssocID="{1DBCEDA2-F30A-4FC6-B6AA-2129BF576C5D}" presName="parentText" presStyleLbl="node1" presStyleIdx="1" presStyleCnt="5">
        <dgm:presLayoutVars>
          <dgm:chMax val="1"/>
          <dgm:bulletEnabled val="1"/>
        </dgm:presLayoutVars>
      </dgm:prSet>
      <dgm:spPr/>
      <dgm:t>
        <a:bodyPr/>
        <a:lstStyle/>
        <a:p>
          <a:pPr rtl="1"/>
          <a:endParaRPr lang="ar-SA"/>
        </a:p>
      </dgm:t>
    </dgm:pt>
    <dgm:pt modelId="{B9333FC3-91AC-457E-AE2A-94001A1F7C73}" type="pres">
      <dgm:prSet presAssocID="{1DBCEDA2-F30A-4FC6-B6AA-2129BF576C5D}" presName="descendantText" presStyleLbl="alignAccFollowNode1" presStyleIdx="1" presStyleCnt="5" custScaleY="172463" custLinFactNeighborX="-366" custLinFactNeighborY="-10527">
        <dgm:presLayoutVars>
          <dgm:bulletEnabled val="1"/>
        </dgm:presLayoutVars>
      </dgm:prSet>
      <dgm:spPr/>
      <dgm:t>
        <a:bodyPr/>
        <a:lstStyle/>
        <a:p>
          <a:pPr rtl="1"/>
          <a:endParaRPr lang="ar-SA"/>
        </a:p>
      </dgm:t>
    </dgm:pt>
    <dgm:pt modelId="{5554955D-6D27-4081-AA7E-912208CCEBA4}" type="pres">
      <dgm:prSet presAssocID="{6213192D-CFD5-4CC6-A051-3D4893EBD1DC}" presName="sp" presStyleCnt="0"/>
      <dgm:spPr/>
    </dgm:pt>
    <dgm:pt modelId="{A518B2AC-2824-4633-B9E4-FB445BABBF56}" type="pres">
      <dgm:prSet presAssocID="{50ED6EFE-14BF-4492-8FC3-A7A5576EF039}" presName="linNode" presStyleCnt="0"/>
      <dgm:spPr/>
    </dgm:pt>
    <dgm:pt modelId="{DDD707D2-809C-40B5-9C0D-ACF7755C5A4C}" type="pres">
      <dgm:prSet presAssocID="{50ED6EFE-14BF-4492-8FC3-A7A5576EF039}" presName="parentText" presStyleLbl="node1" presStyleIdx="2" presStyleCnt="5" custLinFactNeighborY="-6925">
        <dgm:presLayoutVars>
          <dgm:chMax val="1"/>
          <dgm:bulletEnabled val="1"/>
        </dgm:presLayoutVars>
      </dgm:prSet>
      <dgm:spPr/>
      <dgm:t>
        <a:bodyPr/>
        <a:lstStyle/>
        <a:p>
          <a:pPr rtl="1"/>
          <a:endParaRPr lang="ar-SA"/>
        </a:p>
      </dgm:t>
    </dgm:pt>
    <dgm:pt modelId="{ED6B7A05-A142-4759-841B-84CCD6C389D4}" type="pres">
      <dgm:prSet presAssocID="{50ED6EFE-14BF-4492-8FC3-A7A5576EF039}" presName="descendantText" presStyleLbl="alignAccFollowNode1" presStyleIdx="2" presStyleCnt="5" custScaleX="101954" custScaleY="136142" custLinFactNeighborX="817" custLinFactNeighborY="-2178">
        <dgm:presLayoutVars>
          <dgm:bulletEnabled val="1"/>
        </dgm:presLayoutVars>
      </dgm:prSet>
      <dgm:spPr/>
      <dgm:t>
        <a:bodyPr/>
        <a:lstStyle/>
        <a:p>
          <a:pPr rtl="1"/>
          <a:endParaRPr lang="ar-SA"/>
        </a:p>
      </dgm:t>
    </dgm:pt>
    <dgm:pt modelId="{7100BA83-5DB8-4DA5-9A52-B70FEA2F43DA}" type="pres">
      <dgm:prSet presAssocID="{443A5C77-EC52-4675-B5C7-3F27394B398B}" presName="sp" presStyleCnt="0"/>
      <dgm:spPr/>
    </dgm:pt>
    <dgm:pt modelId="{3EB7D41F-CB07-4A53-BFB1-0266D355C1A2}" type="pres">
      <dgm:prSet presAssocID="{1B44FEB7-F1F6-4484-8B0E-47F445D4871B}" presName="linNode" presStyleCnt="0"/>
      <dgm:spPr/>
    </dgm:pt>
    <dgm:pt modelId="{0DDC43D0-4DC1-4664-A676-44BB4100A6FB}" type="pres">
      <dgm:prSet presAssocID="{1B44FEB7-F1F6-4484-8B0E-47F445D4871B}" presName="parentText" presStyleLbl="node1" presStyleIdx="3" presStyleCnt="5">
        <dgm:presLayoutVars>
          <dgm:chMax val="1"/>
          <dgm:bulletEnabled val="1"/>
        </dgm:presLayoutVars>
      </dgm:prSet>
      <dgm:spPr/>
      <dgm:t>
        <a:bodyPr/>
        <a:lstStyle/>
        <a:p>
          <a:pPr rtl="1"/>
          <a:endParaRPr lang="ar-SA"/>
        </a:p>
      </dgm:t>
    </dgm:pt>
    <dgm:pt modelId="{C3B639F2-D4F5-4ADE-805A-4EFB89278C9D}" type="pres">
      <dgm:prSet presAssocID="{1B44FEB7-F1F6-4484-8B0E-47F445D4871B}" presName="descendantText" presStyleLbl="alignAccFollowNode1" presStyleIdx="3" presStyleCnt="5" custScaleX="95119" custScaleY="104395" custLinFactNeighborX="1951" custLinFactNeighborY="-1522">
        <dgm:presLayoutVars>
          <dgm:bulletEnabled val="1"/>
        </dgm:presLayoutVars>
      </dgm:prSet>
      <dgm:spPr/>
      <dgm:t>
        <a:bodyPr/>
        <a:lstStyle/>
        <a:p>
          <a:pPr rtl="1"/>
          <a:endParaRPr lang="ar-SA"/>
        </a:p>
      </dgm:t>
    </dgm:pt>
    <dgm:pt modelId="{BCF9D1AA-868F-40BB-BCDD-5640B8F67517}" type="pres">
      <dgm:prSet presAssocID="{84A74361-8F3E-42BD-A355-A07B7BDF48E9}" presName="sp" presStyleCnt="0"/>
      <dgm:spPr/>
    </dgm:pt>
    <dgm:pt modelId="{5E648C9F-0448-4DFE-8A30-171E75AAB2D8}" type="pres">
      <dgm:prSet presAssocID="{0AD5AF5D-9E50-4437-9DBE-AFBFDBDAFADC}" presName="linNode" presStyleCnt="0"/>
      <dgm:spPr/>
    </dgm:pt>
    <dgm:pt modelId="{4DF5E899-F8A0-4D60-A96A-4B2572F0C8FB}" type="pres">
      <dgm:prSet presAssocID="{0AD5AF5D-9E50-4437-9DBE-AFBFDBDAFADC}" presName="parentText" presStyleLbl="node1" presStyleIdx="4" presStyleCnt="5">
        <dgm:presLayoutVars>
          <dgm:chMax val="1"/>
          <dgm:bulletEnabled val="1"/>
        </dgm:presLayoutVars>
      </dgm:prSet>
      <dgm:spPr/>
      <dgm:t>
        <a:bodyPr/>
        <a:lstStyle/>
        <a:p>
          <a:pPr rtl="1"/>
          <a:endParaRPr lang="ar-SA"/>
        </a:p>
      </dgm:t>
    </dgm:pt>
    <dgm:pt modelId="{539BC727-E1D8-4F48-B768-7030B001FE2F}" type="pres">
      <dgm:prSet presAssocID="{0AD5AF5D-9E50-4437-9DBE-AFBFDBDAFADC}" presName="descendantText" presStyleLbl="alignAccFollowNode1" presStyleIdx="4" presStyleCnt="5" custScaleY="125711">
        <dgm:presLayoutVars>
          <dgm:bulletEnabled val="1"/>
        </dgm:presLayoutVars>
      </dgm:prSet>
      <dgm:spPr/>
      <dgm:t>
        <a:bodyPr/>
        <a:lstStyle/>
        <a:p>
          <a:pPr rtl="1"/>
          <a:endParaRPr lang="ar-SA"/>
        </a:p>
      </dgm:t>
    </dgm:pt>
  </dgm:ptLst>
  <dgm:cxnLst>
    <dgm:cxn modelId="{975621BC-0A51-4B8D-845E-8CF57A4F757D}" type="presOf" srcId="{BE67B83C-09A9-481E-9E8D-8D9742B2CE2D}" destId="{C3B639F2-D4F5-4ADE-805A-4EFB89278C9D}" srcOrd="0" destOrd="1" presId="urn:microsoft.com/office/officeart/2005/8/layout/vList5"/>
    <dgm:cxn modelId="{3CBFF906-70D0-457C-A6CF-E786D8AC9E94}" type="presOf" srcId="{9E531238-7A9A-4F6F-BC52-8B2A09BE2D60}" destId="{ED6B7A05-A142-4759-841B-84CCD6C389D4}" srcOrd="0" destOrd="0" presId="urn:microsoft.com/office/officeart/2005/8/layout/vList5"/>
    <dgm:cxn modelId="{19D770D5-9505-4CAA-AA8E-4852FB4A9E14}" srcId="{1B44FEB7-F1F6-4484-8B0E-47F445D4871B}" destId="{BE67B83C-09A9-481E-9E8D-8D9742B2CE2D}" srcOrd="1" destOrd="0" parTransId="{BD1AE59A-ADA0-41CA-912C-365045C03932}" sibTransId="{0416896D-22DA-43F3-A120-2647114C73ED}"/>
    <dgm:cxn modelId="{64B0F25A-0B1D-4B8D-99DA-25CCDABC67A2}" srcId="{1DBCEDA2-F30A-4FC6-B6AA-2129BF576C5D}" destId="{71F5FD7B-B327-495E-9264-13B063CF1A09}" srcOrd="1" destOrd="0" parTransId="{AA597D64-998D-4797-8293-03C4D0439736}" sibTransId="{0FEE7722-67EA-4C81-9486-07E9043F491C}"/>
    <dgm:cxn modelId="{2503D94C-70FF-41F9-ABD1-154D8064CB89}" type="presOf" srcId="{0AD5AF5D-9E50-4437-9DBE-AFBFDBDAFADC}" destId="{4DF5E899-F8A0-4D60-A96A-4B2572F0C8FB}" srcOrd="0" destOrd="0" presId="urn:microsoft.com/office/officeart/2005/8/layout/vList5"/>
    <dgm:cxn modelId="{6C13AA9B-A82A-4603-9513-3EB9313207F0}" srcId="{7C8AB120-5C74-42CE-8BA5-D7EB3203D1E4}" destId="{1DBCEDA2-F30A-4FC6-B6AA-2129BF576C5D}" srcOrd="1" destOrd="0" parTransId="{63D16FBE-BEFB-4502-9F28-660FCDF2B499}" sibTransId="{6213192D-CFD5-4CC6-A051-3D4893EBD1DC}"/>
    <dgm:cxn modelId="{CF5AB1F9-664C-4282-BE23-39E541B2C8EC}" srcId="{42A61216-2422-443F-BB00-1233D529BD55}" destId="{36479D98-662B-40D6-B5FC-B16F4F309F77}" srcOrd="0" destOrd="0" parTransId="{7F9FE4F3-34B9-4CC2-841B-FA6443C39FED}" sibTransId="{06B4ACB2-70EB-4EC1-B12A-2B2532A39070}"/>
    <dgm:cxn modelId="{3F3604C8-A587-4BB9-BA4E-FAEFF613886F}" type="presOf" srcId="{36479D98-662B-40D6-B5FC-B16F4F309F77}" destId="{59A0A1C5-86A0-4E4A-BF51-D5DB8A3F3610}" srcOrd="0" destOrd="0" presId="urn:microsoft.com/office/officeart/2005/8/layout/vList5"/>
    <dgm:cxn modelId="{6E6DA8EE-2ABB-4CF8-993B-0E334D88684A}" type="presOf" srcId="{7C8AB120-5C74-42CE-8BA5-D7EB3203D1E4}" destId="{410A225C-102F-4993-A298-B8C488FBCD45}" srcOrd="0" destOrd="0" presId="urn:microsoft.com/office/officeart/2005/8/layout/vList5"/>
    <dgm:cxn modelId="{04618BB8-9269-453B-8210-09AEA980E7AB}" srcId="{7C8AB120-5C74-42CE-8BA5-D7EB3203D1E4}" destId="{42A61216-2422-443F-BB00-1233D529BD55}" srcOrd="0" destOrd="0" parTransId="{86DE9716-9DE5-434E-97C3-5384F4A34092}" sibTransId="{99683916-A176-42F2-9368-0262A2C60527}"/>
    <dgm:cxn modelId="{2A5020F4-D467-45FB-AF8A-DF5C183854F5}" type="presOf" srcId="{1A6CF3A6-D368-4F60-B00F-97A02D47603E}" destId="{ED6B7A05-A142-4759-841B-84CCD6C389D4}" srcOrd="0" destOrd="1" presId="urn:microsoft.com/office/officeart/2005/8/layout/vList5"/>
    <dgm:cxn modelId="{7AB9D81B-21BC-45F6-BC44-DD6A4C279A49}" srcId="{7C8AB120-5C74-42CE-8BA5-D7EB3203D1E4}" destId="{0AD5AF5D-9E50-4437-9DBE-AFBFDBDAFADC}" srcOrd="4" destOrd="0" parTransId="{3FF94FFF-E669-4465-83A3-8EF674F83743}" sibTransId="{3377D2A6-D90D-4F89-9E5E-1061FF038DA4}"/>
    <dgm:cxn modelId="{ABA05F38-946F-497A-8FE5-652A5619B756}" srcId="{1B44FEB7-F1F6-4484-8B0E-47F445D4871B}" destId="{EDA72570-C6BE-42E7-AB90-7D56DDEBC254}" srcOrd="0" destOrd="0" parTransId="{709AC403-501D-47FA-A5EE-6F43E1EDFFC0}" sibTransId="{7B8FE9F6-9710-4E2D-86BC-5F905F9BE190}"/>
    <dgm:cxn modelId="{F9333E32-96B2-49B6-8D2E-391D9EA31391}" srcId="{0AD5AF5D-9E50-4437-9DBE-AFBFDBDAFADC}" destId="{1B07B225-DA7C-41AF-AAF1-10BDB4FF2B18}" srcOrd="0" destOrd="0" parTransId="{86D9A4B2-791E-46CE-99E9-9AFDF157B77F}" sibTransId="{2FF7D4B5-4BB2-40B4-B5AD-84319B8551F0}"/>
    <dgm:cxn modelId="{4FFF34B5-1F76-472F-A3A1-0568744F3E78}" srcId="{0AD5AF5D-9E50-4437-9DBE-AFBFDBDAFADC}" destId="{D202713B-B797-4628-B923-629C6194ACE9}" srcOrd="2" destOrd="0" parTransId="{D5F33694-2EED-4609-A3C6-98446EA9CCB4}" sibTransId="{6A8ACEDB-D04E-4DD5-B075-20266395B040}"/>
    <dgm:cxn modelId="{C8005C5E-8824-402F-97FE-B498770304D7}" srcId="{1DBCEDA2-F30A-4FC6-B6AA-2129BF576C5D}" destId="{1E87E64D-9971-4587-86C7-6141F5BA221C}" srcOrd="0" destOrd="0" parTransId="{F8A63596-8D64-45D3-BBB3-4E9339ED6309}" sibTransId="{FCE461F6-7CC3-4E19-BF70-B1B06EFA679A}"/>
    <dgm:cxn modelId="{3FA11893-857F-430B-9D41-1C6E916EE7F5}" type="presOf" srcId="{50ED6EFE-14BF-4492-8FC3-A7A5576EF039}" destId="{DDD707D2-809C-40B5-9C0D-ACF7755C5A4C}" srcOrd="0" destOrd="0" presId="urn:microsoft.com/office/officeart/2005/8/layout/vList5"/>
    <dgm:cxn modelId="{7F41D6EB-380E-42FD-9403-EF7AC43E035B}" type="presOf" srcId="{1B07B225-DA7C-41AF-AAF1-10BDB4FF2B18}" destId="{539BC727-E1D8-4F48-B768-7030B001FE2F}" srcOrd="0" destOrd="0" presId="urn:microsoft.com/office/officeart/2005/8/layout/vList5"/>
    <dgm:cxn modelId="{0B300272-27B4-4885-AA49-0D66DF0B448F}" type="presOf" srcId="{1E87E64D-9971-4587-86C7-6141F5BA221C}" destId="{B9333FC3-91AC-457E-AE2A-94001A1F7C73}" srcOrd="0" destOrd="0" presId="urn:microsoft.com/office/officeart/2005/8/layout/vList5"/>
    <dgm:cxn modelId="{9F6AD604-09DE-4756-91CE-677ED6D42BAC}" type="presOf" srcId="{71F5FD7B-B327-495E-9264-13B063CF1A09}" destId="{B9333FC3-91AC-457E-AE2A-94001A1F7C73}" srcOrd="0" destOrd="1" presId="urn:microsoft.com/office/officeart/2005/8/layout/vList5"/>
    <dgm:cxn modelId="{91A217D1-E1E5-45FF-933E-5843B875B340}" srcId="{0AD5AF5D-9E50-4437-9DBE-AFBFDBDAFADC}" destId="{06716191-DD77-49F3-99BF-1614B90A53E9}" srcOrd="3" destOrd="0" parTransId="{8983F640-E754-403C-904F-D3CF22D224AD}" sibTransId="{99C88B7A-34AE-4757-8B41-58E40E2E8F50}"/>
    <dgm:cxn modelId="{60FBEAA0-1780-46CF-980C-41652A812BF4}" type="presOf" srcId="{D202713B-B797-4628-B923-629C6194ACE9}" destId="{539BC727-E1D8-4F48-B768-7030B001FE2F}" srcOrd="0" destOrd="2" presId="urn:microsoft.com/office/officeart/2005/8/layout/vList5"/>
    <dgm:cxn modelId="{D65B1F87-05CB-40EB-B477-6BF36B625267}" srcId="{7C8AB120-5C74-42CE-8BA5-D7EB3203D1E4}" destId="{50ED6EFE-14BF-4492-8FC3-A7A5576EF039}" srcOrd="2" destOrd="0" parTransId="{B964AF40-1204-41FB-A973-389D8FD11688}" sibTransId="{443A5C77-EC52-4675-B5C7-3F27394B398B}"/>
    <dgm:cxn modelId="{4A353CF5-3182-40E8-9997-0D85B21B3502}" type="presOf" srcId="{06716191-DD77-49F3-99BF-1614B90A53E9}" destId="{539BC727-E1D8-4F48-B768-7030B001FE2F}" srcOrd="0" destOrd="3" presId="urn:microsoft.com/office/officeart/2005/8/layout/vList5"/>
    <dgm:cxn modelId="{448468FA-188A-48D3-B50E-D9DE51240A80}" type="presOf" srcId="{EDA72570-C6BE-42E7-AB90-7D56DDEBC254}" destId="{C3B639F2-D4F5-4ADE-805A-4EFB89278C9D}" srcOrd="0" destOrd="0" presId="urn:microsoft.com/office/officeart/2005/8/layout/vList5"/>
    <dgm:cxn modelId="{3506C148-42C6-41C5-9BEB-2C52E98A0DED}" type="presOf" srcId="{1B44FEB7-F1F6-4484-8B0E-47F445D4871B}" destId="{0DDC43D0-4DC1-4664-A676-44BB4100A6FB}" srcOrd="0" destOrd="0" presId="urn:microsoft.com/office/officeart/2005/8/layout/vList5"/>
    <dgm:cxn modelId="{8A66BAC5-F141-4602-8F1E-C27B07303EF0}" srcId="{50ED6EFE-14BF-4492-8FC3-A7A5576EF039}" destId="{9E531238-7A9A-4F6F-BC52-8B2A09BE2D60}" srcOrd="0" destOrd="0" parTransId="{0131934E-41D0-4319-A4CB-AA8CEA084E9F}" sibTransId="{F4828E9A-F1B8-4CCB-B254-2017432DAD9F}"/>
    <dgm:cxn modelId="{F7976AD6-24E3-42C3-B595-E2DAE86D7040}" type="presOf" srcId="{7EEDABDA-21C0-4F81-987C-2E86137F35CC}" destId="{539BC727-E1D8-4F48-B768-7030B001FE2F}" srcOrd="0" destOrd="1" presId="urn:microsoft.com/office/officeart/2005/8/layout/vList5"/>
    <dgm:cxn modelId="{1867C3FC-6C91-4BB1-95EB-1813B4B19420}" type="presOf" srcId="{1DBCEDA2-F30A-4FC6-B6AA-2129BF576C5D}" destId="{44A725C1-8BB1-4E29-A075-003AFFDAF6EC}" srcOrd="0" destOrd="0" presId="urn:microsoft.com/office/officeart/2005/8/layout/vList5"/>
    <dgm:cxn modelId="{62B57A4E-55BF-4CB6-80EC-8AC3AC3D9CDB}" srcId="{0AD5AF5D-9E50-4437-9DBE-AFBFDBDAFADC}" destId="{7EEDABDA-21C0-4F81-987C-2E86137F35CC}" srcOrd="1" destOrd="0" parTransId="{4F10C3BA-191A-429C-BBB6-AB2FC7A25AF6}" sibTransId="{D7E87233-A17A-41D5-8BB1-5D202F211D2A}"/>
    <dgm:cxn modelId="{7054D4B9-5F42-40CA-BA29-792080F3A98A}" srcId="{7C8AB120-5C74-42CE-8BA5-D7EB3203D1E4}" destId="{1B44FEB7-F1F6-4484-8B0E-47F445D4871B}" srcOrd="3" destOrd="0" parTransId="{707F36CB-63A2-4B32-97B4-37500ECB3590}" sibTransId="{84A74361-8F3E-42BD-A355-A07B7BDF48E9}"/>
    <dgm:cxn modelId="{2B366EB3-A64C-4522-B4D3-EE6C5481532E}" srcId="{50ED6EFE-14BF-4492-8FC3-A7A5576EF039}" destId="{1A6CF3A6-D368-4F60-B00F-97A02D47603E}" srcOrd="1" destOrd="0" parTransId="{2F96C704-4F65-4310-8B7F-9F7827A8F9D4}" sibTransId="{030D933C-A7D3-41CD-8CFD-9C9C97B4735E}"/>
    <dgm:cxn modelId="{89B968BB-934E-443E-9C5F-13A97F1BD9F4}" type="presOf" srcId="{42A61216-2422-443F-BB00-1233D529BD55}" destId="{B8301342-1568-40BC-9EFA-EC4EF1375B7A}" srcOrd="0" destOrd="0" presId="urn:microsoft.com/office/officeart/2005/8/layout/vList5"/>
    <dgm:cxn modelId="{0A12612E-37E4-40D8-B483-D9AAFDAF6433}" type="presParOf" srcId="{410A225C-102F-4993-A298-B8C488FBCD45}" destId="{FF268D09-97EE-4F9C-809F-591236496BC9}" srcOrd="0" destOrd="0" presId="urn:microsoft.com/office/officeart/2005/8/layout/vList5"/>
    <dgm:cxn modelId="{FD02691F-EC7F-4D59-AE82-E1A99BF7A50F}" type="presParOf" srcId="{FF268D09-97EE-4F9C-809F-591236496BC9}" destId="{B8301342-1568-40BC-9EFA-EC4EF1375B7A}" srcOrd="0" destOrd="0" presId="urn:microsoft.com/office/officeart/2005/8/layout/vList5"/>
    <dgm:cxn modelId="{23A6CA02-2219-42E7-8428-642EED85AF77}" type="presParOf" srcId="{FF268D09-97EE-4F9C-809F-591236496BC9}" destId="{59A0A1C5-86A0-4E4A-BF51-D5DB8A3F3610}" srcOrd="1" destOrd="0" presId="urn:microsoft.com/office/officeart/2005/8/layout/vList5"/>
    <dgm:cxn modelId="{5EE94E58-4130-4533-B8AA-7E33DEB50536}" type="presParOf" srcId="{410A225C-102F-4993-A298-B8C488FBCD45}" destId="{9FA6FE07-D5D0-4C42-9BC7-5BEBCD2DDF21}" srcOrd="1" destOrd="0" presId="urn:microsoft.com/office/officeart/2005/8/layout/vList5"/>
    <dgm:cxn modelId="{9519CE1F-A03E-4533-9416-35F491B8DC02}" type="presParOf" srcId="{410A225C-102F-4993-A298-B8C488FBCD45}" destId="{5CACE8F4-7313-4FCA-922F-3578CFE249E4}" srcOrd="2" destOrd="0" presId="urn:microsoft.com/office/officeart/2005/8/layout/vList5"/>
    <dgm:cxn modelId="{5E1CAEC5-C666-44EB-837C-04EA8D53BDD0}" type="presParOf" srcId="{5CACE8F4-7313-4FCA-922F-3578CFE249E4}" destId="{44A725C1-8BB1-4E29-A075-003AFFDAF6EC}" srcOrd="0" destOrd="0" presId="urn:microsoft.com/office/officeart/2005/8/layout/vList5"/>
    <dgm:cxn modelId="{29998431-FD11-4356-8034-00871CBC426E}" type="presParOf" srcId="{5CACE8F4-7313-4FCA-922F-3578CFE249E4}" destId="{B9333FC3-91AC-457E-AE2A-94001A1F7C73}" srcOrd="1" destOrd="0" presId="urn:microsoft.com/office/officeart/2005/8/layout/vList5"/>
    <dgm:cxn modelId="{B083A85D-75C7-4635-A796-82CC799D1446}" type="presParOf" srcId="{410A225C-102F-4993-A298-B8C488FBCD45}" destId="{5554955D-6D27-4081-AA7E-912208CCEBA4}" srcOrd="3" destOrd="0" presId="urn:microsoft.com/office/officeart/2005/8/layout/vList5"/>
    <dgm:cxn modelId="{A365F63A-8394-4357-986C-2A37DC14249A}" type="presParOf" srcId="{410A225C-102F-4993-A298-B8C488FBCD45}" destId="{A518B2AC-2824-4633-B9E4-FB445BABBF56}" srcOrd="4" destOrd="0" presId="urn:microsoft.com/office/officeart/2005/8/layout/vList5"/>
    <dgm:cxn modelId="{3683A8DD-851E-44E8-AF91-DF6AE263ABCF}" type="presParOf" srcId="{A518B2AC-2824-4633-B9E4-FB445BABBF56}" destId="{DDD707D2-809C-40B5-9C0D-ACF7755C5A4C}" srcOrd="0" destOrd="0" presId="urn:microsoft.com/office/officeart/2005/8/layout/vList5"/>
    <dgm:cxn modelId="{7354B116-946C-4378-A7D1-913943FAB1CE}" type="presParOf" srcId="{A518B2AC-2824-4633-B9E4-FB445BABBF56}" destId="{ED6B7A05-A142-4759-841B-84CCD6C389D4}" srcOrd="1" destOrd="0" presId="urn:microsoft.com/office/officeart/2005/8/layout/vList5"/>
    <dgm:cxn modelId="{3CE6EDA6-6BDD-4DFA-84A3-FB6681ADD75F}" type="presParOf" srcId="{410A225C-102F-4993-A298-B8C488FBCD45}" destId="{7100BA83-5DB8-4DA5-9A52-B70FEA2F43DA}" srcOrd="5" destOrd="0" presId="urn:microsoft.com/office/officeart/2005/8/layout/vList5"/>
    <dgm:cxn modelId="{39FBB709-CD39-4AB9-9900-0C659981460E}" type="presParOf" srcId="{410A225C-102F-4993-A298-B8C488FBCD45}" destId="{3EB7D41F-CB07-4A53-BFB1-0266D355C1A2}" srcOrd="6" destOrd="0" presId="urn:microsoft.com/office/officeart/2005/8/layout/vList5"/>
    <dgm:cxn modelId="{80A31999-80BB-4F88-8526-8CE1EE890296}" type="presParOf" srcId="{3EB7D41F-CB07-4A53-BFB1-0266D355C1A2}" destId="{0DDC43D0-4DC1-4664-A676-44BB4100A6FB}" srcOrd="0" destOrd="0" presId="urn:microsoft.com/office/officeart/2005/8/layout/vList5"/>
    <dgm:cxn modelId="{E96B1B9F-E13B-4071-A71E-CF1F2FF36C2A}" type="presParOf" srcId="{3EB7D41F-CB07-4A53-BFB1-0266D355C1A2}" destId="{C3B639F2-D4F5-4ADE-805A-4EFB89278C9D}" srcOrd="1" destOrd="0" presId="urn:microsoft.com/office/officeart/2005/8/layout/vList5"/>
    <dgm:cxn modelId="{8B1E52F0-0A30-4DF7-868B-22F1C80A583C}" type="presParOf" srcId="{410A225C-102F-4993-A298-B8C488FBCD45}" destId="{BCF9D1AA-868F-40BB-BCDD-5640B8F67517}" srcOrd="7" destOrd="0" presId="urn:microsoft.com/office/officeart/2005/8/layout/vList5"/>
    <dgm:cxn modelId="{AE929757-F327-4C52-B882-0DB3FA2AC58C}" type="presParOf" srcId="{410A225C-102F-4993-A298-B8C488FBCD45}" destId="{5E648C9F-0448-4DFE-8A30-171E75AAB2D8}" srcOrd="8" destOrd="0" presId="urn:microsoft.com/office/officeart/2005/8/layout/vList5"/>
    <dgm:cxn modelId="{89FEBEDA-9AF7-4F57-8BDB-BFD2F3DB7B26}" type="presParOf" srcId="{5E648C9F-0448-4DFE-8A30-171E75AAB2D8}" destId="{4DF5E899-F8A0-4D60-A96A-4B2572F0C8FB}" srcOrd="0" destOrd="0" presId="urn:microsoft.com/office/officeart/2005/8/layout/vList5"/>
    <dgm:cxn modelId="{EB6C0AEC-454D-40B5-99D7-BF610E738349}" type="presParOf" srcId="{5E648C9F-0448-4DFE-8A30-171E75AAB2D8}" destId="{539BC727-E1D8-4F48-B768-7030B001FE2F}"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5E6C0DF-C834-4F81-A92B-BF210A303C5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pPr rtl="1"/>
          <a:endParaRPr lang="ar-SA"/>
        </a:p>
      </dgm:t>
    </dgm:pt>
    <dgm:pt modelId="{0F6C30F2-A86A-43F7-862A-638546D494BA}">
      <dgm:prSet phldrT="[نص]"/>
      <dgm:spPr/>
      <dgm:t>
        <a:bodyPr/>
        <a:lstStyle/>
        <a:p>
          <a:pPr rtl="1"/>
          <a:r>
            <a:rPr lang="ar-SA" dirty="0" smtClean="0">
              <a:solidFill>
                <a:schemeClr val="bg1"/>
              </a:solidFill>
            </a:rPr>
            <a:t>الدولة الموحدة</a:t>
          </a:r>
          <a:endParaRPr lang="ar-SA" dirty="0">
            <a:solidFill>
              <a:schemeClr val="bg1"/>
            </a:solidFill>
          </a:endParaRPr>
        </a:p>
      </dgm:t>
    </dgm:pt>
    <dgm:pt modelId="{401E80B5-0AF4-4F09-9387-2AA43FC03113}" type="parTrans" cxnId="{3356AA67-F2C6-4F20-BB5A-009620CF0E42}">
      <dgm:prSet/>
      <dgm:spPr/>
      <dgm:t>
        <a:bodyPr/>
        <a:lstStyle/>
        <a:p>
          <a:pPr rtl="1"/>
          <a:endParaRPr lang="ar-SA"/>
        </a:p>
      </dgm:t>
    </dgm:pt>
    <dgm:pt modelId="{232E8F3E-1F8D-43AA-8988-42859423736B}" type="sibTrans" cxnId="{3356AA67-F2C6-4F20-BB5A-009620CF0E42}">
      <dgm:prSet/>
      <dgm:spPr/>
      <dgm:t>
        <a:bodyPr/>
        <a:lstStyle/>
        <a:p>
          <a:pPr rtl="1"/>
          <a:endParaRPr lang="ar-SA"/>
        </a:p>
      </dgm:t>
    </dgm:pt>
    <dgm:pt modelId="{9BB522F0-43F8-44C2-B064-E1A11F4E9302}">
      <dgm:prSet phldrT="[نص]"/>
      <dgm:spPr/>
      <dgm:t>
        <a:bodyPr/>
        <a:lstStyle/>
        <a:p>
          <a:pPr rtl="1"/>
          <a:r>
            <a:rPr lang="ar-SA" dirty="0" smtClean="0">
              <a:solidFill>
                <a:schemeClr val="bg1"/>
              </a:solidFill>
            </a:rPr>
            <a:t>النمط :    الاداري المركزي </a:t>
          </a:r>
          <a:endParaRPr lang="ar-SA" dirty="0">
            <a:solidFill>
              <a:schemeClr val="bg1"/>
            </a:solidFill>
          </a:endParaRPr>
        </a:p>
      </dgm:t>
    </dgm:pt>
    <dgm:pt modelId="{570B24CF-D525-46BA-ADD6-98EE45B927C8}" type="parTrans" cxnId="{76F6FF44-6837-48E7-AD9A-EE0622933D5F}">
      <dgm:prSet/>
      <dgm:spPr/>
      <dgm:t>
        <a:bodyPr/>
        <a:lstStyle/>
        <a:p>
          <a:pPr rtl="1"/>
          <a:endParaRPr lang="ar-SA"/>
        </a:p>
      </dgm:t>
    </dgm:pt>
    <dgm:pt modelId="{B2C45FD3-2AEF-4E19-BD3C-5E6B1E96680E}" type="sibTrans" cxnId="{76F6FF44-6837-48E7-AD9A-EE0622933D5F}">
      <dgm:prSet/>
      <dgm:spPr/>
      <dgm:t>
        <a:bodyPr/>
        <a:lstStyle/>
        <a:p>
          <a:pPr rtl="1"/>
          <a:endParaRPr lang="ar-SA"/>
        </a:p>
      </dgm:t>
    </dgm:pt>
    <dgm:pt modelId="{7DC6C459-F3CB-4843-8D3A-D62B279DE383}">
      <dgm:prSet phldrT="[نص]"/>
      <dgm:spPr/>
      <dgm:t>
        <a:bodyPr/>
        <a:lstStyle/>
        <a:p>
          <a:pPr rtl="1"/>
          <a:r>
            <a:rPr lang="ar-SA" dirty="0" smtClean="0">
              <a:solidFill>
                <a:schemeClr val="bg1"/>
              </a:solidFill>
            </a:rPr>
            <a:t>الحاكم :    رئيس الدولة ( الملك)</a:t>
          </a:r>
          <a:endParaRPr lang="ar-SA" dirty="0">
            <a:solidFill>
              <a:schemeClr val="bg1"/>
            </a:solidFill>
          </a:endParaRPr>
        </a:p>
      </dgm:t>
    </dgm:pt>
    <dgm:pt modelId="{3CBD9647-AD76-45EC-9E2A-C846224D7914}" type="parTrans" cxnId="{9CF4F474-18A5-4CF4-9C83-8569F8CCA55D}">
      <dgm:prSet/>
      <dgm:spPr/>
      <dgm:t>
        <a:bodyPr/>
        <a:lstStyle/>
        <a:p>
          <a:pPr rtl="1"/>
          <a:endParaRPr lang="ar-SA"/>
        </a:p>
      </dgm:t>
    </dgm:pt>
    <dgm:pt modelId="{975CE60F-5254-4C92-9860-43B436233101}" type="sibTrans" cxnId="{9CF4F474-18A5-4CF4-9C83-8569F8CCA55D}">
      <dgm:prSet/>
      <dgm:spPr/>
      <dgm:t>
        <a:bodyPr/>
        <a:lstStyle/>
        <a:p>
          <a:pPr rtl="1"/>
          <a:endParaRPr lang="ar-SA"/>
        </a:p>
      </dgm:t>
    </dgm:pt>
    <dgm:pt modelId="{DE3C35EB-2E31-4C9C-8F72-4ADA0BDF2BFF}">
      <dgm:prSet phldrT="[نص]"/>
      <dgm:spPr/>
      <dgm:t>
        <a:bodyPr/>
        <a:lstStyle/>
        <a:p>
          <a:pPr rtl="1"/>
          <a:r>
            <a:rPr lang="ar-SA" dirty="0" smtClean="0">
              <a:solidFill>
                <a:schemeClr val="bg1"/>
              </a:solidFill>
            </a:rPr>
            <a:t>مركز الحكم :       القصر الملكي </a:t>
          </a:r>
          <a:endParaRPr lang="ar-SA" dirty="0">
            <a:solidFill>
              <a:schemeClr val="bg1"/>
            </a:solidFill>
          </a:endParaRPr>
        </a:p>
      </dgm:t>
    </dgm:pt>
    <dgm:pt modelId="{38DC5BE3-0610-4D12-B13A-11CD7C0803D5}" type="parTrans" cxnId="{19B758A2-99F5-4732-A362-96250C04E311}">
      <dgm:prSet/>
      <dgm:spPr/>
      <dgm:t>
        <a:bodyPr/>
        <a:lstStyle/>
        <a:p>
          <a:pPr rtl="1"/>
          <a:endParaRPr lang="ar-SA"/>
        </a:p>
      </dgm:t>
    </dgm:pt>
    <dgm:pt modelId="{C6837627-138D-416E-AA90-30B90D596924}" type="sibTrans" cxnId="{19B758A2-99F5-4732-A362-96250C04E311}">
      <dgm:prSet/>
      <dgm:spPr/>
      <dgm:t>
        <a:bodyPr/>
        <a:lstStyle/>
        <a:p>
          <a:pPr rtl="1"/>
          <a:endParaRPr lang="ar-SA"/>
        </a:p>
      </dgm:t>
    </dgm:pt>
    <dgm:pt modelId="{607E319B-FF96-4F62-8904-3E184F88036F}" type="pres">
      <dgm:prSet presAssocID="{15E6C0DF-C834-4F81-A92B-BF210A303C5B}" presName="cycle" presStyleCnt="0">
        <dgm:presLayoutVars>
          <dgm:chMax val="1"/>
          <dgm:dir/>
          <dgm:animLvl val="ctr"/>
          <dgm:resizeHandles val="exact"/>
        </dgm:presLayoutVars>
      </dgm:prSet>
      <dgm:spPr/>
      <dgm:t>
        <a:bodyPr/>
        <a:lstStyle/>
        <a:p>
          <a:pPr rtl="1"/>
          <a:endParaRPr lang="ar-SA"/>
        </a:p>
      </dgm:t>
    </dgm:pt>
    <dgm:pt modelId="{F261040A-8520-4E08-A350-79993BF3CA36}" type="pres">
      <dgm:prSet presAssocID="{0F6C30F2-A86A-43F7-862A-638546D494BA}" presName="centerShape" presStyleLbl="node0" presStyleIdx="0" presStyleCnt="1"/>
      <dgm:spPr/>
      <dgm:t>
        <a:bodyPr/>
        <a:lstStyle/>
        <a:p>
          <a:pPr rtl="1"/>
          <a:endParaRPr lang="ar-SA"/>
        </a:p>
      </dgm:t>
    </dgm:pt>
    <dgm:pt modelId="{AC220E57-169B-444D-B67F-AE0A215C5B1E}" type="pres">
      <dgm:prSet presAssocID="{570B24CF-D525-46BA-ADD6-98EE45B927C8}" presName="parTrans" presStyleLbl="bgSibTrans2D1" presStyleIdx="0" presStyleCnt="3"/>
      <dgm:spPr/>
      <dgm:t>
        <a:bodyPr/>
        <a:lstStyle/>
        <a:p>
          <a:pPr rtl="1"/>
          <a:endParaRPr lang="ar-SA"/>
        </a:p>
      </dgm:t>
    </dgm:pt>
    <dgm:pt modelId="{BB2A9443-1F54-4F82-8E2F-0F8593891CED}" type="pres">
      <dgm:prSet presAssocID="{9BB522F0-43F8-44C2-B064-E1A11F4E9302}" presName="node" presStyleLbl="node1" presStyleIdx="0" presStyleCnt="3">
        <dgm:presLayoutVars>
          <dgm:bulletEnabled val="1"/>
        </dgm:presLayoutVars>
      </dgm:prSet>
      <dgm:spPr/>
      <dgm:t>
        <a:bodyPr/>
        <a:lstStyle/>
        <a:p>
          <a:pPr rtl="1"/>
          <a:endParaRPr lang="ar-SA"/>
        </a:p>
      </dgm:t>
    </dgm:pt>
    <dgm:pt modelId="{79D4C07F-503B-4ADB-A3BD-7F31C3A797EF}" type="pres">
      <dgm:prSet presAssocID="{3CBD9647-AD76-45EC-9E2A-C846224D7914}" presName="parTrans" presStyleLbl="bgSibTrans2D1" presStyleIdx="1" presStyleCnt="3"/>
      <dgm:spPr/>
      <dgm:t>
        <a:bodyPr/>
        <a:lstStyle/>
        <a:p>
          <a:pPr rtl="1"/>
          <a:endParaRPr lang="ar-SA"/>
        </a:p>
      </dgm:t>
    </dgm:pt>
    <dgm:pt modelId="{A4B573C5-2A11-424F-9CDA-7992EAFA153F}" type="pres">
      <dgm:prSet presAssocID="{7DC6C459-F3CB-4843-8D3A-D62B279DE383}" presName="node" presStyleLbl="node1" presStyleIdx="1" presStyleCnt="3">
        <dgm:presLayoutVars>
          <dgm:bulletEnabled val="1"/>
        </dgm:presLayoutVars>
      </dgm:prSet>
      <dgm:spPr/>
      <dgm:t>
        <a:bodyPr/>
        <a:lstStyle/>
        <a:p>
          <a:pPr rtl="1"/>
          <a:endParaRPr lang="ar-SA"/>
        </a:p>
      </dgm:t>
    </dgm:pt>
    <dgm:pt modelId="{3AB9D3C3-8F13-47C1-B200-CD63985839E8}" type="pres">
      <dgm:prSet presAssocID="{38DC5BE3-0610-4D12-B13A-11CD7C0803D5}" presName="parTrans" presStyleLbl="bgSibTrans2D1" presStyleIdx="2" presStyleCnt="3"/>
      <dgm:spPr/>
      <dgm:t>
        <a:bodyPr/>
        <a:lstStyle/>
        <a:p>
          <a:pPr rtl="1"/>
          <a:endParaRPr lang="ar-SA"/>
        </a:p>
      </dgm:t>
    </dgm:pt>
    <dgm:pt modelId="{BE35AD90-694F-4D89-B262-900BB2051196}" type="pres">
      <dgm:prSet presAssocID="{DE3C35EB-2E31-4C9C-8F72-4ADA0BDF2BFF}" presName="node" presStyleLbl="node1" presStyleIdx="2" presStyleCnt="3">
        <dgm:presLayoutVars>
          <dgm:bulletEnabled val="1"/>
        </dgm:presLayoutVars>
      </dgm:prSet>
      <dgm:spPr/>
      <dgm:t>
        <a:bodyPr/>
        <a:lstStyle/>
        <a:p>
          <a:pPr rtl="1"/>
          <a:endParaRPr lang="ar-SA"/>
        </a:p>
      </dgm:t>
    </dgm:pt>
  </dgm:ptLst>
  <dgm:cxnLst>
    <dgm:cxn modelId="{76F6FF44-6837-48E7-AD9A-EE0622933D5F}" srcId="{0F6C30F2-A86A-43F7-862A-638546D494BA}" destId="{9BB522F0-43F8-44C2-B064-E1A11F4E9302}" srcOrd="0" destOrd="0" parTransId="{570B24CF-D525-46BA-ADD6-98EE45B927C8}" sibTransId="{B2C45FD3-2AEF-4E19-BD3C-5E6B1E96680E}"/>
    <dgm:cxn modelId="{41FFCA6C-4BB6-43E7-9352-EA356DAD0D43}" type="presOf" srcId="{3CBD9647-AD76-45EC-9E2A-C846224D7914}" destId="{79D4C07F-503B-4ADB-A3BD-7F31C3A797EF}" srcOrd="0" destOrd="0" presId="urn:microsoft.com/office/officeart/2005/8/layout/radial4"/>
    <dgm:cxn modelId="{50919E2C-9BC7-4E69-BC91-709CD3B97F35}" type="presOf" srcId="{9BB522F0-43F8-44C2-B064-E1A11F4E9302}" destId="{BB2A9443-1F54-4F82-8E2F-0F8593891CED}" srcOrd="0" destOrd="0" presId="urn:microsoft.com/office/officeart/2005/8/layout/radial4"/>
    <dgm:cxn modelId="{3356AA67-F2C6-4F20-BB5A-009620CF0E42}" srcId="{15E6C0DF-C834-4F81-A92B-BF210A303C5B}" destId="{0F6C30F2-A86A-43F7-862A-638546D494BA}" srcOrd="0" destOrd="0" parTransId="{401E80B5-0AF4-4F09-9387-2AA43FC03113}" sibTransId="{232E8F3E-1F8D-43AA-8988-42859423736B}"/>
    <dgm:cxn modelId="{7A2BC441-EA63-4A1B-8D49-4AEB901076CD}" type="presOf" srcId="{DE3C35EB-2E31-4C9C-8F72-4ADA0BDF2BFF}" destId="{BE35AD90-694F-4D89-B262-900BB2051196}" srcOrd="0" destOrd="0" presId="urn:microsoft.com/office/officeart/2005/8/layout/radial4"/>
    <dgm:cxn modelId="{9CF4F474-18A5-4CF4-9C83-8569F8CCA55D}" srcId="{0F6C30F2-A86A-43F7-862A-638546D494BA}" destId="{7DC6C459-F3CB-4843-8D3A-D62B279DE383}" srcOrd="1" destOrd="0" parTransId="{3CBD9647-AD76-45EC-9E2A-C846224D7914}" sibTransId="{975CE60F-5254-4C92-9860-43B436233101}"/>
    <dgm:cxn modelId="{414DDEA3-CC20-4E17-8455-76DEF0E028EC}" type="presOf" srcId="{15E6C0DF-C834-4F81-A92B-BF210A303C5B}" destId="{607E319B-FF96-4F62-8904-3E184F88036F}" srcOrd="0" destOrd="0" presId="urn:microsoft.com/office/officeart/2005/8/layout/radial4"/>
    <dgm:cxn modelId="{19B758A2-99F5-4732-A362-96250C04E311}" srcId="{0F6C30F2-A86A-43F7-862A-638546D494BA}" destId="{DE3C35EB-2E31-4C9C-8F72-4ADA0BDF2BFF}" srcOrd="2" destOrd="0" parTransId="{38DC5BE3-0610-4D12-B13A-11CD7C0803D5}" sibTransId="{C6837627-138D-416E-AA90-30B90D596924}"/>
    <dgm:cxn modelId="{060DE1BC-4C10-4D53-A1F5-6A9BEDD457EB}" type="presOf" srcId="{0F6C30F2-A86A-43F7-862A-638546D494BA}" destId="{F261040A-8520-4E08-A350-79993BF3CA36}" srcOrd="0" destOrd="0" presId="urn:microsoft.com/office/officeart/2005/8/layout/radial4"/>
    <dgm:cxn modelId="{FC33E89A-ED4B-44FB-AA58-B6DC83D7E48B}" type="presOf" srcId="{570B24CF-D525-46BA-ADD6-98EE45B927C8}" destId="{AC220E57-169B-444D-B67F-AE0A215C5B1E}" srcOrd="0" destOrd="0" presId="urn:microsoft.com/office/officeart/2005/8/layout/radial4"/>
    <dgm:cxn modelId="{A07F202F-036B-41C5-9578-6FFE6714420D}" type="presOf" srcId="{38DC5BE3-0610-4D12-B13A-11CD7C0803D5}" destId="{3AB9D3C3-8F13-47C1-B200-CD63985839E8}" srcOrd="0" destOrd="0" presId="urn:microsoft.com/office/officeart/2005/8/layout/radial4"/>
    <dgm:cxn modelId="{B5AD9660-680F-4BB4-93AC-D62628E25230}" type="presOf" srcId="{7DC6C459-F3CB-4843-8D3A-D62B279DE383}" destId="{A4B573C5-2A11-424F-9CDA-7992EAFA153F}" srcOrd="0" destOrd="0" presId="urn:microsoft.com/office/officeart/2005/8/layout/radial4"/>
    <dgm:cxn modelId="{EE68FC1B-3E4D-4BFA-8B87-CF240A842DF0}" type="presParOf" srcId="{607E319B-FF96-4F62-8904-3E184F88036F}" destId="{F261040A-8520-4E08-A350-79993BF3CA36}" srcOrd="0" destOrd="0" presId="urn:microsoft.com/office/officeart/2005/8/layout/radial4"/>
    <dgm:cxn modelId="{EBACC6F6-0A4A-4E95-863C-AC07DDDB07CF}" type="presParOf" srcId="{607E319B-FF96-4F62-8904-3E184F88036F}" destId="{AC220E57-169B-444D-B67F-AE0A215C5B1E}" srcOrd="1" destOrd="0" presId="urn:microsoft.com/office/officeart/2005/8/layout/radial4"/>
    <dgm:cxn modelId="{008FB4DD-6A5D-4A1C-886C-57A061C469FC}" type="presParOf" srcId="{607E319B-FF96-4F62-8904-3E184F88036F}" destId="{BB2A9443-1F54-4F82-8E2F-0F8593891CED}" srcOrd="2" destOrd="0" presId="urn:microsoft.com/office/officeart/2005/8/layout/radial4"/>
    <dgm:cxn modelId="{AB407CDC-6388-47C2-AC2D-F0B46BAC95BE}" type="presParOf" srcId="{607E319B-FF96-4F62-8904-3E184F88036F}" destId="{79D4C07F-503B-4ADB-A3BD-7F31C3A797EF}" srcOrd="3" destOrd="0" presId="urn:microsoft.com/office/officeart/2005/8/layout/radial4"/>
    <dgm:cxn modelId="{713E73E7-5112-4D94-95E0-C374F86A62BA}" type="presParOf" srcId="{607E319B-FF96-4F62-8904-3E184F88036F}" destId="{A4B573C5-2A11-424F-9CDA-7992EAFA153F}" srcOrd="4" destOrd="0" presId="urn:microsoft.com/office/officeart/2005/8/layout/radial4"/>
    <dgm:cxn modelId="{D285DC37-7958-45E7-BF3D-A314B95A932F}" type="presParOf" srcId="{607E319B-FF96-4F62-8904-3E184F88036F}" destId="{3AB9D3C3-8F13-47C1-B200-CD63985839E8}" srcOrd="5" destOrd="0" presId="urn:microsoft.com/office/officeart/2005/8/layout/radial4"/>
    <dgm:cxn modelId="{9FCCE61B-F0B3-4CB4-AF99-A8DA36F8F670}" type="presParOf" srcId="{607E319B-FF96-4F62-8904-3E184F88036F}" destId="{BE35AD90-694F-4D89-B262-900BB2051196}" srcOrd="6"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ADEB1A6-1858-457F-9F60-595899E3B796}"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pPr rtl="1"/>
          <a:endParaRPr lang="ar-SA"/>
        </a:p>
      </dgm:t>
    </dgm:pt>
    <dgm:pt modelId="{B491B6B2-DDB8-49D1-AAC4-F93E46ABF5C3}">
      <dgm:prSet phldrT="[نص]"/>
      <dgm:spPr/>
      <dgm:t>
        <a:bodyPr/>
        <a:lstStyle/>
        <a:p>
          <a:pPr rtl="1"/>
          <a:r>
            <a:rPr lang="ar-SA" dirty="0" smtClean="0">
              <a:solidFill>
                <a:schemeClr val="bg1"/>
              </a:solidFill>
            </a:rPr>
            <a:t>دويلات المدن</a:t>
          </a:r>
          <a:endParaRPr lang="ar-SA" dirty="0">
            <a:solidFill>
              <a:schemeClr val="bg1"/>
            </a:solidFill>
          </a:endParaRPr>
        </a:p>
      </dgm:t>
    </dgm:pt>
    <dgm:pt modelId="{3A8B57EB-5CBA-49F0-8394-3883DCFDBF3A}" type="parTrans" cxnId="{DBAFA506-6E6C-4049-AD85-A83B09C1F28D}">
      <dgm:prSet/>
      <dgm:spPr/>
      <dgm:t>
        <a:bodyPr/>
        <a:lstStyle/>
        <a:p>
          <a:pPr rtl="1"/>
          <a:endParaRPr lang="ar-SA"/>
        </a:p>
      </dgm:t>
    </dgm:pt>
    <dgm:pt modelId="{90479C98-5F3C-4D66-BD3E-4B20AD917AA0}" type="sibTrans" cxnId="{DBAFA506-6E6C-4049-AD85-A83B09C1F28D}">
      <dgm:prSet/>
      <dgm:spPr/>
      <dgm:t>
        <a:bodyPr/>
        <a:lstStyle/>
        <a:p>
          <a:pPr rtl="1"/>
          <a:endParaRPr lang="ar-SA"/>
        </a:p>
      </dgm:t>
    </dgm:pt>
    <dgm:pt modelId="{7293992B-980C-49DE-A337-203EEE632D71}">
      <dgm:prSet phldrT="[نص]"/>
      <dgm:spPr/>
      <dgm:t>
        <a:bodyPr/>
        <a:lstStyle/>
        <a:p>
          <a:pPr rtl="1"/>
          <a:r>
            <a:rPr lang="ar-SA" dirty="0" smtClean="0">
              <a:solidFill>
                <a:schemeClr val="bg1"/>
              </a:solidFill>
            </a:rPr>
            <a:t>النمط :     نمط الادارة</a:t>
          </a:r>
          <a:endParaRPr lang="ar-SA" dirty="0">
            <a:solidFill>
              <a:schemeClr val="bg1"/>
            </a:solidFill>
          </a:endParaRPr>
        </a:p>
      </dgm:t>
    </dgm:pt>
    <dgm:pt modelId="{62BB893D-F6F0-4CC9-BABE-71B3C8E35465}" type="parTrans" cxnId="{40B1EF26-C708-47B7-8EFB-630D162852BE}">
      <dgm:prSet/>
      <dgm:spPr/>
      <dgm:t>
        <a:bodyPr/>
        <a:lstStyle/>
        <a:p>
          <a:pPr rtl="1"/>
          <a:endParaRPr lang="ar-SA"/>
        </a:p>
      </dgm:t>
    </dgm:pt>
    <dgm:pt modelId="{45FB2D67-4D35-4F2A-9C9E-675D0A6654F3}" type="sibTrans" cxnId="{40B1EF26-C708-47B7-8EFB-630D162852BE}">
      <dgm:prSet/>
      <dgm:spPr/>
      <dgm:t>
        <a:bodyPr/>
        <a:lstStyle/>
        <a:p>
          <a:pPr rtl="1"/>
          <a:endParaRPr lang="ar-SA"/>
        </a:p>
      </dgm:t>
    </dgm:pt>
    <dgm:pt modelId="{03F85605-1E6E-432C-8D0F-1C2AEAD0F99D}">
      <dgm:prSet phldrT="[نص]"/>
      <dgm:spPr/>
      <dgm:t>
        <a:bodyPr/>
        <a:lstStyle/>
        <a:p>
          <a:pPr rtl="1"/>
          <a:r>
            <a:rPr lang="ar-SA" dirty="0" smtClean="0">
              <a:solidFill>
                <a:schemeClr val="bg1"/>
              </a:solidFill>
            </a:rPr>
            <a:t>الحاكم :    الكاهن الاعظم</a:t>
          </a:r>
          <a:endParaRPr lang="ar-SA" dirty="0">
            <a:solidFill>
              <a:schemeClr val="bg1"/>
            </a:solidFill>
          </a:endParaRPr>
        </a:p>
      </dgm:t>
    </dgm:pt>
    <dgm:pt modelId="{2862E74B-00AA-40F4-8A71-EB4D2894E4A2}" type="parTrans" cxnId="{50BAF3E9-BD64-4EB6-B829-0F31C9AB4994}">
      <dgm:prSet/>
      <dgm:spPr/>
      <dgm:t>
        <a:bodyPr/>
        <a:lstStyle/>
        <a:p>
          <a:pPr rtl="1"/>
          <a:endParaRPr lang="ar-SA"/>
        </a:p>
      </dgm:t>
    </dgm:pt>
    <dgm:pt modelId="{CBB1F329-C138-4B7A-92E8-66FE18049286}" type="sibTrans" cxnId="{50BAF3E9-BD64-4EB6-B829-0F31C9AB4994}">
      <dgm:prSet/>
      <dgm:spPr/>
      <dgm:t>
        <a:bodyPr/>
        <a:lstStyle/>
        <a:p>
          <a:pPr rtl="1"/>
          <a:endParaRPr lang="ar-SA"/>
        </a:p>
      </dgm:t>
    </dgm:pt>
    <dgm:pt modelId="{8D6D9B6D-292D-4ED1-BD32-428B8E23D9D0}">
      <dgm:prSet phldrT="[نص]"/>
      <dgm:spPr/>
      <dgm:t>
        <a:bodyPr/>
        <a:lstStyle/>
        <a:p>
          <a:pPr rtl="1"/>
          <a:r>
            <a:rPr lang="ar-SA" dirty="0" smtClean="0">
              <a:solidFill>
                <a:schemeClr val="bg1"/>
              </a:solidFill>
            </a:rPr>
            <a:t>مركز الحكم:       المعبد </a:t>
          </a:r>
          <a:endParaRPr lang="ar-SA" dirty="0">
            <a:solidFill>
              <a:schemeClr val="bg1"/>
            </a:solidFill>
          </a:endParaRPr>
        </a:p>
      </dgm:t>
    </dgm:pt>
    <dgm:pt modelId="{5FA049F5-3682-43BB-BD71-E43C904E521F}" type="parTrans" cxnId="{946FF1D2-4FC0-4090-97CD-BB6B0EF4D175}">
      <dgm:prSet/>
      <dgm:spPr/>
      <dgm:t>
        <a:bodyPr/>
        <a:lstStyle/>
        <a:p>
          <a:pPr rtl="1"/>
          <a:endParaRPr lang="ar-SA"/>
        </a:p>
      </dgm:t>
    </dgm:pt>
    <dgm:pt modelId="{CC5C6A29-52A1-40C5-83A6-1FD9F9EDD89D}" type="sibTrans" cxnId="{946FF1D2-4FC0-4090-97CD-BB6B0EF4D175}">
      <dgm:prSet/>
      <dgm:spPr/>
      <dgm:t>
        <a:bodyPr/>
        <a:lstStyle/>
        <a:p>
          <a:pPr rtl="1"/>
          <a:endParaRPr lang="ar-SA"/>
        </a:p>
      </dgm:t>
    </dgm:pt>
    <dgm:pt modelId="{EE11B0A1-5D66-4CF4-A3FA-B8D9B1619A2E}" type="pres">
      <dgm:prSet presAssocID="{0ADEB1A6-1858-457F-9F60-595899E3B796}" presName="cycle" presStyleCnt="0">
        <dgm:presLayoutVars>
          <dgm:chMax val="1"/>
          <dgm:dir/>
          <dgm:animLvl val="ctr"/>
          <dgm:resizeHandles val="exact"/>
        </dgm:presLayoutVars>
      </dgm:prSet>
      <dgm:spPr/>
      <dgm:t>
        <a:bodyPr/>
        <a:lstStyle/>
        <a:p>
          <a:pPr rtl="1"/>
          <a:endParaRPr lang="ar-SA"/>
        </a:p>
      </dgm:t>
    </dgm:pt>
    <dgm:pt modelId="{E13D7A8D-F9A7-4AEA-9679-377866692EB2}" type="pres">
      <dgm:prSet presAssocID="{B491B6B2-DDB8-49D1-AAC4-F93E46ABF5C3}" presName="centerShape" presStyleLbl="node0" presStyleIdx="0" presStyleCnt="1"/>
      <dgm:spPr/>
      <dgm:t>
        <a:bodyPr/>
        <a:lstStyle/>
        <a:p>
          <a:pPr rtl="1"/>
          <a:endParaRPr lang="ar-SA"/>
        </a:p>
      </dgm:t>
    </dgm:pt>
    <dgm:pt modelId="{C85E6C8B-0B48-4096-A63C-9B819ABBB2FE}" type="pres">
      <dgm:prSet presAssocID="{62BB893D-F6F0-4CC9-BABE-71B3C8E35465}" presName="parTrans" presStyleLbl="bgSibTrans2D1" presStyleIdx="0" presStyleCnt="3"/>
      <dgm:spPr/>
      <dgm:t>
        <a:bodyPr/>
        <a:lstStyle/>
        <a:p>
          <a:pPr rtl="1"/>
          <a:endParaRPr lang="ar-SA"/>
        </a:p>
      </dgm:t>
    </dgm:pt>
    <dgm:pt modelId="{1630E6FC-8B7A-4625-9E47-C398EFB6C4B6}" type="pres">
      <dgm:prSet presAssocID="{7293992B-980C-49DE-A337-203EEE632D71}" presName="node" presStyleLbl="node1" presStyleIdx="0" presStyleCnt="3">
        <dgm:presLayoutVars>
          <dgm:bulletEnabled val="1"/>
        </dgm:presLayoutVars>
      </dgm:prSet>
      <dgm:spPr/>
      <dgm:t>
        <a:bodyPr/>
        <a:lstStyle/>
        <a:p>
          <a:pPr rtl="1"/>
          <a:endParaRPr lang="ar-SA"/>
        </a:p>
      </dgm:t>
    </dgm:pt>
    <dgm:pt modelId="{8B62F55C-50AA-49DA-9485-10ED0A3B2D11}" type="pres">
      <dgm:prSet presAssocID="{2862E74B-00AA-40F4-8A71-EB4D2894E4A2}" presName="parTrans" presStyleLbl="bgSibTrans2D1" presStyleIdx="1" presStyleCnt="3"/>
      <dgm:spPr/>
      <dgm:t>
        <a:bodyPr/>
        <a:lstStyle/>
        <a:p>
          <a:pPr rtl="1"/>
          <a:endParaRPr lang="ar-SA"/>
        </a:p>
      </dgm:t>
    </dgm:pt>
    <dgm:pt modelId="{B9C36FE9-6DA1-4949-9143-50C8BD0296A9}" type="pres">
      <dgm:prSet presAssocID="{03F85605-1E6E-432C-8D0F-1C2AEAD0F99D}" presName="node" presStyleLbl="node1" presStyleIdx="1" presStyleCnt="3">
        <dgm:presLayoutVars>
          <dgm:bulletEnabled val="1"/>
        </dgm:presLayoutVars>
      </dgm:prSet>
      <dgm:spPr/>
      <dgm:t>
        <a:bodyPr/>
        <a:lstStyle/>
        <a:p>
          <a:pPr rtl="1"/>
          <a:endParaRPr lang="ar-SA"/>
        </a:p>
      </dgm:t>
    </dgm:pt>
    <dgm:pt modelId="{C127AF12-3F20-4420-A9EC-E3504D0B1051}" type="pres">
      <dgm:prSet presAssocID="{5FA049F5-3682-43BB-BD71-E43C904E521F}" presName="parTrans" presStyleLbl="bgSibTrans2D1" presStyleIdx="2" presStyleCnt="3"/>
      <dgm:spPr/>
      <dgm:t>
        <a:bodyPr/>
        <a:lstStyle/>
        <a:p>
          <a:pPr rtl="1"/>
          <a:endParaRPr lang="ar-SA"/>
        </a:p>
      </dgm:t>
    </dgm:pt>
    <dgm:pt modelId="{825D483D-0E02-4C01-B13B-65AA1F86BCB5}" type="pres">
      <dgm:prSet presAssocID="{8D6D9B6D-292D-4ED1-BD32-428B8E23D9D0}" presName="node" presStyleLbl="node1" presStyleIdx="2" presStyleCnt="3">
        <dgm:presLayoutVars>
          <dgm:bulletEnabled val="1"/>
        </dgm:presLayoutVars>
      </dgm:prSet>
      <dgm:spPr/>
      <dgm:t>
        <a:bodyPr/>
        <a:lstStyle/>
        <a:p>
          <a:pPr rtl="1"/>
          <a:endParaRPr lang="ar-SA"/>
        </a:p>
      </dgm:t>
    </dgm:pt>
  </dgm:ptLst>
  <dgm:cxnLst>
    <dgm:cxn modelId="{7AC3F7EE-DFE9-4FEB-9820-7899B9C6DE17}" type="presOf" srcId="{2862E74B-00AA-40F4-8A71-EB4D2894E4A2}" destId="{8B62F55C-50AA-49DA-9485-10ED0A3B2D11}" srcOrd="0" destOrd="0" presId="urn:microsoft.com/office/officeart/2005/8/layout/radial4"/>
    <dgm:cxn modelId="{D4BCA2DD-8BA2-4B53-BA3E-523BD89CDAD0}" type="presOf" srcId="{B491B6B2-DDB8-49D1-AAC4-F93E46ABF5C3}" destId="{E13D7A8D-F9A7-4AEA-9679-377866692EB2}" srcOrd="0" destOrd="0" presId="urn:microsoft.com/office/officeart/2005/8/layout/radial4"/>
    <dgm:cxn modelId="{40B1EF26-C708-47B7-8EFB-630D162852BE}" srcId="{B491B6B2-DDB8-49D1-AAC4-F93E46ABF5C3}" destId="{7293992B-980C-49DE-A337-203EEE632D71}" srcOrd="0" destOrd="0" parTransId="{62BB893D-F6F0-4CC9-BABE-71B3C8E35465}" sibTransId="{45FB2D67-4D35-4F2A-9C9E-675D0A6654F3}"/>
    <dgm:cxn modelId="{9C0842AA-D8B8-4E36-8AEA-DF942808B963}" type="presOf" srcId="{03F85605-1E6E-432C-8D0F-1C2AEAD0F99D}" destId="{B9C36FE9-6DA1-4949-9143-50C8BD0296A9}" srcOrd="0" destOrd="0" presId="urn:microsoft.com/office/officeart/2005/8/layout/radial4"/>
    <dgm:cxn modelId="{5974A571-3AD2-4E4C-8658-D7C154AE33AD}" type="presOf" srcId="{0ADEB1A6-1858-457F-9F60-595899E3B796}" destId="{EE11B0A1-5D66-4CF4-A3FA-B8D9B1619A2E}" srcOrd="0" destOrd="0" presId="urn:microsoft.com/office/officeart/2005/8/layout/radial4"/>
    <dgm:cxn modelId="{1064A417-1557-49B5-A9F7-71C28B17D082}" type="presOf" srcId="{7293992B-980C-49DE-A337-203EEE632D71}" destId="{1630E6FC-8B7A-4625-9E47-C398EFB6C4B6}" srcOrd="0" destOrd="0" presId="urn:microsoft.com/office/officeart/2005/8/layout/radial4"/>
    <dgm:cxn modelId="{DBAFA506-6E6C-4049-AD85-A83B09C1F28D}" srcId="{0ADEB1A6-1858-457F-9F60-595899E3B796}" destId="{B491B6B2-DDB8-49D1-AAC4-F93E46ABF5C3}" srcOrd="0" destOrd="0" parTransId="{3A8B57EB-5CBA-49F0-8394-3883DCFDBF3A}" sibTransId="{90479C98-5F3C-4D66-BD3E-4B20AD917AA0}"/>
    <dgm:cxn modelId="{50BAF3E9-BD64-4EB6-B829-0F31C9AB4994}" srcId="{B491B6B2-DDB8-49D1-AAC4-F93E46ABF5C3}" destId="{03F85605-1E6E-432C-8D0F-1C2AEAD0F99D}" srcOrd="1" destOrd="0" parTransId="{2862E74B-00AA-40F4-8A71-EB4D2894E4A2}" sibTransId="{CBB1F329-C138-4B7A-92E8-66FE18049286}"/>
    <dgm:cxn modelId="{AA10D392-AF8E-4995-BB65-D4697BFBA322}" type="presOf" srcId="{8D6D9B6D-292D-4ED1-BD32-428B8E23D9D0}" destId="{825D483D-0E02-4C01-B13B-65AA1F86BCB5}" srcOrd="0" destOrd="0" presId="urn:microsoft.com/office/officeart/2005/8/layout/radial4"/>
    <dgm:cxn modelId="{946FF1D2-4FC0-4090-97CD-BB6B0EF4D175}" srcId="{B491B6B2-DDB8-49D1-AAC4-F93E46ABF5C3}" destId="{8D6D9B6D-292D-4ED1-BD32-428B8E23D9D0}" srcOrd="2" destOrd="0" parTransId="{5FA049F5-3682-43BB-BD71-E43C904E521F}" sibTransId="{CC5C6A29-52A1-40C5-83A6-1FD9F9EDD89D}"/>
    <dgm:cxn modelId="{DDF8EB0E-65C1-45AA-9BFF-2EE5AA209D7B}" type="presOf" srcId="{5FA049F5-3682-43BB-BD71-E43C904E521F}" destId="{C127AF12-3F20-4420-A9EC-E3504D0B1051}" srcOrd="0" destOrd="0" presId="urn:microsoft.com/office/officeart/2005/8/layout/radial4"/>
    <dgm:cxn modelId="{DB93CF4A-D3CE-4D9C-9BDA-0C4ED4FE7CBC}" type="presOf" srcId="{62BB893D-F6F0-4CC9-BABE-71B3C8E35465}" destId="{C85E6C8B-0B48-4096-A63C-9B819ABBB2FE}" srcOrd="0" destOrd="0" presId="urn:microsoft.com/office/officeart/2005/8/layout/radial4"/>
    <dgm:cxn modelId="{631E2093-D9E1-4B0C-BA85-DFA4AC9F945F}" type="presParOf" srcId="{EE11B0A1-5D66-4CF4-A3FA-B8D9B1619A2E}" destId="{E13D7A8D-F9A7-4AEA-9679-377866692EB2}" srcOrd="0" destOrd="0" presId="urn:microsoft.com/office/officeart/2005/8/layout/radial4"/>
    <dgm:cxn modelId="{CFDA1538-CC8E-4405-BDCB-1320AB503A44}" type="presParOf" srcId="{EE11B0A1-5D66-4CF4-A3FA-B8D9B1619A2E}" destId="{C85E6C8B-0B48-4096-A63C-9B819ABBB2FE}" srcOrd="1" destOrd="0" presId="urn:microsoft.com/office/officeart/2005/8/layout/radial4"/>
    <dgm:cxn modelId="{48C9E522-AEBD-4DB1-9400-887ACAC4F71C}" type="presParOf" srcId="{EE11B0A1-5D66-4CF4-A3FA-B8D9B1619A2E}" destId="{1630E6FC-8B7A-4625-9E47-C398EFB6C4B6}" srcOrd="2" destOrd="0" presId="urn:microsoft.com/office/officeart/2005/8/layout/radial4"/>
    <dgm:cxn modelId="{E1F70215-7430-4008-801B-0708CAD223AF}" type="presParOf" srcId="{EE11B0A1-5D66-4CF4-A3FA-B8D9B1619A2E}" destId="{8B62F55C-50AA-49DA-9485-10ED0A3B2D11}" srcOrd="3" destOrd="0" presId="urn:microsoft.com/office/officeart/2005/8/layout/radial4"/>
    <dgm:cxn modelId="{A6140D44-02DE-4F62-9D10-586E60D712AE}" type="presParOf" srcId="{EE11B0A1-5D66-4CF4-A3FA-B8D9B1619A2E}" destId="{B9C36FE9-6DA1-4949-9143-50C8BD0296A9}" srcOrd="4" destOrd="0" presId="urn:microsoft.com/office/officeart/2005/8/layout/radial4"/>
    <dgm:cxn modelId="{33E16FBD-7EB6-46BC-9D74-6EF1EF961574}" type="presParOf" srcId="{EE11B0A1-5D66-4CF4-A3FA-B8D9B1619A2E}" destId="{C127AF12-3F20-4420-A9EC-E3504D0B1051}" srcOrd="5" destOrd="0" presId="urn:microsoft.com/office/officeart/2005/8/layout/radial4"/>
    <dgm:cxn modelId="{BFF165AE-F826-4AB8-984C-9539CD6FDD64}" type="presParOf" srcId="{EE11B0A1-5D66-4CF4-A3FA-B8D9B1619A2E}" destId="{825D483D-0E02-4C01-B13B-65AA1F86BCB5}" srcOrd="6" destOrd="0" presId="urn:microsoft.com/office/officeart/2005/8/layout/radial4"/>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DA5B611-447E-4FAF-ABD9-A9423DB8B033}"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pPr rtl="1"/>
          <a:endParaRPr lang="ar-SA"/>
        </a:p>
      </dgm:t>
    </dgm:pt>
    <dgm:pt modelId="{077DEE6C-91A0-4D7D-A1AD-2C555218A807}">
      <dgm:prSet phldrT="[نص]" custT="1"/>
      <dgm:spPr/>
      <dgm:t>
        <a:bodyPr/>
        <a:lstStyle/>
        <a:p>
          <a:pPr rtl="1"/>
          <a:r>
            <a:rPr lang="ar-SA" sz="2000" dirty="0" smtClean="0">
              <a:solidFill>
                <a:schemeClr val="bg1"/>
              </a:solidFill>
            </a:rPr>
            <a:t>الادارة المركزية</a:t>
          </a:r>
          <a:endParaRPr lang="ar-SA" sz="2000" dirty="0">
            <a:solidFill>
              <a:schemeClr val="bg1"/>
            </a:solidFill>
          </a:endParaRPr>
        </a:p>
      </dgm:t>
    </dgm:pt>
    <dgm:pt modelId="{34E28B2A-DB63-48E0-932E-ACAC60BF19CB}" type="parTrans" cxnId="{1226A274-5DA8-4D90-83F6-9719EA305F4F}">
      <dgm:prSet/>
      <dgm:spPr/>
      <dgm:t>
        <a:bodyPr/>
        <a:lstStyle/>
        <a:p>
          <a:pPr rtl="1"/>
          <a:endParaRPr lang="ar-SA"/>
        </a:p>
      </dgm:t>
    </dgm:pt>
    <dgm:pt modelId="{0E50B6BD-256C-4F0B-A1B0-433ADFFA59D5}" type="sibTrans" cxnId="{1226A274-5DA8-4D90-83F6-9719EA305F4F}">
      <dgm:prSet custT="1"/>
      <dgm:spPr/>
      <dgm:t>
        <a:bodyPr/>
        <a:lstStyle/>
        <a:p>
          <a:pPr rtl="1"/>
          <a:r>
            <a:rPr lang="ar-SA" sz="2400" dirty="0" smtClean="0">
              <a:solidFill>
                <a:schemeClr val="bg1"/>
              </a:solidFill>
            </a:rPr>
            <a:t>ايرادات الدولة ونفقاتها</a:t>
          </a:r>
          <a:endParaRPr lang="ar-SA" sz="2400" dirty="0">
            <a:solidFill>
              <a:schemeClr val="bg1"/>
            </a:solidFill>
          </a:endParaRPr>
        </a:p>
      </dgm:t>
    </dgm:pt>
    <dgm:pt modelId="{E86A4705-FED0-4D86-8C52-7CA61F77451A}">
      <dgm:prSet phldrT="[نص]" custT="1"/>
      <dgm:spPr/>
      <dgm:t>
        <a:bodyPr/>
        <a:lstStyle/>
        <a:p>
          <a:pPr rtl="1"/>
          <a:r>
            <a:rPr lang="ar-SA" sz="2400" dirty="0" smtClean="0">
              <a:solidFill>
                <a:schemeClr val="bg1"/>
              </a:solidFill>
            </a:rPr>
            <a:t>الدولة الموحدة </a:t>
          </a:r>
          <a:endParaRPr lang="ar-SA" sz="2400" dirty="0">
            <a:solidFill>
              <a:schemeClr val="bg1"/>
            </a:solidFill>
          </a:endParaRPr>
        </a:p>
      </dgm:t>
    </dgm:pt>
    <dgm:pt modelId="{02E8DA1E-8F52-40B6-9036-5CFAC2690775}" type="parTrans" cxnId="{9826DC48-D634-4866-845B-70186879AC14}">
      <dgm:prSet/>
      <dgm:spPr/>
      <dgm:t>
        <a:bodyPr/>
        <a:lstStyle/>
        <a:p>
          <a:pPr rtl="1"/>
          <a:endParaRPr lang="ar-SA"/>
        </a:p>
      </dgm:t>
    </dgm:pt>
    <dgm:pt modelId="{A27F35A3-AAD2-40D8-9ABF-41B630C8AA98}" type="sibTrans" cxnId="{9826DC48-D634-4866-845B-70186879AC14}">
      <dgm:prSet custT="1"/>
      <dgm:spPr/>
      <dgm:t>
        <a:bodyPr/>
        <a:lstStyle/>
        <a:p>
          <a:pPr rtl="1"/>
          <a:r>
            <a:rPr lang="ar-SA" sz="2400" dirty="0" smtClean="0">
              <a:solidFill>
                <a:schemeClr val="bg1"/>
              </a:solidFill>
            </a:rPr>
            <a:t>التجنيد الاجباري</a:t>
          </a:r>
          <a:endParaRPr lang="ar-SA" sz="2400" dirty="0">
            <a:solidFill>
              <a:schemeClr val="bg1"/>
            </a:solidFill>
          </a:endParaRPr>
        </a:p>
      </dgm:t>
    </dgm:pt>
    <dgm:pt modelId="{9FDF0EC6-AFCE-4D8C-B4B2-EF1FA76E88BD}">
      <dgm:prSet phldrT="[نص]" custT="1"/>
      <dgm:spPr/>
      <dgm:t>
        <a:bodyPr/>
        <a:lstStyle/>
        <a:p>
          <a:pPr rtl="1"/>
          <a:r>
            <a:rPr lang="ar-SA" sz="2000" dirty="0" smtClean="0">
              <a:solidFill>
                <a:schemeClr val="bg1"/>
              </a:solidFill>
            </a:rPr>
            <a:t>آليات الادارة ووسائلها</a:t>
          </a:r>
          <a:endParaRPr lang="ar-SA" sz="2000" dirty="0">
            <a:solidFill>
              <a:schemeClr val="bg1"/>
            </a:solidFill>
          </a:endParaRPr>
        </a:p>
      </dgm:t>
    </dgm:pt>
    <dgm:pt modelId="{9B08BB55-E0FF-4995-BC54-A1B098E31B92}" type="parTrans" cxnId="{A630F63D-2C1C-42D0-8879-E05D63AA55FA}">
      <dgm:prSet/>
      <dgm:spPr/>
      <dgm:t>
        <a:bodyPr/>
        <a:lstStyle/>
        <a:p>
          <a:pPr rtl="1"/>
          <a:endParaRPr lang="ar-SA"/>
        </a:p>
      </dgm:t>
    </dgm:pt>
    <dgm:pt modelId="{FF74F017-EBD0-4E62-9D58-D9A1FCC92174}" type="sibTrans" cxnId="{A630F63D-2C1C-42D0-8879-E05D63AA55FA}">
      <dgm:prSet custT="1"/>
      <dgm:spPr/>
      <dgm:t>
        <a:bodyPr/>
        <a:lstStyle/>
        <a:p>
          <a:pPr rtl="1"/>
          <a:r>
            <a:rPr lang="ar-SA" sz="2400" dirty="0" smtClean="0">
              <a:solidFill>
                <a:schemeClr val="bg1"/>
              </a:solidFill>
            </a:rPr>
            <a:t>الجهاز الاداري</a:t>
          </a:r>
          <a:endParaRPr lang="ar-SA" sz="2400" dirty="0">
            <a:solidFill>
              <a:schemeClr val="bg1"/>
            </a:solidFill>
          </a:endParaRPr>
        </a:p>
      </dgm:t>
    </dgm:pt>
    <dgm:pt modelId="{556B6A47-4DAC-4ADF-AB60-A51320D16AE7}" type="pres">
      <dgm:prSet presAssocID="{ADA5B611-447E-4FAF-ABD9-A9423DB8B033}" presName="Name0" presStyleCnt="0">
        <dgm:presLayoutVars>
          <dgm:chMax/>
          <dgm:chPref/>
          <dgm:dir/>
          <dgm:animLvl val="lvl"/>
        </dgm:presLayoutVars>
      </dgm:prSet>
      <dgm:spPr/>
      <dgm:t>
        <a:bodyPr/>
        <a:lstStyle/>
        <a:p>
          <a:pPr rtl="1"/>
          <a:endParaRPr lang="ar-SA"/>
        </a:p>
      </dgm:t>
    </dgm:pt>
    <dgm:pt modelId="{9BA56E38-3EB4-414D-99A7-F0597D3F8F12}" type="pres">
      <dgm:prSet presAssocID="{077DEE6C-91A0-4D7D-A1AD-2C555218A807}" presName="composite" presStyleCnt="0"/>
      <dgm:spPr/>
    </dgm:pt>
    <dgm:pt modelId="{081C85BB-3E88-4B23-B3B2-558149290519}" type="pres">
      <dgm:prSet presAssocID="{077DEE6C-91A0-4D7D-A1AD-2C555218A807}" presName="Parent1" presStyleLbl="node1" presStyleIdx="0" presStyleCnt="6">
        <dgm:presLayoutVars>
          <dgm:chMax val="1"/>
          <dgm:chPref val="1"/>
          <dgm:bulletEnabled val="1"/>
        </dgm:presLayoutVars>
      </dgm:prSet>
      <dgm:spPr/>
      <dgm:t>
        <a:bodyPr/>
        <a:lstStyle/>
        <a:p>
          <a:pPr rtl="1"/>
          <a:endParaRPr lang="ar-SA"/>
        </a:p>
      </dgm:t>
    </dgm:pt>
    <dgm:pt modelId="{ABFFCBC5-6794-42EC-9AE4-C61D3E5C6E05}" type="pres">
      <dgm:prSet presAssocID="{077DEE6C-91A0-4D7D-A1AD-2C555218A807}" presName="Childtext1" presStyleLbl="revTx" presStyleIdx="0" presStyleCnt="3" custFlipVert="1" custScaleX="66801" custScaleY="12581">
        <dgm:presLayoutVars>
          <dgm:chMax val="0"/>
          <dgm:chPref val="0"/>
          <dgm:bulletEnabled val="1"/>
        </dgm:presLayoutVars>
      </dgm:prSet>
      <dgm:spPr/>
      <dgm:t>
        <a:bodyPr/>
        <a:lstStyle/>
        <a:p>
          <a:pPr rtl="1"/>
          <a:endParaRPr lang="ar-SA"/>
        </a:p>
      </dgm:t>
    </dgm:pt>
    <dgm:pt modelId="{14AC7556-0BF2-4AB8-8B87-BE50685C1010}" type="pres">
      <dgm:prSet presAssocID="{077DEE6C-91A0-4D7D-A1AD-2C555218A807}" presName="BalanceSpacing" presStyleCnt="0"/>
      <dgm:spPr/>
    </dgm:pt>
    <dgm:pt modelId="{6370D5EB-7266-4EBB-996C-8155BBFFC260}" type="pres">
      <dgm:prSet presAssocID="{077DEE6C-91A0-4D7D-A1AD-2C555218A807}" presName="BalanceSpacing1" presStyleCnt="0"/>
      <dgm:spPr/>
    </dgm:pt>
    <dgm:pt modelId="{E7F627A0-BD3B-439E-B5CD-14F6CBCA0575}" type="pres">
      <dgm:prSet presAssocID="{0E50B6BD-256C-4F0B-A1B0-433ADFFA59D5}" presName="Accent1Text" presStyleLbl="node1" presStyleIdx="1" presStyleCnt="6"/>
      <dgm:spPr/>
      <dgm:t>
        <a:bodyPr/>
        <a:lstStyle/>
        <a:p>
          <a:pPr rtl="1"/>
          <a:endParaRPr lang="ar-SA"/>
        </a:p>
      </dgm:t>
    </dgm:pt>
    <dgm:pt modelId="{FBB0E0E5-0441-475B-ACF4-1FDDA43409D3}" type="pres">
      <dgm:prSet presAssocID="{0E50B6BD-256C-4F0B-A1B0-433ADFFA59D5}" presName="spaceBetweenRectangles" presStyleCnt="0"/>
      <dgm:spPr/>
    </dgm:pt>
    <dgm:pt modelId="{404E198B-3346-4195-88C5-8CC55A6305E7}" type="pres">
      <dgm:prSet presAssocID="{E86A4705-FED0-4D86-8C52-7CA61F77451A}" presName="composite" presStyleCnt="0"/>
      <dgm:spPr/>
    </dgm:pt>
    <dgm:pt modelId="{FD881F51-888A-431F-9872-EE7C3CD8D8A6}" type="pres">
      <dgm:prSet presAssocID="{E86A4705-FED0-4D86-8C52-7CA61F77451A}" presName="Parent1" presStyleLbl="node1" presStyleIdx="2" presStyleCnt="6" custLinFactNeighborX="-4216" custLinFactNeighborY="1244">
        <dgm:presLayoutVars>
          <dgm:chMax val="1"/>
          <dgm:chPref val="1"/>
          <dgm:bulletEnabled val="1"/>
        </dgm:presLayoutVars>
      </dgm:prSet>
      <dgm:spPr/>
      <dgm:t>
        <a:bodyPr/>
        <a:lstStyle/>
        <a:p>
          <a:pPr rtl="1"/>
          <a:endParaRPr lang="ar-SA"/>
        </a:p>
      </dgm:t>
    </dgm:pt>
    <dgm:pt modelId="{7EF0CD37-B57E-4751-AD78-79895245C7D2}" type="pres">
      <dgm:prSet presAssocID="{E86A4705-FED0-4D86-8C52-7CA61F77451A}" presName="Childtext1" presStyleLbl="revTx" presStyleIdx="1" presStyleCnt="3" custFlipVert="1" custFlipHor="1" custScaleX="29227" custScaleY="70976">
        <dgm:presLayoutVars>
          <dgm:chMax val="0"/>
          <dgm:chPref val="0"/>
          <dgm:bulletEnabled val="1"/>
        </dgm:presLayoutVars>
      </dgm:prSet>
      <dgm:spPr/>
      <dgm:t>
        <a:bodyPr/>
        <a:lstStyle/>
        <a:p>
          <a:pPr rtl="1"/>
          <a:endParaRPr lang="ar-SA"/>
        </a:p>
      </dgm:t>
    </dgm:pt>
    <dgm:pt modelId="{60C00C35-1701-407D-9C25-5B5324350591}" type="pres">
      <dgm:prSet presAssocID="{E86A4705-FED0-4D86-8C52-7CA61F77451A}" presName="BalanceSpacing" presStyleCnt="0"/>
      <dgm:spPr/>
    </dgm:pt>
    <dgm:pt modelId="{D3AEF563-B6B9-4803-9727-5AE990ADF55C}" type="pres">
      <dgm:prSet presAssocID="{E86A4705-FED0-4D86-8C52-7CA61F77451A}" presName="BalanceSpacing1" presStyleCnt="0"/>
      <dgm:spPr/>
    </dgm:pt>
    <dgm:pt modelId="{92A1BB63-DF8E-42AA-94BB-55A8DD073EDE}" type="pres">
      <dgm:prSet presAssocID="{A27F35A3-AAD2-40D8-9ABF-41B630C8AA98}" presName="Accent1Text" presStyleLbl="node1" presStyleIdx="3" presStyleCnt="6"/>
      <dgm:spPr/>
      <dgm:t>
        <a:bodyPr/>
        <a:lstStyle/>
        <a:p>
          <a:pPr rtl="1"/>
          <a:endParaRPr lang="ar-SA"/>
        </a:p>
      </dgm:t>
    </dgm:pt>
    <dgm:pt modelId="{2C246E0D-99EB-49E5-9508-31B94FF2C6A1}" type="pres">
      <dgm:prSet presAssocID="{A27F35A3-AAD2-40D8-9ABF-41B630C8AA98}" presName="spaceBetweenRectangles" presStyleCnt="0"/>
      <dgm:spPr/>
    </dgm:pt>
    <dgm:pt modelId="{92CA3F30-07E7-4B8F-AC1B-984A7E028DE3}" type="pres">
      <dgm:prSet presAssocID="{9FDF0EC6-AFCE-4D8C-B4B2-EF1FA76E88BD}" presName="composite" presStyleCnt="0"/>
      <dgm:spPr/>
    </dgm:pt>
    <dgm:pt modelId="{D3A2242E-8C34-4865-B391-39416E7C4D06}" type="pres">
      <dgm:prSet presAssocID="{9FDF0EC6-AFCE-4D8C-B4B2-EF1FA76E88BD}" presName="Parent1" presStyleLbl="node1" presStyleIdx="4" presStyleCnt="6">
        <dgm:presLayoutVars>
          <dgm:chMax val="1"/>
          <dgm:chPref val="1"/>
          <dgm:bulletEnabled val="1"/>
        </dgm:presLayoutVars>
      </dgm:prSet>
      <dgm:spPr/>
      <dgm:t>
        <a:bodyPr/>
        <a:lstStyle/>
        <a:p>
          <a:pPr rtl="1"/>
          <a:endParaRPr lang="ar-SA"/>
        </a:p>
      </dgm:t>
    </dgm:pt>
    <dgm:pt modelId="{AA1223AD-88A4-4E02-B4F2-6F94827E193C}" type="pres">
      <dgm:prSet presAssocID="{9FDF0EC6-AFCE-4D8C-B4B2-EF1FA76E88BD}" presName="Childtext1" presStyleLbl="revTx" presStyleIdx="2" presStyleCnt="3" custFlipVert="1" custScaleX="52684" custScaleY="11220">
        <dgm:presLayoutVars>
          <dgm:chMax val="0"/>
          <dgm:chPref val="0"/>
          <dgm:bulletEnabled val="1"/>
        </dgm:presLayoutVars>
      </dgm:prSet>
      <dgm:spPr/>
      <dgm:t>
        <a:bodyPr/>
        <a:lstStyle/>
        <a:p>
          <a:pPr rtl="1"/>
          <a:endParaRPr lang="ar-SA"/>
        </a:p>
      </dgm:t>
    </dgm:pt>
    <dgm:pt modelId="{FD9AF717-51C8-47BC-A701-7B106A100659}" type="pres">
      <dgm:prSet presAssocID="{9FDF0EC6-AFCE-4D8C-B4B2-EF1FA76E88BD}" presName="BalanceSpacing" presStyleCnt="0"/>
      <dgm:spPr/>
    </dgm:pt>
    <dgm:pt modelId="{A2A1D2CA-9621-4A48-AE63-6746A35D1489}" type="pres">
      <dgm:prSet presAssocID="{9FDF0EC6-AFCE-4D8C-B4B2-EF1FA76E88BD}" presName="BalanceSpacing1" presStyleCnt="0"/>
      <dgm:spPr/>
    </dgm:pt>
    <dgm:pt modelId="{C4B8C4AB-59C5-4BBE-9477-89CD56365606}" type="pres">
      <dgm:prSet presAssocID="{FF74F017-EBD0-4E62-9D58-D9A1FCC92174}" presName="Accent1Text" presStyleLbl="node1" presStyleIdx="5" presStyleCnt="6"/>
      <dgm:spPr/>
      <dgm:t>
        <a:bodyPr/>
        <a:lstStyle/>
        <a:p>
          <a:pPr rtl="1"/>
          <a:endParaRPr lang="ar-SA"/>
        </a:p>
      </dgm:t>
    </dgm:pt>
  </dgm:ptLst>
  <dgm:cxnLst>
    <dgm:cxn modelId="{1226A274-5DA8-4D90-83F6-9719EA305F4F}" srcId="{ADA5B611-447E-4FAF-ABD9-A9423DB8B033}" destId="{077DEE6C-91A0-4D7D-A1AD-2C555218A807}" srcOrd="0" destOrd="0" parTransId="{34E28B2A-DB63-48E0-932E-ACAC60BF19CB}" sibTransId="{0E50B6BD-256C-4F0B-A1B0-433ADFFA59D5}"/>
    <dgm:cxn modelId="{790DA9D4-9DD2-4751-AB88-0E7B44D93751}" type="presOf" srcId="{9FDF0EC6-AFCE-4D8C-B4B2-EF1FA76E88BD}" destId="{D3A2242E-8C34-4865-B391-39416E7C4D06}" srcOrd="0" destOrd="0" presId="urn:microsoft.com/office/officeart/2008/layout/AlternatingHexagons"/>
    <dgm:cxn modelId="{A630F63D-2C1C-42D0-8879-E05D63AA55FA}" srcId="{ADA5B611-447E-4FAF-ABD9-A9423DB8B033}" destId="{9FDF0EC6-AFCE-4D8C-B4B2-EF1FA76E88BD}" srcOrd="2" destOrd="0" parTransId="{9B08BB55-E0FF-4995-BC54-A1B098E31B92}" sibTransId="{FF74F017-EBD0-4E62-9D58-D9A1FCC92174}"/>
    <dgm:cxn modelId="{6C86EE0F-73AC-4E65-9599-E6E684A7B108}" type="presOf" srcId="{077DEE6C-91A0-4D7D-A1AD-2C555218A807}" destId="{081C85BB-3E88-4B23-B3B2-558149290519}" srcOrd="0" destOrd="0" presId="urn:microsoft.com/office/officeart/2008/layout/AlternatingHexagons"/>
    <dgm:cxn modelId="{9826DC48-D634-4866-845B-70186879AC14}" srcId="{ADA5B611-447E-4FAF-ABD9-A9423DB8B033}" destId="{E86A4705-FED0-4D86-8C52-7CA61F77451A}" srcOrd="1" destOrd="0" parTransId="{02E8DA1E-8F52-40B6-9036-5CFAC2690775}" sibTransId="{A27F35A3-AAD2-40D8-9ABF-41B630C8AA98}"/>
    <dgm:cxn modelId="{8FA5AF18-5B5C-45C4-A116-FBD8FA96E351}" type="presOf" srcId="{0E50B6BD-256C-4F0B-A1B0-433ADFFA59D5}" destId="{E7F627A0-BD3B-439E-B5CD-14F6CBCA0575}" srcOrd="0" destOrd="0" presId="urn:microsoft.com/office/officeart/2008/layout/AlternatingHexagons"/>
    <dgm:cxn modelId="{A6C61CF6-65AE-45A6-8157-5E5FB97CEF9E}" type="presOf" srcId="{FF74F017-EBD0-4E62-9D58-D9A1FCC92174}" destId="{C4B8C4AB-59C5-4BBE-9477-89CD56365606}" srcOrd="0" destOrd="0" presId="urn:microsoft.com/office/officeart/2008/layout/AlternatingHexagons"/>
    <dgm:cxn modelId="{258561D6-A620-4FB3-BE4B-137D51B2959E}" type="presOf" srcId="{E86A4705-FED0-4D86-8C52-7CA61F77451A}" destId="{FD881F51-888A-431F-9872-EE7C3CD8D8A6}" srcOrd="0" destOrd="0" presId="urn:microsoft.com/office/officeart/2008/layout/AlternatingHexagons"/>
    <dgm:cxn modelId="{FAA35766-9E4B-4D88-93D0-EF0B9FE818A5}" type="presOf" srcId="{A27F35A3-AAD2-40D8-9ABF-41B630C8AA98}" destId="{92A1BB63-DF8E-42AA-94BB-55A8DD073EDE}" srcOrd="0" destOrd="0" presId="urn:microsoft.com/office/officeart/2008/layout/AlternatingHexagons"/>
    <dgm:cxn modelId="{3ED178BD-8A77-4F23-A48A-FBA987BE1E7F}" type="presOf" srcId="{ADA5B611-447E-4FAF-ABD9-A9423DB8B033}" destId="{556B6A47-4DAC-4ADF-AB60-A51320D16AE7}" srcOrd="0" destOrd="0" presId="urn:microsoft.com/office/officeart/2008/layout/AlternatingHexagons"/>
    <dgm:cxn modelId="{F4C4463B-6C64-4CD5-B723-2BE41467FE94}" type="presParOf" srcId="{556B6A47-4DAC-4ADF-AB60-A51320D16AE7}" destId="{9BA56E38-3EB4-414D-99A7-F0597D3F8F12}" srcOrd="0" destOrd="0" presId="urn:microsoft.com/office/officeart/2008/layout/AlternatingHexagons"/>
    <dgm:cxn modelId="{605D5934-F2C2-4FD7-81CC-5541D6048E55}" type="presParOf" srcId="{9BA56E38-3EB4-414D-99A7-F0597D3F8F12}" destId="{081C85BB-3E88-4B23-B3B2-558149290519}" srcOrd="0" destOrd="0" presId="urn:microsoft.com/office/officeart/2008/layout/AlternatingHexagons"/>
    <dgm:cxn modelId="{D3D737B0-3DB8-45DC-9873-FCD80C3FCFC2}" type="presParOf" srcId="{9BA56E38-3EB4-414D-99A7-F0597D3F8F12}" destId="{ABFFCBC5-6794-42EC-9AE4-C61D3E5C6E05}" srcOrd="1" destOrd="0" presId="urn:microsoft.com/office/officeart/2008/layout/AlternatingHexagons"/>
    <dgm:cxn modelId="{1B45A6FC-1D81-4B9F-B5C7-6C156B474FA6}" type="presParOf" srcId="{9BA56E38-3EB4-414D-99A7-F0597D3F8F12}" destId="{14AC7556-0BF2-4AB8-8B87-BE50685C1010}" srcOrd="2" destOrd="0" presId="urn:microsoft.com/office/officeart/2008/layout/AlternatingHexagons"/>
    <dgm:cxn modelId="{FC0DA039-186E-49C0-9CA9-530003A95E0E}" type="presParOf" srcId="{9BA56E38-3EB4-414D-99A7-F0597D3F8F12}" destId="{6370D5EB-7266-4EBB-996C-8155BBFFC260}" srcOrd="3" destOrd="0" presId="urn:microsoft.com/office/officeart/2008/layout/AlternatingHexagons"/>
    <dgm:cxn modelId="{B694009F-9D5F-4330-9D38-09BD6A4445B3}" type="presParOf" srcId="{9BA56E38-3EB4-414D-99A7-F0597D3F8F12}" destId="{E7F627A0-BD3B-439E-B5CD-14F6CBCA0575}" srcOrd="4" destOrd="0" presId="urn:microsoft.com/office/officeart/2008/layout/AlternatingHexagons"/>
    <dgm:cxn modelId="{431DED39-ED1B-492E-B19D-A96C0CF56243}" type="presParOf" srcId="{556B6A47-4DAC-4ADF-AB60-A51320D16AE7}" destId="{FBB0E0E5-0441-475B-ACF4-1FDDA43409D3}" srcOrd="1" destOrd="0" presId="urn:microsoft.com/office/officeart/2008/layout/AlternatingHexagons"/>
    <dgm:cxn modelId="{C3EE024F-6414-4348-89B4-9E29F9078382}" type="presParOf" srcId="{556B6A47-4DAC-4ADF-AB60-A51320D16AE7}" destId="{404E198B-3346-4195-88C5-8CC55A6305E7}" srcOrd="2" destOrd="0" presId="urn:microsoft.com/office/officeart/2008/layout/AlternatingHexagons"/>
    <dgm:cxn modelId="{A82E4D9C-6400-4565-9322-7068B14103B0}" type="presParOf" srcId="{404E198B-3346-4195-88C5-8CC55A6305E7}" destId="{FD881F51-888A-431F-9872-EE7C3CD8D8A6}" srcOrd="0" destOrd="0" presId="urn:microsoft.com/office/officeart/2008/layout/AlternatingHexagons"/>
    <dgm:cxn modelId="{EFA3B582-0076-49E6-ABB0-815C3B7AB8B5}" type="presParOf" srcId="{404E198B-3346-4195-88C5-8CC55A6305E7}" destId="{7EF0CD37-B57E-4751-AD78-79895245C7D2}" srcOrd="1" destOrd="0" presId="urn:microsoft.com/office/officeart/2008/layout/AlternatingHexagons"/>
    <dgm:cxn modelId="{88C32EE9-E1A1-46E2-9DBB-88A89CE03DE7}" type="presParOf" srcId="{404E198B-3346-4195-88C5-8CC55A6305E7}" destId="{60C00C35-1701-407D-9C25-5B5324350591}" srcOrd="2" destOrd="0" presId="urn:microsoft.com/office/officeart/2008/layout/AlternatingHexagons"/>
    <dgm:cxn modelId="{A1580416-0417-4071-9D62-919DC8E7C6F2}" type="presParOf" srcId="{404E198B-3346-4195-88C5-8CC55A6305E7}" destId="{D3AEF563-B6B9-4803-9727-5AE990ADF55C}" srcOrd="3" destOrd="0" presId="urn:microsoft.com/office/officeart/2008/layout/AlternatingHexagons"/>
    <dgm:cxn modelId="{3581F32F-DE81-4C85-8FD9-06738F1D6334}" type="presParOf" srcId="{404E198B-3346-4195-88C5-8CC55A6305E7}" destId="{92A1BB63-DF8E-42AA-94BB-55A8DD073EDE}" srcOrd="4" destOrd="0" presId="urn:microsoft.com/office/officeart/2008/layout/AlternatingHexagons"/>
    <dgm:cxn modelId="{B7A18FBD-D87C-43A4-99AF-F82DCCFB3088}" type="presParOf" srcId="{556B6A47-4DAC-4ADF-AB60-A51320D16AE7}" destId="{2C246E0D-99EB-49E5-9508-31B94FF2C6A1}" srcOrd="3" destOrd="0" presId="urn:microsoft.com/office/officeart/2008/layout/AlternatingHexagons"/>
    <dgm:cxn modelId="{6FC164A1-C8F2-431E-9961-D96BB8F5F4D7}" type="presParOf" srcId="{556B6A47-4DAC-4ADF-AB60-A51320D16AE7}" destId="{92CA3F30-07E7-4B8F-AC1B-984A7E028DE3}" srcOrd="4" destOrd="0" presId="urn:microsoft.com/office/officeart/2008/layout/AlternatingHexagons"/>
    <dgm:cxn modelId="{9D64AB8A-41C3-4096-9099-7ADE9A83B548}" type="presParOf" srcId="{92CA3F30-07E7-4B8F-AC1B-984A7E028DE3}" destId="{D3A2242E-8C34-4865-B391-39416E7C4D06}" srcOrd="0" destOrd="0" presId="urn:microsoft.com/office/officeart/2008/layout/AlternatingHexagons"/>
    <dgm:cxn modelId="{DA2B7476-1F58-42A4-B1C7-1E2BFE10909B}" type="presParOf" srcId="{92CA3F30-07E7-4B8F-AC1B-984A7E028DE3}" destId="{AA1223AD-88A4-4E02-B4F2-6F94827E193C}" srcOrd="1" destOrd="0" presId="urn:microsoft.com/office/officeart/2008/layout/AlternatingHexagons"/>
    <dgm:cxn modelId="{5298D746-AB6F-4EE6-8C54-6AA789D70C20}" type="presParOf" srcId="{92CA3F30-07E7-4B8F-AC1B-984A7E028DE3}" destId="{FD9AF717-51C8-47BC-A701-7B106A100659}" srcOrd="2" destOrd="0" presId="urn:microsoft.com/office/officeart/2008/layout/AlternatingHexagons"/>
    <dgm:cxn modelId="{CA314601-E8DA-4AAE-93FC-D6E8FD301127}" type="presParOf" srcId="{92CA3F30-07E7-4B8F-AC1B-984A7E028DE3}" destId="{A2A1D2CA-9621-4A48-AE63-6746A35D1489}" srcOrd="3" destOrd="0" presId="urn:microsoft.com/office/officeart/2008/layout/AlternatingHexagons"/>
    <dgm:cxn modelId="{CC1ED633-7A63-4DE7-98BA-E8D45955E2FE}" type="presParOf" srcId="{92CA3F30-07E7-4B8F-AC1B-984A7E028DE3}" destId="{C4B8C4AB-59C5-4BBE-9477-89CD56365606}" srcOrd="4" destOrd="0" presId="urn:microsoft.com/office/officeart/2008/layout/AlternatingHexagon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599B101-0B5F-4F41-9F5D-B41ED97FA43F}"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pPr rtl="1"/>
          <a:endParaRPr lang="ar-SA"/>
        </a:p>
      </dgm:t>
    </dgm:pt>
    <dgm:pt modelId="{21D149FA-EF45-4F10-B0A2-4BC5EDC2F51B}">
      <dgm:prSet phldrT="[نص]" custT="1"/>
      <dgm:spPr/>
      <dgm:t>
        <a:bodyPr/>
        <a:lstStyle/>
        <a:p>
          <a:pPr rtl="1"/>
          <a:r>
            <a:rPr lang="ar-SA" sz="3200" b="1" dirty="0" smtClean="0">
              <a:solidFill>
                <a:srgbClr val="C00000"/>
              </a:solidFill>
            </a:rPr>
            <a:t>التحول نحو المركزية الادارية</a:t>
          </a:r>
          <a:endParaRPr lang="ar-SA" sz="3200" b="1" dirty="0">
            <a:solidFill>
              <a:srgbClr val="C00000"/>
            </a:solidFill>
          </a:endParaRPr>
        </a:p>
      </dgm:t>
    </dgm:pt>
    <dgm:pt modelId="{70AFF492-7255-471B-B7A6-8722DB9D3B62}" type="parTrans" cxnId="{DBB494B9-F937-44C2-A575-2157E90EE8CD}">
      <dgm:prSet/>
      <dgm:spPr/>
      <dgm:t>
        <a:bodyPr/>
        <a:lstStyle/>
        <a:p>
          <a:pPr rtl="1"/>
          <a:endParaRPr lang="ar-SA"/>
        </a:p>
      </dgm:t>
    </dgm:pt>
    <dgm:pt modelId="{3DC60A21-D559-4792-AB14-E5F0C1A39874}" type="sibTrans" cxnId="{DBB494B9-F937-44C2-A575-2157E90EE8CD}">
      <dgm:prSet/>
      <dgm:spPr/>
      <dgm:t>
        <a:bodyPr/>
        <a:lstStyle/>
        <a:p>
          <a:pPr rtl="1"/>
          <a:endParaRPr lang="ar-SA"/>
        </a:p>
      </dgm:t>
    </dgm:pt>
    <dgm:pt modelId="{A8F620B6-EC56-4E18-8A3A-F8FD8EA7C8B8}">
      <dgm:prSet phldrT="[نص]" custT="1"/>
      <dgm:spPr/>
      <dgm:t>
        <a:bodyPr/>
        <a:lstStyle/>
        <a:p>
          <a:pPr rtl="1"/>
          <a:r>
            <a:rPr lang="ar-SA" sz="2000" b="1" dirty="0" smtClean="0">
              <a:solidFill>
                <a:schemeClr val="bg1"/>
              </a:solidFill>
            </a:rPr>
            <a:t>تعيين حكام </a:t>
          </a:r>
          <a:r>
            <a:rPr lang="ar-SA" sz="2000" b="1" dirty="0" smtClean="0">
              <a:solidFill>
                <a:schemeClr val="bg1"/>
              </a:solidFill>
            </a:rPr>
            <a:t>من المدنيين في </a:t>
          </a:r>
          <a:r>
            <a:rPr lang="ar-SA" sz="2000" b="1" dirty="0" smtClean="0">
              <a:solidFill>
                <a:schemeClr val="bg1"/>
              </a:solidFill>
            </a:rPr>
            <a:t>الاقاليم </a:t>
          </a:r>
          <a:r>
            <a:rPr lang="ar-SA" sz="2000" b="1" dirty="0" smtClean="0">
              <a:solidFill>
                <a:schemeClr val="bg1"/>
              </a:solidFill>
            </a:rPr>
            <a:t> يراقب اعمالهم ويعاقب من يخرج عن واجبه ، كانوا ينوبوا </a:t>
          </a:r>
          <a:r>
            <a:rPr lang="ar-SA" sz="2000" b="1" dirty="0" smtClean="0">
              <a:solidFill>
                <a:schemeClr val="bg1"/>
              </a:solidFill>
            </a:rPr>
            <a:t>عن الملك و يتم توجيههم برسائل تنهج نهج التفصيل والتشديد من قبل الملك</a:t>
          </a:r>
          <a:endParaRPr lang="ar-SA" sz="2000" b="1" dirty="0">
            <a:solidFill>
              <a:schemeClr val="bg1"/>
            </a:solidFill>
          </a:endParaRPr>
        </a:p>
      </dgm:t>
    </dgm:pt>
    <dgm:pt modelId="{6DA76660-3021-4DD9-BD61-C4DDA9570F18}" type="parTrans" cxnId="{9A1183B1-D91B-4830-85AC-A15233047D9A}">
      <dgm:prSet/>
      <dgm:spPr/>
      <dgm:t>
        <a:bodyPr/>
        <a:lstStyle/>
        <a:p>
          <a:pPr rtl="1"/>
          <a:endParaRPr lang="ar-SA"/>
        </a:p>
      </dgm:t>
    </dgm:pt>
    <dgm:pt modelId="{4AF28054-B2C1-405B-9FF4-5846F17F7C6C}" type="sibTrans" cxnId="{9A1183B1-D91B-4830-85AC-A15233047D9A}">
      <dgm:prSet/>
      <dgm:spPr/>
      <dgm:t>
        <a:bodyPr/>
        <a:lstStyle/>
        <a:p>
          <a:pPr rtl="1"/>
          <a:endParaRPr lang="ar-SA"/>
        </a:p>
      </dgm:t>
    </dgm:pt>
    <dgm:pt modelId="{DC51F8A9-615C-49CC-A4DF-CD7C93E2184E}">
      <dgm:prSet phldrT="[نص]" custT="1"/>
      <dgm:spPr/>
      <dgm:t>
        <a:bodyPr/>
        <a:lstStyle/>
        <a:p>
          <a:pPr rtl="1"/>
          <a:r>
            <a:rPr lang="ar-SA" sz="2000" b="1" dirty="0" smtClean="0">
              <a:solidFill>
                <a:schemeClr val="bg1"/>
              </a:solidFill>
            </a:rPr>
            <a:t>لا يحق للحكام التصرف الا بعد الرجوع </a:t>
          </a:r>
          <a:r>
            <a:rPr lang="ar-SA" sz="2000" b="1" dirty="0" smtClean="0">
              <a:solidFill>
                <a:schemeClr val="bg1"/>
              </a:solidFill>
            </a:rPr>
            <a:t>للملك، لان الحاكم مالك لكل شيء  </a:t>
          </a:r>
          <a:r>
            <a:rPr lang="ar-SA" sz="2000" b="1" dirty="0" smtClean="0">
              <a:solidFill>
                <a:schemeClr val="bg1"/>
              </a:solidFill>
            </a:rPr>
            <a:t>بأستثناء الامور </a:t>
          </a:r>
          <a:r>
            <a:rPr lang="ar-SA" sz="2000" b="1" dirty="0" smtClean="0">
              <a:solidFill>
                <a:schemeClr val="bg1"/>
              </a:solidFill>
            </a:rPr>
            <a:t>والتدابير الضرورية التي </a:t>
          </a:r>
          <a:r>
            <a:rPr lang="ar-SA" sz="2000" b="1" dirty="0" smtClean="0">
              <a:solidFill>
                <a:schemeClr val="bg1"/>
              </a:solidFill>
            </a:rPr>
            <a:t>يجب أن تقرر بسرعة لما يترتب على تأخيرها ضرر كبير بشرط أن يعلموا الحاكم بعد </a:t>
          </a:r>
          <a:r>
            <a:rPr lang="ar-SA" sz="2000" b="1" dirty="0" smtClean="0">
              <a:solidFill>
                <a:schemeClr val="bg1"/>
              </a:solidFill>
            </a:rPr>
            <a:t>ذلك</a:t>
          </a:r>
        </a:p>
        <a:p>
          <a:pPr rtl="1"/>
          <a:r>
            <a:rPr lang="ar-SA" sz="2000" b="1" dirty="0" smtClean="0">
              <a:solidFill>
                <a:schemeClr val="bg1"/>
              </a:solidFill>
            </a:rPr>
            <a:t>كان عدد موظفين حمورابي كبير للغاية يجوبوا ربوع البلاد . </a:t>
          </a:r>
          <a:endParaRPr lang="ar-SA" sz="2000" b="1" dirty="0">
            <a:solidFill>
              <a:schemeClr val="bg1"/>
            </a:solidFill>
          </a:endParaRPr>
        </a:p>
      </dgm:t>
    </dgm:pt>
    <dgm:pt modelId="{DDFB68BB-333F-479E-8434-5E49EDA23A8A}" type="parTrans" cxnId="{E6F4F625-A697-45DA-BCDA-2B487BC0BB2E}">
      <dgm:prSet/>
      <dgm:spPr/>
      <dgm:t>
        <a:bodyPr/>
        <a:lstStyle/>
        <a:p>
          <a:pPr rtl="1"/>
          <a:endParaRPr lang="ar-SA"/>
        </a:p>
      </dgm:t>
    </dgm:pt>
    <dgm:pt modelId="{04D2EEF2-6511-455D-9017-E7BF429A4071}" type="sibTrans" cxnId="{E6F4F625-A697-45DA-BCDA-2B487BC0BB2E}">
      <dgm:prSet/>
      <dgm:spPr/>
      <dgm:t>
        <a:bodyPr/>
        <a:lstStyle/>
        <a:p>
          <a:pPr rtl="1"/>
          <a:endParaRPr lang="ar-SA"/>
        </a:p>
      </dgm:t>
    </dgm:pt>
    <dgm:pt modelId="{3010DDC0-1E96-4DCA-A970-B095A5232E59}">
      <dgm:prSet phldrT="[نص]" custT="1"/>
      <dgm:spPr/>
      <dgm:t>
        <a:bodyPr/>
        <a:lstStyle/>
        <a:p>
          <a:pPr rtl="1"/>
          <a:r>
            <a:rPr lang="ar-SA" sz="1800" b="1" dirty="0" smtClean="0">
              <a:solidFill>
                <a:schemeClr val="bg1"/>
              </a:solidFill>
            </a:rPr>
            <a:t>تغير النظام الاداري اذ أصبحت دويلات المدن وحدات ادارية تحت معية الدولة </a:t>
          </a:r>
          <a:r>
            <a:rPr lang="ar-SA" sz="1800" b="1" dirty="0" smtClean="0">
              <a:solidFill>
                <a:schemeClr val="bg1"/>
              </a:solidFill>
            </a:rPr>
            <a:t>الموحدة</a:t>
          </a:r>
        </a:p>
        <a:p>
          <a:pPr rtl="1"/>
          <a:r>
            <a:rPr lang="ar-SA" sz="1800" b="1" dirty="0" smtClean="0">
              <a:solidFill>
                <a:schemeClr val="bg1"/>
              </a:solidFill>
            </a:rPr>
            <a:t> وخضعت الدويلات المستقلة لسلطة الملك، وكان يتدخل ويشرف على كافة الامور ومراقبة حكام الاقاليم ومدى تطبيقهم لتعليماته  وبالتالي أصبحت له الولاية العامة على كافة الدويلات التي تحولت الى اقاليم</a:t>
          </a:r>
          <a:endParaRPr lang="ar-SA" sz="1800" b="1" dirty="0">
            <a:solidFill>
              <a:schemeClr val="bg1"/>
            </a:solidFill>
          </a:endParaRPr>
        </a:p>
      </dgm:t>
    </dgm:pt>
    <dgm:pt modelId="{1384C790-92B7-423D-8B0A-0E75A7777DD2}" type="parTrans" cxnId="{372F1C9D-C01D-414D-A623-56CECDD5C397}">
      <dgm:prSet/>
      <dgm:spPr/>
      <dgm:t>
        <a:bodyPr/>
        <a:lstStyle/>
        <a:p>
          <a:pPr rtl="1"/>
          <a:endParaRPr lang="ar-SA"/>
        </a:p>
      </dgm:t>
    </dgm:pt>
    <dgm:pt modelId="{5BDFC6B5-91C5-4233-A3CE-5E6EC1C47B6B}" type="sibTrans" cxnId="{372F1C9D-C01D-414D-A623-56CECDD5C397}">
      <dgm:prSet/>
      <dgm:spPr/>
      <dgm:t>
        <a:bodyPr/>
        <a:lstStyle/>
        <a:p>
          <a:pPr rtl="1"/>
          <a:endParaRPr lang="ar-SA"/>
        </a:p>
      </dgm:t>
    </dgm:pt>
    <dgm:pt modelId="{AB1B3603-5C70-4FFB-A8B2-3CE827B8B36D}">
      <dgm:prSet phldrT="[نص]" custT="1"/>
      <dgm:spPr/>
      <dgm:t>
        <a:bodyPr/>
        <a:lstStyle/>
        <a:p>
          <a:pPr rtl="1"/>
          <a:r>
            <a:rPr lang="ar-SA" sz="2000" b="1" dirty="0" smtClean="0">
              <a:solidFill>
                <a:schemeClr val="bg1"/>
              </a:solidFill>
            </a:rPr>
            <a:t>كان يقوم باقرار تنفيذ المشاريع العامة واقامة العدل وحماية الضعيف واليتيم وتحقيق الامن والاستقرار ، وتولي الامور الدينية واقامة الطقوس الدينية والشعائر .</a:t>
          </a:r>
        </a:p>
        <a:p>
          <a:pPr rtl="1"/>
          <a:r>
            <a:rPr lang="ar-SA" sz="2000" b="1" dirty="0" smtClean="0">
              <a:solidFill>
                <a:schemeClr val="bg1"/>
              </a:solidFill>
            </a:rPr>
            <a:t>تمارس الادارة من اقارب الملك داخل القصر كالوزراء والموظفين </a:t>
          </a:r>
          <a:endParaRPr lang="ar-SA" sz="2000" b="1" dirty="0">
            <a:solidFill>
              <a:schemeClr val="bg1"/>
            </a:solidFill>
          </a:endParaRPr>
        </a:p>
      </dgm:t>
    </dgm:pt>
    <dgm:pt modelId="{D40AEC05-B0DF-4E10-97FB-1916D93ED256}" type="parTrans" cxnId="{3EA7E2C2-2663-4A49-B50A-29960CD433E4}">
      <dgm:prSet/>
      <dgm:spPr/>
      <dgm:t>
        <a:bodyPr/>
        <a:lstStyle/>
        <a:p>
          <a:pPr rtl="1"/>
          <a:endParaRPr lang="ar-SA"/>
        </a:p>
      </dgm:t>
    </dgm:pt>
    <dgm:pt modelId="{05F4620E-FB08-4C45-BE55-705F9ADEA5C4}" type="sibTrans" cxnId="{3EA7E2C2-2663-4A49-B50A-29960CD433E4}">
      <dgm:prSet/>
      <dgm:spPr/>
      <dgm:t>
        <a:bodyPr/>
        <a:lstStyle/>
        <a:p>
          <a:pPr rtl="1"/>
          <a:endParaRPr lang="ar-SA"/>
        </a:p>
      </dgm:t>
    </dgm:pt>
    <dgm:pt modelId="{FC95917E-26F5-4359-A6C5-D18BC2CE93B0}" type="pres">
      <dgm:prSet presAssocID="{2599B101-0B5F-4F41-9F5D-B41ED97FA43F}" presName="Name0" presStyleCnt="0">
        <dgm:presLayoutVars>
          <dgm:chPref val="1"/>
          <dgm:dir/>
          <dgm:animOne val="branch"/>
          <dgm:animLvl val="lvl"/>
          <dgm:resizeHandles/>
        </dgm:presLayoutVars>
      </dgm:prSet>
      <dgm:spPr/>
      <dgm:t>
        <a:bodyPr/>
        <a:lstStyle/>
        <a:p>
          <a:pPr rtl="1"/>
          <a:endParaRPr lang="ar-SA"/>
        </a:p>
      </dgm:t>
    </dgm:pt>
    <dgm:pt modelId="{BA3209A0-CAA4-4B73-82C0-E73ECD34A0FC}" type="pres">
      <dgm:prSet presAssocID="{21D149FA-EF45-4F10-B0A2-4BC5EDC2F51B}" presName="vertOne" presStyleCnt="0"/>
      <dgm:spPr/>
    </dgm:pt>
    <dgm:pt modelId="{E5309271-543F-4A5D-944D-6396A43BA609}" type="pres">
      <dgm:prSet presAssocID="{21D149FA-EF45-4F10-B0A2-4BC5EDC2F51B}" presName="txOne" presStyleLbl="node0" presStyleIdx="0" presStyleCnt="1" custScaleY="19696">
        <dgm:presLayoutVars>
          <dgm:chPref val="3"/>
        </dgm:presLayoutVars>
      </dgm:prSet>
      <dgm:spPr/>
      <dgm:t>
        <a:bodyPr/>
        <a:lstStyle/>
        <a:p>
          <a:pPr rtl="1"/>
          <a:endParaRPr lang="ar-SA"/>
        </a:p>
      </dgm:t>
    </dgm:pt>
    <dgm:pt modelId="{1DAAC66B-2E08-4DE4-8AEB-3E23C90F916D}" type="pres">
      <dgm:prSet presAssocID="{21D149FA-EF45-4F10-B0A2-4BC5EDC2F51B}" presName="parTransOne" presStyleCnt="0"/>
      <dgm:spPr/>
    </dgm:pt>
    <dgm:pt modelId="{02107173-4EBF-4E22-9C3A-7EFDA86545CC}" type="pres">
      <dgm:prSet presAssocID="{21D149FA-EF45-4F10-B0A2-4BC5EDC2F51B}" presName="horzOne" presStyleCnt="0"/>
      <dgm:spPr/>
    </dgm:pt>
    <dgm:pt modelId="{0EB5132E-D166-4892-88FA-AAC7D37F0394}" type="pres">
      <dgm:prSet presAssocID="{A8F620B6-EC56-4E18-8A3A-F8FD8EA7C8B8}" presName="vertTwo" presStyleCnt="0"/>
      <dgm:spPr/>
    </dgm:pt>
    <dgm:pt modelId="{437340E1-4DED-4088-BCC9-A690CAF83903}" type="pres">
      <dgm:prSet presAssocID="{A8F620B6-EC56-4E18-8A3A-F8FD8EA7C8B8}" presName="txTwo" presStyleLbl="node2" presStyleIdx="0" presStyleCnt="2" custScaleX="84920" custLinFactNeighborX="-2476" custLinFactNeighborY="-19213">
        <dgm:presLayoutVars>
          <dgm:chPref val="3"/>
        </dgm:presLayoutVars>
      </dgm:prSet>
      <dgm:spPr/>
      <dgm:t>
        <a:bodyPr/>
        <a:lstStyle/>
        <a:p>
          <a:pPr rtl="1"/>
          <a:endParaRPr lang="ar-SA"/>
        </a:p>
      </dgm:t>
    </dgm:pt>
    <dgm:pt modelId="{3C668CDD-D8BA-4578-B3D3-D356A785AB0B}" type="pres">
      <dgm:prSet presAssocID="{A8F620B6-EC56-4E18-8A3A-F8FD8EA7C8B8}" presName="parTransTwo" presStyleCnt="0"/>
      <dgm:spPr/>
    </dgm:pt>
    <dgm:pt modelId="{D0EE0A4F-710A-4891-9000-9C70FD3058C9}" type="pres">
      <dgm:prSet presAssocID="{A8F620B6-EC56-4E18-8A3A-F8FD8EA7C8B8}" presName="horzTwo" presStyleCnt="0"/>
      <dgm:spPr/>
    </dgm:pt>
    <dgm:pt modelId="{0A002A5D-2ADB-44A9-B0A0-856EBA3DD3D0}" type="pres">
      <dgm:prSet presAssocID="{DC51F8A9-615C-49CC-A4DF-CD7C93E2184E}" presName="vertThree" presStyleCnt="0"/>
      <dgm:spPr/>
    </dgm:pt>
    <dgm:pt modelId="{6737248B-2032-4520-A27F-55848B5BBF0E}" type="pres">
      <dgm:prSet presAssocID="{DC51F8A9-615C-49CC-A4DF-CD7C93E2184E}" presName="txThree" presStyleLbl="node3" presStyleIdx="0" presStyleCnt="2" custScaleX="149994" custScaleY="110377">
        <dgm:presLayoutVars>
          <dgm:chPref val="3"/>
        </dgm:presLayoutVars>
      </dgm:prSet>
      <dgm:spPr/>
      <dgm:t>
        <a:bodyPr/>
        <a:lstStyle/>
        <a:p>
          <a:pPr rtl="1"/>
          <a:endParaRPr lang="ar-SA"/>
        </a:p>
      </dgm:t>
    </dgm:pt>
    <dgm:pt modelId="{1B4D1304-51D6-467D-A099-52C02DA99AED}" type="pres">
      <dgm:prSet presAssocID="{DC51F8A9-615C-49CC-A4DF-CD7C93E2184E}" presName="horzThree" presStyleCnt="0"/>
      <dgm:spPr/>
    </dgm:pt>
    <dgm:pt modelId="{C9CBBA52-C6F6-4DF6-8C4D-9A5024E1EFDF}" type="pres">
      <dgm:prSet presAssocID="{4AF28054-B2C1-405B-9FF4-5846F17F7C6C}" presName="sibSpaceTwo" presStyleCnt="0"/>
      <dgm:spPr/>
    </dgm:pt>
    <dgm:pt modelId="{C3290F4C-A687-4369-AFDE-48E80C2AAB25}" type="pres">
      <dgm:prSet presAssocID="{3010DDC0-1E96-4DCA-A970-B095A5232E59}" presName="vertTwo" presStyleCnt="0"/>
      <dgm:spPr/>
    </dgm:pt>
    <dgm:pt modelId="{FF34F67E-6539-4174-B75B-7EFF6C3F7B2D}" type="pres">
      <dgm:prSet presAssocID="{3010DDC0-1E96-4DCA-A970-B095A5232E59}" presName="txTwo" presStyleLbl="node2" presStyleIdx="1" presStyleCnt="2">
        <dgm:presLayoutVars>
          <dgm:chPref val="3"/>
        </dgm:presLayoutVars>
      </dgm:prSet>
      <dgm:spPr/>
      <dgm:t>
        <a:bodyPr/>
        <a:lstStyle/>
        <a:p>
          <a:pPr rtl="1"/>
          <a:endParaRPr lang="ar-SA"/>
        </a:p>
      </dgm:t>
    </dgm:pt>
    <dgm:pt modelId="{B4FDCBAB-9BDB-4FE9-B297-7F493EAC3888}" type="pres">
      <dgm:prSet presAssocID="{3010DDC0-1E96-4DCA-A970-B095A5232E59}" presName="parTransTwo" presStyleCnt="0"/>
      <dgm:spPr/>
    </dgm:pt>
    <dgm:pt modelId="{B088D81B-7D42-4D6A-B3E4-FA1777E4F8AE}" type="pres">
      <dgm:prSet presAssocID="{3010DDC0-1E96-4DCA-A970-B095A5232E59}" presName="horzTwo" presStyleCnt="0"/>
      <dgm:spPr/>
    </dgm:pt>
    <dgm:pt modelId="{67672847-AAD6-4795-AD91-165058459DB4}" type="pres">
      <dgm:prSet presAssocID="{AB1B3603-5C70-4FFB-A8B2-3CE827B8B36D}" presName="vertThree" presStyleCnt="0"/>
      <dgm:spPr/>
    </dgm:pt>
    <dgm:pt modelId="{73DDD9B3-0313-42E1-919E-C9D70811DD59}" type="pres">
      <dgm:prSet presAssocID="{AB1B3603-5C70-4FFB-A8B2-3CE827B8B36D}" presName="txThree" presStyleLbl="node3" presStyleIdx="1" presStyleCnt="2" custScaleX="129686" custScaleY="98581">
        <dgm:presLayoutVars>
          <dgm:chPref val="3"/>
        </dgm:presLayoutVars>
      </dgm:prSet>
      <dgm:spPr/>
      <dgm:t>
        <a:bodyPr/>
        <a:lstStyle/>
        <a:p>
          <a:pPr rtl="1"/>
          <a:endParaRPr lang="ar-SA"/>
        </a:p>
      </dgm:t>
    </dgm:pt>
    <dgm:pt modelId="{28D140FF-8FBC-4145-8418-21C7474E366A}" type="pres">
      <dgm:prSet presAssocID="{AB1B3603-5C70-4FFB-A8B2-3CE827B8B36D}" presName="horzThree" presStyleCnt="0"/>
      <dgm:spPr/>
    </dgm:pt>
  </dgm:ptLst>
  <dgm:cxnLst>
    <dgm:cxn modelId="{DF35ACEF-5125-475C-B854-7055CA8451AD}" type="presOf" srcId="{3010DDC0-1E96-4DCA-A970-B095A5232E59}" destId="{FF34F67E-6539-4174-B75B-7EFF6C3F7B2D}" srcOrd="0" destOrd="0" presId="urn:microsoft.com/office/officeart/2005/8/layout/hierarchy4"/>
    <dgm:cxn modelId="{DBB494B9-F937-44C2-A575-2157E90EE8CD}" srcId="{2599B101-0B5F-4F41-9F5D-B41ED97FA43F}" destId="{21D149FA-EF45-4F10-B0A2-4BC5EDC2F51B}" srcOrd="0" destOrd="0" parTransId="{70AFF492-7255-471B-B7A6-8722DB9D3B62}" sibTransId="{3DC60A21-D559-4792-AB14-E5F0C1A39874}"/>
    <dgm:cxn modelId="{237B4CA4-3E26-42AC-84B1-8F59187AE9E7}" type="presOf" srcId="{A8F620B6-EC56-4E18-8A3A-F8FD8EA7C8B8}" destId="{437340E1-4DED-4088-BCC9-A690CAF83903}" srcOrd="0" destOrd="0" presId="urn:microsoft.com/office/officeart/2005/8/layout/hierarchy4"/>
    <dgm:cxn modelId="{CFC2F447-F9B7-4CB4-9FF0-5C68B9921E59}" type="presOf" srcId="{AB1B3603-5C70-4FFB-A8B2-3CE827B8B36D}" destId="{73DDD9B3-0313-42E1-919E-C9D70811DD59}" srcOrd="0" destOrd="0" presId="urn:microsoft.com/office/officeart/2005/8/layout/hierarchy4"/>
    <dgm:cxn modelId="{D0292275-FBEC-410A-B01F-125B627DC9A5}" type="presOf" srcId="{21D149FA-EF45-4F10-B0A2-4BC5EDC2F51B}" destId="{E5309271-543F-4A5D-944D-6396A43BA609}" srcOrd="0" destOrd="0" presId="urn:microsoft.com/office/officeart/2005/8/layout/hierarchy4"/>
    <dgm:cxn modelId="{3EA7E2C2-2663-4A49-B50A-29960CD433E4}" srcId="{3010DDC0-1E96-4DCA-A970-B095A5232E59}" destId="{AB1B3603-5C70-4FFB-A8B2-3CE827B8B36D}" srcOrd="0" destOrd="0" parTransId="{D40AEC05-B0DF-4E10-97FB-1916D93ED256}" sibTransId="{05F4620E-FB08-4C45-BE55-705F9ADEA5C4}"/>
    <dgm:cxn modelId="{70C5668D-6528-4239-A1D1-9C1D697383E5}" type="presOf" srcId="{2599B101-0B5F-4F41-9F5D-B41ED97FA43F}" destId="{FC95917E-26F5-4359-A6C5-D18BC2CE93B0}" srcOrd="0" destOrd="0" presId="urn:microsoft.com/office/officeart/2005/8/layout/hierarchy4"/>
    <dgm:cxn modelId="{CB503988-BB8D-4E0F-A856-D0D1D801BF48}" type="presOf" srcId="{DC51F8A9-615C-49CC-A4DF-CD7C93E2184E}" destId="{6737248B-2032-4520-A27F-55848B5BBF0E}" srcOrd="0" destOrd="0" presId="urn:microsoft.com/office/officeart/2005/8/layout/hierarchy4"/>
    <dgm:cxn modelId="{372F1C9D-C01D-414D-A623-56CECDD5C397}" srcId="{21D149FA-EF45-4F10-B0A2-4BC5EDC2F51B}" destId="{3010DDC0-1E96-4DCA-A970-B095A5232E59}" srcOrd="1" destOrd="0" parTransId="{1384C790-92B7-423D-8B0A-0E75A7777DD2}" sibTransId="{5BDFC6B5-91C5-4233-A3CE-5E6EC1C47B6B}"/>
    <dgm:cxn modelId="{E6F4F625-A697-45DA-BCDA-2B487BC0BB2E}" srcId="{A8F620B6-EC56-4E18-8A3A-F8FD8EA7C8B8}" destId="{DC51F8A9-615C-49CC-A4DF-CD7C93E2184E}" srcOrd="0" destOrd="0" parTransId="{DDFB68BB-333F-479E-8434-5E49EDA23A8A}" sibTransId="{04D2EEF2-6511-455D-9017-E7BF429A4071}"/>
    <dgm:cxn modelId="{9A1183B1-D91B-4830-85AC-A15233047D9A}" srcId="{21D149FA-EF45-4F10-B0A2-4BC5EDC2F51B}" destId="{A8F620B6-EC56-4E18-8A3A-F8FD8EA7C8B8}" srcOrd="0" destOrd="0" parTransId="{6DA76660-3021-4DD9-BD61-C4DDA9570F18}" sibTransId="{4AF28054-B2C1-405B-9FF4-5846F17F7C6C}"/>
    <dgm:cxn modelId="{7F6A29AD-C621-45B3-B72C-009DB95096BD}" type="presParOf" srcId="{FC95917E-26F5-4359-A6C5-D18BC2CE93B0}" destId="{BA3209A0-CAA4-4B73-82C0-E73ECD34A0FC}" srcOrd="0" destOrd="0" presId="urn:microsoft.com/office/officeart/2005/8/layout/hierarchy4"/>
    <dgm:cxn modelId="{4F37DFF1-2DBE-4913-BBBD-654F7DD5B9DC}" type="presParOf" srcId="{BA3209A0-CAA4-4B73-82C0-E73ECD34A0FC}" destId="{E5309271-543F-4A5D-944D-6396A43BA609}" srcOrd="0" destOrd="0" presId="urn:microsoft.com/office/officeart/2005/8/layout/hierarchy4"/>
    <dgm:cxn modelId="{944D0192-2091-4D09-86BD-58069F3441CA}" type="presParOf" srcId="{BA3209A0-CAA4-4B73-82C0-E73ECD34A0FC}" destId="{1DAAC66B-2E08-4DE4-8AEB-3E23C90F916D}" srcOrd="1" destOrd="0" presId="urn:microsoft.com/office/officeart/2005/8/layout/hierarchy4"/>
    <dgm:cxn modelId="{D915C224-EE2E-436E-BECC-40DCCDE49AF4}" type="presParOf" srcId="{BA3209A0-CAA4-4B73-82C0-E73ECD34A0FC}" destId="{02107173-4EBF-4E22-9C3A-7EFDA86545CC}" srcOrd="2" destOrd="0" presId="urn:microsoft.com/office/officeart/2005/8/layout/hierarchy4"/>
    <dgm:cxn modelId="{73835C11-A89C-45CA-8647-53402BAD7D19}" type="presParOf" srcId="{02107173-4EBF-4E22-9C3A-7EFDA86545CC}" destId="{0EB5132E-D166-4892-88FA-AAC7D37F0394}" srcOrd="0" destOrd="0" presId="urn:microsoft.com/office/officeart/2005/8/layout/hierarchy4"/>
    <dgm:cxn modelId="{BC58C6FF-7F20-4EEC-8B09-EDD2E543B700}" type="presParOf" srcId="{0EB5132E-D166-4892-88FA-AAC7D37F0394}" destId="{437340E1-4DED-4088-BCC9-A690CAF83903}" srcOrd="0" destOrd="0" presId="urn:microsoft.com/office/officeart/2005/8/layout/hierarchy4"/>
    <dgm:cxn modelId="{DD9F01F5-86EE-422B-BAE3-68C25BF2F829}" type="presParOf" srcId="{0EB5132E-D166-4892-88FA-AAC7D37F0394}" destId="{3C668CDD-D8BA-4578-B3D3-D356A785AB0B}" srcOrd="1" destOrd="0" presId="urn:microsoft.com/office/officeart/2005/8/layout/hierarchy4"/>
    <dgm:cxn modelId="{FBEF2518-0340-4FB7-ACDB-04A5D24C6CF3}" type="presParOf" srcId="{0EB5132E-D166-4892-88FA-AAC7D37F0394}" destId="{D0EE0A4F-710A-4891-9000-9C70FD3058C9}" srcOrd="2" destOrd="0" presId="urn:microsoft.com/office/officeart/2005/8/layout/hierarchy4"/>
    <dgm:cxn modelId="{CC3F66B7-3D5D-4945-B44C-01E3F1126D54}" type="presParOf" srcId="{D0EE0A4F-710A-4891-9000-9C70FD3058C9}" destId="{0A002A5D-2ADB-44A9-B0A0-856EBA3DD3D0}" srcOrd="0" destOrd="0" presId="urn:microsoft.com/office/officeart/2005/8/layout/hierarchy4"/>
    <dgm:cxn modelId="{97944F35-8AE0-4308-A8E0-82C08EEC0D9B}" type="presParOf" srcId="{0A002A5D-2ADB-44A9-B0A0-856EBA3DD3D0}" destId="{6737248B-2032-4520-A27F-55848B5BBF0E}" srcOrd="0" destOrd="0" presId="urn:microsoft.com/office/officeart/2005/8/layout/hierarchy4"/>
    <dgm:cxn modelId="{749274AF-D27C-4380-9C9E-2EAEC898192D}" type="presParOf" srcId="{0A002A5D-2ADB-44A9-B0A0-856EBA3DD3D0}" destId="{1B4D1304-51D6-467D-A099-52C02DA99AED}" srcOrd="1" destOrd="0" presId="urn:microsoft.com/office/officeart/2005/8/layout/hierarchy4"/>
    <dgm:cxn modelId="{E7C3E65D-B56C-4796-93BB-6274E8E2A9A0}" type="presParOf" srcId="{02107173-4EBF-4E22-9C3A-7EFDA86545CC}" destId="{C9CBBA52-C6F6-4DF6-8C4D-9A5024E1EFDF}" srcOrd="1" destOrd="0" presId="urn:microsoft.com/office/officeart/2005/8/layout/hierarchy4"/>
    <dgm:cxn modelId="{AFD30C10-6DAC-498E-B61A-2F260C5CB925}" type="presParOf" srcId="{02107173-4EBF-4E22-9C3A-7EFDA86545CC}" destId="{C3290F4C-A687-4369-AFDE-48E80C2AAB25}" srcOrd="2" destOrd="0" presId="urn:microsoft.com/office/officeart/2005/8/layout/hierarchy4"/>
    <dgm:cxn modelId="{674CC4FA-BC8B-40F3-B84D-BF6CD0ACC984}" type="presParOf" srcId="{C3290F4C-A687-4369-AFDE-48E80C2AAB25}" destId="{FF34F67E-6539-4174-B75B-7EFF6C3F7B2D}" srcOrd="0" destOrd="0" presId="urn:microsoft.com/office/officeart/2005/8/layout/hierarchy4"/>
    <dgm:cxn modelId="{3BB0FDD0-BF92-4B9A-9ED4-0082EFA056C7}" type="presParOf" srcId="{C3290F4C-A687-4369-AFDE-48E80C2AAB25}" destId="{B4FDCBAB-9BDB-4FE9-B297-7F493EAC3888}" srcOrd="1" destOrd="0" presId="urn:microsoft.com/office/officeart/2005/8/layout/hierarchy4"/>
    <dgm:cxn modelId="{03C3EF65-2A3C-4C54-9B1A-F6919C66A8FC}" type="presParOf" srcId="{C3290F4C-A687-4369-AFDE-48E80C2AAB25}" destId="{B088D81B-7D42-4D6A-B3E4-FA1777E4F8AE}" srcOrd="2" destOrd="0" presId="urn:microsoft.com/office/officeart/2005/8/layout/hierarchy4"/>
    <dgm:cxn modelId="{A8993824-492B-4242-8431-979AC7D9C416}" type="presParOf" srcId="{B088D81B-7D42-4D6A-B3E4-FA1777E4F8AE}" destId="{67672847-AAD6-4795-AD91-165058459DB4}" srcOrd="0" destOrd="0" presId="urn:microsoft.com/office/officeart/2005/8/layout/hierarchy4"/>
    <dgm:cxn modelId="{019EB0B9-292E-4252-89A9-DBB44E4F307F}" type="presParOf" srcId="{67672847-AAD6-4795-AD91-165058459DB4}" destId="{73DDD9B3-0313-42E1-919E-C9D70811DD59}" srcOrd="0" destOrd="0" presId="urn:microsoft.com/office/officeart/2005/8/layout/hierarchy4"/>
    <dgm:cxn modelId="{0912BF16-D127-4440-9EC2-31D85C8AC956}" type="presParOf" srcId="{67672847-AAD6-4795-AD91-165058459DB4}" destId="{28D140FF-8FBC-4145-8418-21C7474E366A}"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4768F7A-6DB9-49F5-A997-CE457A1545A6}" type="doc">
      <dgm:prSet loTypeId="urn:microsoft.com/office/officeart/2008/layout/TitledPictureBlocks" loCatId="picture" qsTypeId="urn:microsoft.com/office/officeart/2005/8/quickstyle/simple1" qsCatId="simple" csTypeId="urn:microsoft.com/office/officeart/2005/8/colors/accent1_2" csCatId="accent1" phldr="1"/>
      <dgm:spPr/>
      <dgm:t>
        <a:bodyPr/>
        <a:lstStyle/>
        <a:p>
          <a:pPr rtl="1"/>
          <a:endParaRPr lang="ar-SA"/>
        </a:p>
      </dgm:t>
    </dgm:pt>
    <dgm:pt modelId="{0E7EBEFA-6884-49CC-8F57-FBCB94AA6EC6}">
      <dgm:prSet phldrT="[نص]" custT="1"/>
      <dgm:spPr/>
      <dgm:t>
        <a:bodyPr/>
        <a:lstStyle/>
        <a:p>
          <a:pPr rtl="1"/>
          <a:r>
            <a:rPr lang="ar-SA" sz="2400" dirty="0" smtClean="0">
              <a:solidFill>
                <a:schemeClr val="bg1"/>
              </a:solidFill>
            </a:rPr>
            <a:t>العقوبة و المكافأة</a:t>
          </a:r>
          <a:endParaRPr lang="ar-SA" sz="2400" dirty="0">
            <a:solidFill>
              <a:schemeClr val="bg1"/>
            </a:solidFill>
          </a:endParaRPr>
        </a:p>
      </dgm:t>
    </dgm:pt>
    <dgm:pt modelId="{9EADD40D-D1DA-4AAC-B46A-853366347452}" type="parTrans" cxnId="{85504A11-2956-41A3-AFD2-DEA02EF6D132}">
      <dgm:prSet/>
      <dgm:spPr/>
      <dgm:t>
        <a:bodyPr/>
        <a:lstStyle/>
        <a:p>
          <a:pPr rtl="1"/>
          <a:endParaRPr lang="ar-SA"/>
        </a:p>
      </dgm:t>
    </dgm:pt>
    <dgm:pt modelId="{B221735A-4FA2-46CD-AB38-5849A854E8B7}" type="sibTrans" cxnId="{85504A11-2956-41A3-AFD2-DEA02EF6D132}">
      <dgm:prSet/>
      <dgm:spPr/>
      <dgm:t>
        <a:bodyPr/>
        <a:lstStyle/>
        <a:p>
          <a:pPr rtl="1"/>
          <a:endParaRPr lang="ar-SA"/>
        </a:p>
      </dgm:t>
    </dgm:pt>
    <dgm:pt modelId="{6381C8F1-5D76-45C7-B60B-D22EC67D86AB}">
      <dgm:prSet phldrT="[نص]" custT="1"/>
      <dgm:spPr/>
      <dgm:t>
        <a:bodyPr/>
        <a:lstStyle/>
        <a:p>
          <a:pPr rtl="1"/>
          <a:r>
            <a:rPr lang="ar-SA" sz="2000" b="1" dirty="0" smtClean="0">
              <a:solidFill>
                <a:srgbClr val="FF0000"/>
              </a:solidFill>
            </a:rPr>
            <a:t>العقوبة : يعاقب بمن يتخلف عن الالتحاق بالجيش عقوبة قد تصل </a:t>
          </a:r>
          <a:r>
            <a:rPr lang="ar-SA" sz="2000" b="1" dirty="0" err="1" smtClean="0">
              <a:solidFill>
                <a:srgbClr val="FF0000"/>
              </a:solidFill>
            </a:rPr>
            <a:t>للاعدام</a:t>
          </a:r>
          <a:r>
            <a:rPr lang="ar-SA" sz="2000" b="1" dirty="0" smtClean="0">
              <a:solidFill>
                <a:srgbClr val="FF0000"/>
              </a:solidFill>
            </a:rPr>
            <a:t> ويعاقب من ارسل مكانه بمصادرة منزله.</a:t>
          </a:r>
        </a:p>
        <a:p>
          <a:pPr rtl="1"/>
          <a:endParaRPr lang="ar-SA" sz="2000" b="1" dirty="0" smtClean="0">
            <a:solidFill>
              <a:srgbClr val="FF0000"/>
            </a:solidFill>
          </a:endParaRPr>
        </a:p>
        <a:p>
          <a:pPr rtl="1"/>
          <a:r>
            <a:rPr lang="ar-SA" sz="2000" b="1" dirty="0" smtClean="0">
              <a:solidFill>
                <a:srgbClr val="FF0000"/>
              </a:solidFill>
            </a:rPr>
            <a:t>وتشجيعا للعسكريين والمدنيين :</a:t>
          </a:r>
        </a:p>
        <a:p>
          <a:pPr rtl="1"/>
          <a:r>
            <a:rPr lang="ar-SA" sz="2000" b="1" dirty="0" smtClean="0">
              <a:solidFill>
                <a:srgbClr val="FF0000"/>
              </a:solidFill>
            </a:rPr>
            <a:t>كانوا يمنحوا اراضي ينتفعون بها مؤقتا طول فترة خدمتهم وبعدنهاية الخدمة او وفاة المنتفع كانت تعود للملك ، وبعد ذلك بوقت اصبحت تترك لورثته </a:t>
          </a:r>
          <a:endParaRPr lang="ar-SA" sz="2000" b="1" dirty="0">
            <a:solidFill>
              <a:srgbClr val="FF0000"/>
            </a:solidFill>
          </a:endParaRPr>
        </a:p>
      </dgm:t>
    </dgm:pt>
    <dgm:pt modelId="{A2A8E7F4-2403-4198-A22D-127910F89008}" type="parTrans" cxnId="{D8F1747E-1D16-4961-8011-9D228F085B55}">
      <dgm:prSet/>
      <dgm:spPr/>
      <dgm:t>
        <a:bodyPr/>
        <a:lstStyle/>
        <a:p>
          <a:pPr rtl="1"/>
          <a:endParaRPr lang="ar-SA"/>
        </a:p>
      </dgm:t>
    </dgm:pt>
    <dgm:pt modelId="{EF1E3281-15BF-4308-82F9-BCBE4B98D63E}" type="sibTrans" cxnId="{D8F1747E-1D16-4961-8011-9D228F085B55}">
      <dgm:prSet/>
      <dgm:spPr/>
      <dgm:t>
        <a:bodyPr/>
        <a:lstStyle/>
        <a:p>
          <a:pPr rtl="1"/>
          <a:endParaRPr lang="ar-SA"/>
        </a:p>
      </dgm:t>
    </dgm:pt>
    <dgm:pt modelId="{7F7050D5-AD83-4232-8339-8ACA5B74B26D}">
      <dgm:prSet phldrT="[نص]" custT="1"/>
      <dgm:spPr/>
      <dgm:t>
        <a:bodyPr/>
        <a:lstStyle/>
        <a:p>
          <a:pPr rtl="1"/>
          <a:r>
            <a:rPr lang="ar-SA" sz="2400" dirty="0" smtClean="0">
              <a:solidFill>
                <a:schemeClr val="bg1"/>
              </a:solidFill>
            </a:rPr>
            <a:t>اهمية وسبب  </a:t>
          </a:r>
          <a:r>
            <a:rPr lang="ar-SA" sz="2400" dirty="0" smtClean="0">
              <a:solidFill>
                <a:schemeClr val="bg1"/>
              </a:solidFill>
            </a:rPr>
            <a:t>التجنيد الاجباري</a:t>
          </a:r>
          <a:endParaRPr lang="ar-SA" sz="2400" dirty="0">
            <a:solidFill>
              <a:schemeClr val="bg1"/>
            </a:solidFill>
          </a:endParaRPr>
        </a:p>
      </dgm:t>
    </dgm:pt>
    <dgm:pt modelId="{D69D4710-8594-428F-859F-32F39E9E09E3}" type="parTrans" cxnId="{D19738D8-D976-428F-8EDD-8364503A5275}">
      <dgm:prSet/>
      <dgm:spPr/>
      <dgm:t>
        <a:bodyPr/>
        <a:lstStyle/>
        <a:p>
          <a:pPr rtl="1"/>
          <a:endParaRPr lang="ar-SA"/>
        </a:p>
      </dgm:t>
    </dgm:pt>
    <dgm:pt modelId="{7FE40959-D5C0-4FD8-A2EE-7A86C8181FC3}" type="sibTrans" cxnId="{D19738D8-D976-428F-8EDD-8364503A5275}">
      <dgm:prSet/>
      <dgm:spPr/>
      <dgm:t>
        <a:bodyPr/>
        <a:lstStyle/>
        <a:p>
          <a:pPr rtl="1"/>
          <a:endParaRPr lang="ar-SA"/>
        </a:p>
      </dgm:t>
    </dgm:pt>
    <dgm:pt modelId="{03C35CF9-886E-4E5D-8D34-1AD7BA7F1E84}">
      <dgm:prSet phldrT="[نص]" custT="1"/>
      <dgm:spPr/>
      <dgm:t>
        <a:bodyPr/>
        <a:lstStyle/>
        <a:p>
          <a:pPr algn="r" rtl="1"/>
          <a:r>
            <a:rPr lang="ar-SA" sz="2400" b="1" dirty="0" smtClean="0">
              <a:solidFill>
                <a:srgbClr val="0070C0"/>
              </a:solidFill>
            </a:rPr>
            <a:t>1- التوحيد السياسي </a:t>
          </a:r>
          <a:r>
            <a:rPr lang="ar-SA" sz="2400" b="1" dirty="0" smtClean="0">
              <a:solidFill>
                <a:srgbClr val="0070C0"/>
              </a:solidFill>
            </a:rPr>
            <a:t>لا </a:t>
          </a:r>
          <a:r>
            <a:rPr lang="ar-SA" sz="2400" b="1" dirty="0" smtClean="0">
              <a:solidFill>
                <a:srgbClr val="0070C0"/>
              </a:solidFill>
            </a:rPr>
            <a:t>يتحقق الا بعد الحرب و التوحيد </a:t>
          </a:r>
        </a:p>
        <a:p>
          <a:pPr algn="r" rtl="1"/>
          <a:r>
            <a:rPr lang="ar-SA" sz="2400" b="1" dirty="0" smtClean="0">
              <a:solidFill>
                <a:srgbClr val="0070C0"/>
              </a:solidFill>
            </a:rPr>
            <a:t>2- لا يمكن الاستمرار في السيطرة على المدن الا بالقوة العسكرية </a:t>
          </a:r>
        </a:p>
        <a:p>
          <a:pPr algn="r" rtl="1"/>
          <a:r>
            <a:rPr lang="ar-SA" sz="2400" b="1" dirty="0" smtClean="0">
              <a:solidFill>
                <a:srgbClr val="0070C0"/>
              </a:solidFill>
            </a:rPr>
            <a:t>3- احتياج الدولة لقوة عسكرية يمكنها من خلالها  تنفيذ قوانينها.</a:t>
          </a:r>
          <a:endParaRPr lang="ar-SA" sz="2400" b="1" dirty="0">
            <a:solidFill>
              <a:srgbClr val="0070C0"/>
            </a:solidFill>
          </a:endParaRPr>
        </a:p>
      </dgm:t>
    </dgm:pt>
    <dgm:pt modelId="{0D934FBA-DDC4-4092-912F-FE7493A432BB}" type="parTrans" cxnId="{81C6421F-4EF7-4557-8A85-3138694BB0B8}">
      <dgm:prSet/>
      <dgm:spPr/>
      <dgm:t>
        <a:bodyPr/>
        <a:lstStyle/>
        <a:p>
          <a:pPr rtl="1"/>
          <a:endParaRPr lang="ar-SA"/>
        </a:p>
      </dgm:t>
    </dgm:pt>
    <dgm:pt modelId="{D5543451-EA8A-48CA-BE8A-2254F2EE5D9F}" type="sibTrans" cxnId="{81C6421F-4EF7-4557-8A85-3138694BB0B8}">
      <dgm:prSet/>
      <dgm:spPr/>
      <dgm:t>
        <a:bodyPr/>
        <a:lstStyle/>
        <a:p>
          <a:pPr rtl="1"/>
          <a:endParaRPr lang="ar-SA"/>
        </a:p>
      </dgm:t>
    </dgm:pt>
    <dgm:pt modelId="{D441FB3B-54AD-43A8-AF66-D8635A8B6BED}" type="pres">
      <dgm:prSet presAssocID="{B4768F7A-6DB9-49F5-A997-CE457A1545A6}" presName="rootNode" presStyleCnt="0">
        <dgm:presLayoutVars>
          <dgm:chMax/>
          <dgm:chPref/>
          <dgm:dir/>
          <dgm:animLvl val="lvl"/>
        </dgm:presLayoutVars>
      </dgm:prSet>
      <dgm:spPr/>
      <dgm:t>
        <a:bodyPr/>
        <a:lstStyle/>
        <a:p>
          <a:pPr rtl="1"/>
          <a:endParaRPr lang="ar-SA"/>
        </a:p>
      </dgm:t>
    </dgm:pt>
    <dgm:pt modelId="{031CB742-7F63-45DF-B5AF-5E365F0A43A8}" type="pres">
      <dgm:prSet presAssocID="{0E7EBEFA-6884-49CC-8F57-FBCB94AA6EC6}" presName="composite" presStyleCnt="0"/>
      <dgm:spPr/>
    </dgm:pt>
    <dgm:pt modelId="{D34DB12E-D9D7-48BD-9FF7-F64CF48059EF}" type="pres">
      <dgm:prSet presAssocID="{0E7EBEFA-6884-49CC-8F57-FBCB94AA6EC6}" presName="ParentText" presStyleLbl="node1" presStyleIdx="0" presStyleCnt="2" custScaleX="101388" custScaleY="181721" custLinFactY="-100000" custLinFactNeighborX="-108" custLinFactNeighborY="-107630">
        <dgm:presLayoutVars>
          <dgm:chMax val="1"/>
          <dgm:chPref val="1"/>
          <dgm:bulletEnabled val="1"/>
        </dgm:presLayoutVars>
      </dgm:prSet>
      <dgm:spPr/>
      <dgm:t>
        <a:bodyPr/>
        <a:lstStyle/>
        <a:p>
          <a:pPr rtl="1"/>
          <a:endParaRPr lang="ar-SA"/>
        </a:p>
      </dgm:t>
    </dgm:pt>
    <dgm:pt modelId="{5CBD8252-1483-4761-B8FB-C69429781347}" type="pres">
      <dgm:prSet presAssocID="{0E7EBEFA-6884-49CC-8F57-FBCB94AA6EC6}" presName="Image" presStyleLbl="bgImgPlace1" presStyleIdx="0" presStyleCnt="2"/>
      <dgm:spPr>
        <a:blipFill>
          <a:blip xmlns:r="http://schemas.openxmlformats.org/officeDocument/2006/relationships" r:embed="rId1">
            <a:extLst>
              <a:ext uri="{28A0092B-C50C-407E-A947-70E740481C1C}">
                <a14:useLocalDpi xmlns:a14="http://schemas.microsoft.com/office/drawing/2010/main" xmlns="" val="0"/>
              </a:ext>
            </a:extLst>
          </a:blip>
          <a:srcRect/>
          <a:stretch>
            <a:fillRect l="-27000" r="-27000"/>
          </a:stretch>
        </a:blipFill>
      </dgm:spPr>
    </dgm:pt>
    <dgm:pt modelId="{74A12A89-E9D2-44A1-A631-4C5BDCFD37A1}" type="pres">
      <dgm:prSet presAssocID="{0E7EBEFA-6884-49CC-8F57-FBCB94AA6EC6}" presName="ChildText" presStyleLbl="fgAcc1" presStyleIdx="0" presStyleCnt="2" custScaleX="319781" custScaleY="365626" custLinFactNeighborX="-45393" custLinFactNeighborY="83411">
        <dgm:presLayoutVars>
          <dgm:chMax val="0"/>
          <dgm:chPref val="0"/>
          <dgm:bulletEnabled val="1"/>
        </dgm:presLayoutVars>
      </dgm:prSet>
      <dgm:spPr/>
      <dgm:t>
        <a:bodyPr/>
        <a:lstStyle/>
        <a:p>
          <a:pPr rtl="1"/>
          <a:endParaRPr lang="ar-SA"/>
        </a:p>
      </dgm:t>
    </dgm:pt>
    <dgm:pt modelId="{3EA6F58E-F732-460D-B349-4FBAA38AAE9D}" type="pres">
      <dgm:prSet presAssocID="{B221735A-4FA2-46CD-AB38-5849A854E8B7}" presName="sibTrans" presStyleCnt="0"/>
      <dgm:spPr/>
    </dgm:pt>
    <dgm:pt modelId="{90F54238-C8CE-46DE-AD31-BAEAF25072A2}" type="pres">
      <dgm:prSet presAssocID="{7F7050D5-AD83-4232-8339-8ACA5B74B26D}" presName="composite" presStyleCnt="0"/>
      <dgm:spPr/>
    </dgm:pt>
    <dgm:pt modelId="{09FC282D-ED3D-4AAD-823D-FE1DA27C1254}" type="pres">
      <dgm:prSet presAssocID="{7F7050D5-AD83-4232-8339-8ACA5B74B26D}" presName="ParentText" presStyleLbl="node1" presStyleIdx="1" presStyleCnt="2" custScaleX="106987" custScaleY="228124" custLinFactNeighborX="58045" custLinFactNeighborY="-58851">
        <dgm:presLayoutVars>
          <dgm:chMax val="1"/>
          <dgm:chPref val="1"/>
          <dgm:bulletEnabled val="1"/>
        </dgm:presLayoutVars>
      </dgm:prSet>
      <dgm:spPr/>
      <dgm:t>
        <a:bodyPr/>
        <a:lstStyle/>
        <a:p>
          <a:pPr rtl="1"/>
          <a:endParaRPr lang="ar-SA"/>
        </a:p>
      </dgm:t>
    </dgm:pt>
    <dgm:pt modelId="{D73A269E-9E2F-4B7C-A93A-FA60A86D5A92}" type="pres">
      <dgm:prSet presAssocID="{7F7050D5-AD83-4232-8339-8ACA5B74B26D}" presName="Image" presStyleLbl="bgImgPlace1" presStyleIdx="1" presStyleCnt="2" custScaleX="110201" custScaleY="103918" custLinFactNeighborX="-308" custLinFactNeighborY="3507"/>
      <dgm:spPr>
        <a:blipFill>
          <a:blip xmlns:r="http://schemas.openxmlformats.org/officeDocument/2006/relationships" r:embed="rId2">
            <a:extLst>
              <a:ext uri="{28A0092B-C50C-407E-A947-70E740481C1C}">
                <a14:useLocalDpi xmlns:a14="http://schemas.microsoft.com/office/drawing/2010/main" xmlns="" val="0"/>
              </a:ext>
            </a:extLst>
          </a:blip>
          <a:srcRect/>
          <a:stretch>
            <a:fillRect l="-14000" r="-14000"/>
          </a:stretch>
        </a:blipFill>
      </dgm:spPr>
    </dgm:pt>
    <dgm:pt modelId="{6D2CD277-28E2-4C38-9531-C9F4E4E7108E}" type="pres">
      <dgm:prSet presAssocID="{7F7050D5-AD83-4232-8339-8ACA5B74B26D}" presName="ChildText" presStyleLbl="fgAcc1" presStyleIdx="1" presStyleCnt="2" custScaleX="357730" custScaleY="304667" custLinFactNeighborX="-6328" custLinFactNeighborY="80966">
        <dgm:presLayoutVars>
          <dgm:chMax val="0"/>
          <dgm:chPref val="0"/>
          <dgm:bulletEnabled val="1"/>
        </dgm:presLayoutVars>
      </dgm:prSet>
      <dgm:spPr/>
      <dgm:t>
        <a:bodyPr/>
        <a:lstStyle/>
        <a:p>
          <a:pPr rtl="1"/>
          <a:endParaRPr lang="ar-SA"/>
        </a:p>
      </dgm:t>
    </dgm:pt>
  </dgm:ptLst>
  <dgm:cxnLst>
    <dgm:cxn modelId="{B8037035-48FF-4DE1-9224-A69D72B1BF6F}" type="presOf" srcId="{B4768F7A-6DB9-49F5-A997-CE457A1545A6}" destId="{D441FB3B-54AD-43A8-AF66-D8635A8B6BED}" srcOrd="0" destOrd="0" presId="urn:microsoft.com/office/officeart/2008/layout/TitledPictureBlocks"/>
    <dgm:cxn modelId="{D19738D8-D976-428F-8EDD-8364503A5275}" srcId="{B4768F7A-6DB9-49F5-A997-CE457A1545A6}" destId="{7F7050D5-AD83-4232-8339-8ACA5B74B26D}" srcOrd="1" destOrd="0" parTransId="{D69D4710-8594-428F-859F-32F39E9E09E3}" sibTransId="{7FE40959-D5C0-4FD8-A2EE-7A86C8181FC3}"/>
    <dgm:cxn modelId="{5B5CEDC2-D0AD-4805-9B7F-9817A034B7B4}" type="presOf" srcId="{6381C8F1-5D76-45C7-B60B-D22EC67D86AB}" destId="{74A12A89-E9D2-44A1-A631-4C5BDCFD37A1}" srcOrd="0" destOrd="0" presId="urn:microsoft.com/office/officeart/2008/layout/TitledPictureBlocks"/>
    <dgm:cxn modelId="{132C9421-B002-4A99-8E90-E3A723D971A9}" type="presOf" srcId="{7F7050D5-AD83-4232-8339-8ACA5B74B26D}" destId="{09FC282D-ED3D-4AAD-823D-FE1DA27C1254}" srcOrd="0" destOrd="0" presId="urn:microsoft.com/office/officeart/2008/layout/TitledPictureBlocks"/>
    <dgm:cxn modelId="{D8F1747E-1D16-4961-8011-9D228F085B55}" srcId="{0E7EBEFA-6884-49CC-8F57-FBCB94AA6EC6}" destId="{6381C8F1-5D76-45C7-B60B-D22EC67D86AB}" srcOrd="0" destOrd="0" parTransId="{A2A8E7F4-2403-4198-A22D-127910F89008}" sibTransId="{EF1E3281-15BF-4308-82F9-BCBE4B98D63E}"/>
    <dgm:cxn modelId="{85504A11-2956-41A3-AFD2-DEA02EF6D132}" srcId="{B4768F7A-6DB9-49F5-A997-CE457A1545A6}" destId="{0E7EBEFA-6884-49CC-8F57-FBCB94AA6EC6}" srcOrd="0" destOrd="0" parTransId="{9EADD40D-D1DA-4AAC-B46A-853366347452}" sibTransId="{B221735A-4FA2-46CD-AB38-5849A854E8B7}"/>
    <dgm:cxn modelId="{8341529F-B0A0-47E7-9AE0-9A258EA7623A}" type="presOf" srcId="{0E7EBEFA-6884-49CC-8F57-FBCB94AA6EC6}" destId="{D34DB12E-D9D7-48BD-9FF7-F64CF48059EF}" srcOrd="0" destOrd="0" presId="urn:microsoft.com/office/officeart/2008/layout/TitledPictureBlocks"/>
    <dgm:cxn modelId="{81C6421F-4EF7-4557-8A85-3138694BB0B8}" srcId="{7F7050D5-AD83-4232-8339-8ACA5B74B26D}" destId="{03C35CF9-886E-4E5D-8D34-1AD7BA7F1E84}" srcOrd="0" destOrd="0" parTransId="{0D934FBA-DDC4-4092-912F-FE7493A432BB}" sibTransId="{D5543451-EA8A-48CA-BE8A-2254F2EE5D9F}"/>
    <dgm:cxn modelId="{4C6CBF0C-061C-472A-BFBD-F5FF3BA76AAB}" type="presOf" srcId="{03C35CF9-886E-4E5D-8D34-1AD7BA7F1E84}" destId="{6D2CD277-28E2-4C38-9531-C9F4E4E7108E}" srcOrd="0" destOrd="0" presId="urn:microsoft.com/office/officeart/2008/layout/TitledPictureBlocks"/>
    <dgm:cxn modelId="{AEACE39A-D81F-49FE-8C67-F8A098E17E6C}" type="presParOf" srcId="{D441FB3B-54AD-43A8-AF66-D8635A8B6BED}" destId="{031CB742-7F63-45DF-B5AF-5E365F0A43A8}" srcOrd="0" destOrd="0" presId="urn:microsoft.com/office/officeart/2008/layout/TitledPictureBlocks"/>
    <dgm:cxn modelId="{6C09A563-D7EA-450B-9BEC-6C95FD23AFCA}" type="presParOf" srcId="{031CB742-7F63-45DF-B5AF-5E365F0A43A8}" destId="{D34DB12E-D9D7-48BD-9FF7-F64CF48059EF}" srcOrd="0" destOrd="0" presId="urn:microsoft.com/office/officeart/2008/layout/TitledPictureBlocks"/>
    <dgm:cxn modelId="{7D524C72-EFC3-4520-A88F-FDEBB0987E32}" type="presParOf" srcId="{031CB742-7F63-45DF-B5AF-5E365F0A43A8}" destId="{5CBD8252-1483-4761-B8FB-C69429781347}" srcOrd="1" destOrd="0" presId="urn:microsoft.com/office/officeart/2008/layout/TitledPictureBlocks"/>
    <dgm:cxn modelId="{1AE4DA22-0555-477B-B40A-9E4ED1C4DDF3}" type="presParOf" srcId="{031CB742-7F63-45DF-B5AF-5E365F0A43A8}" destId="{74A12A89-E9D2-44A1-A631-4C5BDCFD37A1}" srcOrd="2" destOrd="0" presId="urn:microsoft.com/office/officeart/2008/layout/TitledPictureBlocks"/>
    <dgm:cxn modelId="{BE15F44A-0AEA-467D-A1A9-E0F38CD9006A}" type="presParOf" srcId="{D441FB3B-54AD-43A8-AF66-D8635A8B6BED}" destId="{3EA6F58E-F732-460D-B349-4FBAA38AAE9D}" srcOrd="1" destOrd="0" presId="urn:microsoft.com/office/officeart/2008/layout/TitledPictureBlocks"/>
    <dgm:cxn modelId="{038EF956-87D2-44E1-B2F6-D2409CCCCDC6}" type="presParOf" srcId="{D441FB3B-54AD-43A8-AF66-D8635A8B6BED}" destId="{90F54238-C8CE-46DE-AD31-BAEAF25072A2}" srcOrd="2" destOrd="0" presId="urn:microsoft.com/office/officeart/2008/layout/TitledPictureBlocks"/>
    <dgm:cxn modelId="{8B252B56-3902-45F6-A2AD-6D30B62F1D70}" type="presParOf" srcId="{90F54238-C8CE-46DE-AD31-BAEAF25072A2}" destId="{09FC282D-ED3D-4AAD-823D-FE1DA27C1254}" srcOrd="0" destOrd="0" presId="urn:microsoft.com/office/officeart/2008/layout/TitledPictureBlocks"/>
    <dgm:cxn modelId="{146BDFDB-5371-4424-9AC2-AC4198442C94}" type="presParOf" srcId="{90F54238-C8CE-46DE-AD31-BAEAF25072A2}" destId="{D73A269E-9E2F-4B7C-A93A-FA60A86D5A92}" srcOrd="1" destOrd="0" presId="urn:microsoft.com/office/officeart/2008/layout/TitledPictureBlocks"/>
    <dgm:cxn modelId="{BAE01C32-0740-4153-95C3-786D529DF06F}" type="presParOf" srcId="{90F54238-C8CE-46DE-AD31-BAEAF25072A2}" destId="{6D2CD277-28E2-4C38-9531-C9F4E4E7108E}" srcOrd="2" destOrd="0" presId="urn:microsoft.com/office/officeart/2008/layout/TitledPictureBlock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94E0FDB-59AC-4E64-A249-8F3EA0F5ED1D}" type="doc">
      <dgm:prSet loTypeId="urn:microsoft.com/office/officeart/2005/8/layout/pList2#1" loCatId="list" qsTypeId="urn:microsoft.com/office/officeart/2005/8/quickstyle/simple1" qsCatId="simple" csTypeId="urn:microsoft.com/office/officeart/2005/8/colors/accent1_2" csCatId="accent1" phldr="1"/>
      <dgm:spPr/>
    </dgm:pt>
    <dgm:pt modelId="{D8AD0AF1-A0F0-46A5-B9AA-BF811FB9E495}">
      <dgm:prSet phldrT="[نص]" custT="1"/>
      <dgm:spPr/>
      <dgm:t>
        <a:bodyPr/>
        <a:lstStyle/>
        <a:p>
          <a:pPr algn="ctr" rtl="1"/>
          <a:r>
            <a:rPr lang="ar-SA" sz="2400" b="1" dirty="0" smtClean="0">
              <a:solidFill>
                <a:srgbClr val="C00000"/>
              </a:solidFill>
            </a:rPr>
            <a:t>قادة الجيش  </a:t>
          </a:r>
        </a:p>
        <a:p>
          <a:pPr algn="ctr" rtl="1"/>
          <a:r>
            <a:rPr lang="ar-SA" sz="1800" b="1" dirty="0" smtClean="0">
              <a:solidFill>
                <a:schemeClr val="bg1"/>
              </a:solidFill>
            </a:rPr>
            <a:t>هم من يتولون المناصب القيادية في القطاع العسكري</a:t>
          </a:r>
          <a:endParaRPr lang="ar-SA" sz="1800" b="1" dirty="0">
            <a:solidFill>
              <a:schemeClr val="bg1"/>
            </a:solidFill>
          </a:endParaRPr>
        </a:p>
      </dgm:t>
    </dgm:pt>
    <dgm:pt modelId="{EEEEA800-ED5D-4F27-9103-002B738C39BF}" type="parTrans" cxnId="{9E1D06A9-E3F9-43D9-A97C-D5BCD441470B}">
      <dgm:prSet/>
      <dgm:spPr/>
      <dgm:t>
        <a:bodyPr/>
        <a:lstStyle/>
        <a:p>
          <a:pPr rtl="1"/>
          <a:endParaRPr lang="ar-SA"/>
        </a:p>
      </dgm:t>
    </dgm:pt>
    <dgm:pt modelId="{D3FF112B-55A1-42D8-9D70-AEF0052DAD0B}" type="sibTrans" cxnId="{9E1D06A9-E3F9-43D9-A97C-D5BCD441470B}">
      <dgm:prSet/>
      <dgm:spPr/>
      <dgm:t>
        <a:bodyPr/>
        <a:lstStyle/>
        <a:p>
          <a:pPr rtl="1"/>
          <a:endParaRPr lang="ar-SA"/>
        </a:p>
      </dgm:t>
    </dgm:pt>
    <dgm:pt modelId="{0827BE8E-6CDC-45E7-BC5B-2D3A81F6FB18}">
      <dgm:prSet phldrT="[نص]" custT="1"/>
      <dgm:spPr/>
      <dgm:t>
        <a:bodyPr/>
        <a:lstStyle/>
        <a:p>
          <a:pPr rtl="1"/>
          <a:r>
            <a:rPr lang="ar-SA" sz="2400" b="1" dirty="0" smtClean="0">
              <a:solidFill>
                <a:srgbClr val="C00000"/>
              </a:solidFill>
            </a:rPr>
            <a:t>العريف     </a:t>
          </a:r>
        </a:p>
        <a:p>
          <a:pPr rtl="1"/>
          <a:r>
            <a:rPr lang="ar-SA" sz="1800" b="1" dirty="0" smtClean="0">
              <a:solidFill>
                <a:schemeClr val="bg1"/>
              </a:solidFill>
            </a:rPr>
            <a:t>اعلى مرتبة مما سبق دوره قيادي </a:t>
          </a:r>
        </a:p>
        <a:p>
          <a:pPr rtl="1"/>
          <a:r>
            <a:rPr lang="ar-SA" sz="1800" b="1" dirty="0" smtClean="0">
              <a:solidFill>
                <a:schemeClr val="bg1"/>
              </a:solidFill>
            </a:rPr>
            <a:t>هو </a:t>
          </a:r>
          <a:r>
            <a:rPr lang="ar-SA" sz="1800" b="1" dirty="0" smtClean="0">
              <a:solidFill>
                <a:schemeClr val="bg1"/>
              </a:solidFill>
            </a:rPr>
            <a:t>من يقود مجموعة من الجنود و السماكين و تهيئتهم للقتال</a:t>
          </a:r>
          <a:endParaRPr lang="ar-SA" sz="1800" b="1" dirty="0">
            <a:solidFill>
              <a:schemeClr val="bg1"/>
            </a:solidFill>
          </a:endParaRPr>
        </a:p>
      </dgm:t>
    </dgm:pt>
    <dgm:pt modelId="{738EDE11-6449-4F0E-8322-504B5742099E}" type="parTrans" cxnId="{003B1676-8FEB-4934-8C20-C14124F60C58}">
      <dgm:prSet/>
      <dgm:spPr/>
      <dgm:t>
        <a:bodyPr/>
        <a:lstStyle/>
        <a:p>
          <a:pPr rtl="1"/>
          <a:endParaRPr lang="ar-SA"/>
        </a:p>
      </dgm:t>
    </dgm:pt>
    <dgm:pt modelId="{91887CE3-EE88-48F9-8BF0-AC5C30FE65D6}" type="sibTrans" cxnId="{003B1676-8FEB-4934-8C20-C14124F60C58}">
      <dgm:prSet/>
      <dgm:spPr/>
      <dgm:t>
        <a:bodyPr/>
        <a:lstStyle/>
        <a:p>
          <a:pPr rtl="1"/>
          <a:endParaRPr lang="ar-SA"/>
        </a:p>
      </dgm:t>
    </dgm:pt>
    <dgm:pt modelId="{9123242D-ABE8-4B8B-B932-271E5390F1FD}">
      <dgm:prSet phldrT="[نص]" custT="1"/>
      <dgm:spPr/>
      <dgm:t>
        <a:bodyPr/>
        <a:lstStyle/>
        <a:p>
          <a:pPr rtl="1"/>
          <a:r>
            <a:rPr lang="ar-SA" sz="2400" b="1" dirty="0" smtClean="0">
              <a:solidFill>
                <a:srgbClr val="C00000"/>
              </a:solidFill>
            </a:rPr>
            <a:t>الجنود      </a:t>
          </a:r>
        </a:p>
        <a:p>
          <a:pPr rtl="1"/>
          <a:r>
            <a:rPr lang="ar-SA" sz="1800" b="1" dirty="0" smtClean="0">
              <a:solidFill>
                <a:schemeClr val="bg1"/>
              </a:solidFill>
            </a:rPr>
            <a:t>هم المنفذون للاوامر العسكرية </a:t>
          </a:r>
          <a:r>
            <a:rPr lang="ar-SA" sz="1800" b="1" dirty="0" smtClean="0">
              <a:solidFill>
                <a:schemeClr val="bg1"/>
              </a:solidFill>
            </a:rPr>
            <a:t>ودورهم حفظ الامن  الدفاع </a:t>
          </a:r>
          <a:r>
            <a:rPr lang="ar-SA" sz="1800" b="1" dirty="0" smtClean="0">
              <a:solidFill>
                <a:schemeClr val="bg1"/>
              </a:solidFill>
            </a:rPr>
            <a:t>عن مقدرات </a:t>
          </a:r>
          <a:r>
            <a:rPr lang="ar-SA" sz="1800" b="1" dirty="0" smtClean="0">
              <a:solidFill>
                <a:schemeClr val="bg1"/>
              </a:solidFill>
            </a:rPr>
            <a:t>البلاد </a:t>
          </a:r>
        </a:p>
        <a:p>
          <a:pPr rtl="1"/>
          <a:r>
            <a:rPr lang="ar-SA" sz="1800" b="1" dirty="0" smtClean="0">
              <a:solidFill>
                <a:schemeClr val="bg1"/>
              </a:solidFill>
            </a:rPr>
            <a:t>وكان امتناعهم عن اداء واجبهم يعد جريمة كبرى عقوبتها الاعدام </a:t>
          </a:r>
          <a:endParaRPr lang="ar-SA" sz="1800" b="1" dirty="0">
            <a:solidFill>
              <a:schemeClr val="bg1"/>
            </a:solidFill>
          </a:endParaRPr>
        </a:p>
      </dgm:t>
    </dgm:pt>
    <dgm:pt modelId="{C22AE7F4-CF75-435B-A55F-4513A93288F9}" type="parTrans" cxnId="{27DE9D69-87E8-4273-8594-31CEF9C28056}">
      <dgm:prSet/>
      <dgm:spPr/>
      <dgm:t>
        <a:bodyPr/>
        <a:lstStyle/>
        <a:p>
          <a:pPr rtl="1"/>
          <a:endParaRPr lang="ar-SA"/>
        </a:p>
      </dgm:t>
    </dgm:pt>
    <dgm:pt modelId="{0CA99527-8FCF-421A-8592-CDE12EAE5DE3}" type="sibTrans" cxnId="{27DE9D69-87E8-4273-8594-31CEF9C28056}">
      <dgm:prSet/>
      <dgm:spPr/>
      <dgm:t>
        <a:bodyPr/>
        <a:lstStyle/>
        <a:p>
          <a:pPr rtl="1"/>
          <a:endParaRPr lang="ar-SA"/>
        </a:p>
      </dgm:t>
    </dgm:pt>
    <dgm:pt modelId="{5D0E2853-390D-4DCC-8C87-B080B39AA4C1}">
      <dgm:prSet custT="1"/>
      <dgm:spPr/>
      <dgm:t>
        <a:bodyPr/>
        <a:lstStyle/>
        <a:p>
          <a:pPr rtl="1"/>
          <a:r>
            <a:rPr lang="ar-SA" sz="2400" b="1" dirty="0" smtClean="0">
              <a:solidFill>
                <a:srgbClr val="C00000"/>
              </a:solidFill>
            </a:rPr>
            <a:t>السماك    </a:t>
          </a:r>
        </a:p>
        <a:p>
          <a:pPr rtl="1"/>
          <a:r>
            <a:rPr lang="ar-SA" sz="1600" b="1" dirty="0" smtClean="0">
              <a:solidFill>
                <a:schemeClr val="bg1"/>
              </a:solidFill>
            </a:rPr>
            <a:t>هو الذي يتولى عملية القنص البحري عن طريق الشباك التي كانت تستعمل لصيد </a:t>
          </a:r>
          <a:r>
            <a:rPr lang="ar-SA" sz="1600" b="1" dirty="0" smtClean="0">
              <a:solidFill>
                <a:schemeClr val="bg1"/>
              </a:solidFill>
            </a:rPr>
            <a:t>الاعداء في الحملات العسكرية وتستخدم السفن والقوارب لنقل الجنود </a:t>
          </a:r>
        </a:p>
        <a:p>
          <a:pPr rtl="1"/>
          <a:endParaRPr lang="ar-SA" sz="1600" b="1" dirty="0" smtClean="0">
            <a:solidFill>
              <a:schemeClr val="bg1"/>
            </a:solidFill>
          </a:endParaRPr>
        </a:p>
        <a:p>
          <a:pPr rtl="1"/>
          <a:r>
            <a:rPr lang="ar-SA" sz="1600" b="1" dirty="0" smtClean="0">
              <a:solidFill>
                <a:schemeClr val="bg1"/>
              </a:solidFill>
            </a:rPr>
            <a:t>وكانت عقوبة من لا يقم بواجبه الاعدام </a:t>
          </a:r>
          <a:endParaRPr lang="ar-SA" sz="1600" b="1" dirty="0">
            <a:solidFill>
              <a:schemeClr val="bg1"/>
            </a:solidFill>
          </a:endParaRPr>
        </a:p>
      </dgm:t>
    </dgm:pt>
    <dgm:pt modelId="{31F6FF5C-D736-49BC-9F1D-943C830E48BF}" type="parTrans" cxnId="{0B260E1F-F900-45FF-8797-5DBC3D75C029}">
      <dgm:prSet/>
      <dgm:spPr/>
      <dgm:t>
        <a:bodyPr/>
        <a:lstStyle/>
        <a:p>
          <a:pPr rtl="1"/>
          <a:endParaRPr lang="ar-SA"/>
        </a:p>
      </dgm:t>
    </dgm:pt>
    <dgm:pt modelId="{64D82113-A6E5-46B9-8FB8-1C8FFF99AD0B}" type="sibTrans" cxnId="{0B260E1F-F900-45FF-8797-5DBC3D75C029}">
      <dgm:prSet/>
      <dgm:spPr/>
      <dgm:t>
        <a:bodyPr/>
        <a:lstStyle/>
        <a:p>
          <a:pPr rtl="1"/>
          <a:endParaRPr lang="ar-SA"/>
        </a:p>
      </dgm:t>
    </dgm:pt>
    <dgm:pt modelId="{4B999F2D-8908-4EC8-BEEF-DB335B133D76}" type="pres">
      <dgm:prSet presAssocID="{894E0FDB-59AC-4E64-A249-8F3EA0F5ED1D}" presName="Name0" presStyleCnt="0">
        <dgm:presLayoutVars>
          <dgm:dir/>
          <dgm:resizeHandles val="exact"/>
        </dgm:presLayoutVars>
      </dgm:prSet>
      <dgm:spPr/>
    </dgm:pt>
    <dgm:pt modelId="{6B921575-3159-406B-8C17-908C60315451}" type="pres">
      <dgm:prSet presAssocID="{894E0FDB-59AC-4E64-A249-8F3EA0F5ED1D}" presName="bkgdShp" presStyleLbl="alignAccFollowNode1" presStyleIdx="0" presStyleCnt="1" custScaleY="209328" custLinFactNeighborX="388" custLinFactNeighborY="20550"/>
      <dgm:spPr/>
    </dgm:pt>
    <dgm:pt modelId="{8B7838C4-F464-4EC2-A56C-A538584DF9DA}" type="pres">
      <dgm:prSet presAssocID="{894E0FDB-59AC-4E64-A249-8F3EA0F5ED1D}" presName="linComp" presStyleCnt="0"/>
      <dgm:spPr/>
    </dgm:pt>
    <dgm:pt modelId="{84DD9D20-E0BB-424C-9138-77AC120C36D1}" type="pres">
      <dgm:prSet presAssocID="{D8AD0AF1-A0F0-46A5-B9AA-BF811FB9E495}" presName="compNode" presStyleCnt="0"/>
      <dgm:spPr/>
    </dgm:pt>
    <dgm:pt modelId="{5B8D1956-0BAC-4970-B7A6-5B2FE3E8C8EF}" type="pres">
      <dgm:prSet presAssocID="{D8AD0AF1-A0F0-46A5-B9AA-BF811FB9E495}" presName="node" presStyleLbl="node1" presStyleIdx="0" presStyleCnt="4" custScaleY="181818">
        <dgm:presLayoutVars>
          <dgm:bulletEnabled val="1"/>
        </dgm:presLayoutVars>
      </dgm:prSet>
      <dgm:spPr/>
      <dgm:t>
        <a:bodyPr/>
        <a:lstStyle/>
        <a:p>
          <a:pPr rtl="1"/>
          <a:endParaRPr lang="ar-SA"/>
        </a:p>
      </dgm:t>
    </dgm:pt>
    <dgm:pt modelId="{1E7BDA59-0B54-4E46-A3E8-134D1F698D14}" type="pres">
      <dgm:prSet presAssocID="{D8AD0AF1-A0F0-46A5-B9AA-BF811FB9E495}" presName="invisiNode" presStyleLbl="node1" presStyleIdx="0" presStyleCnt="4"/>
      <dgm:spPr/>
    </dgm:pt>
    <dgm:pt modelId="{0A55C183-7D18-4635-99E0-F702448CFAC4}" type="pres">
      <dgm:prSet presAssocID="{D8AD0AF1-A0F0-46A5-B9AA-BF811FB9E495}" presName="imagNode" presStyleLbl="fgImgPlace1" presStyleIdx="0" presStyleCnt="4" custFlipVert="1" custScaleY="50377" custLinFactNeighborX="1658" custLinFactNeighborY="-56149"/>
      <dgm:spPr>
        <a:blipFill>
          <a:blip xmlns:r="http://schemas.openxmlformats.org/officeDocument/2006/relationships" r:embed="rId1">
            <a:extLst>
              <a:ext uri="{28A0092B-C50C-407E-A947-70E740481C1C}">
                <a14:useLocalDpi xmlns:a14="http://schemas.microsoft.com/office/drawing/2010/main" xmlns="" val="0"/>
              </a:ext>
            </a:extLst>
          </a:blip>
          <a:srcRect/>
          <a:stretch>
            <a:fillRect l="-15000" r="-15000"/>
          </a:stretch>
        </a:blipFill>
      </dgm:spPr>
    </dgm:pt>
    <dgm:pt modelId="{323A729C-E09A-4037-A338-CABDB9B0BEAB}" type="pres">
      <dgm:prSet presAssocID="{D3FF112B-55A1-42D8-9D70-AEF0052DAD0B}" presName="sibTrans" presStyleLbl="sibTrans2D1" presStyleIdx="0" presStyleCnt="0"/>
      <dgm:spPr/>
      <dgm:t>
        <a:bodyPr/>
        <a:lstStyle/>
        <a:p>
          <a:pPr rtl="1"/>
          <a:endParaRPr lang="ar-SA"/>
        </a:p>
      </dgm:t>
    </dgm:pt>
    <dgm:pt modelId="{D3251839-8763-4462-BADF-3864FB866A32}" type="pres">
      <dgm:prSet presAssocID="{0827BE8E-6CDC-45E7-BC5B-2D3A81F6FB18}" presName="compNode" presStyleCnt="0"/>
      <dgm:spPr/>
    </dgm:pt>
    <dgm:pt modelId="{86A8E9B6-7E72-4A97-B4BB-553537C98C9F}" type="pres">
      <dgm:prSet presAssocID="{0827BE8E-6CDC-45E7-BC5B-2D3A81F6FB18}" presName="node" presStyleLbl="node1" presStyleIdx="1" presStyleCnt="4" custScaleY="181818">
        <dgm:presLayoutVars>
          <dgm:bulletEnabled val="1"/>
        </dgm:presLayoutVars>
      </dgm:prSet>
      <dgm:spPr/>
      <dgm:t>
        <a:bodyPr/>
        <a:lstStyle/>
        <a:p>
          <a:pPr rtl="1"/>
          <a:endParaRPr lang="ar-SA"/>
        </a:p>
      </dgm:t>
    </dgm:pt>
    <dgm:pt modelId="{D515192B-CFB7-48A7-8357-698A7186A133}" type="pres">
      <dgm:prSet presAssocID="{0827BE8E-6CDC-45E7-BC5B-2D3A81F6FB18}" presName="invisiNode" presStyleLbl="node1" presStyleIdx="1" presStyleCnt="4"/>
      <dgm:spPr/>
    </dgm:pt>
    <dgm:pt modelId="{73EBC4B5-48C1-4E94-B874-AFFC5AE40269}" type="pres">
      <dgm:prSet presAssocID="{0827BE8E-6CDC-45E7-BC5B-2D3A81F6FB18}" presName="imagNode" presStyleLbl="fgImgPlace1" presStyleIdx="1" presStyleCnt="4" custFlipVert="1" custScaleY="70236" custLinFactX="100000" custLinFactNeighborX="117489" custLinFactNeighborY="-51405"/>
      <dgm:spPr>
        <a:blipFill>
          <a:blip xmlns:r="http://schemas.openxmlformats.org/officeDocument/2006/relationships" r:embed="rId2" cstate="print">
            <a:extLst>
              <a:ext uri="{28A0092B-C50C-407E-A947-70E740481C1C}">
                <a14:useLocalDpi xmlns:a14="http://schemas.microsoft.com/office/drawing/2010/main" xmlns="" val="0"/>
              </a:ext>
            </a:extLst>
          </a:blip>
          <a:srcRect/>
          <a:stretch>
            <a:fillRect l="-13000" r="-13000"/>
          </a:stretch>
        </a:blipFill>
      </dgm:spPr>
    </dgm:pt>
    <dgm:pt modelId="{FE9295A7-2F50-45E1-9864-9E6F62391B21}" type="pres">
      <dgm:prSet presAssocID="{91887CE3-EE88-48F9-8BF0-AC5C30FE65D6}" presName="sibTrans" presStyleLbl="sibTrans2D1" presStyleIdx="0" presStyleCnt="0"/>
      <dgm:spPr/>
      <dgm:t>
        <a:bodyPr/>
        <a:lstStyle/>
        <a:p>
          <a:pPr rtl="1"/>
          <a:endParaRPr lang="ar-SA"/>
        </a:p>
      </dgm:t>
    </dgm:pt>
    <dgm:pt modelId="{73534828-D15F-4237-899B-6F32B4DB9A82}" type="pres">
      <dgm:prSet presAssocID="{5D0E2853-390D-4DCC-8C87-B080B39AA4C1}" presName="compNode" presStyleCnt="0"/>
      <dgm:spPr/>
    </dgm:pt>
    <dgm:pt modelId="{1B66832E-2A1C-46D9-B001-7F7AA4D00891}" type="pres">
      <dgm:prSet presAssocID="{5D0E2853-390D-4DCC-8C87-B080B39AA4C1}" presName="node" presStyleLbl="node1" presStyleIdx="2" presStyleCnt="4" custScaleY="181818">
        <dgm:presLayoutVars>
          <dgm:bulletEnabled val="1"/>
        </dgm:presLayoutVars>
      </dgm:prSet>
      <dgm:spPr/>
      <dgm:t>
        <a:bodyPr/>
        <a:lstStyle/>
        <a:p>
          <a:pPr rtl="1"/>
          <a:endParaRPr lang="ar-SA"/>
        </a:p>
      </dgm:t>
    </dgm:pt>
    <dgm:pt modelId="{7A3BD959-F065-4379-B84C-600308BE55FB}" type="pres">
      <dgm:prSet presAssocID="{5D0E2853-390D-4DCC-8C87-B080B39AA4C1}" presName="invisiNode" presStyleLbl="node1" presStyleIdx="2" presStyleCnt="4"/>
      <dgm:spPr/>
    </dgm:pt>
    <dgm:pt modelId="{93F2CF63-5480-4B10-BDC5-97FC6A4CDB19}" type="pres">
      <dgm:prSet presAssocID="{5D0E2853-390D-4DCC-8C87-B080B39AA4C1}" presName="imagNode" presStyleLbl="fgImgPlace1" presStyleIdx="2" presStyleCnt="4" custFlipVert="1" custScaleY="54339" custLinFactNeighborX="-1121" custLinFactNeighborY="-55202"/>
      <dgm:spPr>
        <a:blipFill>
          <a:blip xmlns:r="http://schemas.openxmlformats.org/officeDocument/2006/relationships" r:embed="rId3">
            <a:extLst>
              <a:ext uri="{28A0092B-C50C-407E-A947-70E740481C1C}">
                <a14:useLocalDpi xmlns:a14="http://schemas.microsoft.com/office/drawing/2010/main" xmlns="" val="0"/>
              </a:ext>
            </a:extLst>
          </a:blip>
          <a:srcRect/>
          <a:stretch>
            <a:fillRect l="-6000" r="-6000"/>
          </a:stretch>
        </a:blipFill>
      </dgm:spPr>
    </dgm:pt>
    <dgm:pt modelId="{66099995-639F-4FEB-9628-CD9B0110A502}" type="pres">
      <dgm:prSet presAssocID="{64D82113-A6E5-46B9-8FB8-1C8FFF99AD0B}" presName="sibTrans" presStyleLbl="sibTrans2D1" presStyleIdx="0" presStyleCnt="0"/>
      <dgm:spPr/>
      <dgm:t>
        <a:bodyPr/>
        <a:lstStyle/>
        <a:p>
          <a:pPr rtl="1"/>
          <a:endParaRPr lang="ar-SA"/>
        </a:p>
      </dgm:t>
    </dgm:pt>
    <dgm:pt modelId="{28ADE20C-B281-48B9-9845-3A80CC7B82FE}" type="pres">
      <dgm:prSet presAssocID="{9123242D-ABE8-4B8B-B932-271E5390F1FD}" presName="compNode" presStyleCnt="0"/>
      <dgm:spPr/>
    </dgm:pt>
    <dgm:pt modelId="{68323E1B-0B63-48B2-B9B1-5C607622746C}" type="pres">
      <dgm:prSet presAssocID="{9123242D-ABE8-4B8B-B932-271E5390F1FD}" presName="node" presStyleLbl="node1" presStyleIdx="3" presStyleCnt="4" custScaleY="181818" custLinFactNeighborX="1863" custLinFactNeighborY="2098">
        <dgm:presLayoutVars>
          <dgm:bulletEnabled val="1"/>
        </dgm:presLayoutVars>
      </dgm:prSet>
      <dgm:spPr/>
      <dgm:t>
        <a:bodyPr/>
        <a:lstStyle/>
        <a:p>
          <a:pPr rtl="1"/>
          <a:endParaRPr lang="ar-SA"/>
        </a:p>
      </dgm:t>
    </dgm:pt>
    <dgm:pt modelId="{2BA3837B-3A5A-47AD-A387-FE6EA4D5E789}" type="pres">
      <dgm:prSet presAssocID="{9123242D-ABE8-4B8B-B932-271E5390F1FD}" presName="invisiNode" presStyleLbl="node1" presStyleIdx="3" presStyleCnt="4"/>
      <dgm:spPr/>
    </dgm:pt>
    <dgm:pt modelId="{557A9D9F-208F-4133-8258-4E43C2A5890F}" type="pres">
      <dgm:prSet presAssocID="{9123242D-ABE8-4B8B-B932-271E5390F1FD}" presName="imagNode" presStyleLbl="fgImgPlace1" presStyleIdx="3" presStyleCnt="4" custScaleX="97863" custScaleY="62292" custLinFactX="-100000" custLinFactNeighborX="-124679" custLinFactNeighborY="-19212"/>
      <dgm:spPr>
        <a:blipFill dpi="0" rotWithShape="1">
          <a:blip xmlns:r="http://schemas.openxmlformats.org/officeDocument/2006/relationships" r:embed="rId4">
            <a:extLst>
              <a:ext uri="{28A0092B-C50C-407E-A947-70E740481C1C}">
                <a14:useLocalDpi xmlns:a14="http://schemas.microsoft.com/office/drawing/2010/main" xmlns="" val="0"/>
              </a:ext>
            </a:extLst>
          </a:blip>
          <a:srcRect/>
          <a:stretch>
            <a:fillRect l="4073" r="-46073"/>
          </a:stretch>
        </a:blipFill>
      </dgm:spPr>
    </dgm:pt>
  </dgm:ptLst>
  <dgm:cxnLst>
    <dgm:cxn modelId="{B0C232A2-A17B-4932-A14A-893DED77FA1B}" type="presOf" srcId="{894E0FDB-59AC-4E64-A249-8F3EA0F5ED1D}" destId="{4B999F2D-8908-4EC8-BEEF-DB335B133D76}" srcOrd="0" destOrd="0" presId="urn:microsoft.com/office/officeart/2005/8/layout/pList2#1"/>
    <dgm:cxn modelId="{003B1676-8FEB-4934-8C20-C14124F60C58}" srcId="{894E0FDB-59AC-4E64-A249-8F3EA0F5ED1D}" destId="{0827BE8E-6CDC-45E7-BC5B-2D3A81F6FB18}" srcOrd="1" destOrd="0" parTransId="{738EDE11-6449-4F0E-8322-504B5742099E}" sibTransId="{91887CE3-EE88-48F9-8BF0-AC5C30FE65D6}"/>
    <dgm:cxn modelId="{0B260E1F-F900-45FF-8797-5DBC3D75C029}" srcId="{894E0FDB-59AC-4E64-A249-8F3EA0F5ED1D}" destId="{5D0E2853-390D-4DCC-8C87-B080B39AA4C1}" srcOrd="2" destOrd="0" parTransId="{31F6FF5C-D736-49BC-9F1D-943C830E48BF}" sibTransId="{64D82113-A6E5-46B9-8FB8-1C8FFF99AD0B}"/>
    <dgm:cxn modelId="{8327ED82-D39D-4C07-8C90-4B6BBEF6D31D}" type="presOf" srcId="{64D82113-A6E5-46B9-8FB8-1C8FFF99AD0B}" destId="{66099995-639F-4FEB-9628-CD9B0110A502}" srcOrd="0" destOrd="0" presId="urn:microsoft.com/office/officeart/2005/8/layout/pList2#1"/>
    <dgm:cxn modelId="{2BBD1AB2-14CD-40E1-9F6E-679AE16A8FD3}" type="presOf" srcId="{0827BE8E-6CDC-45E7-BC5B-2D3A81F6FB18}" destId="{86A8E9B6-7E72-4A97-B4BB-553537C98C9F}" srcOrd="0" destOrd="0" presId="urn:microsoft.com/office/officeart/2005/8/layout/pList2#1"/>
    <dgm:cxn modelId="{F058164A-75BD-44DB-92FE-646A05F28545}" type="presOf" srcId="{D8AD0AF1-A0F0-46A5-B9AA-BF811FB9E495}" destId="{5B8D1956-0BAC-4970-B7A6-5B2FE3E8C8EF}" srcOrd="0" destOrd="0" presId="urn:microsoft.com/office/officeart/2005/8/layout/pList2#1"/>
    <dgm:cxn modelId="{27DE9D69-87E8-4273-8594-31CEF9C28056}" srcId="{894E0FDB-59AC-4E64-A249-8F3EA0F5ED1D}" destId="{9123242D-ABE8-4B8B-B932-271E5390F1FD}" srcOrd="3" destOrd="0" parTransId="{C22AE7F4-CF75-435B-A55F-4513A93288F9}" sibTransId="{0CA99527-8FCF-421A-8592-CDE12EAE5DE3}"/>
    <dgm:cxn modelId="{BD103A19-37F5-42CA-8617-58A222F6A9D7}" type="presOf" srcId="{5D0E2853-390D-4DCC-8C87-B080B39AA4C1}" destId="{1B66832E-2A1C-46D9-B001-7F7AA4D00891}" srcOrd="0" destOrd="0" presId="urn:microsoft.com/office/officeart/2005/8/layout/pList2#1"/>
    <dgm:cxn modelId="{EDD7C04E-51A5-4AE8-A1E3-90681C5548EC}" type="presOf" srcId="{9123242D-ABE8-4B8B-B932-271E5390F1FD}" destId="{68323E1B-0B63-48B2-B9B1-5C607622746C}" srcOrd="0" destOrd="0" presId="urn:microsoft.com/office/officeart/2005/8/layout/pList2#1"/>
    <dgm:cxn modelId="{7A75D002-4E0F-4745-9CDF-829658411CB8}" type="presOf" srcId="{D3FF112B-55A1-42D8-9D70-AEF0052DAD0B}" destId="{323A729C-E09A-4037-A338-CABDB9B0BEAB}" srcOrd="0" destOrd="0" presId="urn:microsoft.com/office/officeart/2005/8/layout/pList2#1"/>
    <dgm:cxn modelId="{37ECD66A-0638-4637-B9FF-881A6FEBD87F}" type="presOf" srcId="{91887CE3-EE88-48F9-8BF0-AC5C30FE65D6}" destId="{FE9295A7-2F50-45E1-9864-9E6F62391B21}" srcOrd="0" destOrd="0" presId="urn:microsoft.com/office/officeart/2005/8/layout/pList2#1"/>
    <dgm:cxn modelId="{9E1D06A9-E3F9-43D9-A97C-D5BCD441470B}" srcId="{894E0FDB-59AC-4E64-A249-8F3EA0F5ED1D}" destId="{D8AD0AF1-A0F0-46A5-B9AA-BF811FB9E495}" srcOrd="0" destOrd="0" parTransId="{EEEEA800-ED5D-4F27-9103-002B738C39BF}" sibTransId="{D3FF112B-55A1-42D8-9D70-AEF0052DAD0B}"/>
    <dgm:cxn modelId="{8988B47D-E01F-4295-8B55-1A6E442D8002}" type="presParOf" srcId="{4B999F2D-8908-4EC8-BEEF-DB335B133D76}" destId="{6B921575-3159-406B-8C17-908C60315451}" srcOrd="0" destOrd="0" presId="urn:microsoft.com/office/officeart/2005/8/layout/pList2#1"/>
    <dgm:cxn modelId="{D13C1A63-1A92-49FA-A5F8-4E89DC2CEFB1}" type="presParOf" srcId="{4B999F2D-8908-4EC8-BEEF-DB335B133D76}" destId="{8B7838C4-F464-4EC2-A56C-A538584DF9DA}" srcOrd="1" destOrd="0" presId="urn:microsoft.com/office/officeart/2005/8/layout/pList2#1"/>
    <dgm:cxn modelId="{DB75E565-D17F-4825-A974-66AAE9E70FBE}" type="presParOf" srcId="{8B7838C4-F464-4EC2-A56C-A538584DF9DA}" destId="{84DD9D20-E0BB-424C-9138-77AC120C36D1}" srcOrd="0" destOrd="0" presId="urn:microsoft.com/office/officeart/2005/8/layout/pList2#1"/>
    <dgm:cxn modelId="{4B1207E9-0663-452E-B8E0-2563CC99ABA6}" type="presParOf" srcId="{84DD9D20-E0BB-424C-9138-77AC120C36D1}" destId="{5B8D1956-0BAC-4970-B7A6-5B2FE3E8C8EF}" srcOrd="0" destOrd="0" presId="urn:microsoft.com/office/officeart/2005/8/layout/pList2#1"/>
    <dgm:cxn modelId="{A2B4A3E7-C6AF-4523-991E-820422AE028B}" type="presParOf" srcId="{84DD9D20-E0BB-424C-9138-77AC120C36D1}" destId="{1E7BDA59-0B54-4E46-A3E8-134D1F698D14}" srcOrd="1" destOrd="0" presId="urn:microsoft.com/office/officeart/2005/8/layout/pList2#1"/>
    <dgm:cxn modelId="{2EE87A1C-ABFB-461D-813E-9BBB8BA79223}" type="presParOf" srcId="{84DD9D20-E0BB-424C-9138-77AC120C36D1}" destId="{0A55C183-7D18-4635-99E0-F702448CFAC4}" srcOrd="2" destOrd="0" presId="urn:microsoft.com/office/officeart/2005/8/layout/pList2#1"/>
    <dgm:cxn modelId="{EDA2B9B1-38D2-400D-B709-CB8BA74F058C}" type="presParOf" srcId="{8B7838C4-F464-4EC2-A56C-A538584DF9DA}" destId="{323A729C-E09A-4037-A338-CABDB9B0BEAB}" srcOrd="1" destOrd="0" presId="urn:microsoft.com/office/officeart/2005/8/layout/pList2#1"/>
    <dgm:cxn modelId="{60CFA86F-B0EF-4B9D-AD8C-CD37B121BD12}" type="presParOf" srcId="{8B7838C4-F464-4EC2-A56C-A538584DF9DA}" destId="{D3251839-8763-4462-BADF-3864FB866A32}" srcOrd="2" destOrd="0" presId="urn:microsoft.com/office/officeart/2005/8/layout/pList2#1"/>
    <dgm:cxn modelId="{63127464-5667-42AE-A44B-2A9ABF5C22F7}" type="presParOf" srcId="{D3251839-8763-4462-BADF-3864FB866A32}" destId="{86A8E9B6-7E72-4A97-B4BB-553537C98C9F}" srcOrd="0" destOrd="0" presId="urn:microsoft.com/office/officeart/2005/8/layout/pList2#1"/>
    <dgm:cxn modelId="{51496FC9-583B-49F8-AEBE-5188565E7DF7}" type="presParOf" srcId="{D3251839-8763-4462-BADF-3864FB866A32}" destId="{D515192B-CFB7-48A7-8357-698A7186A133}" srcOrd="1" destOrd="0" presId="urn:microsoft.com/office/officeart/2005/8/layout/pList2#1"/>
    <dgm:cxn modelId="{DFD79B25-DCA6-4C99-9269-0B05FC0D4282}" type="presParOf" srcId="{D3251839-8763-4462-BADF-3864FB866A32}" destId="{73EBC4B5-48C1-4E94-B874-AFFC5AE40269}" srcOrd="2" destOrd="0" presId="urn:microsoft.com/office/officeart/2005/8/layout/pList2#1"/>
    <dgm:cxn modelId="{DBC90062-9F7B-44E9-9A82-18BCCB4742C9}" type="presParOf" srcId="{8B7838C4-F464-4EC2-A56C-A538584DF9DA}" destId="{FE9295A7-2F50-45E1-9864-9E6F62391B21}" srcOrd="3" destOrd="0" presId="urn:microsoft.com/office/officeart/2005/8/layout/pList2#1"/>
    <dgm:cxn modelId="{AFF34EA8-3C51-492F-AF79-CE7ECF46B5C3}" type="presParOf" srcId="{8B7838C4-F464-4EC2-A56C-A538584DF9DA}" destId="{73534828-D15F-4237-899B-6F32B4DB9A82}" srcOrd="4" destOrd="0" presId="urn:microsoft.com/office/officeart/2005/8/layout/pList2#1"/>
    <dgm:cxn modelId="{E856AEAF-A740-4222-B4DD-0F05AA7D0206}" type="presParOf" srcId="{73534828-D15F-4237-899B-6F32B4DB9A82}" destId="{1B66832E-2A1C-46D9-B001-7F7AA4D00891}" srcOrd="0" destOrd="0" presId="urn:microsoft.com/office/officeart/2005/8/layout/pList2#1"/>
    <dgm:cxn modelId="{1181C588-8F6C-418F-9E76-82350C205057}" type="presParOf" srcId="{73534828-D15F-4237-899B-6F32B4DB9A82}" destId="{7A3BD959-F065-4379-B84C-600308BE55FB}" srcOrd="1" destOrd="0" presId="urn:microsoft.com/office/officeart/2005/8/layout/pList2#1"/>
    <dgm:cxn modelId="{A2E81675-D9EB-49B6-8DFA-60BCED3C969C}" type="presParOf" srcId="{73534828-D15F-4237-899B-6F32B4DB9A82}" destId="{93F2CF63-5480-4B10-BDC5-97FC6A4CDB19}" srcOrd="2" destOrd="0" presId="urn:microsoft.com/office/officeart/2005/8/layout/pList2#1"/>
    <dgm:cxn modelId="{9FB8F71A-134F-4125-B3F3-AE917C97A1AD}" type="presParOf" srcId="{8B7838C4-F464-4EC2-A56C-A538584DF9DA}" destId="{66099995-639F-4FEB-9628-CD9B0110A502}" srcOrd="5" destOrd="0" presId="urn:microsoft.com/office/officeart/2005/8/layout/pList2#1"/>
    <dgm:cxn modelId="{B5B3AE7A-E5BB-47D2-ACF0-9631C4BE5475}" type="presParOf" srcId="{8B7838C4-F464-4EC2-A56C-A538584DF9DA}" destId="{28ADE20C-B281-48B9-9845-3A80CC7B82FE}" srcOrd="6" destOrd="0" presId="urn:microsoft.com/office/officeart/2005/8/layout/pList2#1"/>
    <dgm:cxn modelId="{02DF8C46-D855-4445-A4DA-0863690C7B91}" type="presParOf" srcId="{28ADE20C-B281-48B9-9845-3A80CC7B82FE}" destId="{68323E1B-0B63-48B2-B9B1-5C607622746C}" srcOrd="0" destOrd="0" presId="urn:microsoft.com/office/officeart/2005/8/layout/pList2#1"/>
    <dgm:cxn modelId="{155411D6-1801-4777-A3CF-77E3AAC4589C}" type="presParOf" srcId="{28ADE20C-B281-48B9-9845-3A80CC7B82FE}" destId="{2BA3837B-3A5A-47AD-A387-FE6EA4D5E789}" srcOrd="1" destOrd="0" presId="urn:microsoft.com/office/officeart/2005/8/layout/pList2#1"/>
    <dgm:cxn modelId="{A520E02D-FEBD-450B-98F1-04BA53DB7920}" type="presParOf" srcId="{28ADE20C-B281-48B9-9845-3A80CC7B82FE}" destId="{557A9D9F-208F-4133-8258-4E43C2A5890F}" srcOrd="2" destOrd="0" presId="urn:microsoft.com/office/officeart/2005/8/layout/pList2#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8768FE9-FB7E-4B4B-8BF0-68E360F81352}"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pPr rtl="1"/>
          <a:endParaRPr lang="ar-SA"/>
        </a:p>
      </dgm:t>
    </dgm:pt>
    <dgm:pt modelId="{69C9F67C-8433-4942-AEC2-F9B00816342E}">
      <dgm:prSet phldrT="[نص]" custT="1"/>
      <dgm:spPr/>
      <dgm:t>
        <a:bodyPr/>
        <a:lstStyle/>
        <a:p>
          <a:pPr rtl="1"/>
          <a:r>
            <a:rPr lang="ar-SA" sz="2800" dirty="0" smtClean="0">
              <a:solidFill>
                <a:schemeClr val="bg1"/>
              </a:solidFill>
            </a:rPr>
            <a:t>الاهمية</a:t>
          </a:r>
          <a:endParaRPr lang="ar-SA" sz="2800" dirty="0">
            <a:solidFill>
              <a:schemeClr val="bg1"/>
            </a:solidFill>
          </a:endParaRPr>
        </a:p>
      </dgm:t>
    </dgm:pt>
    <dgm:pt modelId="{8038FF28-0A65-492A-ABC6-ED668CE0DC54}" type="parTrans" cxnId="{1F9B43F0-DD9F-4EC9-8A42-F25BC38DFDCE}">
      <dgm:prSet/>
      <dgm:spPr/>
      <dgm:t>
        <a:bodyPr/>
        <a:lstStyle/>
        <a:p>
          <a:pPr rtl="1"/>
          <a:endParaRPr lang="ar-SA"/>
        </a:p>
      </dgm:t>
    </dgm:pt>
    <dgm:pt modelId="{1E9CA7D5-17D6-403B-BF94-C2D3528C9924}" type="sibTrans" cxnId="{1F9B43F0-DD9F-4EC9-8A42-F25BC38DFDCE}">
      <dgm:prSet/>
      <dgm:spPr/>
      <dgm:t>
        <a:bodyPr/>
        <a:lstStyle/>
        <a:p>
          <a:pPr rtl="1"/>
          <a:endParaRPr lang="ar-SA"/>
        </a:p>
      </dgm:t>
    </dgm:pt>
    <dgm:pt modelId="{61997527-2C04-4176-A3D0-517E0D07F888}">
      <dgm:prSet phldrT="[نص]" custT="1"/>
      <dgm:spPr/>
      <dgm:t>
        <a:bodyPr/>
        <a:lstStyle/>
        <a:p>
          <a:pPr rtl="1"/>
          <a:r>
            <a:rPr lang="ar-SA" sz="2000" b="1" dirty="0" smtClean="0">
              <a:solidFill>
                <a:srgbClr val="00B050"/>
              </a:solidFill>
            </a:rPr>
            <a:t>--الوقوف على الجوانب القانونية لنمط الاداة .</a:t>
          </a:r>
        </a:p>
        <a:p>
          <a:pPr rtl="1"/>
          <a:r>
            <a:rPr lang="ar-SA" sz="2000" b="1" dirty="0" smtClean="0">
              <a:solidFill>
                <a:srgbClr val="0070C0"/>
              </a:solidFill>
            </a:rPr>
            <a:t>--  معرفة </a:t>
          </a:r>
          <a:r>
            <a:rPr lang="ar-SA" sz="2000" b="1" dirty="0" smtClean="0">
              <a:solidFill>
                <a:srgbClr val="0070C0"/>
              </a:solidFill>
            </a:rPr>
            <a:t>طبيعة العلاقة بين الملك وحكام </a:t>
          </a:r>
          <a:r>
            <a:rPr lang="ar-SA" sz="2000" b="1" dirty="0" smtClean="0">
              <a:solidFill>
                <a:srgbClr val="0070C0"/>
              </a:solidFill>
            </a:rPr>
            <a:t>الاقاليم</a:t>
          </a:r>
        </a:p>
        <a:p>
          <a:pPr rtl="1"/>
          <a:r>
            <a:rPr lang="ar-SA" sz="2000" b="1" dirty="0" smtClean="0">
              <a:solidFill>
                <a:srgbClr val="7030A0"/>
              </a:solidFill>
            </a:rPr>
            <a:t>-- معرفة العلاقة بين الحاكم و رعيته</a:t>
          </a:r>
        </a:p>
        <a:p>
          <a:pPr rtl="1"/>
          <a:r>
            <a:rPr lang="ar-SA" sz="2000" b="1" dirty="0" smtClean="0">
              <a:solidFill>
                <a:srgbClr val="FF0000"/>
              </a:solidFill>
            </a:rPr>
            <a:t>-- معرفة طبيعة العلاقة بين حكام الاقاليم والمواطنين المقيمين فيها </a:t>
          </a:r>
          <a:endParaRPr lang="ar-SA" sz="2000" b="1" dirty="0">
            <a:solidFill>
              <a:srgbClr val="FF0000"/>
            </a:solidFill>
          </a:endParaRPr>
        </a:p>
      </dgm:t>
    </dgm:pt>
    <dgm:pt modelId="{ACDB371D-A5E2-455F-BDF7-2F5C6CCB73D5}" type="parTrans" cxnId="{4D820CFA-36B4-4F1A-B5D6-C6B04D14A6FF}">
      <dgm:prSet/>
      <dgm:spPr/>
      <dgm:t>
        <a:bodyPr/>
        <a:lstStyle/>
        <a:p>
          <a:pPr rtl="1"/>
          <a:endParaRPr lang="ar-SA"/>
        </a:p>
      </dgm:t>
    </dgm:pt>
    <dgm:pt modelId="{6685680C-2ECE-4D32-84EB-9C6437BA1781}" type="sibTrans" cxnId="{4D820CFA-36B4-4F1A-B5D6-C6B04D14A6FF}">
      <dgm:prSet/>
      <dgm:spPr/>
      <dgm:t>
        <a:bodyPr/>
        <a:lstStyle/>
        <a:p>
          <a:pPr rtl="1"/>
          <a:endParaRPr lang="ar-SA"/>
        </a:p>
      </dgm:t>
    </dgm:pt>
    <dgm:pt modelId="{818A44A9-72A0-4B2A-920B-13E30744DD42}">
      <dgm:prSet phldrT="[نص]" custT="1"/>
      <dgm:spPr/>
      <dgm:t>
        <a:bodyPr/>
        <a:lstStyle/>
        <a:p>
          <a:pPr rtl="1"/>
          <a:r>
            <a:rPr lang="ar-SA" sz="2800" dirty="0" smtClean="0">
              <a:solidFill>
                <a:schemeClr val="bg1"/>
              </a:solidFill>
            </a:rPr>
            <a:t>التعريف</a:t>
          </a:r>
          <a:endParaRPr lang="ar-SA" sz="2800" dirty="0">
            <a:solidFill>
              <a:schemeClr val="bg1"/>
            </a:solidFill>
          </a:endParaRPr>
        </a:p>
      </dgm:t>
    </dgm:pt>
    <dgm:pt modelId="{61CD82E8-BBC6-498E-B8C0-A305F3FBDDB0}" type="parTrans" cxnId="{47BDE40C-2675-4E25-B7DB-B3F3F105E74E}">
      <dgm:prSet/>
      <dgm:spPr/>
      <dgm:t>
        <a:bodyPr/>
        <a:lstStyle/>
        <a:p>
          <a:pPr rtl="1"/>
          <a:endParaRPr lang="ar-SA"/>
        </a:p>
      </dgm:t>
    </dgm:pt>
    <dgm:pt modelId="{ED3ED30C-D8C5-4594-8B62-D8917D49E14D}" type="sibTrans" cxnId="{47BDE40C-2675-4E25-B7DB-B3F3F105E74E}">
      <dgm:prSet/>
      <dgm:spPr/>
      <dgm:t>
        <a:bodyPr/>
        <a:lstStyle/>
        <a:p>
          <a:pPr rtl="1"/>
          <a:endParaRPr lang="ar-SA"/>
        </a:p>
      </dgm:t>
    </dgm:pt>
    <dgm:pt modelId="{7BB218C8-A02B-4A06-9F9F-AA1CCDF6F096}">
      <dgm:prSet phldrT="[نص]" custT="1"/>
      <dgm:spPr/>
      <dgm:t>
        <a:bodyPr/>
        <a:lstStyle/>
        <a:p>
          <a:pPr algn="ctr" rtl="1"/>
          <a:r>
            <a:rPr lang="ar-SA" sz="2000" b="1" dirty="0" smtClean="0">
              <a:solidFill>
                <a:srgbClr val="0070C0"/>
              </a:solidFill>
              <a:cs typeface="+mj-cs"/>
            </a:rPr>
            <a:t>هي الاوامر التي كانت تصدر عن الملك لمجابهة بعض المشاكل الاقتصادية او الاجتماعية أو </a:t>
          </a:r>
          <a:r>
            <a:rPr lang="ar-SA" sz="2000" b="1" dirty="0" smtClean="0">
              <a:solidFill>
                <a:srgbClr val="0070C0"/>
              </a:solidFill>
              <a:cs typeface="+mj-cs"/>
            </a:rPr>
            <a:t>القانونية</a:t>
          </a:r>
        </a:p>
        <a:p>
          <a:pPr algn="ctr" rtl="1"/>
          <a:r>
            <a:rPr lang="ar-SA" sz="2000" b="1" dirty="0" smtClean="0">
              <a:solidFill>
                <a:srgbClr val="0070C0"/>
              </a:solidFill>
              <a:cs typeface="+mj-cs"/>
            </a:rPr>
            <a:t>تستلزم تدخل الحاكم لتحقيق العدالة والمساواة ورفع الظلم  </a:t>
          </a:r>
          <a:r>
            <a:rPr lang="ar-SA" sz="2000" b="1" dirty="0" smtClean="0">
              <a:solidFill>
                <a:srgbClr val="0070C0"/>
              </a:solidFill>
              <a:cs typeface="+mj-cs"/>
            </a:rPr>
            <a:t>أو فرض تسعيرة اجبارية أو </a:t>
          </a:r>
          <a:r>
            <a:rPr lang="ar-SA" sz="2000" b="1" dirty="0" smtClean="0">
              <a:solidFill>
                <a:srgbClr val="0070C0"/>
              </a:solidFill>
              <a:cs typeface="+mj-cs"/>
            </a:rPr>
            <a:t>او تنظيم قواعد اجرائية تعديل </a:t>
          </a:r>
          <a:r>
            <a:rPr lang="ar-SA" sz="2000" b="1" dirty="0" smtClean="0">
              <a:solidFill>
                <a:srgbClr val="0070C0"/>
              </a:solidFill>
              <a:cs typeface="+mj-cs"/>
            </a:rPr>
            <a:t>في بعض النصوص القانونية </a:t>
          </a:r>
          <a:endParaRPr lang="ar-SA" sz="2000" b="1" dirty="0">
            <a:solidFill>
              <a:srgbClr val="0070C0"/>
            </a:solidFill>
            <a:cs typeface="+mj-cs"/>
          </a:endParaRPr>
        </a:p>
      </dgm:t>
    </dgm:pt>
    <dgm:pt modelId="{009B38BF-9DC3-40E9-80E9-0851908B0A90}" type="parTrans" cxnId="{FF538965-FAA4-4553-9A81-D0397498F285}">
      <dgm:prSet/>
      <dgm:spPr/>
      <dgm:t>
        <a:bodyPr/>
        <a:lstStyle/>
        <a:p>
          <a:pPr rtl="1"/>
          <a:endParaRPr lang="ar-SA"/>
        </a:p>
      </dgm:t>
    </dgm:pt>
    <dgm:pt modelId="{B07597AB-74B9-4878-AE74-C274D74C1C06}" type="sibTrans" cxnId="{FF538965-FAA4-4553-9A81-D0397498F285}">
      <dgm:prSet/>
      <dgm:spPr/>
      <dgm:t>
        <a:bodyPr/>
        <a:lstStyle/>
        <a:p>
          <a:pPr rtl="1"/>
          <a:endParaRPr lang="ar-SA"/>
        </a:p>
      </dgm:t>
    </dgm:pt>
    <dgm:pt modelId="{7FAC821C-1E33-46A4-B1EA-068ECC33F3B6}">
      <dgm:prSet custT="1"/>
      <dgm:spPr/>
      <dgm:t>
        <a:bodyPr/>
        <a:lstStyle/>
        <a:p>
          <a:pPr rtl="1"/>
          <a:r>
            <a:rPr lang="ar-SA" sz="2800" dirty="0" smtClean="0">
              <a:solidFill>
                <a:schemeClr val="bg1"/>
              </a:solidFill>
            </a:rPr>
            <a:t>الشكل</a:t>
          </a:r>
          <a:endParaRPr lang="ar-SA" sz="2800" dirty="0">
            <a:solidFill>
              <a:schemeClr val="bg1"/>
            </a:solidFill>
          </a:endParaRPr>
        </a:p>
      </dgm:t>
    </dgm:pt>
    <dgm:pt modelId="{44043511-645B-404D-BC0D-D25061052543}" type="parTrans" cxnId="{B91C1FD1-84A7-4A07-9710-84FA7D68B542}">
      <dgm:prSet/>
      <dgm:spPr/>
      <dgm:t>
        <a:bodyPr/>
        <a:lstStyle/>
        <a:p>
          <a:pPr rtl="1"/>
          <a:endParaRPr lang="ar-SA"/>
        </a:p>
      </dgm:t>
    </dgm:pt>
    <dgm:pt modelId="{7654FA45-0074-4D5D-A50D-1F249F5D47F2}" type="sibTrans" cxnId="{B91C1FD1-84A7-4A07-9710-84FA7D68B542}">
      <dgm:prSet/>
      <dgm:spPr/>
      <dgm:t>
        <a:bodyPr/>
        <a:lstStyle/>
        <a:p>
          <a:pPr rtl="1"/>
          <a:endParaRPr lang="ar-SA"/>
        </a:p>
      </dgm:t>
    </dgm:pt>
    <dgm:pt modelId="{DF8933E7-B631-4F02-927D-6DDF71BEACEE}">
      <dgm:prSet custT="1"/>
      <dgm:spPr/>
      <dgm:t>
        <a:bodyPr/>
        <a:lstStyle/>
        <a:p>
          <a:pPr rtl="1"/>
          <a:r>
            <a:rPr lang="ar-SA" sz="2000" b="1" dirty="0" smtClean="0">
              <a:solidFill>
                <a:srgbClr val="FF0000"/>
              </a:solidFill>
            </a:rPr>
            <a:t>لم تكن المراسم قواعد قانونية ثابتة بل قابلة للتغيير بمرسوم ملكي اخر او تنقضي بانقضاء الغرض منها </a:t>
          </a:r>
        </a:p>
        <a:p>
          <a:pPr rtl="1"/>
          <a:endParaRPr lang="ar-SA" sz="2000" b="1" dirty="0" smtClean="0">
            <a:solidFill>
              <a:srgbClr val="FF0000"/>
            </a:solidFill>
          </a:endParaRPr>
        </a:p>
        <a:p>
          <a:pPr rtl="1"/>
          <a:r>
            <a:rPr lang="ar-SA" sz="2000" b="1" dirty="0" smtClean="0">
              <a:solidFill>
                <a:srgbClr val="FF0000"/>
              </a:solidFill>
            </a:rPr>
            <a:t> لا </a:t>
          </a:r>
          <a:r>
            <a:rPr lang="ar-SA" sz="2000" b="1" dirty="0" smtClean="0">
              <a:solidFill>
                <a:srgbClr val="FF0000"/>
              </a:solidFill>
            </a:rPr>
            <a:t>يشترط ان تصدر المراسيم الملكية بشكل محدد</a:t>
          </a:r>
          <a:endParaRPr lang="ar-SA" sz="2000" b="1" dirty="0">
            <a:solidFill>
              <a:srgbClr val="FF0000"/>
            </a:solidFill>
          </a:endParaRPr>
        </a:p>
      </dgm:t>
    </dgm:pt>
    <dgm:pt modelId="{1BD0EF74-F997-491F-9AFE-E4FD4316297E}" type="parTrans" cxnId="{71C7490E-C859-45D6-9BB2-CAEFAB3C05D0}">
      <dgm:prSet/>
      <dgm:spPr/>
      <dgm:t>
        <a:bodyPr/>
        <a:lstStyle/>
        <a:p>
          <a:pPr rtl="1"/>
          <a:endParaRPr lang="ar-SA"/>
        </a:p>
      </dgm:t>
    </dgm:pt>
    <dgm:pt modelId="{19EA184F-9521-420A-90AF-40D570649D2D}" type="sibTrans" cxnId="{71C7490E-C859-45D6-9BB2-CAEFAB3C05D0}">
      <dgm:prSet/>
      <dgm:spPr/>
      <dgm:t>
        <a:bodyPr/>
        <a:lstStyle/>
        <a:p>
          <a:pPr rtl="1"/>
          <a:endParaRPr lang="ar-SA"/>
        </a:p>
      </dgm:t>
    </dgm:pt>
    <dgm:pt modelId="{0E76AC7A-5662-4598-827E-CFCB12176D9E}" type="pres">
      <dgm:prSet presAssocID="{58768FE9-FB7E-4B4B-8BF0-68E360F81352}" presName="diagram" presStyleCnt="0">
        <dgm:presLayoutVars>
          <dgm:chPref val="1"/>
          <dgm:dir/>
          <dgm:animOne val="branch"/>
          <dgm:animLvl val="lvl"/>
          <dgm:resizeHandles/>
        </dgm:presLayoutVars>
      </dgm:prSet>
      <dgm:spPr/>
      <dgm:t>
        <a:bodyPr/>
        <a:lstStyle/>
        <a:p>
          <a:pPr rtl="1"/>
          <a:endParaRPr lang="ar-SA"/>
        </a:p>
      </dgm:t>
    </dgm:pt>
    <dgm:pt modelId="{049811C8-96F5-44D3-B7E0-DC6169C9A736}" type="pres">
      <dgm:prSet presAssocID="{69C9F67C-8433-4942-AEC2-F9B00816342E}" presName="root" presStyleCnt="0"/>
      <dgm:spPr/>
    </dgm:pt>
    <dgm:pt modelId="{73284057-4BFC-4C62-BD5A-5802C700C31C}" type="pres">
      <dgm:prSet presAssocID="{69C9F67C-8433-4942-AEC2-F9B00816342E}" presName="rootComposite" presStyleCnt="0"/>
      <dgm:spPr/>
    </dgm:pt>
    <dgm:pt modelId="{8B3D224A-7751-4CAA-801B-3D86F0DD79BF}" type="pres">
      <dgm:prSet presAssocID="{69C9F67C-8433-4942-AEC2-F9B00816342E}" presName="rootText" presStyleLbl="node1" presStyleIdx="0" presStyleCnt="3" custLinFactNeighborX="7925" custLinFactNeighborY="16952"/>
      <dgm:spPr/>
      <dgm:t>
        <a:bodyPr/>
        <a:lstStyle/>
        <a:p>
          <a:pPr rtl="1"/>
          <a:endParaRPr lang="ar-SA"/>
        </a:p>
      </dgm:t>
    </dgm:pt>
    <dgm:pt modelId="{C23F99AB-CC29-4AD3-A5B5-C041F99DB68D}" type="pres">
      <dgm:prSet presAssocID="{69C9F67C-8433-4942-AEC2-F9B00816342E}" presName="rootConnector" presStyleLbl="node1" presStyleIdx="0" presStyleCnt="3"/>
      <dgm:spPr/>
      <dgm:t>
        <a:bodyPr/>
        <a:lstStyle/>
        <a:p>
          <a:pPr rtl="1"/>
          <a:endParaRPr lang="ar-SA"/>
        </a:p>
      </dgm:t>
    </dgm:pt>
    <dgm:pt modelId="{C53B8511-E5B3-427A-8ACA-2C35909190DE}" type="pres">
      <dgm:prSet presAssocID="{69C9F67C-8433-4942-AEC2-F9B00816342E}" presName="childShape" presStyleCnt="0"/>
      <dgm:spPr/>
    </dgm:pt>
    <dgm:pt modelId="{FCAE5BE2-279B-42CB-8260-06E86D15E84B}" type="pres">
      <dgm:prSet presAssocID="{ACDB371D-A5E2-455F-BDF7-2F5C6CCB73D5}" presName="Name13" presStyleLbl="parChTrans1D2" presStyleIdx="0" presStyleCnt="3"/>
      <dgm:spPr/>
      <dgm:t>
        <a:bodyPr/>
        <a:lstStyle/>
        <a:p>
          <a:pPr rtl="1"/>
          <a:endParaRPr lang="ar-SA"/>
        </a:p>
      </dgm:t>
    </dgm:pt>
    <dgm:pt modelId="{4619713E-A7E8-4EEC-8DFD-175ACAA7BD35}" type="pres">
      <dgm:prSet presAssocID="{61997527-2C04-4176-A3D0-517E0D07F888}" presName="childText" presStyleLbl="bgAcc1" presStyleIdx="0" presStyleCnt="3" custScaleX="195379" custScaleY="580820">
        <dgm:presLayoutVars>
          <dgm:bulletEnabled val="1"/>
        </dgm:presLayoutVars>
      </dgm:prSet>
      <dgm:spPr/>
      <dgm:t>
        <a:bodyPr/>
        <a:lstStyle/>
        <a:p>
          <a:pPr rtl="1"/>
          <a:endParaRPr lang="ar-SA"/>
        </a:p>
      </dgm:t>
    </dgm:pt>
    <dgm:pt modelId="{82D4D44F-FEB9-41B8-A9E0-34B7BE1FCEBE}" type="pres">
      <dgm:prSet presAssocID="{7FAC821C-1E33-46A4-B1EA-068ECC33F3B6}" presName="root" presStyleCnt="0"/>
      <dgm:spPr/>
    </dgm:pt>
    <dgm:pt modelId="{7EA62FAE-621F-4D1D-875F-53B22D94CE70}" type="pres">
      <dgm:prSet presAssocID="{7FAC821C-1E33-46A4-B1EA-068ECC33F3B6}" presName="rootComposite" presStyleCnt="0"/>
      <dgm:spPr/>
    </dgm:pt>
    <dgm:pt modelId="{478FA9A0-E668-4FE0-ACB3-5213206DC6C4}" type="pres">
      <dgm:prSet presAssocID="{7FAC821C-1E33-46A4-B1EA-068ECC33F3B6}" presName="rootText" presStyleLbl="node1" presStyleIdx="1" presStyleCnt="3" custLinFactNeighborX="1792" custLinFactNeighborY="16436"/>
      <dgm:spPr/>
      <dgm:t>
        <a:bodyPr/>
        <a:lstStyle/>
        <a:p>
          <a:pPr rtl="1"/>
          <a:endParaRPr lang="ar-SA"/>
        </a:p>
      </dgm:t>
    </dgm:pt>
    <dgm:pt modelId="{E3AF6333-0F3E-4153-A18E-5F41236BE4B6}" type="pres">
      <dgm:prSet presAssocID="{7FAC821C-1E33-46A4-B1EA-068ECC33F3B6}" presName="rootConnector" presStyleLbl="node1" presStyleIdx="1" presStyleCnt="3"/>
      <dgm:spPr/>
      <dgm:t>
        <a:bodyPr/>
        <a:lstStyle/>
        <a:p>
          <a:pPr rtl="1"/>
          <a:endParaRPr lang="ar-SA"/>
        </a:p>
      </dgm:t>
    </dgm:pt>
    <dgm:pt modelId="{FD85ECE5-8906-47B4-9268-62C0E21E25D7}" type="pres">
      <dgm:prSet presAssocID="{7FAC821C-1E33-46A4-B1EA-068ECC33F3B6}" presName="childShape" presStyleCnt="0"/>
      <dgm:spPr/>
    </dgm:pt>
    <dgm:pt modelId="{804DD321-11EA-4150-ADE5-1A069191F46D}" type="pres">
      <dgm:prSet presAssocID="{1BD0EF74-F997-491F-9AFE-E4FD4316297E}" presName="Name13" presStyleLbl="parChTrans1D2" presStyleIdx="1" presStyleCnt="3"/>
      <dgm:spPr/>
      <dgm:t>
        <a:bodyPr/>
        <a:lstStyle/>
        <a:p>
          <a:pPr rtl="1"/>
          <a:endParaRPr lang="ar-SA"/>
        </a:p>
      </dgm:t>
    </dgm:pt>
    <dgm:pt modelId="{3915F958-3ACE-40F3-B311-F1A5A9BD7263}" type="pres">
      <dgm:prSet presAssocID="{DF8933E7-B631-4F02-927D-6DDF71BEACEE}" presName="childText" presStyleLbl="bgAcc1" presStyleIdx="1" presStyleCnt="3" custScaleX="195413" custScaleY="574307" custLinFactY="42635" custLinFactNeighborX="1404" custLinFactNeighborY="100000">
        <dgm:presLayoutVars>
          <dgm:bulletEnabled val="1"/>
        </dgm:presLayoutVars>
      </dgm:prSet>
      <dgm:spPr/>
      <dgm:t>
        <a:bodyPr/>
        <a:lstStyle/>
        <a:p>
          <a:pPr rtl="1"/>
          <a:endParaRPr lang="ar-SA"/>
        </a:p>
      </dgm:t>
    </dgm:pt>
    <dgm:pt modelId="{D3D8F086-E551-4E93-81E0-101077FBC7D6}" type="pres">
      <dgm:prSet presAssocID="{818A44A9-72A0-4B2A-920B-13E30744DD42}" presName="root" presStyleCnt="0"/>
      <dgm:spPr/>
    </dgm:pt>
    <dgm:pt modelId="{52C270A2-1B92-4313-A9D0-B76531C7D589}" type="pres">
      <dgm:prSet presAssocID="{818A44A9-72A0-4B2A-920B-13E30744DD42}" presName="rootComposite" presStyleCnt="0"/>
      <dgm:spPr/>
    </dgm:pt>
    <dgm:pt modelId="{A0C4D361-2D41-43F4-8C06-45530E90A81C}" type="pres">
      <dgm:prSet presAssocID="{818A44A9-72A0-4B2A-920B-13E30744DD42}" presName="rootText" presStyleLbl="node1" presStyleIdx="2" presStyleCnt="3" custLinFactNeighborX="-379" custLinFactNeighborY="16952"/>
      <dgm:spPr/>
      <dgm:t>
        <a:bodyPr/>
        <a:lstStyle/>
        <a:p>
          <a:pPr rtl="1"/>
          <a:endParaRPr lang="ar-SA"/>
        </a:p>
      </dgm:t>
    </dgm:pt>
    <dgm:pt modelId="{66199531-9739-440D-8A82-CAC3B8D5DA80}" type="pres">
      <dgm:prSet presAssocID="{818A44A9-72A0-4B2A-920B-13E30744DD42}" presName="rootConnector" presStyleLbl="node1" presStyleIdx="2" presStyleCnt="3"/>
      <dgm:spPr/>
      <dgm:t>
        <a:bodyPr/>
        <a:lstStyle/>
        <a:p>
          <a:pPr rtl="1"/>
          <a:endParaRPr lang="ar-SA"/>
        </a:p>
      </dgm:t>
    </dgm:pt>
    <dgm:pt modelId="{92754D4D-550E-4226-9F66-1BE33B987956}" type="pres">
      <dgm:prSet presAssocID="{818A44A9-72A0-4B2A-920B-13E30744DD42}" presName="childShape" presStyleCnt="0"/>
      <dgm:spPr/>
    </dgm:pt>
    <dgm:pt modelId="{FACD8DC9-6CCE-40A4-8D72-948960FCD6BB}" type="pres">
      <dgm:prSet presAssocID="{009B38BF-9DC3-40E9-80E9-0851908B0A90}" presName="Name13" presStyleLbl="parChTrans1D2" presStyleIdx="2" presStyleCnt="3"/>
      <dgm:spPr/>
      <dgm:t>
        <a:bodyPr/>
        <a:lstStyle/>
        <a:p>
          <a:pPr rtl="1"/>
          <a:endParaRPr lang="ar-SA"/>
        </a:p>
      </dgm:t>
    </dgm:pt>
    <dgm:pt modelId="{98901E6D-235B-4AA4-857C-4FBB3EE7E837}" type="pres">
      <dgm:prSet presAssocID="{7BB218C8-A02B-4A06-9F9F-AA1CCDF6F096}" presName="childText" presStyleLbl="bgAcc1" presStyleIdx="2" presStyleCnt="3" custScaleX="331108" custScaleY="516756" custLinFactNeighborX="11035" custLinFactNeighborY="26340">
        <dgm:presLayoutVars>
          <dgm:bulletEnabled val="1"/>
        </dgm:presLayoutVars>
      </dgm:prSet>
      <dgm:spPr/>
      <dgm:t>
        <a:bodyPr/>
        <a:lstStyle/>
        <a:p>
          <a:pPr rtl="1"/>
          <a:endParaRPr lang="ar-SA"/>
        </a:p>
      </dgm:t>
    </dgm:pt>
  </dgm:ptLst>
  <dgm:cxnLst>
    <dgm:cxn modelId="{47BDE40C-2675-4E25-B7DB-B3F3F105E74E}" srcId="{58768FE9-FB7E-4B4B-8BF0-68E360F81352}" destId="{818A44A9-72A0-4B2A-920B-13E30744DD42}" srcOrd="2" destOrd="0" parTransId="{61CD82E8-BBC6-498E-B8C0-A305F3FBDDB0}" sibTransId="{ED3ED30C-D8C5-4594-8B62-D8917D49E14D}"/>
    <dgm:cxn modelId="{1F9B43F0-DD9F-4EC9-8A42-F25BC38DFDCE}" srcId="{58768FE9-FB7E-4B4B-8BF0-68E360F81352}" destId="{69C9F67C-8433-4942-AEC2-F9B00816342E}" srcOrd="0" destOrd="0" parTransId="{8038FF28-0A65-492A-ABC6-ED668CE0DC54}" sibTransId="{1E9CA7D5-17D6-403B-BF94-C2D3528C9924}"/>
    <dgm:cxn modelId="{D40BF2FC-5B62-40FC-A3F6-16669A09D98E}" type="presOf" srcId="{61997527-2C04-4176-A3D0-517E0D07F888}" destId="{4619713E-A7E8-4EEC-8DFD-175ACAA7BD35}" srcOrd="0" destOrd="0" presId="urn:microsoft.com/office/officeart/2005/8/layout/hierarchy3"/>
    <dgm:cxn modelId="{8D8A8D6E-041F-402F-9F68-A2055EC8C473}" type="presOf" srcId="{7FAC821C-1E33-46A4-B1EA-068ECC33F3B6}" destId="{478FA9A0-E668-4FE0-ACB3-5213206DC6C4}" srcOrd="0" destOrd="0" presId="urn:microsoft.com/office/officeart/2005/8/layout/hierarchy3"/>
    <dgm:cxn modelId="{4D820CFA-36B4-4F1A-B5D6-C6B04D14A6FF}" srcId="{69C9F67C-8433-4942-AEC2-F9B00816342E}" destId="{61997527-2C04-4176-A3D0-517E0D07F888}" srcOrd="0" destOrd="0" parTransId="{ACDB371D-A5E2-455F-BDF7-2F5C6CCB73D5}" sibTransId="{6685680C-2ECE-4D32-84EB-9C6437BA1781}"/>
    <dgm:cxn modelId="{4F0527FC-6875-4FAC-A200-234EC80EAF5F}" type="presOf" srcId="{818A44A9-72A0-4B2A-920B-13E30744DD42}" destId="{66199531-9739-440D-8A82-CAC3B8D5DA80}" srcOrd="1" destOrd="0" presId="urn:microsoft.com/office/officeart/2005/8/layout/hierarchy3"/>
    <dgm:cxn modelId="{6CFB6FBB-EF02-4D4A-9052-2E9ADCC07DF5}" type="presOf" srcId="{7FAC821C-1E33-46A4-B1EA-068ECC33F3B6}" destId="{E3AF6333-0F3E-4153-A18E-5F41236BE4B6}" srcOrd="1" destOrd="0" presId="urn:microsoft.com/office/officeart/2005/8/layout/hierarchy3"/>
    <dgm:cxn modelId="{71C7490E-C859-45D6-9BB2-CAEFAB3C05D0}" srcId="{7FAC821C-1E33-46A4-B1EA-068ECC33F3B6}" destId="{DF8933E7-B631-4F02-927D-6DDF71BEACEE}" srcOrd="0" destOrd="0" parTransId="{1BD0EF74-F997-491F-9AFE-E4FD4316297E}" sibTransId="{19EA184F-9521-420A-90AF-40D570649D2D}"/>
    <dgm:cxn modelId="{2F266B50-82AB-4D11-BFAE-4DB4801EF7D3}" type="presOf" srcId="{DF8933E7-B631-4F02-927D-6DDF71BEACEE}" destId="{3915F958-3ACE-40F3-B311-F1A5A9BD7263}" srcOrd="0" destOrd="0" presId="urn:microsoft.com/office/officeart/2005/8/layout/hierarchy3"/>
    <dgm:cxn modelId="{606E8EA1-C6BD-4987-A964-3F7F8164B70C}" type="presOf" srcId="{ACDB371D-A5E2-455F-BDF7-2F5C6CCB73D5}" destId="{FCAE5BE2-279B-42CB-8260-06E86D15E84B}" srcOrd="0" destOrd="0" presId="urn:microsoft.com/office/officeart/2005/8/layout/hierarchy3"/>
    <dgm:cxn modelId="{C961C1E9-19DA-41F2-8EB0-C3DF89801D97}" type="presOf" srcId="{1BD0EF74-F997-491F-9AFE-E4FD4316297E}" destId="{804DD321-11EA-4150-ADE5-1A069191F46D}" srcOrd="0" destOrd="0" presId="urn:microsoft.com/office/officeart/2005/8/layout/hierarchy3"/>
    <dgm:cxn modelId="{66F27E34-A6DE-415B-A6F8-2B10CF085378}" type="presOf" srcId="{009B38BF-9DC3-40E9-80E9-0851908B0A90}" destId="{FACD8DC9-6CCE-40A4-8D72-948960FCD6BB}" srcOrd="0" destOrd="0" presId="urn:microsoft.com/office/officeart/2005/8/layout/hierarchy3"/>
    <dgm:cxn modelId="{BF267123-EEED-4343-B8E3-E72696E4F978}" type="presOf" srcId="{818A44A9-72A0-4B2A-920B-13E30744DD42}" destId="{A0C4D361-2D41-43F4-8C06-45530E90A81C}" srcOrd="0" destOrd="0" presId="urn:microsoft.com/office/officeart/2005/8/layout/hierarchy3"/>
    <dgm:cxn modelId="{FF150321-7388-44D1-9E0E-7E2ED78EDEC3}" type="presOf" srcId="{69C9F67C-8433-4942-AEC2-F9B00816342E}" destId="{C23F99AB-CC29-4AD3-A5B5-C041F99DB68D}" srcOrd="1" destOrd="0" presId="urn:microsoft.com/office/officeart/2005/8/layout/hierarchy3"/>
    <dgm:cxn modelId="{FF538965-FAA4-4553-9A81-D0397498F285}" srcId="{818A44A9-72A0-4B2A-920B-13E30744DD42}" destId="{7BB218C8-A02B-4A06-9F9F-AA1CCDF6F096}" srcOrd="0" destOrd="0" parTransId="{009B38BF-9DC3-40E9-80E9-0851908B0A90}" sibTransId="{B07597AB-74B9-4878-AE74-C274D74C1C06}"/>
    <dgm:cxn modelId="{FFDB48A6-0A24-4E89-BE5C-BCF25FDEDBB6}" type="presOf" srcId="{58768FE9-FB7E-4B4B-8BF0-68E360F81352}" destId="{0E76AC7A-5662-4598-827E-CFCB12176D9E}" srcOrd="0" destOrd="0" presId="urn:microsoft.com/office/officeart/2005/8/layout/hierarchy3"/>
    <dgm:cxn modelId="{92AD9D26-F9FC-42DC-9E12-1F2F80393209}" type="presOf" srcId="{69C9F67C-8433-4942-AEC2-F9B00816342E}" destId="{8B3D224A-7751-4CAA-801B-3D86F0DD79BF}" srcOrd="0" destOrd="0" presId="urn:microsoft.com/office/officeart/2005/8/layout/hierarchy3"/>
    <dgm:cxn modelId="{C17877E7-49DF-4048-AECE-E4C3650EFD2B}" type="presOf" srcId="{7BB218C8-A02B-4A06-9F9F-AA1CCDF6F096}" destId="{98901E6D-235B-4AA4-857C-4FBB3EE7E837}" srcOrd="0" destOrd="0" presId="urn:microsoft.com/office/officeart/2005/8/layout/hierarchy3"/>
    <dgm:cxn modelId="{B91C1FD1-84A7-4A07-9710-84FA7D68B542}" srcId="{58768FE9-FB7E-4B4B-8BF0-68E360F81352}" destId="{7FAC821C-1E33-46A4-B1EA-068ECC33F3B6}" srcOrd="1" destOrd="0" parTransId="{44043511-645B-404D-BC0D-D25061052543}" sibTransId="{7654FA45-0074-4D5D-A50D-1F249F5D47F2}"/>
    <dgm:cxn modelId="{4972A3A6-3802-48B8-B26C-2C51A0B44BE6}" type="presParOf" srcId="{0E76AC7A-5662-4598-827E-CFCB12176D9E}" destId="{049811C8-96F5-44D3-B7E0-DC6169C9A736}" srcOrd="0" destOrd="0" presId="urn:microsoft.com/office/officeart/2005/8/layout/hierarchy3"/>
    <dgm:cxn modelId="{6EBE28F1-B9B8-4AEE-8BE6-F5EDDBDBCA60}" type="presParOf" srcId="{049811C8-96F5-44D3-B7E0-DC6169C9A736}" destId="{73284057-4BFC-4C62-BD5A-5802C700C31C}" srcOrd="0" destOrd="0" presId="urn:microsoft.com/office/officeart/2005/8/layout/hierarchy3"/>
    <dgm:cxn modelId="{399F82F0-FB24-45DB-8845-87E0666AAC5D}" type="presParOf" srcId="{73284057-4BFC-4C62-BD5A-5802C700C31C}" destId="{8B3D224A-7751-4CAA-801B-3D86F0DD79BF}" srcOrd="0" destOrd="0" presId="urn:microsoft.com/office/officeart/2005/8/layout/hierarchy3"/>
    <dgm:cxn modelId="{2343C239-8948-4623-80EC-1FF776386272}" type="presParOf" srcId="{73284057-4BFC-4C62-BD5A-5802C700C31C}" destId="{C23F99AB-CC29-4AD3-A5B5-C041F99DB68D}" srcOrd="1" destOrd="0" presId="urn:microsoft.com/office/officeart/2005/8/layout/hierarchy3"/>
    <dgm:cxn modelId="{ABD3D63D-818D-43AD-81B9-635BD77D2B81}" type="presParOf" srcId="{049811C8-96F5-44D3-B7E0-DC6169C9A736}" destId="{C53B8511-E5B3-427A-8ACA-2C35909190DE}" srcOrd="1" destOrd="0" presId="urn:microsoft.com/office/officeart/2005/8/layout/hierarchy3"/>
    <dgm:cxn modelId="{2FF4555D-EF1F-4D27-8F88-0D9194AFF844}" type="presParOf" srcId="{C53B8511-E5B3-427A-8ACA-2C35909190DE}" destId="{FCAE5BE2-279B-42CB-8260-06E86D15E84B}" srcOrd="0" destOrd="0" presId="urn:microsoft.com/office/officeart/2005/8/layout/hierarchy3"/>
    <dgm:cxn modelId="{47656641-302A-47E0-A0BC-8C0D01038E5A}" type="presParOf" srcId="{C53B8511-E5B3-427A-8ACA-2C35909190DE}" destId="{4619713E-A7E8-4EEC-8DFD-175ACAA7BD35}" srcOrd="1" destOrd="0" presId="urn:microsoft.com/office/officeart/2005/8/layout/hierarchy3"/>
    <dgm:cxn modelId="{CCAE6551-0CE8-4DC0-A59E-F338E5EA4A33}" type="presParOf" srcId="{0E76AC7A-5662-4598-827E-CFCB12176D9E}" destId="{82D4D44F-FEB9-41B8-A9E0-34B7BE1FCEBE}" srcOrd="1" destOrd="0" presId="urn:microsoft.com/office/officeart/2005/8/layout/hierarchy3"/>
    <dgm:cxn modelId="{A56A554E-991B-422B-86E4-37F51DFAD64E}" type="presParOf" srcId="{82D4D44F-FEB9-41B8-A9E0-34B7BE1FCEBE}" destId="{7EA62FAE-621F-4D1D-875F-53B22D94CE70}" srcOrd="0" destOrd="0" presId="urn:microsoft.com/office/officeart/2005/8/layout/hierarchy3"/>
    <dgm:cxn modelId="{635F825B-8EFD-4ABD-BD5B-9A185242DBE5}" type="presParOf" srcId="{7EA62FAE-621F-4D1D-875F-53B22D94CE70}" destId="{478FA9A0-E668-4FE0-ACB3-5213206DC6C4}" srcOrd="0" destOrd="0" presId="urn:microsoft.com/office/officeart/2005/8/layout/hierarchy3"/>
    <dgm:cxn modelId="{83994C1B-D777-498D-9491-876586D21531}" type="presParOf" srcId="{7EA62FAE-621F-4D1D-875F-53B22D94CE70}" destId="{E3AF6333-0F3E-4153-A18E-5F41236BE4B6}" srcOrd="1" destOrd="0" presId="urn:microsoft.com/office/officeart/2005/8/layout/hierarchy3"/>
    <dgm:cxn modelId="{0EA67CE1-4B2B-4B47-9CA2-1E1F2FE6C321}" type="presParOf" srcId="{82D4D44F-FEB9-41B8-A9E0-34B7BE1FCEBE}" destId="{FD85ECE5-8906-47B4-9268-62C0E21E25D7}" srcOrd="1" destOrd="0" presId="urn:microsoft.com/office/officeart/2005/8/layout/hierarchy3"/>
    <dgm:cxn modelId="{D7E21D7B-854F-48DC-87BD-D4D2A08CDC1A}" type="presParOf" srcId="{FD85ECE5-8906-47B4-9268-62C0E21E25D7}" destId="{804DD321-11EA-4150-ADE5-1A069191F46D}" srcOrd="0" destOrd="0" presId="urn:microsoft.com/office/officeart/2005/8/layout/hierarchy3"/>
    <dgm:cxn modelId="{3809E3A9-228E-4BCD-996E-A24566563615}" type="presParOf" srcId="{FD85ECE5-8906-47B4-9268-62C0E21E25D7}" destId="{3915F958-3ACE-40F3-B311-F1A5A9BD7263}" srcOrd="1" destOrd="0" presId="urn:microsoft.com/office/officeart/2005/8/layout/hierarchy3"/>
    <dgm:cxn modelId="{B98F4C91-9531-4FBA-A633-CD3622A2ECB0}" type="presParOf" srcId="{0E76AC7A-5662-4598-827E-CFCB12176D9E}" destId="{D3D8F086-E551-4E93-81E0-101077FBC7D6}" srcOrd="2" destOrd="0" presId="urn:microsoft.com/office/officeart/2005/8/layout/hierarchy3"/>
    <dgm:cxn modelId="{438C760F-4A10-460F-9E14-67625553ABA5}" type="presParOf" srcId="{D3D8F086-E551-4E93-81E0-101077FBC7D6}" destId="{52C270A2-1B92-4313-A9D0-B76531C7D589}" srcOrd="0" destOrd="0" presId="urn:microsoft.com/office/officeart/2005/8/layout/hierarchy3"/>
    <dgm:cxn modelId="{6EF74380-AD0A-4CF9-AEB7-A4F37E32AB77}" type="presParOf" srcId="{52C270A2-1B92-4313-A9D0-B76531C7D589}" destId="{A0C4D361-2D41-43F4-8C06-45530E90A81C}" srcOrd="0" destOrd="0" presId="urn:microsoft.com/office/officeart/2005/8/layout/hierarchy3"/>
    <dgm:cxn modelId="{568AC9FE-4351-43F8-B15B-FEE0E031EB1E}" type="presParOf" srcId="{52C270A2-1B92-4313-A9D0-B76531C7D589}" destId="{66199531-9739-440D-8A82-CAC3B8D5DA80}" srcOrd="1" destOrd="0" presId="urn:microsoft.com/office/officeart/2005/8/layout/hierarchy3"/>
    <dgm:cxn modelId="{E59CE4BF-CAF4-4B43-B072-9A3191FB1CD4}" type="presParOf" srcId="{D3D8F086-E551-4E93-81E0-101077FBC7D6}" destId="{92754D4D-550E-4226-9F66-1BE33B987956}" srcOrd="1" destOrd="0" presId="urn:microsoft.com/office/officeart/2005/8/layout/hierarchy3"/>
    <dgm:cxn modelId="{850F8E5E-4D6F-4E03-936F-A61CB7832F30}" type="presParOf" srcId="{92754D4D-550E-4226-9F66-1BE33B987956}" destId="{FACD8DC9-6CCE-40A4-8D72-948960FCD6BB}" srcOrd="0" destOrd="0" presId="urn:microsoft.com/office/officeart/2005/8/layout/hierarchy3"/>
    <dgm:cxn modelId="{B0289E5F-E8A1-40A7-8E90-DDDD27F78388}" type="presParOf" srcId="{92754D4D-550E-4226-9F66-1BE33B987956}" destId="{98901E6D-235B-4AA4-857C-4FBB3EE7E837}"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A90232A-498D-45EC-99E4-043C4B16AC6C}"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pPr rtl="1"/>
          <a:endParaRPr lang="ar-SA"/>
        </a:p>
      </dgm:t>
    </dgm:pt>
    <dgm:pt modelId="{CF2F0F20-2812-4B85-9C0B-2833456F09D3}">
      <dgm:prSet phldrT="[نص]" custT="1"/>
      <dgm:spPr/>
      <dgm:t>
        <a:bodyPr/>
        <a:lstStyle/>
        <a:p>
          <a:pPr rtl="1"/>
          <a:r>
            <a:rPr lang="ar-SA" sz="2800" dirty="0" smtClean="0">
              <a:solidFill>
                <a:schemeClr val="bg1"/>
              </a:solidFill>
            </a:rPr>
            <a:t>الأهمية</a:t>
          </a:r>
          <a:endParaRPr lang="ar-SA" sz="2800" dirty="0">
            <a:solidFill>
              <a:schemeClr val="bg1"/>
            </a:solidFill>
          </a:endParaRPr>
        </a:p>
      </dgm:t>
    </dgm:pt>
    <dgm:pt modelId="{EAC494F2-DDFB-415C-9C7A-96DA9D154E61}" type="parTrans" cxnId="{4F36C378-6A41-4F71-A9BE-C8657FCFE26E}">
      <dgm:prSet/>
      <dgm:spPr/>
      <dgm:t>
        <a:bodyPr/>
        <a:lstStyle/>
        <a:p>
          <a:pPr rtl="1"/>
          <a:endParaRPr lang="ar-SA"/>
        </a:p>
      </dgm:t>
    </dgm:pt>
    <dgm:pt modelId="{75B4C1CF-9D8A-4E06-A22E-B93A344402B1}" type="sibTrans" cxnId="{4F36C378-6A41-4F71-A9BE-C8657FCFE26E}">
      <dgm:prSet/>
      <dgm:spPr/>
      <dgm:t>
        <a:bodyPr/>
        <a:lstStyle/>
        <a:p>
          <a:pPr rtl="1"/>
          <a:endParaRPr lang="ar-SA"/>
        </a:p>
      </dgm:t>
    </dgm:pt>
    <dgm:pt modelId="{38686999-91A5-41C9-B6AF-39729D28C296}">
      <dgm:prSet phldrT="[نص]" custT="1"/>
      <dgm:spPr/>
      <dgm:t>
        <a:bodyPr/>
        <a:lstStyle/>
        <a:p>
          <a:pPr rtl="1"/>
          <a:r>
            <a:rPr lang="ar-SA" sz="1800" b="1" dirty="0" smtClean="0">
              <a:solidFill>
                <a:srgbClr val="00B050"/>
              </a:solidFill>
              <a:cs typeface="+mj-cs"/>
            </a:rPr>
            <a:t>تعتبر الرسائل المصدر الرئيس للقانون الاداري في بلاد ما بين النهرين و السبب , لأن السلطات في الدولة لم تكن مدرجة في نصوص قانونية</a:t>
          </a:r>
          <a:r>
            <a:rPr lang="ar-SA" sz="1800" b="1" dirty="0" smtClean="0">
              <a:solidFill>
                <a:srgbClr val="00B050"/>
              </a:solidFill>
              <a:cs typeface="+mj-cs"/>
            </a:rPr>
            <a:t>.</a:t>
          </a:r>
        </a:p>
        <a:p>
          <a:pPr rtl="1"/>
          <a:endParaRPr lang="ar-SA" sz="1800" b="1" dirty="0" smtClean="0">
            <a:solidFill>
              <a:srgbClr val="00B050"/>
            </a:solidFill>
            <a:cs typeface="+mj-cs"/>
          </a:endParaRPr>
        </a:p>
        <a:p>
          <a:pPr rtl="1"/>
          <a:r>
            <a:rPr lang="ar-SA" sz="1800" b="1" dirty="0" smtClean="0">
              <a:solidFill>
                <a:srgbClr val="0070C0"/>
              </a:solidFill>
              <a:cs typeface="+mj-cs"/>
            </a:rPr>
            <a:t>ومدونة حمورابي لم تتضمن نصوص ذات صبغة الهية .</a:t>
          </a:r>
        </a:p>
        <a:p>
          <a:pPr rtl="1"/>
          <a:r>
            <a:rPr lang="ar-SA" sz="1800" b="1" dirty="0" smtClean="0">
              <a:solidFill>
                <a:srgbClr val="0070C0"/>
              </a:solidFill>
              <a:cs typeface="+mj-cs"/>
            </a:rPr>
            <a:t>وكشفت الرسائل عن قواعد قانونية تنظم العلاقة بين السلطة المركزية في العاصمة والاقاليم </a:t>
          </a:r>
          <a:endParaRPr lang="ar-SA" sz="1800" b="1" dirty="0">
            <a:solidFill>
              <a:srgbClr val="0070C0"/>
            </a:solidFill>
            <a:cs typeface="+mj-cs"/>
          </a:endParaRPr>
        </a:p>
      </dgm:t>
    </dgm:pt>
    <dgm:pt modelId="{3F7927C1-043C-4567-8EBA-DBCBB72A3B1C}" type="parTrans" cxnId="{46ED24A1-FE06-47D0-B483-1B23481EEC82}">
      <dgm:prSet/>
      <dgm:spPr/>
      <dgm:t>
        <a:bodyPr/>
        <a:lstStyle/>
        <a:p>
          <a:pPr rtl="1"/>
          <a:endParaRPr lang="ar-SA"/>
        </a:p>
      </dgm:t>
    </dgm:pt>
    <dgm:pt modelId="{8553D994-EC76-48D5-A015-D586292824AE}" type="sibTrans" cxnId="{46ED24A1-FE06-47D0-B483-1B23481EEC82}">
      <dgm:prSet/>
      <dgm:spPr/>
      <dgm:t>
        <a:bodyPr/>
        <a:lstStyle/>
        <a:p>
          <a:pPr rtl="1"/>
          <a:endParaRPr lang="ar-SA"/>
        </a:p>
      </dgm:t>
    </dgm:pt>
    <dgm:pt modelId="{2B632F1A-97BD-40EC-B55B-B1949D0459ED}">
      <dgm:prSet phldrT="[نص]" custT="1"/>
      <dgm:spPr/>
      <dgm:t>
        <a:bodyPr/>
        <a:lstStyle/>
        <a:p>
          <a:pPr rtl="1"/>
          <a:r>
            <a:rPr lang="ar-SA" sz="2800" dirty="0" smtClean="0">
              <a:solidFill>
                <a:schemeClr val="bg1"/>
              </a:solidFill>
            </a:rPr>
            <a:t>التعريف</a:t>
          </a:r>
          <a:endParaRPr lang="ar-SA" sz="2800" dirty="0">
            <a:solidFill>
              <a:schemeClr val="bg1"/>
            </a:solidFill>
          </a:endParaRPr>
        </a:p>
      </dgm:t>
    </dgm:pt>
    <dgm:pt modelId="{F9DB2D09-FF77-4401-824E-087D477A6C69}" type="parTrans" cxnId="{5F17D809-8126-4FB5-91E9-29F1DC50DC59}">
      <dgm:prSet/>
      <dgm:spPr/>
      <dgm:t>
        <a:bodyPr/>
        <a:lstStyle/>
        <a:p>
          <a:pPr rtl="1"/>
          <a:endParaRPr lang="ar-SA"/>
        </a:p>
      </dgm:t>
    </dgm:pt>
    <dgm:pt modelId="{CE42E6DD-83C6-40B3-8264-9D7EE8B63C4F}" type="sibTrans" cxnId="{5F17D809-8126-4FB5-91E9-29F1DC50DC59}">
      <dgm:prSet/>
      <dgm:spPr/>
      <dgm:t>
        <a:bodyPr/>
        <a:lstStyle/>
        <a:p>
          <a:pPr rtl="1"/>
          <a:endParaRPr lang="ar-SA"/>
        </a:p>
      </dgm:t>
    </dgm:pt>
    <dgm:pt modelId="{2E49037C-A380-40FE-9C42-591696E2CA03}">
      <dgm:prSet phldrT="[نص]" custT="1"/>
      <dgm:spPr/>
      <dgm:t>
        <a:bodyPr/>
        <a:lstStyle/>
        <a:p>
          <a:pPr rtl="1"/>
          <a:r>
            <a:rPr lang="ar-SA" sz="2000" b="1" dirty="0" smtClean="0">
              <a:solidFill>
                <a:srgbClr val="FF0000"/>
              </a:solidFill>
            </a:rPr>
            <a:t>هي رسائل تصدر من الملك الى حكام المدن أو المقطوعات الخاضعة لحكمه أو لبعض القادة أو لبعض </a:t>
          </a:r>
          <a:r>
            <a:rPr lang="ar-SA" sz="2000" b="1" dirty="0" smtClean="0">
              <a:solidFill>
                <a:srgbClr val="FF0000"/>
              </a:solidFill>
            </a:rPr>
            <a:t>القضاة</a:t>
          </a:r>
        </a:p>
        <a:p>
          <a:pPr rtl="1"/>
          <a:r>
            <a:rPr lang="ar-SA" sz="2000" b="1" dirty="0" smtClean="0">
              <a:solidFill>
                <a:srgbClr val="0070C0"/>
              </a:solidFill>
            </a:rPr>
            <a:t>ومضمونها مجموع من التعليمات واجبة النفاذ </a:t>
          </a:r>
          <a:endParaRPr lang="ar-SA" sz="2000" b="1" dirty="0">
            <a:solidFill>
              <a:srgbClr val="0070C0"/>
            </a:solidFill>
          </a:endParaRPr>
        </a:p>
      </dgm:t>
    </dgm:pt>
    <dgm:pt modelId="{4008A82D-67A2-4C01-A3FA-C5E30DC3D651}" type="parTrans" cxnId="{1BF41D2E-88C7-4AAA-92F5-D2658359599D}">
      <dgm:prSet/>
      <dgm:spPr/>
      <dgm:t>
        <a:bodyPr/>
        <a:lstStyle/>
        <a:p>
          <a:pPr rtl="1"/>
          <a:endParaRPr lang="ar-SA"/>
        </a:p>
      </dgm:t>
    </dgm:pt>
    <dgm:pt modelId="{0735347E-67FC-42A4-A97D-685C1092EC89}" type="sibTrans" cxnId="{1BF41D2E-88C7-4AAA-92F5-D2658359599D}">
      <dgm:prSet/>
      <dgm:spPr/>
      <dgm:t>
        <a:bodyPr/>
        <a:lstStyle/>
        <a:p>
          <a:pPr rtl="1"/>
          <a:endParaRPr lang="ar-SA"/>
        </a:p>
      </dgm:t>
    </dgm:pt>
    <dgm:pt modelId="{D37FA9FE-6818-4165-A6D0-F1244C7EB552}">
      <dgm:prSet custT="1"/>
      <dgm:spPr/>
      <dgm:t>
        <a:bodyPr/>
        <a:lstStyle/>
        <a:p>
          <a:pPr rtl="1"/>
          <a:r>
            <a:rPr lang="ar-SA" sz="2800" dirty="0" smtClean="0">
              <a:solidFill>
                <a:schemeClr val="bg1"/>
              </a:solidFill>
            </a:rPr>
            <a:t>الموضوع</a:t>
          </a:r>
          <a:endParaRPr lang="ar-SA" sz="2800" dirty="0">
            <a:solidFill>
              <a:schemeClr val="bg1"/>
            </a:solidFill>
          </a:endParaRPr>
        </a:p>
      </dgm:t>
    </dgm:pt>
    <dgm:pt modelId="{E8DE0000-1ABC-4D0A-BE5A-82243C3C2624}" type="parTrans" cxnId="{9FB1F9E9-1EF2-42CE-8442-200F56EABDDD}">
      <dgm:prSet/>
      <dgm:spPr/>
      <dgm:t>
        <a:bodyPr/>
        <a:lstStyle/>
        <a:p>
          <a:pPr rtl="1"/>
          <a:endParaRPr lang="ar-SA"/>
        </a:p>
      </dgm:t>
    </dgm:pt>
    <dgm:pt modelId="{A2DFE303-50A2-464F-8B9B-49C0CFD303A9}" type="sibTrans" cxnId="{9FB1F9E9-1EF2-42CE-8442-200F56EABDDD}">
      <dgm:prSet/>
      <dgm:spPr/>
      <dgm:t>
        <a:bodyPr/>
        <a:lstStyle/>
        <a:p>
          <a:pPr rtl="1"/>
          <a:endParaRPr lang="ar-SA"/>
        </a:p>
      </dgm:t>
    </dgm:pt>
    <dgm:pt modelId="{FEC0B786-4AC8-4480-8B23-7DE915E979E4}">
      <dgm:prSet custT="1"/>
      <dgm:spPr/>
      <dgm:t>
        <a:bodyPr/>
        <a:lstStyle/>
        <a:p>
          <a:pPr rtl="1"/>
          <a:r>
            <a:rPr lang="ar-SA" sz="1800" b="1" dirty="0" smtClean="0"/>
            <a:t>   </a:t>
          </a:r>
          <a:r>
            <a:rPr lang="ar-SA" sz="1800" b="1" dirty="0" smtClean="0">
              <a:solidFill>
                <a:srgbClr val="002060"/>
              </a:solidFill>
            </a:rPr>
            <a:t>وتضمنت </a:t>
          </a:r>
          <a:r>
            <a:rPr lang="ar-SA" sz="1800" b="1" dirty="0" smtClean="0">
              <a:solidFill>
                <a:srgbClr val="002060"/>
              </a:solidFill>
            </a:rPr>
            <a:t>موضوعات مختلفة على سبيل المثال : </a:t>
          </a:r>
        </a:p>
        <a:p>
          <a:pPr rtl="1"/>
          <a:r>
            <a:rPr lang="ar-SA" sz="1800" b="1" dirty="0" smtClean="0"/>
            <a:t> </a:t>
          </a:r>
          <a:r>
            <a:rPr lang="ar-SA" sz="1800" b="1" dirty="0" smtClean="0">
              <a:solidFill>
                <a:srgbClr val="7030A0"/>
              </a:solidFill>
            </a:rPr>
            <a:t>-- ما </a:t>
          </a:r>
          <a:r>
            <a:rPr lang="ar-SA" sz="1800" b="1" dirty="0" smtClean="0">
              <a:solidFill>
                <a:srgbClr val="7030A0"/>
              </a:solidFill>
            </a:rPr>
            <a:t>يتعلق بأجراء تحقيقات في الشكاوى المقدمة من الافراد ضد الموظفين </a:t>
          </a:r>
          <a:endParaRPr lang="ar-SA" sz="1800" b="1" dirty="0" smtClean="0">
            <a:solidFill>
              <a:srgbClr val="7030A0"/>
            </a:solidFill>
          </a:endParaRPr>
        </a:p>
        <a:p>
          <a:pPr rtl="1"/>
          <a:r>
            <a:rPr lang="ar-SA" sz="1800" b="1" dirty="0" smtClean="0">
              <a:solidFill>
                <a:srgbClr val="00B050"/>
              </a:solidFill>
            </a:rPr>
            <a:t>-- منها ما يتضمن تنفيذ تكليف معين .</a:t>
          </a:r>
        </a:p>
        <a:p>
          <a:pPr rtl="1"/>
          <a:r>
            <a:rPr lang="ar-SA" sz="1800" b="1" dirty="0" smtClean="0">
              <a:solidFill>
                <a:srgbClr val="0070C0"/>
              </a:solidFill>
            </a:rPr>
            <a:t>-- بيان وجهة نظر بعض الرعايا في قضايا ادارية عامة او خاصة .</a:t>
          </a:r>
        </a:p>
        <a:p>
          <a:pPr rtl="1"/>
          <a:r>
            <a:rPr lang="ar-SA" sz="1800" b="1" dirty="0" smtClean="0">
              <a:solidFill>
                <a:srgbClr val="FF0000"/>
              </a:solidFill>
            </a:rPr>
            <a:t>-- تقديم كشف حساب عن ممتلكات خاصة لبعض العاملين بالدولة </a:t>
          </a:r>
          <a:endParaRPr lang="ar-SA" sz="1800" b="1" dirty="0">
            <a:solidFill>
              <a:srgbClr val="FF0000"/>
            </a:solidFill>
          </a:endParaRPr>
        </a:p>
      </dgm:t>
    </dgm:pt>
    <dgm:pt modelId="{C9E7C6EF-6BC1-46AA-9FFC-7E731057C465}" type="parTrans" cxnId="{90C16753-F63A-4033-BCF0-5286B5892D78}">
      <dgm:prSet/>
      <dgm:spPr/>
      <dgm:t>
        <a:bodyPr/>
        <a:lstStyle/>
        <a:p>
          <a:pPr rtl="1"/>
          <a:endParaRPr lang="ar-SA"/>
        </a:p>
      </dgm:t>
    </dgm:pt>
    <dgm:pt modelId="{EA9E6905-4578-415D-8DDA-8C514CB46AE4}" type="sibTrans" cxnId="{90C16753-F63A-4033-BCF0-5286B5892D78}">
      <dgm:prSet/>
      <dgm:spPr/>
      <dgm:t>
        <a:bodyPr/>
        <a:lstStyle/>
        <a:p>
          <a:pPr rtl="1"/>
          <a:endParaRPr lang="ar-SA"/>
        </a:p>
      </dgm:t>
    </dgm:pt>
    <dgm:pt modelId="{4B0CCF6E-FA41-49F1-8720-9CBEBE5AA955}" type="pres">
      <dgm:prSet presAssocID="{1A90232A-498D-45EC-99E4-043C4B16AC6C}" presName="diagram" presStyleCnt="0">
        <dgm:presLayoutVars>
          <dgm:chPref val="1"/>
          <dgm:dir/>
          <dgm:animOne val="branch"/>
          <dgm:animLvl val="lvl"/>
          <dgm:resizeHandles/>
        </dgm:presLayoutVars>
      </dgm:prSet>
      <dgm:spPr/>
      <dgm:t>
        <a:bodyPr/>
        <a:lstStyle/>
        <a:p>
          <a:pPr rtl="1"/>
          <a:endParaRPr lang="ar-SA"/>
        </a:p>
      </dgm:t>
    </dgm:pt>
    <dgm:pt modelId="{E4E8AAD5-AB1E-4F08-BBE5-DE157E72AA65}" type="pres">
      <dgm:prSet presAssocID="{CF2F0F20-2812-4B85-9C0B-2833456F09D3}" presName="root" presStyleCnt="0"/>
      <dgm:spPr/>
    </dgm:pt>
    <dgm:pt modelId="{CFD57133-0A23-4367-8DF6-D32AC6632E50}" type="pres">
      <dgm:prSet presAssocID="{CF2F0F20-2812-4B85-9C0B-2833456F09D3}" presName="rootComposite" presStyleCnt="0"/>
      <dgm:spPr/>
    </dgm:pt>
    <dgm:pt modelId="{447D0AFD-D344-4840-9562-C6A137AF0809}" type="pres">
      <dgm:prSet presAssocID="{CF2F0F20-2812-4B85-9C0B-2833456F09D3}" presName="rootText" presStyleLbl="node1" presStyleIdx="0" presStyleCnt="3" custScaleY="41429" custLinFactNeighborX="9716" custLinFactNeighborY="-52893"/>
      <dgm:spPr/>
      <dgm:t>
        <a:bodyPr/>
        <a:lstStyle/>
        <a:p>
          <a:pPr rtl="1"/>
          <a:endParaRPr lang="ar-SA"/>
        </a:p>
      </dgm:t>
    </dgm:pt>
    <dgm:pt modelId="{C59ADC25-A22C-49E4-B14C-3197268C9C34}" type="pres">
      <dgm:prSet presAssocID="{CF2F0F20-2812-4B85-9C0B-2833456F09D3}" presName="rootConnector" presStyleLbl="node1" presStyleIdx="0" presStyleCnt="3"/>
      <dgm:spPr/>
      <dgm:t>
        <a:bodyPr/>
        <a:lstStyle/>
        <a:p>
          <a:pPr rtl="1"/>
          <a:endParaRPr lang="ar-SA"/>
        </a:p>
      </dgm:t>
    </dgm:pt>
    <dgm:pt modelId="{39407A21-BECD-4FE4-AE8C-92C1101E98C8}" type="pres">
      <dgm:prSet presAssocID="{CF2F0F20-2812-4B85-9C0B-2833456F09D3}" presName="childShape" presStyleCnt="0"/>
      <dgm:spPr/>
    </dgm:pt>
    <dgm:pt modelId="{C8AAFF10-31BB-49F6-A92A-C03682C85798}" type="pres">
      <dgm:prSet presAssocID="{3F7927C1-043C-4567-8EBA-DBCBB72A3B1C}" presName="Name13" presStyleLbl="parChTrans1D2" presStyleIdx="0" presStyleCnt="3"/>
      <dgm:spPr/>
      <dgm:t>
        <a:bodyPr/>
        <a:lstStyle/>
        <a:p>
          <a:pPr rtl="1"/>
          <a:endParaRPr lang="ar-SA"/>
        </a:p>
      </dgm:t>
    </dgm:pt>
    <dgm:pt modelId="{EEBCF92F-BE9E-4AD1-8728-2641E867883D}" type="pres">
      <dgm:prSet presAssocID="{38686999-91A5-41C9-B6AF-39729D28C296}" presName="childText" presStyleLbl="bgAcc1" presStyleIdx="0" presStyleCnt="3" custScaleX="167916" custScaleY="333917">
        <dgm:presLayoutVars>
          <dgm:bulletEnabled val="1"/>
        </dgm:presLayoutVars>
      </dgm:prSet>
      <dgm:spPr/>
      <dgm:t>
        <a:bodyPr/>
        <a:lstStyle/>
        <a:p>
          <a:pPr rtl="1"/>
          <a:endParaRPr lang="ar-SA"/>
        </a:p>
      </dgm:t>
    </dgm:pt>
    <dgm:pt modelId="{91E3ED26-B91F-4334-927E-5D393E005E54}" type="pres">
      <dgm:prSet presAssocID="{D37FA9FE-6818-4165-A6D0-F1244C7EB552}" presName="root" presStyleCnt="0"/>
      <dgm:spPr/>
    </dgm:pt>
    <dgm:pt modelId="{815233E6-F965-46AE-BA03-D950E4DA8006}" type="pres">
      <dgm:prSet presAssocID="{D37FA9FE-6818-4165-A6D0-F1244C7EB552}" presName="rootComposite" presStyleCnt="0"/>
      <dgm:spPr/>
    </dgm:pt>
    <dgm:pt modelId="{B1DA4538-946B-49A6-AAFD-5F92DA1E3DCF}" type="pres">
      <dgm:prSet presAssocID="{D37FA9FE-6818-4165-A6D0-F1244C7EB552}" presName="rootText" presStyleLbl="node1" presStyleIdx="1" presStyleCnt="3" custScaleY="42867" custLinFactNeighborX="1897" custLinFactNeighborY="-55728"/>
      <dgm:spPr/>
      <dgm:t>
        <a:bodyPr/>
        <a:lstStyle/>
        <a:p>
          <a:pPr rtl="1"/>
          <a:endParaRPr lang="ar-SA"/>
        </a:p>
      </dgm:t>
    </dgm:pt>
    <dgm:pt modelId="{E054F1AB-14BA-42E1-8238-3546403AED63}" type="pres">
      <dgm:prSet presAssocID="{D37FA9FE-6818-4165-A6D0-F1244C7EB552}" presName="rootConnector" presStyleLbl="node1" presStyleIdx="1" presStyleCnt="3"/>
      <dgm:spPr/>
      <dgm:t>
        <a:bodyPr/>
        <a:lstStyle/>
        <a:p>
          <a:pPr rtl="1"/>
          <a:endParaRPr lang="ar-SA"/>
        </a:p>
      </dgm:t>
    </dgm:pt>
    <dgm:pt modelId="{462B4CB8-695C-4CBA-8BC7-2141EF44C72F}" type="pres">
      <dgm:prSet presAssocID="{D37FA9FE-6818-4165-A6D0-F1244C7EB552}" presName="childShape" presStyleCnt="0"/>
      <dgm:spPr/>
    </dgm:pt>
    <dgm:pt modelId="{361389E9-3537-482B-9A82-8ED2BE873875}" type="pres">
      <dgm:prSet presAssocID="{C9E7C6EF-6BC1-46AA-9FFC-7E731057C465}" presName="Name13" presStyleLbl="parChTrans1D2" presStyleIdx="1" presStyleCnt="3"/>
      <dgm:spPr/>
      <dgm:t>
        <a:bodyPr/>
        <a:lstStyle/>
        <a:p>
          <a:pPr rtl="1"/>
          <a:endParaRPr lang="ar-SA"/>
        </a:p>
      </dgm:t>
    </dgm:pt>
    <dgm:pt modelId="{32871CB7-02E8-4884-B288-21A209E8C59A}" type="pres">
      <dgm:prSet presAssocID="{FEC0B786-4AC8-4480-8B23-7DE915E979E4}" presName="childText" presStyleLbl="bgAcc1" presStyleIdx="1" presStyleCnt="3" custScaleX="170049" custScaleY="368090">
        <dgm:presLayoutVars>
          <dgm:bulletEnabled val="1"/>
        </dgm:presLayoutVars>
      </dgm:prSet>
      <dgm:spPr/>
      <dgm:t>
        <a:bodyPr/>
        <a:lstStyle/>
        <a:p>
          <a:pPr rtl="1"/>
          <a:endParaRPr lang="ar-SA"/>
        </a:p>
      </dgm:t>
    </dgm:pt>
    <dgm:pt modelId="{B30A8D5A-B437-4E7A-981A-A71A6C8904AA}" type="pres">
      <dgm:prSet presAssocID="{2B632F1A-97BD-40EC-B55B-B1949D0459ED}" presName="root" presStyleCnt="0"/>
      <dgm:spPr/>
    </dgm:pt>
    <dgm:pt modelId="{2D6B81A0-A309-4735-8077-D1412C646E27}" type="pres">
      <dgm:prSet presAssocID="{2B632F1A-97BD-40EC-B55B-B1949D0459ED}" presName="rootComposite" presStyleCnt="0"/>
      <dgm:spPr/>
    </dgm:pt>
    <dgm:pt modelId="{98DF5E2E-F283-445F-B8E4-1B4138B1837C}" type="pres">
      <dgm:prSet presAssocID="{2B632F1A-97BD-40EC-B55B-B1949D0459ED}" presName="rootText" presStyleLbl="node1" presStyleIdx="2" presStyleCnt="3" custScaleY="42867" custLinFactNeighborX="-8116" custLinFactNeighborY="-62609"/>
      <dgm:spPr/>
      <dgm:t>
        <a:bodyPr/>
        <a:lstStyle/>
        <a:p>
          <a:pPr rtl="1"/>
          <a:endParaRPr lang="ar-SA"/>
        </a:p>
      </dgm:t>
    </dgm:pt>
    <dgm:pt modelId="{0F30F91C-887F-47ED-AA99-E155CEFF089A}" type="pres">
      <dgm:prSet presAssocID="{2B632F1A-97BD-40EC-B55B-B1949D0459ED}" presName="rootConnector" presStyleLbl="node1" presStyleIdx="2" presStyleCnt="3"/>
      <dgm:spPr/>
      <dgm:t>
        <a:bodyPr/>
        <a:lstStyle/>
        <a:p>
          <a:pPr rtl="1"/>
          <a:endParaRPr lang="ar-SA"/>
        </a:p>
      </dgm:t>
    </dgm:pt>
    <dgm:pt modelId="{818ACF6E-9766-49DF-A2EC-A3E08CDAE24C}" type="pres">
      <dgm:prSet presAssocID="{2B632F1A-97BD-40EC-B55B-B1949D0459ED}" presName="childShape" presStyleCnt="0"/>
      <dgm:spPr/>
    </dgm:pt>
    <dgm:pt modelId="{EF741A9C-71BE-4C96-94AF-E4594A56311A}" type="pres">
      <dgm:prSet presAssocID="{4008A82D-67A2-4C01-A3FA-C5E30DC3D651}" presName="Name13" presStyleLbl="parChTrans1D2" presStyleIdx="2" presStyleCnt="3"/>
      <dgm:spPr/>
      <dgm:t>
        <a:bodyPr/>
        <a:lstStyle/>
        <a:p>
          <a:pPr rtl="1"/>
          <a:endParaRPr lang="ar-SA"/>
        </a:p>
      </dgm:t>
    </dgm:pt>
    <dgm:pt modelId="{8EDD6B57-DBCA-44CE-873F-1CC2489E9337}" type="pres">
      <dgm:prSet presAssocID="{2E49037C-A380-40FE-9C42-591696E2CA03}" presName="childText" presStyleLbl="bgAcc1" presStyleIdx="2" presStyleCnt="3" custScaleX="132540" custScaleY="308143">
        <dgm:presLayoutVars>
          <dgm:bulletEnabled val="1"/>
        </dgm:presLayoutVars>
      </dgm:prSet>
      <dgm:spPr/>
      <dgm:t>
        <a:bodyPr/>
        <a:lstStyle/>
        <a:p>
          <a:pPr rtl="1"/>
          <a:endParaRPr lang="ar-SA"/>
        </a:p>
      </dgm:t>
    </dgm:pt>
  </dgm:ptLst>
  <dgm:cxnLst>
    <dgm:cxn modelId="{4F36C378-6A41-4F71-A9BE-C8657FCFE26E}" srcId="{1A90232A-498D-45EC-99E4-043C4B16AC6C}" destId="{CF2F0F20-2812-4B85-9C0B-2833456F09D3}" srcOrd="0" destOrd="0" parTransId="{EAC494F2-DDFB-415C-9C7A-96DA9D154E61}" sibTransId="{75B4C1CF-9D8A-4E06-A22E-B93A344402B1}"/>
    <dgm:cxn modelId="{5486D93F-5967-476D-AF27-C91766EDB9F3}" type="presOf" srcId="{D37FA9FE-6818-4165-A6D0-F1244C7EB552}" destId="{E054F1AB-14BA-42E1-8238-3546403AED63}" srcOrd="1" destOrd="0" presId="urn:microsoft.com/office/officeart/2005/8/layout/hierarchy3"/>
    <dgm:cxn modelId="{90C16753-F63A-4033-BCF0-5286B5892D78}" srcId="{D37FA9FE-6818-4165-A6D0-F1244C7EB552}" destId="{FEC0B786-4AC8-4480-8B23-7DE915E979E4}" srcOrd="0" destOrd="0" parTransId="{C9E7C6EF-6BC1-46AA-9FFC-7E731057C465}" sibTransId="{EA9E6905-4578-415D-8DDA-8C514CB46AE4}"/>
    <dgm:cxn modelId="{46ED24A1-FE06-47D0-B483-1B23481EEC82}" srcId="{CF2F0F20-2812-4B85-9C0B-2833456F09D3}" destId="{38686999-91A5-41C9-B6AF-39729D28C296}" srcOrd="0" destOrd="0" parTransId="{3F7927C1-043C-4567-8EBA-DBCBB72A3B1C}" sibTransId="{8553D994-EC76-48D5-A015-D586292824AE}"/>
    <dgm:cxn modelId="{3FC40183-6C28-47D4-86D5-9A2801DEB534}" type="presOf" srcId="{FEC0B786-4AC8-4480-8B23-7DE915E979E4}" destId="{32871CB7-02E8-4884-B288-21A209E8C59A}" srcOrd="0" destOrd="0" presId="urn:microsoft.com/office/officeart/2005/8/layout/hierarchy3"/>
    <dgm:cxn modelId="{5F17D809-8126-4FB5-91E9-29F1DC50DC59}" srcId="{1A90232A-498D-45EC-99E4-043C4B16AC6C}" destId="{2B632F1A-97BD-40EC-B55B-B1949D0459ED}" srcOrd="2" destOrd="0" parTransId="{F9DB2D09-FF77-4401-824E-087D477A6C69}" sibTransId="{CE42E6DD-83C6-40B3-8264-9D7EE8B63C4F}"/>
    <dgm:cxn modelId="{364AE144-86FA-45FB-BFDE-9F16B33672C0}" type="presOf" srcId="{4008A82D-67A2-4C01-A3FA-C5E30DC3D651}" destId="{EF741A9C-71BE-4C96-94AF-E4594A56311A}" srcOrd="0" destOrd="0" presId="urn:microsoft.com/office/officeart/2005/8/layout/hierarchy3"/>
    <dgm:cxn modelId="{9FB1F9E9-1EF2-42CE-8442-200F56EABDDD}" srcId="{1A90232A-498D-45EC-99E4-043C4B16AC6C}" destId="{D37FA9FE-6818-4165-A6D0-F1244C7EB552}" srcOrd="1" destOrd="0" parTransId="{E8DE0000-1ABC-4D0A-BE5A-82243C3C2624}" sibTransId="{A2DFE303-50A2-464F-8B9B-49C0CFD303A9}"/>
    <dgm:cxn modelId="{B3D4EC20-A4D4-4300-8815-9CB3E3F0885C}" type="presOf" srcId="{3F7927C1-043C-4567-8EBA-DBCBB72A3B1C}" destId="{C8AAFF10-31BB-49F6-A92A-C03682C85798}" srcOrd="0" destOrd="0" presId="urn:microsoft.com/office/officeart/2005/8/layout/hierarchy3"/>
    <dgm:cxn modelId="{0CD44B33-7791-40CA-9835-D95C896824B9}" type="presOf" srcId="{1A90232A-498D-45EC-99E4-043C4B16AC6C}" destId="{4B0CCF6E-FA41-49F1-8720-9CBEBE5AA955}" srcOrd="0" destOrd="0" presId="urn:microsoft.com/office/officeart/2005/8/layout/hierarchy3"/>
    <dgm:cxn modelId="{E8DACC8A-7A8C-464C-B390-892B2E55C5B6}" type="presOf" srcId="{C9E7C6EF-6BC1-46AA-9FFC-7E731057C465}" destId="{361389E9-3537-482B-9A82-8ED2BE873875}" srcOrd="0" destOrd="0" presId="urn:microsoft.com/office/officeart/2005/8/layout/hierarchy3"/>
    <dgm:cxn modelId="{9440FB87-CADF-49E1-8471-F8737041392A}" type="presOf" srcId="{D37FA9FE-6818-4165-A6D0-F1244C7EB552}" destId="{B1DA4538-946B-49A6-AAFD-5F92DA1E3DCF}" srcOrd="0" destOrd="0" presId="urn:microsoft.com/office/officeart/2005/8/layout/hierarchy3"/>
    <dgm:cxn modelId="{AB853048-FA80-46B9-A705-A8507A1D90AB}" type="presOf" srcId="{2E49037C-A380-40FE-9C42-591696E2CA03}" destId="{8EDD6B57-DBCA-44CE-873F-1CC2489E9337}" srcOrd="0" destOrd="0" presId="urn:microsoft.com/office/officeart/2005/8/layout/hierarchy3"/>
    <dgm:cxn modelId="{668F83D3-2CE2-4F54-B6F2-1028B8501052}" type="presOf" srcId="{CF2F0F20-2812-4B85-9C0B-2833456F09D3}" destId="{C59ADC25-A22C-49E4-B14C-3197268C9C34}" srcOrd="1" destOrd="0" presId="urn:microsoft.com/office/officeart/2005/8/layout/hierarchy3"/>
    <dgm:cxn modelId="{C3B61F59-001D-4EDC-9316-91DE3DCAA4B8}" type="presOf" srcId="{2B632F1A-97BD-40EC-B55B-B1949D0459ED}" destId="{98DF5E2E-F283-445F-B8E4-1B4138B1837C}" srcOrd="0" destOrd="0" presId="urn:microsoft.com/office/officeart/2005/8/layout/hierarchy3"/>
    <dgm:cxn modelId="{5B63E57B-5AE1-4990-A851-592EC2B38620}" type="presOf" srcId="{2B632F1A-97BD-40EC-B55B-B1949D0459ED}" destId="{0F30F91C-887F-47ED-AA99-E155CEFF089A}" srcOrd="1" destOrd="0" presId="urn:microsoft.com/office/officeart/2005/8/layout/hierarchy3"/>
    <dgm:cxn modelId="{1BF41D2E-88C7-4AAA-92F5-D2658359599D}" srcId="{2B632F1A-97BD-40EC-B55B-B1949D0459ED}" destId="{2E49037C-A380-40FE-9C42-591696E2CA03}" srcOrd="0" destOrd="0" parTransId="{4008A82D-67A2-4C01-A3FA-C5E30DC3D651}" sibTransId="{0735347E-67FC-42A4-A97D-685C1092EC89}"/>
    <dgm:cxn modelId="{9FE68658-9C7C-4BEE-9E18-A11B375CF539}" type="presOf" srcId="{CF2F0F20-2812-4B85-9C0B-2833456F09D3}" destId="{447D0AFD-D344-4840-9562-C6A137AF0809}" srcOrd="0" destOrd="0" presId="urn:microsoft.com/office/officeart/2005/8/layout/hierarchy3"/>
    <dgm:cxn modelId="{BF8854FF-0947-407E-9E1C-5246779B2135}" type="presOf" srcId="{38686999-91A5-41C9-B6AF-39729D28C296}" destId="{EEBCF92F-BE9E-4AD1-8728-2641E867883D}" srcOrd="0" destOrd="0" presId="urn:microsoft.com/office/officeart/2005/8/layout/hierarchy3"/>
    <dgm:cxn modelId="{18F6D5D0-3FBC-4F50-8B79-8A08BED07617}" type="presParOf" srcId="{4B0CCF6E-FA41-49F1-8720-9CBEBE5AA955}" destId="{E4E8AAD5-AB1E-4F08-BBE5-DE157E72AA65}" srcOrd="0" destOrd="0" presId="urn:microsoft.com/office/officeart/2005/8/layout/hierarchy3"/>
    <dgm:cxn modelId="{A933829F-C7E5-4DDF-A9D9-BA121A49AF6B}" type="presParOf" srcId="{E4E8AAD5-AB1E-4F08-BBE5-DE157E72AA65}" destId="{CFD57133-0A23-4367-8DF6-D32AC6632E50}" srcOrd="0" destOrd="0" presId="urn:microsoft.com/office/officeart/2005/8/layout/hierarchy3"/>
    <dgm:cxn modelId="{ED2AC7DD-F84C-438F-931F-777C5AB6A9FA}" type="presParOf" srcId="{CFD57133-0A23-4367-8DF6-D32AC6632E50}" destId="{447D0AFD-D344-4840-9562-C6A137AF0809}" srcOrd="0" destOrd="0" presId="urn:microsoft.com/office/officeart/2005/8/layout/hierarchy3"/>
    <dgm:cxn modelId="{1991220A-5840-4B6D-869A-FA581D3E6E62}" type="presParOf" srcId="{CFD57133-0A23-4367-8DF6-D32AC6632E50}" destId="{C59ADC25-A22C-49E4-B14C-3197268C9C34}" srcOrd="1" destOrd="0" presId="urn:microsoft.com/office/officeart/2005/8/layout/hierarchy3"/>
    <dgm:cxn modelId="{A6609AEB-ED82-4599-9088-97027F57EB7B}" type="presParOf" srcId="{E4E8AAD5-AB1E-4F08-BBE5-DE157E72AA65}" destId="{39407A21-BECD-4FE4-AE8C-92C1101E98C8}" srcOrd="1" destOrd="0" presId="urn:microsoft.com/office/officeart/2005/8/layout/hierarchy3"/>
    <dgm:cxn modelId="{7DB46810-6A29-4737-9CB6-1CCC60CBF61D}" type="presParOf" srcId="{39407A21-BECD-4FE4-AE8C-92C1101E98C8}" destId="{C8AAFF10-31BB-49F6-A92A-C03682C85798}" srcOrd="0" destOrd="0" presId="urn:microsoft.com/office/officeart/2005/8/layout/hierarchy3"/>
    <dgm:cxn modelId="{34FA8C0D-D6E8-48B5-BE67-51300BA951AC}" type="presParOf" srcId="{39407A21-BECD-4FE4-AE8C-92C1101E98C8}" destId="{EEBCF92F-BE9E-4AD1-8728-2641E867883D}" srcOrd="1" destOrd="0" presId="urn:microsoft.com/office/officeart/2005/8/layout/hierarchy3"/>
    <dgm:cxn modelId="{DBC2F945-667F-4D6B-8A32-132BD5723107}" type="presParOf" srcId="{4B0CCF6E-FA41-49F1-8720-9CBEBE5AA955}" destId="{91E3ED26-B91F-4334-927E-5D393E005E54}" srcOrd="1" destOrd="0" presId="urn:microsoft.com/office/officeart/2005/8/layout/hierarchy3"/>
    <dgm:cxn modelId="{F5962804-9555-4BE8-BAEA-6BB19B66BB98}" type="presParOf" srcId="{91E3ED26-B91F-4334-927E-5D393E005E54}" destId="{815233E6-F965-46AE-BA03-D950E4DA8006}" srcOrd="0" destOrd="0" presId="urn:microsoft.com/office/officeart/2005/8/layout/hierarchy3"/>
    <dgm:cxn modelId="{000F3437-A4C5-422B-9CDE-7B5C0F23BF48}" type="presParOf" srcId="{815233E6-F965-46AE-BA03-D950E4DA8006}" destId="{B1DA4538-946B-49A6-AAFD-5F92DA1E3DCF}" srcOrd="0" destOrd="0" presId="urn:microsoft.com/office/officeart/2005/8/layout/hierarchy3"/>
    <dgm:cxn modelId="{C550441D-6054-45AC-A803-0DF856723009}" type="presParOf" srcId="{815233E6-F965-46AE-BA03-D950E4DA8006}" destId="{E054F1AB-14BA-42E1-8238-3546403AED63}" srcOrd="1" destOrd="0" presId="urn:microsoft.com/office/officeart/2005/8/layout/hierarchy3"/>
    <dgm:cxn modelId="{283AF8A7-E641-453B-A8FC-F3D22334C184}" type="presParOf" srcId="{91E3ED26-B91F-4334-927E-5D393E005E54}" destId="{462B4CB8-695C-4CBA-8BC7-2141EF44C72F}" srcOrd="1" destOrd="0" presId="urn:microsoft.com/office/officeart/2005/8/layout/hierarchy3"/>
    <dgm:cxn modelId="{5DF67C91-D35E-406B-B57B-4C678E564B05}" type="presParOf" srcId="{462B4CB8-695C-4CBA-8BC7-2141EF44C72F}" destId="{361389E9-3537-482B-9A82-8ED2BE873875}" srcOrd="0" destOrd="0" presId="urn:microsoft.com/office/officeart/2005/8/layout/hierarchy3"/>
    <dgm:cxn modelId="{5547366D-90D2-486D-A61E-42C9EEC72A82}" type="presParOf" srcId="{462B4CB8-695C-4CBA-8BC7-2141EF44C72F}" destId="{32871CB7-02E8-4884-B288-21A209E8C59A}" srcOrd="1" destOrd="0" presId="urn:microsoft.com/office/officeart/2005/8/layout/hierarchy3"/>
    <dgm:cxn modelId="{D6C7E089-1C33-4A75-885E-0046D5E968F8}" type="presParOf" srcId="{4B0CCF6E-FA41-49F1-8720-9CBEBE5AA955}" destId="{B30A8D5A-B437-4E7A-981A-A71A6C8904AA}" srcOrd="2" destOrd="0" presId="urn:microsoft.com/office/officeart/2005/8/layout/hierarchy3"/>
    <dgm:cxn modelId="{D9E377D8-11A8-4720-89D5-FB74EBAED655}" type="presParOf" srcId="{B30A8D5A-B437-4E7A-981A-A71A6C8904AA}" destId="{2D6B81A0-A309-4735-8077-D1412C646E27}" srcOrd="0" destOrd="0" presId="urn:microsoft.com/office/officeart/2005/8/layout/hierarchy3"/>
    <dgm:cxn modelId="{E0677B7C-154C-4A2B-B085-ADEFC4238762}" type="presParOf" srcId="{2D6B81A0-A309-4735-8077-D1412C646E27}" destId="{98DF5E2E-F283-445F-B8E4-1B4138B1837C}" srcOrd="0" destOrd="0" presId="urn:microsoft.com/office/officeart/2005/8/layout/hierarchy3"/>
    <dgm:cxn modelId="{39EF6FA6-0B0D-4717-B901-BBFEA313910D}" type="presParOf" srcId="{2D6B81A0-A309-4735-8077-D1412C646E27}" destId="{0F30F91C-887F-47ED-AA99-E155CEFF089A}" srcOrd="1" destOrd="0" presId="urn:microsoft.com/office/officeart/2005/8/layout/hierarchy3"/>
    <dgm:cxn modelId="{2342EF37-2B69-4E4E-8274-59BE631F5469}" type="presParOf" srcId="{B30A8D5A-B437-4E7A-981A-A71A6C8904AA}" destId="{818ACF6E-9766-49DF-A2EC-A3E08CDAE24C}" srcOrd="1" destOrd="0" presId="urn:microsoft.com/office/officeart/2005/8/layout/hierarchy3"/>
    <dgm:cxn modelId="{06B159D7-22E1-43EB-B85B-94B9F0562087}" type="presParOf" srcId="{818ACF6E-9766-49DF-A2EC-A3E08CDAE24C}" destId="{EF741A9C-71BE-4C96-94AF-E4594A56311A}" srcOrd="0" destOrd="0" presId="urn:microsoft.com/office/officeart/2005/8/layout/hierarchy3"/>
    <dgm:cxn modelId="{3E649858-9F7E-49D2-B943-03E5DDEC8FE5}" type="presParOf" srcId="{818ACF6E-9766-49DF-A2EC-A3E08CDAE24C}" destId="{8EDD6B57-DBCA-44CE-873F-1CC2489E9337}" srcOrd="1"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CB2F73A-70EF-4D62-AF41-C2D2E406EBF2}">
      <dsp:nvSpPr>
        <dsp:cNvPr id="0" name=""/>
        <dsp:cNvSpPr/>
      </dsp:nvSpPr>
      <dsp:spPr>
        <a:xfrm>
          <a:off x="3708796" y="1701390"/>
          <a:ext cx="1636842" cy="778988"/>
        </a:xfrm>
        <a:custGeom>
          <a:avLst/>
          <a:gdLst/>
          <a:ahLst/>
          <a:cxnLst/>
          <a:rect l="0" t="0" r="0" b="0"/>
          <a:pathLst>
            <a:path>
              <a:moveTo>
                <a:pt x="0" y="0"/>
              </a:moveTo>
              <a:lnTo>
                <a:pt x="0" y="530857"/>
              </a:lnTo>
              <a:lnTo>
                <a:pt x="1636842" y="530857"/>
              </a:lnTo>
              <a:lnTo>
                <a:pt x="1636842" y="778988"/>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9A9723-B45A-4AE1-A7A8-30DF706B7928}">
      <dsp:nvSpPr>
        <dsp:cNvPr id="0" name=""/>
        <dsp:cNvSpPr/>
      </dsp:nvSpPr>
      <dsp:spPr>
        <a:xfrm>
          <a:off x="2071953" y="1701390"/>
          <a:ext cx="1636842" cy="778988"/>
        </a:xfrm>
        <a:custGeom>
          <a:avLst/>
          <a:gdLst/>
          <a:ahLst/>
          <a:cxnLst/>
          <a:rect l="0" t="0" r="0" b="0"/>
          <a:pathLst>
            <a:path>
              <a:moveTo>
                <a:pt x="1636842" y="0"/>
              </a:moveTo>
              <a:lnTo>
                <a:pt x="1636842" y="530857"/>
              </a:lnTo>
              <a:lnTo>
                <a:pt x="0" y="530857"/>
              </a:lnTo>
              <a:lnTo>
                <a:pt x="0" y="778988"/>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517740-FD5E-473E-AF1B-3E80F1F6F113}">
      <dsp:nvSpPr>
        <dsp:cNvPr id="0" name=""/>
        <dsp:cNvSpPr/>
      </dsp:nvSpPr>
      <dsp:spPr>
        <a:xfrm>
          <a:off x="2369560" y="561"/>
          <a:ext cx="2678470" cy="170082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3C4C78-1DDB-4361-98A6-C2492C8ACECE}">
      <dsp:nvSpPr>
        <dsp:cNvPr id="0" name=""/>
        <dsp:cNvSpPr/>
      </dsp:nvSpPr>
      <dsp:spPr>
        <a:xfrm>
          <a:off x="2667168" y="283288"/>
          <a:ext cx="2678470" cy="1700828"/>
        </a:xfrm>
        <a:prstGeom prst="roundRect">
          <a:avLst>
            <a:gd name="adj" fmla="val 10000"/>
          </a:avLst>
        </a:prstGeom>
        <a:solidFill>
          <a:schemeClr val="bg1">
            <a:alpha val="9000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ar-SA" sz="3400" kern="1200" dirty="0" smtClean="0">
              <a:solidFill>
                <a:schemeClr val="bg2">
                  <a:lumMod val="10000"/>
                </a:schemeClr>
              </a:solidFill>
            </a:rPr>
            <a:t>النظام الاداري</a:t>
          </a:r>
          <a:endParaRPr lang="ar-SA" sz="3400" kern="1200" dirty="0">
            <a:solidFill>
              <a:schemeClr val="bg2">
                <a:lumMod val="10000"/>
              </a:schemeClr>
            </a:solidFill>
          </a:endParaRPr>
        </a:p>
      </dsp:txBody>
      <dsp:txXfrm>
        <a:off x="2667168" y="283288"/>
        <a:ext cx="2678470" cy="1700828"/>
      </dsp:txXfrm>
    </dsp:sp>
    <dsp:sp modelId="{5849E904-6FAB-48C7-97CB-1913764384E8}">
      <dsp:nvSpPr>
        <dsp:cNvPr id="0" name=""/>
        <dsp:cNvSpPr/>
      </dsp:nvSpPr>
      <dsp:spPr>
        <a:xfrm>
          <a:off x="732717" y="2480378"/>
          <a:ext cx="2678470" cy="170082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513A66-4C6A-4271-A24D-B0BC5095F029}">
      <dsp:nvSpPr>
        <dsp:cNvPr id="0" name=""/>
        <dsp:cNvSpPr/>
      </dsp:nvSpPr>
      <dsp:spPr>
        <a:xfrm>
          <a:off x="1030325" y="2763105"/>
          <a:ext cx="2678470" cy="170082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ar-SA" sz="3400" kern="1200" dirty="0" smtClean="0"/>
            <a:t>الدولة الموحدة (المركزية الادارية)</a:t>
          </a:r>
          <a:endParaRPr lang="ar-SA" sz="3400" kern="1200" dirty="0"/>
        </a:p>
      </dsp:txBody>
      <dsp:txXfrm>
        <a:off x="1030325" y="2763105"/>
        <a:ext cx="2678470" cy="1700828"/>
      </dsp:txXfrm>
    </dsp:sp>
    <dsp:sp modelId="{2003C484-2336-4E12-A90F-73A4091F8E91}">
      <dsp:nvSpPr>
        <dsp:cNvPr id="0" name=""/>
        <dsp:cNvSpPr/>
      </dsp:nvSpPr>
      <dsp:spPr>
        <a:xfrm>
          <a:off x="4006403" y="2480378"/>
          <a:ext cx="2678470" cy="170082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35DD99-82BE-43AC-AD33-ED2AE81D5D3C}">
      <dsp:nvSpPr>
        <dsp:cNvPr id="0" name=""/>
        <dsp:cNvSpPr/>
      </dsp:nvSpPr>
      <dsp:spPr>
        <a:xfrm>
          <a:off x="4304011" y="2763105"/>
          <a:ext cx="2678470" cy="170082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rtl="1">
            <a:lnSpc>
              <a:spcPct val="90000"/>
            </a:lnSpc>
            <a:spcBef>
              <a:spcPct val="0"/>
            </a:spcBef>
            <a:spcAft>
              <a:spcPct val="35000"/>
            </a:spcAft>
          </a:pPr>
          <a:r>
            <a:rPr lang="ar-SA" sz="3400" kern="1200" dirty="0" smtClean="0"/>
            <a:t>دويلات المدن</a:t>
          </a:r>
          <a:endParaRPr lang="ar-SA" sz="3400" kern="1200" dirty="0"/>
        </a:p>
      </dsp:txBody>
      <dsp:txXfrm>
        <a:off x="4304011" y="2763105"/>
        <a:ext cx="2678470" cy="1700828"/>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C34DBA-04B3-4920-819D-3E21B7A2544A}">
      <dsp:nvSpPr>
        <dsp:cNvPr id="0" name=""/>
        <dsp:cNvSpPr/>
      </dsp:nvSpPr>
      <dsp:spPr>
        <a:xfrm>
          <a:off x="0" y="0"/>
          <a:ext cx="4352032" cy="4352032"/>
        </a:xfrm>
        <a:prstGeom prst="triangl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44C06B-686E-458C-BB4D-CF50F1611946}">
      <dsp:nvSpPr>
        <dsp:cNvPr id="0" name=""/>
        <dsp:cNvSpPr/>
      </dsp:nvSpPr>
      <dsp:spPr>
        <a:xfrm>
          <a:off x="2730598" y="308446"/>
          <a:ext cx="3963630" cy="841072"/>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C00000"/>
              </a:solidFill>
              <a:cs typeface="+mj-cs"/>
            </a:rPr>
            <a:t>زوجة الملك وولي عهده </a:t>
          </a:r>
        </a:p>
        <a:p>
          <a:pPr lvl="0" algn="ctr" defTabSz="889000" rtl="1">
            <a:lnSpc>
              <a:spcPct val="90000"/>
            </a:lnSpc>
            <a:spcBef>
              <a:spcPct val="0"/>
            </a:spcBef>
            <a:spcAft>
              <a:spcPct val="35000"/>
            </a:spcAft>
          </a:pPr>
          <a:r>
            <a:rPr lang="ar-SA" sz="2000" b="1" kern="1200" dirty="0" smtClean="0">
              <a:cs typeface="+mj-cs"/>
            </a:rPr>
            <a:t>والطاقم الاداري الموجود معهم.</a:t>
          </a:r>
          <a:endParaRPr lang="ar-SA" sz="2000" b="1" kern="1200" dirty="0">
            <a:cs typeface="+mj-cs"/>
          </a:endParaRPr>
        </a:p>
      </dsp:txBody>
      <dsp:txXfrm>
        <a:off x="2730598" y="308446"/>
        <a:ext cx="3963630" cy="841072"/>
      </dsp:txXfrm>
    </dsp:sp>
    <dsp:sp modelId="{D216929E-94EB-4819-B7A9-D6BE977E093A}">
      <dsp:nvSpPr>
        <dsp:cNvPr id="0" name=""/>
        <dsp:cNvSpPr/>
      </dsp:nvSpPr>
      <dsp:spPr>
        <a:xfrm>
          <a:off x="3021825" y="1414917"/>
          <a:ext cx="4653127" cy="1219323"/>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C00000"/>
              </a:solidFill>
              <a:cs typeface="+mj-cs"/>
            </a:rPr>
            <a:t>رئيس الوزراء: </a:t>
          </a:r>
        </a:p>
        <a:p>
          <a:pPr lvl="0" algn="ctr" defTabSz="889000" rtl="1">
            <a:lnSpc>
              <a:spcPct val="90000"/>
            </a:lnSpc>
            <a:spcBef>
              <a:spcPct val="0"/>
            </a:spcBef>
            <a:spcAft>
              <a:spcPct val="35000"/>
            </a:spcAft>
          </a:pPr>
          <a:r>
            <a:rPr lang="ar-SA" sz="2000" b="1" kern="1200" dirty="0" smtClean="0">
              <a:solidFill>
                <a:srgbClr val="0070C0"/>
              </a:solidFill>
              <a:cs typeface="+mj-cs"/>
            </a:rPr>
            <a:t>لم يكن موجود </a:t>
          </a:r>
          <a:r>
            <a:rPr lang="ar-SA" sz="2000" b="1" kern="1200" dirty="0" smtClean="0">
              <a:solidFill>
                <a:srgbClr val="0070C0"/>
              </a:solidFill>
              <a:cs typeface="+mj-cs"/>
            </a:rPr>
            <a:t>في عهد حمورابي حتى ظهر في  </a:t>
          </a:r>
          <a:r>
            <a:rPr lang="ar-SA" sz="2000" b="1" kern="1200" dirty="0" smtClean="0">
              <a:solidFill>
                <a:srgbClr val="0070C0"/>
              </a:solidFill>
              <a:cs typeface="+mj-cs"/>
            </a:rPr>
            <a:t>الحضارة البابلية و وجد في ظل الدولة الاشورية و مهمته ادارة السياسة الخارجية للدولة</a:t>
          </a:r>
          <a:endParaRPr lang="ar-SA" sz="2000" b="1" kern="1200" dirty="0">
            <a:solidFill>
              <a:srgbClr val="0070C0"/>
            </a:solidFill>
            <a:cs typeface="+mj-cs"/>
          </a:endParaRPr>
        </a:p>
      </dsp:txBody>
      <dsp:txXfrm>
        <a:off x="3021825" y="1414917"/>
        <a:ext cx="4653127" cy="1219323"/>
      </dsp:txXfrm>
    </dsp:sp>
    <dsp:sp modelId="{F0B98C2C-8B91-468E-B352-D2AF608D0C7E}">
      <dsp:nvSpPr>
        <dsp:cNvPr id="0" name=""/>
        <dsp:cNvSpPr/>
      </dsp:nvSpPr>
      <dsp:spPr>
        <a:xfrm>
          <a:off x="2658817" y="2773385"/>
          <a:ext cx="4861017" cy="1218673"/>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C00000"/>
              </a:solidFill>
              <a:cs typeface="+mj-cs"/>
            </a:rPr>
            <a:t>الوزير الأكبر :</a:t>
          </a:r>
        </a:p>
        <a:p>
          <a:pPr lvl="0" algn="ctr" defTabSz="889000" rtl="1">
            <a:lnSpc>
              <a:spcPct val="90000"/>
            </a:lnSpc>
            <a:spcBef>
              <a:spcPct val="0"/>
            </a:spcBef>
            <a:spcAft>
              <a:spcPct val="35000"/>
            </a:spcAft>
          </a:pPr>
          <a:r>
            <a:rPr lang="ar-SA" sz="2000" b="1" kern="1200" dirty="0" smtClean="0">
              <a:solidFill>
                <a:srgbClr val="00B050"/>
              </a:solidFill>
              <a:cs typeface="+mj-cs"/>
            </a:rPr>
            <a:t>يقوم بتأمين متطلبات القصر الملكي من الاشخاص و الاموال و الاشراف على جباية الضرائب </a:t>
          </a:r>
          <a:endParaRPr lang="ar-SA" sz="2000" b="1" kern="1200" dirty="0">
            <a:solidFill>
              <a:srgbClr val="00B050"/>
            </a:solidFill>
            <a:cs typeface="+mj-cs"/>
          </a:endParaRPr>
        </a:p>
      </dsp:txBody>
      <dsp:txXfrm>
        <a:off x="2658817" y="2773385"/>
        <a:ext cx="4861017" cy="1218673"/>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41E7766-E004-4D86-BB77-24988573F9E9}">
      <dsp:nvSpPr>
        <dsp:cNvPr id="0" name=""/>
        <dsp:cNvSpPr/>
      </dsp:nvSpPr>
      <dsp:spPr>
        <a:xfrm>
          <a:off x="435495" y="0"/>
          <a:ext cx="4352032" cy="4352032"/>
        </a:xfrm>
        <a:prstGeom prst="triangl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6F5839-E01E-4973-A431-17887BD43D38}">
      <dsp:nvSpPr>
        <dsp:cNvPr id="0" name=""/>
        <dsp:cNvSpPr/>
      </dsp:nvSpPr>
      <dsp:spPr>
        <a:xfrm>
          <a:off x="936099" y="227951"/>
          <a:ext cx="6277690" cy="670286"/>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C00000"/>
              </a:solidFill>
              <a:cs typeface="+mj-cs"/>
            </a:rPr>
            <a:t>وزير المالية :</a:t>
          </a:r>
        </a:p>
        <a:p>
          <a:pPr lvl="0" algn="ctr" defTabSz="889000" rtl="1">
            <a:lnSpc>
              <a:spcPct val="90000"/>
            </a:lnSpc>
            <a:spcBef>
              <a:spcPct val="0"/>
            </a:spcBef>
            <a:spcAft>
              <a:spcPct val="35000"/>
            </a:spcAft>
          </a:pPr>
          <a:r>
            <a:rPr lang="ar-SA" sz="2000" b="1" kern="1200" dirty="0" smtClean="0">
              <a:solidFill>
                <a:srgbClr val="0070C0"/>
              </a:solidFill>
              <a:cs typeface="+mj-cs"/>
            </a:rPr>
            <a:t>يدير شؤون البلاد من الناحية الاقتصادية و المالية</a:t>
          </a:r>
          <a:endParaRPr lang="ar-SA" sz="2000" b="1" kern="1200" dirty="0">
            <a:solidFill>
              <a:srgbClr val="0070C0"/>
            </a:solidFill>
            <a:cs typeface="+mj-cs"/>
          </a:endParaRPr>
        </a:p>
      </dsp:txBody>
      <dsp:txXfrm>
        <a:off x="936099" y="227951"/>
        <a:ext cx="6277690" cy="670286"/>
      </dsp:txXfrm>
    </dsp:sp>
    <dsp:sp modelId="{FB1A4CC1-9209-4413-92D3-9DA3B8214534}">
      <dsp:nvSpPr>
        <dsp:cNvPr id="0" name=""/>
        <dsp:cNvSpPr/>
      </dsp:nvSpPr>
      <dsp:spPr>
        <a:xfrm>
          <a:off x="936099" y="1020960"/>
          <a:ext cx="7059011" cy="1139967"/>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C00000"/>
              </a:solidFill>
              <a:cs typeface="+mj-cs"/>
            </a:rPr>
            <a:t>رئيس أركان الجيش :</a:t>
          </a:r>
        </a:p>
        <a:p>
          <a:pPr lvl="0" algn="ctr" defTabSz="889000" rtl="1">
            <a:lnSpc>
              <a:spcPct val="90000"/>
            </a:lnSpc>
            <a:spcBef>
              <a:spcPct val="0"/>
            </a:spcBef>
            <a:spcAft>
              <a:spcPct val="35000"/>
            </a:spcAft>
          </a:pPr>
          <a:r>
            <a:rPr lang="ar-SA" sz="2000" b="1" kern="1200" dirty="0" smtClean="0">
              <a:solidFill>
                <a:srgbClr val="00B050"/>
              </a:solidFill>
              <a:cs typeface="+mj-cs"/>
            </a:rPr>
            <a:t>له أهمية بالغة في </a:t>
          </a:r>
          <a:r>
            <a:rPr lang="ar-SA" sz="2000" b="1" kern="1200" dirty="0" smtClean="0">
              <a:solidFill>
                <a:srgbClr val="00B050"/>
              </a:solidFill>
              <a:cs typeface="+mj-cs"/>
            </a:rPr>
            <a:t>الدولة الموحدة  </a:t>
          </a:r>
          <a:r>
            <a:rPr lang="ar-SA" sz="2000" b="1" kern="1200" dirty="0" smtClean="0">
              <a:solidFill>
                <a:srgbClr val="00B050"/>
              </a:solidFill>
              <a:cs typeface="+mj-cs"/>
            </a:rPr>
            <a:t>لأنه كان يعتمد عليه في ادارة الامور </a:t>
          </a:r>
          <a:r>
            <a:rPr lang="ar-SA" sz="2000" b="1" kern="1200" dirty="0" smtClean="0">
              <a:solidFill>
                <a:srgbClr val="00B050"/>
              </a:solidFill>
              <a:cs typeface="+mj-cs"/>
            </a:rPr>
            <a:t>العسكرية وقت السلم والحرب ، يهتم به الملك ويغدقه اراضي وهدايا مضاعفة  ومرتبه يفوق القاضي والوزير</a:t>
          </a:r>
          <a:endParaRPr lang="ar-SA" sz="2000" b="1" kern="1200" dirty="0">
            <a:solidFill>
              <a:srgbClr val="00B050"/>
            </a:solidFill>
            <a:cs typeface="+mj-cs"/>
          </a:endParaRPr>
        </a:p>
      </dsp:txBody>
      <dsp:txXfrm>
        <a:off x="936099" y="1020960"/>
        <a:ext cx="7059011" cy="1139967"/>
      </dsp:txXfrm>
    </dsp:sp>
    <dsp:sp modelId="{86B21288-8621-485B-9D5B-DE41E5506E4A}">
      <dsp:nvSpPr>
        <dsp:cNvPr id="0" name=""/>
        <dsp:cNvSpPr/>
      </dsp:nvSpPr>
      <dsp:spPr>
        <a:xfrm>
          <a:off x="636499" y="2326820"/>
          <a:ext cx="7450180" cy="858298"/>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C00000"/>
              </a:solidFill>
              <a:cs typeface="+mj-cs"/>
            </a:rPr>
            <a:t>حكام المقاطعات :</a:t>
          </a:r>
        </a:p>
        <a:p>
          <a:pPr lvl="0" algn="ctr" defTabSz="889000" rtl="1">
            <a:lnSpc>
              <a:spcPct val="90000"/>
            </a:lnSpc>
            <a:spcBef>
              <a:spcPct val="0"/>
            </a:spcBef>
            <a:spcAft>
              <a:spcPct val="35000"/>
            </a:spcAft>
          </a:pPr>
          <a:r>
            <a:rPr lang="ar-SA" sz="2000" b="1" kern="1200" dirty="0" smtClean="0">
              <a:solidFill>
                <a:srgbClr val="FF0000"/>
              </a:solidFill>
              <a:cs typeface="+mj-cs"/>
            </a:rPr>
            <a:t>هم من يتولون ادارة أقاليم الدولة أو </a:t>
          </a:r>
          <a:r>
            <a:rPr lang="ar-SA" sz="2000" b="1" kern="1200" dirty="0" smtClean="0">
              <a:solidFill>
                <a:srgbClr val="FF0000"/>
              </a:solidFill>
              <a:cs typeface="+mj-cs"/>
            </a:rPr>
            <a:t>المقاطعات ، ومهامهم تنفيذ اوامر الملك وجمع الضرائب ، وكان يقدره الملك لانه عينه على الاقليم ، يكون من اقاربه او الموالين له  </a:t>
          </a:r>
          <a:endParaRPr lang="ar-SA" sz="2000" b="1" kern="1200" dirty="0">
            <a:solidFill>
              <a:srgbClr val="FF0000"/>
            </a:solidFill>
            <a:cs typeface="+mj-cs"/>
          </a:endParaRPr>
        </a:p>
      </dsp:txBody>
      <dsp:txXfrm>
        <a:off x="636499" y="2326820"/>
        <a:ext cx="7450180" cy="858298"/>
      </dsp:txXfrm>
    </dsp:sp>
    <dsp:sp modelId="{FA19B298-891D-492A-8091-BF7134F533A5}">
      <dsp:nvSpPr>
        <dsp:cNvPr id="0" name=""/>
        <dsp:cNvSpPr/>
      </dsp:nvSpPr>
      <dsp:spPr>
        <a:xfrm>
          <a:off x="720076" y="3289395"/>
          <a:ext cx="7241045" cy="771043"/>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C00000"/>
              </a:solidFill>
              <a:cs typeface="+mj-cs"/>
            </a:rPr>
            <a:t>رئيس الديوان الملكي :</a:t>
          </a:r>
        </a:p>
        <a:p>
          <a:pPr lvl="0" algn="ctr" defTabSz="889000" rtl="1">
            <a:lnSpc>
              <a:spcPct val="90000"/>
            </a:lnSpc>
            <a:spcBef>
              <a:spcPct val="0"/>
            </a:spcBef>
            <a:spcAft>
              <a:spcPct val="35000"/>
            </a:spcAft>
          </a:pPr>
          <a:r>
            <a:rPr lang="ar-SA" sz="2000" b="1" kern="1200" dirty="0" smtClean="0">
              <a:solidFill>
                <a:srgbClr val="7030A0"/>
              </a:solidFill>
              <a:cs typeface="+mj-cs"/>
            </a:rPr>
            <a:t>يهتم بالأشراف قصر الحكم و الحرس الملكي</a:t>
          </a:r>
          <a:endParaRPr lang="ar-SA" sz="2000" b="1" kern="1200" dirty="0">
            <a:solidFill>
              <a:srgbClr val="7030A0"/>
            </a:solidFill>
            <a:cs typeface="+mj-cs"/>
          </a:endParaRPr>
        </a:p>
      </dsp:txBody>
      <dsp:txXfrm>
        <a:off x="720076" y="3289395"/>
        <a:ext cx="7241045" cy="771043"/>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A15552-7B9C-4A89-84B4-CCE97E161FD3}">
      <dsp:nvSpPr>
        <dsp:cNvPr id="0" name=""/>
        <dsp:cNvSpPr/>
      </dsp:nvSpPr>
      <dsp:spPr>
        <a:xfrm>
          <a:off x="1107649" y="239568"/>
          <a:ext cx="2212684" cy="129077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dirty="0" smtClean="0">
              <a:cs typeface="+mj-cs"/>
            </a:rPr>
            <a:t>دفع الاجور و </a:t>
          </a:r>
          <a:r>
            <a:rPr lang="ar-SA" sz="1800" b="1" kern="1200" dirty="0" smtClean="0">
              <a:cs typeface="+mj-cs"/>
            </a:rPr>
            <a:t>الهبات وهبات لبعض المعابد والاشخاص</a:t>
          </a:r>
          <a:endParaRPr lang="ar-SA" sz="1800" b="1" kern="1200" dirty="0">
            <a:cs typeface="+mj-cs"/>
          </a:endParaRPr>
        </a:p>
      </dsp:txBody>
      <dsp:txXfrm>
        <a:off x="1107649" y="239568"/>
        <a:ext cx="2212684" cy="1290774"/>
      </dsp:txXfrm>
    </dsp:sp>
    <dsp:sp modelId="{925AFC30-C2F6-4DC5-B963-987EFF8349E5}">
      <dsp:nvSpPr>
        <dsp:cNvPr id="0" name=""/>
        <dsp:cNvSpPr/>
      </dsp:nvSpPr>
      <dsp:spPr>
        <a:xfrm rot="2485513">
          <a:off x="2868936" y="1351288"/>
          <a:ext cx="240766" cy="43563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endParaRPr lang="ar-SA" sz="1900" b="1" kern="1200">
            <a:cs typeface="+mj-cs"/>
          </a:endParaRPr>
        </a:p>
      </dsp:txBody>
      <dsp:txXfrm rot="2485513">
        <a:off x="2868936" y="1351288"/>
        <a:ext cx="240766" cy="435636"/>
      </dsp:txXfrm>
    </dsp:sp>
    <dsp:sp modelId="{6DAA1FE5-8E31-438A-8F30-9A17CBFB8146}">
      <dsp:nvSpPr>
        <dsp:cNvPr id="0" name=""/>
        <dsp:cNvSpPr/>
      </dsp:nvSpPr>
      <dsp:spPr>
        <a:xfrm>
          <a:off x="3003279" y="1505527"/>
          <a:ext cx="1290774" cy="129077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dirty="0" smtClean="0">
              <a:cs typeface="+mj-cs"/>
            </a:rPr>
            <a:t>نفقات القصور الملكية</a:t>
          </a:r>
          <a:endParaRPr lang="ar-SA" sz="1800" b="1" kern="1200" dirty="0">
            <a:cs typeface="+mj-cs"/>
          </a:endParaRPr>
        </a:p>
      </dsp:txBody>
      <dsp:txXfrm>
        <a:off x="3003279" y="1505527"/>
        <a:ext cx="1290774" cy="1290774"/>
      </dsp:txXfrm>
    </dsp:sp>
    <dsp:sp modelId="{CB8EE3A6-D461-45FE-809C-DC12D3945AE3}">
      <dsp:nvSpPr>
        <dsp:cNvPr id="0" name=""/>
        <dsp:cNvSpPr/>
      </dsp:nvSpPr>
      <dsp:spPr>
        <a:xfrm rot="6310431">
          <a:off x="3290236" y="2782298"/>
          <a:ext cx="256247" cy="43563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endParaRPr lang="ar-SA" sz="1900" b="1" kern="1200">
            <a:cs typeface="+mj-cs"/>
          </a:endParaRPr>
        </a:p>
      </dsp:txBody>
      <dsp:txXfrm rot="6310431">
        <a:off x="3290236" y="2782298"/>
        <a:ext cx="256247" cy="435636"/>
      </dsp:txXfrm>
    </dsp:sp>
    <dsp:sp modelId="{B01CDB81-2843-43A9-B446-4FC92664126C}">
      <dsp:nvSpPr>
        <dsp:cNvPr id="0" name=""/>
        <dsp:cNvSpPr/>
      </dsp:nvSpPr>
      <dsp:spPr>
        <a:xfrm>
          <a:off x="2462728" y="3222184"/>
          <a:ext cx="1440749" cy="129077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dirty="0" smtClean="0">
              <a:cs typeface="+mj-cs"/>
            </a:rPr>
            <a:t>الصرف على تنفيذ </a:t>
          </a:r>
          <a:r>
            <a:rPr lang="ar-SA" sz="1800" b="1" kern="1200" dirty="0" smtClean="0">
              <a:cs typeface="+mj-cs"/>
            </a:rPr>
            <a:t>مشروعات الدولة </a:t>
          </a:r>
          <a:endParaRPr lang="ar-SA" sz="1800" b="1" kern="1200" dirty="0">
            <a:cs typeface="+mj-cs"/>
          </a:endParaRPr>
        </a:p>
      </dsp:txBody>
      <dsp:txXfrm>
        <a:off x="2462728" y="3222184"/>
        <a:ext cx="1440749" cy="1290774"/>
      </dsp:txXfrm>
    </dsp:sp>
    <dsp:sp modelId="{518A37B8-16BC-4DCB-B51B-F0DEC31980DC}">
      <dsp:nvSpPr>
        <dsp:cNvPr id="0" name=""/>
        <dsp:cNvSpPr/>
      </dsp:nvSpPr>
      <dsp:spPr>
        <a:xfrm rot="10800000">
          <a:off x="2033383" y="3649754"/>
          <a:ext cx="303403" cy="43563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endParaRPr lang="ar-SA" sz="1900" b="1" kern="1200">
            <a:cs typeface="+mj-cs"/>
          </a:endParaRPr>
        </a:p>
      </dsp:txBody>
      <dsp:txXfrm rot="10800000">
        <a:off x="2033383" y="3649754"/>
        <a:ext cx="303403" cy="435636"/>
      </dsp:txXfrm>
    </dsp:sp>
    <dsp:sp modelId="{37989A21-D7F8-47FC-AEF1-CF23E59BDDFF}">
      <dsp:nvSpPr>
        <dsp:cNvPr id="0" name=""/>
        <dsp:cNvSpPr/>
      </dsp:nvSpPr>
      <dsp:spPr>
        <a:xfrm>
          <a:off x="599493" y="3222184"/>
          <a:ext cx="1290774" cy="129077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dirty="0" smtClean="0">
              <a:cs typeface="+mj-cs"/>
            </a:rPr>
            <a:t>دفع المنح لمن يستحقها</a:t>
          </a:r>
          <a:endParaRPr lang="ar-SA" sz="1800" b="1" kern="1200" dirty="0">
            <a:cs typeface="+mj-cs"/>
          </a:endParaRPr>
        </a:p>
      </dsp:txBody>
      <dsp:txXfrm>
        <a:off x="599493" y="3222184"/>
        <a:ext cx="1290774" cy="1290774"/>
      </dsp:txXfrm>
    </dsp:sp>
    <dsp:sp modelId="{2BCFBAD4-5AAE-4553-A238-224432B57B8E}">
      <dsp:nvSpPr>
        <dsp:cNvPr id="0" name=""/>
        <dsp:cNvSpPr/>
      </dsp:nvSpPr>
      <dsp:spPr>
        <a:xfrm rot="15120000">
          <a:off x="776836" y="2737311"/>
          <a:ext cx="343146" cy="43563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endParaRPr lang="ar-SA" sz="1900" b="1" kern="1200">
            <a:cs typeface="+mj-cs"/>
          </a:endParaRPr>
        </a:p>
      </dsp:txBody>
      <dsp:txXfrm rot="15120000">
        <a:off x="776836" y="2737311"/>
        <a:ext cx="343146" cy="435636"/>
      </dsp:txXfrm>
    </dsp:sp>
    <dsp:sp modelId="{796D2A82-92CC-44B3-8375-2F24F1199ABD}">
      <dsp:nvSpPr>
        <dsp:cNvPr id="0" name=""/>
        <dsp:cNvSpPr/>
      </dsp:nvSpPr>
      <dsp:spPr>
        <a:xfrm>
          <a:off x="550" y="1378826"/>
          <a:ext cx="1290774" cy="129077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dirty="0" smtClean="0">
              <a:cs typeface="+mj-cs"/>
            </a:rPr>
            <a:t>دفع فدية لتحرير الجنود من الاسر</a:t>
          </a:r>
          <a:endParaRPr lang="ar-SA" sz="1800" b="1" kern="1200" dirty="0">
            <a:cs typeface="+mj-cs"/>
          </a:endParaRPr>
        </a:p>
      </dsp:txBody>
      <dsp:txXfrm>
        <a:off x="550" y="1378826"/>
        <a:ext cx="1290774" cy="1290774"/>
      </dsp:txXfrm>
    </dsp:sp>
    <dsp:sp modelId="{7E1BD051-43C0-49C0-AFE1-383D248A08D8}">
      <dsp:nvSpPr>
        <dsp:cNvPr id="0" name=""/>
        <dsp:cNvSpPr/>
      </dsp:nvSpPr>
      <dsp:spPr>
        <a:xfrm rot="19440000">
          <a:off x="1223685" y="1302565"/>
          <a:ext cx="231430" cy="43563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rtl="1">
            <a:lnSpc>
              <a:spcPct val="90000"/>
            </a:lnSpc>
            <a:spcBef>
              <a:spcPct val="0"/>
            </a:spcBef>
            <a:spcAft>
              <a:spcPct val="35000"/>
            </a:spcAft>
          </a:pPr>
          <a:endParaRPr lang="ar-SA" sz="1900" b="1" kern="1200">
            <a:cs typeface="+mj-cs"/>
          </a:endParaRPr>
        </a:p>
      </dsp:txBody>
      <dsp:txXfrm rot="19440000">
        <a:off x="1223685" y="1302565"/>
        <a:ext cx="231430" cy="435636"/>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6DC102F-8CA3-4ABB-B8B7-FF04A659E3C2}">
      <dsp:nvSpPr>
        <dsp:cNvPr id="0" name=""/>
        <dsp:cNvSpPr/>
      </dsp:nvSpPr>
      <dsp:spPr>
        <a:xfrm>
          <a:off x="0" y="72010"/>
          <a:ext cx="3011545" cy="1924018"/>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dirty="0" smtClean="0">
              <a:cs typeface="+mj-cs"/>
            </a:rPr>
            <a:t>ريع الاراضي المملوكة للدولة أو </a:t>
          </a:r>
          <a:r>
            <a:rPr lang="ar-SA" sz="1800" b="1" kern="1200" dirty="0" smtClean="0">
              <a:cs typeface="+mj-cs"/>
            </a:rPr>
            <a:t>الملك</a:t>
          </a:r>
        </a:p>
        <a:p>
          <a:pPr lvl="0" algn="ctr" defTabSz="800100" rtl="1">
            <a:lnSpc>
              <a:spcPct val="90000"/>
            </a:lnSpc>
            <a:spcBef>
              <a:spcPct val="0"/>
            </a:spcBef>
            <a:spcAft>
              <a:spcPct val="35000"/>
            </a:spcAft>
          </a:pPr>
          <a:r>
            <a:rPr lang="ar-SA" sz="1800" b="1" kern="1200" dirty="0" smtClean="0">
              <a:cs typeface="+mj-cs"/>
            </a:rPr>
            <a:t>ولم يعرف نظام الدولة المجردة لعد الفصل بين مالية الدولة وثروة اللملك  </a:t>
          </a:r>
          <a:endParaRPr lang="ar-SA" sz="1800" b="1" kern="1200" dirty="0">
            <a:cs typeface="+mj-cs"/>
          </a:endParaRPr>
        </a:p>
      </dsp:txBody>
      <dsp:txXfrm>
        <a:off x="0" y="72010"/>
        <a:ext cx="3011545" cy="1924018"/>
      </dsp:txXfrm>
    </dsp:sp>
    <dsp:sp modelId="{30552B4B-4B12-4524-91C4-036E63BE6E6C}">
      <dsp:nvSpPr>
        <dsp:cNvPr id="0" name=""/>
        <dsp:cNvSpPr/>
      </dsp:nvSpPr>
      <dsp:spPr>
        <a:xfrm rot="2437135">
          <a:off x="2446181" y="1629786"/>
          <a:ext cx="210132" cy="6018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rtl="1">
            <a:lnSpc>
              <a:spcPct val="90000"/>
            </a:lnSpc>
            <a:spcBef>
              <a:spcPct val="0"/>
            </a:spcBef>
            <a:spcAft>
              <a:spcPct val="35000"/>
            </a:spcAft>
          </a:pPr>
          <a:endParaRPr lang="ar-SA" sz="2700" b="1" kern="1200">
            <a:cs typeface="+mj-cs"/>
          </a:endParaRPr>
        </a:p>
      </dsp:txBody>
      <dsp:txXfrm rot="2437135">
        <a:off x="2446181" y="1629786"/>
        <a:ext cx="210132" cy="601824"/>
      </dsp:txXfrm>
    </dsp:sp>
    <dsp:sp modelId="{40440F4F-59F3-4563-8714-7D5C78957163}">
      <dsp:nvSpPr>
        <dsp:cNvPr id="0" name=""/>
        <dsp:cNvSpPr/>
      </dsp:nvSpPr>
      <dsp:spPr>
        <a:xfrm>
          <a:off x="2630800" y="873091"/>
          <a:ext cx="1917170" cy="3895986"/>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dirty="0" smtClean="0">
              <a:cs typeface="+mj-cs"/>
            </a:rPr>
            <a:t>حصيلة الضرائب </a:t>
          </a:r>
          <a:r>
            <a:rPr lang="ar-SA" sz="1800" b="1" kern="1200" dirty="0" smtClean="0">
              <a:cs typeface="+mj-cs"/>
            </a:rPr>
            <a:t>العينيه يشرف على جبايتها الملك نفسه </a:t>
          </a:r>
        </a:p>
        <a:p>
          <a:pPr lvl="0" algn="ctr" defTabSz="800100" rtl="1">
            <a:lnSpc>
              <a:spcPct val="90000"/>
            </a:lnSpc>
            <a:spcBef>
              <a:spcPct val="0"/>
            </a:spcBef>
            <a:spcAft>
              <a:spcPct val="35000"/>
            </a:spcAft>
          </a:pPr>
          <a:r>
            <a:rPr lang="ar-SA" sz="1800" b="1" kern="1200" dirty="0" smtClean="0">
              <a:cs typeface="+mj-cs"/>
            </a:rPr>
            <a:t>منها أعمال السخرة</a:t>
          </a:r>
        </a:p>
        <a:p>
          <a:pPr lvl="0" algn="ctr" defTabSz="800100" rtl="1">
            <a:lnSpc>
              <a:spcPct val="90000"/>
            </a:lnSpc>
            <a:spcBef>
              <a:spcPct val="0"/>
            </a:spcBef>
            <a:spcAft>
              <a:spcPct val="35000"/>
            </a:spcAft>
          </a:pPr>
          <a:r>
            <a:rPr lang="ar-SA" sz="1800" b="1" kern="1200" dirty="0" smtClean="0">
              <a:cs typeface="+mj-cs"/>
            </a:rPr>
            <a:t>هي الاعمال التي كانت تفرض كضريبة عينيه على الرعايا العاملين </a:t>
          </a:r>
        </a:p>
        <a:p>
          <a:pPr lvl="0" algn="ctr" defTabSz="800100" rtl="1">
            <a:lnSpc>
              <a:spcPct val="90000"/>
            </a:lnSpc>
            <a:spcBef>
              <a:spcPct val="0"/>
            </a:spcBef>
            <a:spcAft>
              <a:spcPct val="35000"/>
            </a:spcAft>
          </a:pPr>
          <a:endParaRPr lang="ar-SA" sz="1800" b="1" kern="1200" dirty="0">
            <a:cs typeface="+mj-cs"/>
          </a:endParaRPr>
        </a:p>
      </dsp:txBody>
      <dsp:txXfrm>
        <a:off x="2630800" y="873091"/>
        <a:ext cx="1917170" cy="3895986"/>
      </dsp:txXfrm>
    </dsp:sp>
    <dsp:sp modelId="{6270582B-0AC6-478F-BF3C-AB5ADE9DC63A}">
      <dsp:nvSpPr>
        <dsp:cNvPr id="0" name=""/>
        <dsp:cNvSpPr/>
      </dsp:nvSpPr>
      <dsp:spPr>
        <a:xfrm rot="10299872">
          <a:off x="2596625" y="2663717"/>
          <a:ext cx="26082" cy="6018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rtl="1">
            <a:lnSpc>
              <a:spcPct val="90000"/>
            </a:lnSpc>
            <a:spcBef>
              <a:spcPct val="0"/>
            </a:spcBef>
            <a:spcAft>
              <a:spcPct val="35000"/>
            </a:spcAft>
          </a:pPr>
          <a:endParaRPr lang="ar-SA" sz="2700" b="1" kern="1200">
            <a:cs typeface="+mj-cs"/>
          </a:endParaRPr>
        </a:p>
      </dsp:txBody>
      <dsp:txXfrm rot="10299872">
        <a:off x="2596625" y="2663717"/>
        <a:ext cx="26082" cy="601824"/>
      </dsp:txXfrm>
    </dsp:sp>
    <dsp:sp modelId="{D13E7021-85CE-4550-9DDA-1A796C0B1DFC}">
      <dsp:nvSpPr>
        <dsp:cNvPr id="0" name=""/>
        <dsp:cNvSpPr/>
      </dsp:nvSpPr>
      <dsp:spPr>
        <a:xfrm>
          <a:off x="-321665" y="2160252"/>
          <a:ext cx="2937989" cy="2037268"/>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dirty="0" smtClean="0">
              <a:cs typeface="+mj-cs"/>
            </a:rPr>
            <a:t>الاموال المتحصلة من المصادرة أو </a:t>
          </a:r>
          <a:r>
            <a:rPr lang="ar-SA" sz="1800" b="1" kern="1200" dirty="0" smtClean="0">
              <a:cs typeface="+mj-cs"/>
            </a:rPr>
            <a:t>الغنائم</a:t>
          </a:r>
        </a:p>
        <a:p>
          <a:pPr lvl="0" algn="ctr" defTabSz="800100" rtl="1">
            <a:lnSpc>
              <a:spcPct val="90000"/>
            </a:lnSpc>
            <a:spcBef>
              <a:spcPct val="0"/>
            </a:spcBef>
            <a:spcAft>
              <a:spcPct val="35000"/>
            </a:spcAft>
          </a:pPr>
          <a:r>
            <a:rPr lang="ar-SA" sz="1800" b="1" kern="1200" dirty="0" smtClean="0">
              <a:cs typeface="+mj-cs"/>
            </a:rPr>
            <a:t>القطعان من الحيوانات و الاغنام </a:t>
          </a:r>
          <a:endParaRPr lang="ar-SA" sz="1800" b="1" kern="1200" dirty="0">
            <a:cs typeface="+mj-cs"/>
          </a:endParaRPr>
        </a:p>
      </dsp:txBody>
      <dsp:txXfrm>
        <a:off x="-321665" y="2160252"/>
        <a:ext cx="2937989" cy="2037268"/>
      </dsp:txXfrm>
    </dsp:sp>
    <dsp:sp modelId="{157DBAC5-2E4D-43FB-9909-1F241B1FDAAA}">
      <dsp:nvSpPr>
        <dsp:cNvPr id="0" name=""/>
        <dsp:cNvSpPr/>
      </dsp:nvSpPr>
      <dsp:spPr>
        <a:xfrm rot="16769246">
          <a:off x="1283325" y="1780542"/>
          <a:ext cx="94805" cy="6018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rtl="1">
            <a:lnSpc>
              <a:spcPct val="90000"/>
            </a:lnSpc>
            <a:spcBef>
              <a:spcPct val="0"/>
            </a:spcBef>
            <a:spcAft>
              <a:spcPct val="35000"/>
            </a:spcAft>
          </a:pPr>
          <a:endParaRPr lang="ar-SA" sz="2700" b="1" kern="1200">
            <a:cs typeface="+mj-cs"/>
          </a:endParaRPr>
        </a:p>
      </dsp:txBody>
      <dsp:txXfrm rot="16769246">
        <a:off x="1283325" y="1780542"/>
        <a:ext cx="94805" cy="601824"/>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D255631-E7FB-4B2C-B48B-C4B577402036}">
      <dsp:nvSpPr>
        <dsp:cNvPr id="0" name=""/>
        <dsp:cNvSpPr/>
      </dsp:nvSpPr>
      <dsp:spPr>
        <a:xfrm>
          <a:off x="5934185" y="2307337"/>
          <a:ext cx="1203937" cy="261903"/>
        </a:xfrm>
        <a:custGeom>
          <a:avLst/>
          <a:gdLst/>
          <a:ahLst/>
          <a:cxnLst/>
          <a:rect l="0" t="0" r="0" b="0"/>
          <a:pathLst>
            <a:path>
              <a:moveTo>
                <a:pt x="0" y="0"/>
              </a:moveTo>
              <a:lnTo>
                <a:pt x="0" y="178479"/>
              </a:lnTo>
              <a:lnTo>
                <a:pt x="1203937" y="178479"/>
              </a:lnTo>
              <a:lnTo>
                <a:pt x="1203937" y="261903"/>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DBA7FA-A08D-4A88-82AE-0E7E3C8301ED}">
      <dsp:nvSpPr>
        <dsp:cNvPr id="0" name=""/>
        <dsp:cNvSpPr/>
      </dsp:nvSpPr>
      <dsp:spPr>
        <a:xfrm>
          <a:off x="5860467" y="2307337"/>
          <a:ext cx="91440" cy="261903"/>
        </a:xfrm>
        <a:custGeom>
          <a:avLst/>
          <a:gdLst/>
          <a:ahLst/>
          <a:cxnLst/>
          <a:rect l="0" t="0" r="0" b="0"/>
          <a:pathLst>
            <a:path>
              <a:moveTo>
                <a:pt x="73717" y="0"/>
              </a:moveTo>
              <a:lnTo>
                <a:pt x="73717" y="178479"/>
              </a:lnTo>
              <a:lnTo>
                <a:pt x="45720" y="178479"/>
              </a:lnTo>
              <a:lnTo>
                <a:pt x="45720" y="261903"/>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49FCBEF-DF52-4338-96BD-EA1AFB9ABE5D}">
      <dsp:nvSpPr>
        <dsp:cNvPr id="0" name=""/>
        <dsp:cNvSpPr/>
      </dsp:nvSpPr>
      <dsp:spPr>
        <a:xfrm>
          <a:off x="4702250" y="2307337"/>
          <a:ext cx="1231934" cy="261903"/>
        </a:xfrm>
        <a:custGeom>
          <a:avLst/>
          <a:gdLst/>
          <a:ahLst/>
          <a:cxnLst/>
          <a:rect l="0" t="0" r="0" b="0"/>
          <a:pathLst>
            <a:path>
              <a:moveTo>
                <a:pt x="1231934" y="0"/>
              </a:moveTo>
              <a:lnTo>
                <a:pt x="1231934" y="178479"/>
              </a:lnTo>
              <a:lnTo>
                <a:pt x="0" y="178479"/>
              </a:lnTo>
              <a:lnTo>
                <a:pt x="0" y="261903"/>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276140-F120-454A-B9E9-E87212874921}">
      <dsp:nvSpPr>
        <dsp:cNvPr id="0" name=""/>
        <dsp:cNvSpPr/>
      </dsp:nvSpPr>
      <dsp:spPr>
        <a:xfrm>
          <a:off x="3999867" y="1252337"/>
          <a:ext cx="1934317" cy="261903"/>
        </a:xfrm>
        <a:custGeom>
          <a:avLst/>
          <a:gdLst/>
          <a:ahLst/>
          <a:cxnLst/>
          <a:rect l="0" t="0" r="0" b="0"/>
          <a:pathLst>
            <a:path>
              <a:moveTo>
                <a:pt x="0" y="0"/>
              </a:moveTo>
              <a:lnTo>
                <a:pt x="0" y="178479"/>
              </a:lnTo>
              <a:lnTo>
                <a:pt x="1934317" y="178479"/>
              </a:lnTo>
              <a:lnTo>
                <a:pt x="1934317" y="261903"/>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2D5FF59-1BA7-494E-8F0F-238E9C028E7D}">
      <dsp:nvSpPr>
        <dsp:cNvPr id="0" name=""/>
        <dsp:cNvSpPr/>
      </dsp:nvSpPr>
      <dsp:spPr>
        <a:xfrm>
          <a:off x="1997943" y="2234000"/>
          <a:ext cx="1628623" cy="261903"/>
        </a:xfrm>
        <a:custGeom>
          <a:avLst/>
          <a:gdLst/>
          <a:ahLst/>
          <a:cxnLst/>
          <a:rect l="0" t="0" r="0" b="0"/>
          <a:pathLst>
            <a:path>
              <a:moveTo>
                <a:pt x="0" y="0"/>
              </a:moveTo>
              <a:lnTo>
                <a:pt x="0" y="178479"/>
              </a:lnTo>
              <a:lnTo>
                <a:pt x="1628623" y="178479"/>
              </a:lnTo>
              <a:lnTo>
                <a:pt x="1628623" y="261903"/>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427CDD1-7449-4A0E-AA40-1DC3B98C0E07}">
      <dsp:nvSpPr>
        <dsp:cNvPr id="0" name=""/>
        <dsp:cNvSpPr/>
      </dsp:nvSpPr>
      <dsp:spPr>
        <a:xfrm>
          <a:off x="1997943" y="2234000"/>
          <a:ext cx="630272" cy="261903"/>
        </a:xfrm>
        <a:custGeom>
          <a:avLst/>
          <a:gdLst/>
          <a:ahLst/>
          <a:cxnLst/>
          <a:rect l="0" t="0" r="0" b="0"/>
          <a:pathLst>
            <a:path>
              <a:moveTo>
                <a:pt x="0" y="0"/>
              </a:moveTo>
              <a:lnTo>
                <a:pt x="0" y="178479"/>
              </a:lnTo>
              <a:lnTo>
                <a:pt x="630272" y="178479"/>
              </a:lnTo>
              <a:lnTo>
                <a:pt x="630272" y="261903"/>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EAA961-8522-491B-AD00-EE82EB707428}">
      <dsp:nvSpPr>
        <dsp:cNvPr id="0" name=""/>
        <dsp:cNvSpPr/>
      </dsp:nvSpPr>
      <dsp:spPr>
        <a:xfrm>
          <a:off x="1555296" y="2234000"/>
          <a:ext cx="442647" cy="261903"/>
        </a:xfrm>
        <a:custGeom>
          <a:avLst/>
          <a:gdLst/>
          <a:ahLst/>
          <a:cxnLst/>
          <a:rect l="0" t="0" r="0" b="0"/>
          <a:pathLst>
            <a:path>
              <a:moveTo>
                <a:pt x="442647" y="0"/>
              </a:moveTo>
              <a:lnTo>
                <a:pt x="442647" y="178479"/>
              </a:lnTo>
              <a:lnTo>
                <a:pt x="0" y="178479"/>
              </a:lnTo>
              <a:lnTo>
                <a:pt x="0" y="261903"/>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705333-C518-4124-A387-10F9C259651A}">
      <dsp:nvSpPr>
        <dsp:cNvPr id="0" name=""/>
        <dsp:cNvSpPr/>
      </dsp:nvSpPr>
      <dsp:spPr>
        <a:xfrm>
          <a:off x="457864" y="2234000"/>
          <a:ext cx="1540078" cy="261903"/>
        </a:xfrm>
        <a:custGeom>
          <a:avLst/>
          <a:gdLst/>
          <a:ahLst/>
          <a:cxnLst/>
          <a:rect l="0" t="0" r="0" b="0"/>
          <a:pathLst>
            <a:path>
              <a:moveTo>
                <a:pt x="1540078" y="0"/>
              </a:moveTo>
              <a:lnTo>
                <a:pt x="1540078" y="178479"/>
              </a:lnTo>
              <a:lnTo>
                <a:pt x="0" y="178479"/>
              </a:lnTo>
              <a:lnTo>
                <a:pt x="0" y="261903"/>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C33B5B-F7E3-4CDB-9D59-083D9369EAF8}">
      <dsp:nvSpPr>
        <dsp:cNvPr id="0" name=""/>
        <dsp:cNvSpPr/>
      </dsp:nvSpPr>
      <dsp:spPr>
        <a:xfrm>
          <a:off x="1997943" y="1252337"/>
          <a:ext cx="2001924" cy="261903"/>
        </a:xfrm>
        <a:custGeom>
          <a:avLst/>
          <a:gdLst/>
          <a:ahLst/>
          <a:cxnLst/>
          <a:rect l="0" t="0" r="0" b="0"/>
          <a:pathLst>
            <a:path>
              <a:moveTo>
                <a:pt x="2001924" y="0"/>
              </a:moveTo>
              <a:lnTo>
                <a:pt x="2001924" y="178479"/>
              </a:lnTo>
              <a:lnTo>
                <a:pt x="0" y="178479"/>
              </a:lnTo>
              <a:lnTo>
                <a:pt x="0" y="261903"/>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8C2F52F-B00C-46AC-B3D4-15982A0A9C6C}">
      <dsp:nvSpPr>
        <dsp:cNvPr id="0" name=""/>
        <dsp:cNvSpPr/>
      </dsp:nvSpPr>
      <dsp:spPr>
        <a:xfrm>
          <a:off x="3326600" y="680501"/>
          <a:ext cx="1346533" cy="57183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D2494B-03A4-402E-B0F6-CEF946164292}">
      <dsp:nvSpPr>
        <dsp:cNvPr id="0" name=""/>
        <dsp:cNvSpPr/>
      </dsp:nvSpPr>
      <dsp:spPr>
        <a:xfrm>
          <a:off x="3426659" y="775557"/>
          <a:ext cx="1346533" cy="571835"/>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kern="1200" dirty="0" smtClean="0">
              <a:solidFill>
                <a:schemeClr val="accent2">
                  <a:lumMod val="50000"/>
                </a:schemeClr>
              </a:solidFill>
            </a:rPr>
            <a:t>نظام</a:t>
          </a:r>
          <a:r>
            <a:rPr lang="ar-SA" sz="2800" kern="1200" dirty="0" smtClean="0">
              <a:solidFill>
                <a:schemeClr val="bg2">
                  <a:lumMod val="25000"/>
                </a:schemeClr>
              </a:solidFill>
            </a:rPr>
            <a:t> </a:t>
          </a:r>
          <a:endParaRPr lang="ar-SA" sz="2800" kern="1200" dirty="0">
            <a:solidFill>
              <a:schemeClr val="bg2">
                <a:lumMod val="25000"/>
              </a:schemeClr>
            </a:solidFill>
          </a:endParaRPr>
        </a:p>
      </dsp:txBody>
      <dsp:txXfrm>
        <a:off x="3426659" y="775557"/>
        <a:ext cx="1346533" cy="571835"/>
      </dsp:txXfrm>
    </dsp:sp>
    <dsp:sp modelId="{0C5A1D53-314D-469D-8F43-B332DBACA48C}">
      <dsp:nvSpPr>
        <dsp:cNvPr id="0" name=""/>
        <dsp:cNvSpPr/>
      </dsp:nvSpPr>
      <dsp:spPr>
        <a:xfrm>
          <a:off x="1469418" y="1514241"/>
          <a:ext cx="1057049" cy="71975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1A62A2-8ED5-4C14-AB30-1314586F6F6E}">
      <dsp:nvSpPr>
        <dsp:cNvPr id="0" name=""/>
        <dsp:cNvSpPr/>
      </dsp:nvSpPr>
      <dsp:spPr>
        <a:xfrm>
          <a:off x="1569477" y="1609297"/>
          <a:ext cx="1057049" cy="71975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kern="1200" dirty="0" smtClean="0">
              <a:solidFill>
                <a:schemeClr val="accent2">
                  <a:lumMod val="50000"/>
                </a:schemeClr>
              </a:solidFill>
            </a:rPr>
            <a:t>العقاب</a:t>
          </a:r>
          <a:endParaRPr lang="ar-SA" sz="2800" kern="1200" dirty="0">
            <a:solidFill>
              <a:schemeClr val="accent2">
                <a:lumMod val="50000"/>
              </a:schemeClr>
            </a:solidFill>
          </a:endParaRPr>
        </a:p>
      </dsp:txBody>
      <dsp:txXfrm>
        <a:off x="1569477" y="1609297"/>
        <a:ext cx="1057049" cy="719758"/>
      </dsp:txXfrm>
    </dsp:sp>
    <dsp:sp modelId="{3CE57B80-55E4-4980-AB38-1A30FA18520A}">
      <dsp:nvSpPr>
        <dsp:cNvPr id="0" name=""/>
        <dsp:cNvSpPr/>
      </dsp:nvSpPr>
      <dsp:spPr>
        <a:xfrm>
          <a:off x="2219" y="2495903"/>
          <a:ext cx="911290" cy="115492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596E9E-FE09-4EB2-83E7-750F6E037A0C}">
      <dsp:nvSpPr>
        <dsp:cNvPr id="0" name=""/>
        <dsp:cNvSpPr/>
      </dsp:nvSpPr>
      <dsp:spPr>
        <a:xfrm>
          <a:off x="102278" y="2590959"/>
          <a:ext cx="911290" cy="1154925"/>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solidFill>
                <a:schemeClr val="accent2">
                  <a:lumMod val="50000"/>
                </a:schemeClr>
              </a:solidFill>
            </a:rPr>
            <a:t>عقوبات أخرى</a:t>
          </a:r>
          <a:endParaRPr lang="ar-SA" sz="1800" kern="1200" dirty="0">
            <a:solidFill>
              <a:schemeClr val="accent2">
                <a:lumMod val="50000"/>
              </a:schemeClr>
            </a:solidFill>
          </a:endParaRPr>
        </a:p>
      </dsp:txBody>
      <dsp:txXfrm>
        <a:off x="102278" y="2590959"/>
        <a:ext cx="911290" cy="1154925"/>
      </dsp:txXfrm>
    </dsp:sp>
    <dsp:sp modelId="{51765288-464C-4318-AF9C-7C8E262D3908}">
      <dsp:nvSpPr>
        <dsp:cNvPr id="0" name=""/>
        <dsp:cNvSpPr/>
      </dsp:nvSpPr>
      <dsp:spPr>
        <a:xfrm>
          <a:off x="1113627" y="2495903"/>
          <a:ext cx="883337" cy="128180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75D7492-510C-4F2B-A415-E7B2C6831B1B}">
      <dsp:nvSpPr>
        <dsp:cNvPr id="0" name=""/>
        <dsp:cNvSpPr/>
      </dsp:nvSpPr>
      <dsp:spPr>
        <a:xfrm>
          <a:off x="1213686" y="2590959"/>
          <a:ext cx="883337" cy="128180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solidFill>
                <a:schemeClr val="accent2">
                  <a:lumMod val="50000"/>
                </a:schemeClr>
              </a:solidFill>
            </a:rPr>
            <a:t>العقوبات المالية </a:t>
          </a:r>
          <a:endParaRPr lang="ar-SA" sz="1800" kern="1200" dirty="0">
            <a:solidFill>
              <a:schemeClr val="accent2">
                <a:lumMod val="50000"/>
              </a:schemeClr>
            </a:solidFill>
          </a:endParaRPr>
        </a:p>
      </dsp:txBody>
      <dsp:txXfrm>
        <a:off x="1213686" y="2590959"/>
        <a:ext cx="883337" cy="1281804"/>
      </dsp:txXfrm>
    </dsp:sp>
    <dsp:sp modelId="{BF042E66-DB27-4860-8583-703B8A9B1989}">
      <dsp:nvSpPr>
        <dsp:cNvPr id="0" name=""/>
        <dsp:cNvSpPr/>
      </dsp:nvSpPr>
      <dsp:spPr>
        <a:xfrm>
          <a:off x="2197083" y="2495903"/>
          <a:ext cx="862265" cy="113558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18078D-F0E5-4032-817C-04164E76B337}">
      <dsp:nvSpPr>
        <dsp:cNvPr id="0" name=""/>
        <dsp:cNvSpPr/>
      </dsp:nvSpPr>
      <dsp:spPr>
        <a:xfrm>
          <a:off x="2297141" y="2590959"/>
          <a:ext cx="862265" cy="113558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solidFill>
                <a:schemeClr val="accent2">
                  <a:lumMod val="50000"/>
                </a:schemeClr>
              </a:solidFill>
            </a:rPr>
            <a:t>عقوبة القطع أو تشويه  الاعضاء </a:t>
          </a:r>
          <a:endParaRPr lang="ar-SA" sz="1800" kern="1200" dirty="0">
            <a:solidFill>
              <a:schemeClr val="accent2">
                <a:lumMod val="50000"/>
              </a:schemeClr>
            </a:solidFill>
          </a:endParaRPr>
        </a:p>
      </dsp:txBody>
      <dsp:txXfrm>
        <a:off x="2297141" y="2590959"/>
        <a:ext cx="862265" cy="1135586"/>
      </dsp:txXfrm>
    </dsp:sp>
    <dsp:sp modelId="{5A9AA62C-0CDE-49EB-B1E5-E01943E585C6}">
      <dsp:nvSpPr>
        <dsp:cNvPr id="0" name=""/>
        <dsp:cNvSpPr/>
      </dsp:nvSpPr>
      <dsp:spPr>
        <a:xfrm>
          <a:off x="3259466" y="2495903"/>
          <a:ext cx="734201" cy="118122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331DFC-A5D0-40FB-A0CE-44780074E01D}">
      <dsp:nvSpPr>
        <dsp:cNvPr id="0" name=""/>
        <dsp:cNvSpPr/>
      </dsp:nvSpPr>
      <dsp:spPr>
        <a:xfrm>
          <a:off x="3359524" y="2590959"/>
          <a:ext cx="734201" cy="1181229"/>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solidFill>
                <a:schemeClr val="accent2">
                  <a:lumMod val="50000"/>
                </a:schemeClr>
              </a:solidFill>
            </a:rPr>
            <a:t>عقوبة الاعدام</a:t>
          </a:r>
          <a:endParaRPr lang="ar-SA" sz="1800" kern="1200" dirty="0">
            <a:solidFill>
              <a:schemeClr val="accent2">
                <a:lumMod val="50000"/>
              </a:schemeClr>
            </a:solidFill>
          </a:endParaRPr>
        </a:p>
      </dsp:txBody>
      <dsp:txXfrm>
        <a:off x="3359524" y="2590959"/>
        <a:ext cx="734201" cy="1181229"/>
      </dsp:txXfrm>
    </dsp:sp>
    <dsp:sp modelId="{E131486D-572F-4813-875B-3B00DA45906C}">
      <dsp:nvSpPr>
        <dsp:cNvPr id="0" name=""/>
        <dsp:cNvSpPr/>
      </dsp:nvSpPr>
      <dsp:spPr>
        <a:xfrm>
          <a:off x="5338052" y="1514241"/>
          <a:ext cx="1192264" cy="79309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A47132E-B2D8-4CB3-980A-4BF08562ED06}">
      <dsp:nvSpPr>
        <dsp:cNvPr id="0" name=""/>
        <dsp:cNvSpPr/>
      </dsp:nvSpPr>
      <dsp:spPr>
        <a:xfrm>
          <a:off x="5438111" y="1609297"/>
          <a:ext cx="1192264" cy="79309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kern="1200" dirty="0" smtClean="0">
              <a:solidFill>
                <a:schemeClr val="accent2">
                  <a:lumMod val="50000"/>
                </a:schemeClr>
              </a:solidFill>
            </a:rPr>
            <a:t>التجريم</a:t>
          </a:r>
          <a:endParaRPr lang="ar-SA" sz="2800" kern="1200" dirty="0">
            <a:solidFill>
              <a:schemeClr val="accent2">
                <a:lumMod val="50000"/>
              </a:schemeClr>
            </a:solidFill>
          </a:endParaRPr>
        </a:p>
      </dsp:txBody>
      <dsp:txXfrm>
        <a:off x="5438111" y="1609297"/>
        <a:ext cx="1192264" cy="793096"/>
      </dsp:txXfrm>
    </dsp:sp>
    <dsp:sp modelId="{C940883C-38C0-47A9-A5B8-6D0110B831B7}">
      <dsp:nvSpPr>
        <dsp:cNvPr id="0" name=""/>
        <dsp:cNvSpPr/>
      </dsp:nvSpPr>
      <dsp:spPr>
        <a:xfrm>
          <a:off x="4193784" y="2569241"/>
          <a:ext cx="1016931" cy="127896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FA24A8-1786-478C-B1F1-70184C926585}">
      <dsp:nvSpPr>
        <dsp:cNvPr id="0" name=""/>
        <dsp:cNvSpPr/>
      </dsp:nvSpPr>
      <dsp:spPr>
        <a:xfrm>
          <a:off x="4293843" y="2664297"/>
          <a:ext cx="1016931" cy="1278962"/>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solidFill>
                <a:schemeClr val="accent2">
                  <a:lumMod val="50000"/>
                </a:schemeClr>
              </a:solidFill>
            </a:rPr>
            <a:t>جرائم الاعتداء على الاموال الخاصة </a:t>
          </a:r>
          <a:endParaRPr lang="ar-SA" sz="1800" kern="1200" dirty="0">
            <a:solidFill>
              <a:schemeClr val="accent2">
                <a:lumMod val="50000"/>
              </a:schemeClr>
            </a:solidFill>
          </a:endParaRPr>
        </a:p>
      </dsp:txBody>
      <dsp:txXfrm>
        <a:off x="4293843" y="2664297"/>
        <a:ext cx="1016931" cy="1278962"/>
      </dsp:txXfrm>
    </dsp:sp>
    <dsp:sp modelId="{C0122ECD-1069-40F0-8C4D-F82C53FC5A2E}">
      <dsp:nvSpPr>
        <dsp:cNvPr id="0" name=""/>
        <dsp:cNvSpPr/>
      </dsp:nvSpPr>
      <dsp:spPr>
        <a:xfrm>
          <a:off x="5410833" y="2569241"/>
          <a:ext cx="990707" cy="133903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AD9080-D28A-4570-9150-DC3EBD15F8AB}">
      <dsp:nvSpPr>
        <dsp:cNvPr id="0" name=""/>
        <dsp:cNvSpPr/>
      </dsp:nvSpPr>
      <dsp:spPr>
        <a:xfrm>
          <a:off x="5510892" y="2664297"/>
          <a:ext cx="990707" cy="133903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solidFill>
                <a:schemeClr val="accent2">
                  <a:lumMod val="50000"/>
                </a:schemeClr>
              </a:solidFill>
            </a:rPr>
            <a:t>جرائم الاعتداء على الاشخاص </a:t>
          </a:r>
          <a:endParaRPr lang="ar-SA" sz="1800" kern="1200" dirty="0">
            <a:solidFill>
              <a:schemeClr val="accent2">
                <a:lumMod val="50000"/>
              </a:schemeClr>
            </a:solidFill>
          </a:endParaRPr>
        </a:p>
      </dsp:txBody>
      <dsp:txXfrm>
        <a:off x="5510892" y="2664297"/>
        <a:ext cx="990707" cy="1339033"/>
      </dsp:txXfrm>
    </dsp:sp>
    <dsp:sp modelId="{13A7EFD6-409D-4C61-80CB-30BA8F7AC8FC}">
      <dsp:nvSpPr>
        <dsp:cNvPr id="0" name=""/>
        <dsp:cNvSpPr/>
      </dsp:nvSpPr>
      <dsp:spPr>
        <a:xfrm>
          <a:off x="6601659" y="2569241"/>
          <a:ext cx="1072926" cy="140772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2704AC-EA46-4D32-B9CA-5C0684C7B9B0}">
      <dsp:nvSpPr>
        <dsp:cNvPr id="0" name=""/>
        <dsp:cNvSpPr/>
      </dsp:nvSpPr>
      <dsp:spPr>
        <a:xfrm>
          <a:off x="6701717" y="2664297"/>
          <a:ext cx="1072926" cy="140772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solidFill>
                <a:schemeClr val="accent2">
                  <a:lumMod val="50000"/>
                </a:schemeClr>
              </a:solidFill>
            </a:rPr>
            <a:t>جرائم الاعتداء على المصلحة العامة </a:t>
          </a:r>
          <a:endParaRPr lang="ar-SA" sz="1800" kern="1200" dirty="0">
            <a:solidFill>
              <a:schemeClr val="accent2">
                <a:lumMod val="50000"/>
              </a:schemeClr>
            </a:solidFill>
          </a:endParaRPr>
        </a:p>
      </dsp:txBody>
      <dsp:txXfrm>
        <a:off x="6701717" y="2664297"/>
        <a:ext cx="1072926" cy="1407728"/>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9A0A1C5-86A0-4E4A-BF51-D5DB8A3F3610}">
      <dsp:nvSpPr>
        <dsp:cNvPr id="0" name=""/>
        <dsp:cNvSpPr/>
      </dsp:nvSpPr>
      <dsp:spPr>
        <a:xfrm rot="5400000">
          <a:off x="5531086" y="-2331360"/>
          <a:ext cx="689532" cy="553021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smtClean="0">
              <a:solidFill>
                <a:schemeClr val="accent1">
                  <a:lumMod val="50000"/>
                </a:schemeClr>
              </a:solidFill>
            </a:rPr>
            <a:t>يعد مرتكبا لجريمة المتآمر على الدولة  كل شخص يتستر على مجرم هارب من العدالة أو يعرف مجرم  ويمتنع عن التبليغ و يعاقب </a:t>
          </a:r>
          <a:r>
            <a:rPr lang="ar-SA" sz="1400" kern="1200" dirty="0" err="1" smtClean="0">
              <a:solidFill>
                <a:schemeClr val="accent1">
                  <a:lumMod val="50000"/>
                </a:schemeClr>
              </a:solidFill>
            </a:rPr>
            <a:t>بالاعدام</a:t>
          </a:r>
          <a:r>
            <a:rPr lang="ar-SA" sz="1400" kern="1200" dirty="0" smtClean="0">
              <a:solidFill>
                <a:schemeClr val="accent1">
                  <a:lumMod val="50000"/>
                </a:schemeClr>
              </a:solidFill>
            </a:rPr>
            <a:t>.</a:t>
          </a:r>
          <a:endParaRPr lang="ar-SA" sz="1400" kern="1200" dirty="0">
            <a:solidFill>
              <a:schemeClr val="accent1">
                <a:lumMod val="50000"/>
              </a:schemeClr>
            </a:solidFill>
          </a:endParaRPr>
        </a:p>
      </dsp:txBody>
      <dsp:txXfrm rot="5400000">
        <a:off x="5531086" y="-2331360"/>
        <a:ext cx="689532" cy="5530214"/>
      </dsp:txXfrm>
    </dsp:sp>
    <dsp:sp modelId="{B8301342-1568-40BC-9EFA-EC4EF1375B7A}">
      <dsp:nvSpPr>
        <dsp:cNvPr id="0" name=""/>
        <dsp:cNvSpPr/>
      </dsp:nvSpPr>
      <dsp:spPr>
        <a:xfrm>
          <a:off x="0" y="2788"/>
          <a:ext cx="3110745" cy="86191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1">
            <a:lnSpc>
              <a:spcPct val="90000"/>
            </a:lnSpc>
            <a:spcBef>
              <a:spcPct val="0"/>
            </a:spcBef>
            <a:spcAft>
              <a:spcPct val="35000"/>
            </a:spcAft>
          </a:pPr>
          <a:r>
            <a:rPr lang="ar-SA" sz="2500" kern="1200" dirty="0" smtClean="0"/>
            <a:t>جرائم التستر على المتآمرين ضد الدولة </a:t>
          </a:r>
          <a:endParaRPr lang="ar-SA" sz="2500" kern="1200" dirty="0"/>
        </a:p>
      </dsp:txBody>
      <dsp:txXfrm>
        <a:off x="0" y="2788"/>
        <a:ext cx="3110745" cy="861916"/>
      </dsp:txXfrm>
    </dsp:sp>
    <dsp:sp modelId="{B9333FC3-91AC-457E-AE2A-94001A1F7C73}">
      <dsp:nvSpPr>
        <dsp:cNvPr id="0" name=""/>
        <dsp:cNvSpPr/>
      </dsp:nvSpPr>
      <dsp:spPr>
        <a:xfrm rot="5400000">
          <a:off x="5264145" y="-1332599"/>
          <a:ext cx="1189189" cy="5524813"/>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smtClean="0">
              <a:solidFill>
                <a:schemeClr val="accent1">
                  <a:lumMod val="50000"/>
                </a:schemeClr>
              </a:solidFill>
            </a:rPr>
            <a:t>تشمل جريمة التخلف عن أداء الخدمة العسكرية أو الهروب منها أو ارسال شخص بدلا من الشخص المطلوب و يعاقب </a:t>
          </a:r>
          <a:r>
            <a:rPr lang="ar-SA" sz="1400" kern="1200" dirty="0" err="1" smtClean="0">
              <a:solidFill>
                <a:schemeClr val="accent1">
                  <a:lumMod val="50000"/>
                </a:schemeClr>
              </a:solidFill>
            </a:rPr>
            <a:t>بالاعدام</a:t>
          </a:r>
          <a:r>
            <a:rPr lang="ar-SA" sz="1400" kern="1200" dirty="0" smtClean="0">
              <a:solidFill>
                <a:schemeClr val="accent1">
                  <a:lumMod val="50000"/>
                </a:schemeClr>
              </a:solidFill>
            </a:rPr>
            <a:t> </a:t>
          </a:r>
          <a:endParaRPr lang="ar-SA" sz="1400" kern="1200" dirty="0">
            <a:solidFill>
              <a:schemeClr val="accent1">
                <a:lumMod val="50000"/>
              </a:schemeClr>
            </a:solidFill>
          </a:endParaRPr>
        </a:p>
        <a:p>
          <a:pPr marL="114300" lvl="1" indent="-114300" algn="r" defTabSz="622300" rtl="1">
            <a:lnSpc>
              <a:spcPct val="90000"/>
            </a:lnSpc>
            <a:spcBef>
              <a:spcPct val="0"/>
            </a:spcBef>
            <a:spcAft>
              <a:spcPct val="15000"/>
            </a:spcAft>
            <a:buChar char="••"/>
          </a:pPr>
          <a:r>
            <a:rPr lang="ar-SA" sz="1400" kern="1200" dirty="0" smtClean="0">
              <a:solidFill>
                <a:schemeClr val="accent1">
                  <a:lumMod val="50000"/>
                </a:schemeClr>
              </a:solidFill>
            </a:rPr>
            <a:t>وأصبغ القانون على أموال العسكريين الحماية و قرر عقوبة الاعدام على كل عسكري يغتصب أموال الجندي أو اثاث بيته.</a:t>
          </a:r>
          <a:endParaRPr lang="ar-SA" sz="1400" kern="1200" dirty="0">
            <a:solidFill>
              <a:schemeClr val="accent1">
                <a:lumMod val="50000"/>
              </a:schemeClr>
            </a:solidFill>
          </a:endParaRPr>
        </a:p>
      </dsp:txBody>
      <dsp:txXfrm rot="5400000">
        <a:off x="5264145" y="-1332599"/>
        <a:ext cx="1189189" cy="5524813"/>
      </dsp:txXfrm>
    </dsp:sp>
    <dsp:sp modelId="{44A725C1-8BB1-4E29-A075-003AFFDAF6EC}">
      <dsp:nvSpPr>
        <dsp:cNvPr id="0" name=""/>
        <dsp:cNvSpPr/>
      </dsp:nvSpPr>
      <dsp:spPr>
        <a:xfrm>
          <a:off x="0" y="1071436"/>
          <a:ext cx="3107707" cy="86191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1">
            <a:lnSpc>
              <a:spcPct val="90000"/>
            </a:lnSpc>
            <a:spcBef>
              <a:spcPct val="0"/>
            </a:spcBef>
            <a:spcAft>
              <a:spcPct val="35000"/>
            </a:spcAft>
          </a:pPr>
          <a:r>
            <a:rPr lang="ar-SA" sz="2500" kern="1200" dirty="0" smtClean="0"/>
            <a:t>الجرائم العسكرية</a:t>
          </a:r>
          <a:endParaRPr lang="ar-SA" sz="2500" kern="1200" dirty="0"/>
        </a:p>
      </dsp:txBody>
      <dsp:txXfrm>
        <a:off x="0" y="1071436"/>
        <a:ext cx="3107707" cy="861916"/>
      </dsp:txXfrm>
    </dsp:sp>
    <dsp:sp modelId="{ED6B7A05-A142-4759-841B-84CCD6C389D4}">
      <dsp:nvSpPr>
        <dsp:cNvPr id="0" name=""/>
        <dsp:cNvSpPr/>
      </dsp:nvSpPr>
      <dsp:spPr>
        <a:xfrm rot="5400000">
          <a:off x="5388240" y="-188908"/>
          <a:ext cx="938743" cy="556669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smtClean="0">
              <a:solidFill>
                <a:schemeClr val="accent1">
                  <a:lumMod val="50000"/>
                </a:schemeClr>
              </a:solidFill>
            </a:rPr>
            <a:t>مثل شهادة الزور أو الاتهام  الكاذب و جرائم تنفيذ الحكم القضائي و تغيير منطوق الحكم القضائي .</a:t>
          </a:r>
          <a:endParaRPr lang="ar-SA" sz="1400" kern="1200" dirty="0">
            <a:solidFill>
              <a:schemeClr val="accent1">
                <a:lumMod val="50000"/>
              </a:schemeClr>
            </a:solidFill>
          </a:endParaRPr>
        </a:p>
        <a:p>
          <a:pPr marL="114300" lvl="1" indent="-114300" algn="r" defTabSz="622300" rtl="1">
            <a:lnSpc>
              <a:spcPct val="90000"/>
            </a:lnSpc>
            <a:spcBef>
              <a:spcPct val="0"/>
            </a:spcBef>
            <a:spcAft>
              <a:spcPct val="15000"/>
            </a:spcAft>
            <a:buChar char="••"/>
          </a:pPr>
          <a:r>
            <a:rPr lang="ar-SA" sz="1400" kern="1200" dirty="0" smtClean="0">
              <a:solidFill>
                <a:schemeClr val="accent1">
                  <a:lumMod val="50000"/>
                </a:schemeClr>
              </a:solidFill>
            </a:rPr>
            <a:t>اذا أصدر القاضي حكما ثم غيره, عليه أن يدفع أثنتا عشرة ضعف لمقدار الشكوى التي رفعت ضده و يعزل من القضاء </a:t>
          </a:r>
          <a:r>
            <a:rPr lang="ar-SA" sz="1400" kern="1200" dirty="0" smtClean="0"/>
            <a:t>.</a:t>
          </a:r>
          <a:endParaRPr lang="ar-SA" sz="1400" kern="1200" dirty="0"/>
        </a:p>
      </dsp:txBody>
      <dsp:txXfrm rot="5400000">
        <a:off x="5388240" y="-188908"/>
        <a:ext cx="938743" cy="5566695"/>
      </dsp:txXfrm>
    </dsp:sp>
    <dsp:sp modelId="{DDD707D2-809C-40B5-9C0D-ACF7755C5A4C}">
      <dsp:nvSpPr>
        <dsp:cNvPr id="0" name=""/>
        <dsp:cNvSpPr/>
      </dsp:nvSpPr>
      <dsp:spPr>
        <a:xfrm>
          <a:off x="0" y="2118811"/>
          <a:ext cx="3071253" cy="86191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1">
            <a:lnSpc>
              <a:spcPct val="90000"/>
            </a:lnSpc>
            <a:spcBef>
              <a:spcPct val="0"/>
            </a:spcBef>
            <a:spcAft>
              <a:spcPct val="35000"/>
            </a:spcAft>
          </a:pPr>
          <a:r>
            <a:rPr lang="ar-SA" sz="2500" kern="1200" dirty="0" smtClean="0"/>
            <a:t>الجرائم التي تعيق العدالة </a:t>
          </a:r>
          <a:endParaRPr lang="ar-SA" sz="2500" kern="1200" dirty="0"/>
        </a:p>
      </dsp:txBody>
      <dsp:txXfrm>
        <a:off x="0" y="2118811"/>
        <a:ext cx="3071253" cy="861916"/>
      </dsp:txXfrm>
    </dsp:sp>
    <dsp:sp modelId="{C3B639F2-D4F5-4ADE-805A-4EFB89278C9D}">
      <dsp:nvSpPr>
        <dsp:cNvPr id="0" name=""/>
        <dsp:cNvSpPr/>
      </dsp:nvSpPr>
      <dsp:spPr>
        <a:xfrm rot="5400000">
          <a:off x="5441659" y="912245"/>
          <a:ext cx="719837" cy="52602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smtClean="0">
              <a:solidFill>
                <a:schemeClr val="accent1">
                  <a:lumMod val="50000"/>
                </a:schemeClr>
              </a:solidFill>
            </a:rPr>
            <a:t>نص قانون حمورابي على تحريم تواجد </a:t>
          </a:r>
          <a:r>
            <a:rPr lang="ar-SA" sz="1400" kern="1200" dirty="0" err="1" smtClean="0">
              <a:solidFill>
                <a:schemeClr val="accent1">
                  <a:lumMod val="50000"/>
                </a:schemeClr>
              </a:solidFill>
            </a:rPr>
            <a:t>الكاهنات</a:t>
          </a:r>
          <a:r>
            <a:rPr lang="ar-SA" sz="1400" kern="1200" dirty="0" smtClean="0">
              <a:solidFill>
                <a:schemeClr val="accent1">
                  <a:lumMod val="50000"/>
                </a:schemeClr>
              </a:solidFill>
            </a:rPr>
            <a:t>  في حانات تعاطي الخمر .</a:t>
          </a:r>
          <a:endParaRPr lang="ar-SA" sz="1400" kern="1200" dirty="0">
            <a:solidFill>
              <a:schemeClr val="accent1">
                <a:lumMod val="50000"/>
              </a:schemeClr>
            </a:solidFill>
          </a:endParaRPr>
        </a:p>
        <a:p>
          <a:pPr marL="114300" lvl="1" indent="-114300" algn="r" defTabSz="622300" rtl="1">
            <a:lnSpc>
              <a:spcPct val="90000"/>
            </a:lnSpc>
            <a:spcBef>
              <a:spcPct val="0"/>
            </a:spcBef>
            <a:spcAft>
              <a:spcPct val="15000"/>
            </a:spcAft>
            <a:buChar char="••"/>
          </a:pPr>
          <a:r>
            <a:rPr lang="ar-SA" sz="1400" kern="1200" dirty="0" smtClean="0">
              <a:solidFill>
                <a:schemeClr val="accent1">
                  <a:lumMod val="50000"/>
                </a:schemeClr>
              </a:solidFill>
            </a:rPr>
            <a:t>كما نصت المادة 2 من اللوح الثاني من القانون الاشوري , بمعاقبة المرأة التي تنطق بالكفر بحرمانها من زوجها و اولادها.</a:t>
          </a:r>
          <a:endParaRPr lang="ar-SA" sz="1400" kern="1200" dirty="0">
            <a:solidFill>
              <a:schemeClr val="accent1">
                <a:lumMod val="50000"/>
              </a:schemeClr>
            </a:solidFill>
          </a:endParaRPr>
        </a:p>
      </dsp:txBody>
      <dsp:txXfrm rot="5400000">
        <a:off x="5441659" y="912245"/>
        <a:ext cx="719837" cy="5260284"/>
      </dsp:txXfrm>
    </dsp:sp>
    <dsp:sp modelId="{0DDC43D0-4DC1-4664-A676-44BB4100A6FB}">
      <dsp:nvSpPr>
        <dsp:cNvPr id="0" name=""/>
        <dsp:cNvSpPr/>
      </dsp:nvSpPr>
      <dsp:spPr>
        <a:xfrm>
          <a:off x="0" y="3121924"/>
          <a:ext cx="3110745" cy="86191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1">
            <a:lnSpc>
              <a:spcPct val="90000"/>
            </a:lnSpc>
            <a:spcBef>
              <a:spcPct val="0"/>
            </a:spcBef>
            <a:spcAft>
              <a:spcPct val="35000"/>
            </a:spcAft>
          </a:pPr>
          <a:r>
            <a:rPr lang="ar-SA" sz="2500" kern="1200" dirty="0" smtClean="0"/>
            <a:t>الجرائم الدينية </a:t>
          </a:r>
          <a:endParaRPr lang="ar-SA" sz="2500" kern="1200" dirty="0"/>
        </a:p>
      </dsp:txBody>
      <dsp:txXfrm>
        <a:off x="0" y="3121924"/>
        <a:ext cx="3110745" cy="861916"/>
      </dsp:txXfrm>
    </dsp:sp>
    <dsp:sp modelId="{539BC727-E1D8-4F48-B768-7030B001FE2F}">
      <dsp:nvSpPr>
        <dsp:cNvPr id="0" name=""/>
        <dsp:cNvSpPr/>
      </dsp:nvSpPr>
      <dsp:spPr>
        <a:xfrm rot="5400000">
          <a:off x="5436705" y="1697939"/>
          <a:ext cx="866818" cy="5524813"/>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r" defTabSz="622300" rtl="1">
            <a:lnSpc>
              <a:spcPct val="90000"/>
            </a:lnSpc>
            <a:spcBef>
              <a:spcPct val="0"/>
            </a:spcBef>
            <a:spcAft>
              <a:spcPct val="15000"/>
            </a:spcAft>
            <a:buChar char="••"/>
          </a:pPr>
          <a:r>
            <a:rPr lang="ar-SA" sz="1400" kern="1200" dirty="0" smtClean="0">
              <a:solidFill>
                <a:schemeClr val="accent1">
                  <a:lumMod val="50000"/>
                </a:schemeClr>
              </a:solidFill>
            </a:rPr>
            <a:t>اذا سرق الشخص مالا فيعاقب </a:t>
          </a:r>
          <a:r>
            <a:rPr lang="ar-SA" sz="1400" kern="1200" dirty="0" err="1" smtClean="0">
              <a:solidFill>
                <a:schemeClr val="accent1">
                  <a:lumMod val="50000"/>
                </a:schemeClr>
              </a:solidFill>
            </a:rPr>
            <a:t>بالاعدام</a:t>
          </a:r>
          <a:r>
            <a:rPr lang="ar-SA" sz="1400" kern="1200" dirty="0" smtClean="0">
              <a:solidFill>
                <a:schemeClr val="accent1">
                  <a:lumMod val="50000"/>
                </a:schemeClr>
              </a:solidFill>
            </a:rPr>
            <a:t> هو ومن يتستر عليه </a:t>
          </a:r>
          <a:endParaRPr lang="ar-SA" sz="1400" kern="1200" dirty="0">
            <a:solidFill>
              <a:schemeClr val="accent1">
                <a:lumMod val="50000"/>
              </a:schemeClr>
            </a:solidFill>
          </a:endParaRPr>
        </a:p>
        <a:p>
          <a:pPr marL="114300" lvl="1" indent="-114300" algn="r" defTabSz="622300" rtl="1">
            <a:lnSpc>
              <a:spcPct val="90000"/>
            </a:lnSpc>
            <a:spcBef>
              <a:spcPct val="0"/>
            </a:spcBef>
            <a:spcAft>
              <a:spcPct val="15000"/>
            </a:spcAft>
            <a:buChar char="••"/>
          </a:pPr>
          <a:r>
            <a:rPr lang="ar-SA" sz="1400" kern="1200" dirty="0" smtClean="0">
              <a:solidFill>
                <a:schemeClr val="accent1">
                  <a:lumMod val="50000"/>
                </a:schemeClr>
              </a:solidFill>
            </a:rPr>
            <a:t>اذا سرق الشخص حيوان  و كان من الاحرار يلزم بدفع ثلاثين مثل للشيء المسروق </a:t>
          </a:r>
          <a:endParaRPr lang="ar-SA" sz="1400" kern="1200" dirty="0">
            <a:solidFill>
              <a:schemeClr val="accent1">
                <a:lumMod val="50000"/>
              </a:schemeClr>
            </a:solidFill>
          </a:endParaRPr>
        </a:p>
        <a:p>
          <a:pPr marL="114300" lvl="1" indent="-114300" algn="r" defTabSz="622300" rtl="1">
            <a:lnSpc>
              <a:spcPct val="90000"/>
            </a:lnSpc>
            <a:spcBef>
              <a:spcPct val="0"/>
            </a:spcBef>
            <a:spcAft>
              <a:spcPct val="15000"/>
            </a:spcAft>
            <a:buChar char="••"/>
          </a:pPr>
          <a:r>
            <a:rPr lang="ar-SA" sz="1400" kern="1200" dirty="0" smtClean="0">
              <a:solidFill>
                <a:schemeClr val="accent1">
                  <a:lumMod val="50000"/>
                </a:schemeClr>
              </a:solidFill>
            </a:rPr>
            <a:t>اذا كان من طبقة العامة يدفع عشرة أمثال الشيء </a:t>
          </a:r>
          <a:endParaRPr lang="ar-SA" sz="1400" kern="1200" dirty="0">
            <a:solidFill>
              <a:schemeClr val="accent1">
                <a:lumMod val="50000"/>
              </a:schemeClr>
            </a:solidFill>
          </a:endParaRPr>
        </a:p>
        <a:p>
          <a:pPr marL="114300" lvl="1" indent="-114300" algn="r" defTabSz="622300" rtl="1">
            <a:lnSpc>
              <a:spcPct val="90000"/>
            </a:lnSpc>
            <a:spcBef>
              <a:spcPct val="0"/>
            </a:spcBef>
            <a:spcAft>
              <a:spcPct val="15000"/>
            </a:spcAft>
            <a:buChar char="••"/>
          </a:pPr>
          <a:r>
            <a:rPr lang="ar-SA" sz="1400" kern="1200" dirty="0" smtClean="0">
              <a:solidFill>
                <a:schemeClr val="accent1">
                  <a:lumMod val="50000"/>
                </a:schemeClr>
              </a:solidFill>
            </a:rPr>
            <a:t>واذا لم يسددا كلا الاثنين يعدما </a:t>
          </a:r>
          <a:endParaRPr lang="ar-SA" sz="1400" kern="1200" dirty="0">
            <a:solidFill>
              <a:schemeClr val="accent1">
                <a:lumMod val="50000"/>
              </a:schemeClr>
            </a:solidFill>
          </a:endParaRPr>
        </a:p>
      </dsp:txBody>
      <dsp:txXfrm rot="5400000">
        <a:off x="5436705" y="1697939"/>
        <a:ext cx="866818" cy="5524813"/>
      </dsp:txXfrm>
    </dsp:sp>
    <dsp:sp modelId="{4DF5E899-F8A0-4D60-A96A-4B2572F0C8FB}">
      <dsp:nvSpPr>
        <dsp:cNvPr id="0" name=""/>
        <dsp:cNvSpPr/>
      </dsp:nvSpPr>
      <dsp:spPr>
        <a:xfrm>
          <a:off x="0" y="4029388"/>
          <a:ext cx="3107707" cy="86191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1">
            <a:lnSpc>
              <a:spcPct val="90000"/>
            </a:lnSpc>
            <a:spcBef>
              <a:spcPct val="0"/>
            </a:spcBef>
            <a:spcAft>
              <a:spcPct val="35000"/>
            </a:spcAft>
          </a:pPr>
          <a:r>
            <a:rPr lang="ar-SA" sz="2500" kern="1200" dirty="0" smtClean="0"/>
            <a:t>سرقة أموال المعابد و الملوك </a:t>
          </a:r>
          <a:endParaRPr lang="ar-SA" sz="2500" kern="1200" dirty="0"/>
        </a:p>
      </dsp:txBody>
      <dsp:txXfrm>
        <a:off x="0" y="4029388"/>
        <a:ext cx="3107707" cy="86191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261040A-8520-4E08-A350-79993BF3CA36}">
      <dsp:nvSpPr>
        <dsp:cNvPr id="0" name=""/>
        <dsp:cNvSpPr/>
      </dsp:nvSpPr>
      <dsp:spPr>
        <a:xfrm>
          <a:off x="1334112" y="1654644"/>
          <a:ext cx="1230551" cy="1230551"/>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r>
            <a:rPr lang="ar-SA" sz="2700" kern="1200" dirty="0" smtClean="0">
              <a:solidFill>
                <a:schemeClr val="bg1"/>
              </a:solidFill>
            </a:rPr>
            <a:t>الدولة الموحدة</a:t>
          </a:r>
          <a:endParaRPr lang="ar-SA" sz="2700" kern="1200" dirty="0">
            <a:solidFill>
              <a:schemeClr val="bg1"/>
            </a:solidFill>
          </a:endParaRPr>
        </a:p>
      </dsp:txBody>
      <dsp:txXfrm>
        <a:off x="1334112" y="1654644"/>
        <a:ext cx="1230551" cy="1230551"/>
      </dsp:txXfrm>
    </dsp:sp>
    <dsp:sp modelId="{AC220E57-169B-444D-B67F-AE0A215C5B1E}">
      <dsp:nvSpPr>
        <dsp:cNvPr id="0" name=""/>
        <dsp:cNvSpPr/>
      </dsp:nvSpPr>
      <dsp:spPr>
        <a:xfrm rot="12900000">
          <a:off x="497456" y="1424606"/>
          <a:ext cx="990259" cy="35070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B2A9443-1F54-4F82-8E2F-0F8593891CED}">
      <dsp:nvSpPr>
        <dsp:cNvPr id="0" name=""/>
        <dsp:cNvSpPr/>
      </dsp:nvSpPr>
      <dsp:spPr>
        <a:xfrm>
          <a:off x="2487" y="848355"/>
          <a:ext cx="1169023" cy="93521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rtl="1">
            <a:lnSpc>
              <a:spcPct val="90000"/>
            </a:lnSpc>
            <a:spcBef>
              <a:spcPct val="0"/>
            </a:spcBef>
            <a:spcAft>
              <a:spcPct val="35000"/>
            </a:spcAft>
          </a:pPr>
          <a:r>
            <a:rPr lang="ar-SA" sz="1900" kern="1200" dirty="0" smtClean="0">
              <a:solidFill>
                <a:schemeClr val="bg1"/>
              </a:solidFill>
            </a:rPr>
            <a:t>النمط :    الاداري المركزي </a:t>
          </a:r>
          <a:endParaRPr lang="ar-SA" sz="1900" kern="1200" dirty="0">
            <a:solidFill>
              <a:schemeClr val="bg1"/>
            </a:solidFill>
          </a:endParaRPr>
        </a:p>
      </dsp:txBody>
      <dsp:txXfrm>
        <a:off x="2487" y="848355"/>
        <a:ext cx="1169023" cy="935218"/>
      </dsp:txXfrm>
    </dsp:sp>
    <dsp:sp modelId="{79D4C07F-503B-4ADB-A3BD-7F31C3A797EF}">
      <dsp:nvSpPr>
        <dsp:cNvPr id="0" name=""/>
        <dsp:cNvSpPr/>
      </dsp:nvSpPr>
      <dsp:spPr>
        <a:xfrm rot="16200000">
          <a:off x="1454258" y="926526"/>
          <a:ext cx="990259" cy="35070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4B573C5-2A11-424F-9CDA-7992EAFA153F}">
      <dsp:nvSpPr>
        <dsp:cNvPr id="0" name=""/>
        <dsp:cNvSpPr/>
      </dsp:nvSpPr>
      <dsp:spPr>
        <a:xfrm>
          <a:off x="1364876" y="139140"/>
          <a:ext cx="1169023" cy="93521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rtl="1">
            <a:lnSpc>
              <a:spcPct val="90000"/>
            </a:lnSpc>
            <a:spcBef>
              <a:spcPct val="0"/>
            </a:spcBef>
            <a:spcAft>
              <a:spcPct val="35000"/>
            </a:spcAft>
          </a:pPr>
          <a:r>
            <a:rPr lang="ar-SA" sz="1900" kern="1200" dirty="0" smtClean="0">
              <a:solidFill>
                <a:schemeClr val="bg1"/>
              </a:solidFill>
            </a:rPr>
            <a:t>الحاكم :    رئيس الدولة ( الملك)</a:t>
          </a:r>
          <a:endParaRPr lang="ar-SA" sz="1900" kern="1200" dirty="0">
            <a:solidFill>
              <a:schemeClr val="bg1"/>
            </a:solidFill>
          </a:endParaRPr>
        </a:p>
      </dsp:txBody>
      <dsp:txXfrm>
        <a:off x="1364876" y="139140"/>
        <a:ext cx="1169023" cy="935218"/>
      </dsp:txXfrm>
    </dsp:sp>
    <dsp:sp modelId="{3AB9D3C3-8F13-47C1-B200-CD63985839E8}">
      <dsp:nvSpPr>
        <dsp:cNvPr id="0" name=""/>
        <dsp:cNvSpPr/>
      </dsp:nvSpPr>
      <dsp:spPr>
        <a:xfrm rot="19500000">
          <a:off x="2411060" y="1424606"/>
          <a:ext cx="990259" cy="35070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E35AD90-694F-4D89-B262-900BB2051196}">
      <dsp:nvSpPr>
        <dsp:cNvPr id="0" name=""/>
        <dsp:cNvSpPr/>
      </dsp:nvSpPr>
      <dsp:spPr>
        <a:xfrm>
          <a:off x="2727264" y="848355"/>
          <a:ext cx="1169023" cy="93521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rtl="1">
            <a:lnSpc>
              <a:spcPct val="90000"/>
            </a:lnSpc>
            <a:spcBef>
              <a:spcPct val="0"/>
            </a:spcBef>
            <a:spcAft>
              <a:spcPct val="35000"/>
            </a:spcAft>
          </a:pPr>
          <a:r>
            <a:rPr lang="ar-SA" sz="1900" kern="1200" dirty="0" smtClean="0">
              <a:solidFill>
                <a:schemeClr val="bg1"/>
              </a:solidFill>
            </a:rPr>
            <a:t>مركز الحكم :       القصر الملكي </a:t>
          </a:r>
          <a:endParaRPr lang="ar-SA" sz="1900" kern="1200" dirty="0">
            <a:solidFill>
              <a:schemeClr val="bg1"/>
            </a:solidFill>
          </a:endParaRPr>
        </a:p>
      </dsp:txBody>
      <dsp:txXfrm>
        <a:off x="2727264" y="848355"/>
        <a:ext cx="1169023" cy="93521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13D7A8D-F9A7-4AEA-9679-377866692EB2}">
      <dsp:nvSpPr>
        <dsp:cNvPr id="0" name=""/>
        <dsp:cNvSpPr/>
      </dsp:nvSpPr>
      <dsp:spPr>
        <a:xfrm>
          <a:off x="1281292" y="1901385"/>
          <a:ext cx="1181831" cy="1181831"/>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r>
            <a:rPr lang="ar-SA" sz="2700" kern="1200" dirty="0" smtClean="0">
              <a:solidFill>
                <a:schemeClr val="bg1"/>
              </a:solidFill>
            </a:rPr>
            <a:t>دويلات المدن</a:t>
          </a:r>
          <a:endParaRPr lang="ar-SA" sz="2700" kern="1200" dirty="0">
            <a:solidFill>
              <a:schemeClr val="bg1"/>
            </a:solidFill>
          </a:endParaRPr>
        </a:p>
      </dsp:txBody>
      <dsp:txXfrm>
        <a:off x="1281292" y="1901385"/>
        <a:ext cx="1181831" cy="1181831"/>
      </dsp:txXfrm>
    </dsp:sp>
    <dsp:sp modelId="{C85E6C8B-0B48-4096-A63C-9B819ABBB2FE}">
      <dsp:nvSpPr>
        <dsp:cNvPr id="0" name=""/>
        <dsp:cNvSpPr/>
      </dsp:nvSpPr>
      <dsp:spPr>
        <a:xfrm rot="12900000">
          <a:off x="477120" y="1680240"/>
          <a:ext cx="951722" cy="336821"/>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630E6FC-8B7A-4625-9E47-C398EFB6C4B6}">
      <dsp:nvSpPr>
        <dsp:cNvPr id="0" name=""/>
        <dsp:cNvSpPr/>
      </dsp:nvSpPr>
      <dsp:spPr>
        <a:xfrm>
          <a:off x="1809" y="1126612"/>
          <a:ext cx="1122739" cy="89819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rtl="1">
            <a:lnSpc>
              <a:spcPct val="90000"/>
            </a:lnSpc>
            <a:spcBef>
              <a:spcPct val="0"/>
            </a:spcBef>
            <a:spcAft>
              <a:spcPct val="35000"/>
            </a:spcAft>
          </a:pPr>
          <a:r>
            <a:rPr lang="ar-SA" sz="1900" kern="1200" dirty="0" smtClean="0">
              <a:solidFill>
                <a:schemeClr val="bg1"/>
              </a:solidFill>
            </a:rPr>
            <a:t>النمط :     نمط الادارة</a:t>
          </a:r>
          <a:endParaRPr lang="ar-SA" sz="1900" kern="1200" dirty="0">
            <a:solidFill>
              <a:schemeClr val="bg1"/>
            </a:solidFill>
          </a:endParaRPr>
        </a:p>
      </dsp:txBody>
      <dsp:txXfrm>
        <a:off x="1809" y="1126612"/>
        <a:ext cx="1122739" cy="898191"/>
      </dsp:txXfrm>
    </dsp:sp>
    <dsp:sp modelId="{8B62F55C-50AA-49DA-9485-10ED0A3B2D11}">
      <dsp:nvSpPr>
        <dsp:cNvPr id="0" name=""/>
        <dsp:cNvSpPr/>
      </dsp:nvSpPr>
      <dsp:spPr>
        <a:xfrm rot="16200000">
          <a:off x="1396346" y="1201721"/>
          <a:ext cx="951722" cy="336821"/>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9C36FE9-6DA1-4949-9143-50C8BD0296A9}">
      <dsp:nvSpPr>
        <dsp:cNvPr id="0" name=""/>
        <dsp:cNvSpPr/>
      </dsp:nvSpPr>
      <dsp:spPr>
        <a:xfrm>
          <a:off x="1310838" y="445175"/>
          <a:ext cx="1122739" cy="89819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rtl="1">
            <a:lnSpc>
              <a:spcPct val="90000"/>
            </a:lnSpc>
            <a:spcBef>
              <a:spcPct val="0"/>
            </a:spcBef>
            <a:spcAft>
              <a:spcPct val="35000"/>
            </a:spcAft>
          </a:pPr>
          <a:r>
            <a:rPr lang="ar-SA" sz="1900" kern="1200" dirty="0" smtClean="0">
              <a:solidFill>
                <a:schemeClr val="bg1"/>
              </a:solidFill>
            </a:rPr>
            <a:t>الحاكم :    الكاهن الاعظم</a:t>
          </a:r>
          <a:endParaRPr lang="ar-SA" sz="1900" kern="1200" dirty="0">
            <a:solidFill>
              <a:schemeClr val="bg1"/>
            </a:solidFill>
          </a:endParaRPr>
        </a:p>
      </dsp:txBody>
      <dsp:txXfrm>
        <a:off x="1310838" y="445175"/>
        <a:ext cx="1122739" cy="898191"/>
      </dsp:txXfrm>
    </dsp:sp>
    <dsp:sp modelId="{C127AF12-3F20-4420-A9EC-E3504D0B1051}">
      <dsp:nvSpPr>
        <dsp:cNvPr id="0" name=""/>
        <dsp:cNvSpPr/>
      </dsp:nvSpPr>
      <dsp:spPr>
        <a:xfrm rot="19500000">
          <a:off x="2315573" y="1680240"/>
          <a:ext cx="951722" cy="336821"/>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25D483D-0E02-4C01-B13B-65AA1F86BCB5}">
      <dsp:nvSpPr>
        <dsp:cNvPr id="0" name=""/>
        <dsp:cNvSpPr/>
      </dsp:nvSpPr>
      <dsp:spPr>
        <a:xfrm>
          <a:off x="2619866" y="1126612"/>
          <a:ext cx="1122739" cy="89819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rtl="1">
            <a:lnSpc>
              <a:spcPct val="90000"/>
            </a:lnSpc>
            <a:spcBef>
              <a:spcPct val="0"/>
            </a:spcBef>
            <a:spcAft>
              <a:spcPct val="35000"/>
            </a:spcAft>
          </a:pPr>
          <a:r>
            <a:rPr lang="ar-SA" sz="1900" kern="1200" dirty="0" smtClean="0">
              <a:solidFill>
                <a:schemeClr val="bg1"/>
              </a:solidFill>
            </a:rPr>
            <a:t>مركز الحكم:       المعبد </a:t>
          </a:r>
          <a:endParaRPr lang="ar-SA" sz="1900" kern="1200" dirty="0">
            <a:solidFill>
              <a:schemeClr val="bg1"/>
            </a:solidFill>
          </a:endParaRPr>
        </a:p>
      </dsp:txBody>
      <dsp:txXfrm>
        <a:off x="2619866" y="1126612"/>
        <a:ext cx="1122739" cy="898191"/>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81C85BB-3E88-4B23-B3B2-558149290519}">
      <dsp:nvSpPr>
        <dsp:cNvPr id="0" name=""/>
        <dsp:cNvSpPr/>
      </dsp:nvSpPr>
      <dsp:spPr>
        <a:xfrm rot="5400000">
          <a:off x="2349439" y="354810"/>
          <a:ext cx="1543044" cy="1342448"/>
        </a:xfrm>
        <a:prstGeom prst="hexagon">
          <a:avLst>
            <a:gd name="adj" fmla="val 25000"/>
            <a:gd name="vf" fmla="val 11547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bg1"/>
              </a:solidFill>
            </a:rPr>
            <a:t>الادارة المركزية</a:t>
          </a:r>
          <a:endParaRPr lang="ar-SA" sz="2000" kern="1200" dirty="0">
            <a:solidFill>
              <a:schemeClr val="bg1"/>
            </a:solidFill>
          </a:endParaRPr>
        </a:p>
      </dsp:txBody>
      <dsp:txXfrm rot="5400000">
        <a:off x="2349439" y="354810"/>
        <a:ext cx="1543044" cy="1342448"/>
      </dsp:txXfrm>
    </dsp:sp>
    <dsp:sp modelId="{ABFFCBC5-6794-42EC-9AE4-C61D3E5C6E05}">
      <dsp:nvSpPr>
        <dsp:cNvPr id="0" name=""/>
        <dsp:cNvSpPr/>
      </dsp:nvSpPr>
      <dsp:spPr>
        <a:xfrm flipV="1">
          <a:off x="4118772" y="967795"/>
          <a:ext cx="1150338" cy="116478"/>
        </a:xfrm>
        <a:prstGeom prst="rect">
          <a:avLst/>
        </a:prstGeom>
        <a:noFill/>
        <a:ln>
          <a:noFill/>
        </a:ln>
        <a:effectLst/>
      </dsp:spPr>
      <dsp:style>
        <a:lnRef idx="0">
          <a:scrgbClr r="0" g="0" b="0"/>
        </a:lnRef>
        <a:fillRef idx="0">
          <a:scrgbClr r="0" g="0" b="0"/>
        </a:fillRef>
        <a:effectRef idx="0">
          <a:scrgbClr r="0" g="0" b="0"/>
        </a:effectRef>
        <a:fontRef idx="minor"/>
      </dsp:style>
    </dsp:sp>
    <dsp:sp modelId="{E7F627A0-BD3B-439E-B5CD-14F6CBCA0575}">
      <dsp:nvSpPr>
        <dsp:cNvPr id="0" name=""/>
        <dsp:cNvSpPr/>
      </dsp:nvSpPr>
      <dsp:spPr>
        <a:xfrm rot="5400000">
          <a:off x="899594" y="354810"/>
          <a:ext cx="1543044" cy="1342448"/>
        </a:xfrm>
        <a:prstGeom prst="hexagon">
          <a:avLst>
            <a:gd name="adj" fmla="val 25000"/>
            <a:gd name="vf" fmla="val 11547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SA" sz="2400" kern="1200" dirty="0" smtClean="0">
              <a:solidFill>
                <a:schemeClr val="bg1"/>
              </a:solidFill>
            </a:rPr>
            <a:t>ايرادات الدولة ونفقاتها</a:t>
          </a:r>
          <a:endParaRPr lang="ar-SA" sz="2400" kern="1200" dirty="0">
            <a:solidFill>
              <a:schemeClr val="bg1"/>
            </a:solidFill>
          </a:endParaRPr>
        </a:p>
      </dsp:txBody>
      <dsp:txXfrm rot="5400000">
        <a:off x="899594" y="354810"/>
        <a:ext cx="1543044" cy="1342448"/>
      </dsp:txXfrm>
    </dsp:sp>
    <dsp:sp modelId="{FD881F51-888A-431F-9872-EE7C3CD8D8A6}">
      <dsp:nvSpPr>
        <dsp:cNvPr id="0" name=""/>
        <dsp:cNvSpPr/>
      </dsp:nvSpPr>
      <dsp:spPr>
        <a:xfrm rot="5400000">
          <a:off x="1565142" y="1683741"/>
          <a:ext cx="1543044" cy="1342448"/>
        </a:xfrm>
        <a:prstGeom prst="hexagon">
          <a:avLst>
            <a:gd name="adj" fmla="val 25000"/>
            <a:gd name="vf" fmla="val 11547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solidFill>
                <a:schemeClr val="bg1"/>
              </a:solidFill>
            </a:rPr>
            <a:t>الدولة الموحدة </a:t>
          </a:r>
          <a:endParaRPr lang="ar-SA" sz="2400" kern="1200" dirty="0">
            <a:solidFill>
              <a:schemeClr val="bg1"/>
            </a:solidFill>
          </a:endParaRPr>
        </a:p>
      </dsp:txBody>
      <dsp:txXfrm rot="5400000">
        <a:off x="1565142" y="1683741"/>
        <a:ext cx="1543044" cy="1342448"/>
      </dsp:txXfrm>
    </dsp:sp>
    <dsp:sp modelId="{7EF0CD37-B57E-4751-AD78-79895245C7D2}">
      <dsp:nvSpPr>
        <dsp:cNvPr id="0" name=""/>
        <dsp:cNvSpPr/>
      </dsp:nvSpPr>
      <dsp:spPr>
        <a:xfrm flipH="1" flipV="1">
          <a:off x="589711" y="2007213"/>
          <a:ext cx="487064" cy="657114"/>
        </a:xfrm>
        <a:prstGeom prst="rect">
          <a:avLst/>
        </a:prstGeom>
        <a:noFill/>
        <a:ln>
          <a:noFill/>
        </a:ln>
        <a:effectLst/>
      </dsp:spPr>
      <dsp:style>
        <a:lnRef idx="0">
          <a:scrgbClr r="0" g="0" b="0"/>
        </a:lnRef>
        <a:fillRef idx="0">
          <a:scrgbClr r="0" g="0" b="0"/>
        </a:fillRef>
        <a:effectRef idx="0">
          <a:scrgbClr r="0" g="0" b="0"/>
        </a:effectRef>
        <a:fontRef idx="minor"/>
      </dsp:style>
    </dsp:sp>
    <dsp:sp modelId="{92A1BB63-DF8E-42AA-94BB-55A8DD073EDE}">
      <dsp:nvSpPr>
        <dsp:cNvPr id="0" name=""/>
        <dsp:cNvSpPr/>
      </dsp:nvSpPr>
      <dsp:spPr>
        <a:xfrm rot="5400000">
          <a:off x="3071584" y="1664546"/>
          <a:ext cx="1543044" cy="1342448"/>
        </a:xfrm>
        <a:prstGeom prst="hexagon">
          <a:avLst>
            <a:gd name="adj" fmla="val 25000"/>
            <a:gd name="vf" fmla="val 11547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SA" sz="2400" kern="1200" dirty="0" smtClean="0">
              <a:solidFill>
                <a:schemeClr val="bg1"/>
              </a:solidFill>
            </a:rPr>
            <a:t>التجنيد الاجباري</a:t>
          </a:r>
          <a:endParaRPr lang="ar-SA" sz="2400" kern="1200" dirty="0">
            <a:solidFill>
              <a:schemeClr val="bg1"/>
            </a:solidFill>
          </a:endParaRPr>
        </a:p>
      </dsp:txBody>
      <dsp:txXfrm rot="5400000">
        <a:off x="3071584" y="1664546"/>
        <a:ext cx="1543044" cy="1342448"/>
      </dsp:txXfrm>
    </dsp:sp>
    <dsp:sp modelId="{D3A2242E-8C34-4865-B391-39416E7C4D06}">
      <dsp:nvSpPr>
        <dsp:cNvPr id="0" name=""/>
        <dsp:cNvSpPr/>
      </dsp:nvSpPr>
      <dsp:spPr>
        <a:xfrm rot="5400000">
          <a:off x="2349439" y="2974282"/>
          <a:ext cx="1543044" cy="1342448"/>
        </a:xfrm>
        <a:prstGeom prst="hexagon">
          <a:avLst>
            <a:gd name="adj" fmla="val 25000"/>
            <a:gd name="vf" fmla="val 11547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bg1"/>
              </a:solidFill>
            </a:rPr>
            <a:t>آليات الادارة ووسائلها</a:t>
          </a:r>
          <a:endParaRPr lang="ar-SA" sz="2000" kern="1200" dirty="0">
            <a:solidFill>
              <a:schemeClr val="bg1"/>
            </a:solidFill>
          </a:endParaRPr>
        </a:p>
      </dsp:txBody>
      <dsp:txXfrm rot="5400000">
        <a:off x="2349439" y="2974282"/>
        <a:ext cx="1543044" cy="1342448"/>
      </dsp:txXfrm>
    </dsp:sp>
    <dsp:sp modelId="{AA1223AD-88A4-4E02-B4F2-6F94827E193C}">
      <dsp:nvSpPr>
        <dsp:cNvPr id="0" name=""/>
        <dsp:cNvSpPr/>
      </dsp:nvSpPr>
      <dsp:spPr>
        <a:xfrm flipV="1">
          <a:off x="4240322" y="3593567"/>
          <a:ext cx="907238" cy="103877"/>
        </a:xfrm>
        <a:prstGeom prst="rect">
          <a:avLst/>
        </a:prstGeom>
        <a:noFill/>
        <a:ln>
          <a:noFill/>
        </a:ln>
        <a:effectLst/>
      </dsp:spPr>
      <dsp:style>
        <a:lnRef idx="0">
          <a:scrgbClr r="0" g="0" b="0"/>
        </a:lnRef>
        <a:fillRef idx="0">
          <a:scrgbClr r="0" g="0" b="0"/>
        </a:fillRef>
        <a:effectRef idx="0">
          <a:scrgbClr r="0" g="0" b="0"/>
        </a:effectRef>
        <a:fontRef idx="minor"/>
      </dsp:style>
    </dsp:sp>
    <dsp:sp modelId="{C4B8C4AB-59C5-4BBE-9477-89CD56365606}">
      <dsp:nvSpPr>
        <dsp:cNvPr id="0" name=""/>
        <dsp:cNvSpPr/>
      </dsp:nvSpPr>
      <dsp:spPr>
        <a:xfrm rot="5400000">
          <a:off x="899594" y="2974282"/>
          <a:ext cx="1543044" cy="1342448"/>
        </a:xfrm>
        <a:prstGeom prst="hexagon">
          <a:avLst>
            <a:gd name="adj" fmla="val 25000"/>
            <a:gd name="vf" fmla="val 11547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ar-SA" sz="2400" kern="1200" dirty="0" smtClean="0">
              <a:solidFill>
                <a:schemeClr val="bg1"/>
              </a:solidFill>
            </a:rPr>
            <a:t>الجهاز الاداري</a:t>
          </a:r>
          <a:endParaRPr lang="ar-SA" sz="2400" kern="1200" dirty="0">
            <a:solidFill>
              <a:schemeClr val="bg1"/>
            </a:solidFill>
          </a:endParaRPr>
        </a:p>
      </dsp:txBody>
      <dsp:txXfrm rot="5400000">
        <a:off x="899594" y="2974282"/>
        <a:ext cx="1543044" cy="1342448"/>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5309271-543F-4A5D-944D-6396A43BA609}">
      <dsp:nvSpPr>
        <dsp:cNvPr id="0" name=""/>
        <dsp:cNvSpPr/>
      </dsp:nvSpPr>
      <dsp:spPr>
        <a:xfrm>
          <a:off x="1532" y="1009"/>
          <a:ext cx="7917814" cy="41908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1">
            <a:lnSpc>
              <a:spcPct val="90000"/>
            </a:lnSpc>
            <a:spcBef>
              <a:spcPct val="0"/>
            </a:spcBef>
            <a:spcAft>
              <a:spcPct val="35000"/>
            </a:spcAft>
          </a:pPr>
          <a:r>
            <a:rPr lang="ar-SA" sz="3200" b="1" kern="1200" dirty="0" smtClean="0">
              <a:solidFill>
                <a:srgbClr val="C00000"/>
              </a:solidFill>
            </a:rPr>
            <a:t>التحول نحو المركزية الادارية</a:t>
          </a:r>
          <a:endParaRPr lang="ar-SA" sz="3200" b="1" kern="1200" dirty="0">
            <a:solidFill>
              <a:srgbClr val="C00000"/>
            </a:solidFill>
          </a:endParaRPr>
        </a:p>
      </dsp:txBody>
      <dsp:txXfrm>
        <a:off x="1532" y="1009"/>
        <a:ext cx="7917814" cy="419088"/>
      </dsp:txXfrm>
    </dsp:sp>
    <dsp:sp modelId="{437340E1-4DED-4088-BCC9-A690CAF83903}">
      <dsp:nvSpPr>
        <dsp:cNvPr id="0" name=""/>
        <dsp:cNvSpPr/>
      </dsp:nvSpPr>
      <dsp:spPr>
        <a:xfrm>
          <a:off x="215715" y="565152"/>
          <a:ext cx="3495813" cy="212778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bg1"/>
              </a:solidFill>
            </a:rPr>
            <a:t>تعيين حكام </a:t>
          </a:r>
          <a:r>
            <a:rPr lang="ar-SA" sz="2000" b="1" kern="1200" dirty="0" smtClean="0">
              <a:solidFill>
                <a:schemeClr val="bg1"/>
              </a:solidFill>
            </a:rPr>
            <a:t>من المدنيين في </a:t>
          </a:r>
          <a:r>
            <a:rPr lang="ar-SA" sz="2000" b="1" kern="1200" dirty="0" smtClean="0">
              <a:solidFill>
                <a:schemeClr val="bg1"/>
              </a:solidFill>
            </a:rPr>
            <a:t>الاقاليم </a:t>
          </a:r>
          <a:r>
            <a:rPr lang="ar-SA" sz="2000" b="1" kern="1200" dirty="0" smtClean="0">
              <a:solidFill>
                <a:schemeClr val="bg1"/>
              </a:solidFill>
            </a:rPr>
            <a:t> يراقب اعمالهم ويعاقب من يخرج عن واجبه ، كانوا ينوبوا </a:t>
          </a:r>
          <a:r>
            <a:rPr lang="ar-SA" sz="2000" b="1" kern="1200" dirty="0" smtClean="0">
              <a:solidFill>
                <a:schemeClr val="bg1"/>
              </a:solidFill>
            </a:rPr>
            <a:t>عن الملك و يتم توجيههم برسائل تنهج نهج التفصيل والتشديد من قبل الملك</a:t>
          </a:r>
          <a:endParaRPr lang="ar-SA" sz="2000" b="1" kern="1200" dirty="0">
            <a:solidFill>
              <a:schemeClr val="bg1"/>
            </a:solidFill>
          </a:endParaRPr>
        </a:p>
      </dsp:txBody>
      <dsp:txXfrm>
        <a:off x="215715" y="565152"/>
        <a:ext cx="3495813" cy="2127787"/>
      </dsp:txXfrm>
    </dsp:sp>
    <dsp:sp modelId="{6737248B-2032-4520-A27F-55848B5BBF0E}">
      <dsp:nvSpPr>
        <dsp:cNvPr id="0" name=""/>
        <dsp:cNvSpPr/>
      </dsp:nvSpPr>
      <dsp:spPr>
        <a:xfrm>
          <a:off x="15279" y="2906986"/>
          <a:ext cx="4100539" cy="234858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bg1"/>
              </a:solidFill>
            </a:rPr>
            <a:t>لا يحق للحكام التصرف الا بعد الرجوع </a:t>
          </a:r>
          <a:r>
            <a:rPr lang="ar-SA" sz="2000" b="1" kern="1200" dirty="0" smtClean="0">
              <a:solidFill>
                <a:schemeClr val="bg1"/>
              </a:solidFill>
            </a:rPr>
            <a:t>للملك، لان الحاكم مالك لكل شيء  </a:t>
          </a:r>
          <a:r>
            <a:rPr lang="ar-SA" sz="2000" b="1" kern="1200" dirty="0" smtClean="0">
              <a:solidFill>
                <a:schemeClr val="bg1"/>
              </a:solidFill>
            </a:rPr>
            <a:t>بأستثناء الامور </a:t>
          </a:r>
          <a:r>
            <a:rPr lang="ar-SA" sz="2000" b="1" kern="1200" dirty="0" smtClean="0">
              <a:solidFill>
                <a:schemeClr val="bg1"/>
              </a:solidFill>
            </a:rPr>
            <a:t>والتدابير الضرورية التي </a:t>
          </a:r>
          <a:r>
            <a:rPr lang="ar-SA" sz="2000" b="1" kern="1200" dirty="0" smtClean="0">
              <a:solidFill>
                <a:schemeClr val="bg1"/>
              </a:solidFill>
            </a:rPr>
            <a:t>يجب أن تقرر بسرعة لما يترتب على تأخيرها ضرر كبير بشرط أن يعلموا الحاكم بعد </a:t>
          </a:r>
          <a:r>
            <a:rPr lang="ar-SA" sz="2000" b="1" kern="1200" dirty="0" smtClean="0">
              <a:solidFill>
                <a:schemeClr val="bg1"/>
              </a:solidFill>
            </a:rPr>
            <a:t>ذلك</a:t>
          </a:r>
        </a:p>
        <a:p>
          <a:pPr lvl="0" algn="ctr" defTabSz="889000" rtl="1">
            <a:lnSpc>
              <a:spcPct val="90000"/>
            </a:lnSpc>
            <a:spcBef>
              <a:spcPct val="0"/>
            </a:spcBef>
            <a:spcAft>
              <a:spcPct val="35000"/>
            </a:spcAft>
          </a:pPr>
          <a:r>
            <a:rPr lang="ar-SA" sz="2000" b="1" kern="1200" dirty="0" smtClean="0">
              <a:solidFill>
                <a:schemeClr val="bg1"/>
              </a:solidFill>
            </a:rPr>
            <a:t>كان عدد موظفين حمورابي كبير للغاية يجوبوا ربوع البلاد . </a:t>
          </a:r>
          <a:endParaRPr lang="ar-SA" sz="2000" b="1" kern="1200" dirty="0">
            <a:solidFill>
              <a:schemeClr val="bg1"/>
            </a:solidFill>
          </a:endParaRPr>
        </a:p>
      </dsp:txBody>
      <dsp:txXfrm>
        <a:off x="15279" y="2906986"/>
        <a:ext cx="4100539" cy="2348587"/>
      </dsp:txXfrm>
    </dsp:sp>
    <dsp:sp modelId="{FF34F67E-6539-4174-B75B-7EFF6C3F7B2D}">
      <dsp:nvSpPr>
        <dsp:cNvPr id="0" name=""/>
        <dsp:cNvSpPr/>
      </dsp:nvSpPr>
      <dsp:spPr>
        <a:xfrm>
          <a:off x="4346358" y="599649"/>
          <a:ext cx="3559242" cy="212778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bg1"/>
              </a:solidFill>
            </a:rPr>
            <a:t>تغير النظام الاداري اذ أصبحت دويلات المدن وحدات ادارية تحت معية الدولة </a:t>
          </a:r>
          <a:r>
            <a:rPr lang="ar-SA" sz="1800" b="1" kern="1200" dirty="0" smtClean="0">
              <a:solidFill>
                <a:schemeClr val="bg1"/>
              </a:solidFill>
            </a:rPr>
            <a:t>الموحدة</a:t>
          </a:r>
        </a:p>
        <a:p>
          <a:pPr lvl="0" algn="ctr" defTabSz="800100" rtl="1">
            <a:lnSpc>
              <a:spcPct val="90000"/>
            </a:lnSpc>
            <a:spcBef>
              <a:spcPct val="0"/>
            </a:spcBef>
            <a:spcAft>
              <a:spcPct val="35000"/>
            </a:spcAft>
          </a:pPr>
          <a:r>
            <a:rPr lang="ar-SA" sz="1800" b="1" kern="1200" dirty="0" smtClean="0">
              <a:solidFill>
                <a:schemeClr val="bg1"/>
              </a:solidFill>
            </a:rPr>
            <a:t> وخضعت الدويلات المستقلة لسلطة الملك، وكان يتدخل ويشرف على كافة الامور ومراقبة حكام الاقاليم ومدى تطبيقهم لتعليماته  وبالتالي أصبحت له الولاية العامة على كافة الدويلات التي تحولت الى اقاليم</a:t>
          </a:r>
          <a:endParaRPr lang="ar-SA" sz="1800" b="1" kern="1200" dirty="0">
            <a:solidFill>
              <a:schemeClr val="bg1"/>
            </a:solidFill>
          </a:endParaRPr>
        </a:p>
      </dsp:txBody>
      <dsp:txXfrm>
        <a:off x="4346358" y="599649"/>
        <a:ext cx="3559242" cy="2127787"/>
      </dsp:txXfrm>
    </dsp:sp>
    <dsp:sp modelId="{73DDD9B3-0313-42E1-919E-C9D70811DD59}">
      <dsp:nvSpPr>
        <dsp:cNvPr id="0" name=""/>
        <dsp:cNvSpPr/>
      </dsp:nvSpPr>
      <dsp:spPr>
        <a:xfrm>
          <a:off x="4346358" y="2906986"/>
          <a:ext cx="3559242" cy="209759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bg1"/>
              </a:solidFill>
            </a:rPr>
            <a:t>كان يقوم باقرار تنفيذ المشاريع العامة واقامة العدل وحماية الضعيف واليتيم وتحقيق الامن والاستقرار ، وتولي الامور الدينية واقامة الطقوس الدينية والشعائر .</a:t>
          </a:r>
        </a:p>
        <a:p>
          <a:pPr lvl="0" algn="ctr" defTabSz="889000" rtl="1">
            <a:lnSpc>
              <a:spcPct val="90000"/>
            </a:lnSpc>
            <a:spcBef>
              <a:spcPct val="0"/>
            </a:spcBef>
            <a:spcAft>
              <a:spcPct val="35000"/>
            </a:spcAft>
          </a:pPr>
          <a:r>
            <a:rPr lang="ar-SA" sz="2000" b="1" kern="1200" dirty="0" smtClean="0">
              <a:solidFill>
                <a:schemeClr val="bg1"/>
              </a:solidFill>
            </a:rPr>
            <a:t>تمارس الادارة من اقارب الملك داخل القصر كالوزراء والموظفين </a:t>
          </a:r>
          <a:endParaRPr lang="ar-SA" sz="2000" b="1" kern="1200" dirty="0">
            <a:solidFill>
              <a:schemeClr val="bg1"/>
            </a:solidFill>
          </a:endParaRPr>
        </a:p>
      </dsp:txBody>
      <dsp:txXfrm>
        <a:off x="4346358" y="2906986"/>
        <a:ext cx="3559242" cy="2097593"/>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CBD8252-1483-4761-B8FB-C69429781347}">
      <dsp:nvSpPr>
        <dsp:cNvPr id="0" name=""/>
        <dsp:cNvSpPr/>
      </dsp:nvSpPr>
      <dsp:spPr>
        <a:xfrm>
          <a:off x="16356" y="1700892"/>
          <a:ext cx="2081749" cy="1763853"/>
        </a:xfrm>
        <a:prstGeom prst="rect">
          <a:avLst/>
        </a:prstGeom>
        <a:blipFill>
          <a:blip xmlns:r="http://schemas.openxmlformats.org/officeDocument/2006/relationships" r:embed="rId1">
            <a:extLst>
              <a:ext uri="{28A0092B-C50C-407E-A947-70E740481C1C}">
                <a14:useLocalDpi xmlns:a14="http://schemas.microsoft.com/office/drawing/2010/main" xmlns="" val="0"/>
              </a:ext>
            </a:extLst>
          </a:blip>
          <a:srcRect/>
          <a:stretch>
            <a:fillRect l="-27000" r="-27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4A12A89-E9D2-44A1-A631-4C5BDCFD37A1}">
      <dsp:nvSpPr>
        <dsp:cNvPr id="0" name=""/>
        <dsp:cNvSpPr/>
      </dsp:nvSpPr>
      <dsp:spPr>
        <a:xfrm>
          <a:off x="288035" y="1166370"/>
          <a:ext cx="3156670" cy="375648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FF0000"/>
              </a:solidFill>
            </a:rPr>
            <a:t>العقوبة : يعاقب بمن يتخلف عن الالتحاق بالجيش عقوبة قد تصل </a:t>
          </a:r>
          <a:r>
            <a:rPr lang="ar-SA" sz="2000" b="1" kern="1200" dirty="0" err="1" smtClean="0">
              <a:solidFill>
                <a:srgbClr val="FF0000"/>
              </a:solidFill>
            </a:rPr>
            <a:t>للاعدام</a:t>
          </a:r>
          <a:r>
            <a:rPr lang="ar-SA" sz="2000" b="1" kern="1200" dirty="0" smtClean="0">
              <a:solidFill>
                <a:srgbClr val="FF0000"/>
              </a:solidFill>
            </a:rPr>
            <a:t> ويعاقب من ارسل مكانه بمصادرة منزله.</a:t>
          </a:r>
        </a:p>
        <a:p>
          <a:pPr lvl="0" algn="ctr" defTabSz="889000" rtl="1">
            <a:lnSpc>
              <a:spcPct val="90000"/>
            </a:lnSpc>
            <a:spcBef>
              <a:spcPct val="0"/>
            </a:spcBef>
            <a:spcAft>
              <a:spcPct val="35000"/>
            </a:spcAft>
          </a:pPr>
          <a:endParaRPr lang="ar-SA" sz="2000" b="1" kern="1200" dirty="0" smtClean="0">
            <a:solidFill>
              <a:srgbClr val="FF0000"/>
            </a:solidFill>
          </a:endParaRPr>
        </a:p>
        <a:p>
          <a:pPr lvl="0" algn="ctr" defTabSz="889000" rtl="1">
            <a:lnSpc>
              <a:spcPct val="90000"/>
            </a:lnSpc>
            <a:spcBef>
              <a:spcPct val="0"/>
            </a:spcBef>
            <a:spcAft>
              <a:spcPct val="35000"/>
            </a:spcAft>
          </a:pPr>
          <a:r>
            <a:rPr lang="ar-SA" sz="2000" b="1" kern="1200" dirty="0" smtClean="0">
              <a:solidFill>
                <a:srgbClr val="FF0000"/>
              </a:solidFill>
            </a:rPr>
            <a:t>وتشجيعا للعسكريين والمدنيين :</a:t>
          </a:r>
        </a:p>
        <a:p>
          <a:pPr lvl="0" algn="ctr" defTabSz="889000" rtl="1">
            <a:lnSpc>
              <a:spcPct val="90000"/>
            </a:lnSpc>
            <a:spcBef>
              <a:spcPct val="0"/>
            </a:spcBef>
            <a:spcAft>
              <a:spcPct val="35000"/>
            </a:spcAft>
          </a:pPr>
          <a:r>
            <a:rPr lang="ar-SA" sz="2000" b="1" kern="1200" dirty="0" smtClean="0">
              <a:solidFill>
                <a:srgbClr val="FF0000"/>
              </a:solidFill>
            </a:rPr>
            <a:t>كانوا يمنحوا اراضي ينتفعون بها مؤقتا طول فترة خدمتهم وبعدنهاية الخدمة او وفاة المنتفع كانت تعود للملك ، وبعد ذلك بوقت اصبحت تترك لورثته </a:t>
          </a:r>
          <a:endParaRPr lang="ar-SA" sz="2000" b="1" kern="1200" dirty="0">
            <a:solidFill>
              <a:srgbClr val="FF0000"/>
            </a:solidFill>
          </a:endParaRPr>
        </a:p>
      </dsp:txBody>
      <dsp:txXfrm>
        <a:off x="288035" y="1166370"/>
        <a:ext cx="3156670" cy="3756488"/>
      </dsp:txXfrm>
    </dsp:sp>
    <dsp:sp modelId="{D34DB12E-D9D7-48BD-9FF7-F64CF48059EF}">
      <dsp:nvSpPr>
        <dsp:cNvPr id="0" name=""/>
        <dsp:cNvSpPr/>
      </dsp:nvSpPr>
      <dsp:spPr>
        <a:xfrm>
          <a:off x="0" y="609827"/>
          <a:ext cx="2110644" cy="55193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solidFill>
                <a:schemeClr val="bg1"/>
              </a:solidFill>
            </a:rPr>
            <a:t>العقوبة و المكافأة</a:t>
          </a:r>
          <a:endParaRPr lang="ar-SA" sz="2400" kern="1200" dirty="0">
            <a:solidFill>
              <a:schemeClr val="bg1"/>
            </a:solidFill>
          </a:endParaRPr>
        </a:p>
      </dsp:txBody>
      <dsp:txXfrm>
        <a:off x="0" y="609827"/>
        <a:ext cx="2110644" cy="551938"/>
      </dsp:txXfrm>
    </dsp:sp>
    <dsp:sp modelId="{D73A269E-9E2F-4B7C-A93A-FA60A86D5A92}">
      <dsp:nvSpPr>
        <dsp:cNvPr id="0" name=""/>
        <dsp:cNvSpPr/>
      </dsp:nvSpPr>
      <dsp:spPr>
        <a:xfrm>
          <a:off x="4248469" y="1728197"/>
          <a:ext cx="2294108" cy="1832961"/>
        </a:xfrm>
        <a:prstGeom prst="rect">
          <a:avLst/>
        </a:prstGeom>
        <a:blipFill>
          <a:blip xmlns:r="http://schemas.openxmlformats.org/officeDocument/2006/relationships" r:embed="rId2">
            <a:extLst>
              <a:ext uri="{28A0092B-C50C-407E-A947-70E740481C1C}">
                <a14:useLocalDpi xmlns:a14="http://schemas.microsoft.com/office/drawing/2010/main" xmlns="" val="0"/>
              </a:ext>
            </a:extLst>
          </a:blip>
          <a:srcRect/>
          <a:stretch>
            <a:fillRect l="-14000" r="-14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D2CD277-28E2-4C38-9531-C9F4E4E7108E}">
      <dsp:nvSpPr>
        <dsp:cNvPr id="0" name=""/>
        <dsp:cNvSpPr/>
      </dsp:nvSpPr>
      <dsp:spPr>
        <a:xfrm>
          <a:off x="4831059" y="1728190"/>
          <a:ext cx="3531278" cy="3130187"/>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b="1" kern="1200" dirty="0" smtClean="0">
              <a:solidFill>
                <a:srgbClr val="0070C0"/>
              </a:solidFill>
            </a:rPr>
            <a:t>1- التوحيد السياسي </a:t>
          </a:r>
          <a:r>
            <a:rPr lang="ar-SA" sz="2400" b="1" kern="1200" dirty="0" smtClean="0">
              <a:solidFill>
                <a:srgbClr val="0070C0"/>
              </a:solidFill>
            </a:rPr>
            <a:t>لا </a:t>
          </a:r>
          <a:r>
            <a:rPr lang="ar-SA" sz="2400" b="1" kern="1200" dirty="0" smtClean="0">
              <a:solidFill>
                <a:srgbClr val="0070C0"/>
              </a:solidFill>
            </a:rPr>
            <a:t>يتحقق الا بعد الحرب و التوحيد </a:t>
          </a:r>
        </a:p>
        <a:p>
          <a:pPr lvl="0" algn="r" defTabSz="1066800" rtl="1">
            <a:lnSpc>
              <a:spcPct val="90000"/>
            </a:lnSpc>
            <a:spcBef>
              <a:spcPct val="0"/>
            </a:spcBef>
            <a:spcAft>
              <a:spcPct val="35000"/>
            </a:spcAft>
          </a:pPr>
          <a:r>
            <a:rPr lang="ar-SA" sz="2400" b="1" kern="1200" dirty="0" smtClean="0">
              <a:solidFill>
                <a:srgbClr val="0070C0"/>
              </a:solidFill>
            </a:rPr>
            <a:t>2- لا يمكن الاستمرار في السيطرة على المدن الا بالقوة العسكرية </a:t>
          </a:r>
        </a:p>
        <a:p>
          <a:pPr lvl="0" algn="r" defTabSz="1066800" rtl="1">
            <a:lnSpc>
              <a:spcPct val="90000"/>
            </a:lnSpc>
            <a:spcBef>
              <a:spcPct val="0"/>
            </a:spcBef>
            <a:spcAft>
              <a:spcPct val="35000"/>
            </a:spcAft>
          </a:pPr>
          <a:r>
            <a:rPr lang="ar-SA" sz="2400" b="1" kern="1200" dirty="0" smtClean="0">
              <a:solidFill>
                <a:srgbClr val="0070C0"/>
              </a:solidFill>
            </a:rPr>
            <a:t>3- احتياج الدولة لقوة عسكرية يمكنها من خلالها  تنفيذ قوانينها.</a:t>
          </a:r>
          <a:endParaRPr lang="ar-SA" sz="2400" b="1" kern="1200" dirty="0">
            <a:solidFill>
              <a:srgbClr val="0070C0"/>
            </a:solidFill>
          </a:endParaRPr>
        </a:p>
      </dsp:txBody>
      <dsp:txXfrm>
        <a:off x="4831059" y="1728190"/>
        <a:ext cx="3531278" cy="3130187"/>
      </dsp:txXfrm>
    </dsp:sp>
    <dsp:sp modelId="{09FC282D-ED3D-4AAD-823D-FE1DA27C1254}">
      <dsp:nvSpPr>
        <dsp:cNvPr id="0" name=""/>
        <dsp:cNvSpPr/>
      </dsp:nvSpPr>
      <dsp:spPr>
        <a:xfrm>
          <a:off x="5496686" y="991242"/>
          <a:ext cx="2227201" cy="692877"/>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solidFill>
                <a:schemeClr val="bg1"/>
              </a:solidFill>
            </a:rPr>
            <a:t>اهمية وسبب  </a:t>
          </a:r>
          <a:r>
            <a:rPr lang="ar-SA" sz="2400" kern="1200" dirty="0" smtClean="0">
              <a:solidFill>
                <a:schemeClr val="bg1"/>
              </a:solidFill>
            </a:rPr>
            <a:t>التجنيد الاجباري</a:t>
          </a:r>
          <a:endParaRPr lang="ar-SA" sz="2400" kern="1200" dirty="0">
            <a:solidFill>
              <a:schemeClr val="bg1"/>
            </a:solidFill>
          </a:endParaRPr>
        </a:p>
      </dsp:txBody>
      <dsp:txXfrm>
        <a:off x="5496686" y="991242"/>
        <a:ext cx="2227201" cy="692877"/>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B921575-3159-406B-8C17-908C60315451}">
      <dsp:nvSpPr>
        <dsp:cNvPr id="0" name=""/>
        <dsp:cNvSpPr/>
      </dsp:nvSpPr>
      <dsp:spPr>
        <a:xfrm>
          <a:off x="0" y="-324898"/>
          <a:ext cx="8496944" cy="3527150"/>
        </a:xfrm>
        <a:prstGeom prst="roundRect">
          <a:avLst>
            <a:gd name="adj" fmla="val 10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A55C183-7D18-4635-99E0-F702448CFAC4}">
      <dsp:nvSpPr>
        <dsp:cNvPr id="0" name=""/>
        <dsp:cNvSpPr/>
      </dsp:nvSpPr>
      <dsp:spPr>
        <a:xfrm flipV="1">
          <a:off x="291894" y="0"/>
          <a:ext cx="1854570" cy="622487"/>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xmlns="" val="0"/>
              </a:ext>
            </a:extLst>
          </a:blip>
          <a:srcRect/>
          <a:stretch>
            <a:fillRect l="-15000" r="-15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B8D1956-0BAC-4970-B7A6-5B2FE3E8C8EF}">
      <dsp:nvSpPr>
        <dsp:cNvPr id="0" name=""/>
        <dsp:cNvSpPr/>
      </dsp:nvSpPr>
      <dsp:spPr>
        <a:xfrm rot="10800000">
          <a:off x="261145" y="671167"/>
          <a:ext cx="1854570" cy="3744412"/>
        </a:xfrm>
        <a:prstGeom prst="round2SameRect">
          <a:avLst>
            <a:gd name="adj1" fmla="val 10500"/>
            <a:gd name="adj2" fmla="val 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rtl="1">
            <a:lnSpc>
              <a:spcPct val="90000"/>
            </a:lnSpc>
            <a:spcBef>
              <a:spcPct val="0"/>
            </a:spcBef>
            <a:spcAft>
              <a:spcPct val="35000"/>
            </a:spcAft>
          </a:pPr>
          <a:r>
            <a:rPr lang="ar-SA" sz="2400" b="1" kern="1200" dirty="0" smtClean="0">
              <a:solidFill>
                <a:srgbClr val="C00000"/>
              </a:solidFill>
            </a:rPr>
            <a:t>قادة الجيش  </a:t>
          </a:r>
        </a:p>
        <a:p>
          <a:pPr lvl="0" algn="ctr" defTabSz="1066800" rtl="1">
            <a:lnSpc>
              <a:spcPct val="90000"/>
            </a:lnSpc>
            <a:spcBef>
              <a:spcPct val="0"/>
            </a:spcBef>
            <a:spcAft>
              <a:spcPct val="35000"/>
            </a:spcAft>
          </a:pPr>
          <a:r>
            <a:rPr lang="ar-SA" sz="1800" b="1" kern="1200" dirty="0" smtClean="0">
              <a:solidFill>
                <a:schemeClr val="bg1"/>
              </a:solidFill>
            </a:rPr>
            <a:t>هم من يتولون المناصب القيادية في القطاع العسكري</a:t>
          </a:r>
          <a:endParaRPr lang="ar-SA" sz="1800" b="1" kern="1200" dirty="0">
            <a:solidFill>
              <a:schemeClr val="bg1"/>
            </a:solidFill>
          </a:endParaRPr>
        </a:p>
      </dsp:txBody>
      <dsp:txXfrm rot="10800000">
        <a:off x="261145" y="671167"/>
        <a:ext cx="1854570" cy="3744412"/>
      </dsp:txXfrm>
    </dsp:sp>
    <dsp:sp modelId="{73EBC4B5-48C1-4E94-B874-AFFC5AE40269}">
      <dsp:nvSpPr>
        <dsp:cNvPr id="0" name=""/>
        <dsp:cNvSpPr/>
      </dsp:nvSpPr>
      <dsp:spPr>
        <a:xfrm flipV="1">
          <a:off x="6334659" y="0"/>
          <a:ext cx="1854570" cy="867876"/>
        </a:xfrm>
        <a:prstGeom prst="roundRect">
          <a:avLst>
            <a:gd name="adj" fmla="val 10000"/>
          </a:avLst>
        </a:prstGeom>
        <a:blipFill>
          <a:blip xmlns:r="http://schemas.openxmlformats.org/officeDocument/2006/relationships" r:embed="rId2" cstate="print">
            <a:extLst>
              <a:ext uri="{28A0092B-C50C-407E-A947-70E740481C1C}">
                <a14:useLocalDpi xmlns:a14="http://schemas.microsoft.com/office/drawing/2010/main" xmlns="" val="0"/>
              </a:ext>
            </a:extLst>
          </a:blip>
          <a:srcRect/>
          <a:stretch>
            <a:fillRect l="-13000" r="-13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6A8E9B6-7E72-4A97-B4BB-553537C98C9F}">
      <dsp:nvSpPr>
        <dsp:cNvPr id="0" name=""/>
        <dsp:cNvSpPr/>
      </dsp:nvSpPr>
      <dsp:spPr>
        <a:xfrm rot="10800000">
          <a:off x="2301173" y="671167"/>
          <a:ext cx="1854570" cy="3744412"/>
        </a:xfrm>
        <a:prstGeom prst="round2SameRect">
          <a:avLst>
            <a:gd name="adj1" fmla="val 10500"/>
            <a:gd name="adj2" fmla="val 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rtl="1">
            <a:lnSpc>
              <a:spcPct val="90000"/>
            </a:lnSpc>
            <a:spcBef>
              <a:spcPct val="0"/>
            </a:spcBef>
            <a:spcAft>
              <a:spcPct val="35000"/>
            </a:spcAft>
          </a:pPr>
          <a:r>
            <a:rPr lang="ar-SA" sz="2400" b="1" kern="1200" dirty="0" smtClean="0">
              <a:solidFill>
                <a:srgbClr val="C00000"/>
              </a:solidFill>
            </a:rPr>
            <a:t>العريف     </a:t>
          </a:r>
        </a:p>
        <a:p>
          <a:pPr lvl="0" algn="ctr" defTabSz="1066800" rtl="1">
            <a:lnSpc>
              <a:spcPct val="90000"/>
            </a:lnSpc>
            <a:spcBef>
              <a:spcPct val="0"/>
            </a:spcBef>
            <a:spcAft>
              <a:spcPct val="35000"/>
            </a:spcAft>
          </a:pPr>
          <a:r>
            <a:rPr lang="ar-SA" sz="1800" b="1" kern="1200" dirty="0" smtClean="0">
              <a:solidFill>
                <a:schemeClr val="bg1"/>
              </a:solidFill>
            </a:rPr>
            <a:t>اعلى مرتبة مما سبق دوره قيادي </a:t>
          </a:r>
        </a:p>
        <a:p>
          <a:pPr lvl="0" algn="ctr" defTabSz="1066800" rtl="1">
            <a:lnSpc>
              <a:spcPct val="90000"/>
            </a:lnSpc>
            <a:spcBef>
              <a:spcPct val="0"/>
            </a:spcBef>
            <a:spcAft>
              <a:spcPct val="35000"/>
            </a:spcAft>
          </a:pPr>
          <a:r>
            <a:rPr lang="ar-SA" sz="1800" b="1" kern="1200" dirty="0" smtClean="0">
              <a:solidFill>
                <a:schemeClr val="bg1"/>
              </a:solidFill>
            </a:rPr>
            <a:t>هو </a:t>
          </a:r>
          <a:r>
            <a:rPr lang="ar-SA" sz="1800" b="1" kern="1200" dirty="0" smtClean="0">
              <a:solidFill>
                <a:schemeClr val="bg1"/>
              </a:solidFill>
            </a:rPr>
            <a:t>من يقود مجموعة من الجنود و السماكين و تهيئتهم للقتال</a:t>
          </a:r>
          <a:endParaRPr lang="ar-SA" sz="1800" b="1" kern="1200" dirty="0">
            <a:solidFill>
              <a:schemeClr val="bg1"/>
            </a:solidFill>
          </a:endParaRPr>
        </a:p>
      </dsp:txBody>
      <dsp:txXfrm rot="10800000">
        <a:off x="2301173" y="671167"/>
        <a:ext cx="1854570" cy="3744412"/>
      </dsp:txXfrm>
    </dsp:sp>
    <dsp:sp modelId="{93F2CF63-5480-4B10-BDC5-97FC6A4CDB19}">
      <dsp:nvSpPr>
        <dsp:cNvPr id="0" name=""/>
        <dsp:cNvSpPr/>
      </dsp:nvSpPr>
      <dsp:spPr>
        <a:xfrm flipV="1">
          <a:off x="4320410" y="0"/>
          <a:ext cx="1854570" cy="671443"/>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xmlns="" val="0"/>
              </a:ext>
            </a:extLst>
          </a:blip>
          <a:srcRect/>
          <a:stretch>
            <a:fillRect l="-6000" r="-6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B66832E-2A1C-46D9-B001-7F7AA4D00891}">
      <dsp:nvSpPr>
        <dsp:cNvPr id="0" name=""/>
        <dsp:cNvSpPr/>
      </dsp:nvSpPr>
      <dsp:spPr>
        <a:xfrm rot="10800000">
          <a:off x="4341200" y="671167"/>
          <a:ext cx="1854570" cy="3744412"/>
        </a:xfrm>
        <a:prstGeom prst="round2SameRect">
          <a:avLst>
            <a:gd name="adj1" fmla="val 10500"/>
            <a:gd name="adj2" fmla="val 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rtl="1">
            <a:lnSpc>
              <a:spcPct val="90000"/>
            </a:lnSpc>
            <a:spcBef>
              <a:spcPct val="0"/>
            </a:spcBef>
            <a:spcAft>
              <a:spcPct val="35000"/>
            </a:spcAft>
          </a:pPr>
          <a:r>
            <a:rPr lang="ar-SA" sz="2400" b="1" kern="1200" dirty="0" smtClean="0">
              <a:solidFill>
                <a:srgbClr val="C00000"/>
              </a:solidFill>
            </a:rPr>
            <a:t>السماك    </a:t>
          </a:r>
        </a:p>
        <a:p>
          <a:pPr lvl="0" algn="ctr" defTabSz="1066800" rtl="1">
            <a:lnSpc>
              <a:spcPct val="90000"/>
            </a:lnSpc>
            <a:spcBef>
              <a:spcPct val="0"/>
            </a:spcBef>
            <a:spcAft>
              <a:spcPct val="35000"/>
            </a:spcAft>
          </a:pPr>
          <a:r>
            <a:rPr lang="ar-SA" sz="1600" b="1" kern="1200" dirty="0" smtClean="0">
              <a:solidFill>
                <a:schemeClr val="bg1"/>
              </a:solidFill>
            </a:rPr>
            <a:t>هو الذي يتولى عملية القنص البحري عن طريق الشباك التي كانت تستعمل لصيد </a:t>
          </a:r>
          <a:r>
            <a:rPr lang="ar-SA" sz="1600" b="1" kern="1200" dirty="0" smtClean="0">
              <a:solidFill>
                <a:schemeClr val="bg1"/>
              </a:solidFill>
            </a:rPr>
            <a:t>الاعداء في الحملات العسكرية وتستخدم السفن والقوارب لنقل الجنود </a:t>
          </a:r>
        </a:p>
        <a:p>
          <a:pPr lvl="0" algn="ctr" defTabSz="1066800" rtl="1">
            <a:lnSpc>
              <a:spcPct val="90000"/>
            </a:lnSpc>
            <a:spcBef>
              <a:spcPct val="0"/>
            </a:spcBef>
            <a:spcAft>
              <a:spcPct val="35000"/>
            </a:spcAft>
          </a:pPr>
          <a:endParaRPr lang="ar-SA" sz="1600" b="1" kern="1200" dirty="0" smtClean="0">
            <a:solidFill>
              <a:schemeClr val="bg1"/>
            </a:solidFill>
          </a:endParaRPr>
        </a:p>
        <a:p>
          <a:pPr lvl="0" algn="ctr" defTabSz="1066800" rtl="1">
            <a:lnSpc>
              <a:spcPct val="90000"/>
            </a:lnSpc>
            <a:spcBef>
              <a:spcPct val="0"/>
            </a:spcBef>
            <a:spcAft>
              <a:spcPct val="35000"/>
            </a:spcAft>
          </a:pPr>
          <a:r>
            <a:rPr lang="ar-SA" sz="1600" b="1" kern="1200" dirty="0" smtClean="0">
              <a:solidFill>
                <a:schemeClr val="bg1"/>
              </a:solidFill>
            </a:rPr>
            <a:t>وكانت عقوبة من لا يقم بواجبه الاعدام </a:t>
          </a:r>
          <a:endParaRPr lang="ar-SA" sz="1600" b="1" kern="1200" dirty="0">
            <a:solidFill>
              <a:schemeClr val="bg1"/>
            </a:solidFill>
          </a:endParaRPr>
        </a:p>
      </dsp:txBody>
      <dsp:txXfrm rot="10800000">
        <a:off x="4341200" y="671167"/>
        <a:ext cx="1854570" cy="3744412"/>
      </dsp:txXfrm>
    </dsp:sp>
    <dsp:sp modelId="{557A9D9F-208F-4133-8258-4E43C2A5890F}">
      <dsp:nvSpPr>
        <dsp:cNvPr id="0" name=""/>
        <dsp:cNvSpPr/>
      </dsp:nvSpPr>
      <dsp:spPr>
        <a:xfrm>
          <a:off x="2234213" y="48913"/>
          <a:ext cx="1814938" cy="769715"/>
        </a:xfrm>
        <a:prstGeom prst="roundRect">
          <a:avLst>
            <a:gd name="adj" fmla="val 10000"/>
          </a:avLst>
        </a:prstGeom>
        <a:blipFill dpi="0" rotWithShape="1">
          <a:blip xmlns:r="http://schemas.openxmlformats.org/officeDocument/2006/relationships" r:embed="rId4">
            <a:extLst>
              <a:ext uri="{28A0092B-C50C-407E-A947-70E740481C1C}">
                <a14:useLocalDpi xmlns:a14="http://schemas.microsoft.com/office/drawing/2010/main" xmlns="" val="0"/>
              </a:ext>
            </a:extLst>
          </a:blip>
          <a:srcRect/>
          <a:stretch>
            <a:fillRect l="4073" r="-46073"/>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8323E1B-0B63-48B2-B9B1-5C607622746C}">
      <dsp:nvSpPr>
        <dsp:cNvPr id="0" name=""/>
        <dsp:cNvSpPr/>
      </dsp:nvSpPr>
      <dsp:spPr>
        <a:xfrm rot="10800000">
          <a:off x="6415778" y="671167"/>
          <a:ext cx="1854570" cy="3744412"/>
        </a:xfrm>
        <a:prstGeom prst="round2SameRect">
          <a:avLst>
            <a:gd name="adj1" fmla="val 10500"/>
            <a:gd name="adj2" fmla="val 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rtl="1">
            <a:lnSpc>
              <a:spcPct val="90000"/>
            </a:lnSpc>
            <a:spcBef>
              <a:spcPct val="0"/>
            </a:spcBef>
            <a:spcAft>
              <a:spcPct val="35000"/>
            </a:spcAft>
          </a:pPr>
          <a:r>
            <a:rPr lang="ar-SA" sz="2400" b="1" kern="1200" dirty="0" smtClean="0">
              <a:solidFill>
                <a:srgbClr val="C00000"/>
              </a:solidFill>
            </a:rPr>
            <a:t>الجنود      </a:t>
          </a:r>
        </a:p>
        <a:p>
          <a:pPr lvl="0" algn="ctr" defTabSz="1066800" rtl="1">
            <a:lnSpc>
              <a:spcPct val="90000"/>
            </a:lnSpc>
            <a:spcBef>
              <a:spcPct val="0"/>
            </a:spcBef>
            <a:spcAft>
              <a:spcPct val="35000"/>
            </a:spcAft>
          </a:pPr>
          <a:r>
            <a:rPr lang="ar-SA" sz="1800" b="1" kern="1200" dirty="0" smtClean="0">
              <a:solidFill>
                <a:schemeClr val="bg1"/>
              </a:solidFill>
            </a:rPr>
            <a:t>هم المنفذون للاوامر العسكرية </a:t>
          </a:r>
          <a:r>
            <a:rPr lang="ar-SA" sz="1800" b="1" kern="1200" dirty="0" smtClean="0">
              <a:solidFill>
                <a:schemeClr val="bg1"/>
              </a:solidFill>
            </a:rPr>
            <a:t>ودورهم حفظ الامن  الدفاع </a:t>
          </a:r>
          <a:r>
            <a:rPr lang="ar-SA" sz="1800" b="1" kern="1200" dirty="0" smtClean="0">
              <a:solidFill>
                <a:schemeClr val="bg1"/>
              </a:solidFill>
            </a:rPr>
            <a:t>عن مقدرات </a:t>
          </a:r>
          <a:r>
            <a:rPr lang="ar-SA" sz="1800" b="1" kern="1200" dirty="0" smtClean="0">
              <a:solidFill>
                <a:schemeClr val="bg1"/>
              </a:solidFill>
            </a:rPr>
            <a:t>البلاد </a:t>
          </a:r>
        </a:p>
        <a:p>
          <a:pPr lvl="0" algn="ctr" defTabSz="1066800" rtl="1">
            <a:lnSpc>
              <a:spcPct val="90000"/>
            </a:lnSpc>
            <a:spcBef>
              <a:spcPct val="0"/>
            </a:spcBef>
            <a:spcAft>
              <a:spcPct val="35000"/>
            </a:spcAft>
          </a:pPr>
          <a:r>
            <a:rPr lang="ar-SA" sz="1800" b="1" kern="1200" dirty="0" smtClean="0">
              <a:solidFill>
                <a:schemeClr val="bg1"/>
              </a:solidFill>
            </a:rPr>
            <a:t>وكان امتناعهم عن اداء واجبهم يعد جريمة كبرى عقوبتها الاعدام </a:t>
          </a:r>
          <a:endParaRPr lang="ar-SA" sz="1800" b="1" kern="1200" dirty="0">
            <a:solidFill>
              <a:schemeClr val="bg1"/>
            </a:solidFill>
          </a:endParaRPr>
        </a:p>
      </dsp:txBody>
      <dsp:txXfrm rot="10800000">
        <a:off x="6415778" y="671167"/>
        <a:ext cx="1854570" cy="3744412"/>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B3D224A-7751-4CAA-801B-3D86F0DD79BF}">
      <dsp:nvSpPr>
        <dsp:cNvPr id="0" name=""/>
        <dsp:cNvSpPr/>
      </dsp:nvSpPr>
      <dsp:spPr>
        <a:xfrm>
          <a:off x="170639" y="106311"/>
          <a:ext cx="1222729" cy="61136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rtl="1">
            <a:lnSpc>
              <a:spcPct val="90000"/>
            </a:lnSpc>
            <a:spcBef>
              <a:spcPct val="0"/>
            </a:spcBef>
            <a:spcAft>
              <a:spcPct val="35000"/>
            </a:spcAft>
          </a:pPr>
          <a:r>
            <a:rPr lang="ar-SA" sz="2800" kern="1200" dirty="0" smtClean="0">
              <a:solidFill>
                <a:schemeClr val="bg1"/>
              </a:solidFill>
            </a:rPr>
            <a:t>الاهمية</a:t>
          </a:r>
          <a:endParaRPr lang="ar-SA" sz="2800" kern="1200" dirty="0">
            <a:solidFill>
              <a:schemeClr val="bg1"/>
            </a:solidFill>
          </a:endParaRPr>
        </a:p>
      </dsp:txBody>
      <dsp:txXfrm>
        <a:off x="170639" y="106311"/>
        <a:ext cx="1222729" cy="611364"/>
      </dsp:txXfrm>
    </dsp:sp>
    <dsp:sp modelId="{FCAE5BE2-279B-42CB-8260-06E86D15E84B}">
      <dsp:nvSpPr>
        <dsp:cNvPr id="0" name=""/>
        <dsp:cNvSpPr/>
      </dsp:nvSpPr>
      <dsp:spPr>
        <a:xfrm>
          <a:off x="247192" y="717675"/>
          <a:ext cx="91440" cy="1824667"/>
        </a:xfrm>
        <a:custGeom>
          <a:avLst/>
          <a:gdLst/>
          <a:ahLst/>
          <a:cxnLst/>
          <a:rect l="0" t="0" r="0" b="0"/>
          <a:pathLst>
            <a:path>
              <a:moveTo>
                <a:pt x="45720" y="0"/>
              </a:moveTo>
              <a:lnTo>
                <a:pt x="45720" y="1824667"/>
              </a:lnTo>
              <a:lnTo>
                <a:pt x="71091" y="1824667"/>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19713E-A7E8-4EEC-8DFD-175ACAA7BD35}">
      <dsp:nvSpPr>
        <dsp:cNvPr id="0" name=""/>
        <dsp:cNvSpPr/>
      </dsp:nvSpPr>
      <dsp:spPr>
        <a:xfrm>
          <a:off x="318284" y="766878"/>
          <a:ext cx="1911165" cy="3550929"/>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00B050"/>
              </a:solidFill>
            </a:rPr>
            <a:t>--الوقوف على الجوانب القانونية لنمط الاداة .</a:t>
          </a:r>
        </a:p>
        <a:p>
          <a:pPr lvl="0" algn="ctr" defTabSz="889000" rtl="1">
            <a:lnSpc>
              <a:spcPct val="90000"/>
            </a:lnSpc>
            <a:spcBef>
              <a:spcPct val="0"/>
            </a:spcBef>
            <a:spcAft>
              <a:spcPct val="35000"/>
            </a:spcAft>
          </a:pPr>
          <a:r>
            <a:rPr lang="ar-SA" sz="2000" b="1" kern="1200" dirty="0" smtClean="0">
              <a:solidFill>
                <a:srgbClr val="0070C0"/>
              </a:solidFill>
            </a:rPr>
            <a:t>--  معرفة </a:t>
          </a:r>
          <a:r>
            <a:rPr lang="ar-SA" sz="2000" b="1" kern="1200" dirty="0" smtClean="0">
              <a:solidFill>
                <a:srgbClr val="0070C0"/>
              </a:solidFill>
            </a:rPr>
            <a:t>طبيعة العلاقة بين الملك وحكام </a:t>
          </a:r>
          <a:r>
            <a:rPr lang="ar-SA" sz="2000" b="1" kern="1200" dirty="0" smtClean="0">
              <a:solidFill>
                <a:srgbClr val="0070C0"/>
              </a:solidFill>
            </a:rPr>
            <a:t>الاقاليم</a:t>
          </a:r>
        </a:p>
        <a:p>
          <a:pPr lvl="0" algn="ctr" defTabSz="889000" rtl="1">
            <a:lnSpc>
              <a:spcPct val="90000"/>
            </a:lnSpc>
            <a:spcBef>
              <a:spcPct val="0"/>
            </a:spcBef>
            <a:spcAft>
              <a:spcPct val="35000"/>
            </a:spcAft>
          </a:pPr>
          <a:r>
            <a:rPr lang="ar-SA" sz="2000" b="1" kern="1200" dirty="0" smtClean="0">
              <a:solidFill>
                <a:srgbClr val="7030A0"/>
              </a:solidFill>
            </a:rPr>
            <a:t>-- معرفة العلاقة بين الحاكم و رعيته</a:t>
          </a:r>
        </a:p>
        <a:p>
          <a:pPr lvl="0" algn="ctr" defTabSz="889000" rtl="1">
            <a:lnSpc>
              <a:spcPct val="90000"/>
            </a:lnSpc>
            <a:spcBef>
              <a:spcPct val="0"/>
            </a:spcBef>
            <a:spcAft>
              <a:spcPct val="35000"/>
            </a:spcAft>
          </a:pPr>
          <a:r>
            <a:rPr lang="ar-SA" sz="2000" b="1" kern="1200" dirty="0" smtClean="0">
              <a:solidFill>
                <a:srgbClr val="FF0000"/>
              </a:solidFill>
            </a:rPr>
            <a:t>-- معرفة طبيعة العلاقة بين حكام الاقاليم والمواطنين المقيمين فيها </a:t>
          </a:r>
          <a:endParaRPr lang="ar-SA" sz="2000" b="1" kern="1200" dirty="0">
            <a:solidFill>
              <a:srgbClr val="FF0000"/>
            </a:solidFill>
          </a:endParaRPr>
        </a:p>
      </dsp:txBody>
      <dsp:txXfrm>
        <a:off x="318284" y="766878"/>
        <a:ext cx="1911165" cy="3550929"/>
      </dsp:txXfrm>
    </dsp:sp>
    <dsp:sp modelId="{478FA9A0-E668-4FE0-ACB3-5213206DC6C4}">
      <dsp:nvSpPr>
        <dsp:cNvPr id="0" name=""/>
        <dsp:cNvSpPr/>
      </dsp:nvSpPr>
      <dsp:spPr>
        <a:xfrm>
          <a:off x="2312497" y="103156"/>
          <a:ext cx="1222729" cy="61136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rtl="1">
            <a:lnSpc>
              <a:spcPct val="90000"/>
            </a:lnSpc>
            <a:spcBef>
              <a:spcPct val="0"/>
            </a:spcBef>
            <a:spcAft>
              <a:spcPct val="35000"/>
            </a:spcAft>
          </a:pPr>
          <a:r>
            <a:rPr lang="ar-SA" sz="2800" kern="1200" dirty="0" smtClean="0">
              <a:solidFill>
                <a:schemeClr val="bg1"/>
              </a:solidFill>
            </a:rPr>
            <a:t>الشكل</a:t>
          </a:r>
          <a:endParaRPr lang="ar-SA" sz="2800" kern="1200" dirty="0">
            <a:solidFill>
              <a:schemeClr val="bg1"/>
            </a:solidFill>
          </a:endParaRPr>
        </a:p>
      </dsp:txBody>
      <dsp:txXfrm>
        <a:off x="2312497" y="103156"/>
        <a:ext cx="1222729" cy="611364"/>
      </dsp:txXfrm>
    </dsp:sp>
    <dsp:sp modelId="{804DD321-11EA-4150-ADE5-1A069191F46D}">
      <dsp:nvSpPr>
        <dsp:cNvPr id="0" name=""/>
        <dsp:cNvSpPr/>
      </dsp:nvSpPr>
      <dsp:spPr>
        <a:xfrm>
          <a:off x="2434770" y="714521"/>
          <a:ext cx="114095" cy="1850403"/>
        </a:xfrm>
        <a:custGeom>
          <a:avLst/>
          <a:gdLst/>
          <a:ahLst/>
          <a:cxnLst/>
          <a:rect l="0" t="0" r="0" b="0"/>
          <a:pathLst>
            <a:path>
              <a:moveTo>
                <a:pt x="0" y="0"/>
              </a:moveTo>
              <a:lnTo>
                <a:pt x="0" y="1850403"/>
              </a:lnTo>
              <a:lnTo>
                <a:pt x="114095" y="1850403"/>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15F958-3ACE-40F3-B311-F1A5A9BD7263}">
      <dsp:nvSpPr>
        <dsp:cNvPr id="0" name=""/>
        <dsp:cNvSpPr/>
      </dsp:nvSpPr>
      <dsp:spPr>
        <a:xfrm>
          <a:off x="2548866" y="809369"/>
          <a:ext cx="1911498" cy="351111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FF0000"/>
              </a:solidFill>
            </a:rPr>
            <a:t>لم تكن المراسم قواعد قانونية ثابتة بل قابلة للتغيير بمرسوم ملكي اخر او تنقضي بانقضاء الغرض منها </a:t>
          </a:r>
        </a:p>
        <a:p>
          <a:pPr lvl="0" algn="ctr" defTabSz="889000" rtl="1">
            <a:lnSpc>
              <a:spcPct val="90000"/>
            </a:lnSpc>
            <a:spcBef>
              <a:spcPct val="0"/>
            </a:spcBef>
            <a:spcAft>
              <a:spcPct val="35000"/>
            </a:spcAft>
          </a:pPr>
          <a:endParaRPr lang="ar-SA" sz="2000" b="1" kern="1200" dirty="0" smtClean="0">
            <a:solidFill>
              <a:srgbClr val="FF0000"/>
            </a:solidFill>
          </a:endParaRPr>
        </a:p>
        <a:p>
          <a:pPr lvl="0" algn="ctr" defTabSz="889000" rtl="1">
            <a:lnSpc>
              <a:spcPct val="90000"/>
            </a:lnSpc>
            <a:spcBef>
              <a:spcPct val="0"/>
            </a:spcBef>
            <a:spcAft>
              <a:spcPct val="35000"/>
            </a:spcAft>
          </a:pPr>
          <a:r>
            <a:rPr lang="ar-SA" sz="2000" b="1" kern="1200" dirty="0" smtClean="0">
              <a:solidFill>
                <a:srgbClr val="FF0000"/>
              </a:solidFill>
            </a:rPr>
            <a:t> لا </a:t>
          </a:r>
          <a:r>
            <a:rPr lang="ar-SA" sz="2000" b="1" kern="1200" dirty="0" smtClean="0">
              <a:solidFill>
                <a:srgbClr val="FF0000"/>
              </a:solidFill>
            </a:rPr>
            <a:t>يشترط ان تصدر المراسيم الملكية بشكل محدد</a:t>
          </a:r>
          <a:endParaRPr lang="ar-SA" sz="2000" b="1" kern="1200" dirty="0">
            <a:solidFill>
              <a:srgbClr val="FF0000"/>
            </a:solidFill>
          </a:endParaRPr>
        </a:p>
      </dsp:txBody>
      <dsp:txXfrm>
        <a:off x="2548866" y="809369"/>
        <a:ext cx="1911498" cy="3511110"/>
      </dsp:txXfrm>
    </dsp:sp>
    <dsp:sp modelId="{A0C4D361-2D41-43F4-8C06-45530E90A81C}">
      <dsp:nvSpPr>
        <dsp:cNvPr id="0" name=""/>
        <dsp:cNvSpPr/>
      </dsp:nvSpPr>
      <dsp:spPr>
        <a:xfrm>
          <a:off x="4503132" y="106311"/>
          <a:ext cx="1222729" cy="61136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rtl="1">
            <a:lnSpc>
              <a:spcPct val="90000"/>
            </a:lnSpc>
            <a:spcBef>
              <a:spcPct val="0"/>
            </a:spcBef>
            <a:spcAft>
              <a:spcPct val="35000"/>
            </a:spcAft>
          </a:pPr>
          <a:r>
            <a:rPr lang="ar-SA" sz="2800" kern="1200" dirty="0" smtClean="0">
              <a:solidFill>
                <a:schemeClr val="bg1"/>
              </a:solidFill>
            </a:rPr>
            <a:t>التعريف</a:t>
          </a:r>
          <a:endParaRPr lang="ar-SA" sz="2800" kern="1200" dirty="0">
            <a:solidFill>
              <a:schemeClr val="bg1"/>
            </a:solidFill>
          </a:endParaRPr>
        </a:p>
      </dsp:txBody>
      <dsp:txXfrm>
        <a:off x="4503132" y="106311"/>
        <a:ext cx="1222729" cy="611364"/>
      </dsp:txXfrm>
    </dsp:sp>
    <dsp:sp modelId="{FACD8DC9-6CCE-40A4-8D72-948960FCD6BB}">
      <dsp:nvSpPr>
        <dsp:cNvPr id="0" name=""/>
        <dsp:cNvSpPr/>
      </dsp:nvSpPr>
      <dsp:spPr>
        <a:xfrm>
          <a:off x="4625405" y="717675"/>
          <a:ext cx="200645" cy="1789868"/>
        </a:xfrm>
        <a:custGeom>
          <a:avLst/>
          <a:gdLst/>
          <a:ahLst/>
          <a:cxnLst/>
          <a:rect l="0" t="0" r="0" b="0"/>
          <a:pathLst>
            <a:path>
              <a:moveTo>
                <a:pt x="0" y="0"/>
              </a:moveTo>
              <a:lnTo>
                <a:pt x="0" y="1789868"/>
              </a:lnTo>
              <a:lnTo>
                <a:pt x="200645" y="1789868"/>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901E6D-235B-4AA4-857C-4FBB3EE7E837}">
      <dsp:nvSpPr>
        <dsp:cNvPr id="0" name=""/>
        <dsp:cNvSpPr/>
      </dsp:nvSpPr>
      <dsp:spPr>
        <a:xfrm>
          <a:off x="4826051" y="927911"/>
          <a:ext cx="3238844" cy="315926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0070C0"/>
              </a:solidFill>
              <a:cs typeface="+mj-cs"/>
            </a:rPr>
            <a:t>هي الاوامر التي كانت تصدر عن الملك لمجابهة بعض المشاكل الاقتصادية او الاجتماعية أو </a:t>
          </a:r>
          <a:r>
            <a:rPr lang="ar-SA" sz="2000" b="1" kern="1200" dirty="0" smtClean="0">
              <a:solidFill>
                <a:srgbClr val="0070C0"/>
              </a:solidFill>
              <a:cs typeface="+mj-cs"/>
            </a:rPr>
            <a:t>القانونية</a:t>
          </a:r>
        </a:p>
        <a:p>
          <a:pPr lvl="0" algn="ctr" defTabSz="889000" rtl="1">
            <a:lnSpc>
              <a:spcPct val="90000"/>
            </a:lnSpc>
            <a:spcBef>
              <a:spcPct val="0"/>
            </a:spcBef>
            <a:spcAft>
              <a:spcPct val="35000"/>
            </a:spcAft>
          </a:pPr>
          <a:r>
            <a:rPr lang="ar-SA" sz="2000" b="1" kern="1200" dirty="0" smtClean="0">
              <a:solidFill>
                <a:srgbClr val="0070C0"/>
              </a:solidFill>
              <a:cs typeface="+mj-cs"/>
            </a:rPr>
            <a:t>تستلزم تدخل الحاكم لتحقيق العدالة والمساواة ورفع الظلم  </a:t>
          </a:r>
          <a:r>
            <a:rPr lang="ar-SA" sz="2000" b="1" kern="1200" dirty="0" smtClean="0">
              <a:solidFill>
                <a:srgbClr val="0070C0"/>
              </a:solidFill>
              <a:cs typeface="+mj-cs"/>
            </a:rPr>
            <a:t>أو فرض تسعيرة اجبارية أو </a:t>
          </a:r>
          <a:r>
            <a:rPr lang="ar-SA" sz="2000" b="1" kern="1200" dirty="0" smtClean="0">
              <a:solidFill>
                <a:srgbClr val="0070C0"/>
              </a:solidFill>
              <a:cs typeface="+mj-cs"/>
            </a:rPr>
            <a:t>او تنظيم قواعد اجرائية تعديل </a:t>
          </a:r>
          <a:r>
            <a:rPr lang="ar-SA" sz="2000" b="1" kern="1200" dirty="0" smtClean="0">
              <a:solidFill>
                <a:srgbClr val="0070C0"/>
              </a:solidFill>
              <a:cs typeface="+mj-cs"/>
            </a:rPr>
            <a:t>في بعض النصوص القانونية </a:t>
          </a:r>
          <a:endParaRPr lang="ar-SA" sz="2000" b="1" kern="1200" dirty="0">
            <a:solidFill>
              <a:srgbClr val="0070C0"/>
            </a:solidFill>
            <a:cs typeface="+mj-cs"/>
          </a:endParaRPr>
        </a:p>
      </dsp:txBody>
      <dsp:txXfrm>
        <a:off x="4826051" y="927911"/>
        <a:ext cx="3238844" cy="3159264"/>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47D0AFD-D344-4840-9562-C6A137AF0809}">
      <dsp:nvSpPr>
        <dsp:cNvPr id="0" name=""/>
        <dsp:cNvSpPr/>
      </dsp:nvSpPr>
      <dsp:spPr>
        <a:xfrm>
          <a:off x="376895" y="0"/>
          <a:ext cx="1880962" cy="38963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rtl="1">
            <a:lnSpc>
              <a:spcPct val="90000"/>
            </a:lnSpc>
            <a:spcBef>
              <a:spcPct val="0"/>
            </a:spcBef>
            <a:spcAft>
              <a:spcPct val="35000"/>
            </a:spcAft>
          </a:pPr>
          <a:r>
            <a:rPr lang="ar-SA" sz="2800" kern="1200" dirty="0" smtClean="0">
              <a:solidFill>
                <a:schemeClr val="bg1"/>
              </a:solidFill>
            </a:rPr>
            <a:t>الأهمية</a:t>
          </a:r>
          <a:endParaRPr lang="ar-SA" sz="2800" kern="1200" dirty="0">
            <a:solidFill>
              <a:schemeClr val="bg1"/>
            </a:solidFill>
          </a:endParaRPr>
        </a:p>
      </dsp:txBody>
      <dsp:txXfrm>
        <a:off x="376895" y="0"/>
        <a:ext cx="1880962" cy="389632"/>
      </dsp:txXfrm>
    </dsp:sp>
    <dsp:sp modelId="{C8AAFF10-31BB-49F6-A92A-C03682C85798}">
      <dsp:nvSpPr>
        <dsp:cNvPr id="0" name=""/>
        <dsp:cNvSpPr/>
      </dsp:nvSpPr>
      <dsp:spPr>
        <a:xfrm>
          <a:off x="519271" y="389632"/>
          <a:ext cx="91440" cy="1807514"/>
        </a:xfrm>
        <a:custGeom>
          <a:avLst/>
          <a:gdLst/>
          <a:ahLst/>
          <a:cxnLst/>
          <a:rect l="0" t="0" r="0" b="0"/>
          <a:pathLst>
            <a:path>
              <a:moveTo>
                <a:pt x="45720" y="0"/>
              </a:moveTo>
              <a:lnTo>
                <a:pt x="45720" y="1807514"/>
              </a:lnTo>
              <a:lnTo>
                <a:pt x="51061" y="180751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BCF92F-BE9E-4AD1-8728-2641E867883D}">
      <dsp:nvSpPr>
        <dsp:cNvPr id="0" name=""/>
        <dsp:cNvSpPr/>
      </dsp:nvSpPr>
      <dsp:spPr>
        <a:xfrm>
          <a:off x="570333" y="626933"/>
          <a:ext cx="2526750" cy="3140427"/>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ar-SA" sz="1800" b="1" kern="1200" dirty="0" smtClean="0">
              <a:solidFill>
                <a:srgbClr val="00B050"/>
              </a:solidFill>
              <a:cs typeface="+mj-cs"/>
            </a:rPr>
            <a:t>تعتبر الرسائل المصدر الرئيس للقانون الاداري في بلاد ما بين النهرين و السبب , لأن السلطات في الدولة لم تكن مدرجة في نصوص قانونية</a:t>
          </a:r>
          <a:r>
            <a:rPr lang="ar-SA" sz="1800" b="1" kern="1200" dirty="0" smtClean="0">
              <a:solidFill>
                <a:srgbClr val="00B050"/>
              </a:solidFill>
              <a:cs typeface="+mj-cs"/>
            </a:rPr>
            <a:t>.</a:t>
          </a:r>
        </a:p>
        <a:p>
          <a:pPr lvl="0" algn="ctr" defTabSz="800100" rtl="1">
            <a:lnSpc>
              <a:spcPct val="90000"/>
            </a:lnSpc>
            <a:spcBef>
              <a:spcPct val="0"/>
            </a:spcBef>
            <a:spcAft>
              <a:spcPct val="35000"/>
            </a:spcAft>
          </a:pPr>
          <a:endParaRPr lang="ar-SA" sz="1800" b="1" kern="1200" dirty="0" smtClean="0">
            <a:solidFill>
              <a:srgbClr val="00B050"/>
            </a:solidFill>
            <a:cs typeface="+mj-cs"/>
          </a:endParaRPr>
        </a:p>
        <a:p>
          <a:pPr lvl="0" algn="ctr" defTabSz="800100" rtl="1">
            <a:lnSpc>
              <a:spcPct val="90000"/>
            </a:lnSpc>
            <a:spcBef>
              <a:spcPct val="0"/>
            </a:spcBef>
            <a:spcAft>
              <a:spcPct val="35000"/>
            </a:spcAft>
          </a:pPr>
          <a:r>
            <a:rPr lang="ar-SA" sz="1800" b="1" kern="1200" dirty="0" smtClean="0">
              <a:solidFill>
                <a:srgbClr val="0070C0"/>
              </a:solidFill>
              <a:cs typeface="+mj-cs"/>
            </a:rPr>
            <a:t>ومدونة حمورابي لم تتضمن نصوص ذات صبغة الهية .</a:t>
          </a:r>
        </a:p>
        <a:p>
          <a:pPr lvl="0" algn="ctr" defTabSz="800100" rtl="1">
            <a:lnSpc>
              <a:spcPct val="90000"/>
            </a:lnSpc>
            <a:spcBef>
              <a:spcPct val="0"/>
            </a:spcBef>
            <a:spcAft>
              <a:spcPct val="35000"/>
            </a:spcAft>
          </a:pPr>
          <a:r>
            <a:rPr lang="ar-SA" sz="1800" b="1" kern="1200" dirty="0" smtClean="0">
              <a:solidFill>
                <a:srgbClr val="0070C0"/>
              </a:solidFill>
              <a:cs typeface="+mj-cs"/>
            </a:rPr>
            <a:t>وكشفت الرسائل عن قواعد قانونية تنظم العلاقة بين السلطة المركزية في العاصمة والاقاليم </a:t>
          </a:r>
          <a:endParaRPr lang="ar-SA" sz="1800" b="1" kern="1200" dirty="0">
            <a:solidFill>
              <a:srgbClr val="0070C0"/>
            </a:solidFill>
            <a:cs typeface="+mj-cs"/>
          </a:endParaRPr>
        </a:p>
      </dsp:txBody>
      <dsp:txXfrm>
        <a:off x="570333" y="626933"/>
        <a:ext cx="2526750" cy="3140427"/>
      </dsp:txXfrm>
    </dsp:sp>
    <dsp:sp modelId="{B1DA4538-946B-49A6-AAFD-5F92DA1E3DCF}">
      <dsp:nvSpPr>
        <dsp:cNvPr id="0" name=""/>
        <dsp:cNvSpPr/>
      </dsp:nvSpPr>
      <dsp:spPr>
        <a:xfrm>
          <a:off x="3226813" y="0"/>
          <a:ext cx="1880962" cy="40315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rtl="1">
            <a:lnSpc>
              <a:spcPct val="90000"/>
            </a:lnSpc>
            <a:spcBef>
              <a:spcPct val="0"/>
            </a:spcBef>
            <a:spcAft>
              <a:spcPct val="35000"/>
            </a:spcAft>
          </a:pPr>
          <a:r>
            <a:rPr lang="ar-SA" sz="2800" kern="1200" dirty="0" smtClean="0">
              <a:solidFill>
                <a:schemeClr val="bg1"/>
              </a:solidFill>
            </a:rPr>
            <a:t>الموضوع</a:t>
          </a:r>
          <a:endParaRPr lang="ar-SA" sz="2800" kern="1200" dirty="0">
            <a:solidFill>
              <a:schemeClr val="bg1"/>
            </a:solidFill>
          </a:endParaRPr>
        </a:p>
      </dsp:txBody>
      <dsp:txXfrm>
        <a:off x="3226813" y="0"/>
        <a:ext cx="1880962" cy="403156"/>
      </dsp:txXfrm>
    </dsp:sp>
    <dsp:sp modelId="{361389E9-3537-482B-9A82-8ED2BE873875}">
      <dsp:nvSpPr>
        <dsp:cNvPr id="0" name=""/>
        <dsp:cNvSpPr/>
      </dsp:nvSpPr>
      <dsp:spPr>
        <a:xfrm>
          <a:off x="3414910" y="403156"/>
          <a:ext cx="152414" cy="1968210"/>
        </a:xfrm>
        <a:custGeom>
          <a:avLst/>
          <a:gdLst/>
          <a:ahLst/>
          <a:cxnLst/>
          <a:rect l="0" t="0" r="0" b="0"/>
          <a:pathLst>
            <a:path>
              <a:moveTo>
                <a:pt x="0" y="0"/>
              </a:moveTo>
              <a:lnTo>
                <a:pt x="0" y="1968210"/>
              </a:lnTo>
              <a:lnTo>
                <a:pt x="152414" y="1968210"/>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2871CB7-02E8-4884-B288-21A209E8C59A}">
      <dsp:nvSpPr>
        <dsp:cNvPr id="0" name=""/>
        <dsp:cNvSpPr/>
      </dsp:nvSpPr>
      <dsp:spPr>
        <a:xfrm>
          <a:off x="3567324" y="640457"/>
          <a:ext cx="2558846" cy="3461818"/>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rtl="1">
            <a:lnSpc>
              <a:spcPct val="90000"/>
            </a:lnSpc>
            <a:spcBef>
              <a:spcPct val="0"/>
            </a:spcBef>
            <a:spcAft>
              <a:spcPct val="35000"/>
            </a:spcAft>
          </a:pPr>
          <a:r>
            <a:rPr lang="ar-SA" sz="1800" b="1" kern="1200" dirty="0" smtClean="0"/>
            <a:t>   </a:t>
          </a:r>
          <a:r>
            <a:rPr lang="ar-SA" sz="1800" b="1" kern="1200" dirty="0" smtClean="0">
              <a:solidFill>
                <a:srgbClr val="002060"/>
              </a:solidFill>
            </a:rPr>
            <a:t>وتضمنت </a:t>
          </a:r>
          <a:r>
            <a:rPr lang="ar-SA" sz="1800" b="1" kern="1200" dirty="0" smtClean="0">
              <a:solidFill>
                <a:srgbClr val="002060"/>
              </a:solidFill>
            </a:rPr>
            <a:t>موضوعات مختلفة على سبيل المثال : </a:t>
          </a:r>
        </a:p>
        <a:p>
          <a:pPr lvl="0" algn="ctr" defTabSz="800100" rtl="1">
            <a:lnSpc>
              <a:spcPct val="90000"/>
            </a:lnSpc>
            <a:spcBef>
              <a:spcPct val="0"/>
            </a:spcBef>
            <a:spcAft>
              <a:spcPct val="35000"/>
            </a:spcAft>
          </a:pPr>
          <a:r>
            <a:rPr lang="ar-SA" sz="1800" b="1" kern="1200" dirty="0" smtClean="0"/>
            <a:t> </a:t>
          </a:r>
          <a:r>
            <a:rPr lang="ar-SA" sz="1800" b="1" kern="1200" dirty="0" smtClean="0">
              <a:solidFill>
                <a:srgbClr val="7030A0"/>
              </a:solidFill>
            </a:rPr>
            <a:t>-- ما </a:t>
          </a:r>
          <a:r>
            <a:rPr lang="ar-SA" sz="1800" b="1" kern="1200" dirty="0" smtClean="0">
              <a:solidFill>
                <a:srgbClr val="7030A0"/>
              </a:solidFill>
            </a:rPr>
            <a:t>يتعلق بأجراء تحقيقات في الشكاوى المقدمة من الافراد ضد الموظفين </a:t>
          </a:r>
          <a:endParaRPr lang="ar-SA" sz="1800" b="1" kern="1200" dirty="0" smtClean="0">
            <a:solidFill>
              <a:srgbClr val="7030A0"/>
            </a:solidFill>
          </a:endParaRPr>
        </a:p>
        <a:p>
          <a:pPr lvl="0" algn="ctr" defTabSz="800100" rtl="1">
            <a:lnSpc>
              <a:spcPct val="90000"/>
            </a:lnSpc>
            <a:spcBef>
              <a:spcPct val="0"/>
            </a:spcBef>
            <a:spcAft>
              <a:spcPct val="35000"/>
            </a:spcAft>
          </a:pPr>
          <a:r>
            <a:rPr lang="ar-SA" sz="1800" b="1" kern="1200" dirty="0" smtClean="0">
              <a:solidFill>
                <a:srgbClr val="00B050"/>
              </a:solidFill>
            </a:rPr>
            <a:t>-- منها ما يتضمن تنفيذ تكليف معين .</a:t>
          </a:r>
        </a:p>
        <a:p>
          <a:pPr lvl="0" algn="ctr" defTabSz="800100" rtl="1">
            <a:lnSpc>
              <a:spcPct val="90000"/>
            </a:lnSpc>
            <a:spcBef>
              <a:spcPct val="0"/>
            </a:spcBef>
            <a:spcAft>
              <a:spcPct val="35000"/>
            </a:spcAft>
          </a:pPr>
          <a:r>
            <a:rPr lang="ar-SA" sz="1800" b="1" kern="1200" dirty="0" smtClean="0">
              <a:solidFill>
                <a:srgbClr val="0070C0"/>
              </a:solidFill>
            </a:rPr>
            <a:t>-- بيان وجهة نظر بعض الرعايا في قضايا ادارية عامة او خاصة .</a:t>
          </a:r>
        </a:p>
        <a:p>
          <a:pPr lvl="0" algn="ctr" defTabSz="800100" rtl="1">
            <a:lnSpc>
              <a:spcPct val="90000"/>
            </a:lnSpc>
            <a:spcBef>
              <a:spcPct val="0"/>
            </a:spcBef>
            <a:spcAft>
              <a:spcPct val="35000"/>
            </a:spcAft>
          </a:pPr>
          <a:r>
            <a:rPr lang="ar-SA" sz="1800" b="1" kern="1200" dirty="0" smtClean="0">
              <a:solidFill>
                <a:srgbClr val="FF0000"/>
              </a:solidFill>
            </a:rPr>
            <a:t>-- تقديم كشف حساب عن ممتلكات خاصة لبعض العاملين بالدولة </a:t>
          </a:r>
          <a:endParaRPr lang="ar-SA" sz="1800" b="1" kern="1200" dirty="0">
            <a:solidFill>
              <a:srgbClr val="FF0000"/>
            </a:solidFill>
          </a:endParaRPr>
        </a:p>
      </dsp:txBody>
      <dsp:txXfrm>
        <a:off x="3567324" y="640457"/>
        <a:ext cx="2558846" cy="3461818"/>
      </dsp:txXfrm>
    </dsp:sp>
    <dsp:sp modelId="{98DF5E2E-F283-445F-B8E4-1B4138B1837C}">
      <dsp:nvSpPr>
        <dsp:cNvPr id="0" name=""/>
        <dsp:cNvSpPr/>
      </dsp:nvSpPr>
      <dsp:spPr>
        <a:xfrm>
          <a:off x="6067560" y="0"/>
          <a:ext cx="1880962" cy="40315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rtl="1">
            <a:lnSpc>
              <a:spcPct val="90000"/>
            </a:lnSpc>
            <a:spcBef>
              <a:spcPct val="0"/>
            </a:spcBef>
            <a:spcAft>
              <a:spcPct val="35000"/>
            </a:spcAft>
          </a:pPr>
          <a:r>
            <a:rPr lang="ar-SA" sz="2800" kern="1200" dirty="0" smtClean="0">
              <a:solidFill>
                <a:schemeClr val="bg1"/>
              </a:solidFill>
            </a:rPr>
            <a:t>التعريف</a:t>
          </a:r>
          <a:endParaRPr lang="ar-SA" sz="2800" kern="1200" dirty="0">
            <a:solidFill>
              <a:schemeClr val="bg1"/>
            </a:solidFill>
          </a:endParaRPr>
        </a:p>
      </dsp:txBody>
      <dsp:txXfrm>
        <a:off x="6067560" y="0"/>
        <a:ext cx="1880962" cy="403156"/>
      </dsp:txXfrm>
    </dsp:sp>
    <dsp:sp modelId="{EF741A9C-71BE-4C96-94AF-E4594A56311A}">
      <dsp:nvSpPr>
        <dsp:cNvPr id="0" name=""/>
        <dsp:cNvSpPr/>
      </dsp:nvSpPr>
      <dsp:spPr>
        <a:xfrm>
          <a:off x="6255656" y="403156"/>
          <a:ext cx="340755" cy="1686314"/>
        </a:xfrm>
        <a:custGeom>
          <a:avLst/>
          <a:gdLst/>
          <a:ahLst/>
          <a:cxnLst/>
          <a:rect l="0" t="0" r="0" b="0"/>
          <a:pathLst>
            <a:path>
              <a:moveTo>
                <a:pt x="0" y="0"/>
              </a:moveTo>
              <a:lnTo>
                <a:pt x="0" y="1686314"/>
              </a:lnTo>
              <a:lnTo>
                <a:pt x="340755" y="168631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EDD6B57-DBCA-44CE-873F-1CC2489E9337}">
      <dsp:nvSpPr>
        <dsp:cNvPr id="0" name=""/>
        <dsp:cNvSpPr/>
      </dsp:nvSpPr>
      <dsp:spPr>
        <a:xfrm>
          <a:off x="6596412" y="640457"/>
          <a:ext cx="1994422" cy="2898027"/>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rgbClr val="FF0000"/>
              </a:solidFill>
            </a:rPr>
            <a:t>هي رسائل تصدر من الملك الى حكام المدن أو المقطوعات الخاضعة لحكمه أو لبعض القادة أو لبعض </a:t>
          </a:r>
          <a:r>
            <a:rPr lang="ar-SA" sz="2000" b="1" kern="1200" dirty="0" smtClean="0">
              <a:solidFill>
                <a:srgbClr val="FF0000"/>
              </a:solidFill>
            </a:rPr>
            <a:t>القضاة</a:t>
          </a:r>
        </a:p>
        <a:p>
          <a:pPr lvl="0" algn="ctr" defTabSz="889000" rtl="1">
            <a:lnSpc>
              <a:spcPct val="90000"/>
            </a:lnSpc>
            <a:spcBef>
              <a:spcPct val="0"/>
            </a:spcBef>
            <a:spcAft>
              <a:spcPct val="35000"/>
            </a:spcAft>
          </a:pPr>
          <a:r>
            <a:rPr lang="ar-SA" sz="2000" b="1" kern="1200" dirty="0" smtClean="0">
              <a:solidFill>
                <a:srgbClr val="0070C0"/>
              </a:solidFill>
            </a:rPr>
            <a:t>ومضمونها مجموع من التعليمات واجبة النفاذ </a:t>
          </a:r>
          <a:endParaRPr lang="ar-SA" sz="2000" b="1" kern="1200" dirty="0">
            <a:solidFill>
              <a:srgbClr val="0070C0"/>
            </a:solidFill>
          </a:endParaRPr>
        </a:p>
      </dsp:txBody>
      <dsp:txXfrm>
        <a:off x="6596412" y="640457"/>
        <a:ext cx="1994422" cy="289802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TitledPictureBlocks">
  <dgm:title val=""/>
  <dgm:desc val=""/>
  <dgm:catLst>
    <dgm:cat type="picture" pri="10000"/>
    <dgm:cat type="pictureconvert" pri="10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rootNode">
    <dgm:varLst>
      <dgm:chMax/>
      <dgm:chPref/>
      <dgm:dir/>
      <dgm:animLvl val="lvl"/>
    </dgm:varLst>
    <dgm:choose name="Name0">
      <dgm:if name="Name1" func="var" arg="dir" op="equ" val="norm">
        <dgm:alg type="snake">
          <dgm:param type="off" val="ctr"/>
          <dgm:param type="grDir" val="tL"/>
        </dgm:alg>
      </dgm:if>
      <dgm:else name="Name2">
        <dgm:alg type="snake">
          <dgm:param type="off" val="ctr"/>
          <dgm:param type="grDir" val="tR"/>
        </dgm:alg>
      </dgm:else>
    </dgm:choose>
    <dgm:shape xmlns:r="http://schemas.openxmlformats.org/officeDocument/2006/relationships" r:blip="">
      <dgm:adjLst/>
    </dgm:shape>
    <dgm:constrLst>
      <dgm:constr type="primFontSz" for="des" forName="ParentText" op="equ"/>
      <dgm:constr type="primFontSz" for="des" forName="ChildText" op="equ"/>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787"/>
        </dgm:alg>
        <dgm:shape xmlns:r="http://schemas.openxmlformats.org/officeDocument/2006/relationships" r:blip="">
          <dgm:adjLst/>
        </dgm:shape>
        <dgm:choose name="Name3">
          <dgm:if name="Name4" func="var" arg="dir" op="equ" val="norm">
            <dgm:constrLst>
              <dgm:constr type="l" for="ch" forName="ParentText" refType="w" fact="0"/>
              <dgm:constr type="t" for="ch" forName="ParentText" refType="h" fact="0"/>
              <dgm:constr type="w" for="ch" forName="ParentText" refType="w" fact="0.7457"/>
              <dgm:constr type="h" for="ch" forName="ParentText" refType="h" fact="0.15"/>
              <dgm:constr type="l" for="ch" forName="Image" refType="w" fact="0"/>
              <dgm:constr type="t" for="ch" forName="Image" refType="h" fact="0.1661"/>
              <dgm:constr type="w" for="ch" forName="Image" refType="w" fact="0.7457"/>
              <dgm:constr type="h" for="ch" forName="Image" refType="h" fact="0.8711"/>
              <dgm:constr type="l" for="ch" forName="ChildText" refType="w" fact="0.6464"/>
              <dgm:constr type="t" for="ch" forName="ChildText" refType="h" fact="0.288"/>
              <dgm:constr type="w" for="ch" forName="ChildText" refType="w" fact="0.3536"/>
              <dgm:constr type="h" for="ch" forName="ChildText" refType="h" fact="0.5074"/>
            </dgm:constrLst>
          </dgm:if>
          <dgm:else name="Name5">
            <dgm:constrLst>
              <dgm:constr type="l" for="ch" forName="ParentText" refType="w" fact="0.26"/>
              <dgm:constr type="t" for="ch" forName="ParentText" refType="h" fact="0"/>
              <dgm:constr type="w" for="ch" forName="ParentText" refType="w" fact="0.7457"/>
              <dgm:constr type="h" for="ch" forName="ParentText" refType="h" fact="0.15"/>
              <dgm:constr type="l" for="ch" forName="Image" refType="w" fact="0.26"/>
              <dgm:constr type="t" for="ch" forName="Image" refType="h" fact="0.1661"/>
              <dgm:constr type="w" for="ch" forName="Image" refType="w" fact="0.7446"/>
              <dgm:constr type="h" for="ch" forName="Image" refType="h" fact="0.8711"/>
              <dgm:constr type="l" for="ch" forName="ChildText" refType="w" fact="0"/>
              <dgm:constr type="t" for="ch" forName="ChildText" refType="h" fact="0.288"/>
              <dgm:constr type="w" for="ch" forName="ChildText" refType="w" fact="0.3536"/>
              <dgm:constr type="h" for="ch" forName="ChildText" refType="h" fact="0.5074"/>
            </dgm:constrLst>
          </dgm:else>
        </dgm:choose>
        <dgm:layoutNode name="ParentText" styleLbl="node1">
          <dgm:varLst>
            <dgm:chMax val="1"/>
            <dgm:chPref val="1"/>
            <dgm:bulletEnabled val="1"/>
          </dgm:varLst>
          <dgm:alg type="tx"/>
          <dgm:shape xmlns:r="http://schemas.openxmlformats.org/officeDocument/2006/relationships" type="rect" r:blip="" zOrderOff="10">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Image" styleLbl="bgImgPlace1">
          <dgm:alg type="sp"/>
          <dgm:shape xmlns:r="http://schemas.openxmlformats.org/officeDocument/2006/relationships" type="rect" r:blip="" blipPhldr="1">
            <dgm:adjLst/>
          </dgm:shape>
          <dgm:presOf/>
        </dgm:layoutNode>
        <dgm:layoutNode name="ChildText" styleLbl="fgAcc1">
          <dgm:varLst>
            <dgm:chMax val="0"/>
            <dgm:chPref val="0"/>
            <dgm:bulletEnabled val="1"/>
          </dgm:varLst>
          <dgm:choose name="Name6">
            <dgm:if name="Name7" axis="des" ptType="node" func="cnt" op="equ" val="1">
              <dgm:alg type="tx">
                <dgm:param type="stBulletLvl" val="2"/>
                <dgm:param type="txAnchorVertCh" val="mid"/>
                <dgm:param type="parTxLTRAlign" val="l"/>
              </dgm:alg>
            </dgm:if>
            <dgm:else name="Name8">
              <dgm:alg type="tx">
                <dgm:param type="stBulletLvl" val="1"/>
                <dgm:param type="txAnchorVertCh" val="mid"/>
              </dgm:alg>
            </dgm:else>
          </dgm:choose>
          <dgm:choose name="Name9">
            <dgm:if name="Name10" axis="ch" ptType="node" func="cnt" op="gte" val="1">
              <dgm:shape xmlns:r="http://schemas.openxmlformats.org/officeDocument/2006/relationships" type="roundRect" r:blip="">
                <dgm:adjLst>
                  <dgm:adj idx="1" val="0.1"/>
                </dgm:adjLst>
              </dgm:shape>
              <dgm:presOf axis="des" ptType="node"/>
            </dgm:if>
            <dgm:else name="Name11">
              <dgm:shape xmlns:r="http://schemas.openxmlformats.org/officeDocument/2006/relationships" type="roundRect" r:blip="" hideGeom="1">
                <dgm:adjLst>
                  <dgm:adj idx="1" val="0.1"/>
                </dgm:adjLst>
              </dgm:shape>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List2#1">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400800" y="6355080"/>
            <a:ext cx="2286000" cy="365760"/>
          </a:xfrm>
        </p:spPr>
        <p:txBody>
          <a:bodyPr/>
          <a:lstStyle>
            <a:lvl1pPr>
              <a:defRPr sz="1400"/>
            </a:lvl1pPr>
          </a:lstStyle>
          <a:p>
            <a:fld id="{95CF52E4-D46E-4A78-A626-E3BEC5722BAE}" type="datetimeFigureOut">
              <a:rPr lang="ar-SA" smtClean="0"/>
              <a:pPr/>
              <a:t>24/02/1438</a:t>
            </a:fld>
            <a:endParaRPr lang="ar-SA"/>
          </a:p>
        </p:txBody>
      </p:sp>
      <p:sp>
        <p:nvSpPr>
          <p:cNvPr id="17" name="عنصر نائب للتذييل 16"/>
          <p:cNvSpPr>
            <a:spLocks noGrp="1"/>
          </p:cNvSpPr>
          <p:nvPr>
            <p:ph type="ftr" sz="quarter" idx="11"/>
          </p:nvPr>
        </p:nvSpPr>
        <p:spPr>
          <a:xfrm>
            <a:off x="2898648" y="6355080"/>
            <a:ext cx="3474720" cy="365760"/>
          </a:xfrm>
        </p:spPr>
        <p:txBody>
          <a:bodyPr/>
          <a:lstStyle/>
          <a:p>
            <a:endParaRPr lang="ar-SA"/>
          </a:p>
        </p:txBody>
      </p:sp>
      <p:sp>
        <p:nvSpPr>
          <p:cNvPr id="29" name="عنصر نائب لرقم الشريحة 28"/>
          <p:cNvSpPr>
            <a:spLocks noGrp="1"/>
          </p:cNvSpPr>
          <p:nvPr>
            <p:ph type="sldNum" sz="quarter" idx="12"/>
          </p:nvPr>
        </p:nvSpPr>
        <p:spPr>
          <a:xfrm>
            <a:off x="1216152" y="6355080"/>
            <a:ext cx="1219200" cy="365760"/>
          </a:xfrm>
        </p:spPr>
        <p:txBody>
          <a:bodyPr/>
          <a:lstStyle/>
          <a:p>
            <a:fld id="{46C4FE35-E3E0-4C5F-BF91-9B87B8E4FE75}" type="slidenum">
              <a:rPr lang="ar-SA" smtClean="0"/>
              <a:pPr/>
              <a:t>‹#›</a:t>
            </a:fld>
            <a:endParaRPr lang="ar-SA"/>
          </a:p>
        </p:txBody>
      </p:sp>
      <p:sp>
        <p:nvSpPr>
          <p:cNvPr id="21" name="مستطيل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3" name="مستطيل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مستطيل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مستطيل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5CF52E4-D46E-4A78-A626-E3BEC5722BAE}" type="datetimeFigureOut">
              <a:rPr lang="ar-SA" smtClean="0"/>
              <a:pPr/>
              <a:t>24/02/1438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6C4FE35-E3E0-4C5F-BF91-9B87B8E4FE75}" type="slidenum">
              <a:rPr lang="ar-SA" smtClean="0"/>
              <a:pPr/>
              <a:t>‹#›</a:t>
            </a:fld>
            <a:endParaRPr lang="ar-SA"/>
          </a:p>
        </p:txBody>
      </p:sp>
    </p:spTree>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02376204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87064334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10601417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45141265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25231103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75398200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70287179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14667915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62205091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100159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5CF52E4-D46E-4A78-A626-E3BEC5722BAE}" type="datetimeFigureOut">
              <a:rPr lang="ar-SA" smtClean="0"/>
              <a:pPr/>
              <a:t>24/02/1438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6C4FE35-E3E0-4C5F-BF91-9B87B8E4FE75}" type="slidenum">
              <a:rPr lang="ar-SA" smtClean="0"/>
              <a:pPr/>
              <a:t>‹#›</a:t>
            </a:fld>
            <a:endParaRPr lang="ar-SA"/>
          </a:p>
        </p:txBody>
      </p:sp>
      <p:sp>
        <p:nvSpPr>
          <p:cNvPr id="7" name="رابط مستقيم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8" name="مثلث متساوي الساقين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رابط مستقيم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0915318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8215382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3275006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9668500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7324220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7272813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9041445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9133734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907795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95CF52E4-D46E-4A78-A626-E3BEC5722BAE}" type="datetimeFigureOut">
              <a:rPr lang="ar-SA" smtClean="0"/>
              <a:pPr/>
              <a:t>24/02/1438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6C4FE35-E3E0-4C5F-BF91-9B87B8E4FE75}" type="slidenum">
              <a:rPr lang="ar-SA" smtClean="0"/>
              <a:pPr/>
              <a:t>‹#›</a:t>
            </a:fld>
            <a:endParaRPr lang="ar-SA"/>
          </a:p>
        </p:txBody>
      </p:sp>
      <p:sp>
        <p:nvSpPr>
          <p:cNvPr id="8" name="عنصر نائب للمحتوى 7"/>
          <p:cNvSpPr>
            <a:spLocks noGrp="1"/>
          </p:cNvSpPr>
          <p:nvPr>
            <p:ph sz="quarter" idx="1"/>
          </p:nvPr>
        </p:nvSpPr>
        <p:spPr>
          <a:xfrm>
            <a:off x="457200" y="1219200"/>
            <a:ext cx="8229600"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1288391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5085612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6003762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6438213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5728778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9551297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43549509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2218371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5057694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77143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6400800" y="6355080"/>
            <a:ext cx="2286000" cy="365760"/>
          </a:xfrm>
        </p:spPr>
        <p:txBody>
          <a:bodyPr/>
          <a:lstStyle/>
          <a:p>
            <a:fld id="{95CF52E4-D46E-4A78-A626-E3BEC5722BAE}" type="datetimeFigureOut">
              <a:rPr lang="ar-SA" smtClean="0"/>
              <a:pPr/>
              <a:t>24/02/1438</a:t>
            </a:fld>
            <a:endParaRPr lang="ar-SA"/>
          </a:p>
        </p:txBody>
      </p:sp>
      <p:sp>
        <p:nvSpPr>
          <p:cNvPr id="5" name="عنصر نائب للتذييل 4"/>
          <p:cNvSpPr>
            <a:spLocks noGrp="1"/>
          </p:cNvSpPr>
          <p:nvPr>
            <p:ph type="ftr" sz="quarter" idx="11"/>
          </p:nvPr>
        </p:nvSpPr>
        <p:spPr>
          <a:xfrm>
            <a:off x="2898648" y="6355080"/>
            <a:ext cx="3474720" cy="365760"/>
          </a:xfrm>
        </p:spPr>
        <p:txBody>
          <a:bodyPr/>
          <a:lstStyle/>
          <a:p>
            <a:endParaRPr lang="ar-SA"/>
          </a:p>
        </p:txBody>
      </p:sp>
      <p:sp>
        <p:nvSpPr>
          <p:cNvPr id="6" name="عنصر نائب لرقم الشريحة 5"/>
          <p:cNvSpPr>
            <a:spLocks noGrp="1"/>
          </p:cNvSpPr>
          <p:nvPr>
            <p:ph type="sldNum" sz="quarter" idx="12"/>
          </p:nvPr>
        </p:nvSpPr>
        <p:spPr>
          <a:xfrm>
            <a:off x="1069848" y="6355080"/>
            <a:ext cx="1520952" cy="365760"/>
          </a:xfrm>
        </p:spPr>
        <p:txBody>
          <a:bodyPr/>
          <a:lstStyle/>
          <a:p>
            <a:fld id="{46C4FE35-E3E0-4C5F-BF91-9B87B8E4FE75}" type="slidenum">
              <a:rPr lang="ar-SA" smtClean="0"/>
              <a:pPr/>
              <a:t>‹#›</a:t>
            </a:fld>
            <a:endParaRPr lang="ar-SA"/>
          </a:p>
        </p:txBody>
      </p:sp>
      <p:sp>
        <p:nvSpPr>
          <p:cNvPr id="7" name="مستطيل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مستطيل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2588048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7404511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5847528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0810391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4668845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1942367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6325138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5540519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37505993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92891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95CF52E4-D46E-4A78-A626-E3BEC5722BAE}" type="datetimeFigureOut">
              <a:rPr lang="ar-SA" smtClean="0"/>
              <a:pPr/>
              <a:t>24/02/1438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6C4FE35-E3E0-4C5F-BF91-9B87B8E4FE75}" type="slidenum">
              <a:rPr lang="ar-SA" smtClean="0"/>
              <a:pPr/>
              <a:t>‹#›</a:t>
            </a:fld>
            <a:endParaRPr lang="ar-SA"/>
          </a:p>
        </p:txBody>
      </p:sp>
      <p:sp>
        <p:nvSpPr>
          <p:cNvPr id="9" name="عنصر نائب للمحتوى 8"/>
          <p:cNvSpPr>
            <a:spLocks noGrp="1"/>
          </p:cNvSpPr>
          <p:nvPr>
            <p:ph sz="quarter" idx="1"/>
          </p:nvPr>
        </p:nvSpPr>
        <p:spPr>
          <a:xfrm>
            <a:off x="457200" y="1219200"/>
            <a:ext cx="4041648"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632198" y="1216152"/>
            <a:ext cx="4041648"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889850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5347820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96603191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09897226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28014435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18407286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72774485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66049114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61607770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228826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95CF52E4-D46E-4A78-A626-E3BEC5722BAE}" type="datetimeFigureOut">
              <a:rPr lang="ar-SA" smtClean="0"/>
              <a:pPr/>
              <a:t>24/02/1438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46C4FE35-E3E0-4C5F-BF91-9B87B8E4FE75}" type="slidenum">
              <a:rPr lang="ar-SA" smtClean="0"/>
              <a:pPr/>
              <a:t>‹#›</a:t>
            </a:fld>
            <a:endParaRPr lang="ar-SA"/>
          </a:p>
        </p:txBody>
      </p:sp>
      <p:sp>
        <p:nvSpPr>
          <p:cNvPr id="11" name="عنصر نائب للمحتوى 10"/>
          <p:cNvSpPr>
            <a:spLocks noGrp="1"/>
          </p:cNvSpPr>
          <p:nvPr>
            <p:ph sz="quarter" idx="2"/>
          </p:nvPr>
        </p:nvSpPr>
        <p:spPr>
          <a:xfrm>
            <a:off x="457200" y="2133600"/>
            <a:ext cx="40386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648200" y="2133600"/>
            <a:ext cx="40386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88268022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64004913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86654533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74774896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52166542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15746131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73755003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73152211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66720066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813891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95CF52E4-D46E-4A78-A626-E3BEC5722BAE}" type="datetimeFigureOut">
              <a:rPr lang="ar-SA" smtClean="0"/>
              <a:pPr/>
              <a:t>24/02/1438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46C4FE35-E3E0-4C5F-BF91-9B87B8E4FE75}" type="slidenum">
              <a:rPr lang="ar-SA" smtClean="0"/>
              <a:pPr/>
              <a:t>‹#›</a:t>
            </a:fld>
            <a:endParaRPr lang="ar-SA"/>
          </a:p>
        </p:txBody>
      </p:sp>
      <p:sp>
        <p:nvSpPr>
          <p:cNvPr id="6" name="مثلث متساوي الساقين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4952231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85220552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0438891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01855746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40848479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8411043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3633244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96567634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08642880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555476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5CF52E4-D46E-4A78-A626-E3BEC5722BAE}" type="datetimeFigureOut">
              <a:rPr lang="ar-SA" smtClean="0"/>
              <a:pPr/>
              <a:t>24/02/1438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46C4FE35-E3E0-4C5F-BF91-9B87B8E4FE75}" type="slidenum">
              <a:rPr lang="ar-SA" smtClean="0"/>
              <a:pPr/>
              <a:t>‹#›</a:t>
            </a:fld>
            <a:endParaRPr lang="ar-SA"/>
          </a:p>
        </p:txBody>
      </p:sp>
      <p:sp>
        <p:nvSpPr>
          <p:cNvPr id="5" name="رابط مستقيم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6" name="مثلث متساوي الساقين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30273304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55232690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61443381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64716407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66485158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4707869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63864411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56203016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89307638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803258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5CF52E4-D46E-4A78-A626-E3BEC5722BAE}" type="datetimeFigureOut">
              <a:rPr lang="ar-SA" smtClean="0"/>
              <a:pPr/>
              <a:t>24/02/1438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6C4FE35-E3E0-4C5F-BF91-9B87B8E4FE75}" type="slidenum">
              <a:rPr lang="ar-SA" smtClean="0"/>
              <a:pPr/>
              <a:t>‹#›</a:t>
            </a:fld>
            <a:endParaRPr lang="ar-SA"/>
          </a:p>
        </p:txBody>
      </p:sp>
      <p:sp>
        <p:nvSpPr>
          <p:cNvPr id="8" name="رابط مستقيم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رابط مستقيم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مثلث متساوي الساقين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عنصر نائب للمحتوى 11"/>
          <p:cNvSpPr>
            <a:spLocks noGrp="1"/>
          </p:cNvSpPr>
          <p:nvPr>
            <p:ph sz="quarter" idx="1"/>
          </p:nvPr>
        </p:nvSpPr>
        <p:spPr>
          <a:xfrm>
            <a:off x="304800" y="304800"/>
            <a:ext cx="5715000" cy="5715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78588678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84799433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84359326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85088872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27255939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9898039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4450955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64624698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50583800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041149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5CF52E4-D46E-4A78-A626-E3BEC5722BAE}" type="datetimeFigureOut">
              <a:rPr lang="ar-SA" smtClean="0"/>
              <a:pPr/>
              <a:t>24/02/1438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6C4FE35-E3E0-4C5F-BF91-9B87B8E4FE75}" type="slidenum">
              <a:rPr lang="ar-SA" smtClean="0"/>
              <a:pPr/>
              <a:t>‹#›</a:t>
            </a:fld>
            <a:endParaRPr lang="ar-SA"/>
          </a:p>
        </p:txBody>
      </p:sp>
      <p:sp>
        <p:nvSpPr>
          <p:cNvPr id="8" name="رابط مستقيم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مثلث متساوي الساقين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مستطيل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77965437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12369571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75378034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62878260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51728981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43342417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45026921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59647180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05242429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1736138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457200" y="152400"/>
            <a:ext cx="8229600" cy="990600"/>
          </a:xfrm>
          <a:prstGeom prst="rect">
            <a:avLst/>
          </a:prstGeom>
        </p:spPr>
        <p:txBody>
          <a:bodyPr vert="horz"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95CF52E4-D46E-4A78-A626-E3BEC5722BAE}" type="datetimeFigureOut">
              <a:rPr lang="ar-SA" smtClean="0"/>
              <a:pPr/>
              <a:t>24/02/1438</a:t>
            </a:fld>
            <a:endParaRPr lang="ar-SA"/>
          </a:p>
        </p:txBody>
      </p:sp>
      <p:sp>
        <p:nvSpPr>
          <p:cNvPr id="3" name="عنصر نائب للتذييل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ar-SA"/>
          </a:p>
        </p:txBody>
      </p:sp>
      <p:sp>
        <p:nvSpPr>
          <p:cNvPr id="23" name="عنصر نائب لرقم الشريحة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46C4FE35-E3E0-4C5F-BF91-9B87B8E4FE75}" type="slidenum">
              <a:rPr lang="ar-SA" smtClean="0"/>
              <a:pPr/>
              <a:t>‹#›</a:t>
            </a:fld>
            <a:endParaRPr lang="ar-SA"/>
          </a:p>
        </p:txBody>
      </p:sp>
      <p:sp>
        <p:nvSpPr>
          <p:cNvPr id="28" name="رابط مستقيم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رابط مستقيم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مثلث متساوي الساقين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xStyles>
    <p:titleStyle>
      <a:lvl1pPr algn="l" rtl="1" eaLnBrk="1" latinLnBrk="0" hangingPunct="1">
        <a:spcBef>
          <a:spcPct val="0"/>
        </a:spcBef>
        <a:buNone/>
        <a:defRPr kumimoji="0" sz="3200" kern="120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r" rtl="1"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r" rtl="1"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r" rtl="1"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r" rtl="1"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r" rtl="1"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r" rtl="1"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r" rtl="1"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r" rtl="1"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65073791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64402114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925432206"/>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74491985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634915320"/>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5125078"/>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97007587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391204214"/>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241B84A-EF78-4529-A3DF-1B9D233677F6}" type="datetimeFigureOut">
              <a:rPr lang="ar-SA" smtClean="0">
                <a:solidFill>
                  <a:prstClr val="black">
                    <a:tint val="75000"/>
                  </a:prstClr>
                </a:solidFill>
              </a:rPr>
              <a:pPr/>
              <a:t>24/02/1438</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98603FB-B288-46A8-88A6-6FCBD72108FF}"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xmlns="" val="2740653567"/>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7.xml.rels><?xml version="1.0" encoding="UTF-8" standalone="yes"?>
<Relationships xmlns="http://schemas.openxmlformats.org/package/2006/relationships"><Relationship Id="rId8" Type="http://schemas.openxmlformats.org/officeDocument/2006/relationships/diagramLayout" Target="../diagrams/layout13.xml"/><Relationship Id="rId3" Type="http://schemas.openxmlformats.org/officeDocument/2006/relationships/diagramLayout" Target="../diagrams/layout12.xml"/><Relationship Id="rId7" Type="http://schemas.openxmlformats.org/officeDocument/2006/relationships/diagramData" Target="../diagrams/data13.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11" Type="http://schemas.microsoft.com/office/2007/relationships/diagramDrawing" Target="../diagrams/drawing13.xml"/><Relationship Id="rId5" Type="http://schemas.openxmlformats.org/officeDocument/2006/relationships/diagramColors" Target="../diagrams/colors12.xml"/><Relationship Id="rId10" Type="http://schemas.openxmlformats.org/officeDocument/2006/relationships/diagramColors" Target="../diagrams/colors13.xml"/><Relationship Id="rId4" Type="http://schemas.openxmlformats.org/officeDocument/2006/relationships/diagramQuickStyle" Target="../diagrams/quickStyle12.xml"/><Relationship Id="rId9" Type="http://schemas.openxmlformats.org/officeDocument/2006/relationships/diagramQuickStyle" Target="../diagrams/quickStyle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marL="0" indent="0">
              <a:buNone/>
            </a:pPr>
            <a:r>
              <a:rPr lang="ar-SA" sz="2400" b="1" dirty="0"/>
              <a:t>اسم الطالبة:                                   عدد الصفحات:</a:t>
            </a:r>
          </a:p>
          <a:p>
            <a:pPr marL="0" indent="0">
              <a:buNone/>
            </a:pPr>
            <a:endParaRPr lang="ar-SA" sz="2400" b="1" dirty="0"/>
          </a:p>
          <a:p>
            <a:pPr marL="0" indent="0">
              <a:buNone/>
            </a:pPr>
            <a:r>
              <a:rPr lang="ar-SA" sz="2400" dirty="0"/>
              <a:t>نوف </a:t>
            </a:r>
            <a:r>
              <a:rPr lang="ar-SA" sz="2400" dirty="0" err="1"/>
              <a:t>السماحي</a:t>
            </a:r>
            <a:r>
              <a:rPr lang="ar-SA" sz="2400" dirty="0"/>
              <a:t>                                     </a:t>
            </a:r>
            <a:r>
              <a:rPr lang="ar-SA" sz="2400" dirty="0" smtClean="0"/>
              <a:t>من 273 الى279</a:t>
            </a:r>
            <a:endParaRPr lang="ar-SA" sz="2400" dirty="0"/>
          </a:p>
          <a:p>
            <a:pPr marL="0" indent="0">
              <a:buNone/>
            </a:pPr>
            <a:r>
              <a:rPr lang="en-US" sz="2400" dirty="0" smtClean="0"/>
              <a:t> </a:t>
            </a:r>
            <a:r>
              <a:rPr lang="ar-SA" sz="2400" dirty="0" smtClean="0"/>
              <a:t>سجا العتيبي                                 </a:t>
            </a:r>
            <a:r>
              <a:rPr lang="en-US" sz="2400" dirty="0" smtClean="0"/>
              <a:t>     </a:t>
            </a:r>
            <a:r>
              <a:rPr lang="ar-SA" sz="2400" dirty="0" smtClean="0"/>
              <a:t>من 280 الى 287</a:t>
            </a:r>
            <a:endParaRPr lang="en-US" sz="2400" dirty="0" smtClean="0"/>
          </a:p>
          <a:p>
            <a:pPr marL="0" indent="0">
              <a:buNone/>
            </a:pPr>
            <a:r>
              <a:rPr lang="ar-SA" sz="2400" dirty="0" smtClean="0"/>
              <a:t>نورة أبو معطي                                </a:t>
            </a:r>
            <a:r>
              <a:rPr lang="en-US" sz="2400" dirty="0" smtClean="0"/>
              <a:t> </a:t>
            </a:r>
            <a:r>
              <a:rPr lang="ar-SA" sz="2400" dirty="0" smtClean="0"/>
              <a:t>  من </a:t>
            </a:r>
            <a:r>
              <a:rPr lang="en-US" sz="2400" dirty="0" smtClean="0"/>
              <a:t>288</a:t>
            </a:r>
            <a:r>
              <a:rPr lang="ar-SA" sz="2400" dirty="0" smtClean="0"/>
              <a:t> إلى </a:t>
            </a:r>
            <a:r>
              <a:rPr lang="en-US" sz="2400" dirty="0" smtClean="0"/>
              <a:t>294 </a:t>
            </a:r>
            <a:endParaRPr lang="ar-SA" sz="2400" dirty="0" smtClean="0"/>
          </a:p>
          <a:p>
            <a:pPr marL="0" indent="0">
              <a:buNone/>
            </a:pPr>
            <a:r>
              <a:rPr lang="ar-SA" sz="2400" dirty="0" smtClean="0"/>
              <a:t>ربى سعود البلالي                                من 295 إلى 301</a:t>
            </a:r>
            <a:endParaRPr lang="en-US" sz="2400" dirty="0" smtClean="0"/>
          </a:p>
          <a:p>
            <a:pPr marL="0" indent="0">
              <a:buNone/>
            </a:pPr>
            <a:r>
              <a:rPr lang="ar-SA" sz="2400" dirty="0" smtClean="0"/>
              <a:t>غادة حسن العسيري                              من </a:t>
            </a:r>
            <a:r>
              <a:rPr lang="en-US" sz="2400" dirty="0" smtClean="0"/>
              <a:t>302</a:t>
            </a:r>
            <a:r>
              <a:rPr lang="ar-SA" sz="2400" dirty="0" smtClean="0"/>
              <a:t> إلى </a:t>
            </a:r>
            <a:r>
              <a:rPr lang="en-US" sz="2400" dirty="0" smtClean="0"/>
              <a:t>308 </a:t>
            </a:r>
            <a:endParaRPr lang="ar-SA" sz="2400" smtClean="0"/>
          </a:p>
          <a:p>
            <a:pPr marL="0" indent="0">
              <a:buNone/>
            </a:pPr>
            <a:r>
              <a:rPr lang="ar-SA" sz="2400" smtClean="0"/>
              <a:t>العنود </a:t>
            </a:r>
            <a:r>
              <a:rPr lang="ar-SA" sz="2400" dirty="0"/>
              <a:t>الصالح </a:t>
            </a:r>
            <a:r>
              <a:rPr lang="en-GB" sz="2400" dirty="0"/>
              <a:t>   </a:t>
            </a:r>
            <a:r>
              <a:rPr lang="ar-SA" sz="2400" dirty="0"/>
              <a:t>         </a:t>
            </a:r>
            <a:r>
              <a:rPr lang="en-GB" sz="2400" dirty="0"/>
              <a:t>                        </a:t>
            </a:r>
            <a:r>
              <a:rPr lang="ar-SA" sz="2400" dirty="0"/>
              <a:t>من 309 إلى 315 </a:t>
            </a:r>
            <a:endParaRPr lang="en-GB" sz="2400" dirty="0"/>
          </a:p>
          <a:p>
            <a:pPr marL="0" indent="0">
              <a:buNone/>
            </a:pPr>
            <a:endParaRPr lang="ar-SA" sz="2400" dirty="0"/>
          </a:p>
        </p:txBody>
      </p:sp>
    </p:spTree>
    <p:extLst>
      <p:ext uri="{BB962C8B-B14F-4D97-AF65-F5344CB8AC3E}">
        <p14:creationId xmlns:p14="http://schemas.microsoft.com/office/powerpoint/2010/main" xmlns="" val="718225221"/>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79512" y="188640"/>
            <a:ext cx="8784976" cy="6552728"/>
          </a:xfrm>
        </p:spPr>
        <p:txBody>
          <a:bodyPr>
            <a:noAutofit/>
          </a:bodyPr>
          <a:lstStyle/>
          <a:p>
            <a:pPr marL="0" indent="0">
              <a:buNone/>
            </a:pPr>
            <a:r>
              <a:rPr lang="ar-SA" sz="2000" b="1" u="sng" dirty="0" smtClean="0">
                <a:solidFill>
                  <a:srgbClr val="002060"/>
                </a:solidFill>
                <a:cs typeface="+mj-cs"/>
              </a:rPr>
              <a:t>4-التوحيد </a:t>
            </a:r>
            <a:r>
              <a:rPr lang="ar-SA" sz="2000" b="1" u="sng" dirty="0">
                <a:solidFill>
                  <a:srgbClr val="002060"/>
                </a:solidFill>
                <a:cs typeface="+mj-cs"/>
              </a:rPr>
              <a:t>القانوني:</a:t>
            </a:r>
          </a:p>
          <a:p>
            <a:pPr marL="0" indent="0">
              <a:buNone/>
            </a:pPr>
            <a:r>
              <a:rPr lang="ar-SA" sz="2000" b="1" dirty="0">
                <a:solidFill>
                  <a:srgbClr val="00B050"/>
                </a:solidFill>
                <a:cs typeface="+mj-cs"/>
              </a:rPr>
              <a:t>لم يقتصر دور الملوك الموحدين على التوحيد السياسي واللغوي ،بل جنحو الى ضرورة التوحيد القانوني </a:t>
            </a:r>
            <a:r>
              <a:rPr lang="ar-SA" sz="2000" b="1" dirty="0" smtClean="0">
                <a:solidFill>
                  <a:srgbClr val="00B050"/>
                </a:solidFill>
                <a:cs typeface="+mj-cs"/>
              </a:rPr>
              <a:t>من خلال منهج الحلول الثنائية ؛ وقد </a:t>
            </a:r>
            <a:r>
              <a:rPr lang="ar-SA" sz="2000" b="1" dirty="0">
                <a:solidFill>
                  <a:srgbClr val="00B050"/>
                </a:solidFill>
                <a:cs typeface="+mj-cs"/>
              </a:rPr>
              <a:t>فعلها الملك حمور أبي مع تركه </a:t>
            </a:r>
            <a:r>
              <a:rPr lang="ar-SA" sz="2000" b="1" dirty="0" smtClean="0">
                <a:solidFill>
                  <a:srgbClr val="00B050"/>
                </a:solidFill>
                <a:cs typeface="+mj-cs"/>
              </a:rPr>
              <a:t>مساحة لتطبيق الأعراف </a:t>
            </a:r>
            <a:r>
              <a:rPr lang="ar-SA" sz="2000" b="1" dirty="0">
                <a:solidFill>
                  <a:srgbClr val="00B050"/>
                </a:solidFill>
                <a:cs typeface="+mj-cs"/>
              </a:rPr>
              <a:t>،</a:t>
            </a:r>
            <a:r>
              <a:rPr lang="ar-SA" sz="2000" b="1" dirty="0" smtClean="0">
                <a:solidFill>
                  <a:srgbClr val="00B050"/>
                </a:solidFill>
                <a:cs typeface="+mj-cs"/>
              </a:rPr>
              <a:t>فأصدر </a:t>
            </a:r>
            <a:r>
              <a:rPr lang="ar-SA" sz="2000" b="1" dirty="0">
                <a:solidFill>
                  <a:srgbClr val="00B050"/>
                </a:solidFill>
                <a:cs typeface="+mj-cs"/>
              </a:rPr>
              <a:t>مدونته الشهيرة بأسمه وباللغة الأكادية.</a:t>
            </a:r>
          </a:p>
          <a:p>
            <a:pPr marL="0" indent="0">
              <a:buNone/>
            </a:pPr>
            <a:r>
              <a:rPr lang="ar-SA" sz="2000" b="1" u="sng" dirty="0">
                <a:solidFill>
                  <a:srgbClr val="002060"/>
                </a:solidFill>
                <a:cs typeface="+mj-cs"/>
              </a:rPr>
              <a:t>5-انفصال السلطة الزمية عن السلطة الدينية :</a:t>
            </a:r>
          </a:p>
          <a:p>
            <a:pPr marL="0" indent="0">
              <a:buNone/>
            </a:pPr>
            <a:r>
              <a:rPr lang="ar-SA" sz="2000" b="1" dirty="0">
                <a:solidFill>
                  <a:srgbClr val="0070C0"/>
                </a:solidFill>
                <a:cs typeface="+mj-cs"/>
              </a:rPr>
              <a:t>سعى الملوك الموحدين إلى تجريد حكام الدويلات من سلطاتهم الزمنيه ؛ثم حصر صلاحياتهم في الأمور الدينية فحسب، مع إيجاد البديل عنهم في تسيير الأمور غير الدنيه</a:t>
            </a:r>
            <a:r>
              <a:rPr lang="ar-SA" sz="2000" b="1" dirty="0">
                <a:cs typeface="+mj-cs"/>
              </a:rPr>
              <a:t>؛ وبهذا </a:t>
            </a:r>
            <a:r>
              <a:rPr lang="ar-SA" sz="2000" b="1" dirty="0">
                <a:solidFill>
                  <a:srgbClr val="C00000"/>
                </a:solidFill>
                <a:cs typeface="+mj-cs"/>
              </a:rPr>
              <a:t>تحولت الدولة من دوله دينية الى دولة مدنية ، وبخاصة بالعهد البابلي منذ تقلد حمور ابي سدة الحكم </a:t>
            </a:r>
            <a:r>
              <a:rPr lang="ar-SA" sz="2000" b="1" dirty="0">
                <a:cs typeface="+mj-cs"/>
              </a:rPr>
              <a:t>؛ </a:t>
            </a:r>
            <a:r>
              <a:rPr lang="ar-SA" sz="2000" b="1" dirty="0">
                <a:solidFill>
                  <a:srgbClr val="0070C0"/>
                </a:solidFill>
                <a:cs typeface="+mj-cs"/>
              </a:rPr>
              <a:t>لكن يجب أن لا يفهم من ذلك أن فلسفة نظام الحكم قد تحولت حيث ظلت نظرية التويض الإلهي قائمه </a:t>
            </a:r>
            <a:r>
              <a:rPr lang="ar-SA" sz="2000" b="1" dirty="0" smtClean="0">
                <a:solidFill>
                  <a:srgbClr val="0070C0"/>
                </a:solidFill>
                <a:cs typeface="+mj-cs"/>
              </a:rPr>
              <a:t>مع الفصل بين السلطتين ؛ </a:t>
            </a:r>
            <a:r>
              <a:rPr lang="ar-SA" sz="2000" b="1" dirty="0">
                <a:solidFill>
                  <a:srgbClr val="0070C0"/>
                </a:solidFill>
                <a:cs typeface="+mj-cs"/>
              </a:rPr>
              <a:t>وبهذا نجد بأن السلطتين الدينية والزمنية ؛ قد انفصلت كل منهما عن الأخرى .</a:t>
            </a:r>
          </a:p>
          <a:p>
            <a:pPr marL="0" indent="0">
              <a:buNone/>
            </a:pPr>
            <a:r>
              <a:rPr lang="ar-SA" sz="2000" b="1" u="sng" dirty="0">
                <a:solidFill>
                  <a:srgbClr val="002060"/>
                </a:solidFill>
                <a:cs typeface="+mj-cs"/>
              </a:rPr>
              <a:t>6-السلطات المطلقه للحاكم:</a:t>
            </a:r>
          </a:p>
          <a:p>
            <a:pPr marL="0" indent="0">
              <a:buNone/>
            </a:pPr>
            <a:r>
              <a:rPr lang="ar-SA" sz="2000" b="1" dirty="0">
                <a:solidFill>
                  <a:srgbClr val="FF0000"/>
                </a:solidFill>
                <a:cs typeface="+mj-cs"/>
              </a:rPr>
              <a:t>ظلت السلطة مطلقة في أغلب فترات التوحيد وبتالي عد الملك الكاهن الأكبر وقائد الجيش الأعلى.ولم يكن يكن يحد هذه السلطة سوى بعض القيود الدينية؛حيث لا يعمل إلا بوحيها أو الأخلاقية أو العرفية،وكذلك مشاركة العسكريين الملك في السلطة بعض الفترات </a:t>
            </a:r>
            <a:r>
              <a:rPr lang="ar-SA" sz="2000" b="1" dirty="0" smtClean="0">
                <a:solidFill>
                  <a:srgbClr val="FF0000"/>
                </a:solidFill>
                <a:cs typeface="+mj-cs"/>
              </a:rPr>
              <a:t>حيث عدت المشاركة قيد،كما </a:t>
            </a:r>
            <a:r>
              <a:rPr lang="ar-SA" sz="2000" b="1" dirty="0">
                <a:solidFill>
                  <a:srgbClr val="FF0000"/>
                </a:solidFill>
                <a:cs typeface="+mj-cs"/>
              </a:rPr>
              <a:t>حدث في الدولة الاشورية</a:t>
            </a:r>
            <a:r>
              <a:rPr lang="ar-SA" sz="2000" b="1" dirty="0" smtClean="0">
                <a:solidFill>
                  <a:srgbClr val="FF0000"/>
                </a:solidFill>
                <a:cs typeface="+mj-cs"/>
              </a:rPr>
              <a:t>.</a:t>
            </a:r>
            <a:endParaRPr lang="ar-SA" sz="2000" b="1" dirty="0">
              <a:solidFill>
                <a:srgbClr val="FF0000"/>
              </a:solidFill>
              <a:cs typeface="+mj-cs"/>
            </a:endParaRPr>
          </a:p>
          <a:p>
            <a:pPr marL="0" indent="0">
              <a:buNone/>
            </a:pPr>
            <a:r>
              <a:rPr lang="ar-SA" sz="2000" b="1" u="sng" dirty="0">
                <a:solidFill>
                  <a:srgbClr val="002060"/>
                </a:solidFill>
                <a:cs typeface="+mj-cs"/>
              </a:rPr>
              <a:t>7- بقاء الحكم وراثياً في اغلب الفترات:</a:t>
            </a:r>
          </a:p>
          <a:p>
            <a:pPr marL="0" indent="0">
              <a:buNone/>
            </a:pPr>
            <a:r>
              <a:rPr lang="ar-SA" sz="2000" b="1" dirty="0">
                <a:solidFill>
                  <a:srgbClr val="7030A0"/>
                </a:solidFill>
                <a:cs typeface="+mj-cs"/>
              </a:rPr>
              <a:t>بقي الحكم في ظل الدولة الموحدة وراثياً؛ومع ذلك كان التوريث يغلف في غطاء ديني حيث لايتلقد الملك الجديد إلا </a:t>
            </a:r>
            <a:r>
              <a:rPr lang="ar-SA" sz="2000" b="1" u="sng" dirty="0">
                <a:solidFill>
                  <a:srgbClr val="7030A0"/>
                </a:solidFill>
                <a:cs typeface="+mj-cs"/>
              </a:rPr>
              <a:t>بعد اختيار الآلة له ،ثم يعرض الأمر على الشعب  وخاصةً القطاع القوي كالقطاع العسكري </a:t>
            </a:r>
            <a:r>
              <a:rPr lang="ar-SA" sz="2000" b="1" dirty="0">
                <a:solidFill>
                  <a:srgbClr val="7030A0"/>
                </a:solidFill>
                <a:cs typeface="+mj-cs"/>
              </a:rPr>
              <a:t>؛وذللك لمبايعته وأداء قسم الولاء </a:t>
            </a:r>
            <a:r>
              <a:rPr lang="ar-SA" sz="2000" b="1" u="sng" dirty="0">
                <a:solidFill>
                  <a:srgbClr val="7030A0"/>
                </a:solidFill>
                <a:cs typeface="+mj-cs"/>
              </a:rPr>
              <a:t>له؛مع ذللك لم يكن التوريث فاضحاً لأنه لم يكن يشترط انتقال التاج </a:t>
            </a:r>
            <a:r>
              <a:rPr lang="ar-SA" sz="2000" b="1" u="sng" dirty="0" smtClean="0">
                <a:solidFill>
                  <a:srgbClr val="7030A0"/>
                </a:solidFill>
                <a:cs typeface="+mj-cs"/>
              </a:rPr>
              <a:t>من الأب </a:t>
            </a:r>
            <a:r>
              <a:rPr lang="ar-SA" sz="2000" b="1" u="sng" dirty="0">
                <a:solidFill>
                  <a:srgbClr val="7030A0"/>
                </a:solidFill>
                <a:cs typeface="+mj-cs"/>
              </a:rPr>
              <a:t>إالى الابن </a:t>
            </a:r>
            <a:r>
              <a:rPr lang="ar-SA" sz="2000" b="1" dirty="0">
                <a:solidFill>
                  <a:srgbClr val="7030A0"/>
                </a:solidFill>
                <a:cs typeface="+mj-cs"/>
              </a:rPr>
              <a:t>، مع مراعاة أنه يجب أن يكون التوريث لسلالة معينة تصطفيها الآلة.</a:t>
            </a:r>
          </a:p>
          <a:p>
            <a:endParaRPr lang="ar-SA" sz="2000" b="1" dirty="0">
              <a:cs typeface="+mj-cs"/>
            </a:endParaRPr>
          </a:p>
        </p:txBody>
      </p:sp>
    </p:spTree>
    <p:extLst>
      <p:ext uri="{BB962C8B-B14F-4D97-AF65-F5344CB8AC3E}">
        <p14:creationId xmlns:p14="http://schemas.microsoft.com/office/powerpoint/2010/main" xmlns="" val="3331697408"/>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115616" y="3861048"/>
            <a:ext cx="7056784" cy="1368152"/>
          </a:xfrm>
        </p:spPr>
        <p:txBody>
          <a:bodyPr>
            <a:normAutofit/>
          </a:bodyPr>
          <a:lstStyle/>
          <a:p>
            <a:pPr algn="ctr"/>
            <a:r>
              <a:rPr lang="en-US" sz="6000" b="1" dirty="0" smtClean="0">
                <a:solidFill>
                  <a:schemeClr val="accent1">
                    <a:lumMod val="75000"/>
                  </a:schemeClr>
                </a:solidFill>
              </a:rPr>
              <a:t>    </a:t>
            </a:r>
            <a:r>
              <a:rPr lang="ar-SA" sz="6000" b="1" dirty="0" smtClean="0">
                <a:solidFill>
                  <a:schemeClr val="accent1">
                    <a:lumMod val="75000"/>
                  </a:schemeClr>
                </a:solidFill>
              </a:rPr>
              <a:t>النظام الاداري</a:t>
            </a:r>
            <a:endParaRPr lang="ar-SA" sz="6000" b="1" dirty="0">
              <a:solidFill>
                <a:schemeClr val="accent1">
                  <a:lumMod val="75000"/>
                </a:schemeClr>
              </a:solidFill>
            </a:endParaRPr>
          </a:p>
        </p:txBody>
      </p:sp>
      <p:sp>
        <p:nvSpPr>
          <p:cNvPr id="4" name="مربع نص 3"/>
          <p:cNvSpPr txBox="1"/>
          <p:nvPr/>
        </p:nvSpPr>
        <p:spPr>
          <a:xfrm>
            <a:off x="2771800" y="5085184"/>
            <a:ext cx="4320480" cy="646331"/>
          </a:xfrm>
          <a:prstGeom prst="rect">
            <a:avLst/>
          </a:prstGeom>
          <a:noFill/>
        </p:spPr>
        <p:txBody>
          <a:bodyPr wrap="square" rtlCol="1">
            <a:spAutoFit/>
          </a:bodyPr>
          <a:lstStyle/>
          <a:p>
            <a:pPr algn="l"/>
            <a:r>
              <a:rPr lang="ar-SA" sz="3600" b="1" dirty="0" smtClean="0">
                <a:solidFill>
                  <a:schemeClr val="accent1">
                    <a:lumMod val="75000"/>
                  </a:schemeClr>
                </a:solidFill>
              </a:rPr>
              <a:t>في بلاد ما بين النهرين </a:t>
            </a:r>
            <a:endParaRPr lang="ar-SA" sz="3600" b="1" dirty="0">
              <a:solidFill>
                <a:schemeClr val="accent1">
                  <a:lumMod val="75000"/>
                </a:schemeClr>
              </a:solidFill>
            </a:endParaRPr>
          </a:p>
        </p:txBody>
      </p:sp>
      <p:pic>
        <p:nvPicPr>
          <p:cNvPr id="3" name="صورة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79512" y="188640"/>
            <a:ext cx="3240360" cy="2324120"/>
          </a:xfrm>
          <a:prstGeom prst="rect">
            <a:avLst/>
          </a:prstGeom>
        </p:spPr>
      </p:pic>
    </p:spTree>
    <p:extLst>
      <p:ext uri="{BB962C8B-B14F-4D97-AF65-F5344CB8AC3E}">
        <p14:creationId xmlns:p14="http://schemas.microsoft.com/office/powerpoint/2010/main" xmlns="" val="4063071052"/>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sz="quarter" idx="1"/>
            <p:extLst>
              <p:ext uri="{D42A27DB-BD31-4B8C-83A1-F6EECF244321}">
                <p14:modId xmlns:p14="http://schemas.microsoft.com/office/powerpoint/2010/main" xmlns="" val="1681425714"/>
              </p:ext>
            </p:extLst>
          </p:nvPr>
        </p:nvGraphicFramePr>
        <p:xfrm>
          <a:off x="457200" y="1628801"/>
          <a:ext cx="7715200"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مربع نص 6"/>
          <p:cNvSpPr txBox="1"/>
          <p:nvPr/>
        </p:nvSpPr>
        <p:spPr>
          <a:xfrm>
            <a:off x="611560" y="404664"/>
            <a:ext cx="8352928" cy="954107"/>
          </a:xfrm>
          <a:prstGeom prst="rect">
            <a:avLst/>
          </a:prstGeom>
          <a:noFill/>
        </p:spPr>
        <p:txBody>
          <a:bodyPr wrap="square" rtlCol="1">
            <a:spAutoFit/>
          </a:bodyPr>
          <a:lstStyle/>
          <a:p>
            <a:r>
              <a:rPr lang="ar-SA" sz="2800" b="1" dirty="0" smtClean="0">
                <a:solidFill>
                  <a:srgbClr val="FF0000"/>
                </a:solidFill>
                <a:cs typeface="+mj-cs"/>
              </a:rPr>
              <a:t>لم يكن النظام الاداري على وتيرة واحدة في كل المراحل التي مرت على بلاد ما بين النهرين فقد اختلفت باختلاف الانظمة السياسية السائدة .</a:t>
            </a:r>
            <a:endParaRPr lang="ar-SA" sz="2800" b="1" dirty="0">
              <a:solidFill>
                <a:srgbClr val="FF0000"/>
              </a:solidFill>
              <a:cs typeface="+mj-cs"/>
            </a:endParaRPr>
          </a:p>
        </p:txBody>
      </p:sp>
    </p:spTree>
    <p:extLst>
      <p:ext uri="{BB962C8B-B14F-4D97-AF65-F5344CB8AC3E}">
        <p14:creationId xmlns:p14="http://schemas.microsoft.com/office/powerpoint/2010/main" xmlns="" val="1287161646"/>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000" b="1" dirty="0" smtClean="0">
                <a:solidFill>
                  <a:schemeClr val="accent1">
                    <a:lumMod val="75000"/>
                  </a:schemeClr>
                </a:solidFill>
              </a:rPr>
              <a:t>تقسيمات النظام الاداري في بلاد ما بين النهرين</a:t>
            </a:r>
            <a:endParaRPr lang="ar-SA" sz="4000" b="1" dirty="0">
              <a:solidFill>
                <a:schemeClr val="accent1">
                  <a:lumMod val="75000"/>
                </a:schemeClr>
              </a:solidFill>
            </a:endParaRPr>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xmlns="" val="2563737775"/>
              </p:ext>
            </p:extLst>
          </p:nvPr>
        </p:nvGraphicFramePr>
        <p:xfrm>
          <a:off x="457200" y="2348881"/>
          <a:ext cx="3898776" cy="3024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رسم تخطيطي 4"/>
          <p:cNvGraphicFramePr/>
          <p:nvPr>
            <p:extLst>
              <p:ext uri="{D42A27DB-BD31-4B8C-83A1-F6EECF244321}">
                <p14:modId xmlns:p14="http://schemas.microsoft.com/office/powerpoint/2010/main" xmlns="" val="2259511058"/>
              </p:ext>
            </p:extLst>
          </p:nvPr>
        </p:nvGraphicFramePr>
        <p:xfrm>
          <a:off x="5076056" y="1988840"/>
          <a:ext cx="3744416" cy="352839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xmlns="" val="2044228622"/>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229600" cy="792088"/>
          </a:xfrm>
        </p:spPr>
        <p:txBody>
          <a:bodyPr>
            <a:normAutofit fontScale="90000"/>
          </a:bodyPr>
          <a:lstStyle/>
          <a:p>
            <a:pPr algn="ctr"/>
            <a:r>
              <a:rPr lang="ar-SA" dirty="0" smtClean="0"/>
              <a:t>: </a:t>
            </a:r>
            <a:r>
              <a:rPr lang="ar-SA" dirty="0"/>
              <a:t/>
            </a:r>
            <a:br>
              <a:rPr lang="ar-SA" dirty="0"/>
            </a:br>
            <a:r>
              <a:rPr lang="ar-SA" dirty="0"/>
              <a:t/>
            </a:r>
            <a:br>
              <a:rPr lang="ar-SA" dirty="0"/>
            </a:br>
            <a:r>
              <a:rPr lang="ar-SA" sz="5300" b="1" dirty="0" smtClean="0">
                <a:solidFill>
                  <a:schemeClr val="accent1">
                    <a:lumMod val="75000"/>
                  </a:schemeClr>
                </a:solidFill>
              </a:rPr>
              <a:t>النظام الاداري في دويلات المدن </a:t>
            </a:r>
            <a:endParaRPr lang="ar-SA" sz="5300" b="1" dirty="0">
              <a:solidFill>
                <a:schemeClr val="accent1">
                  <a:lumMod val="75000"/>
                </a:schemeClr>
              </a:solidFill>
            </a:endParaRPr>
          </a:p>
        </p:txBody>
      </p:sp>
      <p:sp>
        <p:nvSpPr>
          <p:cNvPr id="3" name="عنصر نائب للمحتوى 2"/>
          <p:cNvSpPr>
            <a:spLocks noGrp="1"/>
          </p:cNvSpPr>
          <p:nvPr>
            <p:ph sz="quarter" idx="1"/>
          </p:nvPr>
        </p:nvSpPr>
        <p:spPr>
          <a:xfrm>
            <a:off x="179512" y="1196752"/>
            <a:ext cx="8784976" cy="5472608"/>
          </a:xfrm>
        </p:spPr>
        <p:txBody>
          <a:bodyPr>
            <a:normAutofit/>
          </a:bodyPr>
          <a:lstStyle/>
          <a:p>
            <a:r>
              <a:rPr lang="ar-SA" b="1" dirty="0" smtClean="0">
                <a:solidFill>
                  <a:srgbClr val="C00000"/>
                </a:solidFill>
                <a:cs typeface="+mj-cs"/>
              </a:rPr>
              <a:t>مكانة المعبد في عصر دويلات المدن عظيمة </a:t>
            </a:r>
            <a:r>
              <a:rPr lang="ar-SA" b="1" dirty="0" smtClean="0">
                <a:solidFill>
                  <a:srgbClr val="C00000"/>
                </a:solidFill>
                <a:cs typeface="+mj-cs"/>
              </a:rPr>
              <a:t>في التنظيم الاقتصادي ف: </a:t>
            </a:r>
            <a:endParaRPr lang="ar-SA" b="1" dirty="0" smtClean="0">
              <a:solidFill>
                <a:schemeClr val="accent1">
                  <a:lumMod val="75000"/>
                </a:schemeClr>
              </a:solidFill>
              <a:cs typeface="+mj-cs"/>
            </a:endParaRPr>
          </a:p>
          <a:p>
            <a:pPr marL="0" indent="0">
              <a:buNone/>
            </a:pPr>
            <a:r>
              <a:rPr lang="ar-SA" b="1" u="sng" dirty="0" smtClean="0">
                <a:solidFill>
                  <a:srgbClr val="0070C0"/>
                </a:solidFill>
                <a:cs typeface="+mj-cs"/>
              </a:rPr>
              <a:t>1- كان المركز الرئيس لادارة الدويلة </a:t>
            </a:r>
            <a:endParaRPr lang="ar-SA" b="1" u="sng" dirty="0" smtClean="0">
              <a:solidFill>
                <a:srgbClr val="0070C0"/>
              </a:solidFill>
              <a:cs typeface="+mj-cs"/>
            </a:endParaRPr>
          </a:p>
          <a:p>
            <a:pPr marL="0" indent="0">
              <a:buNone/>
            </a:pPr>
            <a:r>
              <a:rPr lang="ar-SA" b="1" dirty="0" smtClean="0">
                <a:solidFill>
                  <a:srgbClr val="00B050"/>
                </a:solidFill>
                <a:cs typeface="+mj-cs"/>
              </a:rPr>
              <a:t>تحت اشراف الكاهن الاعظم الذي يستمد سلطاته من الارادة الالهية ، و كان يعاونه رجال الدين في الامور القضائية والسياسية والاقتصادية ، وجميع الاراضي ملك للالهة فيقوم رجال الدين بتوزيع العمل فيها بين رعايا الدويلة بحسب مقدرتهم .</a:t>
            </a:r>
          </a:p>
          <a:p>
            <a:pPr marL="0" indent="0">
              <a:buNone/>
            </a:pPr>
            <a:endParaRPr lang="ar-SA" b="1" dirty="0" smtClean="0">
              <a:solidFill>
                <a:schemeClr val="accent1">
                  <a:lumMod val="75000"/>
                </a:schemeClr>
              </a:solidFill>
              <a:cs typeface="+mj-cs"/>
            </a:endParaRPr>
          </a:p>
          <a:p>
            <a:pPr marL="0" indent="0">
              <a:buNone/>
            </a:pPr>
            <a:r>
              <a:rPr lang="ar-SA" b="1" u="sng" dirty="0">
                <a:solidFill>
                  <a:srgbClr val="0070C0"/>
                </a:solidFill>
                <a:cs typeface="+mj-cs"/>
              </a:rPr>
              <a:t>2- كان مقرا لكافة أنشطة </a:t>
            </a:r>
            <a:r>
              <a:rPr lang="ar-SA" b="1" u="sng" dirty="0" smtClean="0">
                <a:solidFill>
                  <a:srgbClr val="0070C0"/>
                </a:solidFill>
                <a:cs typeface="+mj-cs"/>
              </a:rPr>
              <a:t>الدويلة </a:t>
            </a:r>
            <a:endParaRPr lang="ar-SA" b="1" u="sng" dirty="0">
              <a:solidFill>
                <a:srgbClr val="0070C0"/>
              </a:solidFill>
              <a:cs typeface="+mj-cs"/>
            </a:endParaRPr>
          </a:p>
          <a:p>
            <a:pPr marL="0" indent="0">
              <a:buNone/>
            </a:pPr>
            <a:r>
              <a:rPr lang="ar-SA" b="1" dirty="0" smtClean="0">
                <a:solidFill>
                  <a:srgbClr val="FF0000"/>
                </a:solidFill>
                <a:cs typeface="+mj-cs"/>
              </a:rPr>
              <a:t>كان المعبد مقرا لكافة الانشطة حتى ظهور لوركال ( الرجل العظيم ) في بعض الولايات </a:t>
            </a:r>
            <a:r>
              <a:rPr lang="ar-SA" b="1" dirty="0" smtClean="0">
                <a:solidFill>
                  <a:srgbClr val="FF0000"/>
                </a:solidFill>
                <a:cs typeface="+mj-cs"/>
              </a:rPr>
              <a:t>تحسم فيه المنازعات بين الناس ، وظل الامر كذلك حتى ظهور لوكال في بعضه الولايات .حيث </a:t>
            </a:r>
            <a:r>
              <a:rPr lang="ar-SA" b="1" dirty="0" smtClean="0">
                <a:solidFill>
                  <a:srgbClr val="FF0000"/>
                </a:solidFill>
                <a:cs typeface="+mj-cs"/>
              </a:rPr>
              <a:t>انفصلت السلطة الدينية عن السلطة الزمنية , وأصبحت الادارة الدينية من مهام الكهنة و أصبحت الادراة المدنية من اختصاص الحاكم </a:t>
            </a:r>
            <a:r>
              <a:rPr lang="ar-SA" b="1" dirty="0" smtClean="0">
                <a:solidFill>
                  <a:srgbClr val="FF0000"/>
                </a:solidFill>
                <a:cs typeface="+mj-cs"/>
              </a:rPr>
              <a:t>ويعاونه في ذلك موظفين وكتبة من غير رجال الدين .</a:t>
            </a:r>
            <a:endParaRPr lang="ar-SA" b="1" dirty="0" smtClean="0">
              <a:solidFill>
                <a:srgbClr val="FF0000"/>
              </a:solidFill>
              <a:cs typeface="+mj-cs"/>
            </a:endParaRPr>
          </a:p>
        </p:txBody>
      </p:sp>
    </p:spTree>
    <p:extLst>
      <p:ext uri="{BB962C8B-B14F-4D97-AF65-F5344CB8AC3E}">
        <p14:creationId xmlns:p14="http://schemas.microsoft.com/office/powerpoint/2010/main" xmlns="" val="4186681816"/>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solidFill>
                  <a:schemeClr val="accent1">
                    <a:lumMod val="75000"/>
                  </a:schemeClr>
                </a:solidFill>
              </a:rPr>
              <a:t>النظام الاداري في الدولة الموحدة </a:t>
            </a:r>
            <a:endParaRPr lang="ar-SA" sz="4400" b="1" dirty="0">
              <a:solidFill>
                <a:schemeClr val="accent1">
                  <a:lumMod val="75000"/>
                </a:schemeClr>
              </a:solidFill>
            </a:endParaRPr>
          </a:p>
        </p:txBody>
      </p:sp>
      <p:graphicFrame>
        <p:nvGraphicFramePr>
          <p:cNvPr id="10" name="عنصر نائب للمحتوى 9"/>
          <p:cNvGraphicFramePr>
            <a:graphicFrameLocks noGrp="1"/>
          </p:cNvGraphicFramePr>
          <p:nvPr>
            <p:ph sz="quarter" idx="1"/>
            <p:extLst>
              <p:ext uri="{D42A27DB-BD31-4B8C-83A1-F6EECF244321}">
                <p14:modId xmlns:p14="http://schemas.microsoft.com/office/powerpoint/2010/main" xmlns="" val="1556980500"/>
              </p:ext>
            </p:extLst>
          </p:nvPr>
        </p:nvGraphicFramePr>
        <p:xfrm>
          <a:off x="457200" y="1484784"/>
          <a:ext cx="5554960" cy="46715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429559834"/>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solidFill>
                  <a:schemeClr val="accent1">
                    <a:lumMod val="75000"/>
                  </a:schemeClr>
                </a:solidFill>
              </a:rPr>
              <a:t>النظام الاداري في الدولة الموحدة </a:t>
            </a:r>
            <a:endParaRPr lang="ar-SA" sz="4400" b="1" dirty="0">
              <a:solidFill>
                <a:schemeClr val="accent1">
                  <a:lumMod val="75000"/>
                </a:schemeClr>
              </a:solidFill>
            </a:endParaRPr>
          </a:p>
        </p:txBody>
      </p:sp>
      <p:graphicFrame>
        <p:nvGraphicFramePr>
          <p:cNvPr id="6" name="عنصر نائب للمحتوى 5"/>
          <p:cNvGraphicFramePr>
            <a:graphicFrameLocks noGrp="1"/>
          </p:cNvGraphicFramePr>
          <p:nvPr>
            <p:ph sz="quarter" idx="1"/>
            <p:extLst>
              <p:ext uri="{D42A27DB-BD31-4B8C-83A1-F6EECF244321}">
                <p14:modId xmlns:p14="http://schemas.microsoft.com/office/powerpoint/2010/main" xmlns="" val="3891873884"/>
              </p:ext>
            </p:extLst>
          </p:nvPr>
        </p:nvGraphicFramePr>
        <p:xfrm>
          <a:off x="971600" y="1196752"/>
          <a:ext cx="7920880"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484562658"/>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 </a:t>
            </a:r>
            <a:r>
              <a:rPr lang="ar-SA" sz="4400" b="1" dirty="0" smtClean="0">
                <a:solidFill>
                  <a:schemeClr val="accent1">
                    <a:lumMod val="75000"/>
                  </a:schemeClr>
                </a:solidFill>
              </a:rPr>
              <a:t>النظام الاداري في الدولة الموحدة </a:t>
            </a:r>
            <a:endParaRPr lang="ar-SA" sz="4400" b="1" dirty="0">
              <a:solidFill>
                <a:schemeClr val="accent1">
                  <a:lumMod val="75000"/>
                </a:schemeClr>
              </a:solidFill>
            </a:endParaRPr>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xmlns="" val="1304287396"/>
              </p:ext>
            </p:extLst>
          </p:nvPr>
        </p:nvGraphicFramePr>
        <p:xfrm>
          <a:off x="395536" y="1196752"/>
          <a:ext cx="8426713" cy="49228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مستطيل مستدير الزوايا 5"/>
          <p:cNvSpPr/>
          <p:nvPr/>
        </p:nvSpPr>
        <p:spPr>
          <a:xfrm>
            <a:off x="3851920" y="1340768"/>
            <a:ext cx="4392488"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rgbClr val="C00000"/>
                </a:solidFill>
              </a:rPr>
              <a:t>ضرورة التجنيد الاجباري </a:t>
            </a:r>
            <a:endParaRPr lang="ar-SA" sz="2800" dirty="0">
              <a:solidFill>
                <a:srgbClr val="C00000"/>
              </a:solidFill>
            </a:endParaRPr>
          </a:p>
        </p:txBody>
      </p:sp>
    </p:spTree>
    <p:extLst>
      <p:ext uri="{BB962C8B-B14F-4D97-AF65-F5344CB8AC3E}">
        <p14:creationId xmlns:p14="http://schemas.microsoft.com/office/powerpoint/2010/main" xmlns="" val="3717519172"/>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solidFill>
                  <a:schemeClr val="accent1">
                    <a:lumMod val="75000"/>
                  </a:schemeClr>
                </a:solidFill>
              </a:rPr>
              <a:t>النظام الاداري في الدولة الموحدة </a:t>
            </a:r>
            <a:endParaRPr lang="ar-SA" sz="4400" b="1" dirty="0">
              <a:solidFill>
                <a:schemeClr val="accent1">
                  <a:lumMod val="75000"/>
                </a:schemeClr>
              </a:solidFill>
            </a:endParaRPr>
          </a:p>
        </p:txBody>
      </p:sp>
      <p:sp>
        <p:nvSpPr>
          <p:cNvPr id="3" name="عنصر نائب للمحتوى 2"/>
          <p:cNvSpPr>
            <a:spLocks noGrp="1"/>
          </p:cNvSpPr>
          <p:nvPr>
            <p:ph sz="quarter" idx="1"/>
          </p:nvPr>
        </p:nvSpPr>
        <p:spPr/>
        <p:txBody>
          <a:bodyPr>
            <a:normAutofit/>
          </a:bodyPr>
          <a:lstStyle/>
          <a:p>
            <a:r>
              <a:rPr lang="ar-SA" sz="3200" dirty="0" smtClean="0">
                <a:solidFill>
                  <a:srgbClr val="C00000"/>
                </a:solidFill>
              </a:rPr>
              <a:t>ضرورة التجنيد الاجباري : </a:t>
            </a:r>
          </a:p>
          <a:p>
            <a:pPr marL="0" indent="0">
              <a:buNone/>
            </a:pPr>
            <a:endParaRPr lang="ar-SA" sz="3200" dirty="0"/>
          </a:p>
          <a:p>
            <a:pPr marL="0" indent="0">
              <a:buNone/>
            </a:pPr>
            <a:r>
              <a:rPr lang="ar-SA" sz="2400" dirty="0" smtClean="0">
                <a:solidFill>
                  <a:schemeClr val="accent1">
                    <a:lumMod val="75000"/>
                  </a:schemeClr>
                </a:solidFill>
              </a:rPr>
              <a:t>قد نصت المادة رقم (26) من قانون حمورابي على عدم تخلف أي جندي عن خدمة الملك أو ارسال اخر عوضا عنه ,</a:t>
            </a:r>
          </a:p>
          <a:p>
            <a:pPr marL="0" indent="0">
              <a:buNone/>
            </a:pPr>
            <a:r>
              <a:rPr lang="ar-SA" sz="2400" dirty="0" smtClean="0">
                <a:solidFill>
                  <a:schemeClr val="accent1">
                    <a:lumMod val="75000"/>
                  </a:schemeClr>
                </a:solidFill>
              </a:rPr>
              <a:t>وفي حال مخالفة ذلك يقع المتخلف أو من ارسل شخص بدلا عنه تحت طائلة العقاب القاسي و الشديد و تصل عقوبته الى الاعدام و عقوبة من ارسل بدلا منه مصادرة منزله. </a:t>
            </a:r>
          </a:p>
          <a:p>
            <a:pPr marL="0" indent="0">
              <a:buNone/>
            </a:pPr>
            <a:r>
              <a:rPr lang="ar-SA" sz="2400" dirty="0">
                <a:solidFill>
                  <a:schemeClr val="tx2">
                    <a:lumMod val="75000"/>
                  </a:schemeClr>
                </a:solidFill>
              </a:rPr>
              <a:t> </a:t>
            </a:r>
            <a:endParaRPr lang="ar-SA" sz="2400" dirty="0" smtClean="0">
              <a:solidFill>
                <a:schemeClr val="tx2">
                  <a:lumMod val="75000"/>
                </a:schemeClr>
              </a:solidFill>
            </a:endParaRPr>
          </a:p>
          <a:p>
            <a:pPr marL="0" indent="0">
              <a:buNone/>
            </a:pPr>
            <a:endParaRPr lang="ar-SA" sz="2400" dirty="0"/>
          </a:p>
        </p:txBody>
      </p:sp>
    </p:spTree>
    <p:extLst>
      <p:ext uri="{BB962C8B-B14F-4D97-AF65-F5344CB8AC3E}">
        <p14:creationId xmlns:p14="http://schemas.microsoft.com/office/powerpoint/2010/main" xmlns="" val="1665529714"/>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a:solidFill>
                  <a:schemeClr val="accent1">
                    <a:lumMod val="75000"/>
                  </a:schemeClr>
                </a:solidFill>
              </a:rPr>
              <a:t>النظام الاداري في الدولة الموحدة </a:t>
            </a:r>
          </a:p>
        </p:txBody>
      </p:sp>
      <p:sp>
        <p:nvSpPr>
          <p:cNvPr id="3" name="عنصر نائب للمحتوى 2"/>
          <p:cNvSpPr>
            <a:spLocks noGrp="1"/>
          </p:cNvSpPr>
          <p:nvPr>
            <p:ph sz="quarter" idx="1"/>
          </p:nvPr>
        </p:nvSpPr>
        <p:spPr/>
        <p:txBody>
          <a:bodyPr>
            <a:normAutofit lnSpcReduction="10000"/>
          </a:bodyPr>
          <a:lstStyle/>
          <a:p>
            <a:r>
              <a:rPr lang="ar-SA" sz="3200" b="1" dirty="0" smtClean="0">
                <a:solidFill>
                  <a:srgbClr val="C00000"/>
                </a:solidFill>
              </a:rPr>
              <a:t>ضرورة التجنيد الاجباري :</a:t>
            </a:r>
          </a:p>
          <a:p>
            <a:endParaRPr lang="ar-SA" b="1" dirty="0"/>
          </a:p>
          <a:p>
            <a:pPr marL="0" indent="0">
              <a:buNone/>
            </a:pPr>
            <a:endParaRPr lang="ar-SA" b="1" dirty="0" smtClean="0"/>
          </a:p>
          <a:p>
            <a:pPr marL="0" indent="0">
              <a:buNone/>
            </a:pPr>
            <a:r>
              <a:rPr lang="ar-SA" b="1" dirty="0" smtClean="0">
                <a:solidFill>
                  <a:srgbClr val="7030A0"/>
                </a:solidFill>
              </a:rPr>
              <a:t>نزولا على مقتضيات تشجيع العسكريين على الانخراط في الخدمة كان الملك يمنحهم بعض الاراضي على سبيل الانتفاع مقابل قيامهم بالخدمة العسكرية </a:t>
            </a:r>
            <a:r>
              <a:rPr lang="ar-SA" b="1" dirty="0" smtClean="0">
                <a:solidFill>
                  <a:schemeClr val="accent1">
                    <a:lumMod val="75000"/>
                  </a:schemeClr>
                </a:solidFill>
              </a:rPr>
              <a:t>.</a:t>
            </a:r>
          </a:p>
          <a:p>
            <a:pPr marL="0" indent="0">
              <a:buNone/>
            </a:pPr>
            <a:r>
              <a:rPr lang="ar-SA" b="1" dirty="0" smtClean="0">
                <a:solidFill>
                  <a:schemeClr val="accent1">
                    <a:lumMod val="75000"/>
                  </a:schemeClr>
                </a:solidFill>
              </a:rPr>
              <a:t>وكان يعطي نفس الاقطاع ايضا للموظفين المدنيين و يظل منتفع بهذه الارض طوال فترة عمله .</a:t>
            </a:r>
          </a:p>
          <a:p>
            <a:pPr marL="0" indent="0">
              <a:buNone/>
            </a:pPr>
            <a:r>
              <a:rPr lang="ar-SA" b="1" dirty="0" smtClean="0">
                <a:solidFill>
                  <a:schemeClr val="accent1">
                    <a:lumMod val="75000"/>
                  </a:schemeClr>
                </a:solidFill>
              </a:rPr>
              <a:t> </a:t>
            </a:r>
            <a:r>
              <a:rPr lang="ar-SA" b="1" dirty="0" smtClean="0">
                <a:solidFill>
                  <a:srgbClr val="FF0000"/>
                </a:solidFill>
              </a:rPr>
              <a:t>فكانت بمثابة الراتب في صورة عينية لان الانتفاع  </a:t>
            </a:r>
            <a:r>
              <a:rPr lang="ar-SA" b="1" dirty="0" err="1" smtClean="0">
                <a:solidFill>
                  <a:srgbClr val="FF0000"/>
                </a:solidFill>
              </a:rPr>
              <a:t>بالاقطاع</a:t>
            </a:r>
            <a:r>
              <a:rPr lang="ar-SA" b="1" dirty="0" smtClean="0">
                <a:solidFill>
                  <a:srgbClr val="FF0000"/>
                </a:solidFill>
              </a:rPr>
              <a:t> كان مؤقت .</a:t>
            </a:r>
          </a:p>
          <a:p>
            <a:pPr marL="0" indent="0">
              <a:buNone/>
            </a:pPr>
            <a:endParaRPr lang="ar-SA" b="1" dirty="0">
              <a:solidFill>
                <a:schemeClr val="accent1">
                  <a:lumMod val="75000"/>
                </a:schemeClr>
              </a:solidFill>
            </a:endParaRPr>
          </a:p>
          <a:p>
            <a:pPr marL="0" indent="0">
              <a:buNone/>
            </a:pPr>
            <a:r>
              <a:rPr lang="ar-SA" b="1" dirty="0" smtClean="0">
                <a:solidFill>
                  <a:srgbClr val="0070C0"/>
                </a:solidFill>
              </a:rPr>
              <a:t>الا أن الامر تغير في بعض الاوقات فلم يكن الملك يسترد الأرض بعد وفاة المنتفع ومن ثم يتركها للورثة</a:t>
            </a:r>
            <a:r>
              <a:rPr lang="ar-SA" b="1" dirty="0" smtClean="0">
                <a:solidFill>
                  <a:schemeClr val="accent1">
                    <a:lumMod val="75000"/>
                  </a:schemeClr>
                </a:solidFill>
              </a:rPr>
              <a:t>.</a:t>
            </a:r>
            <a:endParaRPr lang="ar-SA" b="1" dirty="0">
              <a:solidFill>
                <a:schemeClr val="accent1">
                  <a:lumMod val="75000"/>
                </a:schemeClr>
              </a:solidFill>
            </a:endParaRPr>
          </a:p>
        </p:txBody>
      </p:sp>
    </p:spTree>
    <p:extLst>
      <p:ext uri="{BB962C8B-B14F-4D97-AF65-F5344CB8AC3E}">
        <p14:creationId xmlns:p14="http://schemas.microsoft.com/office/powerpoint/2010/main" xmlns="" val="2497228527"/>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النظم القانونية في بلاد مابين النهرين</a:t>
            </a:r>
          </a:p>
        </p:txBody>
      </p:sp>
      <p:sp>
        <p:nvSpPr>
          <p:cNvPr id="3" name="Content Placeholder 2"/>
          <p:cNvSpPr>
            <a:spLocks noGrp="1"/>
          </p:cNvSpPr>
          <p:nvPr>
            <p:ph sz="quarter" idx="1"/>
          </p:nvPr>
        </p:nvSpPr>
        <p:spPr/>
        <p:txBody>
          <a:bodyPr>
            <a:normAutofit/>
          </a:bodyPr>
          <a:lstStyle/>
          <a:p>
            <a:pPr marL="0" indent="0">
              <a:buNone/>
            </a:pPr>
            <a:r>
              <a:rPr lang="ar-SA" sz="4000" b="1" dirty="0">
                <a:solidFill>
                  <a:schemeClr val="tx1">
                    <a:lumMod val="95000"/>
                    <a:lumOff val="5000"/>
                  </a:schemeClr>
                </a:solidFill>
              </a:rPr>
              <a:t>الواقع أن الشرائع القانونية المتعاقبة في بلاد مابين النهرين،قد تضمنت نظم قانونية عديدة؛سواء </a:t>
            </a:r>
            <a:r>
              <a:rPr lang="ar-SA" sz="4000" b="1" dirty="0">
                <a:solidFill>
                  <a:srgbClr val="FF0000"/>
                </a:solidFill>
              </a:rPr>
              <a:t>في نطاق القانون العام أو الخاص</a:t>
            </a:r>
            <a:r>
              <a:rPr lang="ar-SA" sz="4000" b="1" dirty="0">
                <a:solidFill>
                  <a:schemeClr val="tx1">
                    <a:lumMod val="95000"/>
                    <a:lumOff val="5000"/>
                  </a:schemeClr>
                </a:solidFill>
              </a:rPr>
              <a:t>؛ وبناءً عليه ؛ سنتناول في الأول نظم القانون العام ثم نعرض نظم القانون الخاص.</a:t>
            </a:r>
          </a:p>
          <a:p>
            <a:pPr marL="0" indent="0">
              <a:buNone/>
            </a:pPr>
            <a:endParaRPr lang="ar-SA" sz="4000" b="1" dirty="0"/>
          </a:p>
        </p:txBody>
      </p:sp>
    </p:spTree>
    <p:extLst>
      <p:ext uri="{BB962C8B-B14F-4D97-AF65-F5344CB8AC3E}">
        <p14:creationId xmlns:p14="http://schemas.microsoft.com/office/powerpoint/2010/main" xmlns="" val="3201858676"/>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a:solidFill>
                  <a:schemeClr val="accent1">
                    <a:lumMod val="75000"/>
                  </a:schemeClr>
                </a:solidFill>
              </a:rPr>
              <a:t>النظام الاداري في الدولة الموحدة </a:t>
            </a:r>
          </a:p>
        </p:txBody>
      </p:sp>
      <p:sp>
        <p:nvSpPr>
          <p:cNvPr id="3" name="عنصر نائب للمحتوى 2"/>
          <p:cNvSpPr>
            <a:spLocks noGrp="1"/>
          </p:cNvSpPr>
          <p:nvPr>
            <p:ph sz="quarter" idx="1"/>
          </p:nvPr>
        </p:nvSpPr>
        <p:spPr>
          <a:xfrm>
            <a:off x="251520" y="1219200"/>
            <a:ext cx="8640960" cy="5378152"/>
          </a:xfrm>
        </p:spPr>
        <p:txBody>
          <a:bodyPr>
            <a:normAutofit/>
          </a:bodyPr>
          <a:lstStyle/>
          <a:p>
            <a:r>
              <a:rPr lang="ar-SA" sz="2800" dirty="0" smtClean="0">
                <a:solidFill>
                  <a:schemeClr val="accent1">
                    <a:lumMod val="75000"/>
                  </a:schemeClr>
                </a:solidFill>
              </a:rPr>
              <a:t>ضرورة التجنيد الاجباري : </a:t>
            </a:r>
          </a:p>
          <a:p>
            <a:endParaRPr lang="ar-SA" sz="2800" dirty="0"/>
          </a:p>
          <a:p>
            <a:endParaRPr lang="ar-SA" sz="2800" dirty="0"/>
          </a:p>
        </p:txBody>
      </p:sp>
      <p:graphicFrame>
        <p:nvGraphicFramePr>
          <p:cNvPr id="4" name="رسم تخطيطي 3"/>
          <p:cNvGraphicFramePr/>
          <p:nvPr>
            <p:extLst>
              <p:ext uri="{D42A27DB-BD31-4B8C-83A1-F6EECF244321}">
                <p14:modId xmlns:p14="http://schemas.microsoft.com/office/powerpoint/2010/main" xmlns="" val="2365026362"/>
              </p:ext>
            </p:extLst>
          </p:nvPr>
        </p:nvGraphicFramePr>
        <p:xfrm>
          <a:off x="395536" y="2420888"/>
          <a:ext cx="8496944" cy="37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ستطيل مستدير الزوايا 4"/>
          <p:cNvSpPr/>
          <p:nvPr/>
        </p:nvSpPr>
        <p:spPr>
          <a:xfrm>
            <a:off x="1331640" y="1268760"/>
            <a:ext cx="3528392"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chemeClr val="bg1"/>
                </a:solidFill>
              </a:rPr>
              <a:t>مكونات </a:t>
            </a:r>
            <a:r>
              <a:rPr lang="ar-SA" sz="2800" dirty="0" smtClean="0">
                <a:solidFill>
                  <a:schemeClr val="bg1"/>
                </a:solidFill>
              </a:rPr>
              <a:t>الجيش : من مجموعات فصائل وافراد </a:t>
            </a:r>
            <a:endParaRPr lang="ar-SA" sz="2800" dirty="0">
              <a:solidFill>
                <a:schemeClr val="bg1"/>
              </a:solidFill>
            </a:endParaRPr>
          </a:p>
        </p:txBody>
      </p:sp>
    </p:spTree>
    <p:extLst>
      <p:ext uri="{BB962C8B-B14F-4D97-AF65-F5344CB8AC3E}">
        <p14:creationId xmlns:p14="http://schemas.microsoft.com/office/powerpoint/2010/main" xmlns="" val="420133957"/>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a:solidFill>
                  <a:schemeClr val="accent1">
                    <a:lumMod val="75000"/>
                  </a:schemeClr>
                </a:solidFill>
              </a:rPr>
              <a:t>النظام الاداري في الدولة الموحدة </a:t>
            </a:r>
          </a:p>
        </p:txBody>
      </p:sp>
      <p:sp>
        <p:nvSpPr>
          <p:cNvPr id="3" name="عنصر نائب للمحتوى 2"/>
          <p:cNvSpPr>
            <a:spLocks noGrp="1"/>
          </p:cNvSpPr>
          <p:nvPr>
            <p:ph sz="quarter" idx="1"/>
          </p:nvPr>
        </p:nvSpPr>
        <p:spPr/>
        <p:txBody>
          <a:bodyPr>
            <a:noAutofit/>
          </a:bodyPr>
          <a:lstStyle/>
          <a:p>
            <a:r>
              <a:rPr lang="ar-SA" sz="3600" b="1" dirty="0" smtClean="0">
                <a:solidFill>
                  <a:schemeClr val="accent1">
                    <a:lumMod val="75000"/>
                  </a:schemeClr>
                </a:solidFill>
                <a:cs typeface="+mj-cs"/>
              </a:rPr>
              <a:t>آليات الادارة ووسائلها :</a:t>
            </a:r>
            <a:endParaRPr lang="ar-SA" sz="3600" b="1" dirty="0">
              <a:solidFill>
                <a:schemeClr val="accent1">
                  <a:lumMod val="75000"/>
                </a:schemeClr>
              </a:solidFill>
              <a:cs typeface="+mj-cs"/>
            </a:endParaRPr>
          </a:p>
          <a:p>
            <a:pPr marL="0" indent="0">
              <a:buNone/>
            </a:pPr>
            <a:endParaRPr lang="ar-SA" sz="3600" b="1" dirty="0" smtClean="0">
              <a:cs typeface="+mj-cs"/>
            </a:endParaRPr>
          </a:p>
          <a:p>
            <a:pPr marL="0" indent="0">
              <a:buNone/>
            </a:pPr>
            <a:r>
              <a:rPr lang="ar-SA" sz="3600" b="1" dirty="0">
                <a:cs typeface="+mj-cs"/>
              </a:rPr>
              <a:t> </a:t>
            </a:r>
            <a:r>
              <a:rPr lang="ar-SA" sz="3600" b="1" dirty="0" smtClean="0">
                <a:solidFill>
                  <a:srgbClr val="FF0000"/>
                </a:solidFill>
                <a:cs typeface="+mj-cs"/>
              </a:rPr>
              <a:t>ان القوانين في بلاد ما بين النهرين لم تكن تتضمن أو تشير الى توضيح علاقة أجهزة الدولة مع بعضها البعض ,</a:t>
            </a:r>
          </a:p>
          <a:p>
            <a:pPr marL="0" indent="0">
              <a:buNone/>
            </a:pPr>
            <a:r>
              <a:rPr lang="ar-SA" sz="3600" b="1" dirty="0" smtClean="0">
                <a:solidFill>
                  <a:srgbClr val="FF0000"/>
                </a:solidFill>
                <a:cs typeface="+mj-cs"/>
              </a:rPr>
              <a:t>بل كانت تعالج بصفة أساسية الأمور التي تتعلق بالأفراد</a:t>
            </a:r>
          </a:p>
          <a:p>
            <a:pPr marL="0" indent="0">
              <a:buNone/>
            </a:pPr>
            <a:r>
              <a:rPr lang="ar-SA" sz="3600" b="1" dirty="0" smtClean="0">
                <a:solidFill>
                  <a:srgbClr val="FF0000"/>
                </a:solidFill>
                <a:cs typeface="+mj-cs"/>
              </a:rPr>
              <a:t> </a:t>
            </a:r>
            <a:r>
              <a:rPr lang="ar-SA" sz="3600" b="1" dirty="0" smtClean="0">
                <a:solidFill>
                  <a:srgbClr val="0070C0"/>
                </a:solidFill>
                <a:cs typeface="+mj-cs"/>
              </a:rPr>
              <a:t>ولذلك كانت </a:t>
            </a:r>
            <a:r>
              <a:rPr lang="ar-SA" sz="3600" b="1" dirty="0" smtClean="0">
                <a:solidFill>
                  <a:srgbClr val="0070C0"/>
                </a:solidFill>
                <a:cs typeface="+mj-cs"/>
              </a:rPr>
              <a:t>هناك </a:t>
            </a:r>
            <a:r>
              <a:rPr lang="ar-SA" sz="3600" b="1" dirty="0" smtClean="0">
                <a:solidFill>
                  <a:srgbClr val="0070C0"/>
                </a:solidFill>
                <a:cs typeface="+mj-cs"/>
              </a:rPr>
              <a:t>ضرورة لايجاد وسائل واليات للادارة وانشاء </a:t>
            </a:r>
            <a:r>
              <a:rPr lang="ar-SA" sz="3600" b="1" dirty="0" smtClean="0">
                <a:solidFill>
                  <a:srgbClr val="0070C0"/>
                </a:solidFill>
                <a:cs typeface="+mj-cs"/>
              </a:rPr>
              <a:t>نظام اداري </a:t>
            </a:r>
            <a:r>
              <a:rPr lang="ar-SA" sz="3600" b="1" dirty="0" smtClean="0">
                <a:solidFill>
                  <a:srgbClr val="FF0000"/>
                </a:solidFill>
                <a:cs typeface="+mj-cs"/>
              </a:rPr>
              <a:t>( قوانين ادارية ) .</a:t>
            </a:r>
          </a:p>
          <a:p>
            <a:pPr marL="0" indent="0">
              <a:buNone/>
            </a:pPr>
            <a:r>
              <a:rPr lang="ar-SA" sz="3600" b="1" dirty="0">
                <a:solidFill>
                  <a:srgbClr val="FF0000"/>
                </a:solidFill>
                <a:cs typeface="+mj-cs"/>
              </a:rPr>
              <a:t> </a:t>
            </a:r>
          </a:p>
        </p:txBody>
      </p:sp>
    </p:spTree>
    <p:extLst>
      <p:ext uri="{BB962C8B-B14F-4D97-AF65-F5344CB8AC3E}">
        <p14:creationId xmlns:p14="http://schemas.microsoft.com/office/powerpoint/2010/main" xmlns="" val="1203826668"/>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260648"/>
            <a:ext cx="8136904" cy="720080"/>
          </a:xfrm>
        </p:spPr>
        <p:txBody>
          <a:bodyPr>
            <a:normAutofit fontScale="90000"/>
          </a:bodyPr>
          <a:lstStyle/>
          <a:p>
            <a:pPr algn="ctr"/>
            <a:r>
              <a:rPr lang="ar-SA" sz="4400" b="1" dirty="0">
                <a:solidFill>
                  <a:schemeClr val="accent1">
                    <a:lumMod val="75000"/>
                  </a:schemeClr>
                </a:solidFill>
              </a:rPr>
              <a:t>النظام الاداري في الدولة الموحدة </a:t>
            </a:r>
          </a:p>
        </p:txBody>
      </p:sp>
      <p:sp>
        <p:nvSpPr>
          <p:cNvPr id="3" name="عنصر نائب للمحتوى 2"/>
          <p:cNvSpPr>
            <a:spLocks noGrp="1"/>
          </p:cNvSpPr>
          <p:nvPr>
            <p:ph sz="quarter" idx="1"/>
          </p:nvPr>
        </p:nvSpPr>
        <p:spPr>
          <a:xfrm>
            <a:off x="457200" y="1219200"/>
            <a:ext cx="8507288" cy="4937760"/>
          </a:xfrm>
        </p:spPr>
        <p:txBody>
          <a:bodyPr/>
          <a:lstStyle/>
          <a:p>
            <a:pPr marL="0" indent="0">
              <a:buNone/>
            </a:pPr>
            <a:r>
              <a:rPr lang="ar-SA" sz="3200" dirty="0" smtClean="0"/>
              <a:t>  </a:t>
            </a:r>
          </a:p>
          <a:p>
            <a:endParaRPr lang="ar-SA" sz="3200" dirty="0" smtClean="0"/>
          </a:p>
          <a:p>
            <a:pPr marL="0" indent="0">
              <a:buNone/>
            </a:pPr>
            <a:endParaRPr lang="ar-SA" sz="3200" dirty="0"/>
          </a:p>
        </p:txBody>
      </p:sp>
      <p:graphicFrame>
        <p:nvGraphicFramePr>
          <p:cNvPr id="7" name="رسم تخطيطي 6"/>
          <p:cNvGraphicFramePr/>
          <p:nvPr>
            <p:extLst>
              <p:ext uri="{D42A27DB-BD31-4B8C-83A1-F6EECF244321}">
                <p14:modId xmlns:p14="http://schemas.microsoft.com/office/powerpoint/2010/main" xmlns="" val="1336311806"/>
              </p:ext>
            </p:extLst>
          </p:nvPr>
        </p:nvGraphicFramePr>
        <p:xfrm>
          <a:off x="467544" y="1916832"/>
          <a:ext cx="8064896"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مستطيل مستدير الزوايا 7"/>
          <p:cNvSpPr/>
          <p:nvPr/>
        </p:nvSpPr>
        <p:spPr>
          <a:xfrm>
            <a:off x="2411760" y="1268760"/>
            <a:ext cx="4032448" cy="6120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dirty="0" smtClean="0">
                <a:solidFill>
                  <a:schemeClr val="bg1"/>
                </a:solidFill>
              </a:rPr>
              <a:t>المراسيم الملكية </a:t>
            </a:r>
            <a:endParaRPr lang="ar-SA" sz="3200" dirty="0">
              <a:solidFill>
                <a:schemeClr val="bg1"/>
              </a:solidFill>
            </a:endParaRPr>
          </a:p>
        </p:txBody>
      </p:sp>
    </p:spTree>
    <p:extLst>
      <p:ext uri="{BB962C8B-B14F-4D97-AF65-F5344CB8AC3E}">
        <p14:creationId xmlns:p14="http://schemas.microsoft.com/office/powerpoint/2010/main" xmlns="" val="3530944217"/>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a:solidFill>
                  <a:schemeClr val="accent1">
                    <a:lumMod val="75000"/>
                  </a:schemeClr>
                </a:solidFill>
              </a:rPr>
              <a:t>النظام الاداري في الدولة الموحدة </a:t>
            </a:r>
          </a:p>
        </p:txBody>
      </p:sp>
      <p:graphicFrame>
        <p:nvGraphicFramePr>
          <p:cNvPr id="4" name="عنصر نائب للمحتوى 3"/>
          <p:cNvGraphicFramePr>
            <a:graphicFrameLocks noGrp="1"/>
          </p:cNvGraphicFramePr>
          <p:nvPr>
            <p:ph sz="quarter" idx="1"/>
            <p:extLst>
              <p:ext uri="{D42A27DB-BD31-4B8C-83A1-F6EECF244321}">
                <p14:modId xmlns:p14="http://schemas.microsoft.com/office/powerpoint/2010/main" xmlns="" val="2915583637"/>
              </p:ext>
            </p:extLst>
          </p:nvPr>
        </p:nvGraphicFramePr>
        <p:xfrm>
          <a:off x="179512" y="2060848"/>
          <a:ext cx="8784976" cy="4104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مستطيل مستدير الزوايا 4"/>
          <p:cNvSpPr/>
          <p:nvPr/>
        </p:nvSpPr>
        <p:spPr>
          <a:xfrm>
            <a:off x="2339752" y="1196752"/>
            <a:ext cx="3888432"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dirty="0" smtClean="0">
                <a:solidFill>
                  <a:schemeClr val="bg1"/>
                </a:solidFill>
              </a:rPr>
              <a:t>الرسائل الملكية</a:t>
            </a:r>
            <a:endParaRPr lang="ar-SA" sz="3200" dirty="0">
              <a:solidFill>
                <a:schemeClr val="bg1"/>
              </a:solidFill>
            </a:endParaRPr>
          </a:p>
        </p:txBody>
      </p:sp>
    </p:spTree>
    <p:extLst>
      <p:ext uri="{BB962C8B-B14F-4D97-AF65-F5344CB8AC3E}">
        <p14:creationId xmlns:p14="http://schemas.microsoft.com/office/powerpoint/2010/main" xmlns="" val="415385851"/>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solidFill>
                  <a:schemeClr val="accent1">
                    <a:lumMod val="75000"/>
                  </a:schemeClr>
                </a:solidFill>
              </a:rPr>
              <a:t>النظام الاداري في الدولة الموحدة </a:t>
            </a:r>
            <a:endParaRPr lang="ar-SA" b="1" dirty="0">
              <a:solidFill>
                <a:schemeClr val="accent1">
                  <a:lumMod val="75000"/>
                </a:schemeClr>
              </a:solidFill>
            </a:endParaRPr>
          </a:p>
        </p:txBody>
      </p:sp>
      <p:sp>
        <p:nvSpPr>
          <p:cNvPr id="3" name="عنصر نائب للمحتوى 2"/>
          <p:cNvSpPr>
            <a:spLocks noGrp="1"/>
          </p:cNvSpPr>
          <p:nvPr>
            <p:ph sz="quarter" idx="1"/>
          </p:nvPr>
        </p:nvSpPr>
        <p:spPr/>
        <p:txBody>
          <a:bodyPr>
            <a:normAutofit/>
          </a:bodyPr>
          <a:lstStyle/>
          <a:p>
            <a:r>
              <a:rPr lang="ar-SA" sz="3600" b="1" dirty="0" smtClean="0"/>
              <a:t> </a:t>
            </a:r>
            <a:r>
              <a:rPr lang="ar-SA" sz="3600" b="1" dirty="0" smtClean="0">
                <a:solidFill>
                  <a:srgbClr val="C00000"/>
                </a:solidFill>
              </a:rPr>
              <a:t>الجهاز الاداري و التنفيذي في الدولة :</a:t>
            </a:r>
          </a:p>
          <a:p>
            <a:pPr marL="0" indent="0">
              <a:buNone/>
            </a:pPr>
            <a:endParaRPr lang="ar-SA" sz="3600" b="1" dirty="0" smtClean="0"/>
          </a:p>
          <a:p>
            <a:pPr marL="0" indent="0">
              <a:buNone/>
            </a:pPr>
            <a:endParaRPr lang="ar-SA" sz="3600" b="1" dirty="0"/>
          </a:p>
          <a:p>
            <a:pPr marL="0" indent="0">
              <a:buNone/>
            </a:pPr>
            <a:r>
              <a:rPr lang="ar-SA" sz="3600" b="1" dirty="0" smtClean="0"/>
              <a:t> </a:t>
            </a:r>
            <a:r>
              <a:rPr lang="ar-SA" sz="3600" b="1" dirty="0" smtClean="0">
                <a:solidFill>
                  <a:srgbClr val="0070C0"/>
                </a:solidFill>
              </a:rPr>
              <a:t>كان الجهاز الاداري في الدولة يضم مجموعة من الأفراد و الوظائف اللازمة للقيام </a:t>
            </a:r>
            <a:r>
              <a:rPr lang="ar-SA" sz="3600" b="1" dirty="0" err="1" smtClean="0">
                <a:solidFill>
                  <a:srgbClr val="0070C0"/>
                </a:solidFill>
              </a:rPr>
              <a:t>با</a:t>
            </a:r>
            <a:r>
              <a:rPr lang="ar-SA" sz="3600" b="1" dirty="0" smtClean="0">
                <a:solidFill>
                  <a:srgbClr val="0070C0"/>
                </a:solidFill>
              </a:rPr>
              <a:t> </a:t>
            </a:r>
            <a:r>
              <a:rPr lang="ar-SA" sz="3600" b="1" dirty="0" err="1" smtClean="0">
                <a:solidFill>
                  <a:srgbClr val="0070C0"/>
                </a:solidFill>
              </a:rPr>
              <a:t>لادارة</a:t>
            </a:r>
            <a:r>
              <a:rPr lang="ar-SA" sz="3600" b="1" dirty="0" smtClean="0">
                <a:solidFill>
                  <a:srgbClr val="0070C0"/>
                </a:solidFill>
              </a:rPr>
              <a:t> التنفيذية ويمكن أن نذكر البعض من أفراد الجهاز على سبيل المثال لا الحصر .</a:t>
            </a:r>
            <a:endParaRPr lang="ar-SA" sz="3600" b="1" dirty="0">
              <a:solidFill>
                <a:srgbClr val="0070C0"/>
              </a:solidFill>
            </a:endParaRPr>
          </a:p>
        </p:txBody>
      </p:sp>
    </p:spTree>
    <p:extLst>
      <p:ext uri="{BB962C8B-B14F-4D97-AF65-F5344CB8AC3E}">
        <p14:creationId xmlns:p14="http://schemas.microsoft.com/office/powerpoint/2010/main" xmlns="" val="4200811681"/>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solidFill>
                  <a:schemeClr val="accent1">
                    <a:lumMod val="75000"/>
                  </a:schemeClr>
                </a:solidFill>
              </a:rPr>
              <a:t>النظام الاداري في الدولة الموحدة </a:t>
            </a:r>
            <a:endParaRPr lang="ar-SA" b="1" dirty="0">
              <a:solidFill>
                <a:schemeClr val="accent1">
                  <a:lumMod val="75000"/>
                </a:schemeClr>
              </a:solidFill>
            </a:endParaRPr>
          </a:p>
        </p:txBody>
      </p:sp>
      <p:sp>
        <p:nvSpPr>
          <p:cNvPr id="3" name="عنصر نائب للمحتوى 2"/>
          <p:cNvSpPr>
            <a:spLocks noGrp="1"/>
          </p:cNvSpPr>
          <p:nvPr>
            <p:ph sz="quarter" idx="1"/>
          </p:nvPr>
        </p:nvSpPr>
        <p:spPr/>
        <p:txBody>
          <a:bodyPr>
            <a:normAutofit/>
          </a:bodyPr>
          <a:lstStyle/>
          <a:p>
            <a:r>
              <a:rPr lang="ar-SA" sz="3200" dirty="0" smtClean="0">
                <a:solidFill>
                  <a:srgbClr val="C00000"/>
                </a:solidFill>
              </a:rPr>
              <a:t>الجهاز الاداري و التنفيذي في الدولة : </a:t>
            </a:r>
            <a:endParaRPr lang="ar-SA" sz="3200" dirty="0">
              <a:solidFill>
                <a:srgbClr val="C00000"/>
              </a:solidFill>
            </a:endParaRPr>
          </a:p>
        </p:txBody>
      </p:sp>
      <p:graphicFrame>
        <p:nvGraphicFramePr>
          <p:cNvPr id="4" name="رسم تخطيطي 3"/>
          <p:cNvGraphicFramePr/>
          <p:nvPr>
            <p:extLst>
              <p:ext uri="{D42A27DB-BD31-4B8C-83A1-F6EECF244321}">
                <p14:modId xmlns:p14="http://schemas.microsoft.com/office/powerpoint/2010/main" xmlns="" val="3195501441"/>
              </p:ext>
            </p:extLst>
          </p:nvPr>
        </p:nvGraphicFramePr>
        <p:xfrm>
          <a:off x="395536" y="1772816"/>
          <a:ext cx="8568952" cy="435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136923784"/>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solidFill>
                  <a:schemeClr val="accent1">
                    <a:lumMod val="75000"/>
                  </a:schemeClr>
                </a:solidFill>
              </a:rPr>
              <a:t>النظام الاداري في الدولة الموحدة </a:t>
            </a:r>
            <a:endParaRPr lang="ar-SA" b="1" dirty="0">
              <a:solidFill>
                <a:schemeClr val="accent1">
                  <a:lumMod val="75000"/>
                </a:schemeClr>
              </a:solidFill>
            </a:endParaRPr>
          </a:p>
        </p:txBody>
      </p:sp>
      <p:sp>
        <p:nvSpPr>
          <p:cNvPr id="3" name="عنصر نائب للمحتوى 2"/>
          <p:cNvSpPr>
            <a:spLocks noGrp="1"/>
          </p:cNvSpPr>
          <p:nvPr>
            <p:ph sz="quarter" idx="1"/>
          </p:nvPr>
        </p:nvSpPr>
        <p:spPr/>
        <p:txBody>
          <a:bodyPr>
            <a:normAutofit/>
          </a:bodyPr>
          <a:lstStyle/>
          <a:p>
            <a:r>
              <a:rPr lang="ar-SA" sz="3200" dirty="0" smtClean="0">
                <a:solidFill>
                  <a:srgbClr val="C00000"/>
                </a:solidFill>
              </a:rPr>
              <a:t>الجهاز الاداري و التنفيذي في الدولة :</a:t>
            </a:r>
          </a:p>
          <a:p>
            <a:pPr marL="0" indent="0">
              <a:buNone/>
            </a:pPr>
            <a:r>
              <a:rPr lang="ar-SA" sz="3200" dirty="0" smtClean="0"/>
              <a:t> </a:t>
            </a:r>
            <a:endParaRPr lang="ar-SA" sz="3200" dirty="0"/>
          </a:p>
        </p:txBody>
      </p:sp>
      <p:graphicFrame>
        <p:nvGraphicFramePr>
          <p:cNvPr id="4" name="رسم تخطيطي 3"/>
          <p:cNvGraphicFramePr/>
          <p:nvPr>
            <p:extLst>
              <p:ext uri="{D42A27DB-BD31-4B8C-83A1-F6EECF244321}">
                <p14:modId xmlns:p14="http://schemas.microsoft.com/office/powerpoint/2010/main" xmlns="" val="3348622405"/>
              </p:ext>
            </p:extLst>
          </p:nvPr>
        </p:nvGraphicFramePr>
        <p:xfrm>
          <a:off x="251520" y="1772816"/>
          <a:ext cx="8568952" cy="435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885905236"/>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a:solidFill>
                  <a:schemeClr val="accent1">
                    <a:lumMod val="75000"/>
                  </a:schemeClr>
                </a:solidFill>
              </a:rPr>
              <a:t>النظام الاداري في الدولة الموحدة </a:t>
            </a:r>
            <a:endParaRPr lang="ar-SA" b="1" dirty="0">
              <a:solidFill>
                <a:schemeClr val="accent1">
                  <a:lumMod val="75000"/>
                </a:schemeClr>
              </a:solidFill>
            </a:endParaRPr>
          </a:p>
        </p:txBody>
      </p:sp>
      <p:sp>
        <p:nvSpPr>
          <p:cNvPr id="3" name="عنصر نائب للمحتوى 2"/>
          <p:cNvSpPr>
            <a:spLocks noGrp="1"/>
          </p:cNvSpPr>
          <p:nvPr>
            <p:ph sz="quarter" idx="1"/>
          </p:nvPr>
        </p:nvSpPr>
        <p:spPr/>
        <p:txBody>
          <a:bodyPr>
            <a:normAutofit/>
          </a:bodyPr>
          <a:lstStyle/>
          <a:p>
            <a:r>
              <a:rPr lang="ar-SA" sz="3200" b="1" dirty="0" smtClean="0">
                <a:solidFill>
                  <a:srgbClr val="C00000"/>
                </a:solidFill>
                <a:cs typeface="+mj-cs"/>
              </a:rPr>
              <a:t>ايرادات الدولة ونفقاتها :</a:t>
            </a:r>
          </a:p>
          <a:p>
            <a:pPr marL="0" indent="0">
              <a:buNone/>
            </a:pPr>
            <a:endParaRPr lang="ar-SA" sz="3200" dirty="0" smtClean="0"/>
          </a:p>
          <a:p>
            <a:pPr marL="0" indent="0">
              <a:buNone/>
            </a:pPr>
            <a:endParaRPr lang="ar-SA" sz="3200" dirty="0"/>
          </a:p>
          <a:p>
            <a:pPr marL="0" indent="0">
              <a:buNone/>
            </a:pPr>
            <a:endParaRPr lang="ar-SA" sz="3200" dirty="0"/>
          </a:p>
        </p:txBody>
      </p:sp>
      <p:graphicFrame>
        <p:nvGraphicFramePr>
          <p:cNvPr id="4" name="رسم تخطيطي 3"/>
          <p:cNvGraphicFramePr/>
          <p:nvPr>
            <p:extLst>
              <p:ext uri="{D42A27DB-BD31-4B8C-83A1-F6EECF244321}">
                <p14:modId xmlns:p14="http://schemas.microsoft.com/office/powerpoint/2010/main" xmlns="" val="1839606513"/>
              </p:ext>
            </p:extLst>
          </p:nvPr>
        </p:nvGraphicFramePr>
        <p:xfrm>
          <a:off x="0" y="1196752"/>
          <a:ext cx="4427984"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رسم تخطيطي 4"/>
          <p:cNvGraphicFramePr/>
          <p:nvPr>
            <p:extLst>
              <p:ext uri="{D42A27DB-BD31-4B8C-83A1-F6EECF244321}">
                <p14:modId xmlns:p14="http://schemas.microsoft.com/office/powerpoint/2010/main" xmlns="" val="1025272110"/>
              </p:ext>
            </p:extLst>
          </p:nvPr>
        </p:nvGraphicFramePr>
        <p:xfrm>
          <a:off x="4499992" y="1772816"/>
          <a:ext cx="4464496" cy="432048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وسيلة شرح مستطيلة 5"/>
          <p:cNvSpPr/>
          <p:nvPr/>
        </p:nvSpPr>
        <p:spPr>
          <a:xfrm>
            <a:off x="7308304" y="1772816"/>
            <a:ext cx="1296144" cy="100811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FFFF00"/>
                </a:solidFill>
                <a:cs typeface="+mj-cs"/>
              </a:rPr>
              <a:t>الايرادات</a:t>
            </a:r>
            <a:endParaRPr lang="ar-SA" sz="2400" b="1" dirty="0">
              <a:solidFill>
                <a:srgbClr val="FFFF00"/>
              </a:solidFill>
              <a:cs typeface="+mj-cs"/>
            </a:endParaRPr>
          </a:p>
        </p:txBody>
      </p:sp>
      <p:sp>
        <p:nvSpPr>
          <p:cNvPr id="7" name="وسيلة شرح مستطيلة 6"/>
          <p:cNvSpPr/>
          <p:nvPr/>
        </p:nvSpPr>
        <p:spPr>
          <a:xfrm>
            <a:off x="1547664" y="3212976"/>
            <a:ext cx="1296144" cy="100811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dirty="0" smtClean="0">
                <a:solidFill>
                  <a:srgbClr val="FFFF00"/>
                </a:solidFill>
              </a:rPr>
              <a:t>النفقات</a:t>
            </a:r>
            <a:endParaRPr lang="ar-SA" sz="2400" dirty="0">
              <a:solidFill>
                <a:srgbClr val="FFFF00"/>
              </a:solidFill>
            </a:endParaRPr>
          </a:p>
        </p:txBody>
      </p:sp>
    </p:spTree>
    <p:extLst>
      <p:ext uri="{BB962C8B-B14F-4D97-AF65-F5344CB8AC3E}">
        <p14:creationId xmlns:p14="http://schemas.microsoft.com/office/powerpoint/2010/main" xmlns="" val="1848595968"/>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P spid="6" grpId="0" animBg="1"/>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dirty="0" smtClean="0">
                <a:solidFill>
                  <a:schemeClr val="accent2">
                    <a:lumMod val="50000"/>
                  </a:schemeClr>
                </a:solidFill>
              </a:rPr>
              <a:t>نظام التجريم و العقاب في بلاد  ما بين النهرين </a:t>
            </a:r>
            <a:endParaRPr lang="ar-SA" sz="4400" dirty="0">
              <a:solidFill>
                <a:schemeClr val="accent2">
                  <a:lumMod val="50000"/>
                </a:schemeClr>
              </a:solidFill>
            </a:endParaRPr>
          </a:p>
        </p:txBody>
      </p:sp>
      <p:sp>
        <p:nvSpPr>
          <p:cNvPr id="3" name="عنصر نائب للمحتوى 2"/>
          <p:cNvSpPr>
            <a:spLocks noGrp="1"/>
          </p:cNvSpPr>
          <p:nvPr>
            <p:ph sz="quarter" idx="1"/>
          </p:nvPr>
        </p:nvSpPr>
        <p:spPr>
          <a:noFill/>
        </p:spPr>
        <p:txBody>
          <a:bodyPr/>
          <a:lstStyle/>
          <a:p>
            <a:endParaRPr lang="ar-SA" dirty="0" smtClean="0"/>
          </a:p>
          <a:p>
            <a:pPr marL="0" indent="0">
              <a:buNone/>
            </a:pPr>
            <a:endParaRPr lang="ar-SA" dirty="0"/>
          </a:p>
          <a:p>
            <a:endParaRPr lang="ar-SA" dirty="0" smtClean="0"/>
          </a:p>
          <a:p>
            <a:endParaRPr lang="ar-SA" dirty="0"/>
          </a:p>
          <a:p>
            <a:r>
              <a:rPr lang="ar-SA" dirty="0" smtClean="0">
                <a:solidFill>
                  <a:schemeClr val="accent1">
                    <a:lumMod val="50000"/>
                  </a:schemeClr>
                </a:solidFill>
              </a:rPr>
              <a:t>عرفت بلاد ما بين النهرين نظام التجريم و العقاب , وقد نصت التشريعات على مدار تعاقبها على هذا النظام , فقد بينت هذه التشريعات الأفعال التي تعد جريمة و الجزاء المترتب على كل جريمة .</a:t>
            </a:r>
          </a:p>
          <a:p>
            <a:r>
              <a:rPr lang="ar-SA" dirty="0" smtClean="0">
                <a:solidFill>
                  <a:schemeClr val="accent1">
                    <a:lumMod val="50000"/>
                  </a:schemeClr>
                </a:solidFill>
              </a:rPr>
              <a:t>ولكن لن نستطيع معالجة كافة الجرائم فسنأخذها من اطار الثميل .</a:t>
            </a:r>
            <a:endParaRPr lang="ar-SA" dirty="0">
              <a:solidFill>
                <a:schemeClr val="accent1">
                  <a:lumMod val="50000"/>
                </a:schemeClr>
              </a:solidFill>
            </a:endParaRPr>
          </a:p>
        </p:txBody>
      </p:sp>
    </p:spTree>
    <p:extLst>
      <p:ext uri="{BB962C8B-B14F-4D97-AF65-F5344CB8AC3E}">
        <p14:creationId xmlns:p14="http://schemas.microsoft.com/office/powerpoint/2010/main" xmlns="" val="2994281244"/>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4400" dirty="0">
                <a:solidFill>
                  <a:schemeClr val="accent2">
                    <a:lumMod val="50000"/>
                  </a:schemeClr>
                </a:solidFill>
              </a:rPr>
              <a:t>نظام التجريم و العقاب في بلاد  ما بين النهرين </a:t>
            </a:r>
            <a:endParaRPr lang="ar-SA" dirty="0">
              <a:solidFill>
                <a:schemeClr val="accent2">
                  <a:lumMod val="50000"/>
                </a:schemeClr>
              </a:solidFill>
            </a:endParaRPr>
          </a:p>
        </p:txBody>
      </p:sp>
      <p:sp>
        <p:nvSpPr>
          <p:cNvPr id="3" name="عنصر نائب للمحتوى 2"/>
          <p:cNvSpPr>
            <a:spLocks noGrp="1"/>
          </p:cNvSpPr>
          <p:nvPr>
            <p:ph sz="quarter" idx="1"/>
          </p:nvPr>
        </p:nvSpPr>
        <p:spPr/>
        <p:txBody>
          <a:bodyPr/>
          <a:lstStyle/>
          <a:p>
            <a:endParaRPr lang="ar-SA" dirty="0" smtClean="0"/>
          </a:p>
          <a:p>
            <a:endParaRPr lang="ar-SA" dirty="0"/>
          </a:p>
          <a:p>
            <a:endParaRPr lang="ar-SA" dirty="0" smtClean="0"/>
          </a:p>
          <a:p>
            <a:pPr marL="0" indent="0">
              <a:buNone/>
            </a:pPr>
            <a:endParaRPr lang="ar-SA" dirty="0"/>
          </a:p>
        </p:txBody>
      </p:sp>
      <p:graphicFrame>
        <p:nvGraphicFramePr>
          <p:cNvPr id="5" name="رسم تخطيطي 4"/>
          <p:cNvGraphicFramePr/>
          <p:nvPr>
            <p:extLst>
              <p:ext uri="{D42A27DB-BD31-4B8C-83A1-F6EECF244321}">
                <p14:modId xmlns:p14="http://schemas.microsoft.com/office/powerpoint/2010/main" xmlns="" val="477279599"/>
              </p:ext>
            </p:extLst>
          </p:nvPr>
        </p:nvGraphicFramePr>
        <p:xfrm>
          <a:off x="899592" y="1412776"/>
          <a:ext cx="7776864"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347235942"/>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00336"/>
          </a:xfrm>
        </p:spPr>
        <p:txBody>
          <a:bodyPr/>
          <a:lstStyle/>
          <a:p>
            <a:r>
              <a:rPr lang="ar-SA" dirty="0">
                <a:latin typeface="Cambria" pitchFamily="18" charset="0"/>
              </a:rPr>
              <a:t>نظم القانون العام</a:t>
            </a:r>
            <a:endParaRPr lang="ar-SA" dirty="0"/>
          </a:p>
        </p:txBody>
      </p:sp>
      <p:sp>
        <p:nvSpPr>
          <p:cNvPr id="3" name="Content Placeholder 2"/>
          <p:cNvSpPr>
            <a:spLocks noGrp="1"/>
          </p:cNvSpPr>
          <p:nvPr>
            <p:ph sz="quarter" idx="1"/>
          </p:nvPr>
        </p:nvSpPr>
        <p:spPr>
          <a:xfrm>
            <a:off x="107504" y="1124744"/>
            <a:ext cx="8928992" cy="5544616"/>
          </a:xfrm>
        </p:spPr>
        <p:txBody>
          <a:bodyPr>
            <a:normAutofit fontScale="92500"/>
          </a:bodyPr>
          <a:lstStyle/>
          <a:p>
            <a:pPr marL="0" indent="0">
              <a:lnSpc>
                <a:spcPct val="110000"/>
              </a:lnSpc>
              <a:buNone/>
            </a:pPr>
            <a:r>
              <a:rPr lang="ar-SA" b="1" dirty="0">
                <a:solidFill>
                  <a:srgbClr val="FF0000"/>
                </a:solidFill>
              </a:rPr>
              <a:t>يقصد بالقانون العام </a:t>
            </a:r>
            <a:r>
              <a:rPr lang="ar-SA" b="1" dirty="0"/>
              <a:t>-  في مجال المقابلة مع القانون الخاص -  </a:t>
            </a:r>
            <a:endParaRPr lang="ar-SA" b="1" dirty="0" smtClean="0"/>
          </a:p>
          <a:p>
            <a:pPr marL="0" indent="0">
              <a:lnSpc>
                <a:spcPct val="110000"/>
              </a:lnSpc>
              <a:buNone/>
            </a:pPr>
            <a:r>
              <a:rPr lang="ar-SA" b="1" u="sng" dirty="0" smtClean="0">
                <a:solidFill>
                  <a:srgbClr val="0070C0"/>
                </a:solidFill>
              </a:rPr>
              <a:t>-- </a:t>
            </a:r>
            <a:r>
              <a:rPr lang="ar-SA" b="1" u="sng" dirty="0" smtClean="0">
                <a:solidFill>
                  <a:srgbClr val="0070C0"/>
                </a:solidFill>
              </a:rPr>
              <a:t>في </a:t>
            </a:r>
            <a:r>
              <a:rPr lang="ar-SA" b="1" u="sng" dirty="0">
                <a:solidFill>
                  <a:srgbClr val="0070C0"/>
                </a:solidFill>
              </a:rPr>
              <a:t>جانب أول </a:t>
            </a:r>
            <a:r>
              <a:rPr lang="ar-SA" b="1" dirty="0"/>
              <a:t>،</a:t>
            </a:r>
            <a:r>
              <a:rPr lang="ar-SA" b="1" dirty="0">
                <a:solidFill>
                  <a:srgbClr val="00B050"/>
                </a:solidFill>
              </a:rPr>
              <a:t>قانون السيطرة والخضوع؛ لأنه يحكم علاقات بين أفراد غير متساوين ( السلطة العامة وأفراد الشعب) </a:t>
            </a:r>
            <a:endParaRPr lang="ar-SA" b="1" dirty="0" smtClean="0">
              <a:solidFill>
                <a:srgbClr val="00B050"/>
              </a:solidFill>
            </a:endParaRPr>
          </a:p>
          <a:p>
            <a:pPr marL="0" indent="0">
              <a:lnSpc>
                <a:spcPct val="110000"/>
              </a:lnSpc>
              <a:buNone/>
            </a:pPr>
            <a:r>
              <a:rPr lang="ar-SA" b="1" u="sng" dirty="0" smtClean="0">
                <a:solidFill>
                  <a:srgbClr val="0070C0"/>
                </a:solidFill>
              </a:rPr>
              <a:t>-- </a:t>
            </a:r>
            <a:r>
              <a:rPr lang="ar-SA" b="1" u="sng" dirty="0" smtClean="0">
                <a:solidFill>
                  <a:srgbClr val="0070C0"/>
                </a:solidFill>
              </a:rPr>
              <a:t>وفي </a:t>
            </a:r>
            <a:r>
              <a:rPr lang="ar-SA" b="1" u="sng" dirty="0">
                <a:solidFill>
                  <a:srgbClr val="0070C0"/>
                </a:solidFill>
              </a:rPr>
              <a:t>جانب </a:t>
            </a:r>
            <a:r>
              <a:rPr lang="ar-SA" b="1" u="sng" dirty="0">
                <a:solidFill>
                  <a:schemeClr val="accent5">
                    <a:lumMod val="75000"/>
                  </a:schemeClr>
                </a:solidFill>
              </a:rPr>
              <a:t>ثان</a:t>
            </a:r>
            <a:r>
              <a:rPr lang="ar-SA" b="1" dirty="0">
                <a:solidFill>
                  <a:schemeClr val="accent5">
                    <a:lumMod val="75000"/>
                  </a:schemeClr>
                </a:solidFill>
              </a:rPr>
              <a:t>؛يقصد به قانون إنشاء السلطات في الدولة ومدى مساهمة الشعب في هذا الإنشاء مثل تكوين السلطة </a:t>
            </a:r>
            <a:r>
              <a:rPr lang="ar-SA" b="1" dirty="0" smtClean="0">
                <a:solidFill>
                  <a:schemeClr val="accent5">
                    <a:lumMod val="75000"/>
                  </a:schemeClr>
                </a:solidFill>
              </a:rPr>
              <a:t>التشريعية </a:t>
            </a:r>
            <a:r>
              <a:rPr lang="ar-SA" b="1" dirty="0">
                <a:solidFill>
                  <a:schemeClr val="accent5">
                    <a:lumMod val="75000"/>
                  </a:schemeClr>
                </a:solidFill>
              </a:rPr>
              <a:t>عن طريق الاقتراع </a:t>
            </a:r>
            <a:endParaRPr lang="ar-SA" b="1" dirty="0" smtClean="0">
              <a:solidFill>
                <a:schemeClr val="accent5">
                  <a:lumMod val="75000"/>
                </a:schemeClr>
              </a:solidFill>
            </a:endParaRPr>
          </a:p>
          <a:p>
            <a:pPr marL="0" indent="0">
              <a:lnSpc>
                <a:spcPct val="110000"/>
              </a:lnSpc>
              <a:buNone/>
            </a:pPr>
            <a:r>
              <a:rPr lang="ar-SA" b="1" u="sng" dirty="0" smtClean="0">
                <a:solidFill>
                  <a:srgbClr val="0070C0"/>
                </a:solidFill>
              </a:rPr>
              <a:t>-- </a:t>
            </a:r>
            <a:r>
              <a:rPr lang="ar-SA" b="1" u="sng" dirty="0" smtClean="0">
                <a:solidFill>
                  <a:srgbClr val="0070C0"/>
                </a:solidFill>
              </a:rPr>
              <a:t>وفي </a:t>
            </a:r>
            <a:r>
              <a:rPr lang="ar-SA" b="1" u="sng" dirty="0">
                <a:solidFill>
                  <a:srgbClr val="0070C0"/>
                </a:solidFill>
              </a:rPr>
              <a:t>جانب ثالث</a:t>
            </a:r>
            <a:r>
              <a:rPr lang="ar-SA" b="1" dirty="0"/>
              <a:t>،</a:t>
            </a:r>
            <a:r>
              <a:rPr lang="ar-SA" b="1" dirty="0">
                <a:solidFill>
                  <a:srgbClr val="FF0000"/>
                </a:solidFill>
              </a:rPr>
              <a:t>يقصد به القانون الذي يحكم العلاقات بين السلطات في </a:t>
            </a:r>
            <a:r>
              <a:rPr lang="ar-SA" b="1" dirty="0" smtClean="0">
                <a:solidFill>
                  <a:srgbClr val="FF0000"/>
                </a:solidFill>
              </a:rPr>
              <a:t>الدولة،</a:t>
            </a:r>
          </a:p>
          <a:p>
            <a:pPr marL="0" indent="0">
              <a:lnSpc>
                <a:spcPct val="110000"/>
              </a:lnSpc>
              <a:buNone/>
            </a:pPr>
            <a:r>
              <a:rPr lang="ar-SA" b="1" u="sng" dirty="0" smtClean="0">
                <a:solidFill>
                  <a:srgbClr val="0070C0"/>
                </a:solidFill>
              </a:rPr>
              <a:t>-- </a:t>
            </a:r>
            <a:r>
              <a:rPr lang="ar-SA" b="1" u="sng" dirty="0" smtClean="0">
                <a:solidFill>
                  <a:srgbClr val="0070C0"/>
                </a:solidFill>
              </a:rPr>
              <a:t>وفي </a:t>
            </a:r>
            <a:r>
              <a:rPr lang="ar-SA" b="1" u="sng" dirty="0">
                <a:solidFill>
                  <a:srgbClr val="0070C0"/>
                </a:solidFill>
              </a:rPr>
              <a:t>جانب رابع</a:t>
            </a:r>
            <a:r>
              <a:rPr lang="ar-SA" b="1" dirty="0"/>
              <a:t>، </a:t>
            </a:r>
            <a:r>
              <a:rPr lang="ar-SA" b="1" dirty="0">
                <a:solidFill>
                  <a:srgbClr val="7030A0"/>
                </a:solidFill>
              </a:rPr>
              <a:t>يقصد به القانون الذي ينظم العلاقات بين الدول المختلفة ذات السيادة؛</a:t>
            </a:r>
            <a:r>
              <a:rPr lang="ar-SA" b="1" dirty="0"/>
              <a:t> وقد درج الفقه الحديث على تقسيم  القانون العام إلى قسمين :</a:t>
            </a:r>
          </a:p>
          <a:p>
            <a:pPr marL="0" indent="0">
              <a:lnSpc>
                <a:spcPct val="110000"/>
              </a:lnSpc>
              <a:buNone/>
            </a:pPr>
            <a:endParaRPr lang="ar-SA" b="1" dirty="0"/>
          </a:p>
          <a:p>
            <a:pPr marL="0" indent="0">
              <a:lnSpc>
                <a:spcPct val="110000"/>
              </a:lnSpc>
              <a:buNone/>
            </a:pPr>
            <a:r>
              <a:rPr lang="ar-SA" b="1" u="sng" dirty="0">
                <a:solidFill>
                  <a:srgbClr val="002060"/>
                </a:solidFill>
              </a:rPr>
              <a:t>الأول: </a:t>
            </a:r>
            <a:r>
              <a:rPr lang="ar-SA" b="1" u="sng" dirty="0">
                <a:solidFill>
                  <a:srgbClr val="00B050"/>
                </a:solidFill>
              </a:rPr>
              <a:t>القانون العام الداخلي</a:t>
            </a:r>
            <a:r>
              <a:rPr lang="ar-SA" b="1" dirty="0"/>
              <a:t> ويشمل: </a:t>
            </a:r>
            <a:r>
              <a:rPr lang="ar-SA" b="1" dirty="0">
                <a:solidFill>
                  <a:srgbClr val="7030A0"/>
                </a:solidFill>
              </a:rPr>
              <a:t>القانون الدستوري والإداري والمالي والجنائي</a:t>
            </a:r>
            <a:r>
              <a:rPr lang="ar-SA" b="1" dirty="0"/>
              <a:t>.</a:t>
            </a:r>
          </a:p>
          <a:p>
            <a:pPr marL="0" indent="0">
              <a:lnSpc>
                <a:spcPct val="110000"/>
              </a:lnSpc>
              <a:buNone/>
            </a:pPr>
            <a:endParaRPr lang="ar-SA" b="1" dirty="0"/>
          </a:p>
          <a:p>
            <a:pPr marL="0" indent="0">
              <a:lnSpc>
                <a:spcPct val="110000"/>
              </a:lnSpc>
              <a:buNone/>
            </a:pPr>
            <a:r>
              <a:rPr lang="ar-SA" b="1" u="sng" dirty="0">
                <a:solidFill>
                  <a:srgbClr val="002060"/>
                </a:solidFill>
              </a:rPr>
              <a:t>الثاني :</a:t>
            </a:r>
            <a:r>
              <a:rPr lang="ar-SA" b="1" dirty="0"/>
              <a:t> يتضمن فرع قانوني وحيد وهو </a:t>
            </a:r>
            <a:r>
              <a:rPr lang="ar-SA" b="1" u="sng" dirty="0">
                <a:solidFill>
                  <a:srgbClr val="00B050"/>
                </a:solidFill>
              </a:rPr>
              <a:t>القانون الدولي العام </a:t>
            </a:r>
            <a:r>
              <a:rPr lang="ar-SA" b="1" dirty="0"/>
              <a:t>.</a:t>
            </a:r>
          </a:p>
          <a:p>
            <a:endParaRPr lang="ar-SA" b="1" dirty="0"/>
          </a:p>
        </p:txBody>
      </p:sp>
    </p:spTree>
    <p:extLst>
      <p:ext uri="{BB962C8B-B14F-4D97-AF65-F5344CB8AC3E}">
        <p14:creationId xmlns:p14="http://schemas.microsoft.com/office/powerpoint/2010/main" xmlns="" val="1338033718"/>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4400" dirty="0">
                <a:solidFill>
                  <a:schemeClr val="accent2">
                    <a:lumMod val="50000"/>
                  </a:schemeClr>
                </a:solidFill>
              </a:rPr>
              <a:t>نظام التجريم و العقاب في بلاد  ما بين النهرين </a:t>
            </a:r>
          </a:p>
        </p:txBody>
      </p:sp>
      <p:sp>
        <p:nvSpPr>
          <p:cNvPr id="3" name="عنصر نائب للمحتوى 2"/>
          <p:cNvSpPr>
            <a:spLocks noGrp="1"/>
          </p:cNvSpPr>
          <p:nvPr>
            <p:ph sz="quarter" idx="1"/>
          </p:nvPr>
        </p:nvSpPr>
        <p:spPr/>
        <p:txBody>
          <a:bodyPr/>
          <a:lstStyle/>
          <a:p>
            <a:endParaRPr lang="ar-SA" dirty="0" smtClean="0"/>
          </a:p>
          <a:p>
            <a:endParaRPr lang="ar-SA" dirty="0"/>
          </a:p>
          <a:p>
            <a:r>
              <a:rPr lang="ar-SA" sz="2800" b="1" dirty="0" smtClean="0">
                <a:solidFill>
                  <a:schemeClr val="accent2">
                    <a:lumMod val="50000"/>
                  </a:schemeClr>
                </a:solidFill>
                <a:effectLst>
                  <a:outerShdw blurRad="38100" dist="38100" dir="2700000" algn="tl">
                    <a:srgbClr val="000000">
                      <a:alpha val="43137"/>
                    </a:srgbClr>
                  </a:outerShdw>
                </a:effectLst>
              </a:rPr>
              <a:t>أولا جرائم الاعتداء على المصلحة العامة:</a:t>
            </a:r>
          </a:p>
          <a:p>
            <a:endParaRPr lang="ar-SA" dirty="0"/>
          </a:p>
          <a:p>
            <a:pPr marL="0" indent="0">
              <a:buNone/>
            </a:pPr>
            <a:r>
              <a:rPr lang="ar-SA" sz="2400" dirty="0" smtClean="0">
                <a:solidFill>
                  <a:schemeClr val="accent2">
                    <a:lumMod val="50000"/>
                  </a:schemeClr>
                </a:solidFill>
              </a:rPr>
              <a:t>هي الجرائم التي كانت تمس مصلحة الدولة , حتى ولو كان ضررها يشمل بعض الأفراد .</a:t>
            </a:r>
          </a:p>
          <a:p>
            <a:pPr marL="0" indent="0">
              <a:buNone/>
            </a:pPr>
            <a:r>
              <a:rPr lang="ar-SA" sz="2400" dirty="0" smtClean="0">
                <a:solidFill>
                  <a:schemeClr val="accent2">
                    <a:lumMod val="50000"/>
                  </a:schemeClr>
                </a:solidFill>
              </a:rPr>
              <a:t>مثل : جرائم التستر على المتآمرين على الدولة و الجرائم العسكرية و الجرائم التي تعيق تحقيق العدالة و الجرائم المتعلقة بسرقة أموال المعابد و الملك.</a:t>
            </a:r>
            <a:endParaRPr lang="ar-SA" sz="2400" dirty="0">
              <a:solidFill>
                <a:schemeClr val="accent2">
                  <a:lumMod val="50000"/>
                </a:schemeClr>
              </a:solidFill>
            </a:endParaRPr>
          </a:p>
        </p:txBody>
      </p:sp>
    </p:spTree>
    <p:extLst>
      <p:ext uri="{BB962C8B-B14F-4D97-AF65-F5344CB8AC3E}">
        <p14:creationId xmlns:p14="http://schemas.microsoft.com/office/powerpoint/2010/main" xmlns="" val="529634279"/>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dirty="0">
                <a:solidFill>
                  <a:schemeClr val="accent2">
                    <a:lumMod val="50000"/>
                  </a:schemeClr>
                </a:solidFill>
              </a:rPr>
              <a:t>نظام التجريم و العقاب في بلاد  ما بين النهرين </a:t>
            </a:r>
          </a:p>
        </p:txBody>
      </p:sp>
      <p:graphicFrame>
        <p:nvGraphicFramePr>
          <p:cNvPr id="12" name="عنصر نائب للمحتوى 11"/>
          <p:cNvGraphicFramePr>
            <a:graphicFrameLocks noGrp="1"/>
          </p:cNvGraphicFramePr>
          <p:nvPr>
            <p:ph sz="quarter" idx="1"/>
            <p:extLst>
              <p:ext uri="{D42A27DB-BD31-4B8C-83A1-F6EECF244321}">
                <p14:modId xmlns:p14="http://schemas.microsoft.com/office/powerpoint/2010/main" xmlns="" val="2491486443"/>
              </p:ext>
            </p:extLst>
          </p:nvPr>
        </p:nvGraphicFramePr>
        <p:xfrm>
          <a:off x="251520" y="1484784"/>
          <a:ext cx="8640960"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6312519"/>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dirty="0">
                <a:solidFill>
                  <a:schemeClr val="accent1">
                    <a:lumMod val="75000"/>
                  </a:schemeClr>
                </a:solidFill>
              </a:rPr>
              <a:t>نظام التجريم و العقاب في بلاد  ما بين النهرين </a:t>
            </a:r>
          </a:p>
        </p:txBody>
      </p:sp>
      <p:sp>
        <p:nvSpPr>
          <p:cNvPr id="3" name="عنصر نائب للمحتوى 2"/>
          <p:cNvSpPr>
            <a:spLocks noGrp="1"/>
          </p:cNvSpPr>
          <p:nvPr>
            <p:ph sz="quarter" idx="1"/>
          </p:nvPr>
        </p:nvSpPr>
        <p:spPr/>
        <p:txBody>
          <a:bodyPr>
            <a:normAutofit/>
          </a:bodyPr>
          <a:lstStyle/>
          <a:p>
            <a:endParaRPr lang="ar-SA" dirty="0"/>
          </a:p>
          <a:p>
            <a:endParaRPr lang="ar-SA" dirty="0" smtClean="0"/>
          </a:p>
          <a:p>
            <a:endParaRPr lang="ar-SA" dirty="0"/>
          </a:p>
          <a:p>
            <a:pPr lvl="0"/>
            <a:r>
              <a:rPr lang="ar-SA" sz="2800" b="1" dirty="0">
                <a:solidFill>
                  <a:schemeClr val="accent1">
                    <a:lumMod val="75000"/>
                  </a:schemeClr>
                </a:solidFill>
                <a:effectLst>
                  <a:outerShdw blurRad="38100" dist="38100" dir="2700000" algn="tl">
                    <a:srgbClr val="000000">
                      <a:alpha val="43137"/>
                    </a:srgbClr>
                  </a:outerShdw>
                </a:effectLst>
              </a:rPr>
              <a:t>سرقة أموال المعابد و الملوك </a:t>
            </a:r>
            <a:endParaRPr lang="ar-SA" b="1" dirty="0" smtClean="0">
              <a:effectLst>
                <a:outerShdw blurRad="38100" dist="38100" dir="2700000" algn="tl">
                  <a:srgbClr val="000000">
                    <a:alpha val="43137"/>
                  </a:srgbClr>
                </a:outerShdw>
              </a:effectLst>
            </a:endParaRPr>
          </a:p>
          <a:p>
            <a:pPr marL="0" indent="0">
              <a:buNone/>
            </a:pPr>
            <a:endParaRPr lang="ar-SA" b="1" dirty="0" smtClean="0">
              <a:effectLst>
                <a:outerShdw blurRad="38100" dist="38100" dir="2700000" algn="tl">
                  <a:srgbClr val="000000">
                    <a:alpha val="43137"/>
                  </a:srgbClr>
                </a:outerShdw>
              </a:effectLst>
            </a:endParaRPr>
          </a:p>
          <a:p>
            <a:pPr marL="0" indent="0">
              <a:buNone/>
            </a:pPr>
            <a:r>
              <a:rPr lang="ar-SA" dirty="0"/>
              <a:t> </a:t>
            </a:r>
            <a:r>
              <a:rPr lang="ar-SA" sz="2400" dirty="0" smtClean="0">
                <a:solidFill>
                  <a:schemeClr val="accent1">
                    <a:lumMod val="75000"/>
                  </a:schemeClr>
                </a:solidFill>
              </a:rPr>
              <a:t>ومن الملحوظ في جرائم سرقة أموال المعابد أو اموال الملوك أنها تختلف باختلاف الشيء المسروق و باختلاف الطبقة السارقة للمال .</a:t>
            </a:r>
          </a:p>
          <a:p>
            <a:pPr marL="0" indent="0">
              <a:buNone/>
            </a:pPr>
            <a:r>
              <a:rPr lang="ar-SA" sz="2400" dirty="0" smtClean="0">
                <a:solidFill>
                  <a:schemeClr val="accent1">
                    <a:lumMod val="75000"/>
                  </a:schemeClr>
                </a:solidFill>
              </a:rPr>
              <a:t>ولقد جرمة القوانين الاشورية الوسيطة سرقة أموال المعابد سواء كان السارق رجلا أو امرأة .</a:t>
            </a:r>
          </a:p>
          <a:p>
            <a:pPr marL="0" indent="0">
              <a:buNone/>
            </a:pPr>
            <a:endParaRPr lang="ar-SA" dirty="0"/>
          </a:p>
        </p:txBody>
      </p:sp>
    </p:spTree>
    <p:extLst>
      <p:ext uri="{BB962C8B-B14F-4D97-AF65-F5344CB8AC3E}">
        <p14:creationId xmlns:p14="http://schemas.microsoft.com/office/powerpoint/2010/main" xmlns="" val="2176391626"/>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116632"/>
            <a:ext cx="8229600" cy="990600"/>
          </a:xfrm>
        </p:spPr>
        <p:txBody>
          <a:bodyPr>
            <a:normAutofit/>
          </a:bodyPr>
          <a:lstStyle/>
          <a:p>
            <a:pPr algn="ctr"/>
            <a:r>
              <a:rPr lang="ar-SA" sz="4400" dirty="0">
                <a:solidFill>
                  <a:schemeClr val="accent1">
                    <a:lumMod val="75000"/>
                  </a:schemeClr>
                </a:solidFill>
              </a:rPr>
              <a:t>نظام التجريم و العقاب في بلاد  ما بين النهرين </a:t>
            </a:r>
          </a:p>
        </p:txBody>
      </p:sp>
      <p:sp>
        <p:nvSpPr>
          <p:cNvPr id="3" name="عنصر نائب للمحتوى 2"/>
          <p:cNvSpPr>
            <a:spLocks noGrp="1"/>
          </p:cNvSpPr>
          <p:nvPr>
            <p:ph sz="quarter" idx="1"/>
          </p:nvPr>
        </p:nvSpPr>
        <p:spPr/>
        <p:txBody>
          <a:bodyPr>
            <a:normAutofit fontScale="92500" lnSpcReduction="10000"/>
          </a:bodyPr>
          <a:lstStyle/>
          <a:p>
            <a:pPr marL="0" indent="0">
              <a:buNone/>
            </a:pPr>
            <a:endParaRPr lang="ar-SA" dirty="0" smtClean="0"/>
          </a:p>
          <a:p>
            <a:endParaRPr lang="ar-SA" dirty="0"/>
          </a:p>
          <a:p>
            <a:pPr lvl="0"/>
            <a:r>
              <a:rPr lang="ar-SA" dirty="0" smtClean="0"/>
              <a:t> </a:t>
            </a:r>
            <a:r>
              <a:rPr lang="ar-SA" sz="2800" b="1" dirty="0">
                <a:solidFill>
                  <a:schemeClr val="accent1">
                    <a:lumMod val="75000"/>
                  </a:schemeClr>
                </a:solidFill>
                <a:effectLst>
                  <a:outerShdw blurRad="38100" dist="38100" dir="2700000" algn="tl">
                    <a:srgbClr val="000000">
                      <a:alpha val="43137"/>
                    </a:srgbClr>
                  </a:outerShdw>
                </a:effectLst>
              </a:rPr>
              <a:t>سرقة أموال المعابد و الملوك </a:t>
            </a:r>
          </a:p>
          <a:p>
            <a:pPr marL="0" indent="0">
              <a:buNone/>
            </a:pPr>
            <a:endParaRPr lang="ar-SA" sz="2800" b="1" dirty="0" smtClean="0">
              <a:solidFill>
                <a:schemeClr val="accent1">
                  <a:lumMod val="75000"/>
                </a:schemeClr>
              </a:solidFill>
              <a:effectLst>
                <a:outerShdw blurRad="38100" dist="38100" dir="2700000" algn="tl">
                  <a:srgbClr val="000000">
                    <a:alpha val="43137"/>
                  </a:srgbClr>
                </a:outerShdw>
              </a:effectLst>
            </a:endParaRPr>
          </a:p>
          <a:p>
            <a:pPr marL="0" indent="0">
              <a:buNone/>
            </a:pPr>
            <a:endParaRPr lang="ar-SA" sz="2800" b="1" dirty="0" smtClean="0">
              <a:solidFill>
                <a:schemeClr val="accent1">
                  <a:lumMod val="75000"/>
                </a:schemeClr>
              </a:solidFill>
              <a:effectLst>
                <a:outerShdw blurRad="38100" dist="38100" dir="2700000" algn="tl">
                  <a:srgbClr val="000000">
                    <a:alpha val="43137"/>
                  </a:srgbClr>
                </a:outerShdw>
              </a:effectLst>
            </a:endParaRPr>
          </a:p>
          <a:p>
            <a:pPr marL="0" indent="0">
              <a:buNone/>
            </a:pPr>
            <a:r>
              <a:rPr lang="ar-SA" dirty="0" smtClean="0">
                <a:solidFill>
                  <a:schemeClr val="accent1">
                    <a:lumMod val="75000"/>
                  </a:schemeClr>
                </a:solidFill>
              </a:rPr>
              <a:t>ان  القانون العراقي القديم وبخاصة في عهد الملك حمورابي , لم يفرق في خصوص سرقة الأموال المملوكة للمعابد أو الآلهة  أو للملك بين كون السارق من الموظفين أو من غيرهم .</a:t>
            </a:r>
          </a:p>
          <a:p>
            <a:pPr marL="0" indent="0">
              <a:buNone/>
            </a:pPr>
            <a:r>
              <a:rPr lang="ar-SA" dirty="0" smtClean="0">
                <a:solidFill>
                  <a:schemeClr val="accent1">
                    <a:lumMod val="75000"/>
                  </a:schemeClr>
                </a:solidFill>
              </a:rPr>
              <a:t>وعلى الرغم من توافر صفة الأموال العامة ألا أنه اعتبرها سرقة حتى ولو كان الجاني من العاملين في المعابد أو القصور .</a:t>
            </a:r>
          </a:p>
          <a:p>
            <a:pPr marL="0" indent="0">
              <a:buNone/>
            </a:pPr>
            <a:r>
              <a:rPr lang="ar-SA" dirty="0" smtClean="0">
                <a:solidFill>
                  <a:schemeClr val="accent1">
                    <a:lumMod val="75000"/>
                  </a:schemeClr>
                </a:solidFill>
              </a:rPr>
              <a:t>وفي هذا دلالة على عدم معرفة جريمة الاختلاس بمفهومها الان  حتى في عهد حمورابي </a:t>
            </a:r>
            <a:endParaRPr lang="ar-SA" dirty="0">
              <a:solidFill>
                <a:schemeClr val="accent1">
                  <a:lumMod val="75000"/>
                </a:schemeClr>
              </a:solidFill>
            </a:endParaRPr>
          </a:p>
        </p:txBody>
      </p:sp>
    </p:spTree>
    <p:extLst>
      <p:ext uri="{BB962C8B-B14F-4D97-AF65-F5344CB8AC3E}">
        <p14:creationId xmlns:p14="http://schemas.microsoft.com/office/powerpoint/2010/main" xmlns="" val="1975532641"/>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836712"/>
            <a:ext cx="8712968" cy="5724644"/>
          </a:xfrm>
          <a:prstGeom prst="rect">
            <a:avLst/>
          </a:prstGeom>
          <a:noFill/>
        </p:spPr>
        <p:txBody>
          <a:bodyPr wrap="square" numCol="1" rtlCol="0" anchor="ctr">
            <a:spAutoFit/>
          </a:bodyPr>
          <a:lstStyle/>
          <a:p>
            <a:pPr algn="ctr"/>
            <a:endParaRPr lang="ar-SA" sz="2800" b="1" i="1" dirty="0" smtClean="0">
              <a:ln w="0"/>
              <a:solidFill>
                <a:srgbClr val="0070C0"/>
              </a:solidFill>
              <a:effectLst>
                <a:outerShdw blurRad="38100" dist="19050" dir="2700000" algn="tl" rotWithShape="0">
                  <a:schemeClr val="dk1">
                    <a:alpha val="40000"/>
                  </a:schemeClr>
                </a:outerShdw>
              </a:effectLst>
            </a:endParaRPr>
          </a:p>
          <a:p>
            <a:pPr marL="342900" indent="-342900" algn="ctr">
              <a:buClr>
                <a:schemeClr val="accent2"/>
              </a:buClr>
              <a:buFont typeface="Wingdings" charset="2"/>
              <a:buChar char="Ø"/>
            </a:pPr>
            <a:r>
              <a:rPr lang="ar-SA" sz="2000" b="1" dirty="0" smtClean="0"/>
              <a:t>١- </a:t>
            </a:r>
            <a:r>
              <a:rPr lang="ar-SA" sz="2000" b="1" dirty="0"/>
              <a:t>جريمة القتل </a:t>
            </a:r>
            <a:r>
              <a:rPr lang="ar-SA" sz="2000" b="1" dirty="0" smtClean="0"/>
              <a:t>العمد: </a:t>
            </a:r>
            <a:r>
              <a:rPr lang="ar-SA" sz="2000" dirty="0"/>
              <a:t>حمى القانون العراقي القديم النفس البشرية وقرر عقوبات شديدة الوطأة على جريمة القتل العمد وكان حمورابي يعتبرها من الأمور المسلمة التي لا تحتاج إلى نص ، ومع ذلك فقد وجدنا نصاً في هذا القانون يقرر معاقبة المرأة الي تقتل زوجها من أجل عشيقها بعقوبة الإعدام. كما نصت القوانين الأشورية الوسطية على جريمة القتل العمد وقررت عقوبة الإعدام لها سواء أكان القاتل رجلاً أو امرأة. والواقع أن القانون الأشوري </a:t>
            </a:r>
            <a:r>
              <a:rPr lang="mr-IN" sz="2000" dirty="0"/>
              <a:t>–</a:t>
            </a:r>
            <a:r>
              <a:rPr lang="ar-SA" sz="2000" dirty="0"/>
              <a:t> على خلاف قانون حمورابي </a:t>
            </a:r>
            <a:r>
              <a:rPr lang="mr-IN" sz="2000" dirty="0"/>
              <a:t>–</a:t>
            </a:r>
            <a:r>
              <a:rPr lang="ar-SA" sz="2000" dirty="0"/>
              <a:t> كان يعتبر جريمة القتل جريمة خاصة، ، ويترك لأهل المجني عليه تقرير إما قتل الجاني أو الاستيلاء على أمواله</a:t>
            </a:r>
          </a:p>
          <a:p>
            <a:pPr marL="342900" indent="-342900" algn="ctr">
              <a:buClr>
                <a:schemeClr val="accent2"/>
              </a:buClr>
              <a:buFont typeface="Wingdings" charset="2"/>
              <a:buChar char="Ø"/>
            </a:pPr>
            <a:endParaRPr lang="ar-SA" sz="2000" dirty="0"/>
          </a:p>
          <a:p>
            <a:pPr marL="342900" indent="-342900" algn="ctr">
              <a:buClr>
                <a:schemeClr val="accent2"/>
              </a:buClr>
              <a:buFont typeface="Wingdings" charset="2"/>
              <a:buChar char="Ø"/>
            </a:pPr>
            <a:r>
              <a:rPr lang="ar-SA" sz="2000" b="1" dirty="0"/>
              <a:t>٢- جريمة القتل غير العمد (القتل الخطأ): </a:t>
            </a:r>
            <a:r>
              <a:rPr lang="ar-SA" sz="2000" dirty="0"/>
              <a:t>وهي تقابل في القوانين الحديثة إلى الضرب المفضي إلى موت. فإذا مان من ضُرب، فعلى الجاني أن يحلف اليمين أن قصده لم ينصرف إلى قتله. ولم يعرف قبل عهد الحمورابي التمييز بين القتل العمد والخطأ. أما اعتباراً من عهد حمورابي فقد تم التعويل على القصد الجنائي وتطبيقاً لذلك إذا كان المجني عليه (المقتول) من الأشراف، فيلتزم الجاني (القاتل) بدفع نصف مينة من الفضة، أما اذا كان المجني عليه من عامة الناس فيلتزم الجاني بدفع ثلث مينة من الفضة، وأيضاً الطبيب الذي يتسبب في وفاة رجل من طبقة الأحرار، تقطع يده، وكذلك الطبيب الذي يجري عملية لعبد ونتج عنها وفاة هذا العبد فإن الطبيب يلتزم بأن يعوض سيده بعبد آخر، والقتل الناتج عن خطأ البناء وترتب عليه موت العبد المملوك لصاحب البيت الذي تهدم بسبب خطأ البناء فيلتزم بتعويض صاحب البيت بعبد بدلاً منه. </a:t>
            </a:r>
            <a:endParaRPr lang="en-US" sz="2000" dirty="0"/>
          </a:p>
          <a:p>
            <a:pPr marL="342900" indent="-342900" algn="ctr">
              <a:buClr>
                <a:schemeClr val="accent2"/>
              </a:buClr>
              <a:buFont typeface="Wingdings" charset="2"/>
              <a:buChar char="Ø"/>
            </a:pPr>
            <a:endParaRPr lang="en-US" sz="2000" dirty="0"/>
          </a:p>
        </p:txBody>
      </p:sp>
      <p:sp>
        <p:nvSpPr>
          <p:cNvPr id="6" name="Terminator 5"/>
          <p:cNvSpPr/>
          <p:nvPr/>
        </p:nvSpPr>
        <p:spPr>
          <a:xfrm>
            <a:off x="2339752" y="116632"/>
            <a:ext cx="4536504" cy="895455"/>
          </a:xfrm>
          <a:prstGeom prst="flowChartTermina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endParaRPr lang="en-US" sz="2800" dirty="0">
              <a:ln w="0">
                <a:solidFill>
                  <a:sysClr val="windowText" lastClr="000000"/>
                </a:solidFill>
              </a:ln>
              <a:solidFill>
                <a:schemeClr val="tx1"/>
              </a:solidFill>
              <a:effectLst>
                <a:innerShdw blurRad="63500" dist="101600" dir="2700000">
                  <a:prstClr val="black">
                    <a:alpha val="50000"/>
                  </a:prstClr>
                </a:innerShdw>
              </a:effectLst>
            </a:endParaRPr>
          </a:p>
        </p:txBody>
      </p:sp>
      <p:sp>
        <p:nvSpPr>
          <p:cNvPr id="7" name="TextBox 6"/>
          <p:cNvSpPr txBox="1"/>
          <p:nvPr/>
        </p:nvSpPr>
        <p:spPr>
          <a:xfrm>
            <a:off x="2339752" y="168168"/>
            <a:ext cx="4752528" cy="1015663"/>
          </a:xfrm>
          <a:prstGeom prst="rect">
            <a:avLst/>
          </a:prstGeom>
          <a:noFill/>
        </p:spPr>
        <p:txBody>
          <a:bodyPr wrap="square" rtlCol="0">
            <a:spAutoFit/>
          </a:bodyPr>
          <a:lstStyle/>
          <a:p>
            <a:pPr algn="ctr">
              <a:lnSpc>
                <a:spcPct val="150000"/>
              </a:lnSpc>
            </a:pPr>
            <a:r>
              <a:rPr lang="ar-SA" sz="2800" dirty="0" smtClean="0">
                <a:ln w="0">
                  <a:solidFill>
                    <a:sysClr val="windowText" lastClr="000000"/>
                  </a:solidFill>
                </a:ln>
                <a:effectLst>
                  <a:innerShdw blurRad="63500" dist="101600" dir="2700000">
                    <a:prstClr val="black">
                      <a:alpha val="50000"/>
                    </a:prstClr>
                  </a:innerShdw>
                </a:effectLst>
              </a:rPr>
              <a:t> جرائم </a:t>
            </a:r>
            <a:r>
              <a:rPr lang="ar-SA" sz="2800" dirty="0">
                <a:ln w="0">
                  <a:solidFill>
                    <a:sysClr val="windowText" lastClr="000000"/>
                  </a:solidFill>
                </a:ln>
                <a:effectLst>
                  <a:innerShdw blurRad="63500" dist="101600" dir="2700000">
                    <a:prstClr val="black">
                      <a:alpha val="50000"/>
                    </a:prstClr>
                  </a:innerShdw>
                </a:effectLst>
              </a:rPr>
              <a:t>الاعتداء على الأشخاص : </a:t>
            </a:r>
          </a:p>
          <a:p>
            <a:endParaRPr lang="en-US" dirty="0">
              <a:solidFill>
                <a:schemeClr val="bg1"/>
              </a:solidFill>
            </a:endParaRPr>
          </a:p>
        </p:txBody>
      </p:sp>
    </p:spTree>
    <p:extLst>
      <p:ext uri="{BB962C8B-B14F-4D97-AF65-F5344CB8AC3E}">
        <p14:creationId xmlns:p14="http://schemas.microsoft.com/office/powerpoint/2010/main" xmlns="" val="609678375"/>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51520" y="1225689"/>
            <a:ext cx="8712968" cy="5016758"/>
          </a:xfrm>
          <a:prstGeom prst="rect">
            <a:avLst/>
          </a:prstGeom>
          <a:noFill/>
        </p:spPr>
        <p:txBody>
          <a:bodyPr wrap="square" rtlCol="0">
            <a:spAutoFit/>
          </a:bodyPr>
          <a:lstStyle/>
          <a:p>
            <a:pPr algn="ctr"/>
            <a:r>
              <a:rPr lang="ar-SA" sz="2000" dirty="0" smtClean="0"/>
              <a:t>        وكذلك </a:t>
            </a:r>
            <a:r>
              <a:rPr lang="ar-SA" sz="2000" dirty="0"/>
              <a:t>القتل الناتج عن إهمال صاحب الحيوان النطاح، فإذا كان صاحب هذا الحيوان من الأحرار وقتل شخص من الأحرار أيضاً  فعلى صاحب الحيوان دفع نصف مينة من الفضة لأهل المجني عليه، أما اذا كان المجني عليه من طبقة الرقيق، فيدفع لسيده ثلث مينة من الفضة</a:t>
            </a:r>
          </a:p>
          <a:p>
            <a:pPr algn="ctr"/>
            <a:r>
              <a:rPr lang="ar-SA" sz="2000" dirty="0"/>
              <a:t>ويبدو أن المعيار في تحديد الخطأ في القتل هو الإهمال والتقصير وأن العقوبة هنا هي التعويض المالي بدلاً من القصاص. </a:t>
            </a:r>
          </a:p>
          <a:p>
            <a:pPr marL="342900" indent="-342900" algn="ctr">
              <a:buClr>
                <a:schemeClr val="accent2"/>
              </a:buClr>
              <a:buFont typeface="Wingdings" charset="2"/>
              <a:buChar char="Ø"/>
            </a:pPr>
            <a:r>
              <a:rPr lang="ar-SA" sz="2000" b="1" dirty="0"/>
              <a:t>٣- جرائم الضرر الجسدي: </a:t>
            </a:r>
          </a:p>
          <a:p>
            <a:pPr algn="ctr"/>
            <a:r>
              <a:rPr lang="ar-SA" sz="2000" dirty="0"/>
              <a:t>وهي تلك الجرائم التي تصيب جسم الإنسان بضرر لا يصل إلى حد الموت. وهنا تحدد العقوبة بنفس قدر ونوع الضرر الذي وقع على المتضرر، فمثلاً  إذا ضرب ابن أباه، فإن العقوبة كانت قطع يده باعتبارها الوسيلة المستخدمة في الجريمة، وإذا فقأ رجل عين آخر فيعاقب بنفس الضرر.  هذا إذا كان الطرفان من طبقة واحدة أما اذا كان الطرفان من طبقتين مختلفتين فيطبق التعويض المالي، ومن ثم إذا فقأ رجل عين عبد فعليه أن يدفع نصف قيمته. </a:t>
            </a:r>
          </a:p>
          <a:p>
            <a:pPr marL="342900" indent="-342900" algn="ctr">
              <a:buClr>
                <a:schemeClr val="accent2"/>
              </a:buClr>
              <a:buFont typeface="Wingdings" charset="2"/>
              <a:buChar char="Ø"/>
            </a:pPr>
            <a:r>
              <a:rPr lang="ar-SA" sz="2000" b="1" dirty="0"/>
              <a:t>٤- جريمة الإجهاض:</a:t>
            </a:r>
          </a:p>
          <a:p>
            <a:pPr algn="ctr"/>
            <a:r>
              <a:rPr lang="ar-SA" sz="2000" dirty="0"/>
              <a:t>إذا تم ضرب امرأة حامل من الأحرار وترتب على هذا الضرب إجهاضها فإن الجاني يلتزم بدفع عشرة </a:t>
            </a:r>
            <a:r>
              <a:rPr lang="ar-SA" sz="2000" dirty="0" err="1"/>
              <a:t>شقلات</a:t>
            </a:r>
            <a:r>
              <a:rPr lang="ar-SA" sz="2000" dirty="0"/>
              <a:t> من الفضة أما إذا توفت المرأة الحامل، فتقتل بنت الجاني. وفي ذلك خروج على مبدأ شخصية العقوبة. ويلاحظ أن العقوبة في حالة وفاة المرأة الحامل تعد شديدة إذا ما قيست بالإجهاض فحسب لأن في حالة الوفاة إزهاق لروح الأم والجنين معاً.</a:t>
            </a:r>
          </a:p>
        </p:txBody>
      </p:sp>
      <p:sp>
        <p:nvSpPr>
          <p:cNvPr id="6" name="Left Arrow 5"/>
          <p:cNvSpPr/>
          <p:nvPr/>
        </p:nvSpPr>
        <p:spPr>
          <a:xfrm>
            <a:off x="8388424" y="1225689"/>
            <a:ext cx="432048" cy="331103"/>
          </a:xfrm>
          <a:prstGeom prst="lef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xmlns="" val="153775254"/>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124744"/>
            <a:ext cx="9144000" cy="5293757"/>
          </a:xfrm>
          <a:prstGeom prst="rect">
            <a:avLst/>
          </a:prstGeom>
          <a:noFill/>
        </p:spPr>
        <p:txBody>
          <a:bodyPr wrap="square" rtlCol="0">
            <a:spAutoFit/>
          </a:bodyPr>
          <a:lstStyle/>
          <a:p>
            <a:pPr marL="342900" indent="-342900" algn="ctr">
              <a:buClr>
                <a:schemeClr val="accent2"/>
              </a:buClr>
              <a:buFont typeface="Wingdings" charset="2"/>
              <a:buChar char="Ø"/>
            </a:pPr>
            <a:r>
              <a:rPr lang="ar-SA" sz="2000" b="1" dirty="0"/>
              <a:t>٥- جرائم العرض: </a:t>
            </a:r>
          </a:p>
          <a:p>
            <a:pPr algn="ctr"/>
            <a:r>
              <a:rPr lang="ar-SA" sz="2000" dirty="0"/>
              <a:t>جرم القانون العراقي القديم الجرائم الأخلاقية المتعلقة بالعرض بغية لحفظ الأنساب والأعراض وحمايتها، وتقع الجرائم المتعلقة بالعرض إما بالفعل (الزنا) مع رضاء المرأة، أو بالفعل دون رضائها (</a:t>
            </a:r>
            <a:r>
              <a:rPr lang="ar-SA" sz="2000" dirty="0" err="1"/>
              <a:t>الإغتصاب</a:t>
            </a:r>
            <a:r>
              <a:rPr lang="ar-SA" sz="2000" dirty="0"/>
              <a:t>)، أو بالقول (القذف).</a:t>
            </a:r>
          </a:p>
          <a:p>
            <a:pPr marL="342900" indent="-342900" algn="ctr">
              <a:buClr>
                <a:schemeClr val="accent2"/>
              </a:buClr>
              <a:buFont typeface="Arial" charset="0"/>
              <a:buChar char="•"/>
            </a:pPr>
            <a:r>
              <a:rPr lang="ar-SA" sz="2000" b="1" dirty="0" err="1"/>
              <a:t>أ</a:t>
            </a:r>
            <a:r>
              <a:rPr lang="ar-SA" sz="2000" b="1" dirty="0"/>
              <a:t> - جريمة الزنا:</a:t>
            </a:r>
          </a:p>
          <a:p>
            <a:pPr marL="342900" indent="-342900" algn="ctr">
              <a:buClr>
                <a:schemeClr val="accent2"/>
              </a:buClr>
              <a:buFont typeface="Wingdings" charset="2"/>
              <a:buChar char="§"/>
            </a:pPr>
            <a:r>
              <a:rPr lang="ar-SA" sz="2000" b="1" dirty="0"/>
              <a:t>جريمة الزنا بين غير الأقارب: </a:t>
            </a:r>
            <a:r>
              <a:rPr lang="ar-SA" sz="2000" dirty="0"/>
              <a:t>إذا ضبطت المرأة المتزوجة متلبسة بالزنا مع رجل آخر، فتكون عقوبة كل منهما الإغراق في النهر. أما إذا عفا عنها زوجها فيعفي شريكها كذلك من العقاب، ولكن بعد موافقة الملك. كما نصت القوانين الأشورية الوسيطة-أيضاً-على قتل المرأة المتزوجة المتلبسة بالزنا، سواء وقع الزنا في منزل الزوجية أو في منزل العشيق أو أي مكان آخر. </a:t>
            </a:r>
          </a:p>
          <a:p>
            <a:pPr marL="285750" indent="-285750" algn="ctr">
              <a:buClr>
                <a:schemeClr val="accent2"/>
              </a:buClr>
              <a:buFontTx/>
              <a:buChar char="-"/>
            </a:pPr>
            <a:endParaRPr lang="ar-SA" sz="2000" dirty="0"/>
          </a:p>
          <a:p>
            <a:pPr marL="342900" indent="-342900" algn="ctr">
              <a:buClr>
                <a:schemeClr val="accent2"/>
              </a:buClr>
              <a:buFont typeface="Wingdings" charset="2"/>
              <a:buChar char="§"/>
            </a:pPr>
            <a:r>
              <a:rPr lang="ar-SA" sz="2000" b="1" dirty="0"/>
              <a:t>جريمة الزنا بين الأقارب (زنا المحارم): </a:t>
            </a:r>
            <a:r>
              <a:rPr lang="ar-SA" sz="2000" dirty="0"/>
              <a:t>تقضي القوانين العراقية القديمة بمعاقبة الأشخاص الذين يتصلون جنسياً بنساء محرمة عليهم عقاباً شديداً، وتزداد شدة العقوبة كلما كانت القرابة أقرب في الدرجة، ومن ذلك جريمة زنا الأب مع ابنته، فإذا وقع الزنا فإن عقوبته تكون النفي من المدينة وإذا زنا الأب مع زوجة أبنه التي دخل بها، فيعاقب بالقتل رمياً في النهر، أما اذا زنا الأب مع زوجة أبنه التي لم يدخل بها، فإن هذا الأب يعاقب بتعويضها بنصف مينة من الفضة. ومن جرائم زنا المحارم البشعة زنا الولد مع أمه، فقد أفرد لها قانون حمورابي عقوبة شديدة وهي عقوبة الموت حرقاً لكل منهما. </a:t>
            </a:r>
          </a:p>
          <a:p>
            <a:pPr marL="285750" indent="-285750">
              <a:buFontTx/>
              <a:buChar char="-"/>
            </a:pPr>
            <a:endParaRPr lang="ar-SA" dirty="0"/>
          </a:p>
        </p:txBody>
      </p:sp>
    </p:spTree>
    <p:extLst>
      <p:ext uri="{BB962C8B-B14F-4D97-AF65-F5344CB8AC3E}">
        <p14:creationId xmlns:p14="http://schemas.microsoft.com/office/powerpoint/2010/main" xmlns="" val="877842145"/>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9552" y="1628800"/>
            <a:ext cx="8280920" cy="4493538"/>
          </a:xfrm>
          <a:prstGeom prst="rect">
            <a:avLst/>
          </a:prstGeom>
          <a:noFill/>
        </p:spPr>
        <p:txBody>
          <a:bodyPr wrap="square" rtlCol="0">
            <a:spAutoFit/>
          </a:bodyPr>
          <a:lstStyle/>
          <a:p>
            <a:pPr marL="457200" indent="-457200" algn="ctr">
              <a:buClr>
                <a:schemeClr val="accent2"/>
              </a:buClr>
              <a:buFont typeface="Arial" charset="0"/>
              <a:buChar char="•"/>
            </a:pPr>
            <a:r>
              <a:rPr lang="ar-SA" sz="2800" b="1" dirty="0" smtClean="0"/>
              <a:t>ب - جريمة </a:t>
            </a:r>
            <a:r>
              <a:rPr lang="ar-SA" sz="2800" b="1" dirty="0"/>
              <a:t>الاغتصاب: </a:t>
            </a:r>
            <a:r>
              <a:rPr lang="ar-SA" sz="2800" dirty="0"/>
              <a:t>نص قانون حمورابي أن الرجل إذا زنا مع امرأة بدون رضاها سواء كانت متزوجة او غير متزوجة فيسمى هذا اغتصاباً. ومن ثم إذا ضبط هذا الشخص متلبساً فإنه يقتل ولا عقوبة على المرأة. كما قررت القوانين الأشورية عقوبة الإعدام لمن يغتصب امرأة متزوجة رغماً عنها. أما إذا كان الاغتصاب قد وقع على بنت غير متزوجة، فإن القانون الأشوري كان يقرر عقوبة غريبة مفادها تسليم زوجة المغتصب لوالد البنت ليفعل بها ما يشاء، وإذا لم يكن المغتصب متزوجاً فإنه يلتزم بدفع مبلغ مالي لوالد الفتاه، وإذا وافق والد الفتاة على زواجها من المغتصب فلا يحق له تطليقها.</a:t>
            </a:r>
          </a:p>
          <a:p>
            <a:endParaRPr lang="ar-SA" sz="1600" dirty="0"/>
          </a:p>
          <a:p>
            <a:endParaRPr lang="en-US" dirty="0"/>
          </a:p>
        </p:txBody>
      </p:sp>
    </p:spTree>
    <p:extLst>
      <p:ext uri="{BB962C8B-B14F-4D97-AF65-F5344CB8AC3E}">
        <p14:creationId xmlns:p14="http://schemas.microsoft.com/office/powerpoint/2010/main" xmlns="" val="612565001"/>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196752"/>
            <a:ext cx="8784976" cy="5416868"/>
          </a:xfrm>
          <a:prstGeom prst="rect">
            <a:avLst/>
          </a:prstGeom>
          <a:noFill/>
        </p:spPr>
        <p:txBody>
          <a:bodyPr wrap="square" rtlCol="0">
            <a:spAutoFit/>
          </a:bodyPr>
          <a:lstStyle/>
          <a:p>
            <a:pPr marL="457200" indent="-457200" algn="ctr">
              <a:buClr>
                <a:schemeClr val="accent2"/>
              </a:buClr>
              <a:buFont typeface="Arial" charset="0"/>
              <a:buChar char="•"/>
            </a:pPr>
            <a:r>
              <a:rPr lang="ar-SA" sz="2800" b="1" dirty="0" err="1"/>
              <a:t>ج</a:t>
            </a:r>
            <a:r>
              <a:rPr lang="ar-SA" sz="2800" b="1" dirty="0"/>
              <a:t> </a:t>
            </a:r>
            <a:r>
              <a:rPr lang="mr-IN" sz="2400" b="1" dirty="0"/>
              <a:t>–</a:t>
            </a:r>
            <a:r>
              <a:rPr lang="ar-SA" sz="2400" b="1" dirty="0"/>
              <a:t> جريمة القذف:</a:t>
            </a:r>
            <a:r>
              <a:rPr lang="en-US" sz="2400" b="1" dirty="0"/>
              <a:t> </a:t>
            </a:r>
            <a:endParaRPr lang="ar-SA" sz="2400" b="1" dirty="0"/>
          </a:p>
          <a:p>
            <a:pPr algn="ctr"/>
            <a:r>
              <a:rPr lang="ar-SA" sz="2000" dirty="0"/>
              <a:t>جرمت القوانين العراقية القديمة القذف، فقد جرمها قانون </a:t>
            </a:r>
            <a:r>
              <a:rPr lang="ar-SA" sz="2000" dirty="0" err="1"/>
              <a:t>أرنامو</a:t>
            </a:r>
            <a:r>
              <a:rPr lang="ar-SA" sz="2000" dirty="0"/>
              <a:t>، وقانون ليبيت عشتار، وكذلك قانون حمورابي، ومن بعده القوانين الأشورية. والمتأمل في جريمة القذف في هذه القوانين يجد انها على أربعة أنواع: </a:t>
            </a:r>
          </a:p>
          <a:p>
            <a:pPr marL="342900" indent="-342900" algn="ctr">
              <a:buClr>
                <a:schemeClr val="accent2"/>
              </a:buClr>
              <a:buFont typeface="Wingdings" charset="2"/>
              <a:buChar char="§"/>
            </a:pPr>
            <a:r>
              <a:rPr lang="ar-SA" sz="2000" b="1" dirty="0"/>
              <a:t>جريمة قذف رجل لزوجة رجل آخر بالزنا: </a:t>
            </a:r>
            <a:r>
              <a:rPr lang="ar-SA" sz="2000" dirty="0"/>
              <a:t>نص قانون </a:t>
            </a:r>
            <a:r>
              <a:rPr lang="ar-SA" sz="2000" dirty="0" err="1"/>
              <a:t>أرنامو</a:t>
            </a:r>
            <a:r>
              <a:rPr lang="ar-SA" sz="2000" dirty="0"/>
              <a:t> على جريمة القذف وعقوبتها مقرراً أنه إذا قذف رجل لزوجة رجل اخر بالزنا واثبت النهر براءتها فيدفع القاذف ثلث من فضة. وقد نص قانون حمورابي على جريمة. أما عقوبة قانون حمورابي هي الجلد وحلق نصف شعر الرأس في مجلس القضاء لمن يقذف بالباطل </a:t>
            </a:r>
            <a:r>
              <a:rPr lang="ar-SA" sz="2000" dirty="0" err="1"/>
              <a:t>الكاهنات</a:t>
            </a:r>
            <a:r>
              <a:rPr lang="ar-SA" sz="2000" dirty="0"/>
              <a:t> أو المتزوجات من الحرائر. كما جرمت القوانين الأشورية القذف حيث نصت في مادتين من القوانين على جريمة القذف على زوجة الغير، المادة رقم (١٧) نصت على انه إذا أتهم رجل زوجة رجل آخر بالزنا وليس عنده شهود فعليهما ان يذهبا إلى النهر المقدس، وبالتالي فإن العقوبة هنا غير محدده ومتروكة لاختبار النهر. وكذلك المادة (١٨) نصت على معاقبة القاذف لزوجة رجل آخر بالزنا إذا أقر ان لديه شهود ولم يستطع إثبات ما أدعاه بالجلد (٤٠) جلده بالسوط. والعمل في خدمة الملك لمدة شهراً كاملاً، مع قص شعره كاملاً ودفع وزنه من الرصاص.</a:t>
            </a:r>
          </a:p>
          <a:p>
            <a:pPr marL="342900" indent="-342900" algn="ctr">
              <a:buClr>
                <a:schemeClr val="accent2"/>
              </a:buClr>
              <a:buFont typeface="Wingdings" charset="2"/>
              <a:buChar char="§"/>
            </a:pPr>
            <a:r>
              <a:rPr lang="ar-SA" sz="2000" b="1" dirty="0"/>
              <a:t>جريمة قذف الزوج لزوجته بالزنا: </a:t>
            </a:r>
            <a:r>
              <a:rPr lang="ar-SA" sz="2000" dirty="0"/>
              <a:t>نصت المادة رقم (١٣١) من قانون حمورابي على هذه الجريمة، حيث قررت هذه المادة أنه إذا قذف رجل زوجته بالزنا ولم يقيم دليل على ذلك فعلى الزوجة في هذه الحالة أن تقسم على براءتها من هذه التهمة، فإذا حلفت تبرأ، ولا توقع عليها عقوبة. </a:t>
            </a:r>
          </a:p>
          <a:p>
            <a:endParaRPr lang="en-US" dirty="0"/>
          </a:p>
        </p:txBody>
      </p:sp>
    </p:spTree>
    <p:extLst>
      <p:ext uri="{BB962C8B-B14F-4D97-AF65-F5344CB8AC3E}">
        <p14:creationId xmlns:p14="http://schemas.microsoft.com/office/powerpoint/2010/main" xmlns="" val="700821366"/>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7544" y="1556792"/>
            <a:ext cx="8229600" cy="4937760"/>
          </a:xfrm>
        </p:spPr>
        <p:txBody>
          <a:bodyPr/>
          <a:lstStyle/>
          <a:p>
            <a:pPr algn="ctr">
              <a:buFont typeface="Wingdings" charset="2"/>
              <a:buChar char="§"/>
            </a:pPr>
            <a:r>
              <a:rPr lang="ar-SA" sz="3200" b="1" dirty="0"/>
              <a:t>جريمة  قذف البنت البكر بالزنا: </a:t>
            </a:r>
            <a:r>
              <a:rPr lang="ar-SA" sz="3200" dirty="0"/>
              <a:t>نص قانون ليبيت عشتار على التزام القاذف بتعويض البنت البكر الذي قذفها وثبت براءتها بدفع عشر </a:t>
            </a:r>
            <a:r>
              <a:rPr lang="ar-SA" sz="3200" dirty="0" err="1"/>
              <a:t>شيقلات</a:t>
            </a:r>
            <a:r>
              <a:rPr lang="ar-SA" sz="3200" dirty="0"/>
              <a:t> من الفضة.</a:t>
            </a:r>
          </a:p>
          <a:p>
            <a:pPr algn="ctr">
              <a:buFont typeface="Wingdings" charset="2"/>
              <a:buChar char="§"/>
            </a:pPr>
            <a:r>
              <a:rPr lang="ar-SA" sz="3200" b="1" dirty="0"/>
              <a:t>جريمة قذف الرجل باللواط: </a:t>
            </a:r>
            <a:r>
              <a:rPr lang="ar-SA" sz="3200" dirty="0"/>
              <a:t>نصت المادة رقم (١٩) من القوانين الأشورية على معاقبة القاذف لرجل وليس </a:t>
            </a:r>
            <a:r>
              <a:rPr lang="ar-SA" sz="3200" dirty="0" err="1"/>
              <a:t>لإمرأة</a:t>
            </a:r>
            <a:r>
              <a:rPr lang="ar-SA" sz="3200" dirty="0"/>
              <a:t>، بأن يقول له أن الناس يضاجعونك، ولم يستطع إثبات ما أدعاه، بالجلد (٥٠) جلده بالسوط وبالعمل في خدمة الملك لمدة شهراً كاملاً مع قص شعره كاملاً ودفع وزنه من الرصاص.</a:t>
            </a:r>
          </a:p>
          <a:p>
            <a:pPr marL="285750" indent="-285750">
              <a:buFontTx/>
              <a:buChar char="-"/>
            </a:pPr>
            <a:endParaRPr lang="ar-SA" sz="2800" dirty="0"/>
          </a:p>
          <a:p>
            <a:endParaRPr lang="en-US" dirty="0"/>
          </a:p>
        </p:txBody>
      </p:sp>
    </p:spTree>
    <p:extLst>
      <p:ext uri="{BB962C8B-B14F-4D97-AF65-F5344CB8AC3E}">
        <p14:creationId xmlns:p14="http://schemas.microsoft.com/office/powerpoint/2010/main" xmlns="" val="215817010"/>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79512" y="188640"/>
            <a:ext cx="8784976" cy="6336704"/>
          </a:xfrm>
        </p:spPr>
        <p:txBody>
          <a:bodyPr>
            <a:normAutofit fontScale="92500" lnSpcReduction="10000"/>
          </a:bodyPr>
          <a:lstStyle/>
          <a:p>
            <a:pPr marL="0" indent="0">
              <a:buNone/>
            </a:pPr>
            <a:r>
              <a:rPr lang="ar-SA" sz="2800" b="1" u="sng" dirty="0">
                <a:solidFill>
                  <a:srgbClr val="7030A0"/>
                </a:solidFill>
                <a:cs typeface="+mj-cs"/>
              </a:rPr>
              <a:t>وتعريف القانون العام هو</a:t>
            </a:r>
            <a:r>
              <a:rPr lang="ar-SA" sz="2800" b="1" dirty="0">
                <a:cs typeface="+mj-cs"/>
              </a:rPr>
              <a:t>: </a:t>
            </a:r>
            <a:r>
              <a:rPr lang="ar-SA" sz="2800" b="1" dirty="0">
                <a:solidFill>
                  <a:srgbClr val="00B050"/>
                </a:solidFill>
                <a:cs typeface="+mj-cs"/>
              </a:rPr>
              <a:t>مجموعة من القواعد القانونية التي تحكم العلاقات التي تكون الدولة أو إحدى هيئاتها طرفاً بوصف كونها صاحبة سلطة وسيادة.</a:t>
            </a:r>
          </a:p>
          <a:p>
            <a:pPr marL="0" indent="0">
              <a:buNone/>
            </a:pPr>
            <a:endParaRPr lang="ar-SA" sz="2800" b="1" dirty="0">
              <a:cs typeface="+mj-cs"/>
            </a:endParaRPr>
          </a:p>
          <a:p>
            <a:pPr marL="0" indent="0">
              <a:buNone/>
            </a:pPr>
            <a:r>
              <a:rPr lang="ar-SA" sz="2800" b="1" dirty="0">
                <a:cs typeface="+mj-cs"/>
              </a:rPr>
              <a:t>ومن أنظمة القانون العام :</a:t>
            </a:r>
          </a:p>
          <a:p>
            <a:pPr marL="514350" indent="-514350">
              <a:buFont typeface="+mj-lt"/>
              <a:buAutoNum type="arabicPeriod"/>
            </a:pPr>
            <a:r>
              <a:rPr lang="ar-SA" sz="2800" b="1" dirty="0">
                <a:cs typeface="+mj-cs"/>
              </a:rPr>
              <a:t>نظام الحكم .</a:t>
            </a:r>
          </a:p>
          <a:p>
            <a:pPr marL="514350" indent="-514350">
              <a:buFont typeface="+mj-lt"/>
              <a:buAutoNum type="arabicPeriod"/>
            </a:pPr>
            <a:r>
              <a:rPr lang="ar-SA" sz="2800" b="1" dirty="0">
                <a:cs typeface="+mj-cs"/>
              </a:rPr>
              <a:t>نظام الإدارة .</a:t>
            </a:r>
          </a:p>
          <a:p>
            <a:pPr marL="514350" indent="-514350">
              <a:buFont typeface="+mj-lt"/>
              <a:buAutoNum type="arabicPeriod"/>
            </a:pPr>
            <a:r>
              <a:rPr lang="ar-SA" sz="2800" b="1" dirty="0">
                <a:cs typeface="+mj-cs"/>
              </a:rPr>
              <a:t>النظام الجنائي (التجريم والعقاب).</a:t>
            </a:r>
          </a:p>
          <a:p>
            <a:pPr marL="514350" indent="-514350">
              <a:buFont typeface="+mj-lt"/>
              <a:buAutoNum type="arabicPeriod"/>
            </a:pPr>
            <a:r>
              <a:rPr lang="ar-SA" sz="2800" b="1" dirty="0">
                <a:cs typeface="+mj-cs"/>
              </a:rPr>
              <a:t>النظام القضائي.</a:t>
            </a:r>
          </a:p>
          <a:p>
            <a:pPr marL="514350" indent="-514350">
              <a:buFont typeface="+mj-lt"/>
              <a:buAutoNum type="arabicPeriod"/>
            </a:pPr>
            <a:endParaRPr lang="ar-SA" sz="2800" b="1" dirty="0">
              <a:cs typeface="+mj-cs"/>
            </a:endParaRPr>
          </a:p>
          <a:p>
            <a:pPr marL="0" indent="0">
              <a:buNone/>
            </a:pPr>
            <a:r>
              <a:rPr lang="ar-SA" sz="2800" b="1" u="sng" dirty="0">
                <a:solidFill>
                  <a:srgbClr val="002060"/>
                </a:solidFill>
                <a:cs typeface="+mj-cs"/>
              </a:rPr>
              <a:t>نظام الحكم:</a:t>
            </a:r>
          </a:p>
          <a:p>
            <a:pPr marL="0" indent="0">
              <a:buNone/>
            </a:pPr>
            <a:r>
              <a:rPr lang="ar-SA" sz="2800" b="1" dirty="0">
                <a:solidFill>
                  <a:srgbClr val="0070C0"/>
                </a:solidFill>
                <a:cs typeface="+mj-cs"/>
              </a:rPr>
              <a:t>لم يكن نظام الحكم الذي كان سائداً في بلاد مابين النهرين على وتيرة واحدة؛ بسبب كثرة التحولات السياسية </a:t>
            </a:r>
            <a:r>
              <a:rPr lang="ar-SA" sz="2800" b="1" dirty="0" smtClean="0">
                <a:solidFill>
                  <a:srgbClr val="0070C0"/>
                </a:solidFill>
                <a:cs typeface="+mj-cs"/>
              </a:rPr>
              <a:t>. ووجدت نزعات للاستقلال او التوحيد لبعض الدويلات سواء كان التوحيد كليا او جزئيا .</a:t>
            </a:r>
            <a:endParaRPr lang="ar-SA" sz="2800" b="1" dirty="0">
              <a:solidFill>
                <a:srgbClr val="0070C0"/>
              </a:solidFill>
              <a:cs typeface="+mj-cs"/>
            </a:endParaRPr>
          </a:p>
          <a:p>
            <a:pPr marL="0" indent="0">
              <a:buNone/>
            </a:pPr>
            <a:r>
              <a:rPr lang="ar-SA" sz="2800" b="1" dirty="0">
                <a:solidFill>
                  <a:srgbClr val="FF0000"/>
                </a:solidFill>
                <a:cs typeface="+mj-cs"/>
              </a:rPr>
              <a:t>كانت الغلبة في السياق التاريخي للنظام الدويلات أن تنجح إلى التوحيد الكلي، بحيث تضم كل الدويلات في دولة مركزية واحدة. سواً كان التوحيد جزئياً او كلياً</a:t>
            </a:r>
            <a:r>
              <a:rPr lang="ar-SA" sz="2800" b="1" dirty="0">
                <a:cs typeface="+mj-cs"/>
              </a:rPr>
              <a:t>.</a:t>
            </a:r>
          </a:p>
          <a:p>
            <a:endParaRPr lang="ar-SA" b="1" dirty="0">
              <a:cs typeface="+mj-cs"/>
            </a:endParaRPr>
          </a:p>
        </p:txBody>
      </p:sp>
    </p:spTree>
    <p:extLst>
      <p:ext uri="{BB962C8B-B14F-4D97-AF65-F5344CB8AC3E}">
        <p14:creationId xmlns:p14="http://schemas.microsoft.com/office/powerpoint/2010/main" xmlns="" val="1569704133"/>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7544" y="1628800"/>
            <a:ext cx="8229600" cy="4937760"/>
          </a:xfrm>
        </p:spPr>
        <p:txBody>
          <a:bodyPr/>
          <a:lstStyle/>
          <a:p>
            <a:pPr algn="ctr">
              <a:buFont typeface="Wingdings" charset="2"/>
              <a:buChar char="Ø"/>
            </a:pPr>
            <a:r>
              <a:rPr lang="ar-SA" b="1" dirty="0"/>
              <a:t>٦</a:t>
            </a:r>
            <a:r>
              <a:rPr lang="ar-SA" sz="2800" b="1" dirty="0"/>
              <a:t>- جرائم السحر: </a:t>
            </a:r>
            <a:r>
              <a:rPr lang="ar-SA" sz="2800" dirty="0"/>
              <a:t>جرمت القوانين العراقية القديمة السحر، وقررت له عقوبة. فقد قرر قانون حمورابي معاقبة الساحر بإلقائه في النهر، فإن غرق يعد جانياً ومن ثم تعطى أمواله لمن اتهمه. أما إذا لم يغرق فيعتبر بريئاً وتصادر أموال من أتهمه وتعطى للساحر، وقد جرمت القوانين الأشورية الوسيطة السحر، حيث نصت على ذلك المادة رقم (٤٧) من هذه القوانين</a:t>
            </a:r>
          </a:p>
          <a:p>
            <a:endParaRPr lang="en-US" dirty="0"/>
          </a:p>
        </p:txBody>
      </p:sp>
    </p:spTree>
    <p:extLst>
      <p:ext uri="{BB962C8B-B14F-4D97-AF65-F5344CB8AC3E}">
        <p14:creationId xmlns:p14="http://schemas.microsoft.com/office/powerpoint/2010/main" xmlns="" val="835407989"/>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47500" lnSpcReduction="20000"/>
          </a:bodyPr>
          <a:lstStyle/>
          <a:p>
            <a:pPr marL="0" indent="0">
              <a:buNone/>
            </a:pPr>
            <a:r>
              <a:rPr lang="ar-SA" sz="4400" dirty="0" smtClean="0"/>
              <a:t>سنعرض </a:t>
            </a:r>
            <a:r>
              <a:rPr lang="ar-SA" sz="4400" dirty="0"/>
              <a:t>جريمتين من جرائم الاعتداء على الأموال الخاصة</a:t>
            </a:r>
            <a:r>
              <a:rPr lang="ar-SA" sz="4400" b="1" dirty="0"/>
              <a:t>، وهما جريمة السرقة وجريمة إتلاف المال.</a:t>
            </a:r>
          </a:p>
          <a:p>
            <a:pPr>
              <a:buFont typeface="Wingdings" charset="2"/>
              <a:buChar char="Ø"/>
            </a:pPr>
            <a:r>
              <a:rPr lang="ar-SA" sz="4400" b="1" dirty="0"/>
              <a:t>١- جريمة السرقة: </a:t>
            </a:r>
            <a:r>
              <a:rPr lang="ar-SA" sz="4400" dirty="0"/>
              <a:t>لم يرد في قانون </a:t>
            </a:r>
            <a:r>
              <a:rPr lang="ar-SA" sz="4400" dirty="0" err="1"/>
              <a:t>أرنامو</a:t>
            </a:r>
            <a:r>
              <a:rPr lang="ar-SA" sz="4400" dirty="0"/>
              <a:t> أي نص يتعلق بجريمة السرقة لكن ليس هذا معناه أن السرقة لم تكن مجرمة في تلك الحقبة، فالسرقة كانت مجرمة بموجب قواعد غير مكتوبة. أما قانون ليبيت عشتار فقد جرم السرقة بموجب نصوص قانونية صريحة وهي تحديداً تقع في ثلاث مواد (٩ ، ١٠ ،١١) وقد ورد في قانون </a:t>
            </a:r>
            <a:r>
              <a:rPr lang="ar-SA" sz="4400" dirty="0" err="1"/>
              <a:t>أشنونا</a:t>
            </a:r>
            <a:r>
              <a:rPr lang="ar-SA" sz="4400" dirty="0"/>
              <a:t> نصين يجرمان السرقة، الأول نص رقم (١٢) والثاني نص رقم (١٣). أما قانون حمورابي فقد نص على تجريم السرقة في مواضع كثيرة وكذلك القوانين الأشورية.</a:t>
            </a:r>
          </a:p>
          <a:p>
            <a:pPr marL="0" indent="0">
              <a:buNone/>
            </a:pPr>
            <a:r>
              <a:rPr lang="ar-SA" sz="4400" dirty="0"/>
              <a:t>نلاحظ أن القوانين العراقية القديمة لم تعط مفهوماً محدداً لجريمة السرقة ولذلك عُرفت بأنها اختلاس أو شروع في اختلاس وغيره. والعقوبة كانت تختلف باختلاف نوع الأموال المسروقة.</a:t>
            </a:r>
          </a:p>
          <a:p>
            <a:pPr marL="0" indent="0">
              <a:buNone/>
            </a:pPr>
            <a:r>
              <a:rPr lang="ar-SA" sz="4400" dirty="0"/>
              <a:t>التلبس بالسرقة كان يترتب عليه تشديد العقوبة حيث كانت تصل إلى الإعدام. وقد يكون مرجعه تحقيق الردع لكل من تسول له نفسه بأن يقوم بسرقة أي </a:t>
            </a:r>
            <a:r>
              <a:rPr lang="ar-SA" sz="4400" dirty="0" err="1"/>
              <a:t>شي</a:t>
            </a:r>
            <a:r>
              <a:rPr lang="ar-SA" sz="4400" dirty="0"/>
              <a:t>. وتشدد عقوبة السرقة إذا اقترنت بظروف مشددة كما لو احدث رجل نخباً أو فتحة في جدار دار من أجل السرقة، فالسارق هنا يعدم أمام تلك الفتحة ويقيموا عليه الجدار.</a:t>
            </a:r>
          </a:p>
          <a:p>
            <a:pPr marL="0" indent="0">
              <a:buNone/>
            </a:pPr>
            <a:r>
              <a:rPr lang="ar-SA" sz="4400" dirty="0"/>
              <a:t>والسرقة لا تشترط أن تكون فقط مال، كانت بعض الأعمال تعد سرقة مثل سرق طفل ويعاقب عليها السارق بعقوبة الإعدام. وكذلك من لم يراع بعض الشكليات في بعض المعاملات كضرورة وجود عقد أو شهود فيعد سارقاً ويعدم.</a:t>
            </a:r>
          </a:p>
          <a:p>
            <a:pPr marL="0"/>
            <a:endParaRPr lang="ar-SA" dirty="0"/>
          </a:p>
          <a:p>
            <a:endParaRPr lang="en-US" dirty="0"/>
          </a:p>
        </p:txBody>
      </p:sp>
      <p:sp>
        <p:nvSpPr>
          <p:cNvPr id="4" name="Terminator 3"/>
          <p:cNvSpPr/>
          <p:nvPr/>
        </p:nvSpPr>
        <p:spPr>
          <a:xfrm>
            <a:off x="1817694" y="188640"/>
            <a:ext cx="5508612" cy="895455"/>
          </a:xfrm>
          <a:prstGeom prst="flowChartTermina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ar-SA" sz="2800" dirty="0">
                <a:ln w="0">
                  <a:solidFill>
                    <a:sysClr val="windowText" lastClr="000000"/>
                  </a:solidFill>
                </a:ln>
                <a:solidFill>
                  <a:schemeClr val="tx1"/>
                </a:solidFill>
                <a:effectLst>
                  <a:innerShdw blurRad="63500" dist="101600" dir="2700000">
                    <a:prstClr val="black">
                      <a:alpha val="50000"/>
                    </a:prstClr>
                  </a:innerShdw>
                </a:effectLst>
              </a:rPr>
              <a:t>ثانياً: جرائم الاعتداء على الأموال الخاصة:</a:t>
            </a:r>
          </a:p>
        </p:txBody>
      </p:sp>
    </p:spTree>
    <p:extLst>
      <p:ext uri="{BB962C8B-B14F-4D97-AF65-F5344CB8AC3E}">
        <p14:creationId xmlns:p14="http://schemas.microsoft.com/office/powerpoint/2010/main" xmlns="" val="883873888"/>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51520" y="1219200"/>
            <a:ext cx="8712968" cy="5018112"/>
          </a:xfrm>
        </p:spPr>
        <p:txBody>
          <a:bodyPr>
            <a:noAutofit/>
          </a:bodyPr>
          <a:lstStyle/>
          <a:p>
            <a:pPr marL="0" indent="0" algn="ctr">
              <a:buNone/>
            </a:pPr>
            <a:r>
              <a:rPr lang="ar-SA" sz="2000" dirty="0"/>
              <a:t>نظم نظام حمورابي جريمة سرقة أدوات الزراعة والمحاصيل مثل الحبوب والحيوانات اللازمة للزراعة، فأعتبر سرقة الأعلاف والحاصلات أو تجويع البقر جريمة وكانت عقوباتها تتراوح بين الإعدام أو القطع أو </a:t>
            </a:r>
            <a:r>
              <a:rPr lang="ar-SA" sz="2000" dirty="0" smtClean="0"/>
              <a:t>التعويض.</a:t>
            </a:r>
            <a:r>
              <a:rPr lang="en-US" sz="2000" dirty="0" smtClean="0"/>
              <a:t> </a:t>
            </a:r>
            <a:r>
              <a:rPr lang="ar-SA" sz="2000" dirty="0" smtClean="0"/>
              <a:t>نص </a:t>
            </a:r>
            <a:r>
              <a:rPr lang="ar-SA" sz="2000" dirty="0"/>
              <a:t>قانون حمورابي على حكم أنه إذا أدعى شخصاً تعرضه للسرقة على خلاف الحقيقة فإنه يعاقب بضعف ما ادعاه كذباً. وفائدة هذه العقوبة تحقيق الردع وتقليل ادعاء </a:t>
            </a:r>
            <a:r>
              <a:rPr lang="ar-SA" sz="2000" dirty="0" smtClean="0"/>
              <a:t>الكذب.</a:t>
            </a:r>
            <a:r>
              <a:rPr lang="en-US" sz="2000" dirty="0" smtClean="0"/>
              <a:t> </a:t>
            </a:r>
          </a:p>
          <a:p>
            <a:pPr marL="0" indent="0" algn="ctr">
              <a:buNone/>
            </a:pPr>
            <a:r>
              <a:rPr lang="ar-SA" sz="2000" dirty="0" smtClean="0"/>
              <a:t>كما </a:t>
            </a:r>
            <a:r>
              <a:rPr lang="ar-SA" sz="2000" dirty="0"/>
              <a:t>جرمت القوانين الأشورية الوسيطة سرقة الزوجة لأموال زوجها وهو مريض وعقابها اعدام الزوجة وكل من ساعدها أو اخفى المسروقات لديه وهي المادة رقم (٣). في ضوء ما سبق، يتضح أن القانون العراقي القديم عالج جريمة السرقة على أساس حالات معينة ليس على أساس نظرية عامة. ولهذا وصفنا قانون حمورابي بأنه قانون غير جامع  قائم على المنهج الافتراضي. وتختلف العقوبة باختلاف الشي المسروق والجاني والمجني عليه. </a:t>
            </a:r>
          </a:p>
          <a:p>
            <a:pPr marL="0" algn="ctr"/>
            <a:r>
              <a:rPr lang="ar-SA" sz="2000" b="1" dirty="0"/>
              <a:t>٢- جريمة إتلاف المال: </a:t>
            </a:r>
            <a:r>
              <a:rPr lang="ar-SA" sz="2000" dirty="0"/>
              <a:t>تضمن القانون العراقي القديم نصوص عديدة تنظم الملكية الخاصة وسبل حمايتها من الاعتداء عليها. ومن بينها حماية تجريم إتلاف مال الغير، وعقابها جبر الضرر الذي أصاب المالك. تضمن قانون </a:t>
            </a:r>
            <a:r>
              <a:rPr lang="ar-SA" sz="2000" dirty="0" err="1"/>
              <a:t>أرنامو</a:t>
            </a:r>
            <a:r>
              <a:rPr lang="ar-SA" sz="2000" dirty="0"/>
              <a:t> نصاً (مادة ٢٨) يقرر مسئولية المتلف عن ما أتلفه. كما اشتمل قانون </a:t>
            </a:r>
            <a:r>
              <a:rPr lang="ar-SA" sz="2000" dirty="0" err="1"/>
              <a:t>أشنونا</a:t>
            </a:r>
            <a:r>
              <a:rPr lang="ar-SA" sz="2000" dirty="0"/>
              <a:t> على نص يقرر المسئولية المدنية التقصيرية لقائد القارب المهمل، كما تضمن قانون حمورابي مواد عديدة تنظم جبر الضرر الذي يحدث من أصحاب الأراضي المجاورة. وقد ميز بين التعمد في الإتلاف وعدم التعمد وكلما كان هناك تعمداً كانت العقوبة أشد. كما عالج هذا القانون التعويض الناتج عن الإهمال في حالة ضياع الحيوانات من الشخص المسلمة إليه على سبيل الاستئجار </a:t>
            </a:r>
          </a:p>
          <a:p>
            <a:endParaRPr lang="en-US" sz="2000" dirty="0"/>
          </a:p>
        </p:txBody>
      </p:sp>
    </p:spTree>
    <p:extLst>
      <p:ext uri="{BB962C8B-B14F-4D97-AF65-F5344CB8AC3E}">
        <p14:creationId xmlns:p14="http://schemas.microsoft.com/office/powerpoint/2010/main" xmlns="" val="1702098575"/>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643174" y="428604"/>
            <a:ext cx="3500462" cy="57150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endParaRPr lang="ar-SA"/>
          </a:p>
        </p:txBody>
      </p:sp>
      <p:sp>
        <p:nvSpPr>
          <p:cNvPr id="5" name="مربع نص 4"/>
          <p:cNvSpPr txBox="1"/>
          <p:nvPr/>
        </p:nvSpPr>
        <p:spPr>
          <a:xfrm>
            <a:off x="285720" y="500042"/>
            <a:ext cx="8215370" cy="461665"/>
          </a:xfrm>
          <a:prstGeom prst="rect">
            <a:avLst/>
          </a:prstGeom>
          <a:noFill/>
        </p:spPr>
        <p:txBody>
          <a:bodyPr wrap="square" rtlCol="1">
            <a:spAutoFit/>
          </a:bodyPr>
          <a:lstStyle/>
          <a:p>
            <a:pPr algn="ctr"/>
            <a:r>
              <a:rPr lang="ar-SA" sz="2400" b="1" dirty="0" smtClean="0">
                <a:solidFill>
                  <a:schemeClr val="bg1"/>
                </a:solidFill>
              </a:rPr>
              <a:t>نظام العقاب في بلاد مابين النهرين</a:t>
            </a:r>
            <a:endParaRPr lang="ar-SA" sz="2400" b="1" dirty="0">
              <a:solidFill>
                <a:schemeClr val="bg1"/>
              </a:solidFill>
            </a:endParaRPr>
          </a:p>
        </p:txBody>
      </p:sp>
      <p:sp>
        <p:nvSpPr>
          <p:cNvPr id="6" name="مربع نص 5"/>
          <p:cNvSpPr txBox="1"/>
          <p:nvPr/>
        </p:nvSpPr>
        <p:spPr>
          <a:xfrm>
            <a:off x="357158" y="1071546"/>
            <a:ext cx="8215370" cy="5355312"/>
          </a:xfrm>
          <a:prstGeom prst="rect">
            <a:avLst/>
          </a:prstGeom>
          <a:noFill/>
        </p:spPr>
        <p:txBody>
          <a:bodyPr wrap="square" rtlCol="1">
            <a:spAutoFit/>
          </a:bodyPr>
          <a:lstStyle/>
          <a:p>
            <a:r>
              <a:rPr lang="ar-SA" b="1" dirty="0" smtClean="0"/>
              <a:t>تنوعت </a:t>
            </a:r>
            <a:r>
              <a:rPr lang="ar-SA" b="1" dirty="0" err="1" smtClean="0"/>
              <a:t>العقابات</a:t>
            </a:r>
            <a:r>
              <a:rPr lang="ar-SA" b="1" dirty="0" smtClean="0"/>
              <a:t> في بلاد مابين النهرين تنوعا كبيرا وسنستعرض ذلك من خلال ذكر الخصائص التالية :</a:t>
            </a:r>
          </a:p>
          <a:p>
            <a:r>
              <a:rPr lang="ar-SA" sz="2800" b="1" dirty="0" smtClean="0">
                <a:solidFill>
                  <a:schemeClr val="accent2">
                    <a:lumMod val="75000"/>
                  </a:schemeClr>
                </a:solidFill>
              </a:rPr>
              <a:t>أنواع العقوبات : </a:t>
            </a:r>
          </a:p>
          <a:p>
            <a:r>
              <a:rPr lang="ar-SA" sz="2800" b="1" dirty="0" smtClean="0">
                <a:solidFill>
                  <a:schemeClr val="accent3">
                    <a:lumMod val="75000"/>
                  </a:schemeClr>
                </a:solidFill>
              </a:rPr>
              <a:t>1- الإعدام : </a:t>
            </a:r>
            <a:r>
              <a:rPr lang="ar-SA" b="1" dirty="0" smtClean="0"/>
              <a:t>وجدت هذهِ العقوبة في أغلب القوانين العراقية فمثلًا نص قانون </a:t>
            </a:r>
            <a:r>
              <a:rPr lang="ar-SA" b="1" dirty="0" err="1" smtClean="0"/>
              <a:t>ارنامو</a:t>
            </a:r>
            <a:r>
              <a:rPr lang="ar-SA" b="1" dirty="0" smtClean="0"/>
              <a:t> على ذبح الزوجة الخائنة, وفي قانون لبيت </a:t>
            </a:r>
            <a:r>
              <a:rPr lang="ar-SA" b="1" dirty="0" err="1" smtClean="0"/>
              <a:t>عشتار</a:t>
            </a:r>
            <a:r>
              <a:rPr lang="ar-SA" b="1" dirty="0" smtClean="0"/>
              <a:t> نص هذا القانون على </a:t>
            </a:r>
            <a:r>
              <a:rPr lang="ar-SA" b="1" dirty="0" err="1" smtClean="0"/>
              <a:t>اعدام</a:t>
            </a:r>
            <a:r>
              <a:rPr lang="ar-SA" b="1" dirty="0" smtClean="0"/>
              <a:t> من يضرب امرأة حامل إذا ترتب على ذلك وفاتها ، وفي قانون </a:t>
            </a:r>
            <a:r>
              <a:rPr lang="ar-SA" b="1" dirty="0" err="1" smtClean="0"/>
              <a:t>أشنونا</a:t>
            </a:r>
            <a:r>
              <a:rPr lang="ar-SA" b="1" dirty="0" smtClean="0"/>
              <a:t> الإعدام لست جرائم منها : </a:t>
            </a:r>
          </a:p>
          <a:p>
            <a:pPr>
              <a:buFontTx/>
              <a:buChar char="-"/>
            </a:pPr>
            <a:r>
              <a:rPr lang="ar-SA" b="1" dirty="0" smtClean="0"/>
              <a:t>الحجز الّذي يؤدي للوفاة </a:t>
            </a:r>
          </a:p>
          <a:p>
            <a:pPr>
              <a:buFontTx/>
              <a:buChar char="-"/>
            </a:pPr>
            <a:r>
              <a:rPr lang="ar-SA" b="1" dirty="0" smtClean="0"/>
              <a:t> خطف فتاة </a:t>
            </a:r>
            <a:r>
              <a:rPr lang="ar-SA" b="1" dirty="0" err="1" smtClean="0"/>
              <a:t>ومواقعتها</a:t>
            </a:r>
            <a:r>
              <a:rPr lang="ar-SA" b="1" dirty="0" smtClean="0"/>
              <a:t> </a:t>
            </a:r>
          </a:p>
          <a:p>
            <a:pPr>
              <a:buFontTx/>
              <a:buChar char="-"/>
            </a:pPr>
            <a:r>
              <a:rPr lang="ar-SA" b="1" dirty="0" smtClean="0"/>
              <a:t> الخيانة الزوجية </a:t>
            </a:r>
          </a:p>
          <a:p>
            <a:pPr>
              <a:buFontTx/>
              <a:buChar char="-"/>
            </a:pPr>
            <a:r>
              <a:rPr lang="ar-SA" b="1" dirty="0" smtClean="0"/>
              <a:t> السرقة ليلًا </a:t>
            </a:r>
          </a:p>
          <a:p>
            <a:r>
              <a:rPr lang="ar-SA" b="1" dirty="0" smtClean="0"/>
              <a:t>وفي قانون </a:t>
            </a:r>
            <a:r>
              <a:rPr lang="ar-SA" b="1" dirty="0" err="1" smtClean="0"/>
              <a:t>حمورابي</a:t>
            </a:r>
            <a:r>
              <a:rPr lang="ar-SA" b="1" dirty="0" smtClean="0"/>
              <a:t> وجد لهذه العقوبة 24 تطبيقًا ، وفي القوانين الأشورية قررت هذه العقوبة لمن يغتصب امرأة متزوجة أو من يمارس السحر وكذلك للزوجة الخائنة.</a:t>
            </a:r>
          </a:p>
          <a:p>
            <a:endParaRPr lang="ar-SA" b="1" dirty="0" smtClean="0"/>
          </a:p>
          <a:p>
            <a:r>
              <a:rPr lang="ar-SA" sz="2400" b="1" dirty="0" smtClean="0">
                <a:solidFill>
                  <a:schemeClr val="accent2">
                    <a:lumMod val="75000"/>
                  </a:schemeClr>
                </a:solidFill>
              </a:rPr>
              <a:t>وتنوعت طرق تنفيذ هذهِ العقوبة ويمكن ذكر أمثلة لتلك الطرق على النحو التالي :</a:t>
            </a:r>
          </a:p>
          <a:p>
            <a:r>
              <a:rPr lang="ar-SA" sz="2400" b="1" dirty="0" smtClean="0">
                <a:solidFill>
                  <a:schemeClr val="accent3">
                    <a:lumMod val="75000"/>
                  </a:schemeClr>
                </a:solidFill>
              </a:rPr>
              <a:t>1- الرمي بالنهر أو الاختبار النهري : </a:t>
            </a:r>
            <a:r>
              <a:rPr lang="ar-SA" b="1" dirty="0" smtClean="0"/>
              <a:t>لجرائم مثل ( بيع الخمر بأعلى من سعرها ، التلبس بالزنا ، </a:t>
            </a:r>
            <a:r>
              <a:rPr lang="ar-SA" b="1" dirty="0" err="1" smtClean="0"/>
              <a:t>مواقعة</a:t>
            </a:r>
            <a:r>
              <a:rPr lang="ar-SA" b="1" dirty="0" smtClean="0"/>
              <a:t> رجل لزوجة ابنه الّتي دخل </a:t>
            </a:r>
            <a:r>
              <a:rPr lang="ar-SA" b="1" dirty="0" err="1" smtClean="0"/>
              <a:t>بها</a:t>
            </a:r>
            <a:r>
              <a:rPr lang="ar-SA" b="1" dirty="0" smtClean="0"/>
              <a:t> ، المرأة السيئة السمعة الّتي </a:t>
            </a:r>
            <a:r>
              <a:rPr lang="ar-SA" b="1" dirty="0" err="1" smtClean="0"/>
              <a:t>تهمل</a:t>
            </a:r>
            <a:r>
              <a:rPr lang="ar-SA" b="1" dirty="0" smtClean="0"/>
              <a:t> بيتها وتخرج كثيرًا دون مبرر“ </a:t>
            </a:r>
          </a:p>
          <a:p>
            <a:r>
              <a:rPr lang="ar-SA" sz="2000" dirty="0" smtClean="0"/>
              <a:t>سبب ظهور هذهِ العقوبة بأنه كان للعراقيين آلهة النهر والّتي كانت –باعتقادهم- ستقف بجانب البريء وستغرق الجاني </a:t>
            </a:r>
          </a:p>
        </p:txBody>
      </p:sp>
    </p:spTree>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57158" y="1142984"/>
            <a:ext cx="8358246" cy="4616648"/>
          </a:xfrm>
          <a:prstGeom prst="rect">
            <a:avLst/>
          </a:prstGeom>
          <a:noFill/>
        </p:spPr>
        <p:txBody>
          <a:bodyPr wrap="square" rtlCol="1">
            <a:spAutoFit/>
          </a:bodyPr>
          <a:lstStyle/>
          <a:p>
            <a:pPr>
              <a:buFontTx/>
              <a:buChar char="-"/>
            </a:pPr>
            <a:r>
              <a:rPr lang="ar-SA" sz="2000" b="1" dirty="0" smtClean="0">
                <a:solidFill>
                  <a:schemeClr val="accent3">
                    <a:lumMod val="75000"/>
                  </a:schemeClr>
                </a:solidFill>
              </a:rPr>
              <a:t>وسيلة تلبيس الوتد (الوضع على </a:t>
            </a:r>
            <a:r>
              <a:rPr lang="ar-SA" sz="2000" b="1" dirty="0" err="1" smtClean="0">
                <a:solidFill>
                  <a:schemeClr val="accent3">
                    <a:lumMod val="75000"/>
                  </a:schemeClr>
                </a:solidFill>
              </a:rPr>
              <a:t>حازوق</a:t>
            </a:r>
            <a:r>
              <a:rPr lang="ar-SA" sz="2000" b="1" dirty="0" smtClean="0">
                <a:solidFill>
                  <a:schemeClr val="accent3">
                    <a:lumMod val="75000"/>
                  </a:schemeClr>
                </a:solidFill>
              </a:rPr>
              <a:t>) </a:t>
            </a:r>
            <a:r>
              <a:rPr lang="ar-SA" b="1" dirty="0" smtClean="0">
                <a:solidFill>
                  <a:schemeClr val="accent3">
                    <a:lumMod val="75000"/>
                  </a:schemeClr>
                </a:solidFill>
              </a:rPr>
              <a:t>: </a:t>
            </a:r>
            <a:r>
              <a:rPr lang="ar-SA" b="1" dirty="0" smtClean="0"/>
              <a:t>مثل إعدام الزوجة الّتي تقتل زوجها بسبب رغبتها بزوج آخر! </a:t>
            </a:r>
          </a:p>
          <a:p>
            <a:pPr>
              <a:buFontTx/>
              <a:buChar char="-"/>
            </a:pPr>
            <a:r>
              <a:rPr lang="ar-SA" sz="2000" b="1" dirty="0" smtClean="0">
                <a:solidFill>
                  <a:schemeClr val="accent3">
                    <a:lumMod val="75000"/>
                  </a:schemeClr>
                </a:solidFill>
              </a:rPr>
              <a:t>وسيلة الحرق </a:t>
            </a:r>
            <a:r>
              <a:rPr lang="ar-SA" sz="2000" b="1" dirty="0" smtClean="0">
                <a:solidFill>
                  <a:schemeClr val="accent4">
                    <a:lumMod val="75000"/>
                  </a:schemeClr>
                </a:solidFill>
              </a:rPr>
              <a:t>:</a:t>
            </a:r>
            <a:r>
              <a:rPr lang="ar-SA" b="1" dirty="0" smtClean="0"/>
              <a:t>مثل حرق الابن والأم المتلبسان معا بجريمة زنا ، وحرق الكاهنة إذا دخلت خمارة ، وكذلك من يسرق من منزل تشتعل فيه النيران </a:t>
            </a:r>
          </a:p>
          <a:p>
            <a:pPr>
              <a:buFontTx/>
              <a:buChar char="-"/>
            </a:pPr>
            <a:r>
              <a:rPr lang="ar-SA" sz="2000" b="1" dirty="0" smtClean="0">
                <a:solidFill>
                  <a:schemeClr val="accent3">
                    <a:lumMod val="75000"/>
                  </a:schemeClr>
                </a:solidFill>
              </a:rPr>
              <a:t>الحكم بالإعدام دون تحديد الوسيلة : </a:t>
            </a:r>
            <a:r>
              <a:rPr lang="ar-SA" b="1" dirty="0" smtClean="0"/>
              <a:t>مثل شهادة الزور ، سرقة أموال المعابد ، سرقة طفل ، إيواء هارب من سيده أو مساعدته على الهروب ، التلبس بالسرقة ، عدم </a:t>
            </a:r>
            <a:r>
              <a:rPr lang="ar-SA" b="1" dirty="0" err="1" smtClean="0"/>
              <a:t>الإنضمام</a:t>
            </a:r>
            <a:r>
              <a:rPr lang="ar-SA" b="1" dirty="0" smtClean="0"/>
              <a:t> للجيش ، الاغتصاب ، إهمال البناء . </a:t>
            </a:r>
          </a:p>
          <a:p>
            <a:endParaRPr lang="ar-SA" b="1" dirty="0" smtClean="0"/>
          </a:p>
          <a:p>
            <a:r>
              <a:rPr lang="ar-SA" sz="2400" b="1" dirty="0" smtClean="0">
                <a:solidFill>
                  <a:srgbClr val="C00000"/>
                </a:solidFill>
              </a:rPr>
              <a:t>2- عقوبة القطع أو تشويه الأعضاء : </a:t>
            </a:r>
            <a:r>
              <a:rPr lang="ar-SA" b="1" dirty="0" smtClean="0"/>
              <a:t>مثل كسر سن مقابل سن، وقطع يد الابن الّذي يضرب أباه ، وفقأ عين آخر وكسر رجل آخر بنفس الضرر الحاصل , هذا إن كان الطرفان من طبقة واحدة </a:t>
            </a:r>
          </a:p>
          <a:p>
            <a:endParaRPr lang="ar-SA" b="1" dirty="0"/>
          </a:p>
          <a:p>
            <a:r>
              <a:rPr lang="ar-SA" sz="2400" b="1" dirty="0" smtClean="0">
                <a:solidFill>
                  <a:srgbClr val="C00000"/>
                </a:solidFill>
              </a:rPr>
              <a:t>3- العقوبات المالية (التعويض) : </a:t>
            </a:r>
            <a:r>
              <a:rPr lang="ar-SA" b="1" dirty="0" smtClean="0"/>
              <a:t>مثل دفع دفع عشرة </a:t>
            </a:r>
            <a:r>
              <a:rPr lang="ar-SA" b="1" dirty="0" err="1" smtClean="0"/>
              <a:t>شواقل</a:t>
            </a:r>
            <a:r>
              <a:rPr lang="ar-SA" b="1" dirty="0" smtClean="0"/>
              <a:t> في حال جرح القدم ، ودفع ثلثي </a:t>
            </a:r>
            <a:r>
              <a:rPr lang="ar-SA" b="1" dirty="0" err="1" smtClean="0"/>
              <a:t>مينة</a:t>
            </a:r>
            <a:r>
              <a:rPr lang="ar-SA" b="1" dirty="0" smtClean="0"/>
              <a:t> من الفضة في حال قطع الأنف ، وكذلك عقوبة قذف رجل لزوجة آخر بالزنا </a:t>
            </a:r>
          </a:p>
          <a:p>
            <a:endParaRPr lang="ar-SA" b="1" dirty="0"/>
          </a:p>
          <a:p>
            <a:r>
              <a:rPr lang="ar-SA" sz="2400" b="1" dirty="0" smtClean="0"/>
              <a:t>4</a:t>
            </a:r>
            <a:r>
              <a:rPr lang="ar-SA" sz="2400" b="1" dirty="0" smtClean="0">
                <a:solidFill>
                  <a:srgbClr val="C00000"/>
                </a:solidFill>
              </a:rPr>
              <a:t>- عقوبات أخرى </a:t>
            </a:r>
            <a:r>
              <a:rPr lang="ar-SA" b="1" dirty="0" smtClean="0">
                <a:solidFill>
                  <a:schemeClr val="accent3">
                    <a:lumMod val="75000"/>
                  </a:schemeClr>
                </a:solidFill>
              </a:rPr>
              <a:t>( مثل حشو الفم بالملح – الجلد – حلق الشعر – السخرة) </a:t>
            </a:r>
          </a:p>
          <a:p>
            <a:r>
              <a:rPr lang="ar-SA" b="1" dirty="0" smtClean="0"/>
              <a:t>فكان يُحشى فم الجارية الّتي تتطاول على سيدها ، وحلق رأس من يقذف بالباطل الكاهنات أو المتزوجات من الحرائر </a:t>
            </a:r>
            <a:endParaRPr lang="ar-SA" b="1" dirty="0"/>
          </a:p>
        </p:txBody>
      </p:sp>
    </p:spTree>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357422" y="571480"/>
            <a:ext cx="4786346" cy="64294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endParaRPr lang="ar-SA"/>
          </a:p>
        </p:txBody>
      </p:sp>
      <p:sp>
        <p:nvSpPr>
          <p:cNvPr id="3" name="مربع نص 2"/>
          <p:cNvSpPr txBox="1"/>
          <p:nvPr/>
        </p:nvSpPr>
        <p:spPr>
          <a:xfrm>
            <a:off x="1000100" y="642918"/>
            <a:ext cx="7572428" cy="461665"/>
          </a:xfrm>
          <a:prstGeom prst="rect">
            <a:avLst/>
          </a:prstGeom>
          <a:noFill/>
        </p:spPr>
        <p:txBody>
          <a:bodyPr wrap="square" rtlCol="1">
            <a:spAutoFit/>
          </a:bodyPr>
          <a:lstStyle/>
          <a:p>
            <a:pPr algn="ctr"/>
            <a:r>
              <a:rPr lang="ar-SA" sz="2400" b="1" dirty="0" smtClean="0">
                <a:solidFill>
                  <a:schemeClr val="bg1"/>
                </a:solidFill>
              </a:rPr>
              <a:t>ثانيًا : خصائص العقوبة في بلاد مابين النهرين </a:t>
            </a:r>
            <a:endParaRPr lang="ar-SA" sz="2400" b="1" dirty="0">
              <a:solidFill>
                <a:schemeClr val="bg1"/>
              </a:solidFill>
            </a:endParaRPr>
          </a:p>
        </p:txBody>
      </p:sp>
      <p:sp>
        <p:nvSpPr>
          <p:cNvPr id="4" name="مربع نص 3"/>
          <p:cNvSpPr txBox="1"/>
          <p:nvPr/>
        </p:nvSpPr>
        <p:spPr>
          <a:xfrm>
            <a:off x="500034" y="1357298"/>
            <a:ext cx="8358246" cy="4893647"/>
          </a:xfrm>
          <a:prstGeom prst="rect">
            <a:avLst/>
          </a:prstGeom>
          <a:noFill/>
        </p:spPr>
        <p:txBody>
          <a:bodyPr wrap="square" rtlCol="1">
            <a:spAutoFit/>
          </a:bodyPr>
          <a:lstStyle/>
          <a:p>
            <a:r>
              <a:rPr lang="ar-SA" b="1" dirty="0" smtClean="0"/>
              <a:t>إن المتأمل في القانون العراقي القديم يجد أن العقوبات قد أتسمت بالقسوة وهذا يعكس واقع المجتمع العراقي القديم ، ولكن لا يمنعنا هذا كله من القول بأن هذا القانون قد اشتمل بين طياته على الكثير من المبادئ الجنائية الراقية وسيتضح هذا الأمر من خلال عرض خصائص العقوبة على النحو التالي : </a:t>
            </a:r>
          </a:p>
          <a:p>
            <a:endParaRPr lang="ar-SA" b="1" dirty="0"/>
          </a:p>
          <a:p>
            <a:r>
              <a:rPr lang="ar-SA" sz="2000" b="1" dirty="0" smtClean="0">
                <a:solidFill>
                  <a:srgbClr val="C00000"/>
                </a:solidFill>
              </a:rPr>
              <a:t>1- قسوة العقوبة : </a:t>
            </a:r>
            <a:r>
              <a:rPr lang="ar-SA" b="1" dirty="0" smtClean="0"/>
              <a:t>اتسمت العقوبات الواردة في القوانين العراقية القديمة بطابع القسوة ومن هذه القوانين قانون </a:t>
            </a:r>
            <a:r>
              <a:rPr lang="ar-SA" b="1" dirty="0" err="1" smtClean="0"/>
              <a:t>حمورابي</a:t>
            </a:r>
            <a:r>
              <a:rPr lang="ar-SA" b="1" dirty="0" smtClean="0"/>
              <a:t> ، حيث كان يطبق عقوبة الإعدام على العديد من الجرائم الصغيرة إضافة لقطع الأعضاء وحرق الإنسان حيًّا . </a:t>
            </a:r>
          </a:p>
          <a:p>
            <a:endParaRPr lang="ar-SA" b="1" dirty="0"/>
          </a:p>
          <a:p>
            <a:r>
              <a:rPr lang="ar-SA" sz="2000" b="1" dirty="0" smtClean="0">
                <a:solidFill>
                  <a:srgbClr val="C00000"/>
                </a:solidFill>
              </a:rPr>
              <a:t>2- التحول من العقوبات المالية إلى العقوبات البدنية : </a:t>
            </a:r>
            <a:r>
              <a:rPr lang="ar-SA" b="1" dirty="0" smtClean="0"/>
              <a:t>كانت القوانين قبل قانون </a:t>
            </a:r>
            <a:r>
              <a:rPr lang="ar-SA" b="1" dirty="0" err="1" smtClean="0"/>
              <a:t>حمورابي</a:t>
            </a:r>
            <a:r>
              <a:rPr lang="ar-SA" b="1" dirty="0" smtClean="0"/>
              <a:t> تغلب عليها العقوبات المالية أما قانون </a:t>
            </a:r>
            <a:r>
              <a:rPr lang="ar-SA" b="1" dirty="0" err="1" smtClean="0"/>
              <a:t>حمورابي</a:t>
            </a:r>
            <a:r>
              <a:rPr lang="ar-SA" b="1" dirty="0" smtClean="0"/>
              <a:t> والقوانين الّتي جاءت من بعده غلبت عليها العقوبات البدنية . </a:t>
            </a:r>
          </a:p>
          <a:p>
            <a:r>
              <a:rPr lang="ar-SA" b="1" dirty="0" smtClean="0"/>
              <a:t> </a:t>
            </a:r>
            <a:endParaRPr lang="ar-SA" b="1" dirty="0"/>
          </a:p>
          <a:p>
            <a:r>
              <a:rPr lang="ar-SA" sz="2000" b="1" dirty="0" smtClean="0">
                <a:solidFill>
                  <a:srgbClr val="C00000"/>
                </a:solidFill>
              </a:rPr>
              <a:t>3- الخروج على مبدأ شخصية العقوبة : </a:t>
            </a:r>
            <a:r>
              <a:rPr lang="ar-SA" b="1" dirty="0" smtClean="0"/>
              <a:t>في المجتمع الحديث العقوبة لا توقع إلى على شخص الجاني ولكن القانوني العراقي القديم كان عكس ذلك ومن أمثلة ذلك : </a:t>
            </a:r>
          </a:p>
          <a:p>
            <a:pPr>
              <a:buFontTx/>
              <a:buChar char="-"/>
            </a:pPr>
            <a:r>
              <a:rPr lang="ar-SA" b="1" dirty="0" smtClean="0"/>
              <a:t>الحكم بالإعدام على ابن البنّاء وترتب على ذلك الهدم موت ابن صاحب البيت </a:t>
            </a:r>
          </a:p>
          <a:p>
            <a:pPr>
              <a:buFontTx/>
              <a:buChar char="-"/>
            </a:pPr>
            <a:r>
              <a:rPr lang="ar-SA" b="1" dirty="0"/>
              <a:t> إ</a:t>
            </a:r>
            <a:r>
              <a:rPr lang="ar-SA" b="1" dirty="0" smtClean="0"/>
              <a:t>عدام بنت المتسبب في </a:t>
            </a:r>
            <a:r>
              <a:rPr lang="ar-SA" b="1" dirty="0" err="1" smtClean="0"/>
              <a:t>اجهاض</a:t>
            </a:r>
            <a:r>
              <a:rPr lang="ar-SA" b="1" dirty="0" smtClean="0"/>
              <a:t> امرأة من النبلاء </a:t>
            </a:r>
          </a:p>
          <a:p>
            <a:pPr>
              <a:buFontTx/>
              <a:buChar char="-"/>
            </a:pPr>
            <a:r>
              <a:rPr lang="ar-SA" b="1" dirty="0"/>
              <a:t> </a:t>
            </a:r>
            <a:r>
              <a:rPr lang="ar-SA" b="1" dirty="0" smtClean="0"/>
              <a:t>آخذ زوجة المغتصب إلى الدعارة </a:t>
            </a:r>
          </a:p>
          <a:p>
            <a:pPr>
              <a:buFontTx/>
              <a:buChar char="-"/>
            </a:pPr>
            <a:r>
              <a:rPr lang="ar-SA" b="1" dirty="0" smtClean="0"/>
              <a:t>وضع زوجة المدين وأولاده تحت عبودية </a:t>
            </a:r>
            <a:r>
              <a:rPr lang="ar-SA" b="1" dirty="0" err="1" smtClean="0"/>
              <a:t>دائنه</a:t>
            </a:r>
            <a:r>
              <a:rPr lang="ar-SA" b="1" dirty="0" smtClean="0"/>
              <a:t> حتى يقضي دينه .. وغيرها الكثير </a:t>
            </a:r>
          </a:p>
        </p:txBody>
      </p:sp>
    </p:spTree>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00034" y="357166"/>
            <a:ext cx="8286808" cy="6308290"/>
          </a:xfrm>
          <a:prstGeom prst="rect">
            <a:avLst/>
          </a:prstGeom>
          <a:noFill/>
        </p:spPr>
        <p:txBody>
          <a:bodyPr wrap="square" rtlCol="1">
            <a:spAutoFit/>
          </a:bodyPr>
          <a:lstStyle/>
          <a:p>
            <a:r>
              <a:rPr lang="ar-SA" sz="2000" b="1" dirty="0" smtClean="0">
                <a:solidFill>
                  <a:srgbClr val="C00000"/>
                </a:solidFill>
              </a:rPr>
              <a:t>4- بدائية بعض العقوبات : </a:t>
            </a:r>
            <a:r>
              <a:rPr lang="ar-SA" b="1" dirty="0" smtClean="0"/>
              <a:t>أحتفظ القانون العراقي القديم ببعض آثار عهد القوة وقد أنعكس ذلك على فرض عقوبات لا تتناسب مع مقدار الجرم مثل الإعدام لشخص ادعى ملكيته للقطة ولم يثبت ذلك، </a:t>
            </a:r>
            <a:r>
              <a:rPr lang="ar-SA" b="1" dirty="0" err="1" smtClean="0"/>
              <a:t>وسمل</a:t>
            </a:r>
            <a:r>
              <a:rPr lang="ar-SA" b="1" dirty="0" smtClean="0"/>
              <a:t> عين </a:t>
            </a:r>
            <a:r>
              <a:rPr lang="ar-SA" b="1" dirty="0" err="1" smtClean="0"/>
              <a:t>الأبن</a:t>
            </a:r>
            <a:r>
              <a:rPr lang="ar-SA" b="1" dirty="0" smtClean="0"/>
              <a:t> المتبنى إذا أصر على العودة إلى أبواه الأصليين . </a:t>
            </a:r>
          </a:p>
          <a:p>
            <a:endParaRPr lang="ar-SA" b="1" dirty="0" smtClean="0"/>
          </a:p>
          <a:p>
            <a:r>
              <a:rPr lang="ar-SA" sz="2000" b="1" dirty="0" smtClean="0">
                <a:solidFill>
                  <a:srgbClr val="C00000"/>
                </a:solidFill>
              </a:rPr>
              <a:t>5- عدم مراعاة صغر السن : </a:t>
            </a:r>
            <a:r>
              <a:rPr lang="ar-SA" b="1" dirty="0" smtClean="0"/>
              <a:t>لم يعرف العراقيين قديما فكرة عدم تنفيذ العقوبات في صغار السن فكانوا لا يقومون للعمر وزنًا، حيث كانوا يطبقون عقوبة الإعدام في ابن الجاني في قضية قتل ابن البنّاء، وقتل ابن المحتجز لشخص ما </a:t>
            </a:r>
          </a:p>
          <a:p>
            <a:endParaRPr lang="ar-SA" b="1" dirty="0" smtClean="0"/>
          </a:p>
          <a:p>
            <a:r>
              <a:rPr lang="ar-SA" sz="2000" b="1" dirty="0" smtClean="0">
                <a:solidFill>
                  <a:srgbClr val="C00000"/>
                </a:solidFill>
              </a:rPr>
              <a:t>6- عدم التفرقة بين المسئولية المدنية والمسئولية الجنائية : </a:t>
            </a:r>
            <a:r>
              <a:rPr lang="ar-SA" b="1" dirty="0" smtClean="0"/>
              <a:t>لم تفرق القوانين العراقية أبدًا بين هاتين المسئوليتان بل كانت كثيرة الخلط فيما بينهما </a:t>
            </a:r>
          </a:p>
          <a:p>
            <a:endParaRPr lang="ar-SA" b="1" dirty="0" smtClean="0"/>
          </a:p>
          <a:p>
            <a:r>
              <a:rPr lang="ar-SA" sz="2000" b="1" dirty="0" smtClean="0">
                <a:solidFill>
                  <a:srgbClr val="C00000"/>
                </a:solidFill>
              </a:rPr>
              <a:t>7- تقنين مبدأ عدم المساواة في العقوبة : </a:t>
            </a:r>
            <a:r>
              <a:rPr lang="ar-SA" b="1" dirty="0" smtClean="0"/>
              <a:t>حيث كانت العقوبة تتغير باختلاف الطبقة وذلك لأن المجتمع كان مقسّم إلى عدة طبقات </a:t>
            </a:r>
          </a:p>
          <a:p>
            <a:endParaRPr lang="ar-SA" b="1" dirty="0" smtClean="0"/>
          </a:p>
          <a:p>
            <a:r>
              <a:rPr lang="ar-SA" sz="2000" b="1" dirty="0" smtClean="0">
                <a:solidFill>
                  <a:srgbClr val="C00000"/>
                </a:solidFill>
              </a:rPr>
              <a:t>8- الإفراط في تطبيق عقوبة الإعدام في عهد </a:t>
            </a:r>
            <a:r>
              <a:rPr lang="ar-SA" sz="2000" b="1" dirty="0" err="1" smtClean="0">
                <a:solidFill>
                  <a:srgbClr val="C00000"/>
                </a:solidFill>
              </a:rPr>
              <a:t>حمورابي</a:t>
            </a:r>
            <a:r>
              <a:rPr lang="ar-SA" sz="2000" b="1" dirty="0" smtClean="0">
                <a:solidFill>
                  <a:srgbClr val="C00000"/>
                </a:solidFill>
              </a:rPr>
              <a:t> : </a:t>
            </a:r>
            <a:r>
              <a:rPr lang="ar-SA" b="1" dirty="0" smtClean="0"/>
              <a:t>حيث اشتمل هذا القانون على (34) تطبيقًا أو حالة لهذه العقوبة </a:t>
            </a:r>
          </a:p>
          <a:p>
            <a:endParaRPr lang="ar-SA" b="1" dirty="0" smtClean="0"/>
          </a:p>
          <a:p>
            <a:r>
              <a:rPr lang="ar-SA" sz="2000" b="1" dirty="0" smtClean="0">
                <a:solidFill>
                  <a:srgbClr val="C00000"/>
                </a:solidFill>
              </a:rPr>
              <a:t>9- عدم وجود نظرية عامة للجرائم : </a:t>
            </a:r>
            <a:r>
              <a:rPr lang="ar-SA" b="1" dirty="0" smtClean="0"/>
              <a:t>ونراه ظاهرًا في جريمتي القتل والسرقة </a:t>
            </a:r>
          </a:p>
          <a:p>
            <a:endParaRPr lang="ar-SA" b="1" dirty="0" smtClean="0"/>
          </a:p>
          <a:p>
            <a:r>
              <a:rPr lang="ar-SA" sz="2000" b="1" dirty="0" smtClean="0">
                <a:solidFill>
                  <a:srgbClr val="C00000"/>
                </a:solidFill>
              </a:rPr>
              <a:t>10 – إقرار مبدأ العقوبة والضمان ( التعويض) : </a:t>
            </a:r>
            <a:r>
              <a:rPr lang="ar-SA" b="1" dirty="0" smtClean="0"/>
              <a:t>تميزت العقوبات المالية في ذلك العصر بأنها كانت عقوبة وضمان في آنٍ واحد فهي عقوبة لأنها كبيرة وأكثر من الضرر وضمان لأنها تعويض للمجني عليه . </a:t>
            </a:r>
            <a:endParaRPr lang="ar-SA" b="1" dirty="0"/>
          </a:p>
        </p:txBody>
      </p:sp>
    </p:spTree>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85852" y="500042"/>
            <a:ext cx="7215238" cy="5847755"/>
          </a:xfrm>
          <a:prstGeom prst="rect">
            <a:avLst/>
          </a:prstGeom>
          <a:noFill/>
        </p:spPr>
        <p:txBody>
          <a:bodyPr wrap="square" rtlCol="1">
            <a:spAutoFit/>
          </a:bodyPr>
          <a:lstStyle/>
          <a:p>
            <a:r>
              <a:rPr lang="ar-SA" sz="2000" b="1" dirty="0" smtClean="0">
                <a:solidFill>
                  <a:srgbClr val="C00000"/>
                </a:solidFill>
              </a:rPr>
              <a:t>11 – التعويل على القصد الجنائي : </a:t>
            </a:r>
            <a:r>
              <a:rPr lang="ar-SA" b="1" dirty="0" smtClean="0"/>
              <a:t>قبل عهد </a:t>
            </a:r>
            <a:r>
              <a:rPr lang="ar-SA" b="1" dirty="0" err="1" smtClean="0"/>
              <a:t>جمورابي</a:t>
            </a:r>
            <a:r>
              <a:rPr lang="ar-SA" b="1" dirty="0" smtClean="0"/>
              <a:t> لم تكن تعول القوانين على القصد الجنائي – أي عن كون الجريمة </a:t>
            </a:r>
            <a:r>
              <a:rPr lang="ar-SA" b="1" dirty="0" err="1" smtClean="0"/>
              <a:t>عمدية</a:t>
            </a:r>
            <a:r>
              <a:rPr lang="ar-SA" b="1" dirty="0" smtClean="0"/>
              <a:t> أو غير </a:t>
            </a:r>
            <a:r>
              <a:rPr lang="ar-SA" b="1" dirty="0" err="1" smtClean="0"/>
              <a:t>عمدية</a:t>
            </a:r>
            <a:r>
              <a:rPr lang="ar-SA" b="1" dirty="0" smtClean="0"/>
              <a:t> – أما في عهد </a:t>
            </a:r>
            <a:r>
              <a:rPr lang="ar-SA" b="1" dirty="0" err="1" smtClean="0"/>
              <a:t>حمورابي</a:t>
            </a:r>
            <a:r>
              <a:rPr lang="ar-SA" b="1" dirty="0" smtClean="0"/>
              <a:t> فقد عوّل على القصد الجنائي واختلف مقدار العقوبة بحسب قصد الجاني ”متعمد أو غير متعمد“ </a:t>
            </a:r>
          </a:p>
          <a:p>
            <a:endParaRPr lang="ar-SA" b="1" dirty="0" smtClean="0"/>
          </a:p>
          <a:p>
            <a:r>
              <a:rPr lang="ar-SA" sz="2000" b="1" dirty="0" smtClean="0">
                <a:solidFill>
                  <a:srgbClr val="C00000"/>
                </a:solidFill>
              </a:rPr>
              <a:t>12 – معرفة موانع المسئولية الجنائية : </a:t>
            </a:r>
            <a:r>
              <a:rPr lang="ar-SA" b="1" dirty="0" smtClean="0"/>
              <a:t>حيث اعتبر العراقيون القدامى الإكراه والضرورة من موانع تنفيذ العقوبة على المُتهم . </a:t>
            </a:r>
          </a:p>
          <a:p>
            <a:endParaRPr lang="ar-SA" b="1" dirty="0" smtClean="0"/>
          </a:p>
          <a:p>
            <a:r>
              <a:rPr lang="ar-SA" sz="2000" b="1" dirty="0" smtClean="0">
                <a:solidFill>
                  <a:srgbClr val="C00000"/>
                </a:solidFill>
              </a:rPr>
              <a:t>13 – الأخذ بنظرية الظروف المشددة : </a:t>
            </a:r>
            <a:r>
              <a:rPr lang="ar-SA" b="1" dirty="0" smtClean="0"/>
              <a:t>حيث كان يعدم السارق ”حرقًا“ من بيت تشتعل فيه النيران وذلك لأنهم اعتبروا أن هذا الظرف ظرفًا مُشددًّا وأن السرقة من هذا البيت تخالف اعتبارات المروءة . </a:t>
            </a:r>
          </a:p>
          <a:p>
            <a:endParaRPr lang="ar-SA" b="1" dirty="0" smtClean="0"/>
          </a:p>
          <a:p>
            <a:r>
              <a:rPr lang="ar-SA" sz="2000" b="1" dirty="0" smtClean="0">
                <a:solidFill>
                  <a:srgbClr val="C00000"/>
                </a:solidFill>
              </a:rPr>
              <a:t>14 – تحديد أساليب تنفيذ عقوبة الإعدام : </a:t>
            </a:r>
            <a:r>
              <a:rPr lang="ar-SA" b="1" dirty="0" smtClean="0"/>
              <a:t>وهذه الخاصية تشير إلى أمرين أولًا : أنه بقدر نوع الجرم تكون الوسيلة المستخدمة ، ثانيًا : مبلغ التقدم والوعي القانوني لدى المشرع العراقي القديم . </a:t>
            </a:r>
          </a:p>
          <a:p>
            <a:endParaRPr lang="ar-SA" sz="2000" b="1" dirty="0" smtClean="0">
              <a:solidFill>
                <a:srgbClr val="C00000"/>
              </a:solidFill>
            </a:endParaRPr>
          </a:p>
          <a:p>
            <a:r>
              <a:rPr lang="ar-SA" sz="2000" b="1" dirty="0" smtClean="0">
                <a:solidFill>
                  <a:srgbClr val="C00000"/>
                </a:solidFill>
              </a:rPr>
              <a:t>15 – تقرير الجريمة بالامتناع : </a:t>
            </a:r>
            <a:r>
              <a:rPr lang="ar-SA" b="1" dirty="0" smtClean="0"/>
              <a:t>حيث نصّ القانون على </a:t>
            </a:r>
            <a:r>
              <a:rPr lang="ar-SA" b="1" dirty="0" err="1" smtClean="0"/>
              <a:t>اعدام</a:t>
            </a:r>
            <a:r>
              <a:rPr lang="ar-SA" b="1" dirty="0" smtClean="0"/>
              <a:t> بائعة الخمر التي يجتمع عندها مجرمون أو متآمرون ولم تقم بالإبلاغ عنهم .</a:t>
            </a:r>
          </a:p>
          <a:p>
            <a:endParaRPr lang="ar-SA" b="1" dirty="0" smtClean="0"/>
          </a:p>
          <a:p>
            <a:r>
              <a:rPr lang="ar-SA" sz="2000" b="1" dirty="0" smtClean="0">
                <a:solidFill>
                  <a:srgbClr val="C00000"/>
                </a:solidFill>
              </a:rPr>
              <a:t>16 – تقرير مسئولية الدولة تجاه مواطنيها : </a:t>
            </a:r>
            <a:r>
              <a:rPr lang="ar-SA" b="1" dirty="0" smtClean="0"/>
              <a:t>حيث يتم تعويض المسروق منه من حاكم المنطقة إذا لم يستطيعوا إيجاد الجاني ، وذلك قانون لا وجود له في القوانين القديمة . </a:t>
            </a:r>
            <a:endParaRPr lang="ar-SA" b="1" dirty="0"/>
          </a:p>
        </p:txBody>
      </p:sp>
    </p:spTree>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72546"/>
            <a:ext cx="8496943" cy="7755969"/>
          </a:xfrm>
          <a:prstGeom prst="rect">
            <a:avLst/>
          </a:prstGeom>
          <a:noFill/>
        </p:spPr>
        <p:txBody>
          <a:bodyPr wrap="square" rtlCol="0">
            <a:spAutoFit/>
          </a:bodyPr>
          <a:lstStyle/>
          <a:p>
            <a:pPr algn="ctr"/>
            <a:r>
              <a:rPr lang="ar-SA" sz="2400" b="1" dirty="0">
                <a:solidFill>
                  <a:schemeClr val="accent5">
                    <a:lumMod val="75000"/>
                  </a:schemeClr>
                </a:solidFill>
              </a:rPr>
              <a:t>الفرع الرابع </a:t>
            </a:r>
          </a:p>
          <a:p>
            <a:pPr algn="ctr"/>
            <a:r>
              <a:rPr lang="ar-SA" sz="2400" b="1" dirty="0">
                <a:solidFill>
                  <a:schemeClr val="accent5">
                    <a:lumMod val="75000"/>
                  </a:schemeClr>
                </a:solidFill>
              </a:rPr>
              <a:t>نظام القضاء </a:t>
            </a:r>
          </a:p>
          <a:p>
            <a:pPr algn="ctr"/>
            <a:endParaRPr lang="ar-SA" sz="2400" b="1" dirty="0"/>
          </a:p>
          <a:p>
            <a:r>
              <a:rPr lang="ar-SA" sz="2400" b="1" dirty="0"/>
              <a:t>يؤكد الكثير من الفقهاء على أن القانون في العراق كان يهدف بالدرجة الأولى إلى تحقيق العدالة والحرية و أن الملوك كانوا يتباهون كثيراً نظراً لكونهم حراساً للعدل؛ ولأن الضعيف لم يكن ينال الضيم في عهدهم ، ولأنهم لم يتركوا للأقوياء فرصة في أكل حقوق الضعفاء. </a:t>
            </a:r>
          </a:p>
          <a:p>
            <a:r>
              <a:rPr lang="ar-SA" sz="2400" b="1" dirty="0"/>
              <a:t>الواقع أن النظام القضائي في العراق القديم لم يكن على وتيرة واحدة طوال الفترات الزمنية؛ بل اختلف باختلاف المراحل التي مر بها هذا البلد؛ وذلك بسبب تأثره بالعوامل السياسية والدينية والاقتصادية. </a:t>
            </a:r>
          </a:p>
          <a:p>
            <a:endParaRPr lang="ar-SA" sz="2400" b="1" dirty="0"/>
          </a:p>
          <a:p>
            <a:pPr algn="ctr"/>
            <a:r>
              <a:rPr lang="ar-SA" sz="2400" b="1" dirty="0">
                <a:solidFill>
                  <a:schemeClr val="accent5">
                    <a:lumMod val="75000"/>
                  </a:schemeClr>
                </a:solidFill>
              </a:rPr>
              <a:t>الغصن الأول </a:t>
            </a:r>
          </a:p>
          <a:p>
            <a:pPr algn="ctr"/>
            <a:r>
              <a:rPr lang="ar-SA" sz="2400" b="1" dirty="0">
                <a:solidFill>
                  <a:schemeClr val="accent5">
                    <a:lumMod val="75000"/>
                  </a:schemeClr>
                </a:solidFill>
              </a:rPr>
              <a:t>نظام القضاء في عهد دويلات المدن </a:t>
            </a:r>
          </a:p>
          <a:p>
            <a:r>
              <a:rPr lang="ar-SA" sz="2400" b="1" dirty="0"/>
              <a:t>كان القضاء في عهد دويلات المدن محصوراً في جهتين؛ الأولى: رجال الدين (الكهنة) والثانية: المجالس المسماة (بمجالس الأعيان، أول مجالس الشيوخ، أو المجالس العامة). وكانت الجهة الأولى: تختص بنظر غالبية المنازعات وتصدر الأحكام الفاصلة فيها باسم الآلهة طبقاً للأحكام الدينية أو العرف. </a:t>
            </a:r>
          </a:p>
          <a:p>
            <a:endParaRPr lang="ar-SA" sz="2400" b="1" dirty="0"/>
          </a:p>
          <a:p>
            <a:r>
              <a:rPr lang="ar-SA" sz="2400" b="1" dirty="0"/>
              <a:t>أما الجهة الثانية: تختص بنظر بعض المنازعات التي تتعلق بالدعاوي التي تحال اليها من حاكم المدينة. </a:t>
            </a:r>
          </a:p>
          <a:p>
            <a:endParaRPr lang="ar-SA" b="1" dirty="0"/>
          </a:p>
        </p:txBody>
      </p:sp>
    </p:spTree>
    <p:extLst>
      <p:ext uri="{BB962C8B-B14F-4D97-AF65-F5344CB8AC3E}">
        <p14:creationId xmlns:p14="http://schemas.microsoft.com/office/powerpoint/2010/main" xmlns="" val="54904466"/>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332656"/>
            <a:ext cx="8233544" cy="4893647"/>
          </a:xfrm>
          <a:prstGeom prst="rect">
            <a:avLst/>
          </a:prstGeom>
          <a:noFill/>
        </p:spPr>
        <p:txBody>
          <a:bodyPr wrap="square" rtlCol="0">
            <a:spAutoFit/>
          </a:bodyPr>
          <a:lstStyle/>
          <a:p>
            <a:pPr lvl="0">
              <a:defRPr/>
            </a:pPr>
            <a:r>
              <a:rPr lang="ar-SA" sz="2400" b="1" dirty="0"/>
              <a:t>والجدير </a:t>
            </a:r>
            <a:r>
              <a:rPr lang="ar-SA" sz="2400" b="1" dirty="0" err="1"/>
              <a:t>بالملاحظه</a:t>
            </a:r>
            <a:r>
              <a:rPr lang="ar-SA" sz="2400" b="1" dirty="0"/>
              <a:t> في هذا السياق أن تشكيل جهات القضاء في عهد الدويلات سواء في الجهة الأولى أو الجهة الثانية لم يكن يشترط فيه الذكورة في الأعضاء لذا كان من ضمن الأعضاء في الجهة الأولى نساء؛ لأن النساء كانت تتولى وظائف الكهانة شأنها في ذلك شأن الرجل؛ وكذا كانت تُمثل النساء في العضوية الثانية. </a:t>
            </a:r>
          </a:p>
          <a:p>
            <a:pPr lvl="0">
              <a:defRPr/>
            </a:pPr>
            <a:endParaRPr lang="ar-SA" sz="2400" b="1" dirty="0"/>
          </a:p>
          <a:p>
            <a:pPr lvl="0">
              <a:defRPr/>
            </a:pPr>
            <a:r>
              <a:rPr lang="ar-SA" sz="2400" b="1" dirty="0"/>
              <a:t>والواقع أن دور كل من الجهتين الموكل إليهما حسم المنازعات قد تراجع بمرور الزمن شيئاً فشيئاً؛ وذلك كله مرده إلى التغيير الذي أصاب أغلب الدويلات وتحول الحكم فيها إلى ملكي وراثي.</a:t>
            </a:r>
          </a:p>
          <a:p>
            <a:pPr lvl="0">
              <a:defRPr/>
            </a:pPr>
            <a:endParaRPr lang="ar-SA" sz="2400" b="1" dirty="0"/>
          </a:p>
          <a:p>
            <a:pPr lvl="0">
              <a:defRPr/>
            </a:pPr>
            <a:r>
              <a:rPr lang="ar-SA" sz="2400" b="1" dirty="0"/>
              <a:t>بيد أن هذا التراجع لم يترتب عليه سحب كافة الصلاحيات من الجهتين القضائيتين؛ بل قلصت اختصاصهما فقط وأصبحت محدودة للغاية. </a:t>
            </a:r>
          </a:p>
          <a:p>
            <a:pPr lvl="0">
              <a:defRPr/>
            </a:pPr>
            <a:r>
              <a:rPr lang="ar-SA" sz="2400" b="1" dirty="0"/>
              <a:t>بخصوص الجهة الأولى: ظل لها صلاحية الفصل في المنازعات الدينية </a:t>
            </a:r>
          </a:p>
          <a:p>
            <a:pPr lvl="0">
              <a:defRPr/>
            </a:pPr>
            <a:r>
              <a:rPr lang="ar-SA" sz="2400" b="1" dirty="0"/>
              <a:t>الجهة الثانية: ظلت تنظر بعض المنازعات البسيطة. </a:t>
            </a:r>
          </a:p>
        </p:txBody>
      </p:sp>
    </p:spTree>
    <p:extLst>
      <p:ext uri="{BB962C8B-B14F-4D97-AF65-F5344CB8AC3E}">
        <p14:creationId xmlns:p14="http://schemas.microsoft.com/office/powerpoint/2010/main" xmlns="" val="76288571"/>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79512" y="116632"/>
            <a:ext cx="8784976" cy="6552728"/>
          </a:xfrm>
        </p:spPr>
        <p:txBody>
          <a:bodyPr>
            <a:normAutofit/>
          </a:bodyPr>
          <a:lstStyle/>
          <a:p>
            <a:pPr marL="0" indent="0">
              <a:buNone/>
            </a:pPr>
            <a:r>
              <a:rPr lang="ar-SA" sz="2800" b="1" dirty="0">
                <a:cs typeface="+mj-cs"/>
              </a:rPr>
              <a:t>أولاً: نظم الحكم في دويلات المدن </a:t>
            </a:r>
            <a:r>
              <a:rPr lang="ar-SA" sz="2400" b="1" dirty="0">
                <a:cs typeface="+mj-cs"/>
              </a:rPr>
              <a:t>(دويلات دينية كهنوتية)</a:t>
            </a:r>
          </a:p>
          <a:p>
            <a:pPr marL="0" indent="0">
              <a:buNone/>
            </a:pPr>
            <a:endParaRPr lang="ar-SA" sz="2400" b="1" dirty="0">
              <a:cs typeface="+mj-cs"/>
            </a:endParaRPr>
          </a:p>
          <a:p>
            <a:pPr marL="0" indent="0" algn="just">
              <a:buNone/>
            </a:pPr>
            <a:r>
              <a:rPr lang="ar-SA" b="1" u="sng" dirty="0">
                <a:solidFill>
                  <a:srgbClr val="FF0000"/>
                </a:solidFill>
                <a:cs typeface="+mj-cs"/>
              </a:rPr>
              <a:t>1- ماهية نظام الحكم في دويلات المدن</a:t>
            </a:r>
            <a:r>
              <a:rPr lang="ar-SA" b="1" dirty="0">
                <a:cs typeface="+mj-cs"/>
              </a:rPr>
              <a:t>: </a:t>
            </a:r>
            <a:r>
              <a:rPr lang="ar-SA" b="1" dirty="0">
                <a:solidFill>
                  <a:srgbClr val="0070C0"/>
                </a:solidFill>
                <a:cs typeface="+mj-cs"/>
              </a:rPr>
              <a:t>يقصد بوجود دولة صغيره قائمه  بذاتها ومستقلة عن باقي الدويلات الأخرى ؛وتمارس سلطاتها على إقليم محدد ؛ وينظم تحت لواء هذه الدويلة عدداً من المدن والقرى الصغيرة </a:t>
            </a:r>
            <a:r>
              <a:rPr lang="ar-SA" b="1" dirty="0">
                <a:cs typeface="+mj-cs"/>
              </a:rPr>
              <a:t>.ولم يكن </a:t>
            </a:r>
            <a:r>
              <a:rPr lang="ar-SA" b="1" dirty="0">
                <a:solidFill>
                  <a:srgbClr val="7030A0"/>
                </a:solidFill>
                <a:cs typeface="+mj-cs"/>
              </a:rPr>
              <a:t>يشغل بال كل دويلة</a:t>
            </a:r>
            <a:r>
              <a:rPr lang="ar-SA" b="1" dirty="0">
                <a:cs typeface="+mj-cs"/>
              </a:rPr>
              <a:t> سوى </a:t>
            </a:r>
            <a:r>
              <a:rPr lang="ar-SA" b="1" dirty="0">
                <a:solidFill>
                  <a:srgbClr val="7030A0"/>
                </a:solidFill>
                <a:cs typeface="+mj-cs"/>
              </a:rPr>
              <a:t>المحافظة على استقلال إقليمها إذ ما تعرضت للغزو</a:t>
            </a:r>
            <a:r>
              <a:rPr lang="ar-SA" b="1" dirty="0">
                <a:cs typeface="+mj-cs"/>
              </a:rPr>
              <a:t> وكان هذه الدويلات </a:t>
            </a:r>
            <a:r>
              <a:rPr lang="ar-SA" b="1" dirty="0">
                <a:solidFill>
                  <a:schemeClr val="accent6">
                    <a:lumMod val="75000"/>
                  </a:schemeClr>
                </a:solidFill>
                <a:cs typeface="+mj-cs"/>
              </a:rPr>
              <a:t>متحاربة احياناً ومتآخية أحياناً أخرى</a:t>
            </a:r>
            <a:r>
              <a:rPr lang="ar-SA" b="1" dirty="0">
                <a:cs typeface="+mj-cs"/>
              </a:rPr>
              <a:t>. </a:t>
            </a:r>
            <a:r>
              <a:rPr lang="ar-SA" b="1" dirty="0">
                <a:solidFill>
                  <a:srgbClr val="C00000"/>
                </a:solidFill>
                <a:cs typeface="+mj-cs"/>
              </a:rPr>
              <a:t>وكان لكل دويلة حاكم وقانون ودين خاص بها  فلكل دويلة نظامها وتقاليدها وسلالتها الحاكمة</a:t>
            </a:r>
            <a:r>
              <a:rPr lang="ar-SA" b="1" dirty="0">
                <a:cs typeface="+mj-cs"/>
              </a:rPr>
              <a:t>.</a:t>
            </a:r>
          </a:p>
          <a:p>
            <a:pPr marL="0" indent="0" algn="just">
              <a:buNone/>
            </a:pPr>
            <a:endParaRPr lang="ar-SA" b="1" dirty="0">
              <a:cs typeface="+mj-cs"/>
            </a:endParaRPr>
          </a:p>
          <a:p>
            <a:pPr marL="0" indent="0" algn="just">
              <a:buNone/>
            </a:pPr>
            <a:r>
              <a:rPr lang="ar-SA" b="1" dirty="0">
                <a:cs typeface="+mj-cs"/>
              </a:rPr>
              <a:t>ومن الثابت تاريخياً أن </a:t>
            </a:r>
            <a:r>
              <a:rPr lang="ar-SA" b="1" dirty="0">
                <a:solidFill>
                  <a:srgbClr val="0070C0"/>
                </a:solidFill>
                <a:cs typeface="+mj-cs"/>
              </a:rPr>
              <a:t>حكام العراق </a:t>
            </a:r>
            <a:r>
              <a:rPr lang="ar-SA" b="1" dirty="0" smtClean="0">
                <a:solidFill>
                  <a:srgbClr val="0070C0"/>
                </a:solidFill>
                <a:cs typeface="+mj-cs"/>
              </a:rPr>
              <a:t>القديم في ظل نظام الدويلات او في ظل نزاعات التوحيد ؛ </a:t>
            </a:r>
            <a:r>
              <a:rPr lang="ar-SA" b="1" dirty="0">
                <a:solidFill>
                  <a:srgbClr val="0070C0"/>
                </a:solidFill>
                <a:cs typeface="+mj-cs"/>
              </a:rPr>
              <a:t>قد أقاموا حكمهم على أساس نظرية التفويض الإلهي ولهذا يمكن القول أن نظام الحكم كان نظام الحكم نظاماً دينياً مع اختلاف الديانة من عصر إلى أخر ومن مدينة إلى أخرى</a:t>
            </a:r>
            <a:r>
              <a:rPr lang="ar-SA" b="1" dirty="0">
                <a:cs typeface="+mj-cs"/>
              </a:rPr>
              <a:t> </a:t>
            </a:r>
            <a:r>
              <a:rPr lang="ar-SA" b="1" dirty="0">
                <a:solidFill>
                  <a:srgbClr val="7030A0"/>
                </a:solidFill>
                <a:cs typeface="+mj-cs"/>
              </a:rPr>
              <a:t>فعبادة الدويلات وآلهتها كانت تختلف عن بعضها البعض. </a:t>
            </a:r>
            <a:r>
              <a:rPr lang="ar-SA" b="1" dirty="0">
                <a:solidFill>
                  <a:srgbClr val="00B050"/>
                </a:solidFill>
                <a:cs typeface="+mj-cs"/>
              </a:rPr>
              <a:t>أما في عصر توحيد </a:t>
            </a:r>
            <a:r>
              <a:rPr lang="ar-SA" b="1" dirty="0" smtClean="0">
                <a:solidFill>
                  <a:srgbClr val="00B050"/>
                </a:solidFill>
                <a:cs typeface="+mj-cs"/>
              </a:rPr>
              <a:t>حمورابى </a:t>
            </a:r>
            <a:r>
              <a:rPr lang="ar-SA" b="1" dirty="0">
                <a:solidFill>
                  <a:srgbClr val="00B050"/>
                </a:solidFill>
                <a:cs typeface="+mj-cs"/>
              </a:rPr>
              <a:t>وحد الديانة في الدولة حيث اصبحت الديانة إتباع عقيدة الإله مردوك. </a:t>
            </a:r>
          </a:p>
          <a:p>
            <a:endParaRPr lang="ar-SA" b="1" dirty="0">
              <a:cs typeface="+mj-cs"/>
            </a:endParaRPr>
          </a:p>
        </p:txBody>
      </p:sp>
    </p:spTree>
    <p:extLst>
      <p:ext uri="{BB962C8B-B14F-4D97-AF65-F5344CB8AC3E}">
        <p14:creationId xmlns:p14="http://schemas.microsoft.com/office/powerpoint/2010/main" xmlns="" val="2217508878"/>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476672"/>
            <a:ext cx="8424936" cy="5632311"/>
          </a:xfrm>
          <a:prstGeom prst="rect">
            <a:avLst/>
          </a:prstGeom>
          <a:noFill/>
        </p:spPr>
        <p:txBody>
          <a:bodyPr wrap="square" rtlCol="0">
            <a:spAutoFit/>
          </a:bodyPr>
          <a:lstStyle/>
          <a:p>
            <a:pPr algn="ctr"/>
            <a:r>
              <a:rPr lang="ar-SA" sz="2000" b="1" dirty="0">
                <a:solidFill>
                  <a:schemeClr val="accent5">
                    <a:lumMod val="75000"/>
                  </a:schemeClr>
                </a:solidFill>
              </a:rPr>
              <a:t>الغصن الثاني </a:t>
            </a:r>
          </a:p>
          <a:p>
            <a:pPr algn="ctr"/>
            <a:r>
              <a:rPr lang="ar-SA" sz="2000" b="1" dirty="0">
                <a:solidFill>
                  <a:schemeClr val="accent5">
                    <a:lumMod val="75000"/>
                  </a:schemeClr>
                </a:solidFill>
              </a:rPr>
              <a:t>نظام القضاء في عهد الدولة الموحدة </a:t>
            </a:r>
          </a:p>
          <a:p>
            <a:pPr algn="ctr"/>
            <a:endParaRPr lang="ar-SA" sz="2000" b="1" dirty="0">
              <a:solidFill>
                <a:schemeClr val="accent5">
                  <a:lumMod val="75000"/>
                </a:schemeClr>
              </a:solidFill>
            </a:endParaRPr>
          </a:p>
          <a:p>
            <a:r>
              <a:rPr lang="ar-SA" sz="2000" b="1" dirty="0"/>
              <a:t>اختلف الفقهاء حول طبيعة القضاء في ظل هذا التغير اختلافاً كبيراً، بيد أن هذا الاختلاف لم يتطرق لبعض الجوانب الأخرى؛ مثل الجهات المختصة بالفصل في النازعات ، وأعوان القضاة ،ووحدة جهات التقاضي ... الخ.</a:t>
            </a:r>
          </a:p>
          <a:p>
            <a:r>
              <a:rPr lang="ar-SA" sz="2000" dirty="0"/>
              <a:t>أولا: طبيعة القضاء في عهد الدولة الموحدة :</a:t>
            </a:r>
          </a:p>
          <a:p>
            <a:r>
              <a:rPr lang="ar-SA" sz="2000" b="1" dirty="0">
                <a:solidFill>
                  <a:srgbClr val="FF0000"/>
                </a:solidFill>
              </a:rPr>
              <a:t>الاتجاه الأول: </a:t>
            </a:r>
            <a:r>
              <a:rPr lang="ar-SA" sz="2000" b="1" dirty="0"/>
              <a:t>يرى جانب من الفقه أن القضاء في ظل عهد حمورابي كان قضاءً دينياً </a:t>
            </a:r>
          </a:p>
          <a:p>
            <a:r>
              <a:rPr lang="ar-SA" sz="2000" b="1" dirty="0"/>
              <a:t>ويستند أنصار هذا الاتجاه على عدة حجج منها: أن إجراءات التقاضي كانت تتم في المعابد والعثور على بعض الوثائق التي تشير إلى وصف القضاة بأنهم قضاة بابل أي الإله مردودك ، أو قضاة سبار أي الإله </a:t>
            </a:r>
            <a:r>
              <a:rPr lang="ar-SA" sz="2000" b="1" dirty="0" err="1"/>
              <a:t>شمش</a:t>
            </a:r>
            <a:r>
              <a:rPr lang="ar-SA" sz="2000" b="1" dirty="0"/>
              <a:t>. </a:t>
            </a:r>
          </a:p>
          <a:p>
            <a:r>
              <a:rPr lang="ar-SA" sz="2000" b="1" dirty="0"/>
              <a:t> </a:t>
            </a:r>
            <a:r>
              <a:rPr lang="ar-SA" sz="2000" b="1" dirty="0">
                <a:solidFill>
                  <a:srgbClr val="FF0000"/>
                </a:solidFill>
              </a:rPr>
              <a:t>الاتجاه الثاني: </a:t>
            </a:r>
            <a:r>
              <a:rPr lang="ar-SA" sz="2000" b="1" dirty="0"/>
              <a:t>يرى جانب من الفقه أن القضاء كان دينياً في بداية عهد حمورابي؛ ثم تحول الى قضاء مدني فيما بعد. </a:t>
            </a:r>
          </a:p>
          <a:p>
            <a:r>
              <a:rPr lang="ar-SA" sz="2000" b="1" dirty="0">
                <a:solidFill>
                  <a:srgbClr val="FF0000"/>
                </a:solidFill>
              </a:rPr>
              <a:t>الاتجاه الثالث: </a:t>
            </a:r>
            <a:r>
              <a:rPr lang="ar-SA" sz="2000" b="1" dirty="0"/>
              <a:t>يرى البعض من الفقهاء أن القضاء قد تحول الى قضاء مدني منذ بداية العصر البابلي أي قبل عهد حمورابي. </a:t>
            </a:r>
          </a:p>
          <a:p>
            <a:r>
              <a:rPr lang="ar-SA" sz="2000" b="1" dirty="0">
                <a:solidFill>
                  <a:srgbClr val="FF0000"/>
                </a:solidFill>
              </a:rPr>
              <a:t>الاتجاه الرابع: </a:t>
            </a:r>
            <a:r>
              <a:rPr lang="ar-SA" sz="2000" b="1" dirty="0"/>
              <a:t>يرى أنصار هذا الاتجاه أن القضاء في عهد حمورابي كان قضاء دينيا ومدنياً في آن واحد </a:t>
            </a:r>
          </a:p>
          <a:p>
            <a:r>
              <a:rPr lang="ar-SA" sz="2000" b="1" dirty="0">
                <a:solidFill>
                  <a:srgbClr val="FF0000"/>
                </a:solidFill>
              </a:rPr>
              <a:t>الاتجاه الخامس: </a:t>
            </a:r>
            <a:r>
              <a:rPr lang="ar-SA" sz="2000" b="1" dirty="0"/>
              <a:t>أن القضاء أصبح قضاء مدنيا مستقلا اعتباراً من عهد الملك حمورابي.</a:t>
            </a:r>
          </a:p>
        </p:txBody>
      </p:sp>
    </p:spTree>
    <p:extLst>
      <p:ext uri="{BB962C8B-B14F-4D97-AF65-F5344CB8AC3E}">
        <p14:creationId xmlns:p14="http://schemas.microsoft.com/office/powerpoint/2010/main" xmlns="" val="762737744"/>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3528" y="836712"/>
            <a:ext cx="8617024" cy="4708981"/>
          </a:xfrm>
          <a:prstGeom prst="rect">
            <a:avLst/>
          </a:prstGeom>
          <a:noFill/>
        </p:spPr>
        <p:txBody>
          <a:bodyPr wrap="square" rtlCol="0">
            <a:spAutoFit/>
          </a:bodyPr>
          <a:lstStyle/>
          <a:p>
            <a:pPr lvl="0">
              <a:defRPr/>
            </a:pPr>
            <a:r>
              <a:rPr lang="ar-SA" sz="2000" b="1" dirty="0">
                <a:solidFill>
                  <a:schemeClr val="accent5">
                    <a:lumMod val="75000"/>
                  </a:schemeClr>
                </a:solidFill>
              </a:rPr>
              <a:t>ثانياً : الجهات المختصة بالفصل في المنازعات في الدولة الموحدة: </a:t>
            </a:r>
            <a:r>
              <a:rPr lang="ar-SA" sz="2000" b="1" dirty="0"/>
              <a:t>تعددت الجهات المختصة بالقضاء في عهد حمورابي وتتمثل هذه الجهات في الآتي: </a:t>
            </a:r>
          </a:p>
          <a:p>
            <a:pPr lvl="0">
              <a:defRPr/>
            </a:pPr>
            <a:r>
              <a:rPr lang="ar-SA" sz="2000" b="1" dirty="0"/>
              <a:t>١- الملك : كان الملك يعتبر القاضي الأكبر أو رئيس السلطة القضائية و أن الملك كان يصطفي بعض القضاة الذين يتوسم فيهم الكفاءة العالية ويجعلهم الى جواره للقيام بمهمة تفسير القانون. </a:t>
            </a:r>
          </a:p>
          <a:p>
            <a:pPr lvl="0">
              <a:defRPr/>
            </a:pPr>
            <a:endParaRPr lang="ar-SA" sz="2000" b="1" dirty="0"/>
          </a:p>
          <a:p>
            <a:pPr lvl="0">
              <a:defRPr/>
            </a:pPr>
            <a:r>
              <a:rPr lang="ar-SA" sz="2000" b="1" dirty="0"/>
              <a:t>٢- محاكم الأقاليم : وجدت في عاصمة كل إقليم من أقاليم الدولة محكمة؛ وكان نطاق اختصاصها المكاني والنوعي </a:t>
            </a:r>
            <a:r>
              <a:rPr lang="ar-SA" sz="2000" b="1" dirty="0" err="1"/>
              <a:t>والولائي</a:t>
            </a:r>
            <a:r>
              <a:rPr lang="ar-SA" sz="2000" b="1" dirty="0"/>
              <a:t> شاملا لكافة الإقليم، وكانت هذه المحاكم تشكل من عدد من القضاة يتراوح بين أربعة - ثمانية قضاة.</a:t>
            </a:r>
          </a:p>
          <a:p>
            <a:pPr lvl="0">
              <a:defRPr/>
            </a:pPr>
            <a:endParaRPr lang="ar-SA" sz="2000" b="1" dirty="0"/>
          </a:p>
          <a:p>
            <a:pPr lvl="0">
              <a:defRPr/>
            </a:pPr>
            <a:r>
              <a:rPr lang="ar-SA" sz="2000" b="1" dirty="0"/>
              <a:t>٣- محكمة حاكم الإقليم : تشير الوثائق الى ان وثائق حاكم الإقليم كان يتمتع ببعض الاختصاصات قضائية الى جوار عمله الذي كان ذا صبغة اداريه محضه. </a:t>
            </a:r>
          </a:p>
          <a:p>
            <a:pPr lvl="0">
              <a:defRPr/>
            </a:pPr>
            <a:endParaRPr lang="ar-SA" sz="2000" b="1" dirty="0"/>
          </a:p>
          <a:p>
            <a:pPr lvl="0">
              <a:defRPr/>
            </a:pPr>
            <a:r>
              <a:rPr lang="ar-SA" sz="2000" b="1" dirty="0"/>
              <a:t>٤- مجالس الاعيان : ظلت هذه المجالس على الرغم من تقليص دورها موجودة في عهد الملك </a:t>
            </a:r>
            <a:r>
              <a:rPr lang="ar-SA" sz="2000" b="1" dirty="0" err="1"/>
              <a:t>حورابي</a:t>
            </a:r>
            <a:r>
              <a:rPr lang="ar-SA" sz="2000" b="1" dirty="0"/>
              <a:t>؛ وقد أوكل لها هذا الملك اختصاصات محددة منها </a:t>
            </a:r>
            <a:r>
              <a:rPr lang="ar-SA" sz="2000" b="1" dirty="0" err="1"/>
              <a:t>ماكان</a:t>
            </a:r>
            <a:r>
              <a:rPr lang="ar-SA" sz="2000" b="1" dirty="0"/>
              <a:t> مقرر لها قبله. مثل: الفصل في القضايا التي تتعلق بالقضاة كتغير القاضي حكماً قضائياً بعد إصداره. </a:t>
            </a:r>
          </a:p>
        </p:txBody>
      </p:sp>
    </p:spTree>
    <p:extLst>
      <p:ext uri="{BB962C8B-B14F-4D97-AF65-F5344CB8AC3E}">
        <p14:creationId xmlns:p14="http://schemas.microsoft.com/office/powerpoint/2010/main" xmlns="" val="1011637524"/>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404664"/>
            <a:ext cx="8424935" cy="6370975"/>
          </a:xfrm>
          <a:prstGeom prst="rect">
            <a:avLst/>
          </a:prstGeom>
          <a:noFill/>
        </p:spPr>
        <p:txBody>
          <a:bodyPr wrap="square" rtlCol="0">
            <a:spAutoFit/>
          </a:bodyPr>
          <a:lstStyle/>
          <a:p>
            <a:pPr lvl="0">
              <a:defRPr/>
            </a:pPr>
            <a:r>
              <a:rPr lang="ar-SA" sz="2400" b="1" dirty="0"/>
              <a:t>٥- القضاء الديني: رأينا أن دور الكهنة في خصوص القضاء الذي كان يمارسه الكهنة في المعابد قد تقلص –أيضاً- في نهاية عصر الدويلات؛ وفي عهد حمورابي تقلص كذلك القضاء الديني؛ وظهر بدلاً عنه ما يسمى بالقضاء المدني</a:t>
            </a:r>
            <a:r>
              <a:rPr lang="ar-SA" sz="2400" dirty="0"/>
              <a:t>.</a:t>
            </a:r>
          </a:p>
          <a:p>
            <a:pPr lvl="0">
              <a:defRPr/>
            </a:pPr>
            <a:endParaRPr lang="ar-SA" sz="2400" dirty="0"/>
          </a:p>
          <a:p>
            <a:pPr lvl="0">
              <a:defRPr/>
            </a:pPr>
            <a:r>
              <a:rPr lang="ar-SA" sz="2400" b="1" dirty="0">
                <a:solidFill>
                  <a:schemeClr val="accent5">
                    <a:lumMod val="75000"/>
                  </a:schemeClr>
                </a:solidFill>
              </a:rPr>
              <a:t>ثالثاً : أعوان القضاة : </a:t>
            </a:r>
          </a:p>
          <a:p>
            <a:pPr lvl="0">
              <a:defRPr/>
            </a:pPr>
            <a:r>
              <a:rPr lang="ar-SA" sz="2400" b="1" dirty="0"/>
              <a:t>من الثابت أن مهمة القضاء تستلزم وجود عدداً من أعوان القضاة للقيام ببعض الأمور الإدارية التي تستلزمها تأدية مهمة القاضي على خير وجه، وفي عهد حمورابي، حيث تشير الوثائق أن المحاكم كان يوجد بها جهازا إداريا مهمته معاونة القاضي.</a:t>
            </a:r>
          </a:p>
          <a:p>
            <a:pPr lvl="0">
              <a:defRPr/>
            </a:pPr>
            <a:endParaRPr lang="ar-SA" sz="2400" b="1" dirty="0"/>
          </a:p>
          <a:p>
            <a:r>
              <a:rPr lang="ar-SA" sz="2400" b="1" dirty="0">
                <a:solidFill>
                  <a:schemeClr val="accent5">
                    <a:lumMod val="75000"/>
                  </a:schemeClr>
                </a:solidFill>
              </a:rPr>
              <a:t>رابعا: وحدة جهات التقاضي : </a:t>
            </a:r>
          </a:p>
          <a:p>
            <a:pPr lvl="0">
              <a:defRPr/>
            </a:pPr>
            <a:r>
              <a:rPr lang="ar-SA" sz="2400" b="1" dirty="0"/>
              <a:t>نقصد بوحدة جهات التقاضي أمرين معاً: الأول: أن القضاء في القانون العراقي القديم لم يكن قضاء متخصصا؛ فلم يكن هناك قضاء إداريا وقضاء جنائيا ومدنيا وتجاريا بل كان القاضي المختص ينظر كافة المنازعات. </a:t>
            </a:r>
          </a:p>
          <a:p>
            <a:pPr lvl="0">
              <a:defRPr/>
            </a:pPr>
            <a:r>
              <a:rPr lang="ar-SA" sz="2400" b="1" dirty="0"/>
              <a:t>الأمر الثاني: فنقصد به أن ولاية القضاء كانت تشمل جميع رعايا الدولة. </a:t>
            </a:r>
          </a:p>
          <a:p>
            <a:pPr lvl="0">
              <a:defRPr/>
            </a:pPr>
            <a:endParaRPr lang="ar-SA" sz="2400" b="1" dirty="0"/>
          </a:p>
          <a:p>
            <a:pPr lvl="0">
              <a:defRPr/>
            </a:pPr>
            <a:endParaRPr lang="ar-SA" sz="2400" b="1" dirty="0"/>
          </a:p>
        </p:txBody>
      </p:sp>
    </p:spTree>
    <p:extLst>
      <p:ext uri="{BB962C8B-B14F-4D97-AF65-F5344CB8AC3E}">
        <p14:creationId xmlns:p14="http://schemas.microsoft.com/office/powerpoint/2010/main" xmlns="" val="226420176"/>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488" y="214290"/>
            <a:ext cx="7772400" cy="1500197"/>
          </a:xfrm>
        </p:spPr>
        <p:txBody>
          <a:bodyPr>
            <a:normAutofit/>
          </a:bodyPr>
          <a:lstStyle/>
          <a:p>
            <a:r>
              <a:rPr lang="ar-SA" sz="3600" dirty="0" smtClean="0">
                <a:solidFill>
                  <a:schemeClr val="accent5">
                    <a:lumMod val="75000"/>
                  </a:schemeClr>
                </a:solidFill>
              </a:rPr>
              <a:t>  </a:t>
            </a:r>
            <a:r>
              <a:rPr lang="ar-SA" sz="3200" b="1" dirty="0" smtClean="0">
                <a:solidFill>
                  <a:schemeClr val="accent5">
                    <a:lumMod val="75000"/>
                  </a:schemeClr>
                </a:solidFill>
                <a:cs typeface="+mn-cs"/>
              </a:rPr>
              <a:t>خامساً : إجراءات التقاضي :</a:t>
            </a:r>
            <a:r>
              <a:rPr lang="ar-SA" sz="3200" dirty="0" smtClean="0">
                <a:solidFill>
                  <a:schemeClr val="accent5">
                    <a:lumMod val="75000"/>
                  </a:schemeClr>
                </a:solidFill>
                <a:cs typeface="+mn-cs"/>
              </a:rPr>
              <a:t/>
            </a:r>
            <a:br>
              <a:rPr lang="ar-SA" sz="3200" dirty="0" smtClean="0">
                <a:solidFill>
                  <a:schemeClr val="accent5">
                    <a:lumMod val="75000"/>
                  </a:schemeClr>
                </a:solidFill>
                <a:cs typeface="+mn-cs"/>
              </a:rPr>
            </a:br>
            <a:endParaRPr lang="ar-SA" sz="3200" dirty="0">
              <a:solidFill>
                <a:schemeClr val="accent5">
                  <a:lumMod val="75000"/>
                </a:schemeClr>
              </a:solidFill>
              <a:cs typeface="+mn-cs"/>
            </a:endParaRPr>
          </a:p>
        </p:txBody>
      </p:sp>
      <p:sp>
        <p:nvSpPr>
          <p:cNvPr id="4" name="Subtitle 3"/>
          <p:cNvSpPr>
            <a:spLocks noGrp="1"/>
          </p:cNvSpPr>
          <p:nvPr>
            <p:ph type="subTitle" idx="1"/>
          </p:nvPr>
        </p:nvSpPr>
        <p:spPr>
          <a:xfrm>
            <a:off x="785786" y="1285860"/>
            <a:ext cx="7986746" cy="5286412"/>
          </a:xfrm>
        </p:spPr>
        <p:txBody>
          <a:bodyPr>
            <a:normAutofit/>
          </a:bodyPr>
          <a:lstStyle/>
          <a:p>
            <a:pPr algn="just"/>
            <a:r>
              <a:rPr lang="ar-SA" sz="2400" b="1" dirty="0" smtClean="0">
                <a:solidFill>
                  <a:schemeClr val="tx1"/>
                </a:solidFill>
                <a:latin typeface="+mj-lt"/>
                <a:cs typeface="+mj-cs"/>
              </a:rPr>
              <a:t>تشير الوثائق إلى أن اتصال المحكمة بالدعوى القضائية كان يبدأ مع اقامة الدعوى أمام المحكمة , سواء من قبل المدعي بالحق او من قبل المتضرر , او بمعرفة المجني عليه. </a:t>
            </a:r>
          </a:p>
          <a:p>
            <a:pPr algn="just"/>
            <a:r>
              <a:rPr lang="ar-SA" sz="2400" b="1" dirty="0" smtClean="0">
                <a:solidFill>
                  <a:schemeClr val="tx1"/>
                </a:solidFill>
                <a:latin typeface="+mj-lt"/>
                <a:cs typeface="+mj-cs"/>
              </a:rPr>
              <a:t>وبعد ذلك تنعقد المحكمة لفحص الادلة المقدمة من قبل المدعي ، ومن ثم يستدعى المدعى عليه لسماع اقواله</a:t>
            </a:r>
            <a:r>
              <a:rPr lang="ar-SA" sz="2400" b="1" dirty="0">
                <a:solidFill>
                  <a:schemeClr val="tx1"/>
                </a:solidFill>
                <a:latin typeface="+mj-lt"/>
                <a:cs typeface="+mj-cs"/>
              </a:rPr>
              <a:t> </a:t>
            </a:r>
            <a:r>
              <a:rPr lang="ar-SA" sz="2400" b="1" dirty="0" smtClean="0">
                <a:solidFill>
                  <a:schemeClr val="tx1"/>
                </a:solidFill>
                <a:latin typeface="+mj-lt"/>
                <a:cs typeface="+mj-cs"/>
              </a:rPr>
              <a:t>.</a:t>
            </a:r>
            <a:endParaRPr lang="ar-SA" sz="2400" b="1" dirty="0">
              <a:solidFill>
                <a:schemeClr val="tx1"/>
              </a:solidFill>
              <a:latin typeface="+mj-lt"/>
              <a:cs typeface="+mj-cs"/>
            </a:endParaRPr>
          </a:p>
          <a:p>
            <a:pPr algn="just"/>
            <a:r>
              <a:rPr lang="ar-SA" sz="2400" b="1" dirty="0" smtClean="0">
                <a:solidFill>
                  <a:schemeClr val="tx1"/>
                </a:solidFill>
                <a:latin typeface="+mj-lt"/>
                <a:cs typeface="+mj-cs"/>
              </a:rPr>
              <a:t>وبعد ذلك تقوم المحكمة بسماع الشهود (ان وجدوا) وإذا استدعى الامر حلف اليمين استعانت المحكمة برجال الدين , وبعد ما تنتهي المحكمة من كل ما سبق تخلوا المحكمة للمداولة تمهيداً للإصدار حكماً قضائياً فاصلاً في موضوع المخاصمة.</a:t>
            </a:r>
            <a:endParaRPr lang="ar-SA" sz="2400" b="1" dirty="0">
              <a:solidFill>
                <a:schemeClr val="tx1"/>
              </a:solidFill>
              <a:latin typeface="+mj-lt"/>
              <a:cs typeface="+mj-cs"/>
            </a:endParaRPr>
          </a:p>
        </p:txBody>
      </p:sp>
    </p:spTree>
    <p:extLst>
      <p:ext uri="{BB962C8B-B14F-4D97-AF65-F5344CB8AC3E}">
        <p14:creationId xmlns:p14="http://schemas.microsoft.com/office/powerpoint/2010/main" xmlns="" val="156399356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43808" y="287490"/>
            <a:ext cx="7772400" cy="1071570"/>
          </a:xfrm>
        </p:spPr>
        <p:txBody>
          <a:bodyPr>
            <a:normAutofit/>
          </a:bodyPr>
          <a:lstStyle/>
          <a:p>
            <a:r>
              <a:rPr lang="ar-SA" sz="3200" b="1" dirty="0" smtClean="0">
                <a:solidFill>
                  <a:schemeClr val="accent1"/>
                </a:solidFill>
                <a:cs typeface="+mn-cs"/>
              </a:rPr>
              <a:t>سادساً : وسائل الإثبات :</a:t>
            </a:r>
            <a:endParaRPr lang="ar-SA" sz="3200" b="1" dirty="0">
              <a:solidFill>
                <a:schemeClr val="accent1"/>
              </a:solidFill>
              <a:cs typeface="+mn-cs"/>
            </a:endParaRPr>
          </a:p>
        </p:txBody>
      </p:sp>
      <p:sp>
        <p:nvSpPr>
          <p:cNvPr id="3" name="Subtitle 2"/>
          <p:cNvSpPr>
            <a:spLocks noGrp="1"/>
          </p:cNvSpPr>
          <p:nvPr>
            <p:ph type="subTitle" idx="1"/>
          </p:nvPr>
        </p:nvSpPr>
        <p:spPr>
          <a:xfrm>
            <a:off x="323528" y="1371016"/>
            <a:ext cx="8462744" cy="5500726"/>
          </a:xfrm>
        </p:spPr>
        <p:txBody>
          <a:bodyPr>
            <a:noAutofit/>
          </a:bodyPr>
          <a:lstStyle/>
          <a:p>
            <a:pPr algn="just"/>
            <a:r>
              <a:rPr lang="ar-SA" sz="2400" b="1" dirty="0" smtClean="0">
                <a:solidFill>
                  <a:schemeClr val="tx1"/>
                </a:solidFill>
                <a:latin typeface="+mj-lt"/>
                <a:cs typeface="+mj-cs"/>
              </a:rPr>
              <a:t>يقصد بوسائل الإثبات مجموعة الأدلة التي يتم من خلالها اثبات ادعاءات الخصومة او دفوعهم . وقد تعددت وسائل الإثبات في القانون العراقي القديم , وقد حدد قانون حمورابي الذي يحدد العدالة من وجهه نظر العقلية القانونية في الوقت انذاك. إن وسائل </a:t>
            </a:r>
            <a:r>
              <a:rPr lang="ar-SA" sz="2400" b="1" dirty="0">
                <a:solidFill>
                  <a:schemeClr val="tx1"/>
                </a:solidFill>
              </a:rPr>
              <a:t>الإثبات </a:t>
            </a:r>
            <a:r>
              <a:rPr lang="ar-SA" sz="2400" b="1" dirty="0" smtClean="0">
                <a:solidFill>
                  <a:schemeClr val="tx1"/>
                </a:solidFill>
                <a:latin typeface="+mj-lt"/>
                <a:cs typeface="+mj-cs"/>
              </a:rPr>
              <a:t>في القانون العراقي القديم لم تكن تتضمن تعذيب المتهم ليعترف , وهذا يشير الى ان المتهم كان يعامل باحترام استدلالاً على قاعدة المتهم بريء حتى تثبت ادانته , ويشير ايضاً الى ان طرق الاثبات في ذلك الوقت كانت متقدمة جداً مقارنة بالقانون الاغريقي والقانون الروماني. وعرفت وسائل الاثبات في هذا القانون أنها تتمحور حول الكتابة , والشهادة , واليمين , والاقرار او الاعتراف  وأخيراً اختبار النهر او المحنة.</a:t>
            </a:r>
          </a:p>
          <a:p>
            <a:pPr algn="just"/>
            <a:r>
              <a:rPr lang="ar-SA" sz="2400" b="1" dirty="0" smtClean="0">
                <a:solidFill>
                  <a:schemeClr val="tx1"/>
                </a:solidFill>
                <a:latin typeface="+mj-lt"/>
                <a:cs typeface="+mj-cs"/>
              </a:rPr>
              <a:t>وسنعرض كل هذه الوسائل تباعاً:</a:t>
            </a:r>
            <a:endParaRPr lang="ar-SA" sz="2400" b="1" dirty="0">
              <a:solidFill>
                <a:schemeClr val="tx1"/>
              </a:solidFill>
              <a:latin typeface="+mj-lt"/>
              <a:cs typeface="+mj-cs"/>
            </a:endParaRPr>
          </a:p>
          <a:p>
            <a:pPr algn="just"/>
            <a:r>
              <a:rPr lang="ar-SA" sz="2400" b="1" dirty="0">
                <a:solidFill>
                  <a:schemeClr val="tx1"/>
                </a:solidFill>
                <a:latin typeface="+mj-lt"/>
                <a:cs typeface="+mj-cs"/>
              </a:rPr>
              <a:t> </a:t>
            </a:r>
          </a:p>
          <a:p>
            <a:pPr algn="just"/>
            <a:endParaRPr lang="ar-SA" sz="2400" b="1" dirty="0" smtClean="0">
              <a:solidFill>
                <a:schemeClr val="tx1"/>
              </a:solidFill>
              <a:latin typeface="+mj-lt"/>
              <a:cs typeface="+mj-cs"/>
            </a:endParaRPr>
          </a:p>
        </p:txBody>
      </p:sp>
    </p:spTree>
    <p:extLst>
      <p:ext uri="{BB962C8B-B14F-4D97-AF65-F5344CB8AC3E}">
        <p14:creationId xmlns:p14="http://schemas.microsoft.com/office/powerpoint/2010/main" xmlns="" val="207826427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428580"/>
            <a:ext cx="8286808" cy="6429420"/>
          </a:xfrm>
        </p:spPr>
        <p:txBody>
          <a:bodyPr>
            <a:normAutofit/>
          </a:bodyPr>
          <a:lstStyle/>
          <a:p>
            <a:pPr algn="just"/>
            <a:r>
              <a:rPr lang="ar-SA" sz="2800" b="1" dirty="0" smtClean="0">
                <a:latin typeface="Aharoni" pitchFamily="2" charset="-79"/>
              </a:rPr>
              <a:t> </a:t>
            </a:r>
            <a:r>
              <a:rPr lang="ar-SA" sz="2800" b="1" dirty="0">
                <a:solidFill>
                  <a:schemeClr val="accent1"/>
                </a:solidFill>
                <a:latin typeface="Aharoni" pitchFamily="2" charset="-79"/>
              </a:rPr>
              <a:t>الكتابة</a:t>
            </a:r>
            <a:r>
              <a:rPr lang="ar-SA" sz="2800" b="1" dirty="0">
                <a:solidFill>
                  <a:schemeClr val="accent1"/>
                </a:solidFill>
              </a:rPr>
              <a:t> </a:t>
            </a:r>
            <a:r>
              <a:rPr lang="ar-SA" sz="2800" b="1" dirty="0"/>
              <a:t>: </a:t>
            </a:r>
            <a:r>
              <a:rPr lang="ar-SA" sz="2400" b="1" dirty="0"/>
              <a:t>هي الوسيلة </a:t>
            </a:r>
            <a:r>
              <a:rPr lang="ar-SA" sz="2400" b="1" dirty="0" smtClean="0"/>
              <a:t>الأساسية </a:t>
            </a:r>
            <a:r>
              <a:rPr lang="ar-SA" sz="2400" b="1" dirty="0"/>
              <a:t>في القانون العراقي القديم خاصةً بعد </a:t>
            </a:r>
            <a:r>
              <a:rPr lang="ar-SA" sz="2400" b="1" dirty="0" smtClean="0"/>
              <a:t>معرفه </a:t>
            </a:r>
            <a:r>
              <a:rPr lang="ar-SA" sz="2400" b="1" dirty="0"/>
              <a:t>هذا البلد للكتابة والتدوين ,كما </a:t>
            </a:r>
            <a:r>
              <a:rPr lang="ar-SA" sz="2400" b="1" dirty="0" smtClean="0"/>
              <a:t>أن اعتبار الوسيلة الاساسية </a:t>
            </a:r>
            <a:r>
              <a:rPr lang="ar-SA" sz="2400" b="1" dirty="0"/>
              <a:t>للاثبات يعكس مدى تقدم التي وصلت اليه في عهد حمورابي</a:t>
            </a:r>
            <a:r>
              <a:rPr lang="ar-SA" sz="2400" b="1" dirty="0" smtClean="0"/>
              <a:t>. </a:t>
            </a:r>
          </a:p>
          <a:p>
            <a:pPr algn="just">
              <a:buNone/>
            </a:pPr>
            <a:endParaRPr lang="ar-SA" sz="2400" b="1" dirty="0" smtClean="0"/>
          </a:p>
          <a:p>
            <a:pPr algn="just"/>
            <a:r>
              <a:rPr lang="ar-SA" sz="2800" b="1" dirty="0" smtClean="0">
                <a:solidFill>
                  <a:schemeClr val="accent1"/>
                </a:solidFill>
              </a:rPr>
              <a:t>الشهادة</a:t>
            </a:r>
            <a:r>
              <a:rPr lang="ar-SA" sz="2800" b="1" dirty="0" smtClean="0"/>
              <a:t> :</a:t>
            </a:r>
            <a:r>
              <a:rPr lang="ar-SA" sz="2400" b="1" dirty="0" smtClean="0"/>
              <a:t> لم يكن يتم اللجوء لشهادة الا في حالة عدم وجود دليل كتابي او عدم كفايته ان وجد ,وهي ايضاً تعد من الوسائل الهامة ونظراً لاهميتها فقد الزم الشهود بها , كما قرر عقوبة شديدة على شاهد الزور.</a:t>
            </a:r>
          </a:p>
          <a:p>
            <a:pPr algn="just">
              <a:buNone/>
            </a:pPr>
            <a:endParaRPr lang="ar-SA" sz="2400" b="1" dirty="0" smtClean="0"/>
          </a:p>
          <a:p>
            <a:pPr algn="just"/>
            <a:r>
              <a:rPr lang="ar-SA" sz="2800" b="1" dirty="0" smtClean="0">
                <a:solidFill>
                  <a:schemeClr val="accent1"/>
                </a:solidFill>
              </a:rPr>
              <a:t>اليمين</a:t>
            </a:r>
            <a:r>
              <a:rPr lang="ar-SA" sz="2800" b="1" dirty="0" smtClean="0"/>
              <a:t> :</a:t>
            </a:r>
            <a:r>
              <a:rPr lang="ar-SA" sz="2400" b="1" dirty="0" smtClean="0"/>
              <a:t> كانت تستخدم هذي الوسيلة في كافه المنازعات وكانت مرتبتها متاخرة قليلاً  لانه لم يكن اللجوء اليها إلا عندما يتعذر اللجوء للوسائل الأخرى , وتشير بعض الوثائق الى انه كان لرجال الدين دوراً هاماً في خصوص اليمين .</a:t>
            </a:r>
          </a:p>
          <a:p>
            <a:pPr algn="just">
              <a:buNone/>
            </a:pPr>
            <a:r>
              <a:rPr lang="ar-SA" sz="2400" b="1" dirty="0" smtClean="0"/>
              <a:t> </a:t>
            </a:r>
          </a:p>
          <a:p>
            <a:pPr algn="just"/>
            <a:r>
              <a:rPr lang="ar-SA" sz="2800" b="1" dirty="0" smtClean="0">
                <a:solidFill>
                  <a:schemeClr val="accent1"/>
                </a:solidFill>
              </a:rPr>
              <a:t>الاقرار او الاعتراف </a:t>
            </a:r>
            <a:r>
              <a:rPr lang="ar-SA" sz="2800" b="1" dirty="0" smtClean="0"/>
              <a:t>: </a:t>
            </a:r>
            <a:r>
              <a:rPr lang="ar-SA" sz="2400" b="1" dirty="0" smtClean="0"/>
              <a:t>كما يقال انه سيد الادلة ويقصد به إقرار و اعتراف الخصم في مجلس القضاء بالحق المدعي عليه.</a:t>
            </a:r>
          </a:p>
          <a:p>
            <a:pPr algn="just"/>
            <a:endParaRPr lang="ar-SA" sz="1400" b="1" dirty="0"/>
          </a:p>
          <a:p>
            <a:pPr algn="just">
              <a:buNone/>
            </a:pPr>
            <a:endParaRPr lang="ar-SA" sz="1400" b="1" dirty="0"/>
          </a:p>
        </p:txBody>
      </p:sp>
    </p:spTree>
    <p:extLst>
      <p:ext uri="{BB962C8B-B14F-4D97-AF65-F5344CB8AC3E}">
        <p14:creationId xmlns:p14="http://schemas.microsoft.com/office/powerpoint/2010/main" xmlns="" val="252458305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124744"/>
            <a:ext cx="8229600" cy="4525963"/>
          </a:xfrm>
        </p:spPr>
        <p:txBody>
          <a:bodyPr>
            <a:normAutofit/>
          </a:bodyPr>
          <a:lstStyle/>
          <a:p>
            <a:r>
              <a:rPr lang="ar-SA" sz="2400" b="1" dirty="0" smtClean="0">
                <a:solidFill>
                  <a:schemeClr val="accent1"/>
                </a:solidFill>
                <a:cs typeface="+mj-cs"/>
              </a:rPr>
              <a:t>اختبار النهر او المحنة </a:t>
            </a:r>
            <a:r>
              <a:rPr lang="ar-SA" sz="2400" b="1" dirty="0" smtClean="0">
                <a:cs typeface="+mj-cs"/>
              </a:rPr>
              <a:t>: </a:t>
            </a:r>
            <a:r>
              <a:rPr lang="ar-SA" sz="2400" dirty="0" smtClean="0">
                <a:cs typeface="+mj-cs"/>
              </a:rPr>
              <a:t>يقوم هذا الاثبات على أساس الاستعانة بقوى خارقة غير مرئية تمهيداً للوصول الى حكم قضائي مؤسس عليها , وقد استخدمت من قبل قانون حمورابي. </a:t>
            </a:r>
          </a:p>
          <a:p>
            <a:pPr>
              <a:buNone/>
            </a:pPr>
            <a:endParaRPr lang="ar-SA" sz="2400" dirty="0"/>
          </a:p>
          <a:p>
            <a:pPr>
              <a:buNone/>
            </a:pPr>
            <a:r>
              <a:rPr lang="ar-SA" b="1" dirty="0" smtClean="0">
                <a:solidFill>
                  <a:schemeClr val="accent1"/>
                </a:solidFill>
              </a:rPr>
              <a:t>سابعاً تعدد درجات التقاضي :</a:t>
            </a:r>
          </a:p>
          <a:p>
            <a:pPr>
              <a:buNone/>
            </a:pPr>
            <a:r>
              <a:rPr lang="ar-SA" sz="2400" dirty="0" smtClean="0">
                <a:latin typeface="+mj-lt"/>
                <a:cs typeface="+mj-cs"/>
              </a:rPr>
              <a:t>نقصد به الحكم القضائي الصادر من أي جهه من الجهات المختصة بالفصل في المنازعات – غير الملك - لم يكن حكماً نهائياً بل كان قابلاً للاستئناف.</a:t>
            </a:r>
          </a:p>
          <a:p>
            <a:pPr algn="just">
              <a:buNone/>
            </a:pPr>
            <a:endParaRPr lang="ar-SA" sz="4000" dirty="0" smtClean="0"/>
          </a:p>
          <a:p>
            <a:pPr algn="just">
              <a:buNone/>
            </a:pPr>
            <a:endParaRPr lang="ar-SA" sz="4000" dirty="0" smtClean="0"/>
          </a:p>
        </p:txBody>
      </p:sp>
    </p:spTree>
    <p:extLst>
      <p:ext uri="{BB962C8B-B14F-4D97-AF65-F5344CB8AC3E}">
        <p14:creationId xmlns:p14="http://schemas.microsoft.com/office/powerpoint/2010/main" xmlns="" val="315630622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1760" y="260648"/>
            <a:ext cx="8229600" cy="1143000"/>
          </a:xfrm>
        </p:spPr>
        <p:txBody>
          <a:bodyPr>
            <a:normAutofit/>
          </a:bodyPr>
          <a:lstStyle/>
          <a:p>
            <a:r>
              <a:rPr lang="ar-SA" sz="3600" b="1" dirty="0" smtClean="0">
                <a:solidFill>
                  <a:schemeClr val="accent1"/>
                </a:solidFill>
              </a:rPr>
              <a:t>ثامناً : حجية الاحكام القضائية :</a:t>
            </a:r>
            <a:endParaRPr lang="ar-SA" sz="3600" b="1" dirty="0">
              <a:solidFill>
                <a:schemeClr val="accent1"/>
              </a:solidFill>
            </a:endParaRPr>
          </a:p>
        </p:txBody>
      </p:sp>
      <p:sp>
        <p:nvSpPr>
          <p:cNvPr id="3" name="Content Placeholder 2"/>
          <p:cNvSpPr>
            <a:spLocks noGrp="1"/>
          </p:cNvSpPr>
          <p:nvPr>
            <p:ph idx="1"/>
          </p:nvPr>
        </p:nvSpPr>
        <p:spPr>
          <a:xfrm>
            <a:off x="571472" y="1142984"/>
            <a:ext cx="8229600" cy="4525963"/>
          </a:xfrm>
        </p:spPr>
        <p:txBody>
          <a:bodyPr>
            <a:normAutofit/>
          </a:bodyPr>
          <a:lstStyle/>
          <a:p>
            <a:pPr>
              <a:buNone/>
            </a:pPr>
            <a:r>
              <a:rPr lang="ar-SA" sz="2400" dirty="0" smtClean="0"/>
              <a:t>على الرغم من </a:t>
            </a:r>
            <a:r>
              <a:rPr lang="ar-SA" sz="2400" dirty="0"/>
              <a:t>أ</a:t>
            </a:r>
            <a:r>
              <a:rPr lang="ar-SA" sz="2400" dirty="0" smtClean="0"/>
              <a:t>ن النصوص القانونية السابقة مما فيها قانون </a:t>
            </a:r>
            <a:r>
              <a:rPr lang="ar-SA" sz="2400" dirty="0" err="1" smtClean="0"/>
              <a:t>حمورابي</a:t>
            </a:r>
            <a:r>
              <a:rPr lang="ar-SA" sz="2400" dirty="0"/>
              <a:t> </a:t>
            </a:r>
            <a:r>
              <a:rPr lang="ar-SA" sz="2400" dirty="0" smtClean="0"/>
              <a:t>لم تتضمن نصاً صريحاً لحجية الأحكام القضائية , نظراً لصدورها قبل التوحيد في المعابد مما يصبغها بصبغة دينيه ويضفي عليها هيبة </a:t>
            </a:r>
            <a:endParaRPr lang="en-US" sz="2400" dirty="0" smtClean="0"/>
          </a:p>
          <a:p>
            <a:pPr>
              <a:buNone/>
            </a:pPr>
            <a:r>
              <a:rPr lang="ar-SA" sz="2400" dirty="0" smtClean="0"/>
              <a:t>ومهابة لأن مخالفة منطوقها سيغضب الإله</a:t>
            </a:r>
            <a:r>
              <a:rPr lang="ar-SA" sz="2400" dirty="0"/>
              <a:t>.</a:t>
            </a:r>
            <a:r>
              <a:rPr lang="ar-SA" sz="2400" dirty="0" smtClean="0"/>
              <a:t> </a:t>
            </a:r>
            <a:endParaRPr lang="ar-SA" sz="2400" dirty="0"/>
          </a:p>
          <a:p>
            <a:pPr>
              <a:buNone/>
            </a:pPr>
            <a:endParaRPr lang="ar-SA" sz="3600" dirty="0"/>
          </a:p>
          <a:p>
            <a:pPr>
              <a:buNone/>
            </a:pPr>
            <a:r>
              <a:rPr lang="ar-SA" b="1" dirty="0" smtClean="0">
                <a:solidFill>
                  <a:schemeClr val="accent1"/>
                </a:solidFill>
              </a:rPr>
              <a:t>تاسعاً : الية تنفيذ الأحكام القضائية :</a:t>
            </a:r>
          </a:p>
          <a:p>
            <a:pPr>
              <a:buNone/>
            </a:pPr>
            <a:r>
              <a:rPr lang="ar-SA" sz="2400" dirty="0" smtClean="0">
                <a:cs typeface="+mj-cs"/>
              </a:rPr>
              <a:t>كان تنفيذ الحكم القضائي في القانون العراقي القديم منوطاً بالأب </a:t>
            </a:r>
            <a:r>
              <a:rPr lang="ar-SA" sz="2400" dirty="0">
                <a:cs typeface="+mj-cs"/>
              </a:rPr>
              <a:t>أ</a:t>
            </a:r>
            <a:r>
              <a:rPr lang="ar-SA" sz="2400" dirty="0" smtClean="0">
                <a:cs typeface="+mj-cs"/>
              </a:rPr>
              <a:t>و الزوج في فترة من الفترات كـ</a:t>
            </a:r>
            <a:r>
              <a:rPr lang="ar-SA" sz="2400" dirty="0">
                <a:cs typeface="+mj-cs"/>
              </a:rPr>
              <a:t>ع</a:t>
            </a:r>
            <a:r>
              <a:rPr lang="ar-SA" sz="2400" dirty="0" smtClean="0">
                <a:cs typeface="+mj-cs"/>
              </a:rPr>
              <a:t>هد (ارنامو) , </a:t>
            </a:r>
            <a:r>
              <a:rPr lang="ar-SA" sz="2400" dirty="0">
                <a:cs typeface="+mj-cs"/>
              </a:rPr>
              <a:t>أ</a:t>
            </a:r>
            <a:r>
              <a:rPr lang="ar-SA" sz="2400" dirty="0" smtClean="0">
                <a:cs typeface="+mj-cs"/>
              </a:rPr>
              <a:t>ما في عهد حمورابي فكان التنفيذ منوطاً بالمحكمة التي </a:t>
            </a:r>
            <a:r>
              <a:rPr lang="ar-SA" sz="2400" dirty="0">
                <a:cs typeface="+mj-cs"/>
              </a:rPr>
              <a:t>أ</a:t>
            </a:r>
            <a:r>
              <a:rPr lang="ar-SA" sz="2400" dirty="0" smtClean="0">
                <a:cs typeface="+mj-cs"/>
              </a:rPr>
              <a:t>صدرت الحكم , </a:t>
            </a:r>
            <a:r>
              <a:rPr lang="ar-SA" sz="2400" dirty="0">
                <a:cs typeface="+mj-cs"/>
              </a:rPr>
              <a:t>أ</a:t>
            </a:r>
            <a:r>
              <a:rPr lang="ar-SA" sz="2400" dirty="0" smtClean="0">
                <a:cs typeface="+mj-cs"/>
              </a:rPr>
              <a:t>ما في عهد (الأشوري) كان الحكم منوطاً بالمجني عليه </a:t>
            </a:r>
            <a:r>
              <a:rPr lang="ar-SA" sz="2400" dirty="0">
                <a:cs typeface="+mj-cs"/>
              </a:rPr>
              <a:t>أ</a:t>
            </a:r>
            <a:r>
              <a:rPr lang="ar-SA" sz="2400" dirty="0" smtClean="0">
                <a:cs typeface="+mj-cs"/>
              </a:rPr>
              <a:t>و أحد افراده.</a:t>
            </a:r>
          </a:p>
        </p:txBody>
      </p:sp>
    </p:spTree>
    <p:extLst>
      <p:ext uri="{BB962C8B-B14F-4D97-AF65-F5344CB8AC3E}">
        <p14:creationId xmlns:p14="http://schemas.microsoft.com/office/powerpoint/2010/main" xmlns="" val="122827943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7704" y="457200"/>
            <a:ext cx="8229600" cy="1143000"/>
          </a:xfrm>
        </p:spPr>
        <p:txBody>
          <a:bodyPr>
            <a:normAutofit/>
          </a:bodyPr>
          <a:lstStyle/>
          <a:p>
            <a:r>
              <a:rPr lang="ar-SA" sz="3600" b="1" dirty="0" smtClean="0">
                <a:solidFill>
                  <a:schemeClr val="accent1"/>
                </a:solidFill>
                <a:cs typeface="+mn-cs"/>
              </a:rPr>
              <a:t>عاشراً : ضمانات تحقيق العدالة :</a:t>
            </a:r>
            <a:endParaRPr lang="ar-SA" sz="3600" b="1" dirty="0">
              <a:solidFill>
                <a:schemeClr val="accent1"/>
              </a:solidFill>
              <a:cs typeface="+mn-cs"/>
            </a:endParaRPr>
          </a:p>
        </p:txBody>
      </p:sp>
      <p:sp>
        <p:nvSpPr>
          <p:cNvPr id="3" name="Content Placeholder 2"/>
          <p:cNvSpPr>
            <a:spLocks noGrp="1"/>
          </p:cNvSpPr>
          <p:nvPr>
            <p:ph idx="1"/>
          </p:nvPr>
        </p:nvSpPr>
        <p:spPr/>
        <p:txBody>
          <a:bodyPr>
            <a:normAutofit/>
          </a:bodyPr>
          <a:lstStyle/>
          <a:p>
            <a:pPr algn="just">
              <a:buNone/>
            </a:pPr>
            <a:r>
              <a:rPr lang="ar-SA" sz="2400" dirty="0" err="1" smtClean="0"/>
              <a:t>ان</a:t>
            </a:r>
            <a:r>
              <a:rPr lang="ar-SA" sz="2400" dirty="0" smtClean="0"/>
              <a:t> المتأمل في قانون </a:t>
            </a:r>
            <a:r>
              <a:rPr lang="ar-SA" sz="2400" dirty="0" err="1" smtClean="0"/>
              <a:t>حمورابي</a:t>
            </a:r>
            <a:r>
              <a:rPr lang="ar-SA" sz="2400" dirty="0" smtClean="0"/>
              <a:t> وفي الوثائق التي تم العثور عليها عدت مصدراً من مصادر القانون العراقي القديم , يلمس بسهولة ويسر </a:t>
            </a:r>
            <a:r>
              <a:rPr lang="ar-SA" sz="2400" dirty="0" err="1" smtClean="0"/>
              <a:t>ان</a:t>
            </a:r>
            <a:r>
              <a:rPr lang="ar-SA" sz="2400" dirty="0" smtClean="0"/>
              <a:t> هناك العديد من الضمانات التي كرست من اجل العدالة , </a:t>
            </a:r>
            <a:r>
              <a:rPr lang="ar-SA" sz="2400" b="1" dirty="0" smtClean="0"/>
              <a:t>منها :</a:t>
            </a:r>
            <a:endParaRPr lang="ar-SA" sz="2400" b="1" dirty="0"/>
          </a:p>
          <a:p>
            <a:pPr algn="just"/>
            <a:r>
              <a:rPr lang="ar-SA" sz="2800" b="1" dirty="0" smtClean="0">
                <a:solidFill>
                  <a:schemeClr val="accent1"/>
                </a:solidFill>
              </a:rPr>
              <a:t>التزام الحاكم بالعدل :</a:t>
            </a:r>
          </a:p>
          <a:p>
            <a:pPr algn="just">
              <a:buNone/>
            </a:pPr>
            <a:r>
              <a:rPr lang="ar-SA" sz="2400" dirty="0" smtClean="0">
                <a:cs typeface="+mj-cs"/>
              </a:rPr>
              <a:t>تشير كل مقدمات القوانين العراقية القديمة </a:t>
            </a:r>
            <a:r>
              <a:rPr lang="ar-SA" sz="2400" dirty="0" err="1" smtClean="0">
                <a:cs typeface="+mj-cs"/>
              </a:rPr>
              <a:t>و</a:t>
            </a:r>
            <a:r>
              <a:rPr lang="ar-SA" sz="2400" dirty="0" smtClean="0">
                <a:cs typeface="+mj-cs"/>
              </a:rPr>
              <a:t> خواتيمها </a:t>
            </a:r>
            <a:r>
              <a:rPr lang="ar-SA" sz="2400" dirty="0" err="1" smtClean="0">
                <a:cs typeface="+mj-cs"/>
              </a:rPr>
              <a:t>الى</a:t>
            </a:r>
            <a:r>
              <a:rPr lang="ar-SA" sz="2400" dirty="0" smtClean="0">
                <a:cs typeface="+mj-cs"/>
              </a:rPr>
              <a:t> أن الحاكم كان ملتزماً بتحقيق العدالة بين رعيته لم يكن التزامه من </a:t>
            </a:r>
            <a:r>
              <a:rPr lang="ar-SA" sz="2400" dirty="0" err="1" smtClean="0">
                <a:cs typeface="+mj-cs"/>
              </a:rPr>
              <a:t>عندياته</a:t>
            </a:r>
            <a:r>
              <a:rPr lang="ar-SA" sz="2400" dirty="0" smtClean="0">
                <a:cs typeface="+mj-cs"/>
              </a:rPr>
              <a:t> , بل كان ملزماً </a:t>
            </a:r>
            <a:r>
              <a:rPr lang="ar-SA" sz="2400" dirty="0" err="1" smtClean="0">
                <a:cs typeface="+mj-cs"/>
              </a:rPr>
              <a:t>بها</a:t>
            </a:r>
            <a:r>
              <a:rPr lang="ar-SA" sz="2400" dirty="0" smtClean="0">
                <a:cs typeface="+mj-cs"/>
              </a:rPr>
              <a:t> من قبل </a:t>
            </a:r>
            <a:r>
              <a:rPr lang="ar-SA" sz="2400" dirty="0" err="1" smtClean="0">
                <a:cs typeface="+mj-cs"/>
              </a:rPr>
              <a:t>الأله</a:t>
            </a:r>
            <a:r>
              <a:rPr lang="ar-SA" sz="2400" dirty="0" smtClean="0">
                <a:cs typeface="+mj-cs"/>
              </a:rPr>
              <a:t> , وأكد كثيراً من الفقهاء </a:t>
            </a:r>
            <a:r>
              <a:rPr lang="ar-SA" sz="2400" dirty="0" err="1" smtClean="0">
                <a:cs typeface="+mj-cs"/>
              </a:rPr>
              <a:t>الى</a:t>
            </a:r>
            <a:r>
              <a:rPr lang="ar-SA" sz="2400" dirty="0" smtClean="0">
                <a:cs typeface="+mj-cs"/>
              </a:rPr>
              <a:t> </a:t>
            </a:r>
            <a:r>
              <a:rPr lang="ar-SA" sz="2400" dirty="0">
                <a:cs typeface="+mj-cs"/>
              </a:rPr>
              <a:t>أ</a:t>
            </a:r>
            <a:r>
              <a:rPr lang="ar-SA" sz="2400" dirty="0" smtClean="0">
                <a:cs typeface="+mj-cs"/>
              </a:rPr>
              <a:t>ن القانون العراقي القديم كان يهدف بالدرجة </a:t>
            </a:r>
            <a:r>
              <a:rPr lang="ar-SA" sz="2400" dirty="0" err="1" smtClean="0">
                <a:cs typeface="+mj-cs"/>
              </a:rPr>
              <a:t>الاولى</a:t>
            </a:r>
            <a:r>
              <a:rPr lang="ar-SA" sz="2400" dirty="0" smtClean="0">
                <a:cs typeface="+mj-cs"/>
              </a:rPr>
              <a:t> </a:t>
            </a:r>
            <a:r>
              <a:rPr lang="ar-SA" sz="2400" dirty="0" err="1" smtClean="0">
                <a:cs typeface="+mj-cs"/>
              </a:rPr>
              <a:t>الى</a:t>
            </a:r>
            <a:r>
              <a:rPr lang="ar-SA" sz="2400" dirty="0" smtClean="0">
                <a:cs typeface="+mj-cs"/>
              </a:rPr>
              <a:t> العدالة والحرية , وكان الملوك يتباهون بذلك كونهم جنود للحرية والعدالة.</a:t>
            </a:r>
            <a:endParaRPr lang="ar-SA" sz="2400" dirty="0">
              <a:cs typeface="+mj-cs"/>
            </a:endParaRPr>
          </a:p>
        </p:txBody>
      </p:sp>
    </p:spTree>
    <p:extLst>
      <p:ext uri="{BB962C8B-B14F-4D97-AF65-F5344CB8AC3E}">
        <p14:creationId xmlns:p14="http://schemas.microsoft.com/office/powerpoint/2010/main" xmlns="" val="49082754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228578"/>
            <a:ext cx="8286808" cy="6643710"/>
          </a:xfrm>
        </p:spPr>
        <p:txBody>
          <a:bodyPr>
            <a:normAutofit lnSpcReduction="10000"/>
          </a:bodyPr>
          <a:lstStyle/>
          <a:p>
            <a:pPr algn="just">
              <a:tabLst>
                <a:tab pos="2328863" algn="l"/>
              </a:tabLst>
            </a:pPr>
            <a:r>
              <a:rPr lang="ar-SA" b="1" dirty="0" smtClean="0">
                <a:solidFill>
                  <a:schemeClr val="accent1"/>
                </a:solidFill>
              </a:rPr>
              <a:t>حياد القاضي :</a:t>
            </a:r>
          </a:p>
          <a:p>
            <a:pPr algn="just">
              <a:buNone/>
            </a:pPr>
            <a:r>
              <a:rPr lang="ar-SA" sz="2800" b="1" dirty="0" smtClean="0">
                <a:cs typeface="+mj-cs"/>
              </a:rPr>
              <a:t>تشير أغلب الوثائق القانونية بما في ذلك قانون </a:t>
            </a:r>
            <a:r>
              <a:rPr lang="ar-SA" sz="2800" b="1" dirty="0" err="1" smtClean="0">
                <a:cs typeface="+mj-cs"/>
              </a:rPr>
              <a:t>حمورابي</a:t>
            </a:r>
            <a:r>
              <a:rPr lang="ar-SA" sz="2800" b="1" dirty="0" smtClean="0">
                <a:cs typeface="+mj-cs"/>
              </a:rPr>
              <a:t> </a:t>
            </a:r>
            <a:r>
              <a:rPr lang="ar-SA" sz="2800" b="1" dirty="0" err="1" smtClean="0">
                <a:cs typeface="+mj-cs"/>
              </a:rPr>
              <a:t>الى</a:t>
            </a:r>
            <a:r>
              <a:rPr lang="ar-SA" sz="2800" b="1" dirty="0" smtClean="0">
                <a:cs typeface="+mj-cs"/>
              </a:rPr>
              <a:t> ضرورة كون القاضي عادلاً , فكان يجب  على القاضي </a:t>
            </a:r>
            <a:r>
              <a:rPr lang="ar-SA" sz="2800" b="1" dirty="0" err="1" smtClean="0">
                <a:cs typeface="+mj-cs"/>
              </a:rPr>
              <a:t>ان</a:t>
            </a:r>
            <a:r>
              <a:rPr lang="ar-SA" sz="2800" b="1" dirty="0" smtClean="0">
                <a:cs typeface="+mj-cs"/>
              </a:rPr>
              <a:t> يتحلى </a:t>
            </a:r>
            <a:r>
              <a:rPr lang="ar-SA" sz="2800" b="1" dirty="0" err="1" smtClean="0">
                <a:cs typeface="+mj-cs"/>
              </a:rPr>
              <a:t>بالنزاهه</a:t>
            </a:r>
            <a:r>
              <a:rPr lang="ar-SA" sz="2800" b="1" dirty="0" smtClean="0">
                <a:cs typeface="+mj-cs"/>
              </a:rPr>
              <a:t> والحياد , </a:t>
            </a:r>
            <a:r>
              <a:rPr lang="ar-SA" sz="2800" b="1" dirty="0" err="1" smtClean="0">
                <a:cs typeface="+mj-cs"/>
              </a:rPr>
              <a:t>والا</a:t>
            </a:r>
            <a:r>
              <a:rPr lang="ar-SA" sz="2800" b="1" dirty="0" smtClean="0">
                <a:cs typeface="+mj-cs"/>
              </a:rPr>
              <a:t> تتم معاقبته </a:t>
            </a:r>
            <a:r>
              <a:rPr lang="ar-SA" sz="2800" b="1" dirty="0" err="1" smtClean="0">
                <a:cs typeface="+mj-cs"/>
              </a:rPr>
              <a:t>باحدى</a:t>
            </a:r>
            <a:r>
              <a:rPr lang="ar-SA" sz="2800" b="1" dirty="0" smtClean="0">
                <a:cs typeface="+mj-cs"/>
              </a:rPr>
              <a:t> العقوبات ومن الممكن عدم عودته </a:t>
            </a:r>
            <a:r>
              <a:rPr lang="ar-SA" sz="2800" b="1" dirty="0" err="1" smtClean="0">
                <a:cs typeface="+mj-cs"/>
              </a:rPr>
              <a:t>الى</a:t>
            </a:r>
            <a:r>
              <a:rPr lang="ar-SA" sz="2800" b="1" dirty="0" smtClean="0">
                <a:cs typeface="+mj-cs"/>
              </a:rPr>
              <a:t> منصبه </a:t>
            </a:r>
            <a:r>
              <a:rPr lang="ar-SA" sz="2800" b="1" dirty="0" err="1" smtClean="0">
                <a:cs typeface="+mj-cs"/>
              </a:rPr>
              <a:t>ابداً</a:t>
            </a:r>
            <a:r>
              <a:rPr lang="ar-SA" sz="2800" b="1" dirty="0" smtClean="0">
                <a:cs typeface="+mj-cs"/>
              </a:rPr>
              <a:t> </a:t>
            </a:r>
            <a:r>
              <a:rPr lang="ar-SA" sz="2800" b="1" dirty="0" err="1" smtClean="0">
                <a:cs typeface="+mj-cs"/>
              </a:rPr>
              <a:t>اذا</a:t>
            </a:r>
            <a:r>
              <a:rPr lang="ar-SA" sz="2800" b="1" dirty="0" smtClean="0">
                <a:cs typeface="+mj-cs"/>
              </a:rPr>
              <a:t> ارتشى أو تحيز لأحد الخصوم. </a:t>
            </a:r>
          </a:p>
          <a:p>
            <a:pPr algn="just">
              <a:buNone/>
            </a:pPr>
            <a:endParaRPr lang="ar-SA" sz="2800" b="1" dirty="0" smtClean="0">
              <a:cs typeface="+mj-cs"/>
            </a:endParaRPr>
          </a:p>
          <a:p>
            <a:pPr algn="just"/>
            <a:r>
              <a:rPr lang="ar-SA" b="1" dirty="0" smtClean="0">
                <a:solidFill>
                  <a:schemeClr val="accent1"/>
                </a:solidFill>
              </a:rPr>
              <a:t>استقلال القضاء :</a:t>
            </a:r>
          </a:p>
          <a:p>
            <a:pPr algn="just">
              <a:buNone/>
            </a:pPr>
            <a:r>
              <a:rPr lang="ar-SA" sz="2800" b="1" dirty="0" smtClean="0">
                <a:cs typeface="+mj-cs"/>
              </a:rPr>
              <a:t>رأينا </a:t>
            </a:r>
            <a:r>
              <a:rPr lang="ar-SA" sz="2800" b="1" dirty="0" err="1" smtClean="0">
                <a:cs typeface="+mj-cs"/>
              </a:rPr>
              <a:t>ان</a:t>
            </a:r>
            <a:r>
              <a:rPr lang="ar-SA" sz="2800" b="1" dirty="0" smtClean="0">
                <a:cs typeface="+mj-cs"/>
              </a:rPr>
              <a:t> الملك لم يكن يعزل القاضي مباشرة </a:t>
            </a:r>
            <a:r>
              <a:rPr lang="ar-SA" sz="2800" b="1" dirty="0" err="1" smtClean="0">
                <a:cs typeface="+mj-cs"/>
              </a:rPr>
              <a:t>وانما</a:t>
            </a:r>
            <a:r>
              <a:rPr lang="ar-SA" sz="2800" b="1" dirty="0" smtClean="0">
                <a:cs typeface="+mj-cs"/>
              </a:rPr>
              <a:t> يحيله </a:t>
            </a:r>
            <a:r>
              <a:rPr lang="ar-SA" sz="2800" b="1" dirty="0" err="1" smtClean="0">
                <a:cs typeface="+mj-cs"/>
              </a:rPr>
              <a:t>الى</a:t>
            </a:r>
            <a:r>
              <a:rPr lang="ar-SA" sz="2800" b="1" dirty="0" smtClean="0">
                <a:cs typeface="+mj-cs"/>
              </a:rPr>
              <a:t> مجلس </a:t>
            </a:r>
            <a:r>
              <a:rPr lang="ar-SA" sz="2800" b="1" dirty="0" err="1" smtClean="0">
                <a:cs typeface="+mj-cs"/>
              </a:rPr>
              <a:t>الاعيان</a:t>
            </a:r>
            <a:r>
              <a:rPr lang="ar-SA" sz="2800" b="1" dirty="0" smtClean="0">
                <a:cs typeface="+mj-cs"/>
              </a:rPr>
              <a:t> لتبت في </a:t>
            </a:r>
            <a:r>
              <a:rPr lang="ar-SA" sz="2800" b="1" dirty="0" err="1" smtClean="0">
                <a:cs typeface="+mj-cs"/>
              </a:rPr>
              <a:t>امره</a:t>
            </a:r>
            <a:r>
              <a:rPr lang="ar-SA" sz="2800" b="1" dirty="0" smtClean="0">
                <a:cs typeface="+mj-cs"/>
              </a:rPr>
              <a:t> , وهذا يدل على استقلال القضاء.</a:t>
            </a:r>
            <a:endParaRPr lang="ar-SA" sz="2800" b="1" dirty="0">
              <a:cs typeface="+mj-cs"/>
            </a:endParaRPr>
          </a:p>
          <a:p>
            <a:pPr algn="just">
              <a:buNone/>
            </a:pPr>
            <a:endParaRPr lang="ar-SA" sz="2800" b="1" dirty="0" smtClean="0">
              <a:cs typeface="+mj-cs"/>
            </a:endParaRPr>
          </a:p>
          <a:p>
            <a:pPr algn="just"/>
            <a:r>
              <a:rPr lang="ar-SA" b="1" dirty="0">
                <a:solidFill>
                  <a:schemeClr val="accent1"/>
                </a:solidFill>
              </a:rPr>
              <a:t>تغليظ عقوبة شهادة الزور أو الاتهام الكاذب :</a:t>
            </a:r>
          </a:p>
          <a:p>
            <a:pPr algn="just">
              <a:buNone/>
            </a:pPr>
            <a:r>
              <a:rPr lang="ar-SA" sz="2800" b="1" dirty="0"/>
              <a:t>غلظ قانون </a:t>
            </a:r>
            <a:r>
              <a:rPr lang="ar-SA" sz="2800" b="1" dirty="0" err="1"/>
              <a:t>حمورابي</a:t>
            </a:r>
            <a:r>
              <a:rPr lang="ar-SA" sz="2800" b="1" dirty="0"/>
              <a:t> </a:t>
            </a:r>
            <a:r>
              <a:rPr lang="ar-SA" sz="2800" b="1" dirty="0" err="1"/>
              <a:t>عقوبه</a:t>
            </a:r>
            <a:r>
              <a:rPr lang="ar-SA" sz="2800" b="1" dirty="0"/>
              <a:t> شهادة الزور ولاشك في </a:t>
            </a:r>
            <a:r>
              <a:rPr lang="ar-SA" sz="2800" b="1" dirty="0" err="1"/>
              <a:t>انها</a:t>
            </a:r>
            <a:r>
              <a:rPr lang="ar-SA" sz="2800" b="1" dirty="0"/>
              <a:t> ضمانة من ضمانات العدالة , حيث كانت </a:t>
            </a:r>
            <a:r>
              <a:rPr lang="ar-SA" sz="2800" b="1" dirty="0" err="1"/>
              <a:t>العقوبه</a:t>
            </a:r>
            <a:r>
              <a:rPr lang="ar-SA" sz="2800" b="1" dirty="0"/>
              <a:t> تصل </a:t>
            </a:r>
            <a:r>
              <a:rPr lang="ar-SA" sz="2800" b="1" dirty="0" err="1"/>
              <a:t>للاعدام</a:t>
            </a:r>
            <a:r>
              <a:rPr lang="ar-SA" sz="2800" b="1" dirty="0"/>
              <a:t> </a:t>
            </a:r>
            <a:r>
              <a:rPr lang="ar-SA" sz="2800" b="1" dirty="0" err="1"/>
              <a:t>احياناً</a:t>
            </a:r>
            <a:r>
              <a:rPr lang="ar-SA" sz="2800" b="1" dirty="0"/>
              <a:t> , وقد تكون ماليه </a:t>
            </a:r>
            <a:r>
              <a:rPr lang="ar-SA" sz="2800" b="1" dirty="0" err="1"/>
              <a:t>اذا</a:t>
            </a:r>
            <a:r>
              <a:rPr lang="ar-SA" sz="2800" b="1" dirty="0"/>
              <a:t> كانت في </a:t>
            </a:r>
            <a:r>
              <a:rPr lang="ar-SA" sz="2800" b="1" dirty="0" err="1"/>
              <a:t>امور</a:t>
            </a:r>
            <a:r>
              <a:rPr lang="ar-SA" sz="2800" b="1" dirty="0"/>
              <a:t> مدنية</a:t>
            </a:r>
            <a:r>
              <a:rPr lang="ar-SA" sz="2400" b="1" dirty="0"/>
              <a:t>.</a:t>
            </a:r>
          </a:p>
          <a:p>
            <a:endParaRPr lang="ar-SA" sz="3000" dirty="0">
              <a:cs typeface="+mj-cs"/>
            </a:endParaRPr>
          </a:p>
        </p:txBody>
      </p:sp>
    </p:spTree>
    <p:extLst>
      <p:ext uri="{BB962C8B-B14F-4D97-AF65-F5344CB8AC3E}">
        <p14:creationId xmlns:p14="http://schemas.microsoft.com/office/powerpoint/2010/main" xmlns="" val="36856745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79512" y="188640"/>
            <a:ext cx="8784976" cy="6552728"/>
          </a:xfrm>
        </p:spPr>
        <p:txBody>
          <a:bodyPr>
            <a:normAutofit fontScale="85000" lnSpcReduction="20000"/>
          </a:bodyPr>
          <a:lstStyle/>
          <a:p>
            <a:pPr marL="0" indent="0">
              <a:buNone/>
            </a:pPr>
            <a:r>
              <a:rPr lang="ar-SA" sz="2800" b="1" dirty="0" smtClean="0"/>
              <a:t>2</a:t>
            </a:r>
            <a:r>
              <a:rPr lang="ar-SA" sz="2800" b="1" u="sng" dirty="0" smtClean="0"/>
              <a:t>- </a:t>
            </a:r>
            <a:r>
              <a:rPr lang="ar-SA" sz="2800" b="1" u="sng" dirty="0"/>
              <a:t>فلسفة نظام الحكم في دويلات المدن : (نظرية التفويض الإلهي</a:t>
            </a:r>
            <a:r>
              <a:rPr lang="ar-SA" sz="2800" b="1" u="sng" dirty="0" smtClean="0"/>
              <a:t>).</a:t>
            </a:r>
            <a:endParaRPr lang="ar-SA" sz="2800" b="1" u="sng" dirty="0"/>
          </a:p>
          <a:p>
            <a:pPr marL="0" indent="0">
              <a:buNone/>
            </a:pPr>
            <a:r>
              <a:rPr lang="ar-SA" sz="2800" b="1" dirty="0">
                <a:solidFill>
                  <a:srgbClr val="00B050"/>
                </a:solidFill>
              </a:rPr>
              <a:t>كانت السلطة في دويلات المدن مناطة </a:t>
            </a:r>
            <a:r>
              <a:rPr lang="ar-SA" sz="2800" b="1" dirty="0" smtClean="0">
                <a:solidFill>
                  <a:srgbClr val="00B050"/>
                </a:solidFill>
              </a:rPr>
              <a:t>بالحاكم </a:t>
            </a:r>
            <a:r>
              <a:rPr lang="ar-SA" sz="2800" b="1" dirty="0">
                <a:solidFill>
                  <a:srgbClr val="00B050"/>
                </a:solidFill>
              </a:rPr>
              <a:t>؛وكان يعتمد في حكمه على التفويض الإلهي ‘ </a:t>
            </a:r>
            <a:r>
              <a:rPr lang="ar-SA" sz="2800" b="1" dirty="0" smtClean="0">
                <a:solidFill>
                  <a:srgbClr val="00B050"/>
                </a:solidFill>
              </a:rPr>
              <a:t>هو وسيط بين الالهة والناس ومن </a:t>
            </a:r>
            <a:r>
              <a:rPr lang="ar-SA" sz="2800" b="1" dirty="0">
                <a:solidFill>
                  <a:srgbClr val="00B050"/>
                </a:solidFill>
              </a:rPr>
              <a:t>ثم عد الحاكم نائباً عن الآلهة أمام الرعية </a:t>
            </a:r>
            <a:r>
              <a:rPr lang="ar-SA" sz="2800" b="1" dirty="0" smtClean="0">
                <a:solidFill>
                  <a:srgbClr val="00B050"/>
                </a:solidFill>
              </a:rPr>
              <a:t>ونائبا عن الرعية امام الالهة ، </a:t>
            </a:r>
            <a:r>
              <a:rPr lang="ar-SA" sz="2800" b="1" dirty="0">
                <a:solidFill>
                  <a:srgbClr val="00B050"/>
                </a:solidFill>
              </a:rPr>
              <a:t>ولذلك فإنه يجب على الرعية طاعته وإحترامه ؛فهو يعد الكاهن الأكبر للمدينة ؛ يدير أموال المعبد، وهو مسؤول أمام الآهله </a:t>
            </a:r>
            <a:r>
              <a:rPr lang="ar-SA" sz="2800" b="1" dirty="0" smtClean="0">
                <a:solidFill>
                  <a:srgbClr val="00B050"/>
                </a:solidFill>
              </a:rPr>
              <a:t>إذا</a:t>
            </a:r>
            <a:r>
              <a:rPr lang="ar-SA" sz="2800" b="1" dirty="0">
                <a:solidFill>
                  <a:srgbClr val="00B050"/>
                </a:solidFill>
              </a:rPr>
              <a:t> </a:t>
            </a:r>
            <a:r>
              <a:rPr lang="ar-SA" sz="2800" b="1" dirty="0" smtClean="0">
                <a:solidFill>
                  <a:srgbClr val="00B050"/>
                </a:solidFill>
              </a:rPr>
              <a:t>لم </a:t>
            </a:r>
            <a:r>
              <a:rPr lang="ar-SA" sz="2800" b="1" dirty="0">
                <a:solidFill>
                  <a:srgbClr val="00B050"/>
                </a:solidFill>
              </a:rPr>
              <a:t>يحقق الخير والعدل</a:t>
            </a:r>
            <a:r>
              <a:rPr lang="ar-SA" sz="2800" b="1" dirty="0" smtClean="0">
                <a:solidFill>
                  <a:srgbClr val="00B050"/>
                </a:solidFill>
              </a:rPr>
              <a:t>.</a:t>
            </a:r>
          </a:p>
          <a:p>
            <a:pPr marL="0" indent="0">
              <a:buNone/>
            </a:pPr>
            <a:r>
              <a:rPr lang="ar-SA" sz="2800" b="1" dirty="0" smtClean="0">
                <a:solidFill>
                  <a:schemeClr val="accent5">
                    <a:lumMod val="75000"/>
                  </a:schemeClr>
                </a:solidFill>
              </a:rPr>
              <a:t>وظهرت فكرة التفويض الالهي في التشريعات الصادرة قبل التوحيد وقبل حمورابي ، وذلك في مدوات اورنامو وليبيت عشتار .</a:t>
            </a:r>
            <a:endParaRPr lang="ar-SA" sz="2800" b="1" dirty="0">
              <a:solidFill>
                <a:schemeClr val="accent5">
                  <a:lumMod val="75000"/>
                </a:schemeClr>
              </a:solidFill>
            </a:endParaRPr>
          </a:p>
          <a:p>
            <a:pPr marL="0" indent="0">
              <a:buNone/>
            </a:pPr>
            <a:r>
              <a:rPr lang="ar-SA" sz="2800" b="1" u="sng" dirty="0" smtClean="0"/>
              <a:t>3- النتائج المترتبة على كون الحكم ديناً في دويلات المدن</a:t>
            </a:r>
            <a:r>
              <a:rPr lang="ar-SA" sz="2800" b="1" u="sng" dirty="0" smtClean="0"/>
              <a:t>:</a:t>
            </a:r>
            <a:endParaRPr lang="ar-SA" sz="2800" b="1" dirty="0"/>
          </a:p>
          <a:p>
            <a:pPr marL="0" indent="0">
              <a:buNone/>
            </a:pPr>
            <a:r>
              <a:rPr lang="ar-SA" sz="2800" b="1" u="sng" dirty="0" smtClean="0">
                <a:solidFill>
                  <a:srgbClr val="0070C0"/>
                </a:solidFill>
              </a:rPr>
              <a:t>أ-صيرورة </a:t>
            </a:r>
            <a:r>
              <a:rPr lang="ar-SA" sz="2800" b="1" u="sng" dirty="0">
                <a:solidFill>
                  <a:srgbClr val="0070C0"/>
                </a:solidFill>
              </a:rPr>
              <a:t>الحاكم الكاهن الأعظم في المدينة:</a:t>
            </a:r>
            <a:r>
              <a:rPr lang="ar-SA" sz="2800" b="1" dirty="0">
                <a:solidFill>
                  <a:srgbClr val="0070C0"/>
                </a:solidFill>
              </a:rPr>
              <a:t>حاكم الدولة كان بمثابة الكاهن الأعظم كان له الحق في تعيين الكهنة والأشراف عليهم وعلى أموال المعبد.</a:t>
            </a:r>
          </a:p>
          <a:p>
            <a:pPr marL="0" indent="0">
              <a:buNone/>
            </a:pPr>
            <a:endParaRPr lang="ar-SA" sz="2800" b="1" dirty="0"/>
          </a:p>
          <a:p>
            <a:pPr marL="0" indent="0">
              <a:buNone/>
            </a:pPr>
            <a:r>
              <a:rPr lang="ar-SA" sz="2800" b="1" u="sng" dirty="0">
                <a:solidFill>
                  <a:srgbClr val="FF0000"/>
                </a:solidFill>
              </a:rPr>
              <a:t>ب-الحاكم هو صاحب الصفة في تمثيل الدويلة على المستوى الخارجي : </a:t>
            </a:r>
            <a:r>
              <a:rPr lang="ar-SA" sz="2800" b="1" dirty="0">
                <a:solidFill>
                  <a:srgbClr val="FF0000"/>
                </a:solidFill>
              </a:rPr>
              <a:t>هو الذي يمثلها أمام الدول الأخرى؛ ويتولى مراسلتها وهو الذي يعين </a:t>
            </a:r>
            <a:r>
              <a:rPr lang="ar-SA" sz="2800" b="1" dirty="0" smtClean="0">
                <a:solidFill>
                  <a:srgbClr val="FF0000"/>
                </a:solidFill>
              </a:rPr>
              <a:t>السفراء </a:t>
            </a:r>
            <a:r>
              <a:rPr lang="ar-SA" sz="2800" b="1" dirty="0">
                <a:solidFill>
                  <a:srgbClr val="FF0000"/>
                </a:solidFill>
              </a:rPr>
              <a:t>ويعقد الإتفاقيات بكافة المجالات؛ ولايجوز لغيره القيام بمهامه إلا لو قام هو بتفويضه.</a:t>
            </a:r>
          </a:p>
          <a:p>
            <a:pPr marL="0" indent="0">
              <a:buNone/>
            </a:pPr>
            <a:endParaRPr lang="ar-SA" sz="2800" b="1" dirty="0"/>
          </a:p>
          <a:p>
            <a:pPr marL="0" indent="0">
              <a:buNone/>
            </a:pPr>
            <a:r>
              <a:rPr lang="ar-SA" sz="2800" b="1" u="sng" dirty="0">
                <a:solidFill>
                  <a:srgbClr val="00B050"/>
                </a:solidFill>
              </a:rPr>
              <a:t>ج-الحاكم هو المشروع في دويلته: </a:t>
            </a:r>
            <a:r>
              <a:rPr lang="ar-SA" sz="2800" b="1" dirty="0">
                <a:solidFill>
                  <a:srgbClr val="00B050"/>
                </a:solidFill>
              </a:rPr>
              <a:t>يكون الحاكم بمثابة السلطة التشريعية وبل الأكثر من </a:t>
            </a:r>
            <a:r>
              <a:rPr lang="ar-SA" sz="2800" b="1" dirty="0" smtClean="0">
                <a:solidFill>
                  <a:srgbClr val="00B050"/>
                </a:solidFill>
              </a:rPr>
              <a:t>ذلك كان المشرع الوحيد في دويلته يصدر ويعدل ويغير التشريعات حسب الظروف ، وحسب خير الرعية ، فالتشريعات تصدر في غطاء ديني   .</a:t>
            </a:r>
            <a:endParaRPr lang="ar-SA" sz="2800" b="1" dirty="0">
              <a:solidFill>
                <a:srgbClr val="00B050"/>
              </a:solidFill>
            </a:endParaRPr>
          </a:p>
          <a:p>
            <a:endParaRPr lang="ar-SA" b="1" dirty="0"/>
          </a:p>
        </p:txBody>
      </p:sp>
    </p:spTree>
    <p:extLst>
      <p:ext uri="{BB962C8B-B14F-4D97-AF65-F5344CB8AC3E}">
        <p14:creationId xmlns:p14="http://schemas.microsoft.com/office/powerpoint/2010/main" xmlns="" val="3060262961"/>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flipV="1">
            <a:off x="428596" y="-500090"/>
            <a:ext cx="8186766" cy="274638"/>
          </a:xfrm>
        </p:spPr>
        <p:txBody>
          <a:bodyPr>
            <a:normAutofit fontScale="90000"/>
          </a:bodyPr>
          <a:lstStyle/>
          <a:p>
            <a:endParaRPr lang="ar-SA" dirty="0"/>
          </a:p>
        </p:txBody>
      </p:sp>
      <p:sp>
        <p:nvSpPr>
          <p:cNvPr id="3" name="Content Placeholder 2"/>
          <p:cNvSpPr>
            <a:spLocks noGrp="1"/>
          </p:cNvSpPr>
          <p:nvPr>
            <p:ph idx="1"/>
          </p:nvPr>
        </p:nvSpPr>
        <p:spPr>
          <a:xfrm>
            <a:off x="928662" y="0"/>
            <a:ext cx="8001088" cy="6572272"/>
          </a:xfrm>
        </p:spPr>
        <p:txBody>
          <a:bodyPr>
            <a:normAutofit/>
          </a:bodyPr>
          <a:lstStyle/>
          <a:p>
            <a:pPr algn="just"/>
            <a:r>
              <a:rPr lang="ar-SA" sz="2800" b="1" dirty="0" smtClean="0">
                <a:solidFill>
                  <a:schemeClr val="accent1"/>
                </a:solidFill>
              </a:rPr>
              <a:t>عدم التعذيب :</a:t>
            </a:r>
            <a:r>
              <a:rPr lang="ar-SA" sz="2800" dirty="0" smtClean="0">
                <a:solidFill>
                  <a:schemeClr val="accent1"/>
                </a:solidFill>
              </a:rPr>
              <a:t> </a:t>
            </a:r>
          </a:p>
          <a:p>
            <a:pPr algn="just">
              <a:buNone/>
            </a:pPr>
            <a:r>
              <a:rPr lang="ar-SA" sz="2400" dirty="0" smtClean="0"/>
              <a:t> </a:t>
            </a:r>
            <a:r>
              <a:rPr lang="ar-SA" sz="2400" dirty="0" smtClean="0">
                <a:cs typeface="+mj-cs"/>
              </a:rPr>
              <a:t>كما سبق شرحه </a:t>
            </a:r>
            <a:r>
              <a:rPr lang="ar-SA" sz="2400" dirty="0" err="1" smtClean="0">
                <a:cs typeface="+mj-cs"/>
              </a:rPr>
              <a:t>بالنسبه</a:t>
            </a:r>
            <a:r>
              <a:rPr lang="ar-SA" sz="2400" dirty="0" smtClean="0">
                <a:cs typeface="+mj-cs"/>
              </a:rPr>
              <a:t> لقانون </a:t>
            </a:r>
            <a:r>
              <a:rPr lang="ar-SA" sz="2400" dirty="0" err="1" smtClean="0">
                <a:cs typeface="+mj-cs"/>
              </a:rPr>
              <a:t>حمورابي</a:t>
            </a:r>
            <a:r>
              <a:rPr lang="ar-SA" sz="2400" dirty="0" smtClean="0">
                <a:cs typeface="+mj-cs"/>
              </a:rPr>
              <a:t> , انه لم يكن يتضمن تعذيب المتهم بالعكس فان المتهم يعامل باحترام شديد تطبيقاً لـ قاعدة المتهم </a:t>
            </a:r>
            <a:r>
              <a:rPr lang="ar-SA" sz="2400" dirty="0" err="1" smtClean="0">
                <a:cs typeface="+mj-cs"/>
              </a:rPr>
              <a:t>بريىء</a:t>
            </a:r>
            <a:r>
              <a:rPr lang="ar-SA" sz="2400" dirty="0" smtClean="0">
                <a:cs typeface="+mj-cs"/>
              </a:rPr>
              <a:t> حتى تثبت </a:t>
            </a:r>
            <a:r>
              <a:rPr lang="ar-SA" sz="2400" dirty="0" err="1" smtClean="0">
                <a:cs typeface="+mj-cs"/>
              </a:rPr>
              <a:t>ادانته</a:t>
            </a:r>
            <a:r>
              <a:rPr lang="ar-SA" sz="2400" dirty="0" smtClean="0">
                <a:cs typeface="+mj-cs"/>
              </a:rPr>
              <a:t>.</a:t>
            </a:r>
          </a:p>
          <a:p>
            <a:pPr algn="just">
              <a:buNone/>
            </a:pPr>
            <a:endParaRPr lang="ar-SA" sz="2400" dirty="0" smtClean="0">
              <a:cs typeface="+mj-cs"/>
            </a:endParaRPr>
          </a:p>
          <a:p>
            <a:pPr algn="just"/>
            <a:r>
              <a:rPr lang="ar-SA" sz="2800" b="1" dirty="0" smtClean="0">
                <a:solidFill>
                  <a:schemeClr val="accent1"/>
                </a:solidFill>
              </a:rPr>
              <a:t>استئناف الأحكام القضائية :</a:t>
            </a:r>
          </a:p>
          <a:p>
            <a:pPr algn="just">
              <a:buNone/>
            </a:pPr>
            <a:r>
              <a:rPr lang="ar-SA" sz="2400" dirty="0" smtClean="0">
                <a:cs typeface="+mj-cs"/>
              </a:rPr>
              <a:t>سابقاً رأينا أن القضاء العراقي قائماً على تعدد درجات التقاضي , ومن ثم </a:t>
            </a:r>
            <a:r>
              <a:rPr lang="ar-SA" sz="2400" dirty="0" err="1" smtClean="0">
                <a:cs typeface="+mj-cs"/>
              </a:rPr>
              <a:t>الاحكام</a:t>
            </a:r>
            <a:r>
              <a:rPr lang="ar-SA" sz="2400" dirty="0" smtClean="0">
                <a:cs typeface="+mj-cs"/>
              </a:rPr>
              <a:t> القابلة للاستئناف عليها </a:t>
            </a:r>
            <a:r>
              <a:rPr lang="ar-SA" sz="2400" dirty="0" err="1" smtClean="0">
                <a:cs typeface="+mj-cs"/>
              </a:rPr>
              <a:t>امام</a:t>
            </a:r>
            <a:r>
              <a:rPr lang="ar-SA" sz="2400" dirty="0" smtClean="0">
                <a:cs typeface="+mj-cs"/>
              </a:rPr>
              <a:t> الملك </a:t>
            </a:r>
            <a:r>
              <a:rPr lang="ar-SA" sz="2400" dirty="0" err="1" smtClean="0">
                <a:cs typeface="+mj-cs"/>
              </a:rPr>
              <a:t>اما</a:t>
            </a:r>
            <a:r>
              <a:rPr lang="ar-SA" sz="2400" dirty="0" smtClean="0">
                <a:cs typeface="+mj-cs"/>
              </a:rPr>
              <a:t> </a:t>
            </a:r>
            <a:r>
              <a:rPr lang="ar-SA" sz="2400" dirty="0" err="1" smtClean="0">
                <a:cs typeface="+mj-cs"/>
              </a:rPr>
              <a:t>ان</a:t>
            </a:r>
            <a:r>
              <a:rPr lang="ar-SA" sz="2400" dirty="0" smtClean="0">
                <a:cs typeface="+mj-cs"/>
              </a:rPr>
              <a:t> يكون اختصاصاً استئنافاً أو ابتدائياً , وكان </a:t>
            </a:r>
            <a:r>
              <a:rPr lang="ar-SA" sz="2400" dirty="0" err="1" smtClean="0">
                <a:cs typeface="+mj-cs"/>
              </a:rPr>
              <a:t>للافراد</a:t>
            </a:r>
            <a:r>
              <a:rPr lang="ar-SA" sz="2400" dirty="0" smtClean="0">
                <a:cs typeface="+mj-cs"/>
              </a:rPr>
              <a:t> الحق للجوء للحاكم لحل المنازعات كونه قاضياً وفي هذه الحالة </a:t>
            </a:r>
            <a:r>
              <a:rPr lang="ar-SA" sz="2400" dirty="0" err="1" smtClean="0">
                <a:cs typeface="+mj-cs"/>
              </a:rPr>
              <a:t>اما</a:t>
            </a:r>
            <a:r>
              <a:rPr lang="ar-SA" sz="2400" dirty="0" smtClean="0">
                <a:cs typeface="+mj-cs"/>
              </a:rPr>
              <a:t> انه ينظر لها أو يحيلها للجهات القضائية.</a:t>
            </a:r>
          </a:p>
          <a:p>
            <a:pPr algn="just">
              <a:buNone/>
            </a:pPr>
            <a:endParaRPr lang="ar-SA" sz="2400" dirty="0" smtClean="0">
              <a:cs typeface="+mj-cs"/>
            </a:endParaRPr>
          </a:p>
          <a:p>
            <a:pPr algn="just"/>
            <a:r>
              <a:rPr lang="ar-SA" sz="2800" b="1" dirty="0" smtClean="0">
                <a:solidFill>
                  <a:schemeClr val="accent1"/>
                </a:solidFill>
              </a:rPr>
              <a:t>المساواة </a:t>
            </a:r>
            <a:r>
              <a:rPr lang="ar-SA" sz="2800" b="1" dirty="0" err="1" smtClean="0">
                <a:solidFill>
                  <a:schemeClr val="accent1"/>
                </a:solidFill>
              </a:rPr>
              <a:t>امام</a:t>
            </a:r>
            <a:r>
              <a:rPr lang="ar-SA" sz="2800" b="1" dirty="0" smtClean="0">
                <a:solidFill>
                  <a:schemeClr val="accent1"/>
                </a:solidFill>
              </a:rPr>
              <a:t> القاضي :</a:t>
            </a:r>
          </a:p>
          <a:p>
            <a:pPr algn="just">
              <a:buNone/>
            </a:pPr>
            <a:r>
              <a:rPr lang="ar-SA" sz="2400" dirty="0" smtClean="0">
                <a:cs typeface="+mj-cs"/>
              </a:rPr>
              <a:t>كانت ولاية القضاء تشمل جميع رعايا الدولة ولكل طبقات المجتمع</a:t>
            </a:r>
          </a:p>
          <a:p>
            <a:pPr algn="just"/>
            <a:endParaRPr lang="ar-SA" sz="2800" dirty="0" smtClean="0"/>
          </a:p>
          <a:p>
            <a:pPr algn="just">
              <a:buNone/>
            </a:pPr>
            <a:endParaRPr lang="ar-SA" sz="2800" dirty="0" smtClean="0"/>
          </a:p>
          <a:p>
            <a:pPr algn="just">
              <a:buNone/>
            </a:pPr>
            <a:endParaRPr lang="ar-SA" sz="2800" dirty="0" smtClean="0"/>
          </a:p>
          <a:p>
            <a:pPr algn="just">
              <a:buNone/>
            </a:pPr>
            <a:endParaRPr lang="ar-SA" sz="2800" dirty="0" smtClean="0"/>
          </a:p>
          <a:p>
            <a:pPr algn="just">
              <a:buNone/>
            </a:pPr>
            <a:endParaRPr lang="ar-SA" sz="2800" dirty="0"/>
          </a:p>
        </p:txBody>
      </p:sp>
    </p:spTree>
    <p:extLst>
      <p:ext uri="{BB962C8B-B14F-4D97-AF65-F5344CB8AC3E}">
        <p14:creationId xmlns:p14="http://schemas.microsoft.com/office/powerpoint/2010/main" xmlns="" val="37946711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428652"/>
            <a:ext cx="8329642" cy="214338"/>
          </a:xfrm>
        </p:spPr>
        <p:txBody>
          <a:bodyPr>
            <a:normAutofit fontScale="90000"/>
          </a:bodyPr>
          <a:lstStyle/>
          <a:p>
            <a:endParaRPr lang="ar-SA" dirty="0"/>
          </a:p>
        </p:txBody>
      </p:sp>
      <p:sp>
        <p:nvSpPr>
          <p:cNvPr id="3" name="Content Placeholder 2"/>
          <p:cNvSpPr>
            <a:spLocks noGrp="1"/>
          </p:cNvSpPr>
          <p:nvPr>
            <p:ph idx="1"/>
          </p:nvPr>
        </p:nvSpPr>
        <p:spPr>
          <a:xfrm>
            <a:off x="357158" y="511478"/>
            <a:ext cx="8472518" cy="6357982"/>
          </a:xfrm>
        </p:spPr>
        <p:txBody>
          <a:bodyPr>
            <a:normAutofit/>
          </a:bodyPr>
          <a:lstStyle/>
          <a:p>
            <a:pPr algn="just"/>
            <a:r>
              <a:rPr lang="ar-SA" sz="2800" b="1" dirty="0" smtClean="0">
                <a:solidFill>
                  <a:schemeClr val="accent1"/>
                </a:solidFill>
              </a:rPr>
              <a:t>حلف اليمين في المعابد :</a:t>
            </a:r>
          </a:p>
          <a:p>
            <a:pPr algn="just">
              <a:buNone/>
            </a:pPr>
            <a:r>
              <a:rPr lang="ar-SA" sz="2400" dirty="0" smtClean="0">
                <a:cs typeface="+mj-cs"/>
              </a:rPr>
              <a:t>تشير بعض الوثائق انه كان لرجال الدين دوراً مهماً  في </a:t>
            </a:r>
            <a:r>
              <a:rPr lang="ar-SA" sz="2400" dirty="0" err="1" smtClean="0">
                <a:cs typeface="+mj-cs"/>
              </a:rPr>
              <a:t>تحليف</a:t>
            </a:r>
            <a:r>
              <a:rPr lang="ar-SA" sz="2400" dirty="0" smtClean="0">
                <a:cs typeface="+mj-cs"/>
              </a:rPr>
              <a:t> اليمين  في عهد </a:t>
            </a:r>
            <a:r>
              <a:rPr lang="ar-SA" sz="2400" dirty="0" err="1" smtClean="0">
                <a:cs typeface="+mj-cs"/>
              </a:rPr>
              <a:t>حمورابي</a:t>
            </a:r>
            <a:r>
              <a:rPr lang="ar-SA" sz="2400" dirty="0" smtClean="0">
                <a:cs typeface="+mj-cs"/>
              </a:rPr>
              <a:t>  , حيث كانت </a:t>
            </a:r>
            <a:r>
              <a:rPr lang="ar-SA" sz="2400" dirty="0" err="1" smtClean="0">
                <a:cs typeface="+mj-cs"/>
              </a:rPr>
              <a:t>المحكمه</a:t>
            </a:r>
            <a:r>
              <a:rPr lang="ar-SA" sz="2400" dirty="0" smtClean="0">
                <a:cs typeface="+mj-cs"/>
              </a:rPr>
              <a:t> تحيل </a:t>
            </a:r>
            <a:r>
              <a:rPr lang="ar-SA" sz="2400" dirty="0" err="1" smtClean="0">
                <a:cs typeface="+mj-cs"/>
              </a:rPr>
              <a:t>الافراد</a:t>
            </a:r>
            <a:r>
              <a:rPr lang="ar-SA" sz="2400" dirty="0" smtClean="0">
                <a:cs typeface="+mj-cs"/>
              </a:rPr>
              <a:t> المراد قيامهم بحلف اليمين </a:t>
            </a:r>
            <a:r>
              <a:rPr lang="ar-SA" sz="2400" dirty="0" err="1" smtClean="0">
                <a:cs typeface="+mj-cs"/>
              </a:rPr>
              <a:t>الى</a:t>
            </a:r>
            <a:r>
              <a:rPr lang="ar-SA" sz="2400" dirty="0" smtClean="0">
                <a:cs typeface="+mj-cs"/>
              </a:rPr>
              <a:t> المعبد </a:t>
            </a:r>
            <a:r>
              <a:rPr lang="ar-SA" sz="2400" dirty="0" err="1" smtClean="0">
                <a:cs typeface="+mj-cs"/>
              </a:rPr>
              <a:t>لاجراء</a:t>
            </a:r>
            <a:r>
              <a:rPr lang="ar-SA" sz="2400" dirty="0" smtClean="0">
                <a:cs typeface="+mj-cs"/>
              </a:rPr>
              <a:t> اليمين </a:t>
            </a:r>
            <a:r>
              <a:rPr lang="ar-SA" sz="2400" dirty="0" err="1" smtClean="0">
                <a:cs typeface="+mj-cs"/>
              </a:rPr>
              <a:t>امام</a:t>
            </a:r>
            <a:r>
              <a:rPr lang="ar-SA" sz="2400" dirty="0" smtClean="0">
                <a:cs typeface="+mj-cs"/>
              </a:rPr>
              <a:t> رجال الدين.</a:t>
            </a:r>
          </a:p>
          <a:p>
            <a:pPr algn="just">
              <a:buNone/>
            </a:pPr>
            <a:endParaRPr lang="ar-SA" sz="2400" dirty="0" smtClean="0">
              <a:cs typeface="+mj-cs"/>
            </a:endParaRPr>
          </a:p>
          <a:p>
            <a:pPr algn="just"/>
            <a:r>
              <a:rPr lang="ar-SA" sz="2800" b="1" dirty="0" smtClean="0">
                <a:solidFill>
                  <a:schemeClr val="accent1"/>
                </a:solidFill>
              </a:rPr>
              <a:t>علانية الجلسات :</a:t>
            </a:r>
          </a:p>
          <a:p>
            <a:pPr algn="just">
              <a:buNone/>
            </a:pPr>
            <a:r>
              <a:rPr lang="ar-SA" sz="2400" dirty="0" smtClean="0">
                <a:cs typeface="+mj-cs"/>
              </a:rPr>
              <a:t>كانت المحكمات تجري الجلسات في عهد </a:t>
            </a:r>
            <a:r>
              <a:rPr lang="ar-SA" sz="2400" dirty="0" err="1" smtClean="0">
                <a:cs typeface="+mj-cs"/>
              </a:rPr>
              <a:t>حمورابي</a:t>
            </a:r>
            <a:r>
              <a:rPr lang="ar-SA" sz="2400" dirty="0" smtClean="0">
                <a:cs typeface="+mj-cs"/>
              </a:rPr>
              <a:t> بصورة </a:t>
            </a:r>
            <a:r>
              <a:rPr lang="ar-SA" sz="2400" dirty="0" err="1" smtClean="0">
                <a:cs typeface="+mj-cs"/>
              </a:rPr>
              <a:t>علنيه</a:t>
            </a:r>
            <a:r>
              <a:rPr lang="ar-SA" sz="2400" dirty="0" smtClean="0">
                <a:cs typeface="+mj-cs"/>
              </a:rPr>
              <a:t>  ليست بصوره سريه كسالف العهود , وتعد </a:t>
            </a:r>
            <a:r>
              <a:rPr lang="ar-SA" sz="2400" dirty="0" err="1" smtClean="0">
                <a:cs typeface="+mj-cs"/>
              </a:rPr>
              <a:t>العلانيه</a:t>
            </a:r>
            <a:r>
              <a:rPr lang="ar-SA" sz="2400" dirty="0" smtClean="0">
                <a:cs typeface="+mj-cs"/>
              </a:rPr>
              <a:t> </a:t>
            </a:r>
            <a:r>
              <a:rPr lang="ar-SA" sz="2400" dirty="0" err="1" smtClean="0">
                <a:cs typeface="+mj-cs"/>
              </a:rPr>
              <a:t>اهم</a:t>
            </a:r>
            <a:r>
              <a:rPr lang="ar-SA" sz="2400" dirty="0" smtClean="0">
                <a:cs typeface="+mj-cs"/>
              </a:rPr>
              <a:t> مظهر من مظاهر العدالة.</a:t>
            </a:r>
          </a:p>
          <a:p>
            <a:pPr algn="just">
              <a:buNone/>
            </a:pPr>
            <a:endParaRPr lang="ar-SA" sz="2400" dirty="0" smtClean="0">
              <a:cs typeface="+mj-cs"/>
            </a:endParaRPr>
          </a:p>
          <a:p>
            <a:pPr algn="just"/>
            <a:r>
              <a:rPr lang="ar-SA" sz="2800" b="1" dirty="0" smtClean="0">
                <a:solidFill>
                  <a:schemeClr val="accent1"/>
                </a:solidFill>
              </a:rPr>
              <a:t>الأصل في </a:t>
            </a:r>
            <a:r>
              <a:rPr lang="ar-SA" sz="2800" b="1" dirty="0" err="1" smtClean="0">
                <a:solidFill>
                  <a:schemeClr val="accent1"/>
                </a:solidFill>
              </a:rPr>
              <a:t>الانسان</a:t>
            </a:r>
            <a:r>
              <a:rPr lang="ar-SA" sz="2800" b="1" dirty="0" smtClean="0">
                <a:solidFill>
                  <a:schemeClr val="accent1"/>
                </a:solidFill>
              </a:rPr>
              <a:t> البراءة :</a:t>
            </a:r>
          </a:p>
          <a:p>
            <a:pPr algn="just">
              <a:buNone/>
            </a:pPr>
            <a:r>
              <a:rPr lang="ar-SA" sz="2400" dirty="0" smtClean="0">
                <a:cs typeface="+mj-cs"/>
              </a:rPr>
              <a:t>كما ذكرنا </a:t>
            </a:r>
            <a:r>
              <a:rPr lang="ar-SA" sz="2400" dirty="0" err="1" smtClean="0">
                <a:cs typeface="+mj-cs"/>
              </a:rPr>
              <a:t>ان</a:t>
            </a:r>
            <a:r>
              <a:rPr lang="ar-SA" sz="2400" dirty="0" smtClean="0">
                <a:cs typeface="+mj-cs"/>
              </a:rPr>
              <a:t> قانون </a:t>
            </a:r>
            <a:r>
              <a:rPr lang="ar-SA" sz="2400" dirty="0" err="1" smtClean="0">
                <a:cs typeface="+mj-cs"/>
              </a:rPr>
              <a:t>حمورابي</a:t>
            </a:r>
            <a:r>
              <a:rPr lang="ar-SA" sz="2400" dirty="0" smtClean="0">
                <a:cs typeface="+mj-cs"/>
              </a:rPr>
              <a:t> انه يعامل المتهم معاملة كريمه ,وكانت تنظر له على أنه متهماً وليس مجرماً .</a:t>
            </a:r>
            <a:endParaRPr lang="ar-SA" sz="2400" dirty="0">
              <a:cs typeface="+mj-cs"/>
            </a:endParaRPr>
          </a:p>
        </p:txBody>
      </p:sp>
    </p:spTree>
    <p:extLst>
      <p:ext uri="{BB962C8B-B14F-4D97-AF65-F5344CB8AC3E}">
        <p14:creationId xmlns:p14="http://schemas.microsoft.com/office/powerpoint/2010/main" xmlns="" val="20167768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79512" y="116632"/>
            <a:ext cx="8784976" cy="6480720"/>
          </a:xfrm>
        </p:spPr>
        <p:txBody>
          <a:bodyPr>
            <a:normAutofit fontScale="62500" lnSpcReduction="20000"/>
          </a:bodyPr>
          <a:lstStyle/>
          <a:p>
            <a:pPr marL="0" indent="0">
              <a:buNone/>
            </a:pPr>
            <a:r>
              <a:rPr lang="ar-SA" sz="2800" b="1" u="sng" dirty="0" smtClean="0">
                <a:solidFill>
                  <a:srgbClr val="7030A0"/>
                </a:solidFill>
                <a:cs typeface="+mj-cs"/>
              </a:rPr>
              <a:t>د-الحاكم </a:t>
            </a:r>
            <a:r>
              <a:rPr lang="ar-SA" sz="2800" b="1" u="sng" dirty="0">
                <a:solidFill>
                  <a:srgbClr val="7030A0"/>
                </a:solidFill>
                <a:cs typeface="+mj-cs"/>
              </a:rPr>
              <a:t>هو القائد الأعلى للجيش: </a:t>
            </a:r>
            <a:r>
              <a:rPr lang="ar-SA" sz="2800" b="1" dirty="0">
                <a:solidFill>
                  <a:srgbClr val="7030A0"/>
                </a:solidFill>
                <a:cs typeface="+mj-cs"/>
              </a:rPr>
              <a:t>كان الحاكم رئيس القطاع العسكري في فترتي التي ساد فيها حكم الدويلات والحكم الموحد </a:t>
            </a:r>
            <a:r>
              <a:rPr lang="ar-SA" sz="2800" b="1" dirty="0" smtClean="0">
                <a:solidFill>
                  <a:srgbClr val="7030A0"/>
                </a:solidFill>
                <a:cs typeface="+mj-cs"/>
              </a:rPr>
              <a:t>، ولم تكن رئاسة الحاكم شرفية او رمزية بسبب كثرة الحروب واستمرارها.</a:t>
            </a:r>
            <a:endParaRPr lang="ar-SA" sz="2800" b="1" dirty="0">
              <a:solidFill>
                <a:srgbClr val="7030A0"/>
              </a:solidFill>
              <a:cs typeface="+mj-cs"/>
            </a:endParaRPr>
          </a:p>
          <a:p>
            <a:pPr marL="0" indent="0">
              <a:buNone/>
            </a:pPr>
            <a:endParaRPr lang="ar-SA" sz="2800" b="1" dirty="0">
              <a:cs typeface="+mj-cs"/>
            </a:endParaRPr>
          </a:p>
          <a:p>
            <a:pPr marL="0" indent="0">
              <a:buNone/>
            </a:pPr>
            <a:r>
              <a:rPr lang="ar-SA" sz="2800" b="1" u="sng" dirty="0">
                <a:solidFill>
                  <a:srgbClr val="0070C0"/>
                </a:solidFill>
                <a:cs typeface="+mj-cs"/>
              </a:rPr>
              <a:t>هـ- الحاكم هو الرئيس الإداري الأعلى: </a:t>
            </a:r>
            <a:r>
              <a:rPr lang="ar-SA" sz="2800" b="1" dirty="0">
                <a:solidFill>
                  <a:srgbClr val="0070C0"/>
                </a:solidFill>
                <a:cs typeface="+mj-cs"/>
              </a:rPr>
              <a:t>يعد الحاكم رئيس السلطة التنفيذية في البلاد؛وهو الذي يعين كل الموظفين منهم الوزراء .وهو أيضاً الذي يعزل أي شخص يكون غير جدير بالوظيفة ؛ويعزى للحاكم في بلاد مابين النهرين أنه قد ارسى مبادئ القانون الإداري.</a:t>
            </a:r>
          </a:p>
          <a:p>
            <a:pPr marL="0" indent="0">
              <a:buNone/>
            </a:pPr>
            <a:endParaRPr lang="ar-SA" sz="2800" b="1" dirty="0">
              <a:cs typeface="+mj-cs"/>
            </a:endParaRPr>
          </a:p>
          <a:p>
            <a:pPr marL="0" indent="0">
              <a:buNone/>
            </a:pPr>
            <a:r>
              <a:rPr lang="ar-SA" sz="2800" b="1" u="sng" dirty="0">
                <a:solidFill>
                  <a:srgbClr val="FF0000"/>
                </a:solidFill>
                <a:cs typeface="+mj-cs"/>
              </a:rPr>
              <a:t>و- الحاكم هو القاضي الأعلى في البلاد: </a:t>
            </a:r>
            <a:r>
              <a:rPr lang="ar-SA" sz="2800" b="1" dirty="0">
                <a:solidFill>
                  <a:srgbClr val="FF0000"/>
                </a:solidFill>
                <a:cs typeface="+mj-cs"/>
              </a:rPr>
              <a:t>يعتبر الحاكم رئيس السلطة القضائية فيفصل النزاعات إما بنفسه أو بتفويض غيره </a:t>
            </a:r>
            <a:r>
              <a:rPr lang="ar-SA" sz="2800" b="1" dirty="0" smtClean="0">
                <a:solidFill>
                  <a:srgbClr val="FF0000"/>
                </a:solidFill>
                <a:cs typeface="+mj-cs"/>
              </a:rPr>
              <a:t>، واذا فوض غيره بالفصل كان بمثابة درجة ثانية يتظلم امامه الافراد من احكام القضاة .</a:t>
            </a:r>
            <a:endParaRPr lang="ar-SA" sz="2800" b="1" dirty="0">
              <a:solidFill>
                <a:srgbClr val="FF0000"/>
              </a:solidFill>
              <a:cs typeface="+mj-cs"/>
            </a:endParaRPr>
          </a:p>
          <a:p>
            <a:pPr marL="0" indent="0">
              <a:buNone/>
            </a:pPr>
            <a:endParaRPr lang="ar-SA" sz="2800" b="1" dirty="0">
              <a:cs typeface="+mj-cs"/>
            </a:endParaRPr>
          </a:p>
          <a:p>
            <a:pPr marL="0" indent="0">
              <a:buNone/>
            </a:pPr>
            <a:r>
              <a:rPr lang="ar-SA" sz="2800" b="1" u="sng" dirty="0">
                <a:solidFill>
                  <a:srgbClr val="00B050"/>
                </a:solidFill>
                <a:cs typeface="+mj-cs"/>
              </a:rPr>
              <a:t>ز- الحاكم من اختيار </a:t>
            </a:r>
            <a:r>
              <a:rPr lang="ar-SA" sz="2800" b="1" u="sng" dirty="0" smtClean="0">
                <a:solidFill>
                  <a:srgbClr val="00B050"/>
                </a:solidFill>
                <a:cs typeface="+mj-cs"/>
              </a:rPr>
              <a:t>الآلهة</a:t>
            </a:r>
            <a:r>
              <a:rPr lang="ar-SA" sz="2800" b="1" u="sng" dirty="0">
                <a:solidFill>
                  <a:srgbClr val="00B050"/>
                </a:solidFill>
                <a:cs typeface="+mj-cs"/>
              </a:rPr>
              <a:t>: </a:t>
            </a:r>
            <a:r>
              <a:rPr lang="ar-SA" sz="2800" b="1" dirty="0">
                <a:solidFill>
                  <a:srgbClr val="00B050"/>
                </a:solidFill>
                <a:cs typeface="+mj-cs"/>
              </a:rPr>
              <a:t>ساد الاعتقاد في حكم الدويلات بأن اختيار الحاكم يكون بمعرفة الآلهة ،وأن </a:t>
            </a:r>
            <a:r>
              <a:rPr lang="ar-SA" sz="2800" b="1" dirty="0" smtClean="0">
                <a:solidFill>
                  <a:srgbClr val="00B050"/>
                </a:solidFill>
                <a:cs typeface="+mj-cs"/>
              </a:rPr>
              <a:t>اختياره مبني على كونه ممثلا للالهة على الارض ، وان هذا </a:t>
            </a:r>
            <a:r>
              <a:rPr lang="ar-SA" sz="2800" b="1" dirty="0">
                <a:solidFill>
                  <a:srgbClr val="00B050"/>
                </a:solidFill>
                <a:cs typeface="+mj-cs"/>
              </a:rPr>
              <a:t>الاختيار يجب أن يكون محصوراً في سلالة معينة .</a:t>
            </a:r>
          </a:p>
          <a:p>
            <a:pPr marL="0" indent="0">
              <a:buNone/>
            </a:pPr>
            <a:endParaRPr lang="ar-SA" sz="2800" b="1" dirty="0">
              <a:cs typeface="+mj-cs"/>
            </a:endParaRPr>
          </a:p>
          <a:p>
            <a:pPr marL="0" indent="0">
              <a:buNone/>
            </a:pPr>
            <a:r>
              <a:rPr lang="ar-SA" sz="2800" b="1" u="sng" dirty="0">
                <a:solidFill>
                  <a:schemeClr val="accent5">
                    <a:lumMod val="75000"/>
                  </a:schemeClr>
                </a:solidFill>
                <a:cs typeface="+mj-cs"/>
              </a:rPr>
              <a:t>ح- الحاكم فوق المساءلة:</a:t>
            </a:r>
            <a:r>
              <a:rPr lang="ar-SA" sz="2800" b="1" dirty="0">
                <a:solidFill>
                  <a:schemeClr val="accent5">
                    <a:lumMod val="75000"/>
                  </a:schemeClr>
                </a:solidFill>
                <a:cs typeface="+mj-cs"/>
              </a:rPr>
              <a:t>مادام الحاكم من اختيار الآلهة </a:t>
            </a:r>
            <a:r>
              <a:rPr lang="ar-SA" sz="2800" b="1" dirty="0" smtClean="0">
                <a:solidFill>
                  <a:schemeClr val="accent5">
                    <a:lumMod val="75000"/>
                  </a:schemeClr>
                </a:solidFill>
                <a:cs typeface="+mj-cs"/>
              </a:rPr>
              <a:t>وليس الرعية ، </a:t>
            </a:r>
            <a:r>
              <a:rPr lang="ar-SA" sz="2800" b="1" dirty="0" smtClean="0">
                <a:solidFill>
                  <a:schemeClr val="accent5">
                    <a:lumMod val="75000"/>
                  </a:schemeClr>
                </a:solidFill>
                <a:cs typeface="+mj-cs"/>
              </a:rPr>
              <a:t>وطالما </a:t>
            </a:r>
            <a:r>
              <a:rPr lang="ar-SA" sz="2800" b="1" dirty="0">
                <a:solidFill>
                  <a:schemeClr val="accent5">
                    <a:lumMod val="75000"/>
                  </a:schemeClr>
                </a:solidFill>
                <a:cs typeface="+mj-cs"/>
              </a:rPr>
              <a:t>أن مايصدر من الحاكم ينسب للآلهة </a:t>
            </a:r>
            <a:r>
              <a:rPr lang="ar-SA" sz="2800" b="1" dirty="0" smtClean="0">
                <a:solidFill>
                  <a:schemeClr val="accent5">
                    <a:lumMod val="75000"/>
                  </a:schemeClr>
                </a:solidFill>
                <a:cs typeface="+mj-cs"/>
              </a:rPr>
              <a:t>كونه ممثلا عنها ، فيكون </a:t>
            </a:r>
            <a:r>
              <a:rPr lang="ar-SA" sz="2800" b="1" dirty="0">
                <a:solidFill>
                  <a:schemeClr val="accent5">
                    <a:lumMod val="75000"/>
                  </a:schemeClr>
                </a:solidFill>
                <a:cs typeface="+mj-cs"/>
              </a:rPr>
              <a:t>من الطبيعي عدم </a:t>
            </a:r>
            <a:r>
              <a:rPr lang="ar-SA" sz="2800" b="1" dirty="0" smtClean="0">
                <a:solidFill>
                  <a:schemeClr val="accent5">
                    <a:lumMod val="75000"/>
                  </a:schemeClr>
                </a:solidFill>
                <a:cs typeface="+mj-cs"/>
              </a:rPr>
              <a:t>مسائله </a:t>
            </a:r>
            <a:r>
              <a:rPr lang="ar-SA" sz="2800" b="1" dirty="0">
                <a:solidFill>
                  <a:schemeClr val="accent5">
                    <a:lumMod val="75000"/>
                  </a:schemeClr>
                </a:solidFill>
                <a:cs typeface="+mj-cs"/>
              </a:rPr>
              <a:t>الحاكم عن </a:t>
            </a:r>
            <a:r>
              <a:rPr lang="ar-SA" sz="2800" b="1" dirty="0" smtClean="0">
                <a:solidFill>
                  <a:schemeClr val="accent5">
                    <a:lumMod val="75000"/>
                  </a:schemeClr>
                </a:solidFill>
                <a:cs typeface="+mj-cs"/>
              </a:rPr>
              <a:t>أفعاله؛لان السسيادة للملك وليس للرعية ، وقد </a:t>
            </a:r>
            <a:r>
              <a:rPr lang="ar-SA" sz="2800" b="1" dirty="0">
                <a:solidFill>
                  <a:schemeClr val="accent5">
                    <a:lumMod val="75000"/>
                  </a:schemeClr>
                </a:solidFill>
                <a:cs typeface="+mj-cs"/>
              </a:rPr>
              <a:t>ترتب على هذا تمتع الملك  بكافة السلطات بالدولة  </a:t>
            </a:r>
            <a:r>
              <a:rPr lang="ar-SA" sz="2800" b="1" dirty="0" smtClean="0">
                <a:solidFill>
                  <a:schemeClr val="accent5">
                    <a:lumMod val="75000"/>
                  </a:schemeClr>
                </a:solidFill>
                <a:cs typeface="+mj-cs"/>
              </a:rPr>
              <a:t>بطريقة </a:t>
            </a:r>
            <a:r>
              <a:rPr lang="ar-SA" sz="2800" b="1" dirty="0">
                <a:solidFill>
                  <a:schemeClr val="accent5">
                    <a:lumMod val="75000"/>
                  </a:schemeClr>
                </a:solidFill>
                <a:cs typeface="+mj-cs"/>
              </a:rPr>
              <a:t>مطلقة </a:t>
            </a:r>
            <a:r>
              <a:rPr lang="ar-SA" sz="2800" b="1" dirty="0" smtClean="0">
                <a:solidFill>
                  <a:schemeClr val="accent5">
                    <a:lumMod val="75000"/>
                  </a:schemeClr>
                </a:solidFill>
                <a:cs typeface="+mj-cs"/>
              </a:rPr>
              <a:t>؛لا يحاسبه الشعب ولا يشاركه بالحكم ، ولا قيود </a:t>
            </a:r>
            <a:r>
              <a:rPr lang="ar-SA" sz="2800" b="1" dirty="0">
                <a:solidFill>
                  <a:schemeClr val="accent5">
                    <a:lumMod val="75000"/>
                  </a:schemeClr>
                </a:solidFill>
                <a:cs typeface="+mj-cs"/>
              </a:rPr>
              <a:t>على إرادة الحاكم سوى القيود العرفيه، والأخلاقية والدينية. </a:t>
            </a:r>
          </a:p>
          <a:p>
            <a:pPr marL="0" indent="0">
              <a:buNone/>
            </a:pPr>
            <a:endParaRPr lang="ar-SA" sz="2800" b="1" dirty="0">
              <a:cs typeface="+mj-cs"/>
            </a:endParaRPr>
          </a:p>
          <a:p>
            <a:pPr marL="0" indent="0">
              <a:buNone/>
            </a:pPr>
            <a:r>
              <a:rPr lang="ar-SA" sz="2800" b="1" u="sng" dirty="0">
                <a:solidFill>
                  <a:srgbClr val="0070C0"/>
                </a:solidFill>
                <a:cs typeface="+mj-cs"/>
              </a:rPr>
              <a:t>ط- المكانة المرموقة لرجل الدين: </a:t>
            </a:r>
            <a:r>
              <a:rPr lang="ar-SA" sz="2800" b="1" dirty="0">
                <a:solidFill>
                  <a:srgbClr val="0070C0"/>
                </a:solidFill>
                <a:cs typeface="+mj-cs"/>
              </a:rPr>
              <a:t>تمتع الكهنة في عهد الدويلات بمكانة عظيمة جعلتهم بمكانة </a:t>
            </a:r>
            <a:r>
              <a:rPr lang="ar-SA" sz="2800" b="1" dirty="0" smtClean="0">
                <a:solidFill>
                  <a:srgbClr val="0070C0"/>
                </a:solidFill>
                <a:cs typeface="+mj-cs"/>
              </a:rPr>
              <a:t>الحكام من طبقات المجتمع العليا . </a:t>
            </a:r>
            <a:r>
              <a:rPr lang="ar-SA" sz="2800" b="1" dirty="0">
                <a:solidFill>
                  <a:srgbClr val="0070C0"/>
                </a:solidFill>
                <a:cs typeface="+mj-cs"/>
              </a:rPr>
              <a:t>وكان الحكام حريصين على إرضائهم ؛لإنهم يعدون الأداة الدينة لهم </a:t>
            </a:r>
            <a:r>
              <a:rPr lang="ar-SA" sz="2800" b="1" dirty="0" smtClean="0">
                <a:solidFill>
                  <a:srgbClr val="0070C0"/>
                </a:solidFill>
                <a:cs typeface="+mj-cs"/>
              </a:rPr>
              <a:t>؛ </a:t>
            </a:r>
          </a:p>
          <a:p>
            <a:pPr marL="0" indent="0">
              <a:buNone/>
            </a:pPr>
            <a:endParaRPr lang="ar-SA" sz="2800" b="1" dirty="0" smtClean="0">
              <a:solidFill>
                <a:srgbClr val="0070C0"/>
              </a:solidFill>
              <a:cs typeface="+mj-cs"/>
            </a:endParaRPr>
          </a:p>
          <a:p>
            <a:pPr marL="0" indent="0">
              <a:buNone/>
            </a:pPr>
            <a:r>
              <a:rPr lang="ar-SA" sz="2800" b="1" dirty="0" smtClean="0">
                <a:solidFill>
                  <a:srgbClr val="0070C0"/>
                </a:solidFill>
                <a:cs typeface="+mj-cs"/>
              </a:rPr>
              <a:t>ولكن </a:t>
            </a:r>
            <a:r>
              <a:rPr lang="ar-SA" sz="2800" b="1" dirty="0">
                <a:solidFill>
                  <a:srgbClr val="0070C0"/>
                </a:solidFill>
                <a:cs typeface="+mj-cs"/>
              </a:rPr>
              <a:t>هذا لايعني أن علاقتهم كانت  في كافة الإزمنة على مايرام حيث شهدت بعض الدويلات صراعات بين الحكام ورجال الدين،وهذا يعد اللبنة الأولى في انفصال السلطة الدينية عن الزمنية في بعض الدويلات، وقد تأكد الإنفصال في عهد الملك حمور ابي.</a:t>
            </a:r>
          </a:p>
          <a:p>
            <a:pPr marL="0" indent="0" algn="ctr">
              <a:buNone/>
            </a:pPr>
            <a:endParaRPr lang="ar-SA" b="1" dirty="0">
              <a:solidFill>
                <a:srgbClr val="0070C0"/>
              </a:solidFill>
              <a:cs typeface="+mj-cs"/>
            </a:endParaRPr>
          </a:p>
        </p:txBody>
      </p:sp>
    </p:spTree>
    <p:extLst>
      <p:ext uri="{BB962C8B-B14F-4D97-AF65-F5344CB8AC3E}">
        <p14:creationId xmlns:p14="http://schemas.microsoft.com/office/powerpoint/2010/main" xmlns="" val="1002020619"/>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188640"/>
            <a:ext cx="8964488" cy="6480720"/>
          </a:xfrm>
        </p:spPr>
        <p:txBody>
          <a:bodyPr>
            <a:normAutofit fontScale="62500" lnSpcReduction="20000"/>
          </a:bodyPr>
          <a:lstStyle/>
          <a:p>
            <a:pPr marL="0" indent="0">
              <a:buNone/>
            </a:pPr>
            <a:r>
              <a:rPr lang="ar-SA" sz="3100" b="1" dirty="0"/>
              <a:t>4</a:t>
            </a:r>
            <a:r>
              <a:rPr lang="ar-SA" sz="3100" b="1" u="sng" dirty="0" smtClean="0"/>
              <a:t>- </a:t>
            </a:r>
            <a:r>
              <a:rPr lang="ar-SA" sz="3100" b="1" u="sng" dirty="0"/>
              <a:t>سمات نظام الحكم في دويلات المدن في الظروف العادية:(نظام ديمقراطي</a:t>
            </a:r>
            <a:r>
              <a:rPr lang="ar-SA" sz="3100" b="1" u="sng" dirty="0" smtClean="0"/>
              <a:t>)</a:t>
            </a:r>
            <a:endParaRPr lang="ar-SA" sz="3100" b="1" u="sng" dirty="0"/>
          </a:p>
          <a:p>
            <a:pPr marL="0" indent="0">
              <a:buNone/>
            </a:pPr>
            <a:r>
              <a:rPr lang="ar-SA" sz="3100" b="1" dirty="0" smtClean="0">
                <a:solidFill>
                  <a:srgbClr val="FF0000"/>
                </a:solidFill>
              </a:rPr>
              <a:t>-- لم </a:t>
            </a:r>
            <a:r>
              <a:rPr lang="ar-SA" sz="3100" b="1" dirty="0">
                <a:solidFill>
                  <a:srgbClr val="FF0000"/>
                </a:solidFill>
              </a:rPr>
              <a:t>يكن النظام دكتاتورياً بل كان ديمقراطياً</a:t>
            </a:r>
            <a:r>
              <a:rPr lang="ar-SA" sz="3100" b="1" dirty="0" smtClean="0">
                <a:solidFill>
                  <a:schemeClr val="accent5">
                    <a:lumMod val="75000"/>
                  </a:schemeClr>
                </a:solidFill>
              </a:rPr>
              <a:t>.</a:t>
            </a:r>
          </a:p>
          <a:p>
            <a:pPr marL="0" indent="0">
              <a:buNone/>
            </a:pPr>
            <a:r>
              <a:rPr lang="ar-SA" sz="3100" b="1" dirty="0" smtClean="0">
                <a:solidFill>
                  <a:srgbClr val="0070C0"/>
                </a:solidFill>
              </a:rPr>
              <a:t>-- </a:t>
            </a:r>
            <a:r>
              <a:rPr lang="ar-SA" sz="3100" b="1" dirty="0" smtClean="0">
                <a:solidFill>
                  <a:srgbClr val="0070C0"/>
                </a:solidFill>
              </a:rPr>
              <a:t> </a:t>
            </a:r>
            <a:r>
              <a:rPr lang="ar-SA" sz="3100" b="1" dirty="0">
                <a:solidFill>
                  <a:srgbClr val="0070C0"/>
                </a:solidFill>
              </a:rPr>
              <a:t>حيث لم يكن الحاكم ينفرد بالسلطة، بل كان هناك بجانبه مجلسان يشاركانه في اتخاذ </a:t>
            </a:r>
            <a:r>
              <a:rPr lang="ar-SA" sz="3100" b="1" dirty="0" smtClean="0">
                <a:solidFill>
                  <a:srgbClr val="0070C0"/>
                </a:solidFill>
              </a:rPr>
              <a:t>القرارات؛ </a:t>
            </a:r>
          </a:p>
          <a:p>
            <a:pPr marL="0" indent="0">
              <a:buNone/>
            </a:pPr>
            <a:r>
              <a:rPr lang="ar-SA" sz="3100" b="1" u="sng" dirty="0" smtClean="0">
                <a:solidFill>
                  <a:srgbClr val="002060"/>
                </a:solidFill>
              </a:rPr>
              <a:t>الأول:مجلس </a:t>
            </a:r>
            <a:r>
              <a:rPr lang="ar-SA" sz="3100" b="1" u="sng" dirty="0">
                <a:solidFill>
                  <a:srgbClr val="002060"/>
                </a:solidFill>
              </a:rPr>
              <a:t>الشيوخ؛ يتكون من كبار السن، </a:t>
            </a:r>
            <a:endParaRPr lang="ar-SA" sz="3100" b="1" u="sng" dirty="0" smtClean="0">
              <a:solidFill>
                <a:srgbClr val="002060"/>
              </a:solidFill>
            </a:endParaRPr>
          </a:p>
          <a:p>
            <a:pPr marL="0" indent="0">
              <a:buNone/>
            </a:pPr>
            <a:r>
              <a:rPr lang="ar-SA" sz="3100" b="1" u="sng" dirty="0" smtClean="0">
                <a:solidFill>
                  <a:srgbClr val="002060"/>
                </a:solidFill>
              </a:rPr>
              <a:t>والثاني </a:t>
            </a:r>
            <a:r>
              <a:rPr lang="ar-SA" sz="3100" b="1" u="sng" dirty="0">
                <a:solidFill>
                  <a:srgbClr val="002060"/>
                </a:solidFill>
              </a:rPr>
              <a:t>:مجلس المحاربين،يتكون من الرجال القادرين على حمل السلاح؛ </a:t>
            </a:r>
            <a:endParaRPr lang="ar-SA" sz="3100" b="1" u="sng" dirty="0" smtClean="0">
              <a:solidFill>
                <a:srgbClr val="002060"/>
              </a:solidFill>
            </a:endParaRPr>
          </a:p>
          <a:p>
            <a:pPr marL="0" indent="0">
              <a:buNone/>
            </a:pPr>
            <a:r>
              <a:rPr lang="ar-SA" sz="3100" b="1" dirty="0" smtClean="0">
                <a:solidFill>
                  <a:srgbClr val="00B050"/>
                </a:solidFill>
              </a:rPr>
              <a:t>ولقد </a:t>
            </a:r>
            <a:r>
              <a:rPr lang="ar-SA" sz="3100" b="1" dirty="0">
                <a:solidFill>
                  <a:srgbClr val="00B050"/>
                </a:solidFill>
              </a:rPr>
              <a:t>كان للمجسلين سلطة اتخاذ القرارات المهمه والخطيرة؛ منها: إعلان الحرب وفرض </a:t>
            </a:r>
            <a:r>
              <a:rPr lang="ar-SA" sz="3100" b="1" dirty="0" smtClean="0">
                <a:solidFill>
                  <a:srgbClr val="00B050"/>
                </a:solidFill>
              </a:rPr>
              <a:t>الضرائب ومنح صفة المواطمة واسقاطها ..</a:t>
            </a:r>
            <a:endParaRPr lang="ar-SA" sz="3100" b="1" dirty="0"/>
          </a:p>
          <a:p>
            <a:pPr marL="0" indent="0">
              <a:buNone/>
            </a:pPr>
            <a:endParaRPr lang="ar-SA" sz="3100" b="1" u="sng" dirty="0" smtClean="0"/>
          </a:p>
          <a:p>
            <a:pPr marL="0" indent="0">
              <a:buNone/>
            </a:pPr>
            <a:r>
              <a:rPr lang="ar-SA" sz="3100" b="1" u="sng" dirty="0" smtClean="0"/>
              <a:t>5- </a:t>
            </a:r>
            <a:r>
              <a:rPr lang="ar-SA" sz="3100" b="1" u="sng" dirty="0"/>
              <a:t>سمات نظام الحكم في دويلات المدن في الظروف الغير عادية:( نظام ملكي مطلق)</a:t>
            </a:r>
          </a:p>
          <a:p>
            <a:pPr marL="0" indent="0">
              <a:buNone/>
            </a:pPr>
            <a:r>
              <a:rPr lang="ar-SA" sz="3100" b="1" dirty="0" smtClean="0">
                <a:solidFill>
                  <a:srgbClr val="0070C0"/>
                </a:solidFill>
              </a:rPr>
              <a:t>-- إذا </a:t>
            </a:r>
            <a:r>
              <a:rPr lang="ar-SA" sz="3100" b="1" dirty="0">
                <a:solidFill>
                  <a:srgbClr val="0070C0"/>
                </a:solidFill>
              </a:rPr>
              <a:t>وجدت ظروف قوية كوقوع فيضان أو توقع هجوم فيلزم الأمر قرار سريع دون الرجوع للمجلسين </a:t>
            </a:r>
            <a:r>
              <a:rPr lang="ar-SA" sz="3100" b="1" dirty="0" smtClean="0">
                <a:solidFill>
                  <a:srgbClr val="0070C0"/>
                </a:solidFill>
              </a:rPr>
              <a:t>فيتم </a:t>
            </a:r>
            <a:r>
              <a:rPr lang="ar-SA" sz="3100" b="1" dirty="0">
                <a:solidFill>
                  <a:srgbClr val="0070C0"/>
                </a:solidFill>
              </a:rPr>
              <a:t>اختيار شخص منتخب من الشعب ذو شخصيه قويه قادرة </a:t>
            </a:r>
            <a:r>
              <a:rPr lang="ar-SA" sz="3100" b="1" dirty="0" smtClean="0">
                <a:solidFill>
                  <a:srgbClr val="0070C0"/>
                </a:solidFill>
              </a:rPr>
              <a:t>على حل </a:t>
            </a:r>
            <a:r>
              <a:rPr lang="ar-SA" sz="3100" b="1" dirty="0">
                <a:solidFill>
                  <a:srgbClr val="0070C0"/>
                </a:solidFill>
              </a:rPr>
              <a:t>مثل هذه الظروف </a:t>
            </a:r>
            <a:r>
              <a:rPr lang="ar-SA" sz="3100" b="1" dirty="0" smtClean="0">
                <a:solidFill>
                  <a:srgbClr val="0070C0"/>
                </a:solidFill>
              </a:rPr>
              <a:t>.</a:t>
            </a:r>
          </a:p>
          <a:p>
            <a:pPr marL="0" indent="0">
              <a:buNone/>
            </a:pPr>
            <a:r>
              <a:rPr lang="ar-SA" sz="3100" b="1" dirty="0" smtClean="0">
                <a:solidFill>
                  <a:srgbClr val="FF0000"/>
                </a:solidFill>
              </a:rPr>
              <a:t>-- </a:t>
            </a:r>
            <a:r>
              <a:rPr lang="ar-SA" sz="3100" b="1" dirty="0" smtClean="0">
                <a:solidFill>
                  <a:srgbClr val="FF0000"/>
                </a:solidFill>
              </a:rPr>
              <a:t>وبمرور </a:t>
            </a:r>
            <a:r>
              <a:rPr lang="ar-SA" sz="3100" b="1" dirty="0">
                <a:solidFill>
                  <a:srgbClr val="FF0000"/>
                </a:solidFill>
              </a:rPr>
              <a:t>الزمن عمل الشخص المنتخب على تقليص نفوذ المجلسين لشعوره بالزهو بعد معالجته الأوضاع الخطيرة؛فأصبح </a:t>
            </a:r>
            <a:r>
              <a:rPr lang="ar-SA" sz="3100" b="1" dirty="0" smtClean="0">
                <a:solidFill>
                  <a:srgbClr val="FF0000"/>
                </a:solidFill>
              </a:rPr>
              <a:t>حاكم مطلق ذو سلطات واسعة في </a:t>
            </a:r>
            <a:r>
              <a:rPr lang="ar-SA" sz="3100" b="1" dirty="0">
                <a:solidFill>
                  <a:srgbClr val="FF0000"/>
                </a:solidFill>
              </a:rPr>
              <a:t>بعض الدويلات </a:t>
            </a:r>
            <a:r>
              <a:rPr lang="ar-SA" sz="3100" b="1" dirty="0" smtClean="0">
                <a:solidFill>
                  <a:srgbClr val="FF0000"/>
                </a:solidFill>
              </a:rPr>
              <a:t>مفاد ذلك أن </a:t>
            </a:r>
            <a:r>
              <a:rPr lang="ar-SA" sz="3100" b="1" dirty="0">
                <a:solidFill>
                  <a:srgbClr val="FF0000"/>
                </a:solidFill>
              </a:rPr>
              <a:t>الآلهة </a:t>
            </a:r>
            <a:r>
              <a:rPr lang="ar-SA" sz="3100" b="1" dirty="0" smtClean="0">
                <a:solidFill>
                  <a:srgbClr val="FF0000"/>
                </a:solidFill>
              </a:rPr>
              <a:t>اختارته. </a:t>
            </a:r>
          </a:p>
          <a:p>
            <a:pPr marL="0" indent="0">
              <a:buNone/>
            </a:pPr>
            <a:r>
              <a:rPr lang="ar-SA" sz="3100" b="1" dirty="0" smtClean="0">
                <a:solidFill>
                  <a:srgbClr val="00B050"/>
                </a:solidFill>
              </a:rPr>
              <a:t>-- </a:t>
            </a:r>
            <a:r>
              <a:rPr lang="ar-SA" sz="3100" b="1" dirty="0" smtClean="0">
                <a:solidFill>
                  <a:srgbClr val="00B050"/>
                </a:solidFill>
              </a:rPr>
              <a:t>فلا </a:t>
            </a:r>
            <a:r>
              <a:rPr lang="ar-SA" sz="3100" b="1" dirty="0">
                <a:solidFill>
                  <a:srgbClr val="00B050"/>
                </a:solidFill>
              </a:rPr>
              <a:t>يستطيع المجلسين محاسبته وأطلق عليه اللوكال أي الرجل العظيم </a:t>
            </a:r>
            <a:r>
              <a:rPr lang="ar-SA" sz="3100" b="1" dirty="0" smtClean="0">
                <a:solidFill>
                  <a:srgbClr val="00B050"/>
                </a:solidFill>
              </a:rPr>
              <a:t>.</a:t>
            </a:r>
          </a:p>
          <a:p>
            <a:pPr marL="0" indent="0">
              <a:buNone/>
            </a:pPr>
            <a:r>
              <a:rPr lang="ar-SA" sz="3100" b="1" dirty="0" smtClean="0">
                <a:solidFill>
                  <a:srgbClr val="7030A0"/>
                </a:solidFill>
              </a:rPr>
              <a:t>-- قلص اللوكال سلطات رجال الدين ايضا وحصرها في الامور الدينية .</a:t>
            </a:r>
            <a:endParaRPr lang="ar-SA" sz="3100" b="1" dirty="0" smtClean="0">
              <a:solidFill>
                <a:srgbClr val="7030A0"/>
              </a:solidFill>
            </a:endParaRPr>
          </a:p>
          <a:p>
            <a:pPr marL="0" indent="0">
              <a:buNone/>
            </a:pPr>
            <a:r>
              <a:rPr lang="ar-SA" sz="3100" b="1" dirty="0" smtClean="0">
                <a:solidFill>
                  <a:srgbClr val="0070C0"/>
                </a:solidFill>
              </a:rPr>
              <a:t>-- </a:t>
            </a:r>
            <a:r>
              <a:rPr lang="ar-SA" sz="3100" b="1" dirty="0" smtClean="0">
                <a:solidFill>
                  <a:srgbClr val="0070C0"/>
                </a:solidFill>
              </a:rPr>
              <a:t>ومن </a:t>
            </a:r>
            <a:r>
              <a:rPr lang="ar-SA" sz="3100" b="1" dirty="0">
                <a:solidFill>
                  <a:srgbClr val="0070C0"/>
                </a:solidFill>
              </a:rPr>
              <a:t>ثم تحول النظام إلى نظام ملكي ووراثي مطلق بعد ان كان ديموقراطياً </a:t>
            </a:r>
            <a:r>
              <a:rPr lang="ar-SA" sz="3100" b="1" dirty="0" smtClean="0">
                <a:solidFill>
                  <a:srgbClr val="0070C0"/>
                </a:solidFill>
              </a:rPr>
              <a:t>؛</a:t>
            </a:r>
          </a:p>
          <a:p>
            <a:pPr marL="0" indent="0">
              <a:buNone/>
            </a:pPr>
            <a:r>
              <a:rPr lang="ar-SA" sz="3100" b="1" dirty="0" smtClean="0">
                <a:solidFill>
                  <a:srgbClr val="FF0000"/>
                </a:solidFill>
              </a:rPr>
              <a:t>-- </a:t>
            </a:r>
            <a:r>
              <a:rPr lang="ar-SA" sz="3100" b="1" dirty="0" smtClean="0">
                <a:solidFill>
                  <a:srgbClr val="FF0000"/>
                </a:solidFill>
              </a:rPr>
              <a:t>فكانت </a:t>
            </a:r>
            <a:r>
              <a:rPr lang="ar-SA" sz="3100" b="1" dirty="0">
                <a:solidFill>
                  <a:srgbClr val="FF0000"/>
                </a:solidFill>
              </a:rPr>
              <a:t>البداية بإعطاء الملك الحق بتعين ولياً للعهد في حياته. فيوحى الملك   أنه استشار الآلهة ،وبعد إعلانه للشخص بغية مبايعته والقسم بعدم إعتراضه على حكمه وخاصةً أفراد أسرته الحاكمة </a:t>
            </a:r>
            <a:r>
              <a:rPr lang="ar-SA" sz="3100" b="1" dirty="0" smtClean="0">
                <a:solidFill>
                  <a:srgbClr val="FF0000"/>
                </a:solidFill>
              </a:rPr>
              <a:t>.مع اعتراض بعض الاخوة على تولي اخيهم العرش ونقض القسم .</a:t>
            </a:r>
          </a:p>
          <a:p>
            <a:pPr marL="0" indent="0">
              <a:buNone/>
            </a:pPr>
            <a:r>
              <a:rPr lang="ar-SA" sz="3100" b="1" dirty="0" smtClean="0">
                <a:solidFill>
                  <a:srgbClr val="00B050"/>
                </a:solidFill>
              </a:rPr>
              <a:t>-- </a:t>
            </a:r>
            <a:r>
              <a:rPr lang="ar-SA" sz="3100" b="1" dirty="0" smtClean="0">
                <a:solidFill>
                  <a:srgbClr val="00B050"/>
                </a:solidFill>
              </a:rPr>
              <a:t>و </a:t>
            </a:r>
            <a:r>
              <a:rPr lang="ar-SA" sz="3100" b="1" dirty="0">
                <a:solidFill>
                  <a:srgbClr val="00B050"/>
                </a:solidFill>
              </a:rPr>
              <a:t>بعد موت الملك يتم تتويج ولي العهد في معهد الآلهة الرئيسي بطقوس دينية لكسب إقرار الآلهة على إعتلائه العرش.</a:t>
            </a:r>
          </a:p>
          <a:p>
            <a:endParaRPr lang="ar-SA" b="1" dirty="0"/>
          </a:p>
        </p:txBody>
      </p:sp>
    </p:spTree>
    <p:extLst>
      <p:ext uri="{BB962C8B-B14F-4D97-AF65-F5344CB8AC3E}">
        <p14:creationId xmlns:p14="http://schemas.microsoft.com/office/powerpoint/2010/main" xmlns="" val="3440069271"/>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79512" y="188640"/>
            <a:ext cx="8784976" cy="6552728"/>
          </a:xfrm>
        </p:spPr>
        <p:txBody>
          <a:bodyPr>
            <a:normAutofit fontScale="85000" lnSpcReduction="20000"/>
          </a:bodyPr>
          <a:lstStyle/>
          <a:p>
            <a:pPr marL="0" indent="0">
              <a:buNone/>
            </a:pPr>
            <a:r>
              <a:rPr lang="ar-SA" sz="3600" b="1" u="sng" dirty="0">
                <a:solidFill>
                  <a:srgbClr val="002060"/>
                </a:solidFill>
              </a:rPr>
              <a:t>ثانياً: نظام الحكم في الدوة الموحدة:</a:t>
            </a:r>
          </a:p>
          <a:p>
            <a:pPr marL="0" indent="0">
              <a:buNone/>
            </a:pPr>
            <a:r>
              <a:rPr lang="ar-SA" sz="2800" b="1" dirty="0">
                <a:solidFill>
                  <a:srgbClr val="C00000"/>
                </a:solidFill>
              </a:rPr>
              <a:t>بقيت السلطات التي كان يتمتع بها حكام الدويلات كما هي في ظل عهود الدولة الموحدة ومن ثم تمتع الملك بنفس السلطات والصلاحيات</a:t>
            </a:r>
            <a:r>
              <a:rPr lang="ar-SA" sz="2800" b="1" dirty="0" smtClean="0">
                <a:solidFill>
                  <a:srgbClr val="C00000"/>
                </a:solidFill>
              </a:rPr>
              <a:t>.</a:t>
            </a:r>
            <a:endParaRPr lang="ar-SA" sz="2800" b="1" dirty="0"/>
          </a:p>
          <a:p>
            <a:pPr marL="0" indent="0">
              <a:buNone/>
            </a:pPr>
            <a:r>
              <a:rPr lang="ar-SA" sz="2800" b="1" u="sng" dirty="0">
                <a:solidFill>
                  <a:srgbClr val="0070C0"/>
                </a:solidFill>
              </a:rPr>
              <a:t>وهذي بعض ملامح نظام الحكم في عهود التوحيد في عدة أمور:.</a:t>
            </a:r>
          </a:p>
          <a:p>
            <a:pPr marL="0" indent="0">
              <a:buNone/>
            </a:pPr>
            <a:r>
              <a:rPr lang="ar-SA" sz="2800" b="1" dirty="0"/>
              <a:t>1</a:t>
            </a:r>
            <a:r>
              <a:rPr lang="ar-SA" sz="2800" b="1" u="sng" dirty="0">
                <a:solidFill>
                  <a:srgbClr val="002060"/>
                </a:solidFill>
              </a:rPr>
              <a:t>-استمرار فكرة التفويض الإلهي:</a:t>
            </a:r>
            <a:r>
              <a:rPr lang="ar-SA" sz="2800" b="1" dirty="0">
                <a:solidFill>
                  <a:srgbClr val="00B050"/>
                </a:solidFill>
              </a:rPr>
              <a:t>استمرت فكرة التفويض الإلهي قائمة في بلاد مابين النهرين حتى في ظل المراحل التي توحدت فيها الدويلات الى لواء دولة واحدة </a:t>
            </a:r>
            <a:r>
              <a:rPr lang="ar-SA" sz="2800" b="1" dirty="0" smtClean="0">
                <a:solidFill>
                  <a:srgbClr val="00B050"/>
                </a:solidFill>
              </a:rPr>
              <a:t>، وبتالي </a:t>
            </a:r>
            <a:r>
              <a:rPr lang="ar-SA" sz="2800" b="1" dirty="0">
                <a:solidFill>
                  <a:srgbClr val="00B050"/>
                </a:solidFill>
              </a:rPr>
              <a:t>ظلت الفكره لكون الملك ممثلاً  للآلهة على الأرض و ثم يعد الوسيط </a:t>
            </a:r>
            <a:r>
              <a:rPr lang="ar-SA" sz="2800" b="1" dirty="0" smtClean="0">
                <a:solidFill>
                  <a:srgbClr val="00B050"/>
                </a:solidFill>
              </a:rPr>
              <a:t>بينهم ، بل </a:t>
            </a:r>
            <a:r>
              <a:rPr lang="ar-SA" sz="2800" b="1" dirty="0">
                <a:solidFill>
                  <a:srgbClr val="00B050"/>
                </a:solidFill>
              </a:rPr>
              <a:t>قد زادت الفكرة وحدث </a:t>
            </a:r>
            <a:r>
              <a:rPr lang="ar-SA" sz="2800" b="1" u="sng" dirty="0">
                <a:solidFill>
                  <a:srgbClr val="00B050"/>
                </a:solidFill>
              </a:rPr>
              <a:t>فيها غلو في بعض الفترات وخاصةً بدولة بابل ؛حيث تم تأليه الملك ورفعه الى مصاف الآلهة.</a:t>
            </a:r>
          </a:p>
          <a:p>
            <a:pPr marL="0" indent="0">
              <a:buNone/>
            </a:pPr>
            <a:endParaRPr lang="ar-SA" sz="2800" b="1" dirty="0"/>
          </a:p>
          <a:p>
            <a:pPr marL="0" indent="0">
              <a:buNone/>
            </a:pPr>
            <a:r>
              <a:rPr lang="ar-SA" sz="2800" b="1" u="sng" dirty="0">
                <a:solidFill>
                  <a:srgbClr val="002060"/>
                </a:solidFill>
              </a:rPr>
              <a:t>2-تغيرر مفهوم العقيدة(ظهورالعلاقات العامه</a:t>
            </a:r>
            <a:r>
              <a:rPr lang="ar-SA" sz="2800" b="1" u="sng" dirty="0" smtClean="0">
                <a:solidFill>
                  <a:srgbClr val="002060"/>
                </a:solidFill>
              </a:rPr>
              <a:t>):</a:t>
            </a:r>
            <a:r>
              <a:rPr lang="ar-SA" sz="2800" b="1" dirty="0" smtClean="0">
                <a:solidFill>
                  <a:srgbClr val="FF0000"/>
                </a:solidFill>
              </a:rPr>
              <a:t>كان لكل دويلة اله خاص فيها الا انه في </a:t>
            </a:r>
            <a:r>
              <a:rPr lang="ar-SA" sz="2800" b="1" dirty="0" smtClean="0">
                <a:solidFill>
                  <a:srgbClr val="FF0000"/>
                </a:solidFill>
              </a:rPr>
              <a:t>عصور </a:t>
            </a:r>
            <a:r>
              <a:rPr lang="ar-SA" sz="2800" b="1" dirty="0">
                <a:solidFill>
                  <a:srgbClr val="FF0000"/>
                </a:solidFill>
              </a:rPr>
              <a:t>التوحيد ظهرت ديانة عامة لكل الدول وهذا ماحدث في عصر الملك حمورأبي ،إذ </a:t>
            </a:r>
            <a:r>
              <a:rPr lang="ar-SA" sz="2800" b="1" u="sng" dirty="0">
                <a:solidFill>
                  <a:srgbClr val="FF0000"/>
                </a:solidFill>
              </a:rPr>
              <a:t>أُعلن ديانة موحدة هي ديانة مردوك إله بابل .</a:t>
            </a:r>
          </a:p>
          <a:p>
            <a:pPr marL="0" indent="0">
              <a:buNone/>
            </a:pPr>
            <a:endParaRPr lang="ar-SA" sz="2800" b="1" dirty="0"/>
          </a:p>
          <a:p>
            <a:pPr marL="0" indent="0">
              <a:buNone/>
            </a:pPr>
            <a:r>
              <a:rPr lang="ar-SA" sz="2800" b="1" dirty="0"/>
              <a:t>3</a:t>
            </a:r>
            <a:r>
              <a:rPr lang="ar-SA" sz="2800" b="1" u="sng" dirty="0">
                <a:solidFill>
                  <a:srgbClr val="002060"/>
                </a:solidFill>
              </a:rPr>
              <a:t>-التوحيد اللغوي :</a:t>
            </a:r>
            <a:r>
              <a:rPr lang="ar-SA" sz="2800" b="1" dirty="0">
                <a:solidFill>
                  <a:srgbClr val="0070C0"/>
                </a:solidFill>
              </a:rPr>
              <a:t>جنح الملوك الموحدين إلى عدم الاقتصار على التوحيد السياسي بل السعي الى التوحيد اللغوي </a:t>
            </a:r>
            <a:r>
              <a:rPr lang="ar-SA" sz="2800" b="1" u="sng" dirty="0">
                <a:solidFill>
                  <a:srgbClr val="0070C0"/>
                </a:solidFill>
              </a:rPr>
              <a:t>وهذا مافعله الملك حمور أبي. اذ استطاع أن يوحد اللغة بعدما نجح في التوحيد السياسي؛أعلن أن اللغة الاكادية وحدها هي اللغه الرسمية للبلاد وأصبحت اللغة السومرية لغه ميتة.</a:t>
            </a:r>
          </a:p>
          <a:p>
            <a:endParaRPr lang="ar-SA" b="1" dirty="0"/>
          </a:p>
        </p:txBody>
      </p:sp>
    </p:spTree>
    <p:extLst>
      <p:ext uri="{BB962C8B-B14F-4D97-AF65-F5344CB8AC3E}">
        <p14:creationId xmlns:p14="http://schemas.microsoft.com/office/powerpoint/2010/main" xmlns="" val="398400859"/>
      </p:ext>
    </p:extLst>
  </p:cSld>
  <p:clrMapOvr>
    <a:masterClrMapping/>
  </p:clrMapOvr>
  <mc:AlternateContent xmlns:mc="http://schemas.openxmlformats.org/markup-compatibility/2006">
    <mc:Choice xmlns:p14="http://schemas.microsoft.com/office/powerpoint/2010/main" xmlns="" Requires="p14">
      <p:transition spd="slow" p14:dur="2000">
        <p14:ferris dir="r"/>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أصل">
  <a:themeElements>
    <a:clrScheme name="أصل">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أصل">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صل">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10.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846</TotalTime>
  <Words>7922</Words>
  <Application>Microsoft Office PowerPoint</Application>
  <PresentationFormat>On-screen Show (4:3)</PresentationFormat>
  <Paragraphs>502</Paragraphs>
  <Slides>61</Slides>
  <Notes>0</Notes>
  <HiddenSlides>0</HiddenSlides>
  <MMClips>0</MMClips>
  <ScaleCrop>false</ScaleCrop>
  <HeadingPairs>
    <vt:vector size="4" baseType="variant">
      <vt:variant>
        <vt:lpstr>Theme</vt:lpstr>
      </vt:variant>
      <vt:variant>
        <vt:i4>10</vt:i4>
      </vt:variant>
      <vt:variant>
        <vt:lpstr>Slide Titles</vt:lpstr>
      </vt:variant>
      <vt:variant>
        <vt:i4>61</vt:i4>
      </vt:variant>
    </vt:vector>
  </HeadingPairs>
  <TitlesOfParts>
    <vt:vector size="71" baseType="lpstr">
      <vt:lpstr>أصل</vt:lpstr>
      <vt:lpstr>Office Theme</vt:lpstr>
      <vt:lpstr>1_Office Theme</vt:lpstr>
      <vt:lpstr>2_Office Theme</vt:lpstr>
      <vt:lpstr>3_Office Theme</vt:lpstr>
      <vt:lpstr>4_Office Theme</vt:lpstr>
      <vt:lpstr>5_Office Theme</vt:lpstr>
      <vt:lpstr>6_Office Theme</vt:lpstr>
      <vt:lpstr>7_Office Theme</vt:lpstr>
      <vt:lpstr>8_Office Theme</vt:lpstr>
      <vt:lpstr>Slide 1</vt:lpstr>
      <vt:lpstr>النظم القانونية في بلاد مابين النهرين</vt:lpstr>
      <vt:lpstr>نظم القانون العام</vt:lpstr>
      <vt:lpstr>Slide 4</vt:lpstr>
      <vt:lpstr>Slide 5</vt:lpstr>
      <vt:lpstr>Slide 6</vt:lpstr>
      <vt:lpstr>Slide 7</vt:lpstr>
      <vt:lpstr>Slide 8</vt:lpstr>
      <vt:lpstr>Slide 9</vt:lpstr>
      <vt:lpstr>Slide 10</vt:lpstr>
      <vt:lpstr>    النظام الاداري</vt:lpstr>
      <vt:lpstr>Slide 12</vt:lpstr>
      <vt:lpstr>تقسيمات النظام الاداري في بلاد ما بين النهرين</vt:lpstr>
      <vt:lpstr>:   النظام الاداري في دويلات المدن </vt:lpstr>
      <vt:lpstr>النظام الاداري في الدولة الموحدة </vt:lpstr>
      <vt:lpstr>النظام الاداري في الدولة الموحدة </vt:lpstr>
      <vt:lpstr> النظام الاداري في الدولة الموحدة </vt:lpstr>
      <vt:lpstr>النظام الاداري في الدولة الموحدة </vt:lpstr>
      <vt:lpstr>النظام الاداري في الدولة الموحدة </vt:lpstr>
      <vt:lpstr>النظام الاداري في الدولة الموحدة </vt:lpstr>
      <vt:lpstr>النظام الاداري في الدولة الموحدة </vt:lpstr>
      <vt:lpstr>النظام الاداري في الدولة الموحدة </vt:lpstr>
      <vt:lpstr>النظام الاداري في الدولة الموحدة </vt:lpstr>
      <vt:lpstr>النظام الاداري في الدولة الموحدة </vt:lpstr>
      <vt:lpstr>النظام الاداري في الدولة الموحدة </vt:lpstr>
      <vt:lpstr>النظام الاداري في الدولة الموحدة </vt:lpstr>
      <vt:lpstr>النظام الاداري في الدولة الموحدة </vt:lpstr>
      <vt:lpstr>نظام التجريم و العقاب في بلاد  ما بين النهرين </vt:lpstr>
      <vt:lpstr>نظام التجريم و العقاب في بلاد  ما بين النهرين </vt:lpstr>
      <vt:lpstr>نظام التجريم و العقاب في بلاد  ما بين النهرين </vt:lpstr>
      <vt:lpstr>نظام التجريم و العقاب في بلاد  ما بين النهرين </vt:lpstr>
      <vt:lpstr>نظام التجريم و العقاب في بلاد  ما بين النهرين </vt:lpstr>
      <vt:lpstr>نظام التجريم و العقاب في بلاد  ما بين النهرين </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  خامساً : إجراءات التقاضي : </vt:lpstr>
      <vt:lpstr>سادساً : وسائل الإثبات :</vt:lpstr>
      <vt:lpstr>Slide 55</vt:lpstr>
      <vt:lpstr>Slide 56</vt:lpstr>
      <vt:lpstr>ثامناً : حجية الاحكام القضائية :</vt:lpstr>
      <vt:lpstr>عاشراً : ضمانات تحقيق العدالة :</vt:lpstr>
      <vt:lpstr>Slide 59</vt:lpstr>
      <vt:lpstr>Slide 60</vt:lpstr>
      <vt:lpstr>Slide 61</vt:lpstr>
    </vt:vector>
  </TitlesOfParts>
  <Company>Ahmed-Under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النظام الاداري                                           في بلاد ما</dc:title>
  <dc:creator>DELL</dc:creator>
  <cp:lastModifiedBy>eman</cp:lastModifiedBy>
  <cp:revision>99</cp:revision>
  <dcterms:created xsi:type="dcterms:W3CDTF">2016-10-02T19:42:35Z</dcterms:created>
  <dcterms:modified xsi:type="dcterms:W3CDTF">2016-11-24T02:57:32Z</dcterms:modified>
</cp:coreProperties>
</file>