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5"/>
  </p:notesMasterIdLst>
  <p:sldIdLst>
    <p:sldId id="260" r:id="rId3"/>
    <p:sldId id="261" r:id="rId4"/>
    <p:sldId id="262" r:id="rId5"/>
    <p:sldId id="263" r:id="rId6"/>
    <p:sldId id="266" r:id="rId7"/>
    <p:sldId id="268" r:id="rId8"/>
    <p:sldId id="269" r:id="rId9"/>
    <p:sldId id="270" r:id="rId10"/>
    <p:sldId id="278" r:id="rId11"/>
    <p:sldId id="279" r:id="rId12"/>
    <p:sldId id="280" r:id="rId13"/>
    <p:sldId id="28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216" y="16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38C642-117A-473D-98AB-85591637FA1E}"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pPr rtl="1"/>
          <a:endParaRPr lang="ar-SA"/>
        </a:p>
      </dgm:t>
    </dgm:pt>
    <dgm:pt modelId="{FC52EC47-D95B-45F9-B98C-74B14762C834}">
      <dgm:prSet phldrT="[نص]"/>
      <dgm:spPr/>
      <dgm:t>
        <a:bodyPr/>
        <a:lstStyle/>
        <a:p>
          <a:pPr rtl="1"/>
          <a:r>
            <a:rPr lang="ar-SA" dirty="0" smtClean="0"/>
            <a:t>1- مرحلة الادراك</a:t>
          </a:r>
        </a:p>
      </dgm:t>
    </dgm:pt>
    <dgm:pt modelId="{F26F5B1C-42C8-4B33-8B02-FCFA3E43CA88}" type="parTrans" cxnId="{A85436A8-49AD-42E5-9CC4-CBF59FAB4116}">
      <dgm:prSet/>
      <dgm:spPr/>
      <dgm:t>
        <a:bodyPr/>
        <a:lstStyle/>
        <a:p>
          <a:pPr rtl="1"/>
          <a:endParaRPr lang="ar-SA"/>
        </a:p>
      </dgm:t>
    </dgm:pt>
    <dgm:pt modelId="{34FDD8F8-7913-4AE8-91B0-2CDA5A74E410}" type="sibTrans" cxnId="{A85436A8-49AD-42E5-9CC4-CBF59FAB4116}">
      <dgm:prSet/>
      <dgm:spPr/>
      <dgm:t>
        <a:bodyPr/>
        <a:lstStyle/>
        <a:p>
          <a:pPr rtl="1"/>
          <a:endParaRPr lang="ar-SA"/>
        </a:p>
      </dgm:t>
    </dgm:pt>
    <dgm:pt modelId="{1D9074AA-DC3A-422E-98B2-7705F0FB677A}">
      <dgm:prSet phldrT="[نص]"/>
      <dgm:spPr/>
      <dgm:t>
        <a:bodyPr/>
        <a:lstStyle/>
        <a:p>
          <a:pPr rtl="1"/>
          <a:r>
            <a:rPr lang="ar-SA" dirty="0" smtClean="0"/>
            <a:t>2- مرحلة الاهتمام</a:t>
          </a:r>
          <a:endParaRPr lang="ar-SA" dirty="0"/>
        </a:p>
      </dgm:t>
    </dgm:pt>
    <dgm:pt modelId="{9A2C863E-EF2D-4511-924D-3688DC901633}" type="parTrans" cxnId="{48FEB279-8604-40F0-B7B9-F42BBAE5B681}">
      <dgm:prSet/>
      <dgm:spPr/>
      <dgm:t>
        <a:bodyPr/>
        <a:lstStyle/>
        <a:p>
          <a:pPr rtl="1"/>
          <a:endParaRPr lang="ar-SA"/>
        </a:p>
      </dgm:t>
    </dgm:pt>
    <dgm:pt modelId="{A4D53997-C69C-4250-9C3E-2E63EB7D5BA2}" type="sibTrans" cxnId="{48FEB279-8604-40F0-B7B9-F42BBAE5B681}">
      <dgm:prSet/>
      <dgm:spPr/>
      <dgm:t>
        <a:bodyPr/>
        <a:lstStyle/>
        <a:p>
          <a:pPr rtl="1"/>
          <a:endParaRPr lang="ar-SA"/>
        </a:p>
      </dgm:t>
    </dgm:pt>
    <dgm:pt modelId="{6B279BB8-91CA-4854-9A69-D4DB290CB1AF}">
      <dgm:prSet phldrT="[نص]"/>
      <dgm:spPr/>
      <dgm:t>
        <a:bodyPr/>
        <a:lstStyle/>
        <a:p>
          <a:pPr rtl="1"/>
          <a:r>
            <a:rPr lang="ar-SA" dirty="0" smtClean="0"/>
            <a:t>3- مرحلة التقييم</a:t>
          </a:r>
          <a:endParaRPr lang="ar-SA" dirty="0"/>
        </a:p>
      </dgm:t>
    </dgm:pt>
    <dgm:pt modelId="{7FB7776E-53F2-45BC-BCA3-5E8DA30C6FE1}" type="parTrans" cxnId="{825058FA-F560-46C9-A502-C8D484EBD454}">
      <dgm:prSet/>
      <dgm:spPr/>
      <dgm:t>
        <a:bodyPr/>
        <a:lstStyle/>
        <a:p>
          <a:pPr rtl="1"/>
          <a:endParaRPr lang="ar-SA"/>
        </a:p>
      </dgm:t>
    </dgm:pt>
    <dgm:pt modelId="{47B1DCF7-2D8D-42AB-9CA0-C66E643FC583}" type="sibTrans" cxnId="{825058FA-F560-46C9-A502-C8D484EBD454}">
      <dgm:prSet/>
      <dgm:spPr/>
      <dgm:t>
        <a:bodyPr/>
        <a:lstStyle/>
        <a:p>
          <a:pPr rtl="1"/>
          <a:endParaRPr lang="ar-SA"/>
        </a:p>
      </dgm:t>
    </dgm:pt>
    <dgm:pt modelId="{AAD6B70D-1E1F-4CC1-9787-DBC71299356A}">
      <dgm:prSet phldrT="[نص]"/>
      <dgm:spPr/>
      <dgm:t>
        <a:bodyPr/>
        <a:lstStyle/>
        <a:p>
          <a:pPr rtl="1"/>
          <a:r>
            <a:rPr lang="ar-SA" dirty="0" smtClean="0"/>
            <a:t>4- مرحلة المحاولة والتجربة</a:t>
          </a:r>
          <a:endParaRPr lang="ar-SA" dirty="0"/>
        </a:p>
      </dgm:t>
    </dgm:pt>
    <dgm:pt modelId="{A717F24B-DDD6-45D1-BBD0-C1375AC5C2C2}" type="parTrans" cxnId="{06BEB798-D11B-41B4-92A9-44F492F69F1A}">
      <dgm:prSet/>
      <dgm:spPr/>
      <dgm:t>
        <a:bodyPr/>
        <a:lstStyle/>
        <a:p>
          <a:pPr rtl="1"/>
          <a:endParaRPr lang="ar-SA"/>
        </a:p>
      </dgm:t>
    </dgm:pt>
    <dgm:pt modelId="{F60F57CA-5945-4542-9F11-724135A6AC8F}" type="sibTrans" cxnId="{06BEB798-D11B-41B4-92A9-44F492F69F1A}">
      <dgm:prSet/>
      <dgm:spPr/>
      <dgm:t>
        <a:bodyPr/>
        <a:lstStyle/>
        <a:p>
          <a:pPr rtl="1"/>
          <a:endParaRPr lang="ar-SA"/>
        </a:p>
      </dgm:t>
    </dgm:pt>
    <dgm:pt modelId="{26D56328-2EB6-44D3-9958-A096180AEB38}">
      <dgm:prSet phldrT="[نص]"/>
      <dgm:spPr/>
      <dgm:t>
        <a:bodyPr/>
        <a:lstStyle/>
        <a:p>
          <a:pPr rtl="1"/>
          <a:r>
            <a:rPr lang="ar-SA" dirty="0" smtClean="0"/>
            <a:t>5- مرحلة الممارسة</a:t>
          </a:r>
          <a:endParaRPr lang="ar-SA" dirty="0"/>
        </a:p>
      </dgm:t>
    </dgm:pt>
    <dgm:pt modelId="{0E6B4272-4EF4-44CE-B72B-C9DFD6D35DE6}" type="parTrans" cxnId="{02743583-D463-404C-8EFE-AEE0D8DF0FE3}">
      <dgm:prSet/>
      <dgm:spPr/>
      <dgm:t>
        <a:bodyPr/>
        <a:lstStyle/>
        <a:p>
          <a:pPr rtl="1"/>
          <a:endParaRPr lang="ar-SA"/>
        </a:p>
      </dgm:t>
    </dgm:pt>
    <dgm:pt modelId="{7FC3E4CB-8F8B-4D70-BD07-F00C49209078}" type="sibTrans" cxnId="{02743583-D463-404C-8EFE-AEE0D8DF0FE3}">
      <dgm:prSet/>
      <dgm:spPr/>
      <dgm:t>
        <a:bodyPr/>
        <a:lstStyle/>
        <a:p>
          <a:pPr rtl="1"/>
          <a:endParaRPr lang="ar-SA"/>
        </a:p>
      </dgm:t>
    </dgm:pt>
    <dgm:pt modelId="{5EA2C8B5-0326-4C68-B0B9-ADFF45BC65FA}" type="pres">
      <dgm:prSet presAssocID="{7D38C642-117A-473D-98AB-85591637FA1E}" presName="outerComposite" presStyleCnt="0">
        <dgm:presLayoutVars>
          <dgm:chMax val="5"/>
          <dgm:dir/>
          <dgm:resizeHandles val="exact"/>
        </dgm:presLayoutVars>
      </dgm:prSet>
      <dgm:spPr/>
      <dgm:t>
        <a:bodyPr/>
        <a:lstStyle/>
        <a:p>
          <a:pPr rtl="1"/>
          <a:endParaRPr lang="ar-SA"/>
        </a:p>
      </dgm:t>
    </dgm:pt>
    <dgm:pt modelId="{B496C246-FD9B-412D-94E6-4831D7497B1B}" type="pres">
      <dgm:prSet presAssocID="{7D38C642-117A-473D-98AB-85591637FA1E}" presName="dummyMaxCanvas" presStyleCnt="0">
        <dgm:presLayoutVars/>
      </dgm:prSet>
      <dgm:spPr/>
    </dgm:pt>
    <dgm:pt modelId="{FCD5021B-71CF-4F7C-9BD5-852130B28BEC}" type="pres">
      <dgm:prSet presAssocID="{7D38C642-117A-473D-98AB-85591637FA1E}" presName="FiveNodes_1" presStyleLbl="node1" presStyleIdx="0" presStyleCnt="5">
        <dgm:presLayoutVars>
          <dgm:bulletEnabled val="1"/>
        </dgm:presLayoutVars>
      </dgm:prSet>
      <dgm:spPr/>
      <dgm:t>
        <a:bodyPr/>
        <a:lstStyle/>
        <a:p>
          <a:pPr rtl="1"/>
          <a:endParaRPr lang="ar-SA"/>
        </a:p>
      </dgm:t>
    </dgm:pt>
    <dgm:pt modelId="{26F29D9D-CBE3-401E-A248-FE9A3320F552}" type="pres">
      <dgm:prSet presAssocID="{7D38C642-117A-473D-98AB-85591637FA1E}" presName="FiveNodes_2" presStyleLbl="node1" presStyleIdx="1" presStyleCnt="5">
        <dgm:presLayoutVars>
          <dgm:bulletEnabled val="1"/>
        </dgm:presLayoutVars>
      </dgm:prSet>
      <dgm:spPr/>
      <dgm:t>
        <a:bodyPr/>
        <a:lstStyle/>
        <a:p>
          <a:pPr rtl="1"/>
          <a:endParaRPr lang="ar-SA"/>
        </a:p>
      </dgm:t>
    </dgm:pt>
    <dgm:pt modelId="{0C3ACD1C-ECAB-47F0-B670-16F66F89FF32}" type="pres">
      <dgm:prSet presAssocID="{7D38C642-117A-473D-98AB-85591637FA1E}" presName="FiveNodes_3" presStyleLbl="node1" presStyleIdx="2" presStyleCnt="5">
        <dgm:presLayoutVars>
          <dgm:bulletEnabled val="1"/>
        </dgm:presLayoutVars>
      </dgm:prSet>
      <dgm:spPr/>
      <dgm:t>
        <a:bodyPr/>
        <a:lstStyle/>
        <a:p>
          <a:pPr rtl="1"/>
          <a:endParaRPr lang="ar-SA"/>
        </a:p>
      </dgm:t>
    </dgm:pt>
    <dgm:pt modelId="{DD3D84AB-CE51-4C11-93AF-08BF39B38802}" type="pres">
      <dgm:prSet presAssocID="{7D38C642-117A-473D-98AB-85591637FA1E}" presName="FiveNodes_4" presStyleLbl="node1" presStyleIdx="3" presStyleCnt="5">
        <dgm:presLayoutVars>
          <dgm:bulletEnabled val="1"/>
        </dgm:presLayoutVars>
      </dgm:prSet>
      <dgm:spPr/>
      <dgm:t>
        <a:bodyPr/>
        <a:lstStyle/>
        <a:p>
          <a:pPr rtl="1"/>
          <a:endParaRPr lang="ar-SA"/>
        </a:p>
      </dgm:t>
    </dgm:pt>
    <dgm:pt modelId="{89F64313-58D6-4412-A255-0649FBD1DC15}" type="pres">
      <dgm:prSet presAssocID="{7D38C642-117A-473D-98AB-85591637FA1E}" presName="FiveNodes_5" presStyleLbl="node1" presStyleIdx="4" presStyleCnt="5">
        <dgm:presLayoutVars>
          <dgm:bulletEnabled val="1"/>
        </dgm:presLayoutVars>
      </dgm:prSet>
      <dgm:spPr/>
      <dgm:t>
        <a:bodyPr/>
        <a:lstStyle/>
        <a:p>
          <a:pPr rtl="1"/>
          <a:endParaRPr lang="ar-SA"/>
        </a:p>
      </dgm:t>
    </dgm:pt>
    <dgm:pt modelId="{E6531425-55D3-4E5A-89F1-50AB7374FCF7}" type="pres">
      <dgm:prSet presAssocID="{7D38C642-117A-473D-98AB-85591637FA1E}" presName="FiveConn_1-2" presStyleLbl="fgAccFollowNode1" presStyleIdx="0" presStyleCnt="4">
        <dgm:presLayoutVars>
          <dgm:bulletEnabled val="1"/>
        </dgm:presLayoutVars>
      </dgm:prSet>
      <dgm:spPr/>
      <dgm:t>
        <a:bodyPr/>
        <a:lstStyle/>
        <a:p>
          <a:pPr rtl="1"/>
          <a:endParaRPr lang="ar-SA"/>
        </a:p>
      </dgm:t>
    </dgm:pt>
    <dgm:pt modelId="{5644D779-45A8-422F-B1B1-D19E566FD81A}" type="pres">
      <dgm:prSet presAssocID="{7D38C642-117A-473D-98AB-85591637FA1E}" presName="FiveConn_2-3" presStyleLbl="fgAccFollowNode1" presStyleIdx="1" presStyleCnt="4">
        <dgm:presLayoutVars>
          <dgm:bulletEnabled val="1"/>
        </dgm:presLayoutVars>
      </dgm:prSet>
      <dgm:spPr/>
      <dgm:t>
        <a:bodyPr/>
        <a:lstStyle/>
        <a:p>
          <a:pPr rtl="1"/>
          <a:endParaRPr lang="ar-SA"/>
        </a:p>
      </dgm:t>
    </dgm:pt>
    <dgm:pt modelId="{F2D2AF29-F2C9-4D17-8A92-8BD44F042D9F}" type="pres">
      <dgm:prSet presAssocID="{7D38C642-117A-473D-98AB-85591637FA1E}" presName="FiveConn_3-4" presStyleLbl="fgAccFollowNode1" presStyleIdx="2" presStyleCnt="4">
        <dgm:presLayoutVars>
          <dgm:bulletEnabled val="1"/>
        </dgm:presLayoutVars>
      </dgm:prSet>
      <dgm:spPr/>
      <dgm:t>
        <a:bodyPr/>
        <a:lstStyle/>
        <a:p>
          <a:pPr rtl="1"/>
          <a:endParaRPr lang="ar-SA"/>
        </a:p>
      </dgm:t>
    </dgm:pt>
    <dgm:pt modelId="{08455145-285F-4AA7-8E88-43C109A47422}" type="pres">
      <dgm:prSet presAssocID="{7D38C642-117A-473D-98AB-85591637FA1E}" presName="FiveConn_4-5" presStyleLbl="fgAccFollowNode1" presStyleIdx="3" presStyleCnt="4">
        <dgm:presLayoutVars>
          <dgm:bulletEnabled val="1"/>
        </dgm:presLayoutVars>
      </dgm:prSet>
      <dgm:spPr/>
      <dgm:t>
        <a:bodyPr/>
        <a:lstStyle/>
        <a:p>
          <a:pPr rtl="1"/>
          <a:endParaRPr lang="ar-SA"/>
        </a:p>
      </dgm:t>
    </dgm:pt>
    <dgm:pt modelId="{B071AC40-959B-4FB4-BF58-80C477721A21}" type="pres">
      <dgm:prSet presAssocID="{7D38C642-117A-473D-98AB-85591637FA1E}" presName="FiveNodes_1_text" presStyleLbl="node1" presStyleIdx="4" presStyleCnt="5">
        <dgm:presLayoutVars>
          <dgm:bulletEnabled val="1"/>
        </dgm:presLayoutVars>
      </dgm:prSet>
      <dgm:spPr/>
      <dgm:t>
        <a:bodyPr/>
        <a:lstStyle/>
        <a:p>
          <a:pPr rtl="1"/>
          <a:endParaRPr lang="ar-SA"/>
        </a:p>
      </dgm:t>
    </dgm:pt>
    <dgm:pt modelId="{5FD40301-DFAE-4D48-8C14-1FD237696839}" type="pres">
      <dgm:prSet presAssocID="{7D38C642-117A-473D-98AB-85591637FA1E}" presName="FiveNodes_2_text" presStyleLbl="node1" presStyleIdx="4" presStyleCnt="5">
        <dgm:presLayoutVars>
          <dgm:bulletEnabled val="1"/>
        </dgm:presLayoutVars>
      </dgm:prSet>
      <dgm:spPr/>
      <dgm:t>
        <a:bodyPr/>
        <a:lstStyle/>
        <a:p>
          <a:pPr rtl="1"/>
          <a:endParaRPr lang="ar-SA"/>
        </a:p>
      </dgm:t>
    </dgm:pt>
    <dgm:pt modelId="{ECACAAC3-E487-4E90-9E6D-34974D32EC2E}" type="pres">
      <dgm:prSet presAssocID="{7D38C642-117A-473D-98AB-85591637FA1E}" presName="FiveNodes_3_text" presStyleLbl="node1" presStyleIdx="4" presStyleCnt="5">
        <dgm:presLayoutVars>
          <dgm:bulletEnabled val="1"/>
        </dgm:presLayoutVars>
      </dgm:prSet>
      <dgm:spPr/>
      <dgm:t>
        <a:bodyPr/>
        <a:lstStyle/>
        <a:p>
          <a:pPr rtl="1"/>
          <a:endParaRPr lang="ar-SA"/>
        </a:p>
      </dgm:t>
    </dgm:pt>
    <dgm:pt modelId="{F13D1A53-10FA-43FB-8C36-4AF91817A0CE}" type="pres">
      <dgm:prSet presAssocID="{7D38C642-117A-473D-98AB-85591637FA1E}" presName="FiveNodes_4_text" presStyleLbl="node1" presStyleIdx="4" presStyleCnt="5">
        <dgm:presLayoutVars>
          <dgm:bulletEnabled val="1"/>
        </dgm:presLayoutVars>
      </dgm:prSet>
      <dgm:spPr/>
      <dgm:t>
        <a:bodyPr/>
        <a:lstStyle/>
        <a:p>
          <a:pPr rtl="1"/>
          <a:endParaRPr lang="ar-SA"/>
        </a:p>
      </dgm:t>
    </dgm:pt>
    <dgm:pt modelId="{C6D0823A-EEED-4FC0-BC87-233F68DD447C}" type="pres">
      <dgm:prSet presAssocID="{7D38C642-117A-473D-98AB-85591637FA1E}" presName="FiveNodes_5_text" presStyleLbl="node1" presStyleIdx="4" presStyleCnt="5">
        <dgm:presLayoutVars>
          <dgm:bulletEnabled val="1"/>
        </dgm:presLayoutVars>
      </dgm:prSet>
      <dgm:spPr/>
      <dgm:t>
        <a:bodyPr/>
        <a:lstStyle/>
        <a:p>
          <a:pPr rtl="1"/>
          <a:endParaRPr lang="ar-SA"/>
        </a:p>
      </dgm:t>
    </dgm:pt>
  </dgm:ptLst>
  <dgm:cxnLst>
    <dgm:cxn modelId="{02743583-D463-404C-8EFE-AEE0D8DF0FE3}" srcId="{7D38C642-117A-473D-98AB-85591637FA1E}" destId="{26D56328-2EB6-44D3-9958-A096180AEB38}" srcOrd="4" destOrd="0" parTransId="{0E6B4272-4EF4-44CE-B72B-C9DFD6D35DE6}" sibTransId="{7FC3E4CB-8F8B-4D70-BD07-F00C49209078}"/>
    <dgm:cxn modelId="{1C051144-7F14-4275-BB7E-F2734DA5CA97}" type="presOf" srcId="{47B1DCF7-2D8D-42AB-9CA0-C66E643FC583}" destId="{F2D2AF29-F2C9-4D17-8A92-8BD44F042D9F}" srcOrd="0" destOrd="0" presId="urn:microsoft.com/office/officeart/2005/8/layout/vProcess5"/>
    <dgm:cxn modelId="{1AC6F4A4-FDA0-4165-A767-A53014FF96E9}" type="presOf" srcId="{1D9074AA-DC3A-422E-98B2-7705F0FB677A}" destId="{5FD40301-DFAE-4D48-8C14-1FD237696839}" srcOrd="1" destOrd="0" presId="urn:microsoft.com/office/officeart/2005/8/layout/vProcess5"/>
    <dgm:cxn modelId="{5E5608D6-5271-4D03-B8A9-2B138786750A}" type="presOf" srcId="{1D9074AA-DC3A-422E-98B2-7705F0FB677A}" destId="{26F29D9D-CBE3-401E-A248-FE9A3320F552}" srcOrd="0" destOrd="0" presId="urn:microsoft.com/office/officeart/2005/8/layout/vProcess5"/>
    <dgm:cxn modelId="{FC410E74-B1A9-4212-B6E3-D67A9FF5F660}" type="presOf" srcId="{26D56328-2EB6-44D3-9958-A096180AEB38}" destId="{C6D0823A-EEED-4FC0-BC87-233F68DD447C}" srcOrd="1" destOrd="0" presId="urn:microsoft.com/office/officeart/2005/8/layout/vProcess5"/>
    <dgm:cxn modelId="{0A4A62F8-C72E-4052-AFFC-BC5B5A286567}" type="presOf" srcId="{A4D53997-C69C-4250-9C3E-2E63EB7D5BA2}" destId="{5644D779-45A8-422F-B1B1-D19E566FD81A}" srcOrd="0" destOrd="0" presId="urn:microsoft.com/office/officeart/2005/8/layout/vProcess5"/>
    <dgm:cxn modelId="{3E9AA0FF-E8D4-4FC4-B766-4FA491268BE3}" type="presOf" srcId="{7D38C642-117A-473D-98AB-85591637FA1E}" destId="{5EA2C8B5-0326-4C68-B0B9-ADFF45BC65FA}" srcOrd="0" destOrd="0" presId="urn:microsoft.com/office/officeart/2005/8/layout/vProcess5"/>
    <dgm:cxn modelId="{7D7BE8FE-EDF1-4D43-A361-CC7F93E46764}" type="presOf" srcId="{34FDD8F8-7913-4AE8-91B0-2CDA5A74E410}" destId="{E6531425-55D3-4E5A-89F1-50AB7374FCF7}" srcOrd="0" destOrd="0" presId="urn:microsoft.com/office/officeart/2005/8/layout/vProcess5"/>
    <dgm:cxn modelId="{484F0114-A40F-48CD-AE6C-C253871D6FD0}" type="presOf" srcId="{AAD6B70D-1E1F-4CC1-9787-DBC71299356A}" destId="{DD3D84AB-CE51-4C11-93AF-08BF39B38802}" srcOrd="0" destOrd="0" presId="urn:microsoft.com/office/officeart/2005/8/layout/vProcess5"/>
    <dgm:cxn modelId="{79954DF4-DF24-49BD-B440-121C8A96A05B}" type="presOf" srcId="{FC52EC47-D95B-45F9-B98C-74B14762C834}" destId="{B071AC40-959B-4FB4-BF58-80C477721A21}" srcOrd="1" destOrd="0" presId="urn:microsoft.com/office/officeart/2005/8/layout/vProcess5"/>
    <dgm:cxn modelId="{A3E2457F-392F-4086-8ED3-C3ED49B59B20}" type="presOf" srcId="{FC52EC47-D95B-45F9-B98C-74B14762C834}" destId="{FCD5021B-71CF-4F7C-9BD5-852130B28BEC}" srcOrd="0" destOrd="0" presId="urn:microsoft.com/office/officeart/2005/8/layout/vProcess5"/>
    <dgm:cxn modelId="{19254DE6-A7CA-4C89-96D3-8CDE6D322B3E}" type="presOf" srcId="{F60F57CA-5945-4542-9F11-724135A6AC8F}" destId="{08455145-285F-4AA7-8E88-43C109A47422}" srcOrd="0" destOrd="0" presId="urn:microsoft.com/office/officeart/2005/8/layout/vProcess5"/>
    <dgm:cxn modelId="{06BEB798-D11B-41B4-92A9-44F492F69F1A}" srcId="{7D38C642-117A-473D-98AB-85591637FA1E}" destId="{AAD6B70D-1E1F-4CC1-9787-DBC71299356A}" srcOrd="3" destOrd="0" parTransId="{A717F24B-DDD6-45D1-BBD0-C1375AC5C2C2}" sibTransId="{F60F57CA-5945-4542-9F11-724135A6AC8F}"/>
    <dgm:cxn modelId="{70854D47-EEA7-4B26-A818-414CE381AE58}" type="presOf" srcId="{26D56328-2EB6-44D3-9958-A096180AEB38}" destId="{89F64313-58D6-4412-A255-0649FBD1DC15}" srcOrd="0" destOrd="0" presId="urn:microsoft.com/office/officeart/2005/8/layout/vProcess5"/>
    <dgm:cxn modelId="{6E4D51F7-D557-438F-8FC9-1BA50A1C5088}" type="presOf" srcId="{6B279BB8-91CA-4854-9A69-D4DB290CB1AF}" destId="{0C3ACD1C-ECAB-47F0-B670-16F66F89FF32}" srcOrd="0" destOrd="0" presId="urn:microsoft.com/office/officeart/2005/8/layout/vProcess5"/>
    <dgm:cxn modelId="{48FEB279-8604-40F0-B7B9-F42BBAE5B681}" srcId="{7D38C642-117A-473D-98AB-85591637FA1E}" destId="{1D9074AA-DC3A-422E-98B2-7705F0FB677A}" srcOrd="1" destOrd="0" parTransId="{9A2C863E-EF2D-4511-924D-3688DC901633}" sibTransId="{A4D53997-C69C-4250-9C3E-2E63EB7D5BA2}"/>
    <dgm:cxn modelId="{8B0220D4-4F00-4495-8E69-18A9F979BEF4}" type="presOf" srcId="{6B279BB8-91CA-4854-9A69-D4DB290CB1AF}" destId="{ECACAAC3-E487-4E90-9E6D-34974D32EC2E}" srcOrd="1" destOrd="0" presId="urn:microsoft.com/office/officeart/2005/8/layout/vProcess5"/>
    <dgm:cxn modelId="{1E7C00D6-0D3D-420C-90B7-9A94005114BE}" type="presOf" srcId="{AAD6B70D-1E1F-4CC1-9787-DBC71299356A}" destId="{F13D1A53-10FA-43FB-8C36-4AF91817A0CE}" srcOrd="1" destOrd="0" presId="urn:microsoft.com/office/officeart/2005/8/layout/vProcess5"/>
    <dgm:cxn modelId="{A85436A8-49AD-42E5-9CC4-CBF59FAB4116}" srcId="{7D38C642-117A-473D-98AB-85591637FA1E}" destId="{FC52EC47-D95B-45F9-B98C-74B14762C834}" srcOrd="0" destOrd="0" parTransId="{F26F5B1C-42C8-4B33-8B02-FCFA3E43CA88}" sibTransId="{34FDD8F8-7913-4AE8-91B0-2CDA5A74E410}"/>
    <dgm:cxn modelId="{825058FA-F560-46C9-A502-C8D484EBD454}" srcId="{7D38C642-117A-473D-98AB-85591637FA1E}" destId="{6B279BB8-91CA-4854-9A69-D4DB290CB1AF}" srcOrd="2" destOrd="0" parTransId="{7FB7776E-53F2-45BC-BCA3-5E8DA30C6FE1}" sibTransId="{47B1DCF7-2D8D-42AB-9CA0-C66E643FC583}"/>
    <dgm:cxn modelId="{5FFCD841-5396-4958-8D59-AB33F549EA9A}" type="presParOf" srcId="{5EA2C8B5-0326-4C68-B0B9-ADFF45BC65FA}" destId="{B496C246-FD9B-412D-94E6-4831D7497B1B}" srcOrd="0" destOrd="0" presId="urn:microsoft.com/office/officeart/2005/8/layout/vProcess5"/>
    <dgm:cxn modelId="{144A2068-55CC-42B4-AA13-518249DEDB35}" type="presParOf" srcId="{5EA2C8B5-0326-4C68-B0B9-ADFF45BC65FA}" destId="{FCD5021B-71CF-4F7C-9BD5-852130B28BEC}" srcOrd="1" destOrd="0" presId="urn:microsoft.com/office/officeart/2005/8/layout/vProcess5"/>
    <dgm:cxn modelId="{04C657F1-4AEE-4D9C-94C0-585C34FAF010}" type="presParOf" srcId="{5EA2C8B5-0326-4C68-B0B9-ADFF45BC65FA}" destId="{26F29D9D-CBE3-401E-A248-FE9A3320F552}" srcOrd="2" destOrd="0" presId="urn:microsoft.com/office/officeart/2005/8/layout/vProcess5"/>
    <dgm:cxn modelId="{D38200A4-065E-4139-9006-0AE49D52E565}" type="presParOf" srcId="{5EA2C8B5-0326-4C68-B0B9-ADFF45BC65FA}" destId="{0C3ACD1C-ECAB-47F0-B670-16F66F89FF32}" srcOrd="3" destOrd="0" presId="urn:microsoft.com/office/officeart/2005/8/layout/vProcess5"/>
    <dgm:cxn modelId="{4724CC49-3386-44C7-B7F8-7E4AFC55434C}" type="presParOf" srcId="{5EA2C8B5-0326-4C68-B0B9-ADFF45BC65FA}" destId="{DD3D84AB-CE51-4C11-93AF-08BF39B38802}" srcOrd="4" destOrd="0" presId="urn:microsoft.com/office/officeart/2005/8/layout/vProcess5"/>
    <dgm:cxn modelId="{38EEE950-F38F-4A88-A5BE-709CCCAA2050}" type="presParOf" srcId="{5EA2C8B5-0326-4C68-B0B9-ADFF45BC65FA}" destId="{89F64313-58D6-4412-A255-0649FBD1DC15}" srcOrd="5" destOrd="0" presId="urn:microsoft.com/office/officeart/2005/8/layout/vProcess5"/>
    <dgm:cxn modelId="{E74EF4CE-3C26-4660-9720-DC041FD7594D}" type="presParOf" srcId="{5EA2C8B5-0326-4C68-B0B9-ADFF45BC65FA}" destId="{E6531425-55D3-4E5A-89F1-50AB7374FCF7}" srcOrd="6" destOrd="0" presId="urn:microsoft.com/office/officeart/2005/8/layout/vProcess5"/>
    <dgm:cxn modelId="{0CE4C269-EDD8-4F0F-9D98-8FE030DE3306}" type="presParOf" srcId="{5EA2C8B5-0326-4C68-B0B9-ADFF45BC65FA}" destId="{5644D779-45A8-422F-B1B1-D19E566FD81A}" srcOrd="7" destOrd="0" presId="urn:microsoft.com/office/officeart/2005/8/layout/vProcess5"/>
    <dgm:cxn modelId="{FA831EF3-FA76-420A-805B-ED7FF6EB1FEA}" type="presParOf" srcId="{5EA2C8B5-0326-4C68-B0B9-ADFF45BC65FA}" destId="{F2D2AF29-F2C9-4D17-8A92-8BD44F042D9F}" srcOrd="8" destOrd="0" presId="urn:microsoft.com/office/officeart/2005/8/layout/vProcess5"/>
    <dgm:cxn modelId="{556FD1E0-BA04-4091-8BBB-AF7B2930282A}" type="presParOf" srcId="{5EA2C8B5-0326-4C68-B0B9-ADFF45BC65FA}" destId="{08455145-285F-4AA7-8E88-43C109A47422}" srcOrd="9" destOrd="0" presId="urn:microsoft.com/office/officeart/2005/8/layout/vProcess5"/>
    <dgm:cxn modelId="{0A92DF55-50CE-4B4B-95B8-5FC1EB233B5C}" type="presParOf" srcId="{5EA2C8B5-0326-4C68-B0B9-ADFF45BC65FA}" destId="{B071AC40-959B-4FB4-BF58-80C477721A21}" srcOrd="10" destOrd="0" presId="urn:microsoft.com/office/officeart/2005/8/layout/vProcess5"/>
    <dgm:cxn modelId="{34D0B740-55A3-4BD4-A8E1-CF62A5C141E2}" type="presParOf" srcId="{5EA2C8B5-0326-4C68-B0B9-ADFF45BC65FA}" destId="{5FD40301-DFAE-4D48-8C14-1FD237696839}" srcOrd="11" destOrd="0" presId="urn:microsoft.com/office/officeart/2005/8/layout/vProcess5"/>
    <dgm:cxn modelId="{EA459E1A-7A2E-4200-A1D3-0A95C3129974}" type="presParOf" srcId="{5EA2C8B5-0326-4C68-B0B9-ADFF45BC65FA}" destId="{ECACAAC3-E487-4E90-9E6D-34974D32EC2E}" srcOrd="12" destOrd="0" presId="urn:microsoft.com/office/officeart/2005/8/layout/vProcess5"/>
    <dgm:cxn modelId="{972313C4-26DD-444E-BE41-ABBD3F9B38B3}" type="presParOf" srcId="{5EA2C8B5-0326-4C68-B0B9-ADFF45BC65FA}" destId="{F13D1A53-10FA-43FB-8C36-4AF91817A0CE}" srcOrd="13" destOrd="0" presId="urn:microsoft.com/office/officeart/2005/8/layout/vProcess5"/>
    <dgm:cxn modelId="{8D541061-4602-40E8-AEF9-BD147432B03F}" type="presParOf" srcId="{5EA2C8B5-0326-4C68-B0B9-ADFF45BC65FA}" destId="{C6D0823A-EEED-4FC0-BC87-233F68DD447C}"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9E558F-60B2-41D8-9712-B137CE127854}" type="datetimeFigureOut">
              <a:rPr lang="en-US" smtClean="0"/>
              <a:pPr/>
              <a:t>3/7/2015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F490F4-5A4C-473C-B878-A8E9D907FDA6}" type="slidenum">
              <a:rPr lang="en-US" smtClean="0"/>
              <a:pPr/>
              <a:t>‹#›</a:t>
            </a:fld>
            <a:endParaRPr lang="en-US"/>
          </a:p>
        </p:txBody>
      </p:sp>
    </p:spTree>
    <p:extLst>
      <p:ext uri="{BB962C8B-B14F-4D97-AF65-F5344CB8AC3E}">
        <p14:creationId xmlns:p14="http://schemas.microsoft.com/office/powerpoint/2010/main" val="3914178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3" name="Group 12"/>
          <p:cNvGrpSpPr/>
          <p:nvPr userDrawn="1"/>
        </p:nvGrpSpPr>
        <p:grpSpPr>
          <a:xfrm>
            <a:off x="0" y="0"/>
            <a:ext cx="9144000" cy="6858000"/>
            <a:chOff x="0" y="0"/>
            <a:chExt cx="9144000" cy="6858000"/>
          </a:xfrm>
        </p:grpSpPr>
        <p:sp>
          <p:nvSpPr>
            <p:cNvPr id="8" name="Rectangle 7"/>
            <p:cNvSpPr/>
            <p:nvPr userDrawn="1"/>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15" name="Rectangle 14"/>
            <p:cNvSpPr/>
            <p:nvPr userDrawn="1"/>
          </p:nvSpPr>
          <p:spPr>
            <a:xfrm>
              <a:off x="0" y="0"/>
              <a:ext cx="9144000" cy="6858000"/>
            </a:xfrm>
            <a:prstGeom prst="rect">
              <a:avLst/>
            </a:prstGeom>
            <a:gradFill>
              <a:gsLst>
                <a:gs pos="0">
                  <a:schemeClr val="accent1">
                    <a:lumMod val="20000"/>
                    <a:lumOff val="80000"/>
                    <a:alpha val="18000"/>
                  </a:schemeClr>
                </a:gs>
                <a:gs pos="58000">
                  <a:schemeClr val="tx1"/>
                </a:gs>
                <a:gs pos="65000">
                  <a:schemeClr val="tx1"/>
                </a:gs>
                <a:gs pos="32000">
                  <a:schemeClr val="tx1"/>
                </a:gs>
                <a:gs pos="100000">
                  <a:schemeClr val="accent1">
                    <a:lumMod val="20000"/>
                    <a:lumOff val="80000"/>
                    <a:alpha val="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2" name="Picture 11" descr="PPP_SHIGH_TLE_Circuit_Wave2.png"/>
            <p:cNvPicPr>
              <a:picLocks noChangeAspect="1"/>
            </p:cNvPicPr>
            <p:nvPr userDrawn="1"/>
          </p:nvPicPr>
          <p:blipFill>
            <a:blip r:embed="rId2" cstate="print">
              <a:duotone>
                <a:schemeClr val="accent1">
                  <a:shade val="45000"/>
                  <a:satMod val="135000"/>
                </a:schemeClr>
                <a:prstClr val="white"/>
              </a:duotone>
            </a:blip>
            <a:stretch>
              <a:fillRect/>
            </a:stretch>
          </p:blipFill>
          <p:spPr>
            <a:xfrm>
              <a:off x="0" y="0"/>
              <a:ext cx="9143999" cy="6858000"/>
            </a:xfrm>
            <a:prstGeom prst="rect">
              <a:avLst/>
            </a:prstGeom>
            <a:noFill/>
            <a:ln>
              <a:noFill/>
            </a:ln>
          </p:spPr>
        </p:pic>
        <p:sp>
          <p:nvSpPr>
            <p:cNvPr id="16" name="Rectangle 15"/>
            <p:cNvSpPr/>
            <p:nvPr userDrawn="1"/>
          </p:nvSpPr>
          <p:spPr>
            <a:xfrm>
              <a:off x="0" y="0"/>
              <a:ext cx="9144000" cy="6858000"/>
            </a:xfrm>
            <a:prstGeom prst="rect">
              <a:avLst/>
            </a:prstGeom>
            <a:gradFill>
              <a:gsLst>
                <a:gs pos="0">
                  <a:schemeClr val="accent1">
                    <a:lumMod val="20000"/>
                    <a:lumOff val="80000"/>
                    <a:alpha val="18000"/>
                  </a:schemeClr>
                </a:gs>
                <a:gs pos="58000">
                  <a:schemeClr val="tx1">
                    <a:alpha val="50000"/>
                  </a:schemeClr>
                </a:gs>
                <a:gs pos="65000">
                  <a:schemeClr val="tx1">
                    <a:alpha val="50000"/>
                  </a:schemeClr>
                </a:gs>
                <a:gs pos="32000">
                  <a:schemeClr val="tx1">
                    <a:alpha val="50000"/>
                  </a:schemeClr>
                </a:gs>
                <a:gs pos="100000">
                  <a:schemeClr val="accent1">
                    <a:lumMod val="20000"/>
                    <a:lumOff val="80000"/>
                    <a:alpha val="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LE_Circuit_Wave.png"/>
            <p:cNvPicPr>
              <a:picLocks noChangeAspect="1"/>
            </p:cNvPicPr>
            <p:nvPr userDrawn="1"/>
          </p:nvPicPr>
          <p:blipFill>
            <a:blip r:embed="rId3" cstate="print">
              <a:duotone>
                <a:prstClr val="black"/>
                <a:schemeClr val="accent1">
                  <a:tint val="45000"/>
                  <a:satMod val="400000"/>
                </a:schemeClr>
              </a:duotone>
            </a:blip>
            <a:stretch>
              <a:fillRect/>
            </a:stretch>
          </p:blipFill>
          <p:spPr>
            <a:xfrm>
              <a:off x="0" y="0"/>
              <a:ext cx="9143999" cy="6858000"/>
            </a:xfrm>
            <a:prstGeom prst="rect">
              <a:avLst/>
            </a:prstGeom>
            <a:noFill/>
            <a:ln>
              <a:noFill/>
            </a:ln>
          </p:spPr>
        </p:pic>
        <p:pic>
          <p:nvPicPr>
            <p:cNvPr id="7" name="Picture 6" descr="PPP_SHIGH_TLE_Circuit_Wave.png"/>
            <p:cNvPicPr>
              <a:picLocks noChangeAspect="1"/>
            </p:cNvPicPr>
            <p:nvPr userDrawn="1"/>
          </p:nvPicPr>
          <p:blipFill>
            <a:blip r:embed="rId3" cstate="print">
              <a:duotone>
                <a:schemeClr val="accent1">
                  <a:shade val="45000"/>
                  <a:satMod val="135000"/>
                </a:schemeClr>
                <a:prstClr val="white"/>
              </a:duotone>
              <a:lum contrast="40000"/>
            </a:blip>
            <a:stretch>
              <a:fillRect/>
            </a:stretch>
          </p:blipFill>
          <p:spPr>
            <a:xfrm>
              <a:off x="0" y="0"/>
              <a:ext cx="9143999" cy="6858000"/>
            </a:xfrm>
            <a:prstGeom prst="rect">
              <a:avLst/>
            </a:prstGeom>
            <a:noFill/>
            <a:ln>
              <a:noFill/>
            </a:ln>
          </p:spPr>
        </p:pic>
      </p:grpSp>
      <p:sp>
        <p:nvSpPr>
          <p:cNvPr id="2" name="Title 1"/>
          <p:cNvSpPr>
            <a:spLocks noGrp="1"/>
          </p:cNvSpPr>
          <p:nvPr>
            <p:ph type="ctrTitle"/>
          </p:nvPr>
        </p:nvSpPr>
        <p:spPr>
          <a:xfrm>
            <a:off x="533400" y="2130425"/>
            <a:ext cx="8077200" cy="1470025"/>
          </a:xfrm>
        </p:spPr>
        <p:txBody>
          <a:bodyPr/>
          <a:lstStyle>
            <a:lvl1pPr>
              <a:defRPr b="1">
                <a:solidFill>
                  <a:schemeClr val="bg1"/>
                </a:solidFill>
                <a:effectLst>
                  <a:reflection blurRad="6350" stA="55000" endA="300" endPos="45500" dir="5400000" sy="-100000" algn="bl" rotWithShape="0"/>
                </a:effectLst>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657600"/>
            <a:ext cx="6400800" cy="838200"/>
          </a:xfrm>
        </p:spPr>
        <p:txBody>
          <a:bodyPr anchor="ctr" anchorCtr="0"/>
          <a:lstStyle>
            <a:lvl1pPr marL="0" indent="0" algn="ctr">
              <a:buNone/>
              <a:defRPr>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fld id="{4F7D6C72-D4D7-4947-A192-92CB8530121C}" type="datetimeFigureOut">
              <a:rPr lang="en-US" smtClean="0"/>
              <a:pPr/>
              <a:t>3/7/2015</a:t>
            </a:fld>
            <a:endParaRPr lang="en-US">
              <a:latin typeface="Arial" pitchFamily="34" charset="0"/>
              <a:cs typeface="Arial" pitchFamily="34" charset="0"/>
            </a:endParaRPr>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endParaRPr lang="en-US">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49565A35-BF1F-4345-B456-4D29F1280597}" type="slidenum">
              <a:rPr lang="en-US" smtClean="0"/>
              <a:pPr/>
              <a:t>‹#›</a:t>
            </a:fld>
            <a:endParaRPr lang="en-US">
              <a:latin typeface="Arial" pitchFamily="34" charset="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7D6C72-D4D7-4947-A192-92CB8530121C}" type="datetimeFigureOut">
              <a:rPr lang="en-US" smtClean="0"/>
              <a:pPr/>
              <a:t>3/7/2015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7D6C72-D4D7-4947-A192-92CB8530121C}" type="datetimeFigureOut">
              <a:rPr lang="en-US" smtClean="0"/>
              <a:pPr/>
              <a:t>3/7/2015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7D6C72-D4D7-4947-A192-92CB8530121C}" type="datetimeFigureOut">
              <a:rPr lang="en-US" smtClean="0"/>
              <a:pPr/>
              <a:t>3/7/2015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7D6C72-D4D7-4947-A192-92CB8530121C}" type="datetimeFigureOut">
              <a:rPr lang="en-US" smtClean="0"/>
              <a:pPr/>
              <a:t>3/7/2015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Title Slide with Picture">
    <p:spTree>
      <p:nvGrpSpPr>
        <p:cNvPr id="1" name=""/>
        <p:cNvGrpSpPr/>
        <p:nvPr/>
      </p:nvGrpSpPr>
      <p:grpSpPr>
        <a:xfrm>
          <a:off x="0" y="0"/>
          <a:ext cx="0" cy="0"/>
          <a:chOff x="0" y="0"/>
          <a:chExt cx="0" cy="0"/>
        </a:xfrm>
      </p:grpSpPr>
      <p:grpSp>
        <p:nvGrpSpPr>
          <p:cNvPr id="4" name="Group 12"/>
          <p:cNvGrpSpPr/>
          <p:nvPr/>
        </p:nvGrpSpPr>
        <p:grpSpPr>
          <a:xfrm rot="10800000">
            <a:off x="0" y="5645512"/>
            <a:ext cx="9144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Group 13"/>
          <p:cNvGrpSpPr/>
          <p:nvPr/>
        </p:nvGrpSpPr>
        <p:grpSpPr>
          <a:xfrm>
            <a:off x="0" y="1143002"/>
            <a:ext cx="9144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828675" y="2292096"/>
            <a:ext cx="4300538"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828675" y="4511786"/>
            <a:ext cx="4300538"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94411" y="0"/>
            <a:ext cx="1310643" cy="2292094"/>
          </a:xfrm>
          <a:prstGeom prst="rect">
            <a:avLst/>
          </a:prstGeom>
        </p:spPr>
      </p:pic>
      <p:sp>
        <p:nvSpPr>
          <p:cNvPr id="11" name="Picture Placeholder 10"/>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19" name="Instructional Text"/>
          <p:cNvSpPr/>
          <p:nvPr/>
        </p:nvSpPr>
        <p:spPr>
          <a:xfrm>
            <a:off x="9258300" y="0"/>
            <a:ext cx="97155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sz="1200" b="1" i="1">
                <a:latin typeface="Arial" pitchFamily="34" charset="0"/>
                <a:cs typeface="Arial" pitchFamily="34" charset="0"/>
              </a:rPr>
              <a:t>NOTE:</a:t>
            </a:r>
          </a:p>
          <a:p>
            <a:r>
              <a:rPr sz="1200" i="1">
                <a:latin typeface="Arial" pitchFamily="34" charset="0"/>
                <a:cs typeface="Arial" pitchFamily="34" charset="0"/>
              </a:rPr>
              <a:t>To change the  image on this slide, select the picture and delete it. Then click the Pictures icon in the placeholder to insert your own image.</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5"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cstate="print"/>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7D6C72-D4D7-4947-A192-92CB8530121C}" type="datetimeFigureOut">
              <a:rPr lang="en-US" smtClean="0"/>
              <a:pPr/>
              <a:t>3/7/2015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grpSp>
        <p:nvGrpSpPr>
          <p:cNvPr id="8"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cstate="print"/>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12" name="Rectangle 11"/>
          <p:cNvSpPr/>
          <p:nvPr userDrawn="1"/>
        </p:nvSpPr>
        <p:spPr>
          <a:xfrm>
            <a:off x="0" y="1447800"/>
            <a:ext cx="9144000" cy="5410200"/>
          </a:xfrm>
          <a:prstGeom prst="rect">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7D6C72-D4D7-4947-A192-92CB8530121C}" type="datetimeFigureOut">
              <a:rPr lang="en-US" smtClean="0"/>
              <a:pPr/>
              <a:t>3/7/2015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grpSp>
        <p:nvGrpSpPr>
          <p:cNvPr id="8" name="Group 14"/>
          <p:cNvGrpSpPr/>
          <p:nvPr userDrawn="1"/>
        </p:nvGrpSpPr>
        <p:grpSpPr>
          <a:xfrm>
            <a:off x="0" y="0"/>
            <a:ext cx="9144000" cy="6858000"/>
            <a:chOff x="0" y="0"/>
            <a:chExt cx="9144000" cy="6858000"/>
          </a:xfrm>
        </p:grpSpPr>
        <p:sp>
          <p:nvSpPr>
            <p:cNvPr id="7" name="Rectangle 6"/>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371600"/>
              <a:ext cx="9144000" cy="5486400"/>
            </a:xfrm>
            <a:prstGeom prst="rect">
              <a:avLst/>
            </a:prstGeom>
            <a:gradFill flip="none" rotWithShape="1">
              <a:gsLst>
                <a:gs pos="100000">
                  <a:schemeClr val="accent1">
                    <a:lumMod val="20000"/>
                    <a:lumOff val="80000"/>
                    <a:alpha val="18000"/>
                  </a:schemeClr>
                </a:gs>
                <a:gs pos="0">
                  <a:schemeClr val="tx1"/>
                </a:gs>
                <a:gs pos="0">
                  <a:schemeClr val="tx1"/>
                </a:gs>
                <a:gs pos="0">
                  <a:schemeClr val="tx1"/>
                </a:gs>
                <a:gs pos="94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11" name="Picture 10" descr="PPP_SHIGH_TXT_Circuit_Wave.png"/>
            <p:cNvPicPr>
              <a:picLocks noChangeAspect="1"/>
            </p:cNvPicPr>
            <p:nvPr userDrawn="1"/>
          </p:nvPicPr>
          <p:blipFill>
            <a:blip r:embed="rId2" cstate="print"/>
            <a:stretch>
              <a:fillRect/>
            </a:stretch>
          </p:blipFill>
          <p:spPr>
            <a:xfrm>
              <a:off x="0" y="0"/>
              <a:ext cx="9143999" cy="6858000"/>
            </a:xfrm>
            <a:prstGeom prst="rect">
              <a:avLst/>
            </a:prstGeom>
            <a:noFill/>
            <a:ln>
              <a:noFill/>
            </a:ln>
          </p:spPr>
        </p:pic>
      </p:grpSp>
      <p:sp>
        <p:nvSpPr>
          <p:cNvPr id="2" name="Title 1"/>
          <p:cNvSpPr>
            <a:spLocks noGrp="1"/>
          </p:cNvSpPr>
          <p:nvPr>
            <p:ph type="title"/>
          </p:nvPr>
        </p:nvSpPr>
        <p:spPr/>
        <p:txBody>
          <a:bodyPr/>
          <a:lstStyle>
            <a:lvl1pPr>
              <a:defRPr b="1">
                <a:effectLst>
                  <a:reflection blurRad="6350" stA="55000" endA="300" endPos="45500" dir="5400000" sy="-100000" algn="bl" rotWithShape="0"/>
                </a:effectLst>
              </a:defRPr>
            </a:lvl1pPr>
          </a:lstStyle>
          <a:p>
            <a:r>
              <a:rPr lang="en-US" smtClean="0"/>
              <a:t>Click to edit Master title style</a:t>
            </a:r>
            <a:endParaRPr lang="en-US"/>
          </a:p>
        </p:txBody>
      </p:sp>
      <p:sp>
        <p:nvSpPr>
          <p:cNvPr id="12" name="Rectangle 11"/>
          <p:cNvSpPr/>
          <p:nvPr userDrawn="1"/>
        </p:nvSpPr>
        <p:spPr>
          <a:xfrm>
            <a:off x="0" y="1447800"/>
            <a:ext cx="9144000" cy="541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a:defRPr>
                <a:solidFill>
                  <a:sysClr val="windowText" lastClr="000000"/>
                </a:solidFill>
              </a:defRPr>
            </a:lvl1pPr>
            <a:lvl2pPr>
              <a:defRPr>
                <a:solidFill>
                  <a:sysClr val="windowText" lastClr="000000"/>
                </a:solidFill>
              </a:defRPr>
            </a:lvl2pPr>
            <a:lvl3pPr>
              <a:defRPr>
                <a:solidFill>
                  <a:sysClr val="windowText" lastClr="000000"/>
                </a:solidFill>
              </a:defRPr>
            </a:lvl3pPr>
            <a:lvl4pPr>
              <a:defRPr>
                <a:solidFill>
                  <a:sysClr val="windowText" lastClr="000000"/>
                </a:solidFill>
              </a:defRPr>
            </a:lvl4pPr>
            <a:lvl5pPr>
              <a:defRPr>
                <a:solidFill>
                  <a:sysClr val="windowText" lastClr="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7D6C72-D4D7-4947-A192-92CB8530121C}" type="datetimeFigureOut">
              <a:rPr lang="en-US" smtClean="0"/>
              <a:pPr/>
              <a:t>3/7/2015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7D6C72-D4D7-4947-A192-92CB8530121C}" type="datetimeFigureOut">
              <a:rPr lang="en-US" smtClean="0"/>
              <a:pPr/>
              <a:t>3/7/2015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7D6C72-D4D7-4947-A192-92CB8530121C}" type="datetimeFigureOut">
              <a:rPr lang="en-US" smtClean="0"/>
              <a:pPr/>
              <a:t>3/7/2015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7D6C72-D4D7-4947-A192-92CB8530121C}" type="datetimeFigureOut">
              <a:rPr lang="en-US" smtClean="0"/>
              <a:pPr/>
              <a:t>3/7/2015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7D6C72-D4D7-4947-A192-92CB8530121C}" type="datetimeFigureOut">
              <a:rPr lang="en-US" smtClean="0"/>
              <a:pPr/>
              <a:t>3/7/2015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7D6C72-D4D7-4947-A192-92CB8530121C}" type="datetimeFigureOut">
              <a:rPr lang="en-US" smtClean="0"/>
              <a:pPr/>
              <a:t>3/7/2015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565A35-BF1F-4345-B456-4D29F12805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Arial" pitchFamily="34" charset="0"/>
                <a:cs typeface="Arial" pitchFamily="34" charset="0"/>
              </a:defRPr>
            </a:lvl1pPr>
          </a:lstStyle>
          <a:p>
            <a:fld id="{4F7D6C72-D4D7-4947-A192-92CB8530121C}" type="datetimeFigureOut">
              <a:rPr lang="en-US" smtClean="0"/>
              <a:pPr/>
              <a:t>3/7/2015</a:t>
            </a:fld>
            <a:endParaRPr lang="en-US">
              <a:solidFill>
                <a:schemeClr val="bg1"/>
              </a:solidFill>
              <a:latin typeface="Arial" pitchFamily="34" charset="0"/>
              <a:cs typeface="Arial"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Arial" pitchFamily="34" charset="0"/>
                <a:cs typeface="Arial" pitchFamily="34" charset="0"/>
              </a:defRPr>
            </a:lvl1pPr>
          </a:lstStyle>
          <a:p>
            <a:endParaRPr lang="en-US">
              <a:solidFill>
                <a:schemeClr val="bg1"/>
              </a:solidFill>
              <a:latin typeface="Arial" pitchFamily="34" charset="0"/>
              <a:cs typeface="Arial" pitchFamily="34"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Arial" pitchFamily="34" charset="0"/>
                <a:cs typeface="Arial" pitchFamily="34" charset="0"/>
              </a:defRPr>
            </a:lvl1pPr>
          </a:lstStyle>
          <a:p>
            <a:fld id="{49565A35-BF1F-4345-B456-4D29F1280597}" type="slidenum">
              <a:rPr lang="en-US" smtClean="0"/>
              <a:pPr/>
              <a:t>‹#›</a:t>
            </a:fld>
            <a:endParaRPr lang="en-US">
              <a:solidFill>
                <a:schemeClr val="bg1"/>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2" r:id="rId14"/>
  </p:sldLayoutIdLst>
  <p:txStyles>
    <p:titleStyle>
      <a:lvl1pPr algn="ctr" defTabSz="914400" rtl="1" eaLnBrk="1" latinLnBrk="0" hangingPunct="1">
        <a:spcBef>
          <a:spcPct val="0"/>
        </a:spcBef>
        <a:buNone/>
        <a:defRPr sz="4400" kern="1200">
          <a:solidFill>
            <a:schemeClr val="bg1"/>
          </a:solidFill>
          <a:latin typeface="Arial" pitchFamily="34" charset="0"/>
          <a:ea typeface="+mj-ea"/>
          <a:cs typeface="Arial" pitchFamily="34" charset="0"/>
        </a:defRPr>
      </a:lvl1pPr>
    </p:titleStyle>
    <p:bodyStyle>
      <a:lvl1pPr marL="342900" indent="-342900" algn="r" defTabSz="914400" rtl="1"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r" defTabSz="914400" rtl="1" eaLnBrk="1" latinLnBrk="0"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r" defTabSz="914400" rtl="1" eaLnBrk="1" latinLnBrk="0"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r" defTabSz="914400" rtl="1"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r" defTabSz="914400" rtl="1"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zqNnbdN7SRs&amp;feature=youtu.b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M4v8UtCLkeE" TargetMode="External"/><Relationship Id="rId2" Type="http://schemas.openxmlformats.org/officeDocument/2006/relationships/hyperlink" Target="https://www.youtube.com/watch?v=zhwVZAhURW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2xkvDL1SYIQ"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user/chaalit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pPr rtl="1"/>
            <a:r>
              <a:rPr lang="ar-SA" b="1" dirty="0" smtClean="0">
                <a:solidFill>
                  <a:schemeClr val="accent1">
                    <a:lumMod val="75000"/>
                  </a:schemeClr>
                </a:solidFill>
                <a:latin typeface="Arial" pitchFamily="34" charset="0"/>
                <a:cs typeface="Arial" pitchFamily="34" charset="0"/>
              </a:rPr>
              <a:t>المحاضرة السادسة </a:t>
            </a:r>
            <a:endParaRPr lang="en-US" b="1" dirty="0">
              <a:solidFill>
                <a:schemeClr val="accent1">
                  <a:lumMod val="75000"/>
                </a:schemeClr>
              </a:solidFill>
              <a:latin typeface="Arial" pitchFamily="34" charset="0"/>
              <a:cs typeface="Arial" pitchFamily="34" charset="0"/>
            </a:endParaRPr>
          </a:p>
        </p:txBody>
      </p:sp>
      <p:pic>
        <p:nvPicPr>
          <p:cNvPr id="4" name="Picture Placeholder 3" descr="Open book on table, blurred shelves of books in background"/>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8890" r="8890"/>
          <a:stretch>
            <a:fillRect/>
          </a:stretch>
        </p:blipFill>
        <p:spPr/>
      </p:pic>
      <p:sp>
        <p:nvSpPr>
          <p:cNvPr id="2" name="عنوان 1"/>
          <p:cNvSpPr>
            <a:spLocks noGrp="1"/>
          </p:cNvSpPr>
          <p:nvPr>
            <p:ph type="ctrTitle"/>
          </p:nvPr>
        </p:nvSpPr>
        <p:spPr/>
        <p:txBody>
          <a:bodyPr/>
          <a:lstStyle/>
          <a:p>
            <a:endParaRPr lang="en-US"/>
          </a:p>
        </p:txBody>
      </p:sp>
      <p:sp>
        <p:nvSpPr>
          <p:cNvPr id="8" name="عنوان 1"/>
          <p:cNvSpPr txBox="1">
            <a:spLocks/>
          </p:cNvSpPr>
          <p:nvPr/>
        </p:nvSpPr>
        <p:spPr>
          <a:xfrm>
            <a:off x="467544" y="2996952"/>
            <a:ext cx="5112568" cy="1125538"/>
          </a:xfrm>
          <a:prstGeom prst="rect">
            <a:avLst/>
          </a:prstGeom>
        </p:spPr>
        <p:txBody>
          <a:bodyPr vert="horz" lIns="91440" tIns="45720" rIns="91440" bIns="45720" rtlCol="0" anchor="ctr">
            <a:normAutofit/>
          </a:bodyPr>
          <a:lstStyle>
            <a:lvl1pPr algn="l" defTabSz="914400" rtl="1" eaLnBrk="1" latinLnBrk="0" hangingPunct="1">
              <a:spcBef>
                <a:spcPct val="0"/>
              </a:spcBef>
              <a:buNone/>
              <a:defRPr sz="4400" kern="1200" cap="all" baseline="0">
                <a:solidFill>
                  <a:schemeClr val="bg1"/>
                </a:solidFill>
                <a:latin typeface="Arial" pitchFamily="34" charset="0"/>
                <a:ea typeface="+mj-ea"/>
                <a:cs typeface="Arial" pitchFamily="34" charset="0"/>
              </a:defRPr>
            </a:lvl1pPr>
          </a:lstStyle>
          <a:p>
            <a:pPr algn="ctr">
              <a:defRPr/>
            </a:pPr>
            <a:endParaRPr lang="ar-SA" dirty="0" smtClean="0">
              <a:solidFill>
                <a:schemeClr val="accent1">
                  <a:lumMod val="75000"/>
                </a:schemeClr>
              </a:solidFill>
            </a:endParaRPr>
          </a:p>
        </p:txBody>
      </p:sp>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rmAutofit/>
          </a:bodyPr>
          <a:lstStyle/>
          <a:p>
            <a:pPr algn="ctr"/>
            <a:r>
              <a:rPr lang="ar-SA" sz="4800" b="1" dirty="0" smtClean="0">
                <a:solidFill>
                  <a:schemeClr val="accent1">
                    <a:lumMod val="40000"/>
                    <a:lumOff val="60000"/>
                  </a:schemeClr>
                </a:solidFill>
              </a:rPr>
              <a:t>مراحل عملية الاتصال</a:t>
            </a:r>
            <a:endParaRPr lang="ar-SA" sz="4800" b="1" dirty="0">
              <a:solidFill>
                <a:schemeClr val="accent1">
                  <a:lumMod val="40000"/>
                  <a:lumOff val="60000"/>
                </a:schemeClr>
              </a:solidFill>
            </a:endParaRPr>
          </a:p>
        </p:txBody>
      </p:sp>
      <p:sp>
        <p:nvSpPr>
          <p:cNvPr id="5" name="عنوان فرعي 4"/>
          <p:cNvSpPr>
            <a:spLocks noGrp="1"/>
          </p:cNvSpPr>
          <p:nvPr>
            <p:ph type="subTitle" idx="1"/>
          </p:nvPr>
        </p:nvSpPr>
        <p:spPr/>
        <p:txBody>
          <a:bodyPr/>
          <a:lstStyle/>
          <a:p>
            <a:endParaRPr lang="ar-SA"/>
          </a:p>
        </p:txBody>
      </p:sp>
      <p:sp>
        <p:nvSpPr>
          <p:cNvPr id="6" name="عنصر نائب للصورة 5"/>
          <p:cNvSpPr>
            <a:spLocks noGrp="1"/>
          </p:cNvSpPr>
          <p:nvPr>
            <p:ph type="pic" sz="quarter" idx="13"/>
          </p:nvPr>
        </p:nvSpPr>
        <p:spPr/>
      </p:sp>
    </p:spTree>
    <p:extLst>
      <p:ext uri="{BB962C8B-B14F-4D97-AF65-F5344CB8AC3E}">
        <p14:creationId xmlns:p14="http://schemas.microsoft.com/office/powerpoint/2010/main" val="3441939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a:p>
        </p:txBody>
      </p:sp>
      <p:sp>
        <p:nvSpPr>
          <p:cNvPr id="6" name="عنصر نائب للمحتوى 5"/>
          <p:cNvSpPr>
            <a:spLocks noGrp="1"/>
          </p:cNvSpPr>
          <p:nvPr>
            <p:ph idx="1"/>
          </p:nvPr>
        </p:nvSpPr>
        <p:spPr/>
        <p:txBody>
          <a:bodyPr/>
          <a:lstStyle/>
          <a:p>
            <a:r>
              <a:rPr lang="ar-SA" dirty="0" smtClean="0"/>
              <a:t>من الأسس العلمية المسلم بصحتها ان تقبل أي فكرة جديدة لا يحدث فجأة بين يوم وليلة، ولا يتحقق على دفعة واحدة، وانما يستغرق الشخص وقتا طويلا ويتم على خطوات او مراحل متعددة، والشخص الذي يقوم بعملية الاتصال غالبا ما يمر بكل او ببعض المراحل وقد يطول، أو يقصر الوقت الذي يقضيه الشخص في كل مرحلة طبقا لظروفه الخاصة.</a:t>
            </a:r>
          </a:p>
          <a:p>
            <a:r>
              <a:rPr lang="ar-SA" dirty="0" smtClean="0"/>
              <a:t>وفيما يلي توضيح لمراحل الاتصال:</a:t>
            </a:r>
            <a:endParaRPr lang="ar-SA" dirty="0"/>
          </a:p>
        </p:txBody>
      </p:sp>
    </p:spTree>
    <p:extLst>
      <p:ext uri="{BB962C8B-B14F-4D97-AF65-F5344CB8AC3E}">
        <p14:creationId xmlns:p14="http://schemas.microsoft.com/office/powerpoint/2010/main" val="2214442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مراحل </a:t>
            </a:r>
            <a:r>
              <a:rPr lang="ar-SA" dirty="0"/>
              <a:t>الاتصال</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5840466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4669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dirty="0"/>
          </a:p>
        </p:txBody>
      </p:sp>
      <p:sp>
        <p:nvSpPr>
          <p:cNvPr id="6" name="عنصر نائب للمحتوى 5"/>
          <p:cNvSpPr>
            <a:spLocks noGrp="1"/>
          </p:cNvSpPr>
          <p:nvPr>
            <p:ph idx="1"/>
          </p:nvPr>
        </p:nvSpPr>
        <p:spPr/>
        <p:txBody>
          <a:bodyPr/>
          <a:lstStyle/>
          <a:p>
            <a:r>
              <a:rPr lang="ar-SA" dirty="0" smtClean="0"/>
              <a:t>يتم تصنيف انشطة الاتصال من حيث نوع الرسالة الموجهة من جهة، ومن حيث طبيعة الجمهور المستهدف من جهة أخرى.</a:t>
            </a:r>
          </a:p>
          <a:p>
            <a:r>
              <a:rPr lang="ar-SA" dirty="0" smtClean="0"/>
              <a:t>وهي تستخدم إحدى مستويات –أساليب الاتصال- التي تحدثنا عنها: </a:t>
            </a:r>
            <a:r>
              <a:rPr lang="ar-SA" dirty="0" err="1" smtClean="0"/>
              <a:t>المواجهي</a:t>
            </a:r>
            <a:r>
              <a:rPr lang="ar-SA" dirty="0" smtClean="0"/>
              <a:t>، الوسطي، الجماهيري</a:t>
            </a:r>
          </a:p>
          <a:p>
            <a:r>
              <a:rPr lang="ar-SA" dirty="0" smtClean="0"/>
              <a:t>ومن هذه الانشطة والانواع: الاتصال عبر الثقافات، الاتصال السياسي، الاتصال الدولي، الاتصال المهني......</a:t>
            </a:r>
            <a:endParaRPr lang="ar-SA" dirty="0"/>
          </a:p>
        </p:txBody>
      </p:sp>
    </p:spTree>
    <p:extLst>
      <p:ext uri="{BB962C8B-B14F-4D97-AF65-F5344CB8AC3E}">
        <p14:creationId xmlns:p14="http://schemas.microsoft.com/office/powerpoint/2010/main" val="1549044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الاتصال عبر الثقافات:</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الاتصال عبر الثقافات هو الاتصال الذي يتم بين أعضاء من ثقافات مختلفة مهما تراوحت ضآلة او ضخامة هذه الاختلافات، وهو يشمل عادة شخصا متصلا من ثقافة ما ومتلق (متصلا به) من ثقافة أخرى، ومن ثم فإن عملية الاتصال عملية ذات اتجاهين.</a:t>
            </a:r>
          </a:p>
          <a:p>
            <a:r>
              <a:rPr lang="ar-SA" dirty="0" smtClean="0"/>
              <a:t> يتفاعل المتصل مع المتصل به باعتبارهما ضوين من ثقافتين اكثر من انتمائهما الى أمة.</a:t>
            </a:r>
          </a:p>
          <a:p>
            <a:r>
              <a:rPr lang="ar-SA" dirty="0" smtClean="0"/>
              <a:t>الاتصال عبر الثقافات أقل رسمية من غيره.</a:t>
            </a:r>
          </a:p>
          <a:p>
            <a:r>
              <a:rPr lang="ar-SA" dirty="0" smtClean="0"/>
              <a:t>في الغالب يتم عبر الاتصال </a:t>
            </a:r>
            <a:r>
              <a:rPr lang="ar-SA" dirty="0" err="1" smtClean="0"/>
              <a:t>المواجهي</a:t>
            </a:r>
            <a:r>
              <a:rPr lang="ar-SA" dirty="0" smtClean="0"/>
              <a:t>.</a:t>
            </a:r>
            <a:endParaRPr lang="ar-SA" sz="2200" dirty="0" smtClean="0"/>
          </a:p>
          <a:p>
            <a:r>
              <a:rPr lang="en-US" sz="2200" dirty="0">
                <a:hlinkClick r:id="rId2"/>
              </a:rPr>
              <a:t>https://</a:t>
            </a:r>
            <a:r>
              <a:rPr lang="en-US" sz="2200" dirty="0" smtClean="0">
                <a:hlinkClick r:id="rId2"/>
              </a:rPr>
              <a:t>www.youtube.com/watch?v=zqNnbdN7SRs&amp;feature=youtu.be</a:t>
            </a:r>
            <a:endParaRPr lang="ar-SA" sz="2200" dirty="0" smtClean="0"/>
          </a:p>
          <a:p>
            <a:endParaRPr lang="ar-SA" dirty="0" smtClean="0"/>
          </a:p>
          <a:p>
            <a:endParaRPr lang="ar-SA" dirty="0"/>
          </a:p>
        </p:txBody>
      </p:sp>
    </p:spTree>
    <p:extLst>
      <p:ext uri="{BB962C8B-B14F-4D97-AF65-F5344CB8AC3E}">
        <p14:creationId xmlns:p14="http://schemas.microsoft.com/office/powerpoint/2010/main" val="1669133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الاتصال الدولي:</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buNone/>
            </a:pPr>
            <a:r>
              <a:rPr lang="ar-SA" dirty="0" smtClean="0"/>
              <a:t>يقدم </a:t>
            </a:r>
            <a:r>
              <a:rPr lang="ar-SA" dirty="0" err="1" smtClean="0"/>
              <a:t>سيترام</a:t>
            </a:r>
            <a:r>
              <a:rPr lang="ar-SA" dirty="0" smtClean="0"/>
              <a:t> تفريقا بين طبيعة الاتصال الدولي والاتصال عبر الثقافات، ومن خلال هذه الفروق تتحدد طبيعة الاتصال الدولي:</a:t>
            </a:r>
          </a:p>
          <a:p>
            <a:r>
              <a:rPr lang="ar-SA" dirty="0" smtClean="0"/>
              <a:t>يتضمن موقفا سياسيا أكثر من كونه موقفا ثقافيا.</a:t>
            </a:r>
          </a:p>
          <a:p>
            <a:r>
              <a:rPr lang="ar-SA" dirty="0" smtClean="0"/>
              <a:t>هو اتصال على مستوى قومي وجمهوره كبير.</a:t>
            </a:r>
          </a:p>
          <a:p>
            <a:r>
              <a:rPr lang="ar-SA" dirty="0" smtClean="0"/>
              <a:t>يحدث بين أفراد من شعبين أو أكثر، بينما الاتصال الثقافي يحدث بين أفراد من ثقافتين أو أكثر.</a:t>
            </a:r>
          </a:p>
          <a:p>
            <a:r>
              <a:rPr lang="ar-SA" dirty="0" smtClean="0"/>
              <a:t>هو تفاعل يحدث بين أفراد من أمتين مختلفتين اما الاتصال عبر الثقافات يحدث بين شخصين من نفس الأمة.</a:t>
            </a:r>
          </a:p>
          <a:p>
            <a:r>
              <a:rPr lang="ar-SA" dirty="0" smtClean="0"/>
              <a:t>في أغلبه رسمي، وجمهوره عادة ما يكون معروف للمتصل.</a:t>
            </a:r>
            <a:endParaRPr lang="ar-SA" dirty="0"/>
          </a:p>
        </p:txBody>
      </p:sp>
    </p:spTree>
    <p:extLst>
      <p:ext uri="{BB962C8B-B14F-4D97-AF65-F5344CB8AC3E}">
        <p14:creationId xmlns:p14="http://schemas.microsoft.com/office/powerpoint/2010/main" val="618553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الاتصال السياسي</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هو نشاط اتصالي رسمي، تقوم به اجهزة الدولة، او غير رسمي تقوم به المؤسسات والجماعات </a:t>
            </a:r>
            <a:r>
              <a:rPr lang="ar-SA" u="sng" dirty="0" smtClean="0"/>
              <a:t>بهدف التأثير على أنشطة الدولة. </a:t>
            </a:r>
          </a:p>
          <a:p>
            <a:r>
              <a:rPr lang="ar-SA" u="sng" dirty="0" smtClean="0"/>
              <a:t>الاتصال عنصر هام للسلطة؟ اشرحي</a:t>
            </a:r>
          </a:p>
          <a:p>
            <a:pPr marL="0" indent="0">
              <a:buNone/>
            </a:pPr>
            <a:r>
              <a:rPr lang="ar-SA" dirty="0" smtClean="0"/>
              <a:t>يرى فاجن ان هناك مؤسسات تستخدم في الاتصال السياسي وهي تتمثل فيما يلي:</a:t>
            </a:r>
          </a:p>
          <a:p>
            <a:pPr marL="514350" indent="-514350">
              <a:buFont typeface="+mj-lt"/>
              <a:buAutoNum type="arabicPeriod"/>
            </a:pPr>
            <a:r>
              <a:rPr lang="ar-SA" dirty="0" smtClean="0"/>
              <a:t>المنظمات:</a:t>
            </a:r>
          </a:p>
          <a:p>
            <a:pPr marL="514350" indent="-514350">
              <a:buFont typeface="+mj-lt"/>
              <a:buAutoNum type="arabicPeriod"/>
            </a:pPr>
            <a:r>
              <a:rPr lang="ar-SA" dirty="0" smtClean="0"/>
              <a:t>الجماعات:</a:t>
            </a:r>
          </a:p>
          <a:p>
            <a:pPr marL="514350" indent="-514350">
              <a:buFont typeface="+mj-lt"/>
              <a:buAutoNum type="arabicPeriod"/>
            </a:pPr>
            <a:r>
              <a:rPr lang="ar-SA" dirty="0" smtClean="0"/>
              <a:t>وسائل الاعلام:</a:t>
            </a:r>
          </a:p>
          <a:p>
            <a:pPr marL="514350" indent="-514350">
              <a:buFont typeface="+mj-lt"/>
              <a:buAutoNum type="arabicPeriod"/>
            </a:pPr>
            <a:r>
              <a:rPr lang="ar-SA" dirty="0" smtClean="0"/>
              <a:t>قنوات خاصة:</a:t>
            </a:r>
          </a:p>
          <a:p>
            <a:pPr marL="0" indent="0">
              <a:buNone/>
            </a:pPr>
            <a:r>
              <a:rPr lang="en-US" sz="2100" dirty="0">
                <a:hlinkClick r:id="rId2"/>
              </a:rPr>
              <a:t>https://</a:t>
            </a:r>
            <a:r>
              <a:rPr lang="en-US" sz="2100" dirty="0" smtClean="0">
                <a:hlinkClick r:id="rId2"/>
              </a:rPr>
              <a:t>www.youtube.com/watch?v=zhwVZAhURWA</a:t>
            </a:r>
            <a:endParaRPr lang="ar-SA" sz="2100" dirty="0" smtClean="0"/>
          </a:p>
          <a:p>
            <a:pPr marL="0" indent="0">
              <a:buNone/>
            </a:pPr>
            <a:r>
              <a:rPr lang="en-US" sz="2100" dirty="0">
                <a:hlinkClick r:id="rId3"/>
              </a:rPr>
              <a:t>https://</a:t>
            </a:r>
            <a:r>
              <a:rPr lang="en-US" sz="2100" dirty="0" smtClean="0">
                <a:hlinkClick r:id="rId3"/>
              </a:rPr>
              <a:t>www.youtube.com/watch?v=M4v8UtCLkeE</a:t>
            </a:r>
            <a:endParaRPr lang="ar-SA" sz="2100" dirty="0" smtClean="0"/>
          </a:p>
          <a:p>
            <a:pPr marL="0" indent="0">
              <a:buNone/>
            </a:pPr>
            <a:endParaRPr lang="ar-SA" sz="2100" dirty="0"/>
          </a:p>
        </p:txBody>
      </p:sp>
    </p:spTree>
    <p:extLst>
      <p:ext uri="{BB962C8B-B14F-4D97-AF65-F5344CB8AC3E}">
        <p14:creationId xmlns:p14="http://schemas.microsoft.com/office/powerpoint/2010/main" val="2614757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الاتصال المهني</a:t>
            </a:r>
            <a:endParaRPr lang="ar-SA" dirty="0"/>
          </a:p>
        </p:txBody>
      </p:sp>
      <p:sp>
        <p:nvSpPr>
          <p:cNvPr id="3" name="عنصر نائب للمحتوى 2"/>
          <p:cNvSpPr>
            <a:spLocks noGrp="1"/>
          </p:cNvSpPr>
          <p:nvPr>
            <p:ph idx="1"/>
          </p:nvPr>
        </p:nvSpPr>
        <p:spPr/>
        <p:txBody>
          <a:bodyPr/>
          <a:lstStyle/>
          <a:p>
            <a:r>
              <a:rPr lang="ar-SA" dirty="0" smtClean="0"/>
              <a:t>هناك انماط مختلفة من الاتصال تأخذ خصائصها من خلال المهن او الوظائف التي تستخدم الاتصال.</a:t>
            </a:r>
          </a:p>
          <a:p>
            <a:r>
              <a:rPr lang="ar-SA" dirty="0" smtClean="0"/>
              <a:t>ولهذا فإننا على سبيل المثال نجد ان النمط </a:t>
            </a:r>
            <a:r>
              <a:rPr lang="ar-SA" dirty="0" err="1" smtClean="0"/>
              <a:t>الاتصالي</a:t>
            </a:r>
            <a:r>
              <a:rPr lang="ar-SA" dirty="0" smtClean="0"/>
              <a:t> الذي يستخدم في المهن الصحية وخدماتها يسمى الاتصال الصحي، ونجد الاتصال الذي يستخدم في صناعة المعلومات العلمية والفنية والأبحاث هو الاتصال العلمي....</a:t>
            </a:r>
          </a:p>
          <a:p>
            <a:r>
              <a:rPr lang="ar-SA" dirty="0" smtClean="0"/>
              <a:t>وهنا سنقدم تعريفا لبعض انماط الاتصال المهني:</a:t>
            </a:r>
            <a:endParaRPr lang="ar-SA" dirty="0"/>
          </a:p>
        </p:txBody>
      </p:sp>
    </p:spTree>
    <p:extLst>
      <p:ext uri="{BB962C8B-B14F-4D97-AF65-F5344CB8AC3E}">
        <p14:creationId xmlns:p14="http://schemas.microsoft.com/office/powerpoint/2010/main" val="4038569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742950" indent="-742950">
              <a:buFont typeface="+mj-lt"/>
              <a:buAutoNum type="arabicPeriod"/>
            </a:pPr>
            <a:r>
              <a:rPr lang="ar-SA" dirty="0" smtClean="0"/>
              <a:t>الاتصال الصحي:</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وهو الاتصال الذي يكون مجاله الشئون الصحية، ومن ثم فان هناك اربع وظائف يحققها الاتصال الصحي وهي:</a:t>
            </a:r>
          </a:p>
          <a:p>
            <a:pPr marL="514350" indent="-514350">
              <a:buFont typeface="+mj-lt"/>
              <a:buAutoNum type="arabicPeriod"/>
            </a:pPr>
            <a:r>
              <a:rPr lang="ar-SA" dirty="0" smtClean="0"/>
              <a:t>التشخيص.</a:t>
            </a:r>
          </a:p>
          <a:p>
            <a:pPr marL="514350" indent="-514350">
              <a:buFont typeface="+mj-lt"/>
              <a:buAutoNum type="arabicPeriod"/>
            </a:pPr>
            <a:r>
              <a:rPr lang="ar-SA" dirty="0" smtClean="0"/>
              <a:t>التعاون</a:t>
            </a:r>
          </a:p>
          <a:p>
            <a:pPr marL="514350" indent="-514350">
              <a:buFont typeface="+mj-lt"/>
              <a:buAutoNum type="arabicPeriod"/>
            </a:pPr>
            <a:r>
              <a:rPr lang="ar-SA" dirty="0" err="1" smtClean="0"/>
              <a:t>الاستشاره</a:t>
            </a:r>
            <a:endParaRPr lang="ar-SA" dirty="0" smtClean="0"/>
          </a:p>
          <a:p>
            <a:pPr marL="514350" indent="-514350">
              <a:buFont typeface="+mj-lt"/>
              <a:buAutoNum type="arabicPeriod"/>
            </a:pPr>
            <a:r>
              <a:rPr lang="ar-SA" dirty="0" smtClean="0"/>
              <a:t>التعليم</a:t>
            </a:r>
          </a:p>
          <a:p>
            <a:r>
              <a:rPr lang="ar-SA" dirty="0" smtClean="0"/>
              <a:t>قد يستخدم هذا النوع من الاتصال أحد مستويات الاتصال مثل </a:t>
            </a:r>
            <a:r>
              <a:rPr lang="ar-SA" dirty="0" err="1" smtClean="0"/>
              <a:t>المواجهي</a:t>
            </a:r>
            <a:r>
              <a:rPr lang="ar-SA" dirty="0" smtClean="0"/>
              <a:t> او الجماهيري ...</a:t>
            </a:r>
            <a:r>
              <a:rPr lang="en-US" dirty="0"/>
              <a:t> </a:t>
            </a:r>
            <a:r>
              <a:rPr lang="en-US" sz="1900" dirty="0">
                <a:hlinkClick r:id="rId2"/>
              </a:rPr>
              <a:t>https://</a:t>
            </a:r>
            <a:r>
              <a:rPr lang="en-US" sz="1900" dirty="0" smtClean="0">
                <a:hlinkClick r:id="rId2"/>
              </a:rPr>
              <a:t>www.youtube.com/watch?v=2xkvDL1SYIQ</a:t>
            </a:r>
            <a:endParaRPr lang="ar-SA" sz="1900" dirty="0" smtClean="0"/>
          </a:p>
          <a:p>
            <a:endParaRPr lang="ar-SA" dirty="0"/>
          </a:p>
        </p:txBody>
      </p:sp>
    </p:spTree>
    <p:extLst>
      <p:ext uri="{BB962C8B-B14F-4D97-AF65-F5344CB8AC3E}">
        <p14:creationId xmlns:p14="http://schemas.microsoft.com/office/powerpoint/2010/main" val="144240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الاتصال العلمي:</a:t>
            </a:r>
            <a:endParaRPr lang="ar-SA" dirty="0"/>
          </a:p>
        </p:txBody>
      </p:sp>
      <p:sp>
        <p:nvSpPr>
          <p:cNvPr id="3" name="عنصر نائب للمحتوى 2"/>
          <p:cNvSpPr>
            <a:spLocks noGrp="1"/>
          </p:cNvSpPr>
          <p:nvPr>
            <p:ph idx="1"/>
          </p:nvPr>
        </p:nvSpPr>
        <p:spPr/>
        <p:txBody>
          <a:bodyPr/>
          <a:lstStyle/>
          <a:p>
            <a:r>
              <a:rPr lang="ar-SA" dirty="0" smtClean="0"/>
              <a:t>هو الاتصال المعني بالمعلومات العلمية والفنية، وتتشكل خصائص الاتصال العلمي من خلال خصائص العلم وأهدافه</a:t>
            </a:r>
          </a:p>
          <a:p>
            <a:r>
              <a:rPr lang="ar-SA" dirty="0" smtClean="0"/>
              <a:t>ان هدف العالم </a:t>
            </a:r>
            <a:r>
              <a:rPr lang="ar-SA" dirty="0" err="1" smtClean="0"/>
              <a:t>اتصاليا</a:t>
            </a:r>
            <a:r>
              <a:rPr lang="ar-SA" dirty="0" smtClean="0"/>
              <a:t> هو انتاج المعرفة، وهو ليس معنيا </a:t>
            </a:r>
            <a:r>
              <a:rPr lang="ar-SA" dirty="0" err="1" smtClean="0"/>
              <a:t>بانتاج</a:t>
            </a:r>
            <a:r>
              <a:rPr lang="ar-SA" dirty="0" smtClean="0"/>
              <a:t> وتواصل المعلومات العلمية فحسب، ولكنه معني ايضا بالاستمرار في البحث واستعمال مثل هذه المعلومات.</a:t>
            </a:r>
          </a:p>
          <a:p>
            <a:pPr marL="0" indent="0">
              <a:buNone/>
            </a:pPr>
            <a:r>
              <a:rPr lang="en-US" dirty="0">
                <a:hlinkClick r:id="rId2"/>
              </a:rPr>
              <a:t>https://</a:t>
            </a:r>
            <a:r>
              <a:rPr lang="en-US" dirty="0" smtClean="0">
                <a:hlinkClick r:id="rId2"/>
              </a:rPr>
              <a:t>www.youtube.com/user/chaalitv</a:t>
            </a:r>
            <a:endParaRPr lang="ar-SA" dirty="0" smtClean="0"/>
          </a:p>
          <a:p>
            <a:pPr marL="0" indent="0">
              <a:buNone/>
            </a:pPr>
            <a:endParaRPr lang="ar-SA" dirty="0" smtClean="0"/>
          </a:p>
          <a:p>
            <a:r>
              <a:rPr lang="ar-SA" dirty="0" smtClean="0"/>
              <a:t> </a:t>
            </a:r>
            <a:endParaRPr lang="ar-SA" dirty="0"/>
          </a:p>
        </p:txBody>
      </p:sp>
    </p:spTree>
    <p:extLst>
      <p:ext uri="{BB962C8B-B14F-4D97-AF65-F5344CB8AC3E}">
        <p14:creationId xmlns:p14="http://schemas.microsoft.com/office/powerpoint/2010/main" val="1987459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t>المراجع</a:t>
            </a:r>
            <a:endParaRPr lang="ar-SA" dirty="0"/>
          </a:p>
        </p:txBody>
      </p:sp>
      <p:sp>
        <p:nvSpPr>
          <p:cNvPr id="5" name="عنصر نائب للمحتوى 4"/>
          <p:cNvSpPr>
            <a:spLocks noGrp="1"/>
          </p:cNvSpPr>
          <p:nvPr>
            <p:ph idx="1"/>
          </p:nvPr>
        </p:nvSpPr>
        <p:spPr/>
        <p:txBody>
          <a:bodyPr/>
          <a:lstStyle/>
          <a:p>
            <a:r>
              <a:rPr lang="ar-SA" dirty="0" smtClean="0"/>
              <a:t>مي العبدالله: نظريات الاتصال، دار النهضة العربية،75:69</a:t>
            </a:r>
          </a:p>
          <a:p>
            <a:r>
              <a:rPr lang="ar-SA" dirty="0" smtClean="0"/>
              <a:t>صالح خليل </a:t>
            </a:r>
            <a:r>
              <a:rPr lang="ar-SA" dirty="0" err="1" smtClean="0"/>
              <a:t>ابواصبع</a:t>
            </a:r>
            <a:r>
              <a:rPr lang="ar-SA" smtClean="0"/>
              <a:t>: الاتصال والاعلام في المجتمعات المعاصرة، دار البركة للنشر والتوزيع، 45:33</a:t>
            </a:r>
            <a:endParaRPr lang="ar-SA" dirty="0"/>
          </a:p>
        </p:txBody>
      </p:sp>
    </p:spTree>
    <p:extLst>
      <p:ext uri="{BB962C8B-B14F-4D97-AF65-F5344CB8AC3E}">
        <p14:creationId xmlns:p14="http://schemas.microsoft.com/office/powerpoint/2010/main" val="3166907466"/>
      </p:ext>
    </p:extLst>
  </p:cSld>
  <p:clrMapOvr>
    <a:masterClrMapping/>
  </p:clrMapOvr>
</p:sld>
</file>

<file path=ppt/theme/theme1.xml><?xml version="1.0" encoding="utf-8"?>
<a:theme xmlns:a="http://schemas.openxmlformats.org/drawingml/2006/main" name="المحاضرة 8">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BAEB92F-B35A-4BD8-A5A6-3467DA456C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المحاضرة 8</Template>
  <TotalTime>2526</TotalTime>
  <Words>565</Words>
  <Application>Microsoft Office PowerPoint</Application>
  <PresentationFormat>عرض على الشاشة (3:4)‏</PresentationFormat>
  <Paragraphs>56</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المحاضرة 8</vt:lpstr>
      <vt:lpstr>عرض تقديمي في PowerPoint</vt:lpstr>
      <vt:lpstr>عرض تقديمي في PowerPoint</vt:lpstr>
      <vt:lpstr>* الاتصال عبر الثقافات:</vt:lpstr>
      <vt:lpstr>* الاتصال الدولي:</vt:lpstr>
      <vt:lpstr>الاتصال السياسي</vt:lpstr>
      <vt:lpstr>* الاتصال المهني</vt:lpstr>
      <vt:lpstr>الاتصال الصحي:</vt:lpstr>
      <vt:lpstr>2- الاتصال العلمي:</vt:lpstr>
      <vt:lpstr>المراجع</vt:lpstr>
      <vt:lpstr>مراحل عملية الاتصال</vt:lpstr>
      <vt:lpstr>عرض تقديمي في PowerPoint</vt:lpstr>
      <vt:lpstr>مراحل الاتصال</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مقرر نظريات الاتصال</dc:title>
  <dc:creator>MediaLab5-10</dc:creator>
  <dc:description>2010 abstract powerpoint template from presentationpro.com</dc:description>
  <cp:lastModifiedBy>ABUMADA</cp:lastModifiedBy>
  <cp:revision>51</cp:revision>
  <dcterms:created xsi:type="dcterms:W3CDTF">2014-04-13T07:57:25Z</dcterms:created>
  <dcterms:modified xsi:type="dcterms:W3CDTF">2015-03-07T18:29:56Z</dcterms:modified>
  <cp:category>2010 abstract curves</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TC018813609991</vt:lpwstr>
  </property>
</Properties>
</file>