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10/04/35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التدريس : مصطلحات هامه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3146208"/>
            <a:ext cx="7406640" cy="1290904"/>
          </a:xfrm>
        </p:spPr>
        <p:txBody>
          <a:bodyPr/>
          <a:lstStyle/>
          <a:p>
            <a:pPr algn="ctr"/>
            <a:r>
              <a:rPr lang="ar-SA" dirty="0" smtClean="0"/>
              <a:t>مقرر : طرق تدريس التربية البدنية </a:t>
            </a:r>
          </a:p>
          <a:p>
            <a:pPr algn="ctr"/>
            <a:r>
              <a:rPr lang="ar-SA" dirty="0" smtClean="0"/>
              <a:t>د. راشد محمد الجساس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835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مفهوم علم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تعريف</a:t>
            </a:r>
            <a:r>
              <a:rPr lang="ar-SA" dirty="0" smtClean="0"/>
              <a:t>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نشاط متواصل يهدف إلى إثارة التعلم و تسهيل مهمة تحقيقه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من الافعال التواصلية و القرارات التي يتم استغلالها وتوظيفها بكيفية مقصودة من المدرس الذي يعمل كوسيط في إطار موقف تربوي – تعليمي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عملية تفاعلية من العلاقات والبيئة و استجابة المتعلم ، والتي له دور فيها ، ويجب ان يتم الحكم عليها في التحليل النهائي من خلال نتائجها </a:t>
            </a:r>
            <a:r>
              <a:rPr lang="ar-SA" sz="2400" dirty="0"/>
              <a:t>وهي تعلم المتعلم</a:t>
            </a:r>
            <a:r>
              <a:rPr lang="ar-SA" sz="2400" dirty="0" smtClean="0"/>
              <a:t>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المتطلبات التي ينبغي توافرها في الموقف لكي يحدث التعلم المنشود.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دراسة لمحتويات التدريس و طرائقه وتقنياته ولأشكال تنظيم مواقف التعليم التي يخضع لها الطالب ، دراسة تستهدف صياغة نماذج ونظريات تطبيقية معيارية تقصد بلوغ الأهداف المرجو سواء على المستوى الذهني او الانفعالي او الحس حركي.  (جابر، 2003 ، ص. 81-82)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9741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استراتيجية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تعرف بـ: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 smtClean="0"/>
              <a:t>خطة شاملة محددة الأهداف ملائمة للإمكانات والبرامج المتاحة ، تعمل على  التغلب على الصعوبات والمعوقات المحيطة لتأمين الوصول للأهداف المستقبلية. </a:t>
            </a:r>
            <a:r>
              <a:rPr lang="ar-SA" sz="1800" dirty="0" smtClean="0"/>
              <a:t>(زينب و عبد الكريم ، 2008، ص. 168)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خطة </a:t>
            </a:r>
            <a:r>
              <a:rPr lang="ar-SA" dirty="0"/>
              <a:t>عامة للتدريس ، تشمل على كل مكونات الموقف التدريسي من أهداف – طرق تدريس – وسائل تعلم – وسائل تقويم. </a:t>
            </a:r>
            <a:r>
              <a:rPr lang="ar-SA" sz="1800" dirty="0" smtClean="0"/>
              <a:t>(</a:t>
            </a:r>
            <a:r>
              <a:rPr lang="ar-SA" sz="1800" dirty="0"/>
              <a:t>عمر و عبد الكريم ، 2008، ص.115)</a:t>
            </a:r>
          </a:p>
          <a:p>
            <a:endParaRPr lang="ar-SA" dirty="0" smtClean="0"/>
          </a:p>
          <a:p>
            <a:endParaRPr lang="ar-SA" b="1" dirty="0"/>
          </a:p>
          <a:p>
            <a:pPr marL="82296" indent="0"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0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طرق تدريس التربية البدنية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تعريف: </a:t>
            </a:r>
          </a:p>
          <a:p>
            <a:pPr marL="82296" indent="0">
              <a:buNone/>
            </a:pPr>
            <a:r>
              <a:rPr lang="ar-SA" dirty="0" smtClean="0"/>
              <a:t>بجميع الاقوال والافعال التي يمارسها المعلم مع تلاميذه في الدرس لمساعدتهم على نمو شخصياتهم معرفيا و وجدانيا و </a:t>
            </a:r>
            <a:r>
              <a:rPr lang="ar-SA" dirty="0" err="1" smtClean="0"/>
              <a:t>مهارياً</a:t>
            </a:r>
            <a:r>
              <a:rPr lang="ar-SA" dirty="0" smtClean="0"/>
              <a:t> . ( ابو جلاله و مقبل ، 2001)</a:t>
            </a:r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283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الاستراتيجية الجيدة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استراتيجية التدريس تجيب </a:t>
            </a:r>
            <a:r>
              <a:rPr lang="ar-SA" b="1" dirty="0"/>
              <a:t>على </a:t>
            </a:r>
            <a:r>
              <a:rPr lang="ar-SA" b="1" dirty="0" smtClean="0"/>
              <a:t>الاسئلة التالية:  </a:t>
            </a:r>
          </a:p>
          <a:p>
            <a:r>
              <a:rPr lang="ar-SA" dirty="0" smtClean="0"/>
              <a:t>ما </a:t>
            </a:r>
            <a:r>
              <a:rPr lang="ar-SA" dirty="0"/>
              <a:t>أهداف و أغراض </a:t>
            </a:r>
            <a:r>
              <a:rPr lang="ar-SA" dirty="0" smtClean="0"/>
              <a:t>الدرس ؟ </a:t>
            </a:r>
            <a:endParaRPr lang="ar-SA" dirty="0"/>
          </a:p>
          <a:p>
            <a:r>
              <a:rPr lang="ar-SA" dirty="0"/>
              <a:t>ما أنسب طرق تدريس التربية البدنية لتحقيق أهدافه؟</a:t>
            </a:r>
          </a:p>
          <a:p>
            <a:r>
              <a:rPr lang="ar-SA" dirty="0"/>
              <a:t>ما المادة الاساسية التي يقدمها الدرس للتلاميذ ؟</a:t>
            </a:r>
          </a:p>
          <a:p>
            <a:r>
              <a:rPr lang="ar-SA" dirty="0"/>
              <a:t>ما السلوك المتوقع من التلاميذ تحقيقه خلال الدرس و كيفية تطويره و تحسينه – تقويم ؟ </a:t>
            </a:r>
          </a:p>
          <a:p>
            <a:r>
              <a:rPr lang="ar-SA" dirty="0"/>
              <a:t>ما الانشطة و المهارات الحركية الاساسية التي يمكن تطبيقها من قبل جميع الطلاب – تقويم ختامي؟</a:t>
            </a:r>
          </a:p>
          <a:p>
            <a:pPr marL="82296" indent="0">
              <a:buNone/>
            </a:pPr>
            <a:r>
              <a:rPr lang="ar-SA" dirty="0"/>
              <a:t>(</a:t>
            </a:r>
            <a:r>
              <a:rPr lang="ar-SA" dirty="0" err="1"/>
              <a:t>البساطي</a:t>
            </a:r>
            <a:r>
              <a:rPr lang="ar-SA" dirty="0"/>
              <a:t> ، 2009، ص. 20)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382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357</TotalTime>
  <Words>322</Words>
  <Application>Microsoft Office PowerPoint</Application>
  <PresentationFormat>عرض على الشاشة (3:4)‏</PresentationFormat>
  <Paragraphs>29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انقلاب</vt:lpstr>
      <vt:lpstr>مفهوم التدريس : مصطلحات هامه</vt:lpstr>
      <vt:lpstr> مفهوم علم التدريس</vt:lpstr>
      <vt:lpstr>استراتيجية التدريس</vt:lpstr>
      <vt:lpstr>طرق تدريس التربية البدنية</vt:lpstr>
      <vt:lpstr>الاستراتيجية الجيدة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التدريس</dc:title>
  <dc:creator>user</dc:creator>
  <cp:lastModifiedBy>user</cp:lastModifiedBy>
  <cp:revision>22</cp:revision>
  <dcterms:created xsi:type="dcterms:W3CDTF">2013-02-19T06:02:42Z</dcterms:created>
  <dcterms:modified xsi:type="dcterms:W3CDTF">2014-02-10T06:21:38Z</dcterms:modified>
</cp:coreProperties>
</file>