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7"/>
  </p:notesMasterIdLst>
  <p:sldIdLst>
    <p:sldId id="257" r:id="rId2"/>
    <p:sldId id="260" r:id="rId3"/>
    <p:sldId id="258" r:id="rId4"/>
    <p:sldId id="261" r:id="rId5"/>
    <p:sldId id="259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8DCCFC-8C6C-412C-B85A-FE0FB97F6F7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D1F9FE1-34FC-4D64-832C-F55772325B54}">
      <dgm:prSet phldrT="[نص]" phldr="1"/>
      <dgm:spPr/>
      <dgm:t>
        <a:bodyPr/>
        <a:lstStyle/>
        <a:p>
          <a:pPr rtl="1"/>
          <a:endParaRPr lang="ar-SA" dirty="0"/>
        </a:p>
      </dgm:t>
    </dgm:pt>
    <dgm:pt modelId="{E5F096CD-F8E7-4FBA-B608-7A19242CFFA1}" type="parTrans" cxnId="{152F05F7-EB2A-412E-91BA-DE16C534AFEB}">
      <dgm:prSet/>
      <dgm:spPr/>
      <dgm:t>
        <a:bodyPr/>
        <a:lstStyle/>
        <a:p>
          <a:pPr rtl="1"/>
          <a:endParaRPr lang="ar-SA"/>
        </a:p>
      </dgm:t>
    </dgm:pt>
    <dgm:pt modelId="{937FA673-8D42-4B0D-8377-69D9BB888035}" type="sibTrans" cxnId="{152F05F7-EB2A-412E-91BA-DE16C534AFEB}">
      <dgm:prSet/>
      <dgm:spPr/>
      <dgm:t>
        <a:bodyPr/>
        <a:lstStyle/>
        <a:p>
          <a:pPr rtl="1"/>
          <a:endParaRPr lang="ar-SA"/>
        </a:p>
      </dgm:t>
    </dgm:pt>
    <dgm:pt modelId="{A4AA3010-B4EB-43F7-90FF-113AFEFFB360}">
      <dgm:prSet phldrT="[نص]" custT="1"/>
      <dgm:spPr/>
      <dgm:t>
        <a:bodyPr/>
        <a:lstStyle/>
        <a:p>
          <a:pPr rtl="1"/>
          <a:r>
            <a:rPr lang="ar-SA" sz="1800" b="1" dirty="0" smtClean="0"/>
            <a:t>1- التقديم للموضوع بشكل </a:t>
          </a:r>
          <a:r>
            <a:rPr lang="ar-SA" sz="1800" b="1" dirty="0" err="1" smtClean="0"/>
            <a:t>يتلائم</a:t>
          </a:r>
          <a:r>
            <a:rPr lang="ar-SA" sz="1800" b="1" dirty="0" smtClean="0"/>
            <a:t> مع الفكرة </a:t>
          </a:r>
          <a:r>
            <a:rPr lang="ar-SA" sz="1800" b="1" dirty="0" err="1" smtClean="0"/>
            <a:t>او</a:t>
          </a:r>
          <a:r>
            <a:rPr lang="ar-SA" sz="1800" b="1" dirty="0" smtClean="0"/>
            <a:t> الممارسة </a:t>
          </a:r>
          <a:endParaRPr lang="ar-SA" sz="1800" b="1" dirty="0"/>
        </a:p>
      </dgm:t>
    </dgm:pt>
    <dgm:pt modelId="{5BBF5889-A6AA-469A-AB96-CDD679B3C34F}" type="parTrans" cxnId="{E3D0C673-535D-4C74-8810-3594C871114A}">
      <dgm:prSet/>
      <dgm:spPr/>
      <dgm:t>
        <a:bodyPr/>
        <a:lstStyle/>
        <a:p>
          <a:pPr rtl="1"/>
          <a:endParaRPr lang="ar-SA"/>
        </a:p>
      </dgm:t>
    </dgm:pt>
    <dgm:pt modelId="{AFD8CC39-878F-49EA-BB33-9453A8A155FB}" type="sibTrans" cxnId="{E3D0C673-535D-4C74-8810-3594C871114A}">
      <dgm:prSet/>
      <dgm:spPr/>
      <dgm:t>
        <a:bodyPr/>
        <a:lstStyle/>
        <a:p>
          <a:pPr rtl="1"/>
          <a:endParaRPr lang="ar-SA"/>
        </a:p>
      </dgm:t>
    </dgm:pt>
    <dgm:pt modelId="{BC3E37D1-D587-48A4-B296-3CCED247BEF4}">
      <dgm:prSet phldrT="[نص]" phldr="1"/>
      <dgm:spPr/>
      <dgm:t>
        <a:bodyPr/>
        <a:lstStyle/>
        <a:p>
          <a:pPr rtl="1"/>
          <a:endParaRPr lang="ar-SA" dirty="0"/>
        </a:p>
      </dgm:t>
    </dgm:pt>
    <dgm:pt modelId="{07F511F8-5074-4561-950D-7619C2B2AB0E}" type="parTrans" cxnId="{17CE3125-D078-4C2D-A055-45E8E9A26361}">
      <dgm:prSet/>
      <dgm:spPr/>
      <dgm:t>
        <a:bodyPr/>
        <a:lstStyle/>
        <a:p>
          <a:pPr rtl="1"/>
          <a:endParaRPr lang="ar-SA"/>
        </a:p>
      </dgm:t>
    </dgm:pt>
    <dgm:pt modelId="{0D62DCA8-1BF0-4422-871C-7586F2A5E6DB}" type="sibTrans" cxnId="{17CE3125-D078-4C2D-A055-45E8E9A26361}">
      <dgm:prSet/>
      <dgm:spPr/>
      <dgm:t>
        <a:bodyPr/>
        <a:lstStyle/>
        <a:p>
          <a:pPr rtl="1"/>
          <a:endParaRPr lang="ar-SA"/>
        </a:p>
      </dgm:t>
    </dgm:pt>
    <dgm:pt modelId="{EE12F521-B09D-4300-A2ED-6D2022315B2C}">
      <dgm:prSet phldrT="[نص]" custT="1"/>
      <dgm:spPr/>
      <dgm:t>
        <a:bodyPr/>
        <a:lstStyle/>
        <a:p>
          <a:pPr rtl="1"/>
          <a:r>
            <a:rPr lang="ar-SA" sz="1800" b="1" dirty="0" smtClean="0"/>
            <a:t>2- إظهار المنتج بشكل يدعم طريقة تقديم الموضوع </a:t>
          </a:r>
          <a:endParaRPr lang="ar-SA" sz="1800" b="1" dirty="0"/>
        </a:p>
      </dgm:t>
    </dgm:pt>
    <dgm:pt modelId="{522C363A-5F50-4585-9792-981093A6C353}" type="parTrans" cxnId="{7D91B92C-87C1-447C-91D0-AE0044668B1D}">
      <dgm:prSet/>
      <dgm:spPr/>
      <dgm:t>
        <a:bodyPr/>
        <a:lstStyle/>
        <a:p>
          <a:pPr rtl="1"/>
          <a:endParaRPr lang="ar-SA"/>
        </a:p>
      </dgm:t>
    </dgm:pt>
    <dgm:pt modelId="{D1A5A314-F37A-4749-8A26-0CC46B17004A}" type="sibTrans" cxnId="{7D91B92C-87C1-447C-91D0-AE0044668B1D}">
      <dgm:prSet/>
      <dgm:spPr/>
      <dgm:t>
        <a:bodyPr/>
        <a:lstStyle/>
        <a:p>
          <a:pPr rtl="1"/>
          <a:endParaRPr lang="ar-SA"/>
        </a:p>
      </dgm:t>
    </dgm:pt>
    <dgm:pt modelId="{8BF38DA3-D2E4-4B44-98BF-75210119DD66}">
      <dgm:prSet phldrT="[نص]" custT="1"/>
      <dgm:spPr/>
      <dgm:t>
        <a:bodyPr/>
        <a:lstStyle/>
        <a:p>
          <a:pPr rtl="1"/>
          <a:r>
            <a:rPr lang="ar-SA" sz="1800" b="1" dirty="0" smtClean="0"/>
            <a:t>3- الحرص على دعم رسائلهم بما يدعون </a:t>
          </a:r>
          <a:r>
            <a:rPr lang="ar-SA" sz="1800" b="1" dirty="0" err="1" smtClean="0"/>
            <a:t>اليه</a:t>
          </a:r>
          <a:r>
            <a:rPr lang="ar-SA" sz="1800" b="1" dirty="0" smtClean="0"/>
            <a:t> </a:t>
          </a:r>
          <a:endParaRPr lang="ar-SA" sz="1800" b="1" dirty="0"/>
        </a:p>
      </dgm:t>
    </dgm:pt>
    <dgm:pt modelId="{6A4F0E47-8013-4547-9C7E-9D2D5772CB1B}" type="parTrans" cxnId="{11EF68EB-6561-4BFD-B7C3-483ED90174F5}">
      <dgm:prSet/>
      <dgm:spPr/>
      <dgm:t>
        <a:bodyPr/>
        <a:lstStyle/>
        <a:p>
          <a:pPr rtl="1"/>
          <a:endParaRPr lang="ar-SA"/>
        </a:p>
      </dgm:t>
    </dgm:pt>
    <dgm:pt modelId="{EBBC3A08-340F-492A-8089-0D6C37EAD7EE}" type="sibTrans" cxnId="{11EF68EB-6561-4BFD-B7C3-483ED90174F5}">
      <dgm:prSet/>
      <dgm:spPr/>
      <dgm:t>
        <a:bodyPr/>
        <a:lstStyle/>
        <a:p>
          <a:pPr rtl="1"/>
          <a:endParaRPr lang="ar-SA"/>
        </a:p>
      </dgm:t>
    </dgm:pt>
    <dgm:pt modelId="{FA529F1A-39B4-4D7A-B595-BFBCE3D94263}">
      <dgm:prSet phldrT="[نص]" phldr="1"/>
      <dgm:spPr/>
      <dgm:t>
        <a:bodyPr/>
        <a:lstStyle/>
        <a:p>
          <a:pPr rtl="1"/>
          <a:endParaRPr lang="ar-SA" dirty="0"/>
        </a:p>
      </dgm:t>
    </dgm:pt>
    <dgm:pt modelId="{4770BB7D-93DB-4A11-B140-93AF608892CA}" type="sibTrans" cxnId="{43B947EA-DF09-4D90-ADBD-33162C7B7FA2}">
      <dgm:prSet/>
      <dgm:spPr/>
      <dgm:t>
        <a:bodyPr/>
        <a:lstStyle/>
        <a:p>
          <a:pPr rtl="1"/>
          <a:endParaRPr lang="ar-SA"/>
        </a:p>
      </dgm:t>
    </dgm:pt>
    <dgm:pt modelId="{14B2988D-C959-4FD1-AB70-3FFC86D3AE40}" type="parTrans" cxnId="{43B947EA-DF09-4D90-ADBD-33162C7B7FA2}">
      <dgm:prSet/>
      <dgm:spPr/>
      <dgm:t>
        <a:bodyPr/>
        <a:lstStyle/>
        <a:p>
          <a:pPr rtl="1"/>
          <a:endParaRPr lang="ar-SA"/>
        </a:p>
      </dgm:t>
    </dgm:pt>
    <dgm:pt modelId="{013846D5-695F-4E99-95EC-A6517B467AC3}" type="pres">
      <dgm:prSet presAssocID="{568DCCFC-8C6C-412C-B85A-FE0FB97F6F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69C7AC7-08F4-486B-9BEB-46652B923428}" type="pres">
      <dgm:prSet presAssocID="{6D1F9FE1-34FC-4D64-832C-F55772325B54}" presName="composite" presStyleCnt="0"/>
      <dgm:spPr/>
    </dgm:pt>
    <dgm:pt modelId="{70530404-0B9C-4689-B96B-6FB35D8AF803}" type="pres">
      <dgm:prSet presAssocID="{6D1F9FE1-34FC-4D64-832C-F55772325B5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87FB0E-CD9C-4AE6-9A38-4C63AEA8FFBB}" type="pres">
      <dgm:prSet presAssocID="{6D1F9FE1-34FC-4D64-832C-F55772325B54}" presName="descendantText" presStyleLbl="alignAcc1" presStyleIdx="0" presStyleCnt="3" custLinFactY="-10020" custLinFactNeighborX="9290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9BA158-F97B-4B03-987D-2733EC864DD2}" type="pres">
      <dgm:prSet presAssocID="{937FA673-8D42-4B0D-8377-69D9BB888035}" presName="sp" presStyleCnt="0"/>
      <dgm:spPr/>
    </dgm:pt>
    <dgm:pt modelId="{0A8B823D-3E58-4863-88D0-718D06BA5846}" type="pres">
      <dgm:prSet presAssocID="{BC3E37D1-D587-48A4-B296-3CCED247BEF4}" presName="composite" presStyleCnt="0"/>
      <dgm:spPr/>
    </dgm:pt>
    <dgm:pt modelId="{1B6A2159-48AF-4CDE-A91E-0437A3B04A70}" type="pres">
      <dgm:prSet presAssocID="{BC3E37D1-D587-48A4-B296-3CCED247BEF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12C8D8-DEBC-4AA9-8FC6-FB2D409C9C55}" type="pres">
      <dgm:prSet presAssocID="{BC3E37D1-D587-48A4-B296-3CCED247BEF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B303DC-C60C-43F6-ACB1-2145015B3804}" type="pres">
      <dgm:prSet presAssocID="{0D62DCA8-1BF0-4422-871C-7586F2A5E6DB}" presName="sp" presStyleCnt="0"/>
      <dgm:spPr/>
    </dgm:pt>
    <dgm:pt modelId="{EE92E103-E1AD-48EF-9875-4D778375D5E5}" type="pres">
      <dgm:prSet presAssocID="{FA529F1A-39B4-4D7A-B595-BFBCE3D94263}" presName="composite" presStyleCnt="0"/>
      <dgm:spPr/>
    </dgm:pt>
    <dgm:pt modelId="{8D81C9D0-2CC9-41F0-A3FD-3490AD2A5F1C}" type="pres">
      <dgm:prSet presAssocID="{FA529F1A-39B4-4D7A-B595-BFBCE3D9426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8C1299-6A02-4E2B-A71A-E9B03AF4FDDC}" type="pres">
      <dgm:prSet presAssocID="{FA529F1A-39B4-4D7A-B595-BFBCE3D9426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C739306-74C1-47B3-913D-D07267DC40E3}" type="presOf" srcId="{A4AA3010-B4EB-43F7-90FF-113AFEFFB360}" destId="{C487FB0E-CD9C-4AE6-9A38-4C63AEA8FFBB}" srcOrd="0" destOrd="0" presId="urn:microsoft.com/office/officeart/2005/8/layout/chevron2"/>
    <dgm:cxn modelId="{ECF9297C-F6DB-4E08-B388-1A75039C492E}" type="presOf" srcId="{568DCCFC-8C6C-412C-B85A-FE0FB97F6F79}" destId="{013846D5-695F-4E99-95EC-A6517B467AC3}" srcOrd="0" destOrd="0" presId="urn:microsoft.com/office/officeart/2005/8/layout/chevron2"/>
    <dgm:cxn modelId="{DB305CFB-68AD-4ABE-9C8F-FC53974546BE}" type="presOf" srcId="{8BF38DA3-D2E4-4B44-98BF-75210119DD66}" destId="{648C1299-6A02-4E2B-A71A-E9B03AF4FDDC}" srcOrd="0" destOrd="0" presId="urn:microsoft.com/office/officeart/2005/8/layout/chevron2"/>
    <dgm:cxn modelId="{17CE3125-D078-4C2D-A055-45E8E9A26361}" srcId="{568DCCFC-8C6C-412C-B85A-FE0FB97F6F79}" destId="{BC3E37D1-D587-48A4-B296-3CCED247BEF4}" srcOrd="1" destOrd="0" parTransId="{07F511F8-5074-4561-950D-7619C2B2AB0E}" sibTransId="{0D62DCA8-1BF0-4422-871C-7586F2A5E6DB}"/>
    <dgm:cxn modelId="{F6222BDF-3A25-404A-B890-3DAF06229184}" type="presOf" srcId="{6D1F9FE1-34FC-4D64-832C-F55772325B54}" destId="{70530404-0B9C-4689-B96B-6FB35D8AF803}" srcOrd="0" destOrd="0" presId="urn:microsoft.com/office/officeart/2005/8/layout/chevron2"/>
    <dgm:cxn modelId="{E3D0C673-535D-4C74-8810-3594C871114A}" srcId="{6D1F9FE1-34FC-4D64-832C-F55772325B54}" destId="{A4AA3010-B4EB-43F7-90FF-113AFEFFB360}" srcOrd="0" destOrd="0" parTransId="{5BBF5889-A6AA-469A-AB96-CDD679B3C34F}" sibTransId="{AFD8CC39-878F-49EA-BB33-9453A8A155FB}"/>
    <dgm:cxn modelId="{8A3C1A54-BD55-409A-9C98-9B01EA3BDEF4}" type="presOf" srcId="{FA529F1A-39B4-4D7A-B595-BFBCE3D94263}" destId="{8D81C9D0-2CC9-41F0-A3FD-3490AD2A5F1C}" srcOrd="0" destOrd="0" presId="urn:microsoft.com/office/officeart/2005/8/layout/chevron2"/>
    <dgm:cxn modelId="{7D91B92C-87C1-447C-91D0-AE0044668B1D}" srcId="{BC3E37D1-D587-48A4-B296-3CCED247BEF4}" destId="{EE12F521-B09D-4300-A2ED-6D2022315B2C}" srcOrd="0" destOrd="0" parTransId="{522C363A-5F50-4585-9792-981093A6C353}" sibTransId="{D1A5A314-F37A-4749-8A26-0CC46B17004A}"/>
    <dgm:cxn modelId="{11EF68EB-6561-4BFD-B7C3-483ED90174F5}" srcId="{FA529F1A-39B4-4D7A-B595-BFBCE3D94263}" destId="{8BF38DA3-D2E4-4B44-98BF-75210119DD66}" srcOrd="0" destOrd="0" parTransId="{6A4F0E47-8013-4547-9C7E-9D2D5772CB1B}" sibTransId="{EBBC3A08-340F-492A-8089-0D6C37EAD7EE}"/>
    <dgm:cxn modelId="{C28B05DF-7B92-4DD2-BB77-53F5990025C3}" type="presOf" srcId="{EE12F521-B09D-4300-A2ED-6D2022315B2C}" destId="{3212C8D8-DEBC-4AA9-8FC6-FB2D409C9C55}" srcOrd="0" destOrd="0" presId="urn:microsoft.com/office/officeart/2005/8/layout/chevron2"/>
    <dgm:cxn modelId="{29668530-7E42-4116-A376-6FBCCF17368E}" type="presOf" srcId="{BC3E37D1-D587-48A4-B296-3CCED247BEF4}" destId="{1B6A2159-48AF-4CDE-A91E-0437A3B04A70}" srcOrd="0" destOrd="0" presId="urn:microsoft.com/office/officeart/2005/8/layout/chevron2"/>
    <dgm:cxn modelId="{43B947EA-DF09-4D90-ADBD-33162C7B7FA2}" srcId="{568DCCFC-8C6C-412C-B85A-FE0FB97F6F79}" destId="{FA529F1A-39B4-4D7A-B595-BFBCE3D94263}" srcOrd="2" destOrd="0" parTransId="{14B2988D-C959-4FD1-AB70-3FFC86D3AE40}" sibTransId="{4770BB7D-93DB-4A11-B140-93AF608892CA}"/>
    <dgm:cxn modelId="{152F05F7-EB2A-412E-91BA-DE16C534AFEB}" srcId="{568DCCFC-8C6C-412C-B85A-FE0FB97F6F79}" destId="{6D1F9FE1-34FC-4D64-832C-F55772325B54}" srcOrd="0" destOrd="0" parTransId="{E5F096CD-F8E7-4FBA-B608-7A19242CFFA1}" sibTransId="{937FA673-8D42-4B0D-8377-69D9BB888035}"/>
    <dgm:cxn modelId="{B584159A-93FC-4BF1-A713-FB163B82ECA2}" type="presParOf" srcId="{013846D5-695F-4E99-95EC-A6517B467AC3}" destId="{669C7AC7-08F4-486B-9BEB-46652B923428}" srcOrd="0" destOrd="0" presId="urn:microsoft.com/office/officeart/2005/8/layout/chevron2"/>
    <dgm:cxn modelId="{8AFD5350-3ADE-49A0-AFE4-C42F3168ED17}" type="presParOf" srcId="{669C7AC7-08F4-486B-9BEB-46652B923428}" destId="{70530404-0B9C-4689-B96B-6FB35D8AF803}" srcOrd="0" destOrd="0" presId="urn:microsoft.com/office/officeart/2005/8/layout/chevron2"/>
    <dgm:cxn modelId="{964828AF-6181-46BA-B13B-C128F46AEB90}" type="presParOf" srcId="{669C7AC7-08F4-486B-9BEB-46652B923428}" destId="{C487FB0E-CD9C-4AE6-9A38-4C63AEA8FFBB}" srcOrd="1" destOrd="0" presId="urn:microsoft.com/office/officeart/2005/8/layout/chevron2"/>
    <dgm:cxn modelId="{DA631997-83DD-4A3A-8CE5-E929D7F98187}" type="presParOf" srcId="{013846D5-695F-4E99-95EC-A6517B467AC3}" destId="{099BA158-F97B-4B03-987D-2733EC864DD2}" srcOrd="1" destOrd="0" presId="urn:microsoft.com/office/officeart/2005/8/layout/chevron2"/>
    <dgm:cxn modelId="{0AB8433C-CE0A-4D00-B30F-155546585C25}" type="presParOf" srcId="{013846D5-695F-4E99-95EC-A6517B467AC3}" destId="{0A8B823D-3E58-4863-88D0-718D06BA5846}" srcOrd="2" destOrd="0" presId="urn:microsoft.com/office/officeart/2005/8/layout/chevron2"/>
    <dgm:cxn modelId="{14C84B47-C8C9-466E-B6E6-EF1AF2A9AD79}" type="presParOf" srcId="{0A8B823D-3E58-4863-88D0-718D06BA5846}" destId="{1B6A2159-48AF-4CDE-A91E-0437A3B04A70}" srcOrd="0" destOrd="0" presId="urn:microsoft.com/office/officeart/2005/8/layout/chevron2"/>
    <dgm:cxn modelId="{0FCF6D65-1885-4DA8-BCE9-C5DD78202389}" type="presParOf" srcId="{0A8B823D-3E58-4863-88D0-718D06BA5846}" destId="{3212C8D8-DEBC-4AA9-8FC6-FB2D409C9C55}" srcOrd="1" destOrd="0" presId="urn:microsoft.com/office/officeart/2005/8/layout/chevron2"/>
    <dgm:cxn modelId="{DE9D6280-16C2-4159-9A3F-9988EFAC5FA4}" type="presParOf" srcId="{013846D5-695F-4E99-95EC-A6517B467AC3}" destId="{8BB303DC-C60C-43F6-ACB1-2145015B3804}" srcOrd="3" destOrd="0" presId="urn:microsoft.com/office/officeart/2005/8/layout/chevron2"/>
    <dgm:cxn modelId="{D87605CD-4D7B-4E93-9EB9-94E995BFDB9C}" type="presParOf" srcId="{013846D5-695F-4E99-95EC-A6517B467AC3}" destId="{EE92E103-E1AD-48EF-9875-4D778375D5E5}" srcOrd="4" destOrd="0" presId="urn:microsoft.com/office/officeart/2005/8/layout/chevron2"/>
    <dgm:cxn modelId="{BAE15971-11D3-41C4-8AB5-D19DF3457DB4}" type="presParOf" srcId="{EE92E103-E1AD-48EF-9875-4D778375D5E5}" destId="{8D81C9D0-2CC9-41F0-A3FD-3490AD2A5F1C}" srcOrd="0" destOrd="0" presId="urn:microsoft.com/office/officeart/2005/8/layout/chevron2"/>
    <dgm:cxn modelId="{3C578A89-8F61-4018-AD54-1E7371907451}" type="presParOf" srcId="{EE92E103-E1AD-48EF-9875-4D778375D5E5}" destId="{648C1299-6A02-4E2B-A71A-E9B03AF4FDD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DAF027-DD52-4275-BEA4-F1989304BDE3}" type="doc">
      <dgm:prSet loTypeId="urn:microsoft.com/office/officeart/2005/8/layout/default#1" loCatId="list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C160540D-9785-46EA-8DE6-A9A71D09CD4C}">
      <dgm:prSet phldrT="[نص]" custT="1"/>
      <dgm:spPr/>
      <dgm:t>
        <a:bodyPr/>
        <a:lstStyle/>
        <a:p>
          <a:pPr rtl="1"/>
          <a:r>
            <a:rPr lang="ar-SA" sz="2000" b="0" dirty="0" smtClean="0"/>
            <a:t>الحملة التي يكون </a:t>
          </a:r>
          <a:r>
            <a:rPr lang="ar-SA" sz="2000" b="0" dirty="0" err="1" smtClean="0"/>
            <a:t>بها</a:t>
          </a:r>
          <a:r>
            <a:rPr lang="ar-SA" sz="2000" b="0" dirty="0" smtClean="0"/>
            <a:t> منتج ملموس </a:t>
          </a:r>
          <a:r>
            <a:rPr lang="ar-SA" sz="2000" b="1" dirty="0" smtClean="0">
              <a:solidFill>
                <a:srgbClr val="FF0000"/>
              </a:solidFill>
            </a:rPr>
            <a:t>ولا</a:t>
          </a:r>
          <a:r>
            <a:rPr lang="ar-SA" sz="2000" b="1" dirty="0" smtClean="0"/>
            <a:t> </a:t>
          </a:r>
          <a:r>
            <a:rPr lang="ar-SA" sz="2000" b="0" dirty="0" smtClean="0"/>
            <a:t>يتطلب توصيل رسالته شرحا وعرضا</a:t>
          </a:r>
          <a:endParaRPr lang="ar-SA" sz="2000" dirty="0"/>
        </a:p>
      </dgm:t>
    </dgm:pt>
    <dgm:pt modelId="{E17331C3-1C80-4C32-BAF0-AFDEF9EB45A8}" type="parTrans" cxnId="{6FE267DB-9EC7-4DA7-BED5-EF1A6F953970}">
      <dgm:prSet/>
      <dgm:spPr/>
      <dgm:t>
        <a:bodyPr/>
        <a:lstStyle/>
        <a:p>
          <a:pPr rtl="1"/>
          <a:endParaRPr lang="ar-SA"/>
        </a:p>
      </dgm:t>
    </dgm:pt>
    <dgm:pt modelId="{FAB85E0A-BA38-4172-A966-FAB72C5DF796}" type="sibTrans" cxnId="{6FE267DB-9EC7-4DA7-BED5-EF1A6F953970}">
      <dgm:prSet/>
      <dgm:spPr/>
      <dgm:t>
        <a:bodyPr/>
        <a:lstStyle/>
        <a:p>
          <a:pPr rtl="1"/>
          <a:endParaRPr lang="ar-SA"/>
        </a:p>
      </dgm:t>
    </dgm:pt>
    <dgm:pt modelId="{C388EDC4-50D3-4F51-BABD-C306362A5DAD}">
      <dgm:prSet phldrT="[نص]" custT="1"/>
      <dgm:spPr/>
      <dgm:t>
        <a:bodyPr/>
        <a:lstStyle/>
        <a:p>
          <a:pPr algn="r" rtl="1"/>
          <a:r>
            <a:rPr lang="ar-SA" sz="2000" b="0" dirty="0" smtClean="0"/>
            <a:t>الحملة التي </a:t>
          </a:r>
          <a:r>
            <a:rPr lang="ar-SA" sz="2000" b="0" dirty="0" smtClean="0">
              <a:solidFill>
                <a:srgbClr val="FF0000"/>
              </a:solidFill>
            </a:rPr>
            <a:t>يكون </a:t>
          </a:r>
          <a:r>
            <a:rPr lang="ar-SA" sz="2000" b="0" dirty="0" err="1" smtClean="0">
              <a:solidFill>
                <a:srgbClr val="FF0000"/>
              </a:solidFill>
            </a:rPr>
            <a:t>بها</a:t>
          </a:r>
          <a:r>
            <a:rPr lang="ar-SA" sz="2000" b="0" dirty="0" smtClean="0">
              <a:solidFill>
                <a:srgbClr val="FF0000"/>
              </a:solidFill>
            </a:rPr>
            <a:t> منتج </a:t>
          </a:r>
          <a:r>
            <a:rPr lang="ar-SA" sz="2000" b="0" dirty="0" smtClean="0"/>
            <a:t>ملموس وتتطلب توصيل رسالته شرحا وعرضا شخصيا </a:t>
          </a:r>
          <a:endParaRPr lang="ar-SA" sz="2000" b="0" dirty="0"/>
        </a:p>
      </dgm:t>
    </dgm:pt>
    <dgm:pt modelId="{73729B8F-DF18-4ECE-A27C-1C244CA989AC}" type="parTrans" cxnId="{02DD618B-FE82-4F6F-8C45-E5A01A375644}">
      <dgm:prSet/>
      <dgm:spPr/>
      <dgm:t>
        <a:bodyPr/>
        <a:lstStyle/>
        <a:p>
          <a:pPr rtl="1"/>
          <a:endParaRPr lang="ar-SA"/>
        </a:p>
      </dgm:t>
    </dgm:pt>
    <dgm:pt modelId="{5A934514-9AAB-4665-99DD-9A470A1BBD9D}" type="sibTrans" cxnId="{02DD618B-FE82-4F6F-8C45-E5A01A375644}">
      <dgm:prSet/>
      <dgm:spPr/>
      <dgm:t>
        <a:bodyPr/>
        <a:lstStyle/>
        <a:p>
          <a:pPr rtl="1"/>
          <a:endParaRPr lang="ar-SA"/>
        </a:p>
      </dgm:t>
    </dgm:pt>
    <dgm:pt modelId="{FB82BEF6-E5FD-4E6D-AB84-A9301FCD910F}">
      <dgm:prSet phldrT="[نص]" custT="1"/>
      <dgm:spPr/>
      <dgm:t>
        <a:bodyPr/>
        <a:lstStyle/>
        <a:p>
          <a:pPr rtl="1"/>
          <a:r>
            <a:rPr lang="ar-SA" sz="2000" b="0" dirty="0" smtClean="0"/>
            <a:t>الحملة التي </a:t>
          </a:r>
          <a:r>
            <a:rPr lang="ar-SA" sz="2000" b="1" dirty="0" smtClean="0">
              <a:solidFill>
                <a:srgbClr val="FF0000"/>
              </a:solidFill>
            </a:rPr>
            <a:t>لا يوجد  </a:t>
          </a:r>
          <a:r>
            <a:rPr lang="ar-SA" sz="2000" b="0" dirty="0" err="1" smtClean="0"/>
            <a:t>بها</a:t>
          </a:r>
          <a:r>
            <a:rPr lang="ar-SA" sz="2000" b="0" dirty="0" smtClean="0"/>
            <a:t> منتج ملموس </a:t>
          </a:r>
          <a:r>
            <a:rPr lang="ar-SA" sz="2000" b="0" dirty="0" err="1" smtClean="0">
              <a:solidFill>
                <a:srgbClr val="FF0000"/>
              </a:solidFill>
            </a:rPr>
            <a:t>و</a:t>
          </a:r>
          <a:r>
            <a:rPr lang="ar-SA" sz="2000" b="1" dirty="0" smtClean="0">
              <a:solidFill>
                <a:srgbClr val="FF0000"/>
              </a:solidFill>
            </a:rPr>
            <a:t> لا يتطلب </a:t>
          </a:r>
          <a:r>
            <a:rPr lang="ar-SA" sz="2000" b="0" dirty="0" smtClean="0"/>
            <a:t>توصيل رسالته شرحا وعرضا شخصيا </a:t>
          </a:r>
          <a:endParaRPr lang="ar-SA" sz="2000" dirty="0"/>
        </a:p>
      </dgm:t>
    </dgm:pt>
    <dgm:pt modelId="{3A5BE8D2-5A6C-4065-B079-EE18F51D1DDB}" type="parTrans" cxnId="{63DBE3CB-B096-4DB9-A015-E958E6EB1FAA}">
      <dgm:prSet/>
      <dgm:spPr/>
      <dgm:t>
        <a:bodyPr/>
        <a:lstStyle/>
        <a:p>
          <a:pPr rtl="1"/>
          <a:endParaRPr lang="ar-SA"/>
        </a:p>
      </dgm:t>
    </dgm:pt>
    <dgm:pt modelId="{4E0AA6BE-9A6B-4CC8-8246-8D29D80022CA}" type="sibTrans" cxnId="{63DBE3CB-B096-4DB9-A015-E958E6EB1FAA}">
      <dgm:prSet/>
      <dgm:spPr/>
      <dgm:t>
        <a:bodyPr/>
        <a:lstStyle/>
        <a:p>
          <a:pPr rtl="1"/>
          <a:endParaRPr lang="ar-SA"/>
        </a:p>
      </dgm:t>
    </dgm:pt>
    <dgm:pt modelId="{6BC73C4B-4976-4539-AAE5-21D00B40F511}">
      <dgm:prSet phldrT="[نص]" custT="1"/>
      <dgm:spPr/>
      <dgm:t>
        <a:bodyPr/>
        <a:lstStyle/>
        <a:p>
          <a:pPr rtl="1"/>
          <a:r>
            <a:rPr lang="ar-SA" sz="2000" b="0" dirty="0" smtClean="0"/>
            <a:t>الحملة التي </a:t>
          </a:r>
          <a:r>
            <a:rPr lang="ar-SA" sz="2000" b="1" dirty="0" smtClean="0">
              <a:solidFill>
                <a:srgbClr val="FF0000"/>
              </a:solidFill>
            </a:rPr>
            <a:t>لا يوجد </a:t>
          </a:r>
          <a:r>
            <a:rPr lang="ar-SA" sz="2000" b="1" dirty="0" err="1" smtClean="0">
              <a:solidFill>
                <a:srgbClr val="FF0000"/>
              </a:solidFill>
            </a:rPr>
            <a:t>بها</a:t>
          </a:r>
          <a:r>
            <a:rPr lang="ar-SA" sz="2000" b="1" dirty="0" smtClean="0">
              <a:solidFill>
                <a:srgbClr val="FF0000"/>
              </a:solidFill>
            </a:rPr>
            <a:t> </a:t>
          </a:r>
          <a:r>
            <a:rPr lang="ar-SA" sz="2000" b="0" dirty="0" smtClean="0"/>
            <a:t>منتج ملموس </a:t>
          </a:r>
          <a:r>
            <a:rPr lang="ar-SA" sz="2000" b="1" dirty="0" smtClean="0">
              <a:solidFill>
                <a:srgbClr val="FF0000"/>
              </a:solidFill>
            </a:rPr>
            <a:t>ولكن</a:t>
          </a:r>
          <a:r>
            <a:rPr lang="ar-SA" sz="2000" b="1" dirty="0" smtClean="0"/>
            <a:t> </a:t>
          </a:r>
          <a:r>
            <a:rPr lang="ar-SA" sz="2000" b="0" dirty="0" smtClean="0"/>
            <a:t> توصيلها يحتاج  شرحا وعرضا</a:t>
          </a:r>
          <a:endParaRPr lang="ar-SA" sz="2000" dirty="0"/>
        </a:p>
      </dgm:t>
    </dgm:pt>
    <dgm:pt modelId="{E4EDF168-26F5-4B4A-B0C7-F9C261998A46}" type="parTrans" cxnId="{F8787CCE-6996-40B8-9AFA-2B52E83D6EF8}">
      <dgm:prSet/>
      <dgm:spPr/>
      <dgm:t>
        <a:bodyPr/>
        <a:lstStyle/>
        <a:p>
          <a:pPr rtl="1"/>
          <a:endParaRPr lang="ar-SA"/>
        </a:p>
      </dgm:t>
    </dgm:pt>
    <dgm:pt modelId="{5C8CBF4E-3167-49A2-BCC0-3BE0CA112E3B}" type="sibTrans" cxnId="{F8787CCE-6996-40B8-9AFA-2B52E83D6EF8}">
      <dgm:prSet/>
      <dgm:spPr/>
      <dgm:t>
        <a:bodyPr/>
        <a:lstStyle/>
        <a:p>
          <a:pPr rtl="1"/>
          <a:endParaRPr lang="ar-SA"/>
        </a:p>
      </dgm:t>
    </dgm:pt>
    <dgm:pt modelId="{ABEDE1AE-EE23-484C-BD2E-FD71FDBC0087}">
      <dgm:prSet phldrT="[نص]" custT="1"/>
      <dgm:spPr/>
      <dgm:t>
        <a:bodyPr/>
        <a:lstStyle/>
        <a:p>
          <a:pPr rtl="1"/>
          <a:r>
            <a:rPr lang="ar-SA" sz="1800" b="1" dirty="0" smtClean="0"/>
            <a:t>المواقف المحتملة عند توصيل الرسالة </a:t>
          </a:r>
          <a:endParaRPr lang="ar-SA" sz="1800" b="1" dirty="0"/>
        </a:p>
      </dgm:t>
    </dgm:pt>
    <dgm:pt modelId="{717AE7F6-11A2-42B7-BEF1-92F4D014F184}" type="parTrans" cxnId="{D2282627-5381-442F-9D93-81690F7E7CEC}">
      <dgm:prSet/>
      <dgm:spPr/>
      <dgm:t>
        <a:bodyPr/>
        <a:lstStyle/>
        <a:p>
          <a:pPr rtl="1"/>
          <a:endParaRPr lang="ar-SA"/>
        </a:p>
      </dgm:t>
    </dgm:pt>
    <dgm:pt modelId="{4160136F-C030-4E87-8B4F-C9C0F459CABA}" type="sibTrans" cxnId="{D2282627-5381-442F-9D93-81690F7E7CEC}">
      <dgm:prSet/>
      <dgm:spPr/>
      <dgm:t>
        <a:bodyPr/>
        <a:lstStyle/>
        <a:p>
          <a:pPr rtl="1"/>
          <a:endParaRPr lang="ar-SA"/>
        </a:p>
      </dgm:t>
    </dgm:pt>
    <dgm:pt modelId="{283053BF-E957-4E1C-876D-F4435E2B9FE9}" type="pres">
      <dgm:prSet presAssocID="{86DAF027-DD52-4275-BEA4-F1989304BDE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EE29813-55C9-414C-BC2F-DD113E651033}" type="pres">
      <dgm:prSet presAssocID="{C160540D-9785-46EA-8DE6-A9A71D09CD4C}" presName="node" presStyleLbl="node1" presStyleIdx="0" presStyleCnt="5" custScaleX="15405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99DE4F-5D60-48D6-B6A0-C1918DD05FCC}" type="pres">
      <dgm:prSet presAssocID="{FAB85E0A-BA38-4172-A966-FAB72C5DF796}" presName="sibTrans" presStyleCnt="0"/>
      <dgm:spPr/>
    </dgm:pt>
    <dgm:pt modelId="{D1CDD449-8244-48EE-BAF5-0C6FC8C4CD1E}" type="pres">
      <dgm:prSet presAssocID="{C388EDC4-50D3-4F51-BABD-C306362A5DAD}" presName="node" presStyleLbl="node1" presStyleIdx="1" presStyleCnt="5" custScaleX="1433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22FAC2-5866-4502-83C0-DD8619D4CF97}" type="pres">
      <dgm:prSet presAssocID="{5A934514-9AAB-4665-99DD-9A470A1BBD9D}" presName="sibTrans" presStyleCnt="0"/>
      <dgm:spPr/>
    </dgm:pt>
    <dgm:pt modelId="{E13B1268-59E2-4492-8B35-CBB0F2D8B3AA}" type="pres">
      <dgm:prSet presAssocID="{FB82BEF6-E5FD-4E6D-AB84-A9301FCD910F}" presName="node" presStyleLbl="node1" presStyleIdx="2" presStyleCnt="5" custScaleX="1451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156677-1895-45B6-ABFE-D530701D75A7}" type="pres">
      <dgm:prSet presAssocID="{4E0AA6BE-9A6B-4CC8-8246-8D29D80022CA}" presName="sibTrans" presStyleCnt="0"/>
      <dgm:spPr/>
    </dgm:pt>
    <dgm:pt modelId="{FAD73ABE-A5A8-44C4-8924-BE7F300B22C9}" type="pres">
      <dgm:prSet presAssocID="{6BC73C4B-4976-4539-AAE5-21D00B40F511}" presName="node" presStyleLbl="node1" presStyleIdx="3" presStyleCnt="5" custScaleX="14527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FCB079-AF3E-40D3-A161-1AC9DD2D6AF0}" type="pres">
      <dgm:prSet presAssocID="{5C8CBF4E-3167-49A2-BCC0-3BE0CA112E3B}" presName="sibTrans" presStyleCnt="0"/>
      <dgm:spPr/>
    </dgm:pt>
    <dgm:pt modelId="{00A7D0A3-2D73-454E-A9BB-588B80089856}" type="pres">
      <dgm:prSet presAssocID="{ABEDE1AE-EE23-484C-BD2E-FD71FDBC008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8787CCE-6996-40B8-9AFA-2B52E83D6EF8}" srcId="{86DAF027-DD52-4275-BEA4-F1989304BDE3}" destId="{6BC73C4B-4976-4539-AAE5-21D00B40F511}" srcOrd="3" destOrd="0" parTransId="{E4EDF168-26F5-4B4A-B0C7-F9C261998A46}" sibTransId="{5C8CBF4E-3167-49A2-BCC0-3BE0CA112E3B}"/>
    <dgm:cxn modelId="{9A3D4E4A-157C-463D-9374-FE3DEA1DFC19}" type="presOf" srcId="{86DAF027-DD52-4275-BEA4-F1989304BDE3}" destId="{283053BF-E957-4E1C-876D-F4435E2B9FE9}" srcOrd="0" destOrd="0" presId="urn:microsoft.com/office/officeart/2005/8/layout/default#1"/>
    <dgm:cxn modelId="{63DBE3CB-B096-4DB9-A015-E958E6EB1FAA}" srcId="{86DAF027-DD52-4275-BEA4-F1989304BDE3}" destId="{FB82BEF6-E5FD-4E6D-AB84-A9301FCD910F}" srcOrd="2" destOrd="0" parTransId="{3A5BE8D2-5A6C-4065-B079-EE18F51D1DDB}" sibTransId="{4E0AA6BE-9A6B-4CC8-8246-8D29D80022CA}"/>
    <dgm:cxn modelId="{FB154206-14FB-46A8-A495-FF631D2EE54A}" type="presOf" srcId="{FB82BEF6-E5FD-4E6D-AB84-A9301FCD910F}" destId="{E13B1268-59E2-4492-8B35-CBB0F2D8B3AA}" srcOrd="0" destOrd="0" presId="urn:microsoft.com/office/officeart/2005/8/layout/default#1"/>
    <dgm:cxn modelId="{984B4257-A4CC-4C62-9B18-F4894358388C}" type="presOf" srcId="{C160540D-9785-46EA-8DE6-A9A71D09CD4C}" destId="{2EE29813-55C9-414C-BC2F-DD113E651033}" srcOrd="0" destOrd="0" presId="urn:microsoft.com/office/officeart/2005/8/layout/default#1"/>
    <dgm:cxn modelId="{6FE267DB-9EC7-4DA7-BED5-EF1A6F953970}" srcId="{86DAF027-DD52-4275-BEA4-F1989304BDE3}" destId="{C160540D-9785-46EA-8DE6-A9A71D09CD4C}" srcOrd="0" destOrd="0" parTransId="{E17331C3-1C80-4C32-BAF0-AFDEF9EB45A8}" sibTransId="{FAB85E0A-BA38-4172-A966-FAB72C5DF796}"/>
    <dgm:cxn modelId="{D8209070-0816-4111-A01F-A311A73D1B72}" type="presOf" srcId="{6BC73C4B-4976-4539-AAE5-21D00B40F511}" destId="{FAD73ABE-A5A8-44C4-8924-BE7F300B22C9}" srcOrd="0" destOrd="0" presId="urn:microsoft.com/office/officeart/2005/8/layout/default#1"/>
    <dgm:cxn modelId="{D2282627-5381-442F-9D93-81690F7E7CEC}" srcId="{86DAF027-DD52-4275-BEA4-F1989304BDE3}" destId="{ABEDE1AE-EE23-484C-BD2E-FD71FDBC0087}" srcOrd="4" destOrd="0" parTransId="{717AE7F6-11A2-42B7-BEF1-92F4D014F184}" sibTransId="{4160136F-C030-4E87-8B4F-C9C0F459CABA}"/>
    <dgm:cxn modelId="{C4427341-51EB-4BB7-973F-366D0AD54550}" type="presOf" srcId="{C388EDC4-50D3-4F51-BABD-C306362A5DAD}" destId="{D1CDD449-8244-48EE-BAF5-0C6FC8C4CD1E}" srcOrd="0" destOrd="0" presId="urn:microsoft.com/office/officeart/2005/8/layout/default#1"/>
    <dgm:cxn modelId="{02DD618B-FE82-4F6F-8C45-E5A01A375644}" srcId="{86DAF027-DD52-4275-BEA4-F1989304BDE3}" destId="{C388EDC4-50D3-4F51-BABD-C306362A5DAD}" srcOrd="1" destOrd="0" parTransId="{73729B8F-DF18-4ECE-A27C-1C244CA989AC}" sibTransId="{5A934514-9AAB-4665-99DD-9A470A1BBD9D}"/>
    <dgm:cxn modelId="{5BF398E5-5FFD-4180-80CC-3394410AA16A}" type="presOf" srcId="{ABEDE1AE-EE23-484C-BD2E-FD71FDBC0087}" destId="{00A7D0A3-2D73-454E-A9BB-588B80089856}" srcOrd="0" destOrd="0" presId="urn:microsoft.com/office/officeart/2005/8/layout/default#1"/>
    <dgm:cxn modelId="{850B651D-672D-4D5E-8B7C-58CB7D5C8492}" type="presParOf" srcId="{283053BF-E957-4E1C-876D-F4435E2B9FE9}" destId="{2EE29813-55C9-414C-BC2F-DD113E651033}" srcOrd="0" destOrd="0" presId="urn:microsoft.com/office/officeart/2005/8/layout/default#1"/>
    <dgm:cxn modelId="{7FCA1CEA-E871-4690-B94F-A9D69ACF1533}" type="presParOf" srcId="{283053BF-E957-4E1C-876D-F4435E2B9FE9}" destId="{AD99DE4F-5D60-48D6-B6A0-C1918DD05FCC}" srcOrd="1" destOrd="0" presId="urn:microsoft.com/office/officeart/2005/8/layout/default#1"/>
    <dgm:cxn modelId="{0E22EAC1-6697-41BE-8E1D-EC6EB5837A7D}" type="presParOf" srcId="{283053BF-E957-4E1C-876D-F4435E2B9FE9}" destId="{D1CDD449-8244-48EE-BAF5-0C6FC8C4CD1E}" srcOrd="2" destOrd="0" presId="urn:microsoft.com/office/officeart/2005/8/layout/default#1"/>
    <dgm:cxn modelId="{27CC013B-8CD6-4B7E-B297-51494B1DF3ED}" type="presParOf" srcId="{283053BF-E957-4E1C-876D-F4435E2B9FE9}" destId="{0422FAC2-5866-4502-83C0-DD8619D4CF97}" srcOrd="3" destOrd="0" presId="urn:microsoft.com/office/officeart/2005/8/layout/default#1"/>
    <dgm:cxn modelId="{58F0C867-69E0-48D6-A196-9DC05CA77513}" type="presParOf" srcId="{283053BF-E957-4E1C-876D-F4435E2B9FE9}" destId="{E13B1268-59E2-4492-8B35-CBB0F2D8B3AA}" srcOrd="4" destOrd="0" presId="urn:microsoft.com/office/officeart/2005/8/layout/default#1"/>
    <dgm:cxn modelId="{2DB1844E-60CD-47EC-BCBA-492B1B0F4279}" type="presParOf" srcId="{283053BF-E957-4E1C-876D-F4435E2B9FE9}" destId="{89156677-1895-45B6-ABFE-D530701D75A7}" srcOrd="5" destOrd="0" presId="urn:microsoft.com/office/officeart/2005/8/layout/default#1"/>
    <dgm:cxn modelId="{305EF8BE-2780-42A0-B2BE-257AE4954BF1}" type="presParOf" srcId="{283053BF-E957-4E1C-876D-F4435E2B9FE9}" destId="{FAD73ABE-A5A8-44C4-8924-BE7F300B22C9}" srcOrd="6" destOrd="0" presId="urn:microsoft.com/office/officeart/2005/8/layout/default#1"/>
    <dgm:cxn modelId="{6718D86A-0BC6-4B24-ADAE-F09C03EE0C98}" type="presParOf" srcId="{283053BF-E957-4E1C-876D-F4435E2B9FE9}" destId="{D6FCB079-AF3E-40D3-A161-1AC9DD2D6AF0}" srcOrd="7" destOrd="0" presId="urn:microsoft.com/office/officeart/2005/8/layout/default#1"/>
    <dgm:cxn modelId="{0A5D8205-E676-4011-905E-9BA4D570CCAB}" type="presParOf" srcId="{283053BF-E957-4E1C-876D-F4435E2B9FE9}" destId="{00A7D0A3-2D73-454E-A9BB-588B80089856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950CA6-7A4C-4FE8-82D0-70707FA69463}" type="doc">
      <dgm:prSet loTypeId="urn:microsoft.com/office/officeart/2005/8/layout/cycle7" loCatId="cycle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1D933549-7F11-4E77-9163-EA573AF7DE0C}">
      <dgm:prSet phldrT="[نص]" custT="1"/>
      <dgm:spPr/>
      <dgm:t>
        <a:bodyPr/>
        <a:lstStyle/>
        <a:p>
          <a:pPr rtl="1"/>
          <a:r>
            <a:rPr lang="ar-SA" sz="1800" b="1" dirty="0" smtClean="0"/>
            <a:t>الخطوة </a:t>
          </a:r>
          <a:r>
            <a:rPr lang="ar-SA" sz="1800" b="1" dirty="0" err="1" smtClean="0"/>
            <a:t>الاولى</a:t>
          </a:r>
          <a:r>
            <a:rPr lang="ar-SA" sz="1800" b="1" dirty="0" smtClean="0"/>
            <a:t> : حالة الجمهور المستهدف </a:t>
          </a:r>
          <a:endParaRPr lang="ar-SA" sz="1800" b="1" dirty="0"/>
        </a:p>
      </dgm:t>
    </dgm:pt>
    <dgm:pt modelId="{0DA83C3E-8D39-4477-B659-E2E08957A0C2}" type="parTrans" cxnId="{87235517-73BF-492F-B623-305D6D89DB23}">
      <dgm:prSet/>
      <dgm:spPr/>
      <dgm:t>
        <a:bodyPr/>
        <a:lstStyle/>
        <a:p>
          <a:pPr rtl="1"/>
          <a:endParaRPr lang="ar-SA"/>
        </a:p>
      </dgm:t>
    </dgm:pt>
    <dgm:pt modelId="{1F0CB070-B305-4B9A-A163-030024263585}" type="sibTrans" cxnId="{87235517-73BF-492F-B623-305D6D89DB23}">
      <dgm:prSet/>
      <dgm:spPr/>
      <dgm:t>
        <a:bodyPr/>
        <a:lstStyle/>
        <a:p>
          <a:pPr rtl="1"/>
          <a:endParaRPr lang="ar-SA"/>
        </a:p>
      </dgm:t>
    </dgm:pt>
    <dgm:pt modelId="{E0B95660-4411-4DD0-89DF-B51734B0018F}">
      <dgm:prSet phldrT="[نص]" custT="1"/>
      <dgm:spPr/>
      <dgm:t>
        <a:bodyPr/>
        <a:lstStyle/>
        <a:p>
          <a:pPr rtl="1"/>
          <a:r>
            <a:rPr lang="ar-SA" sz="1800" b="1" dirty="0" smtClean="0"/>
            <a:t>الخطوة الثانية الاستفادة من البحوث </a:t>
          </a:r>
          <a:endParaRPr lang="ar-SA" sz="1800" b="1" dirty="0"/>
        </a:p>
      </dgm:t>
    </dgm:pt>
    <dgm:pt modelId="{2CCD7C54-62B1-4BA9-AF93-0FF4CB5FFDFA}" type="parTrans" cxnId="{1748197F-BCE8-4BFF-BFA6-D0833EE9B468}">
      <dgm:prSet/>
      <dgm:spPr/>
      <dgm:t>
        <a:bodyPr/>
        <a:lstStyle/>
        <a:p>
          <a:pPr rtl="1"/>
          <a:endParaRPr lang="ar-SA"/>
        </a:p>
      </dgm:t>
    </dgm:pt>
    <dgm:pt modelId="{775D52E4-D031-46BF-B567-906C679E82B0}" type="sibTrans" cxnId="{1748197F-BCE8-4BFF-BFA6-D0833EE9B468}">
      <dgm:prSet/>
      <dgm:spPr/>
      <dgm:t>
        <a:bodyPr/>
        <a:lstStyle/>
        <a:p>
          <a:pPr rtl="1"/>
          <a:endParaRPr lang="ar-SA"/>
        </a:p>
      </dgm:t>
    </dgm:pt>
    <dgm:pt modelId="{3B5392C3-D1FE-48E1-BEC7-73871D80E328}">
      <dgm:prSet phldrT="[نص]"/>
      <dgm:spPr/>
      <dgm:t>
        <a:bodyPr/>
        <a:lstStyle/>
        <a:p>
          <a:pPr rtl="1"/>
          <a:r>
            <a:rPr lang="ar-SA" dirty="0" smtClean="0"/>
            <a:t>الخطوة الثالثة الضبط والتغيير في خطة التسويق </a:t>
          </a:r>
          <a:endParaRPr lang="ar-SA" dirty="0"/>
        </a:p>
      </dgm:t>
    </dgm:pt>
    <dgm:pt modelId="{B26E86D7-47BF-4A6B-AA7E-9034B9CC76A8}" type="parTrans" cxnId="{18F5AE34-3291-4E85-AE1E-A55B59BB36B4}">
      <dgm:prSet/>
      <dgm:spPr/>
      <dgm:t>
        <a:bodyPr/>
        <a:lstStyle/>
        <a:p>
          <a:pPr rtl="1"/>
          <a:endParaRPr lang="ar-SA"/>
        </a:p>
      </dgm:t>
    </dgm:pt>
    <dgm:pt modelId="{2C9F5992-90A8-4871-AE47-7F9A26DD9F2E}" type="sibTrans" cxnId="{18F5AE34-3291-4E85-AE1E-A55B59BB36B4}">
      <dgm:prSet/>
      <dgm:spPr/>
      <dgm:t>
        <a:bodyPr/>
        <a:lstStyle/>
        <a:p>
          <a:pPr rtl="1"/>
          <a:endParaRPr lang="ar-SA"/>
        </a:p>
      </dgm:t>
    </dgm:pt>
    <dgm:pt modelId="{FB9D605A-BCD0-4EAC-81F6-21F09998FCEC}" type="pres">
      <dgm:prSet presAssocID="{B7950CA6-7A4C-4FE8-82D0-70707FA694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ADC6ED8-9AD6-4DBA-AC1C-1B04B9318DED}" type="pres">
      <dgm:prSet presAssocID="{1D933549-7F11-4E77-9163-EA573AF7DE0C}" presName="node" presStyleLbl="node1" presStyleIdx="0" presStyleCnt="3" custScaleX="2469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D6A9C3-4ED4-445F-9CF0-5DAA8A2D5674}" type="pres">
      <dgm:prSet presAssocID="{1F0CB070-B305-4B9A-A163-030024263585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07148A1-C55D-455B-9401-27DFF23ED33B}" type="pres">
      <dgm:prSet presAssocID="{1F0CB070-B305-4B9A-A163-03002426358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4ACABEE8-F07E-4B59-A796-3A0B5C88D2C9}" type="pres">
      <dgm:prSet presAssocID="{E0B95660-4411-4DD0-89DF-B51734B0018F}" presName="node" presStyleLbl="node1" presStyleIdx="1" presStyleCnt="3" custScaleX="110927" custScaleY="1709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40D7E7-5D63-49E2-9C1C-8B587F80B408}" type="pres">
      <dgm:prSet presAssocID="{775D52E4-D031-46BF-B567-906C679E82B0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8C5A40DB-450F-4269-B6B9-6E524E5FCE56}" type="pres">
      <dgm:prSet presAssocID="{775D52E4-D031-46BF-B567-906C679E82B0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6EF168BD-86D1-4ACE-8307-DDD149CA0EE5}" type="pres">
      <dgm:prSet presAssocID="{3B5392C3-D1FE-48E1-BEC7-73871D80E328}" presName="node" presStyleLbl="node1" presStyleIdx="2" presStyleCnt="3" custScaleX="119986" custScaleY="17908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DEA5BF-DD3C-4372-90A5-FB8299ED100C}" type="pres">
      <dgm:prSet presAssocID="{2C9F5992-90A8-4871-AE47-7F9A26DD9F2E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E0674B11-95BF-4AC7-B5FD-9E4BE642C739}" type="pres">
      <dgm:prSet presAssocID="{2C9F5992-90A8-4871-AE47-7F9A26DD9F2E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1748197F-BCE8-4BFF-BFA6-D0833EE9B468}" srcId="{B7950CA6-7A4C-4FE8-82D0-70707FA69463}" destId="{E0B95660-4411-4DD0-89DF-B51734B0018F}" srcOrd="1" destOrd="0" parTransId="{2CCD7C54-62B1-4BA9-AF93-0FF4CB5FFDFA}" sibTransId="{775D52E4-D031-46BF-B567-906C679E82B0}"/>
    <dgm:cxn modelId="{18F5AE34-3291-4E85-AE1E-A55B59BB36B4}" srcId="{B7950CA6-7A4C-4FE8-82D0-70707FA69463}" destId="{3B5392C3-D1FE-48E1-BEC7-73871D80E328}" srcOrd="2" destOrd="0" parTransId="{B26E86D7-47BF-4A6B-AA7E-9034B9CC76A8}" sibTransId="{2C9F5992-90A8-4871-AE47-7F9A26DD9F2E}"/>
    <dgm:cxn modelId="{D421DB01-A992-481E-B496-E3C91D05D897}" type="presOf" srcId="{2C9F5992-90A8-4871-AE47-7F9A26DD9F2E}" destId="{56DEA5BF-DD3C-4372-90A5-FB8299ED100C}" srcOrd="0" destOrd="0" presId="urn:microsoft.com/office/officeart/2005/8/layout/cycle7"/>
    <dgm:cxn modelId="{B6467566-03EB-4AFD-8721-CEF4CD181B77}" type="presOf" srcId="{1F0CB070-B305-4B9A-A163-030024263585}" destId="{F3D6A9C3-4ED4-445F-9CF0-5DAA8A2D5674}" srcOrd="0" destOrd="0" presId="urn:microsoft.com/office/officeart/2005/8/layout/cycle7"/>
    <dgm:cxn modelId="{5A1D7E9B-8363-4B10-9960-11A97712FA01}" type="presOf" srcId="{775D52E4-D031-46BF-B567-906C679E82B0}" destId="{8C5A40DB-450F-4269-B6B9-6E524E5FCE56}" srcOrd="1" destOrd="0" presId="urn:microsoft.com/office/officeart/2005/8/layout/cycle7"/>
    <dgm:cxn modelId="{87235517-73BF-492F-B623-305D6D89DB23}" srcId="{B7950CA6-7A4C-4FE8-82D0-70707FA69463}" destId="{1D933549-7F11-4E77-9163-EA573AF7DE0C}" srcOrd="0" destOrd="0" parTransId="{0DA83C3E-8D39-4477-B659-E2E08957A0C2}" sibTransId="{1F0CB070-B305-4B9A-A163-030024263585}"/>
    <dgm:cxn modelId="{12321DF9-9137-4675-B446-CB85B50A63F7}" type="presOf" srcId="{1D933549-7F11-4E77-9163-EA573AF7DE0C}" destId="{CADC6ED8-9AD6-4DBA-AC1C-1B04B9318DED}" srcOrd="0" destOrd="0" presId="urn:microsoft.com/office/officeart/2005/8/layout/cycle7"/>
    <dgm:cxn modelId="{2824A91E-AD03-432E-BB79-B342F521CE32}" type="presOf" srcId="{775D52E4-D031-46BF-B567-906C679E82B0}" destId="{4740D7E7-5D63-49E2-9C1C-8B587F80B408}" srcOrd="0" destOrd="0" presId="urn:microsoft.com/office/officeart/2005/8/layout/cycle7"/>
    <dgm:cxn modelId="{9FEAF2A5-6F33-4066-B71F-968D01580A6B}" type="presOf" srcId="{1F0CB070-B305-4B9A-A163-030024263585}" destId="{E07148A1-C55D-455B-9401-27DFF23ED33B}" srcOrd="1" destOrd="0" presId="urn:microsoft.com/office/officeart/2005/8/layout/cycle7"/>
    <dgm:cxn modelId="{DE51DDA4-7DCD-478F-8C4A-F98EB918781D}" type="presOf" srcId="{2C9F5992-90A8-4871-AE47-7F9A26DD9F2E}" destId="{E0674B11-95BF-4AC7-B5FD-9E4BE642C739}" srcOrd="1" destOrd="0" presId="urn:microsoft.com/office/officeart/2005/8/layout/cycle7"/>
    <dgm:cxn modelId="{40362740-2DF6-4FA5-BA26-E8B43806B83B}" type="presOf" srcId="{E0B95660-4411-4DD0-89DF-B51734B0018F}" destId="{4ACABEE8-F07E-4B59-A796-3A0B5C88D2C9}" srcOrd="0" destOrd="0" presId="urn:microsoft.com/office/officeart/2005/8/layout/cycle7"/>
    <dgm:cxn modelId="{F3F06EFC-67E5-446D-96BC-31F092494F2F}" type="presOf" srcId="{3B5392C3-D1FE-48E1-BEC7-73871D80E328}" destId="{6EF168BD-86D1-4ACE-8307-DDD149CA0EE5}" srcOrd="0" destOrd="0" presId="urn:microsoft.com/office/officeart/2005/8/layout/cycle7"/>
    <dgm:cxn modelId="{412F7505-E37D-4A89-9C80-5408777E5640}" type="presOf" srcId="{B7950CA6-7A4C-4FE8-82D0-70707FA69463}" destId="{FB9D605A-BCD0-4EAC-81F6-21F09998FCEC}" srcOrd="0" destOrd="0" presId="urn:microsoft.com/office/officeart/2005/8/layout/cycle7"/>
    <dgm:cxn modelId="{555C14B9-EADA-473D-9FCD-1BFBC8F1B597}" type="presParOf" srcId="{FB9D605A-BCD0-4EAC-81F6-21F09998FCEC}" destId="{CADC6ED8-9AD6-4DBA-AC1C-1B04B9318DED}" srcOrd="0" destOrd="0" presId="urn:microsoft.com/office/officeart/2005/8/layout/cycle7"/>
    <dgm:cxn modelId="{E00B3561-0EB1-4A53-B5F6-CA9E231F29B5}" type="presParOf" srcId="{FB9D605A-BCD0-4EAC-81F6-21F09998FCEC}" destId="{F3D6A9C3-4ED4-445F-9CF0-5DAA8A2D5674}" srcOrd="1" destOrd="0" presId="urn:microsoft.com/office/officeart/2005/8/layout/cycle7"/>
    <dgm:cxn modelId="{76ADDB56-C957-4F0F-A9A8-050CA00733F2}" type="presParOf" srcId="{F3D6A9C3-4ED4-445F-9CF0-5DAA8A2D5674}" destId="{E07148A1-C55D-455B-9401-27DFF23ED33B}" srcOrd="0" destOrd="0" presId="urn:microsoft.com/office/officeart/2005/8/layout/cycle7"/>
    <dgm:cxn modelId="{F4482355-0B3E-4576-8AE9-8D3FBCEB2D85}" type="presParOf" srcId="{FB9D605A-BCD0-4EAC-81F6-21F09998FCEC}" destId="{4ACABEE8-F07E-4B59-A796-3A0B5C88D2C9}" srcOrd="2" destOrd="0" presId="urn:microsoft.com/office/officeart/2005/8/layout/cycle7"/>
    <dgm:cxn modelId="{778684D1-7DA7-4CF6-96E6-05098392E822}" type="presParOf" srcId="{FB9D605A-BCD0-4EAC-81F6-21F09998FCEC}" destId="{4740D7E7-5D63-49E2-9C1C-8B587F80B408}" srcOrd="3" destOrd="0" presId="urn:microsoft.com/office/officeart/2005/8/layout/cycle7"/>
    <dgm:cxn modelId="{D6ED4534-360F-48E1-B8A2-C9A985461F96}" type="presParOf" srcId="{4740D7E7-5D63-49E2-9C1C-8B587F80B408}" destId="{8C5A40DB-450F-4269-B6B9-6E524E5FCE56}" srcOrd="0" destOrd="0" presId="urn:microsoft.com/office/officeart/2005/8/layout/cycle7"/>
    <dgm:cxn modelId="{48504D87-9186-4764-89CB-7CC620BDCDD6}" type="presParOf" srcId="{FB9D605A-BCD0-4EAC-81F6-21F09998FCEC}" destId="{6EF168BD-86D1-4ACE-8307-DDD149CA0EE5}" srcOrd="4" destOrd="0" presId="urn:microsoft.com/office/officeart/2005/8/layout/cycle7"/>
    <dgm:cxn modelId="{C7A85E83-23E9-4F7F-86AE-4636AB8A45B3}" type="presParOf" srcId="{FB9D605A-BCD0-4EAC-81F6-21F09998FCEC}" destId="{56DEA5BF-DD3C-4372-90A5-FB8299ED100C}" srcOrd="5" destOrd="0" presId="urn:microsoft.com/office/officeart/2005/8/layout/cycle7"/>
    <dgm:cxn modelId="{953FFD34-FE8D-4021-BA6B-8464F14F0DF3}" type="presParOf" srcId="{56DEA5BF-DD3C-4372-90A5-FB8299ED100C}" destId="{E0674B11-95BF-4AC7-B5FD-9E4BE642C73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530404-0B9C-4689-B96B-6FB35D8AF803}">
      <dsp:nvSpPr>
        <dsp:cNvPr id="0" name=""/>
        <dsp:cNvSpPr/>
      </dsp:nvSpPr>
      <dsp:spPr>
        <a:xfrm rot="5400000">
          <a:off x="-104938" y="105172"/>
          <a:ext cx="699590" cy="4897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 dirty="0"/>
        </a:p>
      </dsp:txBody>
      <dsp:txXfrm rot="-5400000">
        <a:off x="1" y="245091"/>
        <a:ext cx="489713" cy="209877"/>
      </dsp:txXfrm>
    </dsp:sp>
    <dsp:sp modelId="{C487FB0E-CD9C-4AE6-9A38-4C63AEA8FFBB}">
      <dsp:nvSpPr>
        <dsp:cNvPr id="0" name=""/>
        <dsp:cNvSpPr/>
      </dsp:nvSpPr>
      <dsp:spPr>
        <a:xfrm rot="5400000">
          <a:off x="2624976" y="-2135263"/>
          <a:ext cx="454733" cy="47252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1- التقديم للموضوع بشكل </a:t>
          </a:r>
          <a:r>
            <a:rPr lang="ar-SA" sz="1800" b="1" kern="1200" dirty="0" err="1" smtClean="0"/>
            <a:t>يتلائم</a:t>
          </a:r>
          <a:r>
            <a:rPr lang="ar-SA" sz="1800" b="1" kern="1200" dirty="0" smtClean="0"/>
            <a:t> مع الفكرة </a:t>
          </a:r>
          <a:r>
            <a:rPr lang="ar-SA" sz="1800" b="1" kern="1200" dirty="0" err="1" smtClean="0"/>
            <a:t>او</a:t>
          </a:r>
          <a:r>
            <a:rPr lang="ar-SA" sz="1800" b="1" kern="1200" dirty="0" smtClean="0"/>
            <a:t> الممارسة </a:t>
          </a:r>
          <a:endParaRPr lang="ar-SA" sz="1800" b="1" kern="1200" dirty="0"/>
        </a:p>
      </dsp:txBody>
      <dsp:txXfrm rot="-5400000">
        <a:off x="489713" y="22198"/>
        <a:ext cx="4703062" cy="410337"/>
      </dsp:txXfrm>
    </dsp:sp>
    <dsp:sp modelId="{1B6A2159-48AF-4CDE-A91E-0437A3B04A70}">
      <dsp:nvSpPr>
        <dsp:cNvPr id="0" name=""/>
        <dsp:cNvSpPr/>
      </dsp:nvSpPr>
      <dsp:spPr>
        <a:xfrm rot="5400000">
          <a:off x="-104938" y="576680"/>
          <a:ext cx="699590" cy="4897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 dirty="0"/>
        </a:p>
      </dsp:txBody>
      <dsp:txXfrm rot="-5400000">
        <a:off x="1" y="716599"/>
        <a:ext cx="489713" cy="209877"/>
      </dsp:txXfrm>
    </dsp:sp>
    <dsp:sp modelId="{3212C8D8-DEBC-4AA9-8FC6-FB2D409C9C55}">
      <dsp:nvSpPr>
        <dsp:cNvPr id="0" name=""/>
        <dsp:cNvSpPr/>
      </dsp:nvSpPr>
      <dsp:spPr>
        <a:xfrm rot="5400000">
          <a:off x="2624976" y="-1663521"/>
          <a:ext cx="454733" cy="47252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2- إظهار المنتج بشكل يدعم طريقة تقديم الموضوع </a:t>
          </a:r>
          <a:endParaRPr lang="ar-SA" sz="1800" b="1" kern="1200" dirty="0"/>
        </a:p>
      </dsp:txBody>
      <dsp:txXfrm rot="-5400000">
        <a:off x="489713" y="493940"/>
        <a:ext cx="4703062" cy="410337"/>
      </dsp:txXfrm>
    </dsp:sp>
    <dsp:sp modelId="{8D81C9D0-2CC9-41F0-A3FD-3490AD2A5F1C}">
      <dsp:nvSpPr>
        <dsp:cNvPr id="0" name=""/>
        <dsp:cNvSpPr/>
      </dsp:nvSpPr>
      <dsp:spPr>
        <a:xfrm rot="5400000">
          <a:off x="-104938" y="1048188"/>
          <a:ext cx="699590" cy="4897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 dirty="0"/>
        </a:p>
      </dsp:txBody>
      <dsp:txXfrm rot="-5400000">
        <a:off x="1" y="1188107"/>
        <a:ext cx="489713" cy="209877"/>
      </dsp:txXfrm>
    </dsp:sp>
    <dsp:sp modelId="{648C1299-6A02-4E2B-A71A-E9B03AF4FDDC}">
      <dsp:nvSpPr>
        <dsp:cNvPr id="0" name=""/>
        <dsp:cNvSpPr/>
      </dsp:nvSpPr>
      <dsp:spPr>
        <a:xfrm rot="5400000">
          <a:off x="2624976" y="-1192014"/>
          <a:ext cx="454733" cy="47252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3- الحرص على دعم رسائلهم بما يدعون </a:t>
          </a:r>
          <a:r>
            <a:rPr lang="ar-SA" sz="1800" b="1" kern="1200" dirty="0" err="1" smtClean="0"/>
            <a:t>اليه</a:t>
          </a:r>
          <a:r>
            <a:rPr lang="ar-SA" sz="1800" b="1" kern="1200" dirty="0" smtClean="0"/>
            <a:t> </a:t>
          </a:r>
          <a:endParaRPr lang="ar-SA" sz="1800" b="1" kern="1200" dirty="0"/>
        </a:p>
      </dsp:txBody>
      <dsp:txXfrm rot="-5400000">
        <a:off x="489713" y="965447"/>
        <a:ext cx="4703062" cy="4103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E29813-55C9-414C-BC2F-DD113E651033}">
      <dsp:nvSpPr>
        <dsp:cNvPr id="0" name=""/>
        <dsp:cNvSpPr/>
      </dsp:nvSpPr>
      <dsp:spPr>
        <a:xfrm>
          <a:off x="142879" y="2611"/>
          <a:ext cx="3126313" cy="12176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الحملة التي يكون </a:t>
          </a:r>
          <a:r>
            <a:rPr lang="ar-SA" sz="2000" b="0" kern="1200" dirty="0" err="1" smtClean="0"/>
            <a:t>بها</a:t>
          </a:r>
          <a:r>
            <a:rPr lang="ar-SA" sz="2000" b="0" kern="1200" dirty="0" smtClean="0"/>
            <a:t> منتج ملموس </a:t>
          </a:r>
          <a:r>
            <a:rPr lang="ar-SA" sz="2000" b="1" kern="1200" dirty="0" smtClean="0">
              <a:solidFill>
                <a:srgbClr val="FF0000"/>
              </a:solidFill>
            </a:rPr>
            <a:t>ولا</a:t>
          </a:r>
          <a:r>
            <a:rPr lang="ar-SA" sz="2000" b="1" kern="1200" dirty="0" smtClean="0"/>
            <a:t> </a:t>
          </a:r>
          <a:r>
            <a:rPr lang="ar-SA" sz="2000" b="0" kern="1200" dirty="0" smtClean="0"/>
            <a:t>يتطلب توصيل رسالته شرحا وعرضا</a:t>
          </a:r>
          <a:endParaRPr lang="ar-SA" sz="2000" kern="1200" dirty="0"/>
        </a:p>
      </dsp:txBody>
      <dsp:txXfrm>
        <a:off x="142879" y="2611"/>
        <a:ext cx="3126313" cy="1217633"/>
      </dsp:txXfrm>
    </dsp:sp>
    <dsp:sp modelId="{D1CDD449-8244-48EE-BAF5-0C6FC8C4CD1E}">
      <dsp:nvSpPr>
        <dsp:cNvPr id="0" name=""/>
        <dsp:cNvSpPr/>
      </dsp:nvSpPr>
      <dsp:spPr>
        <a:xfrm>
          <a:off x="3472132" y="2611"/>
          <a:ext cx="2909615" cy="12176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الحملة التي </a:t>
          </a:r>
          <a:r>
            <a:rPr lang="ar-SA" sz="2000" b="0" kern="1200" dirty="0" smtClean="0">
              <a:solidFill>
                <a:srgbClr val="FF0000"/>
              </a:solidFill>
            </a:rPr>
            <a:t>يكون </a:t>
          </a:r>
          <a:r>
            <a:rPr lang="ar-SA" sz="2000" b="0" kern="1200" dirty="0" err="1" smtClean="0">
              <a:solidFill>
                <a:srgbClr val="FF0000"/>
              </a:solidFill>
            </a:rPr>
            <a:t>بها</a:t>
          </a:r>
          <a:r>
            <a:rPr lang="ar-SA" sz="2000" b="0" kern="1200" dirty="0" smtClean="0">
              <a:solidFill>
                <a:srgbClr val="FF0000"/>
              </a:solidFill>
            </a:rPr>
            <a:t> منتج </a:t>
          </a:r>
          <a:r>
            <a:rPr lang="ar-SA" sz="2000" b="0" kern="1200" dirty="0" smtClean="0"/>
            <a:t>ملموس وتتطلب توصيل رسالته شرحا وعرضا شخصيا </a:t>
          </a:r>
          <a:endParaRPr lang="ar-SA" sz="2000" b="0" kern="1200" dirty="0"/>
        </a:p>
      </dsp:txBody>
      <dsp:txXfrm>
        <a:off x="3472132" y="2611"/>
        <a:ext cx="2909615" cy="1217633"/>
      </dsp:txXfrm>
    </dsp:sp>
    <dsp:sp modelId="{E13B1268-59E2-4492-8B35-CBB0F2D8B3AA}">
      <dsp:nvSpPr>
        <dsp:cNvPr id="0" name=""/>
        <dsp:cNvSpPr/>
      </dsp:nvSpPr>
      <dsp:spPr>
        <a:xfrm>
          <a:off x="214314" y="1423183"/>
          <a:ext cx="2944805" cy="12176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الحملة التي </a:t>
          </a:r>
          <a:r>
            <a:rPr lang="ar-SA" sz="2000" b="1" kern="1200" dirty="0" smtClean="0">
              <a:solidFill>
                <a:srgbClr val="FF0000"/>
              </a:solidFill>
            </a:rPr>
            <a:t>لا يوجد  </a:t>
          </a:r>
          <a:r>
            <a:rPr lang="ar-SA" sz="2000" b="0" kern="1200" dirty="0" err="1" smtClean="0"/>
            <a:t>بها</a:t>
          </a:r>
          <a:r>
            <a:rPr lang="ar-SA" sz="2000" b="0" kern="1200" dirty="0" smtClean="0"/>
            <a:t> منتج ملموس </a:t>
          </a:r>
          <a:r>
            <a:rPr lang="ar-SA" sz="2000" b="0" kern="1200" dirty="0" err="1" smtClean="0">
              <a:solidFill>
                <a:srgbClr val="FF0000"/>
              </a:solidFill>
            </a:rPr>
            <a:t>و</a:t>
          </a:r>
          <a:r>
            <a:rPr lang="ar-SA" sz="2000" b="1" kern="1200" dirty="0" smtClean="0">
              <a:solidFill>
                <a:srgbClr val="FF0000"/>
              </a:solidFill>
            </a:rPr>
            <a:t> لا يتطلب </a:t>
          </a:r>
          <a:r>
            <a:rPr lang="ar-SA" sz="2000" b="0" kern="1200" dirty="0" smtClean="0"/>
            <a:t>توصيل رسالته شرحا وعرضا شخصيا </a:t>
          </a:r>
          <a:endParaRPr lang="ar-SA" sz="2000" kern="1200" dirty="0"/>
        </a:p>
      </dsp:txBody>
      <dsp:txXfrm>
        <a:off x="214314" y="1423183"/>
        <a:ext cx="2944805" cy="1217633"/>
      </dsp:txXfrm>
    </dsp:sp>
    <dsp:sp modelId="{FAD73ABE-A5A8-44C4-8924-BE7F300B22C9}">
      <dsp:nvSpPr>
        <dsp:cNvPr id="0" name=""/>
        <dsp:cNvSpPr/>
      </dsp:nvSpPr>
      <dsp:spPr>
        <a:xfrm>
          <a:off x="3362058" y="1423183"/>
          <a:ext cx="2948255" cy="12176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الحملة التي </a:t>
          </a:r>
          <a:r>
            <a:rPr lang="ar-SA" sz="2000" b="1" kern="1200" dirty="0" smtClean="0">
              <a:solidFill>
                <a:srgbClr val="FF0000"/>
              </a:solidFill>
            </a:rPr>
            <a:t>لا يوجد </a:t>
          </a:r>
          <a:r>
            <a:rPr lang="ar-SA" sz="2000" b="1" kern="1200" dirty="0" err="1" smtClean="0">
              <a:solidFill>
                <a:srgbClr val="FF0000"/>
              </a:solidFill>
            </a:rPr>
            <a:t>بها</a:t>
          </a:r>
          <a:r>
            <a:rPr lang="ar-SA" sz="2000" b="1" kern="1200" dirty="0" smtClean="0">
              <a:solidFill>
                <a:srgbClr val="FF0000"/>
              </a:solidFill>
            </a:rPr>
            <a:t> </a:t>
          </a:r>
          <a:r>
            <a:rPr lang="ar-SA" sz="2000" b="0" kern="1200" dirty="0" smtClean="0"/>
            <a:t>منتج ملموس </a:t>
          </a:r>
          <a:r>
            <a:rPr lang="ar-SA" sz="2000" b="1" kern="1200" dirty="0" smtClean="0">
              <a:solidFill>
                <a:srgbClr val="FF0000"/>
              </a:solidFill>
            </a:rPr>
            <a:t>ولكن</a:t>
          </a:r>
          <a:r>
            <a:rPr lang="ar-SA" sz="2000" b="1" kern="1200" dirty="0" smtClean="0"/>
            <a:t> </a:t>
          </a:r>
          <a:r>
            <a:rPr lang="ar-SA" sz="2000" b="0" kern="1200" dirty="0" smtClean="0"/>
            <a:t> توصيلها يحتاج  شرحا وعرضا</a:t>
          </a:r>
          <a:endParaRPr lang="ar-SA" sz="2000" kern="1200" dirty="0"/>
        </a:p>
      </dsp:txBody>
      <dsp:txXfrm>
        <a:off x="3362058" y="1423183"/>
        <a:ext cx="2948255" cy="1217633"/>
      </dsp:txXfrm>
    </dsp:sp>
    <dsp:sp modelId="{00A7D0A3-2D73-454E-A9BB-588B80089856}">
      <dsp:nvSpPr>
        <dsp:cNvPr id="0" name=""/>
        <dsp:cNvSpPr/>
      </dsp:nvSpPr>
      <dsp:spPr>
        <a:xfrm>
          <a:off x="2247619" y="2843755"/>
          <a:ext cx="2029388" cy="12176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المواقف المحتملة عند توصيل الرسالة </a:t>
          </a:r>
          <a:endParaRPr lang="ar-SA" sz="1800" b="1" kern="1200" dirty="0"/>
        </a:p>
      </dsp:txBody>
      <dsp:txXfrm>
        <a:off x="2247619" y="2843755"/>
        <a:ext cx="2029388" cy="1217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DC6ED8-9AD6-4DBA-AC1C-1B04B9318DED}">
      <dsp:nvSpPr>
        <dsp:cNvPr id="0" name=""/>
        <dsp:cNvSpPr/>
      </dsp:nvSpPr>
      <dsp:spPr>
        <a:xfrm>
          <a:off x="1641414" y="-171296"/>
          <a:ext cx="4296962" cy="8698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الخطوة </a:t>
          </a:r>
          <a:r>
            <a:rPr lang="ar-SA" sz="1800" b="1" kern="1200" dirty="0" err="1" smtClean="0"/>
            <a:t>الاولى</a:t>
          </a:r>
          <a:r>
            <a:rPr lang="ar-SA" sz="1800" b="1" kern="1200" dirty="0" smtClean="0"/>
            <a:t> : حالة الجمهور المستهدف </a:t>
          </a:r>
          <a:endParaRPr lang="ar-SA" sz="1800" b="1" kern="1200" dirty="0"/>
        </a:p>
      </dsp:txBody>
      <dsp:txXfrm>
        <a:off x="1666891" y="-145819"/>
        <a:ext cx="4246008" cy="818911"/>
      </dsp:txXfrm>
    </dsp:sp>
    <dsp:sp modelId="{F3D6A9C3-4ED4-445F-9CF0-5DAA8A2D5674}">
      <dsp:nvSpPr>
        <dsp:cNvPr id="0" name=""/>
        <dsp:cNvSpPr/>
      </dsp:nvSpPr>
      <dsp:spPr>
        <a:xfrm rot="3600000">
          <a:off x="4073571" y="1200223"/>
          <a:ext cx="689902" cy="30445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4164907" y="1261114"/>
        <a:ext cx="507230" cy="182671"/>
      </dsp:txXfrm>
    </dsp:sp>
    <dsp:sp modelId="{4ACABEE8-F07E-4B59-A796-3A0B5C88D2C9}">
      <dsp:nvSpPr>
        <dsp:cNvPr id="0" name=""/>
        <dsp:cNvSpPr/>
      </dsp:nvSpPr>
      <dsp:spPr>
        <a:xfrm>
          <a:off x="4260485" y="2006330"/>
          <a:ext cx="1929832" cy="14873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الخطوة الثانية الاستفادة من البحوث </a:t>
          </a:r>
          <a:endParaRPr lang="ar-SA" sz="1800" b="1" kern="1200" dirty="0"/>
        </a:p>
      </dsp:txBody>
      <dsp:txXfrm>
        <a:off x="4304048" y="2049893"/>
        <a:ext cx="1842706" cy="1400222"/>
      </dsp:txXfrm>
    </dsp:sp>
    <dsp:sp modelId="{4740D7E7-5D63-49E2-9C1C-8B587F80B408}">
      <dsp:nvSpPr>
        <dsp:cNvPr id="0" name=""/>
        <dsp:cNvSpPr/>
      </dsp:nvSpPr>
      <dsp:spPr>
        <a:xfrm rot="10800000">
          <a:off x="3484344" y="2597778"/>
          <a:ext cx="689902" cy="30445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3575680" y="2658669"/>
        <a:ext cx="507230" cy="182671"/>
      </dsp:txXfrm>
    </dsp:sp>
    <dsp:sp modelId="{6EF168BD-86D1-4ACE-8307-DDD149CA0EE5}">
      <dsp:nvSpPr>
        <dsp:cNvPr id="0" name=""/>
        <dsp:cNvSpPr/>
      </dsp:nvSpPr>
      <dsp:spPr>
        <a:xfrm>
          <a:off x="1310672" y="1971127"/>
          <a:ext cx="2087434" cy="15577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الخطوة الثالثة الضبط والتغيير في خطة التسويق </a:t>
          </a:r>
          <a:endParaRPr lang="ar-SA" sz="2600" kern="1200" dirty="0"/>
        </a:p>
      </dsp:txBody>
      <dsp:txXfrm>
        <a:off x="1356297" y="2016752"/>
        <a:ext cx="1996184" cy="1466505"/>
      </dsp:txXfrm>
    </dsp:sp>
    <dsp:sp modelId="{56DEA5BF-DD3C-4372-90A5-FB8299ED100C}">
      <dsp:nvSpPr>
        <dsp:cNvPr id="0" name=""/>
        <dsp:cNvSpPr/>
      </dsp:nvSpPr>
      <dsp:spPr>
        <a:xfrm rot="18000000">
          <a:off x="2826479" y="1182621"/>
          <a:ext cx="689902" cy="30445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2917815" y="1243512"/>
        <a:ext cx="507230" cy="182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DCE1EA-0CA3-44F1-8589-B25A48591E48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81B91F4-9BB6-4829-AD86-B78E323F20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0333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91F4-9BB6-4829-AD86-B78E323F2063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639E891-B7FA-470F-9B16-48652C475F9D}" type="datetimeFigureOut">
              <a:rPr lang="ar-SA" smtClean="0"/>
              <a:pPr/>
              <a:t>09/04/35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28838D-67F2-43A8-9E5A-33ECBC750C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Q-zarymDC0&amp;list=PL319FD28A1D3498D2" TargetMode="External"/><Relationship Id="rId2" Type="http://schemas.openxmlformats.org/officeDocument/2006/relationships/hyperlink" Target="http://www.youtube.com/watch?v=hfTKCQkXOvg&amp;list=PL319FD28A1D3498D2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youtube.com/watch?v=OSE7wWNY2C8&amp;list=PL319FD28A1D3498D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SfHWpkWuFgw" TargetMode="External"/><Relationship Id="rId3" Type="http://schemas.openxmlformats.org/officeDocument/2006/relationships/hyperlink" Target="http://www.youtube.com/watch?v=OcMCKLrYWro" TargetMode="External"/><Relationship Id="rId7" Type="http://schemas.openxmlformats.org/officeDocument/2006/relationships/hyperlink" Target="http://www.youtube.com/watch?v=4g_1EGAEgGY" TargetMode="External"/><Relationship Id="rId2" Type="http://schemas.openxmlformats.org/officeDocument/2006/relationships/hyperlink" Target="http://www.youtube.com/watch?v=XLmUZebIEBI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MTPI4EU4Eis" TargetMode="External"/><Relationship Id="rId5" Type="http://schemas.openxmlformats.org/officeDocument/2006/relationships/hyperlink" Target="http://www.youtube.com/watch?v=5erOlmeYHsU" TargetMode="External"/><Relationship Id="rId4" Type="http://schemas.openxmlformats.org/officeDocument/2006/relationships/hyperlink" Target="http://www.youtube.com/watch?v=7lr_Jm42Ri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00628" y="571480"/>
            <a:ext cx="360547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rgbClr val="FF0000"/>
                </a:solidFill>
              </a:rPr>
              <a:t>3- تكنولوجيا أساليب التغيير الاجتماعي : </a:t>
            </a:r>
            <a:endParaRPr lang="ar-SA" sz="2000" b="1" u="sng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643174" y="1357298"/>
            <a:ext cx="589977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u="sng" dirty="0" smtClean="0">
                <a:solidFill>
                  <a:srgbClr val="00B050"/>
                </a:solidFill>
              </a:rPr>
              <a:t>وظائف  تكنولوجيا أساليب التغيير الاجتماعي </a:t>
            </a:r>
            <a:endParaRPr lang="ar-SA" sz="2000" b="1" u="sng" dirty="0">
              <a:solidFill>
                <a:srgbClr val="00B05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857356" y="2857496"/>
            <a:ext cx="69713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1- تحديد المنتج الملائم   </a:t>
            </a:r>
            <a:endParaRPr lang="ar-SA" b="1" dirty="0"/>
          </a:p>
        </p:txBody>
      </p:sp>
      <p:sp>
        <p:nvSpPr>
          <p:cNvPr id="6" name="قوس كبير أيمن 5"/>
          <p:cNvSpPr/>
          <p:nvPr/>
        </p:nvSpPr>
        <p:spPr>
          <a:xfrm>
            <a:off x="5786446" y="2571744"/>
            <a:ext cx="941266" cy="9858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1428728" y="2357430"/>
            <a:ext cx="392909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أهمية إدراك الجمهور بوجود مشكلة ما </a:t>
            </a:r>
            <a:endParaRPr lang="ar-SA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357290" y="3357562"/>
            <a:ext cx="4185259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حث الجمهور على إدراك قيمة هذه المشكلة </a:t>
            </a:r>
          </a:p>
          <a:p>
            <a:endParaRPr lang="ar-SA" b="1" dirty="0" smtClean="0"/>
          </a:p>
          <a:p>
            <a:endParaRPr lang="ar-SA" b="1" dirty="0" smtClean="0"/>
          </a:p>
          <a:p>
            <a:endParaRPr lang="ar-SA" b="1" dirty="0" smtClean="0"/>
          </a:p>
        </p:txBody>
      </p:sp>
      <p:sp>
        <p:nvSpPr>
          <p:cNvPr id="10" name="مربع نص 9"/>
          <p:cNvSpPr txBox="1"/>
          <p:nvPr/>
        </p:nvSpPr>
        <p:spPr>
          <a:xfrm>
            <a:off x="857224" y="4000504"/>
            <a:ext cx="792954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http://www.youtube.com/watch?v=hfTKCQkXOvg&amp;list=PL319FD28A1D3498D2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3"/>
              </a:rPr>
              <a:t>http://www.youtube.com/watch?v=dQ-zarymDC0&amp;list=PL319FD28A1D3498D2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4"/>
              </a:rPr>
              <a:t>http://www.youtube.com/watch?v=OSE7wWNY2C8&amp;list=PL319FD28A1D3498D2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6" grpId="0" animBg="1"/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215074" y="928670"/>
            <a:ext cx="20874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/>
              <a:t>2- تصميم المنتج الملائم  </a:t>
            </a:r>
            <a:endParaRPr lang="ar-SA" b="1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857356" y="2357430"/>
          <a:ext cx="5214974" cy="1643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319479" y="785794"/>
            <a:ext cx="205857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/>
              <a:t>3- توصيل المنتج الملائم </a:t>
            </a:r>
            <a:endParaRPr lang="ar-SA" b="1" dirty="0"/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071538" y="1285860"/>
          <a:ext cx="65246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488" y="857232"/>
            <a:ext cx="5505097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http://www.youtube.com/watch?v=XLmUZebIEBI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3"/>
              </a:rPr>
              <a:t>http://www.youtube.com/watch?v=OcMCKLrYWro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4"/>
              </a:rPr>
              <a:t>http://www.youtube.com/watch?v=7lr_Jm42RiY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5"/>
              </a:rPr>
              <a:t>http://www.youtube.com/watch?v=5erOlmeYHsU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643042" y="3643314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http://www.youtube.com/watch?v=MTPI4EU4Eis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7"/>
              </a:rPr>
              <a:t>http://www.youtube.com/watch?v=4g_1EGAEgGY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>
                <a:hlinkClick r:id="rId8"/>
              </a:rPr>
              <a:t>http://www.youtube.com/watch?v=SfHWpkWuFgw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578046" y="1214422"/>
            <a:ext cx="189346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/>
              <a:t>4- الدفاع عن المنتج : </a:t>
            </a:r>
            <a:endParaRPr lang="ar-SA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714612" y="1785926"/>
            <a:ext cx="539970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u="sng" dirty="0" smtClean="0"/>
              <a:t>خطوات  الدفاع </a:t>
            </a:r>
            <a:r>
              <a:rPr lang="ar-SA" b="1" u="sng" dirty="0"/>
              <a:t>عن المنتج </a:t>
            </a: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214414" y="2428868"/>
          <a:ext cx="7500990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341</TotalTime>
  <Words>175</Words>
  <Application>Microsoft Office PowerPoint</Application>
  <PresentationFormat>عرض على الشاشة (3:4)‏</PresentationFormat>
  <Paragraphs>40</Paragraphs>
  <Slides>5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مدني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سعود بن عبد العزيز العقيل</dc:creator>
  <cp:lastModifiedBy>aljawhara</cp:lastModifiedBy>
  <cp:revision>34</cp:revision>
  <dcterms:created xsi:type="dcterms:W3CDTF">2014-01-30T22:11:16Z</dcterms:created>
  <dcterms:modified xsi:type="dcterms:W3CDTF">2014-02-09T04:33:09Z</dcterms:modified>
</cp:coreProperties>
</file>