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0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57" r:id="rId17"/>
    <p:sldId id="261" r:id="rId18"/>
    <p:sldId id="258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03710-EA2F-45AE-9E15-DEFB8F97D43D}" type="doc">
      <dgm:prSet loTypeId="urn:microsoft.com/office/officeart/2005/8/layout/radial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A9D1754A-4977-4B5C-9110-458A0A68B9EB}">
      <dgm:prSet phldrT="[نص]" custT="1"/>
      <dgm:spPr/>
      <dgm:t>
        <a:bodyPr/>
        <a:lstStyle/>
        <a:p>
          <a:pPr algn="ctr" rtl="1"/>
          <a:r>
            <a:rPr lang="ar-SA" sz="2800" dirty="0" smtClean="0"/>
            <a:t>مهارات تدريس التريبة البدنية </a:t>
          </a:r>
          <a:endParaRPr lang="ar-SA" sz="2800" dirty="0"/>
        </a:p>
      </dgm:t>
    </dgm:pt>
    <dgm:pt modelId="{A8E67335-A087-4A5E-9D36-3F242CC30A66}" type="parTrans" cxnId="{ABB02A44-1F73-4C17-978B-9806C531E9FE}">
      <dgm:prSet/>
      <dgm:spPr/>
      <dgm:t>
        <a:bodyPr/>
        <a:lstStyle/>
        <a:p>
          <a:pPr algn="ctr" rtl="1"/>
          <a:endParaRPr lang="ar-SA"/>
        </a:p>
      </dgm:t>
    </dgm:pt>
    <dgm:pt modelId="{74A8910F-E469-4755-8CB5-EE6F149BB48A}" type="sibTrans" cxnId="{ABB02A44-1F73-4C17-978B-9806C531E9FE}">
      <dgm:prSet/>
      <dgm:spPr/>
      <dgm:t>
        <a:bodyPr/>
        <a:lstStyle/>
        <a:p>
          <a:pPr algn="ctr" rtl="1"/>
          <a:endParaRPr lang="ar-SA"/>
        </a:p>
      </dgm:t>
    </dgm:pt>
    <dgm:pt modelId="{EB327A17-D860-4E3D-8C58-34B872FA336C}">
      <dgm:prSet phldrT="[نص]"/>
      <dgm:spPr/>
      <dgm:t>
        <a:bodyPr/>
        <a:lstStyle/>
        <a:p>
          <a:pPr algn="ctr" rtl="1"/>
          <a:r>
            <a:rPr lang="ar-SA" dirty="0" smtClean="0"/>
            <a:t>إعطاء التعليمات</a:t>
          </a:r>
          <a:endParaRPr lang="ar-SA" dirty="0"/>
        </a:p>
      </dgm:t>
    </dgm:pt>
    <dgm:pt modelId="{2AE87B75-5FE3-4CE4-BFE4-000C3E624EAA}" type="parTrans" cxnId="{6700B10E-FAB7-4CFC-A090-712B50B6EFC2}">
      <dgm:prSet/>
      <dgm:spPr/>
      <dgm:t>
        <a:bodyPr/>
        <a:lstStyle/>
        <a:p>
          <a:pPr algn="ctr" rtl="1"/>
          <a:endParaRPr lang="ar-SA"/>
        </a:p>
      </dgm:t>
    </dgm:pt>
    <dgm:pt modelId="{6AD0CB88-F13E-4FC0-8237-88CF098C2CFA}" type="sibTrans" cxnId="{6700B10E-FAB7-4CFC-A090-712B50B6EFC2}">
      <dgm:prSet/>
      <dgm:spPr/>
      <dgm:t>
        <a:bodyPr/>
        <a:lstStyle/>
        <a:p>
          <a:pPr algn="ctr" rtl="1"/>
          <a:endParaRPr lang="ar-SA"/>
        </a:p>
      </dgm:t>
    </dgm:pt>
    <dgm:pt modelId="{A3681A94-C7BC-49B1-8ADC-801053C09D5B}">
      <dgm:prSet phldrT="[نص]"/>
      <dgm:spPr/>
      <dgm:t>
        <a:bodyPr/>
        <a:lstStyle/>
        <a:p>
          <a:pPr algn="ctr" rtl="1"/>
          <a:r>
            <a:rPr lang="ar-SA" dirty="0" smtClean="0"/>
            <a:t>الشروح</a:t>
          </a:r>
          <a:endParaRPr lang="ar-SA" dirty="0"/>
        </a:p>
      </dgm:t>
    </dgm:pt>
    <dgm:pt modelId="{4F756392-2094-4D7D-A4B5-FF4AE87802F2}" type="parTrans" cxnId="{3BDA8527-D1F1-4E9C-BB98-883480E6A351}">
      <dgm:prSet/>
      <dgm:spPr/>
      <dgm:t>
        <a:bodyPr/>
        <a:lstStyle/>
        <a:p>
          <a:pPr algn="ctr" rtl="1"/>
          <a:endParaRPr lang="ar-SA"/>
        </a:p>
      </dgm:t>
    </dgm:pt>
    <dgm:pt modelId="{F10EBDF9-420B-437A-8F71-267DD195B1B5}" type="sibTrans" cxnId="{3BDA8527-D1F1-4E9C-BB98-883480E6A351}">
      <dgm:prSet/>
      <dgm:spPr/>
      <dgm:t>
        <a:bodyPr/>
        <a:lstStyle/>
        <a:p>
          <a:pPr algn="ctr" rtl="1"/>
          <a:endParaRPr lang="ar-SA"/>
        </a:p>
      </dgm:t>
    </dgm:pt>
    <dgm:pt modelId="{F5339A5D-CC54-4FC5-86DC-32A3F337908B}">
      <dgm:prSet phldrT="[نص]"/>
      <dgm:spPr/>
      <dgm:t>
        <a:bodyPr/>
        <a:lstStyle/>
        <a:p>
          <a:pPr algn="ctr" rtl="1"/>
          <a:r>
            <a:rPr lang="ar-SA" dirty="0" smtClean="0"/>
            <a:t>العروض التوضيحية</a:t>
          </a:r>
          <a:endParaRPr lang="ar-SA" dirty="0"/>
        </a:p>
      </dgm:t>
    </dgm:pt>
    <dgm:pt modelId="{3E74445A-2F3E-46A4-9203-50E118192C58}" type="parTrans" cxnId="{2BA31954-4F26-488D-B3C2-85CCF07D483F}">
      <dgm:prSet/>
      <dgm:spPr/>
      <dgm:t>
        <a:bodyPr/>
        <a:lstStyle/>
        <a:p>
          <a:pPr algn="ctr" rtl="1"/>
          <a:endParaRPr lang="ar-SA"/>
        </a:p>
      </dgm:t>
    </dgm:pt>
    <dgm:pt modelId="{356DB8F4-683B-47FD-A4E4-B9A0F087E842}" type="sibTrans" cxnId="{2BA31954-4F26-488D-B3C2-85CCF07D483F}">
      <dgm:prSet/>
      <dgm:spPr/>
      <dgm:t>
        <a:bodyPr/>
        <a:lstStyle/>
        <a:p>
          <a:pPr algn="ctr" rtl="1"/>
          <a:endParaRPr lang="ar-SA"/>
        </a:p>
      </dgm:t>
    </dgm:pt>
    <dgm:pt modelId="{E235BC54-C645-4B61-98AF-509FC873E664}">
      <dgm:prSet phldrT="[نص]"/>
      <dgm:spPr/>
      <dgm:t>
        <a:bodyPr/>
        <a:lstStyle/>
        <a:p>
          <a:pPr algn="ctr" rtl="1"/>
          <a:r>
            <a:rPr lang="ar-SA" dirty="0" smtClean="0"/>
            <a:t>طرح وتوجيه الاسئلة</a:t>
          </a:r>
          <a:endParaRPr lang="ar-SA" dirty="0"/>
        </a:p>
      </dgm:t>
    </dgm:pt>
    <dgm:pt modelId="{9DDDC619-5833-4BE9-8425-48B9FD8D17E4}" type="parTrans" cxnId="{1EB33872-0CB1-4E1B-83F1-68E4C9C8CADE}">
      <dgm:prSet/>
      <dgm:spPr/>
      <dgm:t>
        <a:bodyPr/>
        <a:lstStyle/>
        <a:p>
          <a:pPr algn="ctr" rtl="1"/>
          <a:endParaRPr lang="ar-SA"/>
        </a:p>
      </dgm:t>
    </dgm:pt>
    <dgm:pt modelId="{7AEFD080-01BF-40E6-95A3-63B45887FE79}" type="sibTrans" cxnId="{1EB33872-0CB1-4E1B-83F1-68E4C9C8CADE}">
      <dgm:prSet/>
      <dgm:spPr/>
      <dgm:t>
        <a:bodyPr/>
        <a:lstStyle/>
        <a:p>
          <a:pPr algn="ctr" rtl="1"/>
          <a:endParaRPr lang="ar-SA"/>
        </a:p>
      </dgm:t>
    </dgm:pt>
    <dgm:pt modelId="{1B9F6F74-A857-41D9-8216-41DA61774E12}">
      <dgm:prSet/>
      <dgm:spPr/>
      <dgm:t>
        <a:bodyPr/>
        <a:lstStyle/>
        <a:p>
          <a:pPr rtl="1"/>
          <a:r>
            <a:rPr lang="ar-SA" dirty="0" smtClean="0"/>
            <a:t>التصور الذهني</a:t>
          </a:r>
          <a:endParaRPr lang="ar-SA" dirty="0"/>
        </a:p>
      </dgm:t>
    </dgm:pt>
    <dgm:pt modelId="{1128C6FB-EC2B-43D2-B0F6-FDB68D611F36}" type="parTrans" cxnId="{820E0FC6-5296-437D-B657-72D297EFFA60}">
      <dgm:prSet/>
      <dgm:spPr/>
      <dgm:t>
        <a:bodyPr/>
        <a:lstStyle/>
        <a:p>
          <a:pPr rtl="1"/>
          <a:endParaRPr lang="ar-SA"/>
        </a:p>
      </dgm:t>
    </dgm:pt>
    <dgm:pt modelId="{70D87A01-8E50-479A-B1F2-EF545570C0D3}" type="sibTrans" cxnId="{820E0FC6-5296-437D-B657-72D297EFFA60}">
      <dgm:prSet/>
      <dgm:spPr/>
      <dgm:t>
        <a:bodyPr/>
        <a:lstStyle/>
        <a:p>
          <a:pPr rtl="1"/>
          <a:endParaRPr lang="ar-SA"/>
        </a:p>
      </dgm:t>
    </dgm:pt>
    <dgm:pt modelId="{FDAA12AF-24B7-4E8F-BC77-6297F80CC992}" type="pres">
      <dgm:prSet presAssocID="{61703710-EA2F-45AE-9E15-DEFB8F97D43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26591202-4BC3-4AE8-B734-A60A3150711E}" type="pres">
      <dgm:prSet presAssocID="{61703710-EA2F-45AE-9E15-DEFB8F97D43D}" presName="radial" presStyleCnt="0">
        <dgm:presLayoutVars>
          <dgm:animLvl val="ctr"/>
        </dgm:presLayoutVars>
      </dgm:prSet>
      <dgm:spPr/>
    </dgm:pt>
    <dgm:pt modelId="{89D1B8FA-2F53-49D9-BC4C-1EF321C4D4C9}" type="pres">
      <dgm:prSet presAssocID="{A9D1754A-4977-4B5C-9110-458A0A68B9EB}" presName="centerShape" presStyleLbl="vennNode1" presStyleIdx="0" presStyleCnt="6"/>
      <dgm:spPr/>
      <dgm:t>
        <a:bodyPr/>
        <a:lstStyle/>
        <a:p>
          <a:pPr rtl="1"/>
          <a:endParaRPr lang="ar-SA"/>
        </a:p>
      </dgm:t>
    </dgm:pt>
    <dgm:pt modelId="{C667D85C-A496-4453-9072-FB7C1154A6BF}" type="pres">
      <dgm:prSet presAssocID="{EB327A17-D860-4E3D-8C58-34B872FA336C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A359215-6B57-41D0-9624-580CFB7E6366}" type="pres">
      <dgm:prSet presAssocID="{1B9F6F74-A857-41D9-8216-41DA61774E12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3D694AE-341E-44E2-B273-A926B9B916A2}" type="pres">
      <dgm:prSet presAssocID="{A3681A94-C7BC-49B1-8ADC-801053C09D5B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694598-D46A-4676-9F8E-54DD694A3CE5}" type="pres">
      <dgm:prSet presAssocID="{F5339A5D-CC54-4FC5-86DC-32A3F337908B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4FD38EC-0F79-4D0A-9E2F-3898EF5B495A}" type="pres">
      <dgm:prSet presAssocID="{E235BC54-C645-4B61-98AF-509FC873E664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6700B10E-FAB7-4CFC-A090-712B50B6EFC2}" srcId="{A9D1754A-4977-4B5C-9110-458A0A68B9EB}" destId="{EB327A17-D860-4E3D-8C58-34B872FA336C}" srcOrd="0" destOrd="0" parTransId="{2AE87B75-5FE3-4CE4-BFE4-000C3E624EAA}" sibTransId="{6AD0CB88-F13E-4FC0-8237-88CF098C2CFA}"/>
    <dgm:cxn modelId="{3BDA8527-D1F1-4E9C-BB98-883480E6A351}" srcId="{A9D1754A-4977-4B5C-9110-458A0A68B9EB}" destId="{A3681A94-C7BC-49B1-8ADC-801053C09D5B}" srcOrd="2" destOrd="0" parTransId="{4F756392-2094-4D7D-A4B5-FF4AE87802F2}" sibTransId="{F10EBDF9-420B-437A-8F71-267DD195B1B5}"/>
    <dgm:cxn modelId="{E0BE5132-91C6-4A4C-B066-26EB2B716847}" type="presOf" srcId="{EB327A17-D860-4E3D-8C58-34B872FA336C}" destId="{C667D85C-A496-4453-9072-FB7C1154A6BF}" srcOrd="0" destOrd="0" presId="urn:microsoft.com/office/officeart/2005/8/layout/radial3"/>
    <dgm:cxn modelId="{1EB33872-0CB1-4E1B-83F1-68E4C9C8CADE}" srcId="{A9D1754A-4977-4B5C-9110-458A0A68B9EB}" destId="{E235BC54-C645-4B61-98AF-509FC873E664}" srcOrd="4" destOrd="0" parTransId="{9DDDC619-5833-4BE9-8425-48B9FD8D17E4}" sibTransId="{7AEFD080-01BF-40E6-95A3-63B45887FE79}"/>
    <dgm:cxn modelId="{1F538CBE-E56D-4EEF-8DA9-2DB8288FE901}" type="presOf" srcId="{E235BC54-C645-4B61-98AF-509FC873E664}" destId="{F4FD38EC-0F79-4D0A-9E2F-3898EF5B495A}" srcOrd="0" destOrd="0" presId="urn:microsoft.com/office/officeart/2005/8/layout/radial3"/>
    <dgm:cxn modelId="{2BA31954-4F26-488D-B3C2-85CCF07D483F}" srcId="{A9D1754A-4977-4B5C-9110-458A0A68B9EB}" destId="{F5339A5D-CC54-4FC5-86DC-32A3F337908B}" srcOrd="3" destOrd="0" parTransId="{3E74445A-2F3E-46A4-9203-50E118192C58}" sibTransId="{356DB8F4-683B-47FD-A4E4-B9A0F087E842}"/>
    <dgm:cxn modelId="{BD9E6617-BEA3-484C-9BB2-6AB20E75BD48}" type="presOf" srcId="{1B9F6F74-A857-41D9-8216-41DA61774E12}" destId="{DA359215-6B57-41D0-9624-580CFB7E6366}" srcOrd="0" destOrd="0" presId="urn:microsoft.com/office/officeart/2005/8/layout/radial3"/>
    <dgm:cxn modelId="{ABB02A44-1F73-4C17-978B-9806C531E9FE}" srcId="{61703710-EA2F-45AE-9E15-DEFB8F97D43D}" destId="{A9D1754A-4977-4B5C-9110-458A0A68B9EB}" srcOrd="0" destOrd="0" parTransId="{A8E67335-A087-4A5E-9D36-3F242CC30A66}" sibTransId="{74A8910F-E469-4755-8CB5-EE6F149BB48A}"/>
    <dgm:cxn modelId="{80BD8906-DB8C-443C-9881-5E33E6EE1B44}" type="presOf" srcId="{61703710-EA2F-45AE-9E15-DEFB8F97D43D}" destId="{FDAA12AF-24B7-4E8F-BC77-6297F80CC992}" srcOrd="0" destOrd="0" presId="urn:microsoft.com/office/officeart/2005/8/layout/radial3"/>
    <dgm:cxn modelId="{869A5A08-42CC-454D-887B-CF3CCD2A35C1}" type="presOf" srcId="{A9D1754A-4977-4B5C-9110-458A0A68B9EB}" destId="{89D1B8FA-2F53-49D9-BC4C-1EF321C4D4C9}" srcOrd="0" destOrd="0" presId="urn:microsoft.com/office/officeart/2005/8/layout/radial3"/>
    <dgm:cxn modelId="{32866AB4-1344-47A6-8F0A-54B4DD5060D2}" type="presOf" srcId="{A3681A94-C7BC-49B1-8ADC-801053C09D5B}" destId="{F3D694AE-341E-44E2-B273-A926B9B916A2}" srcOrd="0" destOrd="0" presId="urn:microsoft.com/office/officeart/2005/8/layout/radial3"/>
    <dgm:cxn modelId="{77BC8A86-ACA4-4E21-AAC1-007C69175C06}" type="presOf" srcId="{F5339A5D-CC54-4FC5-86DC-32A3F337908B}" destId="{85694598-D46A-4676-9F8E-54DD694A3CE5}" srcOrd="0" destOrd="0" presId="urn:microsoft.com/office/officeart/2005/8/layout/radial3"/>
    <dgm:cxn modelId="{820E0FC6-5296-437D-B657-72D297EFFA60}" srcId="{A9D1754A-4977-4B5C-9110-458A0A68B9EB}" destId="{1B9F6F74-A857-41D9-8216-41DA61774E12}" srcOrd="1" destOrd="0" parTransId="{1128C6FB-EC2B-43D2-B0F6-FDB68D611F36}" sibTransId="{70D87A01-8E50-479A-B1F2-EF545570C0D3}"/>
    <dgm:cxn modelId="{44A568A9-0C93-4E85-81CE-36F7F98AFA2E}" type="presParOf" srcId="{FDAA12AF-24B7-4E8F-BC77-6297F80CC992}" destId="{26591202-4BC3-4AE8-B734-A60A3150711E}" srcOrd="0" destOrd="0" presId="urn:microsoft.com/office/officeart/2005/8/layout/radial3"/>
    <dgm:cxn modelId="{FB0C5602-9AAA-4706-AFC2-02256A488444}" type="presParOf" srcId="{26591202-4BC3-4AE8-B734-A60A3150711E}" destId="{89D1B8FA-2F53-49D9-BC4C-1EF321C4D4C9}" srcOrd="0" destOrd="0" presId="urn:microsoft.com/office/officeart/2005/8/layout/radial3"/>
    <dgm:cxn modelId="{538FE478-2A1D-4B25-8665-235D755910CF}" type="presParOf" srcId="{26591202-4BC3-4AE8-B734-A60A3150711E}" destId="{C667D85C-A496-4453-9072-FB7C1154A6BF}" srcOrd="1" destOrd="0" presId="urn:microsoft.com/office/officeart/2005/8/layout/radial3"/>
    <dgm:cxn modelId="{54A1E45A-0816-43D3-B8F3-B729EDB607CF}" type="presParOf" srcId="{26591202-4BC3-4AE8-B734-A60A3150711E}" destId="{DA359215-6B57-41D0-9624-580CFB7E6366}" srcOrd="2" destOrd="0" presId="urn:microsoft.com/office/officeart/2005/8/layout/radial3"/>
    <dgm:cxn modelId="{BB4586C3-9F70-4A42-8DBF-A121F8FE7E0D}" type="presParOf" srcId="{26591202-4BC3-4AE8-B734-A60A3150711E}" destId="{F3D694AE-341E-44E2-B273-A926B9B916A2}" srcOrd="3" destOrd="0" presId="urn:microsoft.com/office/officeart/2005/8/layout/radial3"/>
    <dgm:cxn modelId="{F8AAE1D6-6567-4F97-B7A3-65271BF164FF}" type="presParOf" srcId="{26591202-4BC3-4AE8-B734-A60A3150711E}" destId="{85694598-D46A-4676-9F8E-54DD694A3CE5}" srcOrd="4" destOrd="0" presId="urn:microsoft.com/office/officeart/2005/8/layout/radial3"/>
    <dgm:cxn modelId="{0D63B77E-E30F-479F-8CE1-680131B69F0A}" type="presParOf" srcId="{26591202-4BC3-4AE8-B734-A60A3150711E}" destId="{F4FD38EC-0F79-4D0A-9E2F-3898EF5B495A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44F99B-ABFB-447B-9E9D-B60F7F8A7629}" type="doc">
      <dgm:prSet loTypeId="urn:microsoft.com/office/officeart/2011/layout/HexagonRadial" loCatId="cycle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4ABDF74E-0B63-4B57-A7C5-863B7A43E198}">
      <dgm:prSet phldrT="[نص]"/>
      <dgm:spPr/>
      <dgm:t>
        <a:bodyPr/>
        <a:lstStyle/>
        <a:p>
          <a:pPr rtl="1"/>
          <a:r>
            <a:rPr lang="ar-SA" dirty="0" smtClean="0"/>
            <a:t>أخطاء شائعة بدرس التربية البدنية </a:t>
          </a:r>
          <a:endParaRPr lang="ar-SA" dirty="0"/>
        </a:p>
      </dgm:t>
    </dgm:pt>
    <dgm:pt modelId="{60CF580F-9F6D-4F73-A4F9-98BEB04904BD}" type="parTrans" cxnId="{5D9CF914-0F36-42AC-8310-68DE4F03E687}">
      <dgm:prSet/>
      <dgm:spPr/>
      <dgm:t>
        <a:bodyPr/>
        <a:lstStyle/>
        <a:p>
          <a:pPr rtl="1"/>
          <a:endParaRPr lang="ar-SA"/>
        </a:p>
      </dgm:t>
    </dgm:pt>
    <dgm:pt modelId="{EA0B8922-3BF2-41E6-9C56-54A4945EF0C9}" type="sibTrans" cxnId="{5D9CF914-0F36-42AC-8310-68DE4F03E687}">
      <dgm:prSet/>
      <dgm:spPr/>
      <dgm:t>
        <a:bodyPr/>
        <a:lstStyle/>
        <a:p>
          <a:pPr rtl="1"/>
          <a:endParaRPr lang="ar-SA"/>
        </a:p>
      </dgm:t>
    </dgm:pt>
    <dgm:pt modelId="{37B576DD-C66B-47BE-8374-933750E49962}">
      <dgm:prSet phldrT="[نص]"/>
      <dgm:spPr/>
      <dgm:t>
        <a:bodyPr/>
        <a:lstStyle/>
        <a:p>
          <a:pPr rtl="1"/>
          <a:r>
            <a:rPr lang="ar-SA" dirty="0" smtClean="0"/>
            <a:t>التقديم المعرفي</a:t>
          </a:r>
          <a:endParaRPr lang="ar-SA" dirty="0"/>
        </a:p>
      </dgm:t>
    </dgm:pt>
    <dgm:pt modelId="{84E319FB-8662-4D85-851C-15AF34B24384}" type="parTrans" cxnId="{E01E9465-66E8-43A8-ADBA-07D4ECCC9B3C}">
      <dgm:prSet/>
      <dgm:spPr/>
      <dgm:t>
        <a:bodyPr/>
        <a:lstStyle/>
        <a:p>
          <a:pPr rtl="1"/>
          <a:endParaRPr lang="ar-SA"/>
        </a:p>
      </dgm:t>
    </dgm:pt>
    <dgm:pt modelId="{84881E93-2397-4972-9494-05D6D491F44C}" type="sibTrans" cxnId="{E01E9465-66E8-43A8-ADBA-07D4ECCC9B3C}">
      <dgm:prSet/>
      <dgm:spPr/>
      <dgm:t>
        <a:bodyPr/>
        <a:lstStyle/>
        <a:p>
          <a:pPr rtl="1"/>
          <a:endParaRPr lang="ar-SA"/>
        </a:p>
      </dgm:t>
    </dgm:pt>
    <dgm:pt modelId="{7D8C685B-B7DC-48D4-AB48-E434E236258E}">
      <dgm:prSet phldrT="[نص]"/>
      <dgm:spPr/>
      <dgm:t>
        <a:bodyPr/>
        <a:lstStyle/>
        <a:p>
          <a:pPr rtl="1"/>
          <a:r>
            <a:rPr lang="ar-SA" dirty="0" smtClean="0"/>
            <a:t>التقديم البصري</a:t>
          </a:r>
          <a:endParaRPr lang="ar-SA" dirty="0"/>
        </a:p>
      </dgm:t>
    </dgm:pt>
    <dgm:pt modelId="{BB5F750B-998B-423B-8D26-CF611858BE0E}" type="parTrans" cxnId="{A19A4146-DDC1-4269-BFB4-6F487FFF7586}">
      <dgm:prSet/>
      <dgm:spPr/>
      <dgm:t>
        <a:bodyPr/>
        <a:lstStyle/>
        <a:p>
          <a:pPr rtl="1"/>
          <a:endParaRPr lang="ar-SA"/>
        </a:p>
      </dgm:t>
    </dgm:pt>
    <dgm:pt modelId="{47374701-7D5E-423D-A7C1-4DF65956D7B5}" type="sibTrans" cxnId="{A19A4146-DDC1-4269-BFB4-6F487FFF7586}">
      <dgm:prSet/>
      <dgm:spPr/>
      <dgm:t>
        <a:bodyPr/>
        <a:lstStyle/>
        <a:p>
          <a:pPr rtl="1"/>
          <a:endParaRPr lang="ar-SA"/>
        </a:p>
      </dgm:t>
    </dgm:pt>
    <dgm:pt modelId="{23C25E85-C626-48C2-86D0-C42CFFC365F1}">
      <dgm:prSet phldrT="[نص]"/>
      <dgm:spPr/>
      <dgm:t>
        <a:bodyPr/>
        <a:lstStyle/>
        <a:p>
          <a:pPr rtl="1"/>
          <a:r>
            <a:rPr lang="ar-SA" dirty="0" smtClean="0"/>
            <a:t>التشكيلات و إدارة الدرس</a:t>
          </a:r>
          <a:endParaRPr lang="ar-SA" dirty="0"/>
        </a:p>
      </dgm:t>
    </dgm:pt>
    <dgm:pt modelId="{032CD719-F941-4414-8AA5-01472FE7DE65}" type="parTrans" cxnId="{D705EBBF-9945-449E-8C5E-6BD0FD0EE81A}">
      <dgm:prSet/>
      <dgm:spPr/>
      <dgm:t>
        <a:bodyPr/>
        <a:lstStyle/>
        <a:p>
          <a:pPr rtl="1"/>
          <a:endParaRPr lang="ar-SA"/>
        </a:p>
      </dgm:t>
    </dgm:pt>
    <dgm:pt modelId="{CAF4D7C5-1DC5-4E15-BFA4-4A9AE4F8BBD5}" type="sibTrans" cxnId="{D705EBBF-9945-449E-8C5E-6BD0FD0EE81A}">
      <dgm:prSet/>
      <dgm:spPr/>
      <dgm:t>
        <a:bodyPr/>
        <a:lstStyle/>
        <a:p>
          <a:pPr rtl="1"/>
          <a:endParaRPr lang="ar-SA"/>
        </a:p>
      </dgm:t>
    </dgm:pt>
    <dgm:pt modelId="{E9DF20E8-F9EE-4FF5-BB51-97078952A714}">
      <dgm:prSet phldrT="[نص]"/>
      <dgm:spPr/>
      <dgm:t>
        <a:bodyPr/>
        <a:lstStyle/>
        <a:p>
          <a:pPr rtl="1"/>
          <a:r>
            <a:rPr lang="ar-SA" dirty="0" smtClean="0"/>
            <a:t>الاصطلاح و النداء و التمرينات</a:t>
          </a:r>
          <a:endParaRPr lang="ar-SA" dirty="0"/>
        </a:p>
      </dgm:t>
    </dgm:pt>
    <dgm:pt modelId="{4689CFBD-31AA-4EEE-883D-F9DDC2480AF8}" type="parTrans" cxnId="{31603107-6C27-4B89-8AA2-6B79F015FADF}">
      <dgm:prSet/>
      <dgm:spPr/>
      <dgm:t>
        <a:bodyPr/>
        <a:lstStyle/>
        <a:p>
          <a:pPr rtl="1"/>
          <a:endParaRPr lang="ar-SA"/>
        </a:p>
      </dgm:t>
    </dgm:pt>
    <dgm:pt modelId="{D26D921A-E08B-469C-A06A-15C720733CCB}" type="sibTrans" cxnId="{31603107-6C27-4B89-8AA2-6B79F015FADF}">
      <dgm:prSet/>
      <dgm:spPr/>
      <dgm:t>
        <a:bodyPr/>
        <a:lstStyle/>
        <a:p>
          <a:pPr rtl="1"/>
          <a:endParaRPr lang="ar-SA"/>
        </a:p>
      </dgm:t>
    </dgm:pt>
    <dgm:pt modelId="{F314E00F-5663-455B-A46A-35C7B2A2A3D0}">
      <dgm:prSet phldrT="[نص]"/>
      <dgm:spPr/>
      <dgm:t>
        <a:bodyPr/>
        <a:lstStyle/>
        <a:p>
          <a:pPr rtl="1"/>
          <a:r>
            <a:rPr lang="ar-SA" dirty="0" smtClean="0"/>
            <a:t>متابعة التطبيق </a:t>
          </a:r>
          <a:endParaRPr lang="ar-SA" dirty="0"/>
        </a:p>
      </dgm:t>
    </dgm:pt>
    <dgm:pt modelId="{5C2F4FAB-D34C-4F84-834F-9AAC8C9B90BF}" type="parTrans" cxnId="{2CF498FC-A701-430E-8FCB-86FD38429370}">
      <dgm:prSet/>
      <dgm:spPr/>
      <dgm:t>
        <a:bodyPr/>
        <a:lstStyle/>
        <a:p>
          <a:pPr rtl="1"/>
          <a:endParaRPr lang="ar-SA"/>
        </a:p>
      </dgm:t>
    </dgm:pt>
    <dgm:pt modelId="{D177964F-C2F5-4073-BF79-C78AFF3E4B8C}" type="sibTrans" cxnId="{2CF498FC-A701-430E-8FCB-86FD38429370}">
      <dgm:prSet/>
      <dgm:spPr/>
      <dgm:t>
        <a:bodyPr/>
        <a:lstStyle/>
        <a:p>
          <a:pPr rtl="1"/>
          <a:endParaRPr lang="ar-SA"/>
        </a:p>
      </dgm:t>
    </dgm:pt>
    <dgm:pt modelId="{136DD8BA-6E6A-4870-92A4-1D45E2B34F6E}">
      <dgm:prSet phldrT="[نص]"/>
      <dgm:spPr/>
      <dgm:t>
        <a:bodyPr/>
        <a:lstStyle/>
        <a:p>
          <a:pPr rtl="1"/>
          <a:r>
            <a:rPr lang="ar-SA" dirty="0" smtClean="0"/>
            <a:t>شخصية</a:t>
          </a:r>
          <a:endParaRPr lang="ar-SA" dirty="0"/>
        </a:p>
      </dgm:t>
    </dgm:pt>
    <dgm:pt modelId="{D33356BD-2914-435C-9FCF-2CB827BC3948}" type="parTrans" cxnId="{A839843B-3F91-4D42-9462-BD24A74E6A1D}">
      <dgm:prSet/>
      <dgm:spPr/>
      <dgm:t>
        <a:bodyPr/>
        <a:lstStyle/>
        <a:p>
          <a:pPr rtl="1"/>
          <a:endParaRPr lang="ar-SA"/>
        </a:p>
      </dgm:t>
    </dgm:pt>
    <dgm:pt modelId="{A732DE17-ABF7-4AB4-9D47-CD4957FC0FFD}" type="sibTrans" cxnId="{A839843B-3F91-4D42-9462-BD24A74E6A1D}">
      <dgm:prSet/>
      <dgm:spPr/>
      <dgm:t>
        <a:bodyPr/>
        <a:lstStyle/>
        <a:p>
          <a:pPr rtl="1"/>
          <a:endParaRPr lang="ar-SA"/>
        </a:p>
      </dgm:t>
    </dgm:pt>
    <dgm:pt modelId="{CBF769EA-7533-4FA1-AE8D-AB5B4E4DB0E5}" type="pres">
      <dgm:prSet presAssocID="{4944F99B-ABFB-447B-9E9D-B60F7F8A762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12F76B13-0DD1-45B8-998C-972986D27EAB}" type="pres">
      <dgm:prSet presAssocID="{4ABDF74E-0B63-4B57-A7C5-863B7A43E19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pPr rtl="1"/>
          <a:endParaRPr lang="ar-SA"/>
        </a:p>
      </dgm:t>
    </dgm:pt>
    <dgm:pt modelId="{BE000096-F5AC-4F9C-9CD1-DB45C01DC1E8}" type="pres">
      <dgm:prSet presAssocID="{37B576DD-C66B-47BE-8374-933750E49962}" presName="Accent1" presStyleCnt="0"/>
      <dgm:spPr/>
    </dgm:pt>
    <dgm:pt modelId="{F5534C87-C4C7-46EC-B49A-E267CCCEA1BD}" type="pres">
      <dgm:prSet presAssocID="{37B576DD-C66B-47BE-8374-933750E49962}" presName="Accent" presStyleLbl="bgShp" presStyleIdx="0" presStyleCnt="6"/>
      <dgm:spPr/>
    </dgm:pt>
    <dgm:pt modelId="{409A6C9C-36B1-4DD8-89B5-5B2670A026DB}" type="pres">
      <dgm:prSet presAssocID="{37B576DD-C66B-47BE-8374-933750E4996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A0E540-10E6-49FC-BAB0-B421975DD7A7}" type="pres">
      <dgm:prSet presAssocID="{7D8C685B-B7DC-48D4-AB48-E434E236258E}" presName="Accent2" presStyleCnt="0"/>
      <dgm:spPr/>
    </dgm:pt>
    <dgm:pt modelId="{480C2844-FBF6-4DAF-B945-F1A878474AD6}" type="pres">
      <dgm:prSet presAssocID="{7D8C685B-B7DC-48D4-AB48-E434E236258E}" presName="Accent" presStyleLbl="bgShp" presStyleIdx="1" presStyleCnt="6"/>
      <dgm:spPr/>
    </dgm:pt>
    <dgm:pt modelId="{47C5745B-03D1-43CC-AAA6-97DC84EBCA5F}" type="pres">
      <dgm:prSet presAssocID="{7D8C685B-B7DC-48D4-AB48-E434E236258E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E8D7A56-1AA9-4F49-A6B3-78806C31A66F}" type="pres">
      <dgm:prSet presAssocID="{23C25E85-C626-48C2-86D0-C42CFFC365F1}" presName="Accent3" presStyleCnt="0"/>
      <dgm:spPr/>
    </dgm:pt>
    <dgm:pt modelId="{1CCDCF4E-1AAE-4AE4-97B5-7E9BC9994FD7}" type="pres">
      <dgm:prSet presAssocID="{23C25E85-C626-48C2-86D0-C42CFFC365F1}" presName="Accent" presStyleLbl="bgShp" presStyleIdx="2" presStyleCnt="6"/>
      <dgm:spPr/>
    </dgm:pt>
    <dgm:pt modelId="{E08C233A-A9B6-4974-BB64-9B206C3CE5E4}" type="pres">
      <dgm:prSet presAssocID="{23C25E85-C626-48C2-86D0-C42CFFC365F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DB971E-76B0-48A3-B22F-DDE0B67695C2}" type="pres">
      <dgm:prSet presAssocID="{E9DF20E8-F9EE-4FF5-BB51-97078952A714}" presName="Accent4" presStyleCnt="0"/>
      <dgm:spPr/>
    </dgm:pt>
    <dgm:pt modelId="{BED9E592-EA16-4D82-858B-A07547DFBBA9}" type="pres">
      <dgm:prSet presAssocID="{E9DF20E8-F9EE-4FF5-BB51-97078952A714}" presName="Accent" presStyleLbl="bgShp" presStyleIdx="3" presStyleCnt="6"/>
      <dgm:spPr/>
    </dgm:pt>
    <dgm:pt modelId="{F58CD068-B562-4C00-87C7-DF01168D4F33}" type="pres">
      <dgm:prSet presAssocID="{E9DF20E8-F9EE-4FF5-BB51-97078952A71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CA33E89-361A-41D7-9CFF-D9391B864891}" type="pres">
      <dgm:prSet presAssocID="{F314E00F-5663-455B-A46A-35C7B2A2A3D0}" presName="Accent5" presStyleCnt="0"/>
      <dgm:spPr/>
    </dgm:pt>
    <dgm:pt modelId="{0A53CF39-CC1F-449A-A52D-2708BADB0FFF}" type="pres">
      <dgm:prSet presAssocID="{F314E00F-5663-455B-A46A-35C7B2A2A3D0}" presName="Accent" presStyleLbl="bgShp" presStyleIdx="4" presStyleCnt="6"/>
      <dgm:spPr/>
    </dgm:pt>
    <dgm:pt modelId="{53E88EC8-B23E-4959-ABC1-4A9982E291C1}" type="pres">
      <dgm:prSet presAssocID="{F314E00F-5663-455B-A46A-35C7B2A2A3D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B2B8061-7773-4AE9-BFDE-9E5CBCBCB7A8}" type="pres">
      <dgm:prSet presAssocID="{136DD8BA-6E6A-4870-92A4-1D45E2B34F6E}" presName="Accent6" presStyleCnt="0"/>
      <dgm:spPr/>
    </dgm:pt>
    <dgm:pt modelId="{D786E980-7D75-4AD3-B11E-7ACAB46FAB12}" type="pres">
      <dgm:prSet presAssocID="{136DD8BA-6E6A-4870-92A4-1D45E2B34F6E}" presName="Accent" presStyleLbl="bgShp" presStyleIdx="5" presStyleCnt="6"/>
      <dgm:spPr/>
    </dgm:pt>
    <dgm:pt modelId="{0839C343-03C6-4088-A9D8-0F9EAC6D92BA}" type="pres">
      <dgm:prSet presAssocID="{136DD8BA-6E6A-4870-92A4-1D45E2B34F6E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D9CF914-0F36-42AC-8310-68DE4F03E687}" srcId="{4944F99B-ABFB-447B-9E9D-B60F7F8A7629}" destId="{4ABDF74E-0B63-4B57-A7C5-863B7A43E198}" srcOrd="0" destOrd="0" parTransId="{60CF580F-9F6D-4F73-A4F9-98BEB04904BD}" sibTransId="{EA0B8922-3BF2-41E6-9C56-54A4945EF0C9}"/>
    <dgm:cxn modelId="{771EA002-651C-41CE-887F-763E41AFD636}" type="presOf" srcId="{F314E00F-5663-455B-A46A-35C7B2A2A3D0}" destId="{53E88EC8-B23E-4959-ABC1-4A9982E291C1}" srcOrd="0" destOrd="0" presId="urn:microsoft.com/office/officeart/2011/layout/HexagonRadial"/>
    <dgm:cxn modelId="{A839843B-3F91-4D42-9462-BD24A74E6A1D}" srcId="{4ABDF74E-0B63-4B57-A7C5-863B7A43E198}" destId="{136DD8BA-6E6A-4870-92A4-1D45E2B34F6E}" srcOrd="5" destOrd="0" parTransId="{D33356BD-2914-435C-9FCF-2CB827BC3948}" sibTransId="{A732DE17-ABF7-4AB4-9D47-CD4957FC0FFD}"/>
    <dgm:cxn modelId="{A84EDABF-A734-4EFE-9BAA-AC7759BE8661}" type="presOf" srcId="{37B576DD-C66B-47BE-8374-933750E49962}" destId="{409A6C9C-36B1-4DD8-89B5-5B2670A026DB}" srcOrd="0" destOrd="0" presId="urn:microsoft.com/office/officeart/2011/layout/HexagonRadial"/>
    <dgm:cxn modelId="{2CF498FC-A701-430E-8FCB-86FD38429370}" srcId="{4ABDF74E-0B63-4B57-A7C5-863B7A43E198}" destId="{F314E00F-5663-455B-A46A-35C7B2A2A3D0}" srcOrd="4" destOrd="0" parTransId="{5C2F4FAB-D34C-4F84-834F-9AAC8C9B90BF}" sibTransId="{D177964F-C2F5-4073-BF79-C78AFF3E4B8C}"/>
    <dgm:cxn modelId="{1D385265-B250-4B4C-8382-1E1E5543DB69}" type="presOf" srcId="{7D8C685B-B7DC-48D4-AB48-E434E236258E}" destId="{47C5745B-03D1-43CC-AAA6-97DC84EBCA5F}" srcOrd="0" destOrd="0" presId="urn:microsoft.com/office/officeart/2011/layout/HexagonRadial"/>
    <dgm:cxn modelId="{C4BB0DB5-BEA8-4D22-B884-02AD891714AD}" type="presOf" srcId="{E9DF20E8-F9EE-4FF5-BB51-97078952A714}" destId="{F58CD068-B562-4C00-87C7-DF01168D4F33}" srcOrd="0" destOrd="0" presId="urn:microsoft.com/office/officeart/2011/layout/HexagonRadial"/>
    <dgm:cxn modelId="{B599A878-D497-4C94-9F98-70E1C61B3CD3}" type="presOf" srcId="{136DD8BA-6E6A-4870-92A4-1D45E2B34F6E}" destId="{0839C343-03C6-4088-A9D8-0F9EAC6D92BA}" srcOrd="0" destOrd="0" presId="urn:microsoft.com/office/officeart/2011/layout/HexagonRadial"/>
    <dgm:cxn modelId="{E01E9465-66E8-43A8-ADBA-07D4ECCC9B3C}" srcId="{4ABDF74E-0B63-4B57-A7C5-863B7A43E198}" destId="{37B576DD-C66B-47BE-8374-933750E49962}" srcOrd="0" destOrd="0" parTransId="{84E319FB-8662-4D85-851C-15AF34B24384}" sibTransId="{84881E93-2397-4972-9494-05D6D491F44C}"/>
    <dgm:cxn modelId="{9EA7F6D3-A40F-4BCA-9F89-6FDE2C10095B}" type="presOf" srcId="{4ABDF74E-0B63-4B57-A7C5-863B7A43E198}" destId="{12F76B13-0DD1-45B8-998C-972986D27EAB}" srcOrd="0" destOrd="0" presId="urn:microsoft.com/office/officeart/2011/layout/HexagonRadial"/>
    <dgm:cxn modelId="{7F1B24C1-8364-4975-ACF9-74C84D8201AF}" type="presOf" srcId="{4944F99B-ABFB-447B-9E9D-B60F7F8A7629}" destId="{CBF769EA-7533-4FA1-AE8D-AB5B4E4DB0E5}" srcOrd="0" destOrd="0" presId="urn:microsoft.com/office/officeart/2011/layout/HexagonRadial"/>
    <dgm:cxn modelId="{31603107-6C27-4B89-8AA2-6B79F015FADF}" srcId="{4ABDF74E-0B63-4B57-A7C5-863B7A43E198}" destId="{E9DF20E8-F9EE-4FF5-BB51-97078952A714}" srcOrd="3" destOrd="0" parTransId="{4689CFBD-31AA-4EEE-883D-F9DDC2480AF8}" sibTransId="{D26D921A-E08B-469C-A06A-15C720733CCB}"/>
    <dgm:cxn modelId="{BA355921-AC1A-4AF6-AC8A-9C658452BED9}" type="presOf" srcId="{23C25E85-C626-48C2-86D0-C42CFFC365F1}" destId="{E08C233A-A9B6-4974-BB64-9B206C3CE5E4}" srcOrd="0" destOrd="0" presId="urn:microsoft.com/office/officeart/2011/layout/HexagonRadial"/>
    <dgm:cxn modelId="{A19A4146-DDC1-4269-BFB4-6F487FFF7586}" srcId="{4ABDF74E-0B63-4B57-A7C5-863B7A43E198}" destId="{7D8C685B-B7DC-48D4-AB48-E434E236258E}" srcOrd="1" destOrd="0" parTransId="{BB5F750B-998B-423B-8D26-CF611858BE0E}" sibTransId="{47374701-7D5E-423D-A7C1-4DF65956D7B5}"/>
    <dgm:cxn modelId="{D705EBBF-9945-449E-8C5E-6BD0FD0EE81A}" srcId="{4ABDF74E-0B63-4B57-A7C5-863B7A43E198}" destId="{23C25E85-C626-48C2-86D0-C42CFFC365F1}" srcOrd="2" destOrd="0" parTransId="{032CD719-F941-4414-8AA5-01472FE7DE65}" sibTransId="{CAF4D7C5-1DC5-4E15-BFA4-4A9AE4F8BBD5}"/>
    <dgm:cxn modelId="{E2007E72-C91A-4D5B-A5C4-F4060033D005}" type="presParOf" srcId="{CBF769EA-7533-4FA1-AE8D-AB5B4E4DB0E5}" destId="{12F76B13-0DD1-45B8-998C-972986D27EAB}" srcOrd="0" destOrd="0" presId="urn:microsoft.com/office/officeart/2011/layout/HexagonRadial"/>
    <dgm:cxn modelId="{98786BBB-302A-4F91-A8D4-20D52A9BFEDD}" type="presParOf" srcId="{CBF769EA-7533-4FA1-AE8D-AB5B4E4DB0E5}" destId="{BE000096-F5AC-4F9C-9CD1-DB45C01DC1E8}" srcOrd="1" destOrd="0" presId="urn:microsoft.com/office/officeart/2011/layout/HexagonRadial"/>
    <dgm:cxn modelId="{DA8660FC-0CA7-465D-9F53-18BE82EAD19D}" type="presParOf" srcId="{BE000096-F5AC-4F9C-9CD1-DB45C01DC1E8}" destId="{F5534C87-C4C7-46EC-B49A-E267CCCEA1BD}" srcOrd="0" destOrd="0" presId="urn:microsoft.com/office/officeart/2011/layout/HexagonRadial"/>
    <dgm:cxn modelId="{CEE3ACF7-6D38-4F3E-AA0F-4EABF38C8AAB}" type="presParOf" srcId="{CBF769EA-7533-4FA1-AE8D-AB5B4E4DB0E5}" destId="{409A6C9C-36B1-4DD8-89B5-5B2670A026DB}" srcOrd="2" destOrd="0" presId="urn:microsoft.com/office/officeart/2011/layout/HexagonRadial"/>
    <dgm:cxn modelId="{7AE428AF-FAF2-4610-9613-290E097EE380}" type="presParOf" srcId="{CBF769EA-7533-4FA1-AE8D-AB5B4E4DB0E5}" destId="{85A0E540-10E6-49FC-BAB0-B421975DD7A7}" srcOrd="3" destOrd="0" presId="urn:microsoft.com/office/officeart/2011/layout/HexagonRadial"/>
    <dgm:cxn modelId="{E690BD97-8888-4983-AD0A-C759AF617E42}" type="presParOf" srcId="{85A0E540-10E6-49FC-BAB0-B421975DD7A7}" destId="{480C2844-FBF6-4DAF-B945-F1A878474AD6}" srcOrd="0" destOrd="0" presId="urn:microsoft.com/office/officeart/2011/layout/HexagonRadial"/>
    <dgm:cxn modelId="{C3089DF1-0A17-44EC-B224-8E3B3350F358}" type="presParOf" srcId="{CBF769EA-7533-4FA1-AE8D-AB5B4E4DB0E5}" destId="{47C5745B-03D1-43CC-AAA6-97DC84EBCA5F}" srcOrd="4" destOrd="0" presId="urn:microsoft.com/office/officeart/2011/layout/HexagonRadial"/>
    <dgm:cxn modelId="{10114A2A-F956-47BA-936A-888E9D37DE3F}" type="presParOf" srcId="{CBF769EA-7533-4FA1-AE8D-AB5B4E4DB0E5}" destId="{9E8D7A56-1AA9-4F49-A6B3-78806C31A66F}" srcOrd="5" destOrd="0" presId="urn:microsoft.com/office/officeart/2011/layout/HexagonRadial"/>
    <dgm:cxn modelId="{C0B6B6D7-0F9F-47F9-8125-1D7FD0860A47}" type="presParOf" srcId="{9E8D7A56-1AA9-4F49-A6B3-78806C31A66F}" destId="{1CCDCF4E-1AAE-4AE4-97B5-7E9BC9994FD7}" srcOrd="0" destOrd="0" presId="urn:microsoft.com/office/officeart/2011/layout/HexagonRadial"/>
    <dgm:cxn modelId="{F99D56F8-6D6B-4452-BF4B-A45172823FB1}" type="presParOf" srcId="{CBF769EA-7533-4FA1-AE8D-AB5B4E4DB0E5}" destId="{E08C233A-A9B6-4974-BB64-9B206C3CE5E4}" srcOrd="6" destOrd="0" presId="urn:microsoft.com/office/officeart/2011/layout/HexagonRadial"/>
    <dgm:cxn modelId="{72D87AB5-42A3-41F2-9F4F-27877259DC63}" type="presParOf" srcId="{CBF769EA-7533-4FA1-AE8D-AB5B4E4DB0E5}" destId="{B9DB971E-76B0-48A3-B22F-DDE0B67695C2}" srcOrd="7" destOrd="0" presId="urn:microsoft.com/office/officeart/2011/layout/HexagonRadial"/>
    <dgm:cxn modelId="{24879BBC-BE8F-4230-BEBF-13EED22CDE36}" type="presParOf" srcId="{B9DB971E-76B0-48A3-B22F-DDE0B67695C2}" destId="{BED9E592-EA16-4D82-858B-A07547DFBBA9}" srcOrd="0" destOrd="0" presId="urn:microsoft.com/office/officeart/2011/layout/HexagonRadial"/>
    <dgm:cxn modelId="{CEAF5BFD-9BCF-4681-83DF-09629B910F4D}" type="presParOf" srcId="{CBF769EA-7533-4FA1-AE8D-AB5B4E4DB0E5}" destId="{F58CD068-B562-4C00-87C7-DF01168D4F33}" srcOrd="8" destOrd="0" presId="urn:microsoft.com/office/officeart/2011/layout/HexagonRadial"/>
    <dgm:cxn modelId="{4584C458-4263-4FE5-A13B-EB86603302ED}" type="presParOf" srcId="{CBF769EA-7533-4FA1-AE8D-AB5B4E4DB0E5}" destId="{2CA33E89-361A-41D7-9CFF-D9391B864891}" srcOrd="9" destOrd="0" presId="urn:microsoft.com/office/officeart/2011/layout/HexagonRadial"/>
    <dgm:cxn modelId="{64B955DB-46C2-4B04-88A4-68F26AC355C3}" type="presParOf" srcId="{2CA33E89-361A-41D7-9CFF-D9391B864891}" destId="{0A53CF39-CC1F-449A-A52D-2708BADB0FFF}" srcOrd="0" destOrd="0" presId="urn:microsoft.com/office/officeart/2011/layout/HexagonRadial"/>
    <dgm:cxn modelId="{7667D92A-229B-4D9E-9AF9-CBFB91C06DEF}" type="presParOf" srcId="{CBF769EA-7533-4FA1-AE8D-AB5B4E4DB0E5}" destId="{53E88EC8-B23E-4959-ABC1-4A9982E291C1}" srcOrd="10" destOrd="0" presId="urn:microsoft.com/office/officeart/2011/layout/HexagonRadial"/>
    <dgm:cxn modelId="{DD320715-4D19-4D94-A251-F89A4BF948B2}" type="presParOf" srcId="{CBF769EA-7533-4FA1-AE8D-AB5B4E4DB0E5}" destId="{AB2B8061-7773-4AE9-BFDE-9E5CBCBCB7A8}" srcOrd="11" destOrd="0" presId="urn:microsoft.com/office/officeart/2011/layout/HexagonRadial"/>
    <dgm:cxn modelId="{961C1E94-C7A2-422F-BA69-F810E614031E}" type="presParOf" srcId="{AB2B8061-7773-4AE9-BFDE-9E5CBCBCB7A8}" destId="{D786E980-7D75-4AD3-B11E-7ACAB46FAB12}" srcOrd="0" destOrd="0" presId="urn:microsoft.com/office/officeart/2011/layout/HexagonRadial"/>
    <dgm:cxn modelId="{3C7218D7-F751-42F8-92E5-0396BCA6238D}" type="presParOf" srcId="{CBF769EA-7533-4FA1-AE8D-AB5B4E4DB0E5}" destId="{0839C343-03C6-4088-A9D8-0F9EAC6D92B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D1B8FA-2F53-49D9-BC4C-1EF321C4D4C9}">
      <dsp:nvSpPr>
        <dsp:cNvPr id="0" name=""/>
        <dsp:cNvSpPr/>
      </dsp:nvSpPr>
      <dsp:spPr>
        <a:xfrm>
          <a:off x="2127156" y="1089168"/>
          <a:ext cx="2524783" cy="252478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مهارات تدريس التريبة البدنية </a:t>
          </a:r>
          <a:endParaRPr lang="ar-SA" sz="2800" kern="1200" dirty="0"/>
        </a:p>
      </dsp:txBody>
      <dsp:txXfrm>
        <a:off x="2496902" y="1458914"/>
        <a:ext cx="1785291" cy="1785291"/>
      </dsp:txXfrm>
    </dsp:sp>
    <dsp:sp modelId="{C667D85C-A496-4453-9072-FB7C1154A6BF}">
      <dsp:nvSpPr>
        <dsp:cNvPr id="0" name=""/>
        <dsp:cNvSpPr/>
      </dsp:nvSpPr>
      <dsp:spPr>
        <a:xfrm>
          <a:off x="2758352" y="77895"/>
          <a:ext cx="1262391" cy="1262391"/>
        </a:xfrm>
        <a:prstGeom prst="ellipse">
          <a:avLst/>
        </a:prstGeom>
        <a:solidFill>
          <a:schemeClr val="accent3">
            <a:alpha val="50000"/>
            <a:hueOff val="-227471"/>
            <a:satOff val="-938"/>
            <a:lumOff val="-19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إعطاء التعليمات</a:t>
          </a:r>
          <a:endParaRPr lang="ar-SA" sz="1900" kern="1200" dirty="0"/>
        </a:p>
      </dsp:txBody>
      <dsp:txXfrm>
        <a:off x="2943225" y="262768"/>
        <a:ext cx="892645" cy="892645"/>
      </dsp:txXfrm>
    </dsp:sp>
    <dsp:sp modelId="{DA359215-6B57-41D0-9624-580CFB7E6366}">
      <dsp:nvSpPr>
        <dsp:cNvPr id="0" name=""/>
        <dsp:cNvSpPr/>
      </dsp:nvSpPr>
      <dsp:spPr>
        <a:xfrm>
          <a:off x="4320432" y="1212813"/>
          <a:ext cx="1262391" cy="1262391"/>
        </a:xfrm>
        <a:prstGeom prst="ellipse">
          <a:avLst/>
        </a:prstGeom>
        <a:solidFill>
          <a:schemeClr val="accent3">
            <a:alpha val="50000"/>
            <a:hueOff val="-454943"/>
            <a:satOff val="-1876"/>
            <a:lumOff val="-39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التصور الذهني</a:t>
          </a:r>
          <a:endParaRPr lang="ar-SA" sz="1900" kern="1200" dirty="0"/>
        </a:p>
      </dsp:txBody>
      <dsp:txXfrm>
        <a:off x="4505305" y="1397686"/>
        <a:ext cx="892645" cy="892645"/>
      </dsp:txXfrm>
    </dsp:sp>
    <dsp:sp modelId="{F3D694AE-341E-44E2-B273-A926B9B916A2}">
      <dsp:nvSpPr>
        <dsp:cNvPr id="0" name=""/>
        <dsp:cNvSpPr/>
      </dsp:nvSpPr>
      <dsp:spPr>
        <a:xfrm>
          <a:off x="3723771" y="3049149"/>
          <a:ext cx="1262391" cy="1262391"/>
        </a:xfrm>
        <a:prstGeom prst="ellipse">
          <a:avLst/>
        </a:prstGeom>
        <a:solidFill>
          <a:schemeClr val="accent3">
            <a:alpha val="50000"/>
            <a:hueOff val="-682414"/>
            <a:satOff val="-2813"/>
            <a:lumOff val="-59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الشروح</a:t>
          </a:r>
          <a:endParaRPr lang="ar-SA" sz="1900" kern="1200" dirty="0"/>
        </a:p>
      </dsp:txBody>
      <dsp:txXfrm>
        <a:off x="3908644" y="3234022"/>
        <a:ext cx="892645" cy="892645"/>
      </dsp:txXfrm>
    </dsp:sp>
    <dsp:sp modelId="{85694598-D46A-4676-9F8E-54DD694A3CE5}">
      <dsp:nvSpPr>
        <dsp:cNvPr id="0" name=""/>
        <dsp:cNvSpPr/>
      </dsp:nvSpPr>
      <dsp:spPr>
        <a:xfrm>
          <a:off x="1792933" y="3049149"/>
          <a:ext cx="1262391" cy="1262391"/>
        </a:xfrm>
        <a:prstGeom prst="ellipse">
          <a:avLst/>
        </a:prstGeom>
        <a:solidFill>
          <a:schemeClr val="accent3">
            <a:alpha val="50000"/>
            <a:hueOff val="-909886"/>
            <a:satOff val="-3751"/>
            <a:lumOff val="-78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العروض التوضيحية</a:t>
          </a:r>
          <a:endParaRPr lang="ar-SA" sz="1900" kern="1200" dirty="0"/>
        </a:p>
      </dsp:txBody>
      <dsp:txXfrm>
        <a:off x="1977806" y="3234022"/>
        <a:ext cx="892645" cy="892645"/>
      </dsp:txXfrm>
    </dsp:sp>
    <dsp:sp modelId="{F4FD38EC-0F79-4D0A-9E2F-3898EF5B495A}">
      <dsp:nvSpPr>
        <dsp:cNvPr id="0" name=""/>
        <dsp:cNvSpPr/>
      </dsp:nvSpPr>
      <dsp:spPr>
        <a:xfrm>
          <a:off x="1196271" y="1212813"/>
          <a:ext cx="1262391" cy="1262391"/>
        </a:xfrm>
        <a:prstGeom prst="ellipse">
          <a:avLst/>
        </a:prstGeom>
        <a:solidFill>
          <a:schemeClr val="accent3">
            <a:alpha val="50000"/>
            <a:hueOff val="-1137357"/>
            <a:satOff val="-4689"/>
            <a:lumOff val="-983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900" kern="1200" dirty="0" smtClean="0"/>
            <a:t>طرح وتوجيه الاسئلة</a:t>
          </a:r>
          <a:endParaRPr lang="ar-SA" sz="1900" kern="1200" dirty="0"/>
        </a:p>
      </dsp:txBody>
      <dsp:txXfrm>
        <a:off x="1381144" y="1397686"/>
        <a:ext cx="892645" cy="8926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76B13-0DD1-45B8-998C-972986D27EAB}">
      <dsp:nvSpPr>
        <dsp:cNvPr id="0" name=""/>
        <dsp:cNvSpPr/>
      </dsp:nvSpPr>
      <dsp:spPr>
        <a:xfrm>
          <a:off x="1852766" y="1276653"/>
          <a:ext cx="1622682" cy="140368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أخطاء شائعة بدرس التربية البدنية </a:t>
          </a:r>
          <a:endParaRPr lang="ar-SA" sz="1800" kern="1200" dirty="0"/>
        </a:p>
      </dsp:txBody>
      <dsp:txXfrm>
        <a:off x="2121667" y="1509263"/>
        <a:ext cx="1084880" cy="938465"/>
      </dsp:txXfrm>
    </dsp:sp>
    <dsp:sp modelId="{480C2844-FBF6-4DAF-B945-F1A878474AD6}">
      <dsp:nvSpPr>
        <dsp:cNvPr id="0" name=""/>
        <dsp:cNvSpPr/>
      </dsp:nvSpPr>
      <dsp:spPr>
        <a:xfrm>
          <a:off x="2868877" y="605084"/>
          <a:ext cx="612233" cy="5275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9A6C9C-36B1-4DD8-89B5-5B2670A026DB}">
      <dsp:nvSpPr>
        <dsp:cNvPr id="0" name=""/>
        <dsp:cNvSpPr/>
      </dsp:nvSpPr>
      <dsp:spPr>
        <a:xfrm>
          <a:off x="2002238" y="0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التقديم المعرفي</a:t>
          </a:r>
          <a:endParaRPr lang="ar-SA" sz="1800" kern="1200" dirty="0"/>
        </a:p>
      </dsp:txBody>
      <dsp:txXfrm>
        <a:off x="2222610" y="190648"/>
        <a:ext cx="889032" cy="769116"/>
      </dsp:txXfrm>
    </dsp:sp>
    <dsp:sp modelId="{1CCDCF4E-1AAE-4AE4-97B5-7E9BC9994FD7}">
      <dsp:nvSpPr>
        <dsp:cNvPr id="0" name=""/>
        <dsp:cNvSpPr/>
      </dsp:nvSpPr>
      <dsp:spPr>
        <a:xfrm>
          <a:off x="3583400" y="1591266"/>
          <a:ext cx="612233" cy="5275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5745B-03D1-43CC-AAA6-97DC84EBCA5F}">
      <dsp:nvSpPr>
        <dsp:cNvPr id="0" name=""/>
        <dsp:cNvSpPr/>
      </dsp:nvSpPr>
      <dsp:spPr>
        <a:xfrm>
          <a:off x="3221798" y="707581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التقديم البصري</a:t>
          </a:r>
          <a:endParaRPr lang="ar-SA" sz="1800" kern="1200" dirty="0"/>
        </a:p>
      </dsp:txBody>
      <dsp:txXfrm>
        <a:off x="3442170" y="898229"/>
        <a:ext cx="889032" cy="769116"/>
      </dsp:txXfrm>
    </dsp:sp>
    <dsp:sp modelId="{BED9E592-EA16-4D82-858B-A07547DFBBA9}">
      <dsp:nvSpPr>
        <dsp:cNvPr id="0" name=""/>
        <dsp:cNvSpPr/>
      </dsp:nvSpPr>
      <dsp:spPr>
        <a:xfrm>
          <a:off x="3087046" y="2704479"/>
          <a:ext cx="612233" cy="5275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8C233A-A9B6-4974-BB64-9B206C3CE5E4}">
      <dsp:nvSpPr>
        <dsp:cNvPr id="0" name=""/>
        <dsp:cNvSpPr/>
      </dsp:nvSpPr>
      <dsp:spPr>
        <a:xfrm>
          <a:off x="3221798" y="2098603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التشكيلات و إدارة الدرس</a:t>
          </a:r>
          <a:endParaRPr lang="ar-SA" sz="1800" kern="1200" dirty="0"/>
        </a:p>
      </dsp:txBody>
      <dsp:txXfrm>
        <a:off x="3442170" y="2289251"/>
        <a:ext cx="889032" cy="769116"/>
      </dsp:txXfrm>
    </dsp:sp>
    <dsp:sp modelId="{0A53CF39-CC1F-449A-A52D-2708BADB0FFF}">
      <dsp:nvSpPr>
        <dsp:cNvPr id="0" name=""/>
        <dsp:cNvSpPr/>
      </dsp:nvSpPr>
      <dsp:spPr>
        <a:xfrm>
          <a:off x="1855785" y="2820035"/>
          <a:ext cx="612233" cy="5275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8CD068-B562-4C00-87C7-DF01168D4F33}">
      <dsp:nvSpPr>
        <dsp:cNvPr id="0" name=""/>
        <dsp:cNvSpPr/>
      </dsp:nvSpPr>
      <dsp:spPr>
        <a:xfrm>
          <a:off x="2002238" y="2806976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الاصطلاح و النداء و التمرينات</a:t>
          </a:r>
          <a:endParaRPr lang="ar-SA" sz="1800" kern="1200" dirty="0"/>
        </a:p>
      </dsp:txBody>
      <dsp:txXfrm>
        <a:off x="2222610" y="2997624"/>
        <a:ext cx="889032" cy="769116"/>
      </dsp:txXfrm>
    </dsp:sp>
    <dsp:sp modelId="{D786E980-7D75-4AD3-B11E-7ACAB46FAB12}">
      <dsp:nvSpPr>
        <dsp:cNvPr id="0" name=""/>
        <dsp:cNvSpPr/>
      </dsp:nvSpPr>
      <dsp:spPr>
        <a:xfrm>
          <a:off x="1129560" y="1834249"/>
          <a:ext cx="612233" cy="527519"/>
        </a:xfrm>
        <a:prstGeom prst="hexagon">
          <a:avLst>
            <a:gd name="adj" fmla="val 28900"/>
            <a:gd name="vf" fmla="val 11547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E88EC8-B23E-4959-ABC1-4A9982E291C1}">
      <dsp:nvSpPr>
        <dsp:cNvPr id="0" name=""/>
        <dsp:cNvSpPr/>
      </dsp:nvSpPr>
      <dsp:spPr>
        <a:xfrm>
          <a:off x="777017" y="2099394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متابعة التطبيق </a:t>
          </a:r>
          <a:endParaRPr lang="ar-SA" sz="1800" kern="1200" dirty="0"/>
        </a:p>
      </dsp:txBody>
      <dsp:txXfrm>
        <a:off x="997389" y="2290042"/>
        <a:ext cx="889032" cy="769116"/>
      </dsp:txXfrm>
    </dsp:sp>
    <dsp:sp modelId="{0839C343-03C6-4088-A9D8-0F9EAC6D92BA}">
      <dsp:nvSpPr>
        <dsp:cNvPr id="0" name=""/>
        <dsp:cNvSpPr/>
      </dsp:nvSpPr>
      <dsp:spPr>
        <a:xfrm>
          <a:off x="777017" y="705998"/>
          <a:ext cx="1329776" cy="1150412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شخصية</a:t>
          </a:r>
          <a:endParaRPr lang="ar-SA" sz="1800" kern="1200" dirty="0"/>
        </a:p>
      </dsp:txBody>
      <dsp:txXfrm>
        <a:off x="997389" y="896646"/>
        <a:ext cx="889032" cy="769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أفكار متشعبة على شكل سداسي"/>
  <dgm:desc val="يُستخدم لعرض عملية ذات خطوات متسلسلة متعلقة بفكرة أساسية أو موضوع أساسي. يمكن استخدام ستة أشكال من المستوى 2 كحد أقصى. وهو ملائم للاستخدام مع مجموعات صغيرة من النصوص. لا يتم عرض النص غير المستخدَم إلا أنه يبقى متوفرًا إذا قمت بالتبديل بين التخطيطات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4106A3-DADD-4BBE-A653-0EE7A3EB7BA7}" type="datetimeFigureOut">
              <a:rPr lang="ar-SA" smtClean="0"/>
              <a:pPr/>
              <a:t>02/05/35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ADE8FD-03AA-469F-8B52-38CBAD4847A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تدريس </a:t>
            </a:r>
            <a:r>
              <a:rPr lang="ar-SA" dirty="0" smtClean="0"/>
              <a:t>التربية البدنية : التنفيذ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936104"/>
          </a:xfrm>
        </p:spPr>
        <p:txBody>
          <a:bodyPr/>
          <a:lstStyle/>
          <a:p>
            <a:r>
              <a:rPr lang="ar-SA" dirty="0" smtClean="0"/>
              <a:t>د</a:t>
            </a:r>
            <a:r>
              <a:rPr lang="ar-SA" dirty="0" smtClean="0"/>
              <a:t>. راشد محمد بن جساس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2627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رابعاً: مهارة العروض التوضيحية وتقديمها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أهمية استخدام النماذج التوضيحية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تعطي صورة مرئية واضحة </a:t>
            </a:r>
            <a:r>
              <a:rPr lang="ar-SA" dirty="0"/>
              <a:t>للمهارة التعليمية فتعمق فهم المهارة. 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تأكد على نقاط فنية معينة.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أداة لتعزيز عملية التعلم.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تلخيص لما تم تعلمه بالدرس ، وإعطاء الفرصة للتلاميذ لعرض ما تعلموه.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عوامل تؤثر على تقديم العروض والنماذج:</a:t>
            </a:r>
          </a:p>
          <a:p>
            <a:r>
              <a:rPr lang="ar-SA" dirty="0"/>
              <a:t>زاوية رؤية النموذج </a:t>
            </a:r>
            <a:r>
              <a:rPr lang="ar-SA" dirty="0" smtClean="0"/>
              <a:t>، و العبارات المستخدمة لتقديم العرض. </a:t>
            </a:r>
          </a:p>
          <a:p>
            <a:pPr marL="0" indent="0">
              <a:buNone/>
            </a:pPr>
            <a:r>
              <a:rPr lang="ar-SA" dirty="0" smtClean="0"/>
              <a:t>الشمس ، تشكيلات وقوف الطلاب ، اطوال جسم الطلاب</a:t>
            </a:r>
            <a:endParaRPr lang="ar-SA" dirty="0"/>
          </a:p>
          <a:p>
            <a:r>
              <a:rPr lang="ar-SA" dirty="0" smtClean="0"/>
              <a:t>اختيار </a:t>
            </a:r>
            <a:r>
              <a:rPr lang="ar-SA" dirty="0"/>
              <a:t>الشخص المناسب لتقديم العرض</a:t>
            </a:r>
            <a:r>
              <a:rPr lang="ar-SA" dirty="0" smtClean="0"/>
              <a:t>.</a:t>
            </a:r>
          </a:p>
          <a:p>
            <a:pPr marL="0" indent="0">
              <a:buNone/>
            </a:pPr>
            <a:r>
              <a:rPr lang="ar-SA" dirty="0" smtClean="0"/>
              <a:t>هل افضل ان يقدم النموذج التوضيحي المعلم او الطالب؟ </a:t>
            </a:r>
            <a:endParaRPr lang="ar-SA" dirty="0"/>
          </a:p>
          <a:p>
            <a:r>
              <a:rPr lang="ar-SA" dirty="0" smtClean="0"/>
              <a:t>التوقيت المناسب للعرض. </a:t>
            </a:r>
          </a:p>
          <a:p>
            <a:pPr marL="0" indent="0">
              <a:buNone/>
            </a:pPr>
            <a:r>
              <a:rPr lang="ar-SA" dirty="0" smtClean="0"/>
              <a:t>قبل الجزء التعليمي ، اثناء التطبيقي ، و في الختامي</a:t>
            </a:r>
            <a:endParaRPr lang="ar-SA" dirty="0"/>
          </a:p>
          <a:p>
            <a:endParaRPr lang="ar-SA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17032"/>
            <a:ext cx="247650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499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خامساً: مهارة طرح الاسئلة و توجيهها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 smtClean="0"/>
              <a:t>أهمية استخدام الاسئلة التعليمية: </a:t>
            </a:r>
          </a:p>
          <a:p>
            <a:r>
              <a:rPr lang="ar-SA" dirty="0" smtClean="0"/>
              <a:t> تحفز الطالب على التفكير و تركيز الانتباه على النقاط الاساسية من المهارة التعليمية. </a:t>
            </a:r>
          </a:p>
          <a:p>
            <a:endParaRPr lang="ar-SA" dirty="0" smtClean="0"/>
          </a:p>
          <a:p>
            <a:r>
              <a:rPr lang="ar-SA" b="1" dirty="0"/>
              <a:t>عند طرح الاسئلة يجب مراعاته العوامل التالية: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عدم الاكثار من الاسئلة المغلقة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استخدام الألفاظ والعبارات الصحيحة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إعطاء فرصة من الوقت للإجابة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إشراك جميع الطلاب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مناسبة مستوى الاسئلة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التتابع المنطقي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/>
              <a:t>تشجيع الاجابات الصحيحة ، والتسامح مع الاجابات الخاطئة</a:t>
            </a:r>
          </a:p>
          <a:p>
            <a:endParaRPr lang="ar-SA" dirty="0" smtClean="0"/>
          </a:p>
          <a:p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378409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SA" b="1" dirty="0" smtClean="0"/>
              <a:t>أغراض استخدام الاسئلة التعليمية في درس التربية البدنية : </a:t>
            </a:r>
          </a:p>
          <a:p>
            <a:r>
              <a:rPr lang="ar-SA" u="sng" dirty="0" smtClean="0"/>
              <a:t>تقييم الفهم و المعرفة . </a:t>
            </a:r>
          </a:p>
          <a:p>
            <a:pPr marL="0" indent="0">
              <a:buNone/>
            </a:pPr>
            <a:r>
              <a:rPr lang="ar-SA" dirty="0" smtClean="0"/>
              <a:t>متى تستخدم هذه المهارة؟</a:t>
            </a:r>
          </a:p>
          <a:p>
            <a:r>
              <a:rPr lang="ar-SA" u="sng" dirty="0" smtClean="0"/>
              <a:t>تركيز الانتباه .</a:t>
            </a:r>
          </a:p>
          <a:p>
            <a:pPr marL="0" indent="0">
              <a:buNone/>
            </a:pPr>
            <a:r>
              <a:rPr lang="ar-SA" dirty="0" smtClean="0"/>
              <a:t>اذكر ثلاث نقاط مهمة لأداة مهارة تمرير عصا التتابع في اللعاب القوى؟)</a:t>
            </a:r>
          </a:p>
          <a:p>
            <a:r>
              <a:rPr lang="ar-SA" u="sng" dirty="0" smtClean="0"/>
              <a:t>تشجيع التفكير.</a:t>
            </a:r>
          </a:p>
          <a:p>
            <a:pPr marL="0" indent="0">
              <a:buNone/>
            </a:pPr>
            <a:r>
              <a:rPr lang="ar-SA" dirty="0" smtClean="0"/>
              <a:t>كيف تتجنب سقوط عصا التتابع اثناء تمريرها ؟ </a:t>
            </a:r>
          </a:p>
          <a:p>
            <a:r>
              <a:rPr lang="ar-SA" u="sng" dirty="0" smtClean="0"/>
              <a:t>تطوير مهارة تقييم الذات و الزملاء .</a:t>
            </a:r>
          </a:p>
          <a:p>
            <a:pPr marL="0" indent="0">
              <a:buNone/>
            </a:pPr>
            <a:r>
              <a:rPr lang="ar-SA" dirty="0" smtClean="0"/>
              <a:t>هل يمكن زيادة سرعتك عند تسليم العصا؟</a:t>
            </a:r>
          </a:p>
        </p:txBody>
      </p:sp>
    </p:spTree>
    <p:extLst>
      <p:ext uri="{BB962C8B-B14F-4D97-AF65-F5344CB8AC3E}">
        <p14:creationId xmlns:p14="http://schemas.microsoft.com/office/powerpoint/2010/main" val="351486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انواع الاسئلة : </a:t>
            </a:r>
          </a:p>
          <a:p>
            <a:r>
              <a:rPr lang="ar-SA" dirty="0"/>
              <a:t>مغلقة : تطلب إجابات محددة (نعم ، لا ) . </a:t>
            </a:r>
          </a:p>
          <a:p>
            <a:pPr marL="0" indent="0">
              <a:buNone/>
            </a:pPr>
            <a:r>
              <a:rPr lang="ar-SA" dirty="0"/>
              <a:t>مثال: يسمح بتسليم اللاعب لعصا التتابع بعد منطقة التسليم؟ </a:t>
            </a:r>
          </a:p>
          <a:p>
            <a:r>
              <a:rPr lang="ar-SA" dirty="0"/>
              <a:t>مفتوحة: تطلب شرح مفصل للإجابة الصحيحة. </a:t>
            </a:r>
          </a:p>
          <a:p>
            <a:pPr marL="0" indent="0">
              <a:buNone/>
            </a:pPr>
            <a:r>
              <a:rPr lang="ar-SA" dirty="0"/>
              <a:t>مثال: اذكر ثلاث نقاط مهمة في مهارة تسليم عصا التتابع؟)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8095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سادساً: مهارة الارشاد والتوجيه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تهدف إلى تزويد الطلاب بالمعلومات عن أداؤهم الفعلي و توجيههم نحو الاداء المراد تعلمه.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35695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الاخطاء الشائعة في تدريس التربية البدنية 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025321"/>
              </p:ext>
            </p:extLst>
          </p:nvPr>
        </p:nvGraphicFramePr>
        <p:xfrm>
          <a:off x="1187624" y="2315056"/>
          <a:ext cx="5328592" cy="3957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292080" y="6237312"/>
            <a:ext cx="352839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مرجع: ابو نمرة وسعادة، 2009 ، 51-52)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80862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ar-SA" b="1" dirty="0" smtClean="0"/>
              <a:t>مثال عملي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/>
          <a:lstStyle/>
          <a:p>
            <a:pPr>
              <a:buNone/>
            </a:pPr>
            <a:r>
              <a:rPr lang="ar-SA" b="1" dirty="0" smtClean="0"/>
              <a:t>هدف الدرس (المهاري) : </a:t>
            </a:r>
          </a:p>
          <a:p>
            <a:pPr>
              <a:buNone/>
            </a:pPr>
            <a:r>
              <a:rPr lang="ar-SA" dirty="0" smtClean="0"/>
              <a:t> </a:t>
            </a:r>
            <a:r>
              <a:rPr lang="ar-SA" sz="2400" dirty="0" smtClean="0"/>
              <a:t>أن يمرر الطالب عصا التتابع بطريقة صحيحة في المنطقة المحددة لسباق 400 متر تتابع. </a:t>
            </a:r>
          </a:p>
          <a:p>
            <a:pPr marL="0" indent="0">
              <a:buNone/>
            </a:pPr>
            <a:endParaRPr lang="ar-SA" dirty="0"/>
          </a:p>
        </p:txBody>
      </p:sp>
      <p:pic>
        <p:nvPicPr>
          <p:cNvPr id="4" name="Picture 3" descr="طريقة تسليم عصا التتابع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214686"/>
            <a:ext cx="4127618" cy="3147912"/>
          </a:xfrm>
          <a:prstGeom prst="rect">
            <a:avLst/>
          </a:prstGeom>
        </p:spPr>
      </p:pic>
      <p:pic>
        <p:nvPicPr>
          <p:cNvPr id="5" name="Picture 4" descr="طريقة العدو في سباقات التتابع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5582" y="3357562"/>
            <a:ext cx="4318418" cy="278607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المراجع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ابو نمرة ، خميس ؛ سعادة ، نايف (2009) ال</a:t>
            </a:r>
            <a:r>
              <a:rPr lang="ar-SA" i="1" dirty="0"/>
              <a:t>تربية الرياضية وطرائق تدريسها</a:t>
            </a:r>
            <a:r>
              <a:rPr lang="ar-SA" dirty="0"/>
              <a:t> ، مصر : الشركة العربية المتحدة للتسويق والتوريدات ، ص. 51-52</a:t>
            </a:r>
            <a:r>
              <a:rPr lang="ar-SA" dirty="0" smtClean="0"/>
              <a:t>.</a:t>
            </a:r>
          </a:p>
          <a:p>
            <a:r>
              <a:rPr lang="ar-SA" dirty="0" err="1" smtClean="0"/>
              <a:t>البساطي</a:t>
            </a:r>
            <a:r>
              <a:rPr lang="ar-SA" dirty="0" smtClean="0"/>
              <a:t> ، امر الله (2009) </a:t>
            </a:r>
            <a:r>
              <a:rPr lang="ar-SA" i="1" dirty="0" smtClean="0"/>
              <a:t>التدريس في التريبة البدنية و الرياضة </a:t>
            </a:r>
            <a:r>
              <a:rPr lang="ar-SA" dirty="0" smtClean="0"/>
              <a:t>، المملكة العربية السعودية : جامعة الملك سعود للنشر العلمي والطباعة ، ص. 57-74 . </a:t>
            </a:r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34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ar-SA" b="1" dirty="0" smtClean="0"/>
              <a:t>نموذج لمهارات تدريس التربية البدنية </a:t>
            </a:r>
            <a:endParaRPr lang="ar-SA" b="1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0197000"/>
              </p:ext>
            </p:extLst>
          </p:nvPr>
        </p:nvGraphicFramePr>
        <p:xfrm>
          <a:off x="971600" y="1916832"/>
          <a:ext cx="6779096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964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اولاً: التصور الذهني للدرس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 smtClean="0"/>
              <a:t>التصور الذهني للدرس يسهم بتحلل محتوى انشطة التعلم 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المواقف التعليمية اللازمة لتحقيق اهداف الدرس ؟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التتابع المنطقي للمواقف التعليمية و التطبيقية ؟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قدرات الطلاب و مستواهم المهاري ؟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ما الزمن المتوقع لتحقيق التعلم ؟ 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31019"/>
            <a:ext cx="3456384" cy="2310349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15604"/>
            <a:ext cx="3911074" cy="232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1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ثانيا : إعطاء التعليمات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65156"/>
          </a:xfrm>
        </p:spPr>
        <p:txBody>
          <a:bodyPr/>
          <a:lstStyle/>
          <a:p>
            <a:pPr>
              <a:buNone/>
            </a:pPr>
            <a:r>
              <a:rPr lang="ar-SA" b="1" dirty="0" smtClean="0"/>
              <a:t>قانون ت 4 </a:t>
            </a:r>
            <a:r>
              <a:rPr lang="ar-SA" dirty="0" smtClean="0"/>
              <a:t>لإدارة المعلومات بدرس التربية البدنية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grpSp>
        <p:nvGrpSpPr>
          <p:cNvPr id="14" name="Group 13"/>
          <p:cNvGrpSpPr/>
          <p:nvPr/>
        </p:nvGrpSpPr>
        <p:grpSpPr>
          <a:xfrm>
            <a:off x="928662" y="3071810"/>
            <a:ext cx="7715304" cy="928694"/>
            <a:chOff x="928662" y="3500438"/>
            <a:chExt cx="7715304" cy="928694"/>
          </a:xfrm>
        </p:grpSpPr>
        <p:sp>
          <p:nvSpPr>
            <p:cNvPr id="6" name="Oval 5"/>
            <p:cNvSpPr/>
            <p:nvPr/>
          </p:nvSpPr>
          <p:spPr>
            <a:xfrm>
              <a:off x="928662" y="3571876"/>
              <a:ext cx="1357322" cy="85725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 smtClean="0"/>
                <a:t>تغذية راجعة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143240" y="3571876"/>
              <a:ext cx="1143008" cy="78581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 smtClean="0"/>
                <a:t>تذكير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5572132" y="3571876"/>
              <a:ext cx="1143008" cy="785818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2400" dirty="0" smtClean="0"/>
                <a:t>تبليغ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7572396" y="3500438"/>
              <a:ext cx="1071570" cy="85725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lvl="0"/>
              <a:r>
                <a:rPr lang="ar-SA" sz="2400" dirty="0" smtClean="0"/>
                <a:t>تحديد</a:t>
              </a:r>
              <a:endParaRPr lang="ar-SA" sz="2400" dirty="0"/>
            </a:p>
          </p:txBody>
        </p:sp>
        <p:sp>
          <p:nvSpPr>
            <p:cNvPr id="11" name="Plus 10"/>
            <p:cNvSpPr/>
            <p:nvPr/>
          </p:nvSpPr>
          <p:spPr>
            <a:xfrm>
              <a:off x="2357422" y="3643314"/>
              <a:ext cx="714380" cy="64294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Plus 11"/>
            <p:cNvSpPr/>
            <p:nvPr/>
          </p:nvSpPr>
          <p:spPr>
            <a:xfrm>
              <a:off x="6786578" y="3643314"/>
              <a:ext cx="714380" cy="642942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Equal 12"/>
            <p:cNvSpPr/>
            <p:nvPr/>
          </p:nvSpPr>
          <p:spPr>
            <a:xfrm>
              <a:off x="4429124" y="3643314"/>
              <a:ext cx="1071570" cy="571504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ar-SA" b="1" dirty="0" smtClean="0"/>
              <a:t>قانون ت 4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r>
              <a:rPr lang="ar-SA" b="1" dirty="0" smtClean="0"/>
              <a:t>مرحلة التحديد </a:t>
            </a:r>
            <a:r>
              <a:rPr lang="ar-SA" dirty="0" smtClean="0"/>
              <a:t>تشمل</a:t>
            </a:r>
            <a:r>
              <a:rPr lang="ar-SA" b="1" dirty="0" smtClean="0"/>
              <a:t>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معلومات فنية مرتبطة بالمهارة ( حجم العصا ، طول منطقة تبادل العصا ، مكانها على المضمار ، ندائات خاصة 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تعليمات إدارية صفية (مكان تنفيذ المهارة ، اتجاه الجري ، عدد الطلاب المشاركين في التمرين ،،، الخ)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تعليمات إدارية مدرسية (نزول الطلاب من الصف ، تغيير الملابس ، اخذ الغياب ،، الخ )</a:t>
            </a:r>
          </a:p>
          <a:p>
            <a:pPr marL="514350" indent="-514350">
              <a:buFont typeface="+mj-lt"/>
              <a:buAutoNum type="arabicPeriod"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ar-SA" b="1" dirty="0" smtClean="0"/>
              <a:t>قانون ت 4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ar-SA" b="1" dirty="0" smtClean="0"/>
              <a:t>مرحلة التبليغ </a:t>
            </a:r>
            <a:r>
              <a:rPr lang="ar-SA" dirty="0" smtClean="0"/>
              <a:t>تتطلب ان تكون التعليمات: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مختصرة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واضحة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مباشرة </a:t>
            </a: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b="1" dirty="0" smtClean="0"/>
              <a:t>يمكن زيادة استيعاب المتعلم للتعليمات عند استخدام : </a:t>
            </a:r>
          </a:p>
          <a:p>
            <a:pPr marL="514350" indent="-514350"/>
            <a:r>
              <a:rPr lang="ar-SA" dirty="0" smtClean="0"/>
              <a:t>نبرة صوت واضحة و متزنه</a:t>
            </a:r>
          </a:p>
          <a:p>
            <a:pPr marL="514350" indent="-514350"/>
            <a:r>
              <a:rPr lang="ar-SA" dirty="0" smtClean="0"/>
              <a:t>عبارات و مصطلحات  مألوفة </a:t>
            </a:r>
          </a:p>
          <a:p>
            <a:pPr marL="514350" indent="-514350"/>
            <a:r>
              <a:rPr lang="ar-SA" dirty="0" smtClean="0"/>
              <a:t>الصافرة</a:t>
            </a: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يجب على المعلم ان يتأكد من ان : </a:t>
            </a:r>
          </a:p>
          <a:p>
            <a:pPr marL="514350" indent="-514350">
              <a:buNone/>
            </a:pPr>
            <a:r>
              <a:rPr lang="ar-SA" dirty="0" smtClean="0"/>
              <a:t>الطلاب مستعدون لتلقي التعليمات ( الوقوف في امام الطلاب بالمنتصف)</a:t>
            </a:r>
          </a:p>
          <a:p>
            <a:pPr marL="514350" indent="-514350"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قانون ت 4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/>
              <a:t>مرحلة التذكير تشمل 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إعادة التعليمات </a:t>
            </a:r>
            <a:r>
              <a:rPr lang="ar-SA" b="1" dirty="0" smtClean="0"/>
              <a:t>الرئيسية</a:t>
            </a:r>
            <a:r>
              <a:rPr lang="ar-SA" dirty="0" smtClean="0"/>
              <a:t> على الطلاب بصورة </a:t>
            </a:r>
            <a:r>
              <a:rPr lang="ar-SA" b="1" dirty="0" smtClean="0"/>
              <a:t>منتظمة</a:t>
            </a:r>
            <a:r>
              <a:rPr lang="ar-SA" dirty="0" smtClean="0"/>
              <a:t> خلال الاداء.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/>
              <a:t>ما عدا : </a:t>
            </a:r>
            <a:r>
              <a:rPr lang="ar-SA" dirty="0" smtClean="0"/>
              <a:t>في حالة وجود خطأ في الاداء المهاري يقع به معظم الطلاب ، يجب إيقاف الدرس وتصحيح للجميع. </a:t>
            </a:r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r>
              <a:rPr lang="ar-SA" b="1" dirty="0" smtClean="0"/>
              <a:t>عوامل يجب تجنبها: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الإنشغال بتصحيح الاداء المهاري.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مغادرة المعلم لمكان الدرس ( الملعب).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إنخفاض درجة الصوت.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قانون ت 4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 smtClean="0"/>
              <a:t>مرحلة التغذية الراجعة و تشمل: </a:t>
            </a:r>
          </a:p>
          <a:p>
            <a:pPr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فردية او جماعية حسب ضروف الموقف التعليمي.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متوازنه بين نقاط القوة والضعف في اداء الطالب.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مرتبطة مباشرة بالمهارة المتعلمة.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إنطلاق الوجه ، رحابة الصدر عند تقديم التوجيه.</a:t>
            </a:r>
          </a:p>
          <a:p>
            <a:endParaRPr lang="ar-SA" dirty="0" smtClean="0"/>
          </a:p>
          <a:p>
            <a:pPr>
              <a:buNone/>
            </a:pPr>
            <a:r>
              <a:rPr lang="ar-SA" b="1" dirty="0" smtClean="0"/>
              <a:t>مثال : تسليم عصا التتابع في العاب القوى. </a:t>
            </a:r>
          </a:p>
          <a:p>
            <a:pPr>
              <a:buNone/>
            </a:pPr>
            <a:r>
              <a:rPr lang="ar-SA" dirty="0" smtClean="0"/>
              <a:t>اخطاء شائعة ( تسليم العصا خارج المنطقة المحددة ، سقوط العصا ، تأخر في تسليم العصا )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ثالثاً: مهارة الشروح 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يتصف الشرح الجيد بـ: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الاستمرارية . يجب الا يكون هناك فجوات او توقفات كثيرة ليست ضرورية.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الإيجاز والبساطة. استخدام عبارة لغوية بسيطة موجزة و مفهومه وصحيحة نحوياً.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الوضوح. تركيز الشرح على المهارة. </a:t>
            </a: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b="1" dirty="0" smtClean="0"/>
              <a:t>مدرس التربية البدنية الجيد يجذب انتباه التلاميذ ثم يقدم شرح للمهارة . 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324</TotalTime>
  <Words>794</Words>
  <Application>Microsoft Office PowerPoint</Application>
  <PresentationFormat>عرض على الشاشة (3:4)‏</PresentationFormat>
  <Paragraphs>125</Paragraphs>
  <Slides>18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تدفق</vt:lpstr>
      <vt:lpstr>مهارات تدريس التربية البدنية : التنفيذ</vt:lpstr>
      <vt:lpstr>نموذج لمهارات تدريس التربية البدنية </vt:lpstr>
      <vt:lpstr>اولاً: التصور الذهني للدرس</vt:lpstr>
      <vt:lpstr>ثانيا : إعطاء التعليمات</vt:lpstr>
      <vt:lpstr>قانون ت 4 </vt:lpstr>
      <vt:lpstr>قانون ت 4 </vt:lpstr>
      <vt:lpstr>قانون ت 4 </vt:lpstr>
      <vt:lpstr>قانون ت 4</vt:lpstr>
      <vt:lpstr>ثالثاً: مهارة الشروح </vt:lpstr>
      <vt:lpstr>رابعاً: مهارة العروض التوضيحية وتقديمها</vt:lpstr>
      <vt:lpstr>عرض تقديمي في PowerPoint</vt:lpstr>
      <vt:lpstr>خامساً: مهارة طرح الاسئلة و توجيهها </vt:lpstr>
      <vt:lpstr>عرض تقديمي في PowerPoint</vt:lpstr>
      <vt:lpstr>عرض تقديمي في PowerPoint</vt:lpstr>
      <vt:lpstr>سادساً: مهارة الارشاد والتوجيه </vt:lpstr>
      <vt:lpstr>الاخطاء الشائعة في تدريس التربية البدنية </vt:lpstr>
      <vt:lpstr>مثال عملي</vt:lpstr>
      <vt:lpstr>المراجع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تدريس في التربية البدنية</dc:title>
  <dc:creator>user</dc:creator>
  <cp:lastModifiedBy>user</cp:lastModifiedBy>
  <cp:revision>40</cp:revision>
  <dcterms:created xsi:type="dcterms:W3CDTF">2013-03-31T08:19:45Z</dcterms:created>
  <dcterms:modified xsi:type="dcterms:W3CDTF">2014-03-03T06:21:15Z</dcterms:modified>
</cp:coreProperties>
</file>