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B1A6410-4C14-4F7B-BADC-3023217550B6}" type="datetimeFigureOut">
              <a:rPr lang="en-US" smtClean="0"/>
              <a:t>11/25/2010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AF56D4F-BA2F-4719-A1B1-AAA0B6A60A5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209800"/>
            <a:ext cx="8062912" cy="2133600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/>
              <a:t>Malignant Tumors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53400" y="2250280"/>
            <a:ext cx="450056" cy="79772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</a:t>
            </a:r>
            <a:r>
              <a:rPr lang="en-US" dirty="0" err="1" smtClean="0"/>
              <a:t>Osteoclastoma</a:t>
            </a:r>
            <a:r>
              <a:rPr lang="en-US" dirty="0" smtClean="0"/>
              <a:t>, Giant cell tumor:</a:t>
            </a:r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752600"/>
            <a:ext cx="7010400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</a:t>
            </a:r>
            <a:r>
              <a:rPr lang="en-US" dirty="0" err="1" smtClean="0"/>
              <a:t>Osteosarcoma</a:t>
            </a:r>
            <a:r>
              <a:rPr lang="en-US" dirty="0" smtClean="0"/>
              <a:t> (Gross):</a:t>
            </a:r>
            <a:endParaRPr lang="en-US" dirty="0"/>
          </a:p>
        </p:txBody>
      </p:sp>
      <p:pic>
        <p:nvPicPr>
          <p:cNvPr id="4" name="Content Placeholder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58372" y="1905000"/>
            <a:ext cx="6942628" cy="44730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</a:t>
            </a:r>
            <a:r>
              <a:rPr lang="en-US" dirty="0" err="1" smtClean="0"/>
              <a:t>Osteosarcoma</a:t>
            </a:r>
            <a:r>
              <a:rPr lang="en-US" dirty="0" smtClean="0"/>
              <a:t> (Micro):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685925"/>
            <a:ext cx="7467600" cy="486638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 </a:t>
            </a:r>
            <a:r>
              <a:rPr lang="en-US" dirty="0" err="1" smtClean="0"/>
              <a:t>Squamus</a:t>
            </a:r>
            <a:r>
              <a:rPr lang="en-US" dirty="0" smtClean="0"/>
              <a:t> cell Carcinoma: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8427" y="1828800"/>
            <a:ext cx="7713573" cy="462385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5- Basal cell Carcinoma:</a:t>
            </a:r>
            <a:endParaRPr lang="en-US" dirty="0"/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40" y="1676400"/>
            <a:ext cx="7010359" cy="477707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</a:t>
            </a:r>
            <a:r>
              <a:rPr lang="en-US" dirty="0" err="1" smtClean="0"/>
              <a:t>Adenocarcinoma</a:t>
            </a:r>
            <a:r>
              <a:rPr lang="en-US" dirty="0" smtClean="0"/>
              <a:t> in colon:</a:t>
            </a:r>
            <a:endParaRPr lang="en-US" dirty="0"/>
          </a:p>
        </p:txBody>
      </p:sp>
      <p:pic>
        <p:nvPicPr>
          <p:cNvPr id="4" name="Content Placeholder 3" descr="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942263"/>
            <a:ext cx="7543800" cy="438441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 </a:t>
            </a:r>
            <a:r>
              <a:rPr lang="en-US" dirty="0" err="1" smtClean="0"/>
              <a:t>Mucoid</a:t>
            </a:r>
            <a:r>
              <a:rPr lang="en-US" dirty="0" smtClean="0"/>
              <a:t> carcinoma in colon:</a:t>
            </a:r>
            <a:endParaRPr lang="en-US" dirty="0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828800"/>
            <a:ext cx="7772400" cy="4495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8- Metastatic malignant melanoma in liver :</a:t>
            </a:r>
            <a:endParaRPr lang="en-US" dirty="0"/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5140" y="1882775"/>
            <a:ext cx="6893719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</TotalTime>
  <Words>47</Words>
  <Application>Microsoft Office PowerPoint</Application>
  <PresentationFormat>On-screen Show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Verve</vt:lpstr>
      <vt:lpstr>Malignant Tumors</vt:lpstr>
      <vt:lpstr>1- Osteoclastoma, Giant cell tumor:</vt:lpstr>
      <vt:lpstr>2- Osteosarcoma (Gross):</vt:lpstr>
      <vt:lpstr>3- Osteosarcoma (Micro):</vt:lpstr>
      <vt:lpstr>4- Squamus cell Carcinoma:</vt:lpstr>
      <vt:lpstr>5- Basal cell Carcinoma:</vt:lpstr>
      <vt:lpstr>6- Adenocarcinoma in colon:</vt:lpstr>
      <vt:lpstr>7- Mucoid carcinoma in colon:</vt:lpstr>
      <vt:lpstr>8- Metastatic malignant melanoma in liver 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Malignant Tumors</dc:title>
  <dc:creator>dell</dc:creator>
  <cp:lastModifiedBy>dell</cp:lastModifiedBy>
  <cp:revision>2</cp:revision>
  <dcterms:created xsi:type="dcterms:W3CDTF">2010-11-25T15:29:00Z</dcterms:created>
  <dcterms:modified xsi:type="dcterms:W3CDTF">2010-11-25T15:39:40Z</dcterms:modified>
</cp:coreProperties>
</file>