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diagrams/layout8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diagrams/data12.xml" ContentType="application/vnd.openxmlformats-officedocument.drawingml.diagramData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diagrams/quickStyle6.xml" ContentType="application/vnd.openxmlformats-officedocument.drawingml.diagramStyle+xml"/>
  <Override PartName="/ppt/slides/slide47.xml" ContentType="application/vnd.openxmlformats-officedocument.presentationml.slide+xml"/>
  <Override PartName="/ppt/diagrams/colors2.xml" ContentType="application/vnd.openxmlformats-officedocument.drawingml.diagramColors+xml"/>
  <Override PartName="/ppt/diagrams/drawing10.xml" ContentType="application/vnd.ms-office.drawingml.diagramDrawing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diagrams/quickStyle11.xml" ContentType="application/vnd.openxmlformats-officedocument.drawingml.diagramStyl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diagrams/layout11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diagrams/layout9.xml" ContentType="application/vnd.openxmlformats-officedocument.drawingml.diagram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0.xml" ContentType="application/vnd.openxmlformats-officedocument.drawingml.diagramColors+xml"/>
  <Override PartName="/ppt/slides/slide48.xml" ContentType="application/vnd.openxmlformats-officedocument.presentationml.slide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11.xml" ContentType="application/vnd.ms-office.drawingml.diagramDrawing+xml"/>
  <Override PartName="/ppt/slides/slide57.xml" ContentType="application/vnd.openxmlformats-officedocument.presentationml.slide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diagrams/colors9.xml" ContentType="application/vnd.openxmlformats-officedocument.drawingml.diagramColors+xml"/>
  <Override PartName="/ppt/diagrams/drawing8.xml" ContentType="application/vnd.ms-office.drawingml.diagramDrawing+xml"/>
  <Override PartName="/ppt/diagrams/data7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diagrams/quickStyle12.xml" ContentType="application/vnd.openxmlformats-officedocument.drawingml.diagramStyl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diagrams/layout12.xml" ContentType="application/vnd.openxmlformats-officedocument.drawingml.diagramLayout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diagrams/colors11.xml" ContentType="application/vnd.openxmlformats-officedocument.drawingml.diagramColors+xml"/>
  <Override PartName="/ppt/diagrams/colors4.xml" ContentType="application/vnd.openxmlformats-officedocument.drawingml.diagramColors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drawing9.xml" ContentType="application/vnd.ms-office.drawingml.diagramDrawing+xml"/>
  <Override PartName="/ppt/diagrams/data8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diagrams/quickStyle9.xml" ContentType="application/vnd.openxmlformats-officedocument.drawingml.diagramStyle+xml"/>
  <Override PartName="/ppt/diagrams/colors12.xml" ContentType="application/vnd.openxmlformats-officedocument.drawingml.diagramColors+xml"/>
  <Override PartName="/ppt/diagrams/colors5.xml" ContentType="application/vnd.openxmlformats-officedocument.drawingml.diagramColors+xml"/>
  <Override PartName="/ppt/diagrams/drawing12.xml" ContentType="application/vnd.ms-office.drawingml.diagramDrawing+xml"/>
  <Override PartName="/ppt/slides/slide59.xml" ContentType="application/vnd.openxmlformats-officedocument.presentationml.slide+xml"/>
  <Override PartName="/ppt/diagrams/drawing4.xml" ContentType="application/vnd.ms-office.drawingml.diagramDrawing+xml"/>
  <Override PartName="/ppt/diagrams/data3.xml" ContentType="application/vnd.openxmlformats-officedocument.drawingml.diagramData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diagrams/colors6.xml" ContentType="application/vnd.openxmlformats-officedocument.drawingml.diagramColors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diagrams/layout7.xml" ContentType="application/vnd.openxmlformats-officedocument.drawingml.diagramLayout+xml"/>
  <Override PartName="/ppt/diagrams/data11.xml" ContentType="application/vnd.openxmlformats-officedocument.drawingml.diagramData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Override PartName="/ppt/slides/slide46.xml" ContentType="application/vnd.openxmlformats-officedocument.presentationml.slide+xml"/>
  <Override PartName="/ppt/diagrams/colors1.xml" ContentType="application/vnd.openxmlformats-officedocument.drawingml.diagramColors+xml"/>
  <Override PartName="/ppt/slides/slide5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diagrams/quickStyle10.xml" ContentType="application/vnd.openxmlformats-officedocument.drawingml.diagramStyl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diagrams/layout10.xml" ContentType="application/vnd.openxmlformats-officedocument.drawingml.diagram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63"/>
  </p:notesMasterIdLst>
  <p:handoutMasterIdLst>
    <p:handoutMasterId r:id="rId64"/>
  </p:handoutMasterIdLst>
  <p:sldIdLst>
    <p:sldId id="335" r:id="rId2"/>
    <p:sldId id="414" r:id="rId3"/>
    <p:sldId id="415" r:id="rId4"/>
    <p:sldId id="418" r:id="rId5"/>
    <p:sldId id="420" r:id="rId6"/>
    <p:sldId id="419" r:id="rId7"/>
    <p:sldId id="421" r:id="rId8"/>
    <p:sldId id="422" r:id="rId9"/>
    <p:sldId id="416" r:id="rId10"/>
    <p:sldId id="423" r:id="rId11"/>
    <p:sldId id="417" r:id="rId12"/>
    <p:sldId id="424" r:id="rId13"/>
    <p:sldId id="425" r:id="rId14"/>
    <p:sldId id="426" r:id="rId15"/>
    <p:sldId id="428" r:id="rId16"/>
    <p:sldId id="427" r:id="rId17"/>
    <p:sldId id="429" r:id="rId18"/>
    <p:sldId id="430" r:id="rId19"/>
    <p:sldId id="431" r:id="rId20"/>
    <p:sldId id="434" r:id="rId21"/>
    <p:sldId id="433" r:id="rId22"/>
    <p:sldId id="435" r:id="rId23"/>
    <p:sldId id="436" r:id="rId24"/>
    <p:sldId id="438" r:id="rId25"/>
    <p:sldId id="439" r:id="rId26"/>
    <p:sldId id="437" r:id="rId27"/>
    <p:sldId id="440" r:id="rId28"/>
    <p:sldId id="441" r:id="rId29"/>
    <p:sldId id="442" r:id="rId30"/>
    <p:sldId id="443" r:id="rId31"/>
    <p:sldId id="445" r:id="rId32"/>
    <p:sldId id="446" r:id="rId33"/>
    <p:sldId id="447" r:id="rId34"/>
    <p:sldId id="448" r:id="rId35"/>
    <p:sldId id="450" r:id="rId36"/>
    <p:sldId id="444" r:id="rId37"/>
    <p:sldId id="451" r:id="rId38"/>
    <p:sldId id="452" r:id="rId39"/>
    <p:sldId id="453" r:id="rId40"/>
    <p:sldId id="454" r:id="rId41"/>
    <p:sldId id="455" r:id="rId42"/>
    <p:sldId id="457" r:id="rId43"/>
    <p:sldId id="458" r:id="rId44"/>
    <p:sldId id="459" r:id="rId45"/>
    <p:sldId id="460" r:id="rId46"/>
    <p:sldId id="462" r:id="rId47"/>
    <p:sldId id="463" r:id="rId48"/>
    <p:sldId id="464" r:id="rId49"/>
    <p:sldId id="465" r:id="rId50"/>
    <p:sldId id="461" r:id="rId51"/>
    <p:sldId id="466" r:id="rId52"/>
    <p:sldId id="468" r:id="rId53"/>
    <p:sldId id="470" r:id="rId54"/>
    <p:sldId id="471" r:id="rId55"/>
    <p:sldId id="472" r:id="rId56"/>
    <p:sldId id="473" r:id="rId57"/>
    <p:sldId id="469" r:id="rId58"/>
    <p:sldId id="467" r:id="rId59"/>
    <p:sldId id="475" r:id="rId60"/>
    <p:sldId id="476" r:id="rId61"/>
    <p:sldId id="31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00CC99"/>
    <a:srgbClr val="FF33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50491-3DA5-4233-80C9-76F86D4C2B5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31D06EF-AFD2-40AC-B826-AF3DE0A8EA80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sole proprietorship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1CF37-B1AF-4AFA-ADE6-CD1775089E70}" type="parTrans" cxnId="{16586C01-B465-481C-87E2-92B86985C98C}">
      <dgm:prSet/>
      <dgm:spPr/>
      <dgm:t>
        <a:bodyPr/>
        <a:lstStyle/>
        <a:p>
          <a:endParaRPr lang="en-US"/>
        </a:p>
      </dgm:t>
    </dgm:pt>
    <dgm:pt modelId="{A01E7D68-BD6D-48E2-B497-7CAE940BD09E}" type="sibTrans" cxnId="{16586C01-B465-481C-87E2-92B86985C98C}">
      <dgm:prSet/>
      <dgm:spPr/>
      <dgm:t>
        <a:bodyPr/>
        <a:lstStyle/>
        <a:p>
          <a:endParaRPr lang="en-US"/>
        </a:p>
      </dgm:t>
    </dgm:pt>
    <dgm:pt modelId="{23EE1651-8397-40A4-A00C-C2571F3C09FB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2. </a:t>
          </a:r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partnership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2F12B-B194-4DF9-B478-1A0F94086DC5}" type="parTrans" cxnId="{C7E49B7F-3C47-4B60-8626-8B57D8CE501D}">
      <dgm:prSet/>
      <dgm:spPr/>
      <dgm:t>
        <a:bodyPr/>
        <a:lstStyle/>
        <a:p>
          <a:endParaRPr lang="en-US"/>
        </a:p>
      </dgm:t>
    </dgm:pt>
    <dgm:pt modelId="{4ADE0C32-54AF-4223-8EB5-3A0B3112FAF6}" type="sibTrans" cxnId="{C7E49B7F-3C47-4B60-8626-8B57D8CE501D}">
      <dgm:prSet/>
      <dgm:spPr/>
      <dgm:t>
        <a:bodyPr/>
        <a:lstStyle/>
        <a:p>
          <a:endParaRPr lang="en-US"/>
        </a:p>
      </dgm:t>
    </dgm:pt>
    <dgm:pt modelId="{604501B0-8ACC-4C1C-BDB9-68A26A2005EE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3. </a:t>
          </a:r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corporation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ACD92-4A3B-421F-BFC7-8AD00C360074}" type="parTrans" cxnId="{2B53132D-EBCE-4E9B-9E3C-ADFAAD184302}">
      <dgm:prSet/>
      <dgm:spPr/>
      <dgm:t>
        <a:bodyPr/>
        <a:lstStyle/>
        <a:p>
          <a:endParaRPr lang="en-US"/>
        </a:p>
      </dgm:t>
    </dgm:pt>
    <dgm:pt modelId="{7E4EE86E-3D71-44AD-A64F-F54882ABA07B}" type="sibTrans" cxnId="{2B53132D-EBCE-4E9B-9E3C-ADFAAD184302}">
      <dgm:prSet/>
      <dgm:spPr/>
      <dgm:t>
        <a:bodyPr/>
        <a:lstStyle/>
        <a:p>
          <a:endParaRPr lang="en-US"/>
        </a:p>
      </dgm:t>
    </dgm:pt>
    <dgm:pt modelId="{883771EB-2BF0-4DE8-AE49-6C1A3779E95E}" type="pres">
      <dgm:prSet presAssocID="{8C850491-3DA5-4233-80C9-76F86D4C2B55}" presName="Name0" presStyleCnt="0">
        <dgm:presLayoutVars>
          <dgm:dir/>
          <dgm:resizeHandles val="exact"/>
        </dgm:presLayoutVars>
      </dgm:prSet>
      <dgm:spPr/>
    </dgm:pt>
    <dgm:pt modelId="{A10899C4-620F-4954-A092-6534C4E798D2}" type="pres">
      <dgm:prSet presAssocID="{331D06EF-AFD2-40AC-B826-AF3DE0A8EA80}" presName="composite" presStyleCnt="0"/>
      <dgm:spPr/>
    </dgm:pt>
    <dgm:pt modelId="{5CF7CE01-D42C-4FF8-B93B-2C35C7CF49E4}" type="pres">
      <dgm:prSet presAssocID="{331D06EF-AFD2-40AC-B826-AF3DE0A8EA80}" presName="bgChev" presStyleLbl="node1" presStyleIdx="0" presStyleCnt="3"/>
      <dgm:spPr>
        <a:solidFill>
          <a:srgbClr val="00CC99"/>
        </a:solidFill>
      </dgm:spPr>
    </dgm:pt>
    <dgm:pt modelId="{3287A790-47AA-4920-89A8-A92CF94606A3}" type="pres">
      <dgm:prSet presAssocID="{331D06EF-AFD2-40AC-B826-AF3DE0A8EA80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AA2F6-326F-4C3E-8D3C-29361D70920F}" type="pres">
      <dgm:prSet presAssocID="{A01E7D68-BD6D-48E2-B497-7CAE940BD09E}" presName="compositeSpace" presStyleCnt="0"/>
      <dgm:spPr/>
    </dgm:pt>
    <dgm:pt modelId="{42951C8B-3D38-4F42-A52F-1ED718B2F604}" type="pres">
      <dgm:prSet presAssocID="{23EE1651-8397-40A4-A00C-C2571F3C09FB}" presName="composite" presStyleCnt="0"/>
      <dgm:spPr/>
    </dgm:pt>
    <dgm:pt modelId="{B6BFBC85-87F5-44B1-B20D-C0506A83DDD6}" type="pres">
      <dgm:prSet presAssocID="{23EE1651-8397-40A4-A00C-C2571F3C09FB}" presName="bgChev" presStyleLbl="node1" presStyleIdx="1" presStyleCnt="3"/>
      <dgm:spPr>
        <a:solidFill>
          <a:srgbClr val="00CC99"/>
        </a:solidFill>
      </dgm:spPr>
    </dgm:pt>
    <dgm:pt modelId="{116E0C01-A70A-4D5D-AD10-93C463558E0A}" type="pres">
      <dgm:prSet presAssocID="{23EE1651-8397-40A4-A00C-C2571F3C09FB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2BE58-A777-4702-AF4D-6D88B525FED9}" type="pres">
      <dgm:prSet presAssocID="{4ADE0C32-54AF-4223-8EB5-3A0B3112FAF6}" presName="compositeSpace" presStyleCnt="0"/>
      <dgm:spPr/>
    </dgm:pt>
    <dgm:pt modelId="{32F2310C-E542-44F4-91AD-33B9F44D8B7A}" type="pres">
      <dgm:prSet presAssocID="{604501B0-8ACC-4C1C-BDB9-68A26A2005EE}" presName="composite" presStyleCnt="0"/>
      <dgm:spPr/>
    </dgm:pt>
    <dgm:pt modelId="{019A2ED1-E58C-4245-B3D5-CEB23673197A}" type="pres">
      <dgm:prSet presAssocID="{604501B0-8ACC-4C1C-BDB9-68A26A2005EE}" presName="bgChev" presStyleLbl="node1" presStyleIdx="2" presStyleCnt="3"/>
      <dgm:spPr>
        <a:solidFill>
          <a:srgbClr val="00CC99"/>
        </a:solidFill>
      </dgm:spPr>
    </dgm:pt>
    <dgm:pt modelId="{98AD2269-55BF-4A7D-B019-C5F5ED712C74}" type="pres">
      <dgm:prSet presAssocID="{604501B0-8ACC-4C1C-BDB9-68A26A2005EE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193591-E9D5-4D45-B53E-B972ACE18611}" type="presOf" srcId="{331D06EF-AFD2-40AC-B826-AF3DE0A8EA80}" destId="{3287A790-47AA-4920-89A8-A92CF94606A3}" srcOrd="0" destOrd="0" presId="urn:microsoft.com/office/officeart/2005/8/layout/chevronAccent+Icon"/>
    <dgm:cxn modelId="{16586C01-B465-481C-87E2-92B86985C98C}" srcId="{8C850491-3DA5-4233-80C9-76F86D4C2B55}" destId="{331D06EF-AFD2-40AC-B826-AF3DE0A8EA80}" srcOrd="0" destOrd="0" parTransId="{C781CF37-B1AF-4AFA-ADE6-CD1775089E70}" sibTransId="{A01E7D68-BD6D-48E2-B497-7CAE940BD09E}"/>
    <dgm:cxn modelId="{2B53132D-EBCE-4E9B-9E3C-ADFAAD184302}" srcId="{8C850491-3DA5-4233-80C9-76F86D4C2B55}" destId="{604501B0-8ACC-4C1C-BDB9-68A26A2005EE}" srcOrd="2" destOrd="0" parTransId="{960ACD92-4A3B-421F-BFC7-8AD00C360074}" sibTransId="{7E4EE86E-3D71-44AD-A64F-F54882ABA07B}"/>
    <dgm:cxn modelId="{61376992-5C50-4C92-891C-00A0E31834D8}" type="presOf" srcId="{604501B0-8ACC-4C1C-BDB9-68A26A2005EE}" destId="{98AD2269-55BF-4A7D-B019-C5F5ED712C74}" srcOrd="0" destOrd="0" presId="urn:microsoft.com/office/officeart/2005/8/layout/chevronAccent+Icon"/>
    <dgm:cxn modelId="{C7E49B7F-3C47-4B60-8626-8B57D8CE501D}" srcId="{8C850491-3DA5-4233-80C9-76F86D4C2B55}" destId="{23EE1651-8397-40A4-A00C-C2571F3C09FB}" srcOrd="1" destOrd="0" parTransId="{4032F12B-B194-4DF9-B478-1A0F94086DC5}" sibTransId="{4ADE0C32-54AF-4223-8EB5-3A0B3112FAF6}"/>
    <dgm:cxn modelId="{9C8BD5AD-5EE6-49F1-B47F-8363C9036322}" type="presOf" srcId="{8C850491-3DA5-4233-80C9-76F86D4C2B55}" destId="{883771EB-2BF0-4DE8-AE49-6C1A3779E95E}" srcOrd="0" destOrd="0" presId="urn:microsoft.com/office/officeart/2005/8/layout/chevronAccent+Icon"/>
    <dgm:cxn modelId="{05712097-14ED-4EAB-8556-9E864D1D1386}" type="presOf" srcId="{23EE1651-8397-40A4-A00C-C2571F3C09FB}" destId="{116E0C01-A70A-4D5D-AD10-93C463558E0A}" srcOrd="0" destOrd="0" presId="urn:microsoft.com/office/officeart/2005/8/layout/chevronAccent+Icon"/>
    <dgm:cxn modelId="{46E2B064-D5E8-4E5A-A756-A2EE03656ABA}" type="presParOf" srcId="{883771EB-2BF0-4DE8-AE49-6C1A3779E95E}" destId="{A10899C4-620F-4954-A092-6534C4E798D2}" srcOrd="0" destOrd="0" presId="urn:microsoft.com/office/officeart/2005/8/layout/chevronAccent+Icon"/>
    <dgm:cxn modelId="{3819803E-72F4-4045-A7FD-7481B268A7C5}" type="presParOf" srcId="{A10899C4-620F-4954-A092-6534C4E798D2}" destId="{5CF7CE01-D42C-4FF8-B93B-2C35C7CF49E4}" srcOrd="0" destOrd="0" presId="urn:microsoft.com/office/officeart/2005/8/layout/chevronAccent+Icon"/>
    <dgm:cxn modelId="{DA0AD213-25B3-4E5D-8F62-2FC95A718350}" type="presParOf" srcId="{A10899C4-620F-4954-A092-6534C4E798D2}" destId="{3287A790-47AA-4920-89A8-A92CF94606A3}" srcOrd="1" destOrd="0" presId="urn:microsoft.com/office/officeart/2005/8/layout/chevronAccent+Icon"/>
    <dgm:cxn modelId="{CB9937EC-8766-451D-8072-223D78A8B867}" type="presParOf" srcId="{883771EB-2BF0-4DE8-AE49-6C1A3779E95E}" destId="{69AAA2F6-326F-4C3E-8D3C-29361D70920F}" srcOrd="1" destOrd="0" presId="urn:microsoft.com/office/officeart/2005/8/layout/chevronAccent+Icon"/>
    <dgm:cxn modelId="{9F4EEA5F-9096-4F52-A3A5-17BF2754FEAA}" type="presParOf" srcId="{883771EB-2BF0-4DE8-AE49-6C1A3779E95E}" destId="{42951C8B-3D38-4F42-A52F-1ED718B2F604}" srcOrd="2" destOrd="0" presId="urn:microsoft.com/office/officeart/2005/8/layout/chevronAccent+Icon"/>
    <dgm:cxn modelId="{A5915F4F-EA2F-46F8-9F4A-5CA76984B3D7}" type="presParOf" srcId="{42951C8B-3D38-4F42-A52F-1ED718B2F604}" destId="{B6BFBC85-87F5-44B1-B20D-C0506A83DDD6}" srcOrd="0" destOrd="0" presId="urn:microsoft.com/office/officeart/2005/8/layout/chevronAccent+Icon"/>
    <dgm:cxn modelId="{98704204-0D5B-461C-BA00-FAFF38AA1DE6}" type="presParOf" srcId="{42951C8B-3D38-4F42-A52F-1ED718B2F604}" destId="{116E0C01-A70A-4D5D-AD10-93C463558E0A}" srcOrd="1" destOrd="0" presId="urn:microsoft.com/office/officeart/2005/8/layout/chevronAccent+Icon"/>
    <dgm:cxn modelId="{060DD2CF-18A8-493E-AACE-C4989463890D}" type="presParOf" srcId="{883771EB-2BF0-4DE8-AE49-6C1A3779E95E}" destId="{8A12BE58-A777-4702-AF4D-6D88B525FED9}" srcOrd="3" destOrd="0" presId="urn:microsoft.com/office/officeart/2005/8/layout/chevronAccent+Icon"/>
    <dgm:cxn modelId="{A88148C3-1B87-473E-91C3-8BB2724D865E}" type="presParOf" srcId="{883771EB-2BF0-4DE8-AE49-6C1A3779E95E}" destId="{32F2310C-E542-44F4-91AD-33B9F44D8B7A}" srcOrd="4" destOrd="0" presId="urn:microsoft.com/office/officeart/2005/8/layout/chevronAccent+Icon"/>
    <dgm:cxn modelId="{30D493AD-14BA-4D08-9B77-F3BBED818FD4}" type="presParOf" srcId="{32F2310C-E542-44F4-91AD-33B9F44D8B7A}" destId="{019A2ED1-E58C-4245-B3D5-CEB23673197A}" srcOrd="0" destOrd="0" presId="urn:microsoft.com/office/officeart/2005/8/layout/chevronAccent+Icon"/>
    <dgm:cxn modelId="{5F756560-B700-489C-8A67-5A9AF39845A7}" type="presParOf" srcId="{32F2310C-E542-44F4-91AD-33B9F44D8B7A}" destId="{98AD2269-55BF-4A7D-B019-C5F5ED712C7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E81A2B-BF37-46A7-9F84-458C89997E5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665A07-963B-4749-A6B4-296B0AF8972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500" dirty="0" smtClean="0">
              <a:latin typeface="Arial" panose="020B0604020202020204" pitchFamily="34" charset="0"/>
              <a:cs typeface="Arial" panose="020B0604020202020204" pitchFamily="34" charset="0"/>
            </a:rPr>
            <a:t>Workers’ compensation insurance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01E54-A793-4961-89CA-51D2EA8FC262}" type="parTrans" cxnId="{B33E2173-2C02-4513-B6AD-7DDA9C9280A0}">
      <dgm:prSet/>
      <dgm:spPr/>
      <dgm:t>
        <a:bodyPr/>
        <a:lstStyle/>
        <a:p>
          <a:endParaRPr lang="en-US"/>
        </a:p>
      </dgm:t>
    </dgm:pt>
    <dgm:pt modelId="{AE05FBF2-A594-4AA0-BBFC-6B72711DEE25}" type="sibTrans" cxnId="{B33E2173-2C02-4513-B6AD-7DDA9C9280A0}">
      <dgm:prSet/>
      <dgm:spPr/>
      <dgm:t>
        <a:bodyPr/>
        <a:lstStyle/>
        <a:p>
          <a:endParaRPr lang="en-US"/>
        </a:p>
      </dgm:t>
    </dgm:pt>
    <dgm:pt modelId="{2092ACD2-1256-40C9-83F4-38D8CA2795BE}">
      <dgm:prSet phldrT="[Text]" custT="1"/>
      <dgm:spPr>
        <a:solidFill>
          <a:srgbClr val="00CC99">
            <a:alpha val="90000"/>
          </a:srgbClr>
        </a:solidFill>
      </dgm:spPr>
      <dgm:t>
        <a:bodyPr/>
        <a:lstStyle/>
        <a:p>
          <a:r>
            <a:rPr lang="en-US" sz="2500" dirty="0" smtClean="0">
              <a:latin typeface="Arial" panose="020B0604020202020204" pitchFamily="34" charset="0"/>
              <a:cs typeface="Arial" panose="020B0604020202020204" pitchFamily="34" charset="0"/>
            </a:rPr>
            <a:t>Property insurance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B3211-6CF5-4B28-97CA-D36C6C50087F}" type="parTrans" cxnId="{D706C25E-E786-4BFC-9BAA-C51396810C2B}">
      <dgm:prSet/>
      <dgm:spPr/>
      <dgm:t>
        <a:bodyPr/>
        <a:lstStyle/>
        <a:p>
          <a:endParaRPr lang="en-US"/>
        </a:p>
      </dgm:t>
    </dgm:pt>
    <dgm:pt modelId="{89983570-CD41-42B6-A72D-F775F69D5F30}" type="sibTrans" cxnId="{D706C25E-E786-4BFC-9BAA-C51396810C2B}">
      <dgm:prSet/>
      <dgm:spPr/>
      <dgm:t>
        <a:bodyPr/>
        <a:lstStyle/>
        <a:p>
          <a:endParaRPr lang="en-US"/>
        </a:p>
      </dgm:t>
    </dgm:pt>
    <dgm:pt modelId="{4D4DB1F4-B42B-42C3-A7ED-1D95474C14BA}">
      <dgm:prSet phldrT="[Text]" custT="1"/>
      <dgm:spPr>
        <a:solidFill>
          <a:srgbClr val="00CC99">
            <a:alpha val="90000"/>
          </a:srgbClr>
        </a:solidFill>
      </dgm:spPr>
      <dgm:t>
        <a:bodyPr/>
        <a:lstStyle/>
        <a:p>
          <a:r>
            <a:rPr lang="en-US" sz="2500" dirty="0" smtClean="0">
              <a:latin typeface="Arial" panose="020B0604020202020204" pitchFamily="34" charset="0"/>
              <a:cs typeface="Arial" panose="020B0604020202020204" pitchFamily="34" charset="0"/>
            </a:rPr>
            <a:t>Liability insurance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2B749-C515-44AC-9A33-ED1869D8BBF2}" type="parTrans" cxnId="{343C77A9-37CF-4748-B90E-AB6EC4DC101A}">
      <dgm:prSet/>
      <dgm:spPr/>
      <dgm:t>
        <a:bodyPr/>
        <a:lstStyle/>
        <a:p>
          <a:endParaRPr lang="en-US"/>
        </a:p>
      </dgm:t>
    </dgm:pt>
    <dgm:pt modelId="{EFE6B1E1-BC47-4B64-B65E-2C9B6D57B844}" type="sibTrans" cxnId="{343C77A9-37CF-4748-B90E-AB6EC4DC101A}">
      <dgm:prSet/>
      <dgm:spPr/>
      <dgm:t>
        <a:bodyPr/>
        <a:lstStyle/>
        <a:p>
          <a:endParaRPr lang="en-US"/>
        </a:p>
      </dgm:t>
    </dgm:pt>
    <dgm:pt modelId="{AF8291D1-8855-4AA3-8417-44B83E102664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500" dirty="0" smtClean="0">
              <a:latin typeface="Arial" panose="020B0604020202020204" pitchFamily="34" charset="0"/>
              <a:cs typeface="Arial" panose="020B0604020202020204" pitchFamily="34" charset="0"/>
            </a:rPr>
            <a:t>Disability insurance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A9AEE8-991F-4694-B75D-38AA33BB2E45}" type="parTrans" cxnId="{314E3947-FC6E-4FF2-88BA-ED31FA3C3DCC}">
      <dgm:prSet/>
      <dgm:spPr/>
      <dgm:t>
        <a:bodyPr/>
        <a:lstStyle/>
        <a:p>
          <a:endParaRPr lang="en-US"/>
        </a:p>
      </dgm:t>
    </dgm:pt>
    <dgm:pt modelId="{EA2539B8-ED57-4583-A0A6-B0B896AAEA10}" type="sibTrans" cxnId="{314E3947-FC6E-4FF2-88BA-ED31FA3C3DCC}">
      <dgm:prSet/>
      <dgm:spPr/>
      <dgm:t>
        <a:bodyPr/>
        <a:lstStyle/>
        <a:p>
          <a:endParaRPr lang="en-US"/>
        </a:p>
      </dgm:t>
    </dgm:pt>
    <dgm:pt modelId="{BDC1AD81-F8B9-440A-9438-F4DD8AB01A2D}">
      <dgm:prSet phldrT="[Text]" custT="1"/>
      <dgm:spPr>
        <a:solidFill>
          <a:srgbClr val="00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en-US" sz="2500" dirty="0" smtClean="0">
              <a:latin typeface="Arial" panose="020B0604020202020204" pitchFamily="34" charset="0"/>
              <a:cs typeface="Arial" panose="020B0604020202020204" pitchFamily="34" charset="0"/>
            </a:rPr>
            <a:t>Product liability insurance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A1699-4A4D-4326-944B-00604F7601BF}" type="parTrans" cxnId="{5CDABA9F-1D18-4C4D-A66C-3BA33940EA5C}">
      <dgm:prSet/>
      <dgm:spPr/>
      <dgm:t>
        <a:bodyPr/>
        <a:lstStyle/>
        <a:p>
          <a:endParaRPr lang="en-US"/>
        </a:p>
      </dgm:t>
    </dgm:pt>
    <dgm:pt modelId="{8DC915DC-49B0-403D-842D-CCBC0B14793C}" type="sibTrans" cxnId="{5CDABA9F-1D18-4C4D-A66C-3BA33940EA5C}">
      <dgm:prSet/>
      <dgm:spPr/>
      <dgm:t>
        <a:bodyPr/>
        <a:lstStyle/>
        <a:p>
          <a:endParaRPr lang="en-US"/>
        </a:p>
      </dgm:t>
    </dgm:pt>
    <dgm:pt modelId="{ECD833FD-6138-40BA-A577-9E342C0E95E8}">
      <dgm:prSet phldrT="[Text]" custT="1"/>
      <dgm:spPr>
        <a:solidFill>
          <a:srgbClr val="00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en-US" sz="2500" dirty="0" smtClean="0">
              <a:latin typeface="Arial" panose="020B0604020202020204" pitchFamily="34" charset="0"/>
              <a:cs typeface="Arial" panose="020B0604020202020204" pitchFamily="34" charset="0"/>
            </a:rPr>
            <a:t>Business income insurance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0367E-4635-4B5B-85E9-DFDEBFB8BD5C}" type="parTrans" cxnId="{55923A5B-88A3-4551-B3DD-1480C4DE297D}">
      <dgm:prSet/>
      <dgm:spPr/>
      <dgm:t>
        <a:bodyPr/>
        <a:lstStyle/>
        <a:p>
          <a:endParaRPr lang="en-US"/>
        </a:p>
      </dgm:t>
    </dgm:pt>
    <dgm:pt modelId="{69D4B859-A4A3-46EE-9DC3-582AF1941CEA}" type="sibTrans" cxnId="{55923A5B-88A3-4551-B3DD-1480C4DE297D}">
      <dgm:prSet/>
      <dgm:spPr/>
      <dgm:t>
        <a:bodyPr/>
        <a:lstStyle/>
        <a:p>
          <a:endParaRPr lang="en-US"/>
        </a:p>
      </dgm:t>
    </dgm:pt>
    <dgm:pt modelId="{44801E22-8AF3-4DB2-9674-03A911F43D6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500" dirty="0" smtClean="0">
              <a:latin typeface="Arial" panose="020B0604020202020204" pitchFamily="34" charset="0"/>
              <a:cs typeface="Arial" panose="020B0604020202020204" pitchFamily="34" charset="0"/>
            </a:rPr>
            <a:t>Commercial fleet insurance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69605-B556-429A-8F8D-F1ED30C6744A}" type="parTrans" cxnId="{71CB42DC-E7AF-4E83-BB76-F5BE028562FE}">
      <dgm:prSet/>
      <dgm:spPr/>
      <dgm:t>
        <a:bodyPr/>
        <a:lstStyle/>
        <a:p>
          <a:endParaRPr lang="en-US"/>
        </a:p>
      </dgm:t>
    </dgm:pt>
    <dgm:pt modelId="{F3C3DA7A-F1AA-4882-87FD-29B71CECB361}" type="sibTrans" cxnId="{71CB42DC-E7AF-4E83-BB76-F5BE028562FE}">
      <dgm:prSet/>
      <dgm:spPr/>
      <dgm:t>
        <a:bodyPr/>
        <a:lstStyle/>
        <a:p>
          <a:endParaRPr lang="en-US"/>
        </a:p>
      </dgm:t>
    </dgm:pt>
    <dgm:pt modelId="{8009834C-3A1D-4F2C-A3D9-90A49559FD86}">
      <dgm:prSet phldrT="[Text]" custT="1"/>
      <dgm:spPr>
        <a:solidFill>
          <a:srgbClr val="00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en-US" sz="2500" dirty="0" smtClean="0">
              <a:latin typeface="Arial" panose="020B0604020202020204" pitchFamily="34" charset="0"/>
              <a:cs typeface="Arial" panose="020B0604020202020204" pitchFamily="34" charset="0"/>
            </a:rPr>
            <a:t>Errors and omissions insurance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9EAA9-4A45-4BF4-A373-CBA811C66413}" type="parTrans" cxnId="{C5C32F66-B86B-48E0-814A-7C334FC87D1D}">
      <dgm:prSet/>
      <dgm:spPr/>
      <dgm:t>
        <a:bodyPr/>
        <a:lstStyle/>
        <a:p>
          <a:endParaRPr lang="en-US"/>
        </a:p>
      </dgm:t>
    </dgm:pt>
    <dgm:pt modelId="{566DAB2C-F26E-4CFC-AEFA-BF99410D02F3}" type="sibTrans" cxnId="{C5C32F66-B86B-48E0-814A-7C334FC87D1D}">
      <dgm:prSet/>
      <dgm:spPr/>
      <dgm:t>
        <a:bodyPr/>
        <a:lstStyle/>
        <a:p>
          <a:endParaRPr lang="en-US"/>
        </a:p>
      </dgm:t>
    </dgm:pt>
    <dgm:pt modelId="{0B8ADA19-F6EC-4B70-84C1-391C01931DA8}">
      <dgm:prSet phldrT="[Text]" custT="1"/>
      <dgm:spPr>
        <a:solidFill>
          <a:srgbClr val="00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en-US" sz="2500" dirty="0" smtClean="0">
              <a:latin typeface="Arial" panose="020B0604020202020204" pitchFamily="34" charset="0"/>
              <a:cs typeface="Arial" panose="020B0604020202020204" pitchFamily="34" charset="0"/>
            </a:rPr>
            <a:t>Key person life insurance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E2EBCB-6998-44DC-96B1-A8D66715A327}" type="parTrans" cxnId="{4D75BD74-976E-41D0-B9DE-9B44A67C7B97}">
      <dgm:prSet/>
      <dgm:spPr/>
      <dgm:t>
        <a:bodyPr/>
        <a:lstStyle/>
        <a:p>
          <a:endParaRPr lang="en-US"/>
        </a:p>
      </dgm:t>
    </dgm:pt>
    <dgm:pt modelId="{342EF337-A6B0-49BF-A085-92AE4BBE9760}" type="sibTrans" cxnId="{4D75BD74-976E-41D0-B9DE-9B44A67C7B97}">
      <dgm:prSet/>
      <dgm:spPr/>
      <dgm:t>
        <a:bodyPr/>
        <a:lstStyle/>
        <a:p>
          <a:endParaRPr lang="en-US"/>
        </a:p>
      </dgm:t>
    </dgm:pt>
    <dgm:pt modelId="{AAE804F2-7604-4CE9-84C2-071983FDE5D3}" type="pres">
      <dgm:prSet presAssocID="{6AE81A2B-BF37-46A7-9F84-458C89997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5ED6BA-966F-4C04-A4DB-034F71B22D7F}" type="pres">
      <dgm:prSet presAssocID="{3F665A07-963B-4749-A6B4-296B0AF89727}" presName="linNode" presStyleCnt="0"/>
      <dgm:spPr/>
    </dgm:pt>
    <dgm:pt modelId="{BA2EDFDA-6D46-41E8-BE58-34B1970EF168}" type="pres">
      <dgm:prSet presAssocID="{3F665A07-963B-4749-A6B4-296B0AF8972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2A6CA-CD12-4FDA-B4A3-DCDF4F9D79B1}" type="pres">
      <dgm:prSet presAssocID="{3F665A07-963B-4749-A6B4-296B0AF8972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463A4-CCE0-4DF6-A6AD-6265ABECF349}" type="pres">
      <dgm:prSet presAssocID="{AE05FBF2-A594-4AA0-BBFC-6B72711DEE25}" presName="sp" presStyleCnt="0"/>
      <dgm:spPr/>
    </dgm:pt>
    <dgm:pt modelId="{B95CECE6-8B00-47D3-8C4C-E96C60FAF61A}" type="pres">
      <dgm:prSet presAssocID="{AF8291D1-8855-4AA3-8417-44B83E102664}" presName="linNode" presStyleCnt="0"/>
      <dgm:spPr/>
    </dgm:pt>
    <dgm:pt modelId="{75685A03-88F5-419D-A71E-11C2C0C13E75}" type="pres">
      <dgm:prSet presAssocID="{AF8291D1-8855-4AA3-8417-44B83E1026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6363C-3ECD-4C3C-9BF3-52C94B92023E}" type="pres">
      <dgm:prSet presAssocID="{AF8291D1-8855-4AA3-8417-44B83E10266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A940F-8514-4F86-81F4-F926194DD76A}" type="pres">
      <dgm:prSet presAssocID="{EA2539B8-ED57-4583-A0A6-B0B896AAEA10}" presName="sp" presStyleCnt="0"/>
      <dgm:spPr/>
    </dgm:pt>
    <dgm:pt modelId="{B16AF1D9-3405-4F65-A639-2D0F552A95B8}" type="pres">
      <dgm:prSet presAssocID="{44801E22-8AF3-4DB2-9674-03A911F43D65}" presName="linNode" presStyleCnt="0"/>
      <dgm:spPr/>
    </dgm:pt>
    <dgm:pt modelId="{F0B40072-BFEC-44BE-BB2D-0A5E504130D0}" type="pres">
      <dgm:prSet presAssocID="{44801E22-8AF3-4DB2-9674-03A911F43D65}" presName="parentText" presStyleLbl="node1" presStyleIdx="2" presStyleCnt="3" custLinFactNeighborY="-11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65B6D-372D-47DA-A812-A7C02A68F8BE}" type="pres">
      <dgm:prSet presAssocID="{44801E22-8AF3-4DB2-9674-03A911F43D6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4E3947-FC6E-4FF2-88BA-ED31FA3C3DCC}" srcId="{6AE81A2B-BF37-46A7-9F84-458C89997E5B}" destId="{AF8291D1-8855-4AA3-8417-44B83E102664}" srcOrd="1" destOrd="0" parTransId="{1DA9AEE8-991F-4694-B75D-38AA33BB2E45}" sibTransId="{EA2539B8-ED57-4583-A0A6-B0B896AAEA10}"/>
    <dgm:cxn modelId="{64782720-AAB0-4BA6-BA0F-6CAFC2C98C71}" type="presOf" srcId="{8009834C-3A1D-4F2C-A3D9-90A49559FD86}" destId="{BBC65B6D-372D-47DA-A812-A7C02A68F8BE}" srcOrd="0" destOrd="0" presId="urn:microsoft.com/office/officeart/2005/8/layout/vList5"/>
    <dgm:cxn modelId="{D706C25E-E786-4BFC-9BAA-C51396810C2B}" srcId="{3F665A07-963B-4749-A6B4-296B0AF89727}" destId="{2092ACD2-1256-40C9-83F4-38D8CA2795BE}" srcOrd="0" destOrd="0" parTransId="{EF3B3211-6CF5-4B28-97CA-D36C6C50087F}" sibTransId="{89983570-CD41-42B6-A72D-F775F69D5F30}"/>
    <dgm:cxn modelId="{3ECCBF74-0C21-4479-B9D6-EF18123CFB0E}" type="presOf" srcId="{BDC1AD81-F8B9-440A-9438-F4DD8AB01A2D}" destId="{E266363C-3ECD-4C3C-9BF3-52C94B92023E}" srcOrd="0" destOrd="0" presId="urn:microsoft.com/office/officeart/2005/8/layout/vList5"/>
    <dgm:cxn modelId="{55B951AA-155B-4823-B40A-C787F20085E7}" type="presOf" srcId="{3F665A07-963B-4749-A6B4-296B0AF89727}" destId="{BA2EDFDA-6D46-41E8-BE58-34B1970EF168}" srcOrd="0" destOrd="0" presId="urn:microsoft.com/office/officeart/2005/8/layout/vList5"/>
    <dgm:cxn modelId="{4D75BD74-976E-41D0-B9DE-9B44A67C7B97}" srcId="{44801E22-8AF3-4DB2-9674-03A911F43D65}" destId="{0B8ADA19-F6EC-4B70-84C1-391C01931DA8}" srcOrd="1" destOrd="0" parTransId="{78E2EBCB-6998-44DC-96B1-A8D66715A327}" sibTransId="{342EF337-A6B0-49BF-A085-92AE4BBE9760}"/>
    <dgm:cxn modelId="{4B94DA27-DF90-47E2-8C67-AEE074C50512}" type="presOf" srcId="{44801E22-8AF3-4DB2-9674-03A911F43D65}" destId="{F0B40072-BFEC-44BE-BB2D-0A5E504130D0}" srcOrd="0" destOrd="0" presId="urn:microsoft.com/office/officeart/2005/8/layout/vList5"/>
    <dgm:cxn modelId="{C5C32F66-B86B-48E0-814A-7C334FC87D1D}" srcId="{44801E22-8AF3-4DB2-9674-03A911F43D65}" destId="{8009834C-3A1D-4F2C-A3D9-90A49559FD86}" srcOrd="0" destOrd="0" parTransId="{D429EAA9-4A45-4BF4-A373-CBA811C66413}" sibTransId="{566DAB2C-F26E-4CFC-AEFA-BF99410D02F3}"/>
    <dgm:cxn modelId="{4CB378A4-0185-4411-97E7-0F55FD4A3C7B}" type="presOf" srcId="{AF8291D1-8855-4AA3-8417-44B83E102664}" destId="{75685A03-88F5-419D-A71E-11C2C0C13E75}" srcOrd="0" destOrd="0" presId="urn:microsoft.com/office/officeart/2005/8/layout/vList5"/>
    <dgm:cxn modelId="{7BD32C0A-2501-4C7B-804D-50352F30D6C3}" type="presOf" srcId="{ECD833FD-6138-40BA-A577-9E342C0E95E8}" destId="{E266363C-3ECD-4C3C-9BF3-52C94B92023E}" srcOrd="0" destOrd="1" presId="urn:microsoft.com/office/officeart/2005/8/layout/vList5"/>
    <dgm:cxn modelId="{55923A5B-88A3-4551-B3DD-1480C4DE297D}" srcId="{AF8291D1-8855-4AA3-8417-44B83E102664}" destId="{ECD833FD-6138-40BA-A577-9E342C0E95E8}" srcOrd="1" destOrd="0" parTransId="{4B60367E-4635-4B5B-85E9-DFDEBFB8BD5C}" sibTransId="{69D4B859-A4A3-46EE-9DC3-582AF1941CEA}"/>
    <dgm:cxn modelId="{01D8D514-B7D2-4B58-BE3E-582A693807C1}" type="presOf" srcId="{6AE81A2B-BF37-46A7-9F84-458C89997E5B}" destId="{AAE804F2-7604-4CE9-84C2-071983FDE5D3}" srcOrd="0" destOrd="0" presId="urn:microsoft.com/office/officeart/2005/8/layout/vList5"/>
    <dgm:cxn modelId="{A7B2D2FC-C0F1-4F8F-B6AA-BC26A5AF22D2}" type="presOf" srcId="{4D4DB1F4-B42B-42C3-A7ED-1D95474C14BA}" destId="{8572A6CA-CD12-4FDA-B4A3-DCDF4F9D79B1}" srcOrd="0" destOrd="1" presId="urn:microsoft.com/office/officeart/2005/8/layout/vList5"/>
    <dgm:cxn modelId="{71CB42DC-E7AF-4E83-BB76-F5BE028562FE}" srcId="{6AE81A2B-BF37-46A7-9F84-458C89997E5B}" destId="{44801E22-8AF3-4DB2-9674-03A911F43D65}" srcOrd="2" destOrd="0" parTransId="{32C69605-B556-429A-8F8D-F1ED30C6744A}" sibTransId="{F3C3DA7A-F1AA-4882-87FD-29B71CECB361}"/>
    <dgm:cxn modelId="{B6A3709E-9FAA-41AC-ABF4-071B085B6691}" type="presOf" srcId="{0B8ADA19-F6EC-4B70-84C1-391C01931DA8}" destId="{BBC65B6D-372D-47DA-A812-A7C02A68F8BE}" srcOrd="0" destOrd="1" presId="urn:microsoft.com/office/officeart/2005/8/layout/vList5"/>
    <dgm:cxn modelId="{9BB64A60-DE69-459E-9491-4BB1442904A7}" type="presOf" srcId="{2092ACD2-1256-40C9-83F4-38D8CA2795BE}" destId="{8572A6CA-CD12-4FDA-B4A3-DCDF4F9D79B1}" srcOrd="0" destOrd="0" presId="urn:microsoft.com/office/officeart/2005/8/layout/vList5"/>
    <dgm:cxn modelId="{343C77A9-37CF-4748-B90E-AB6EC4DC101A}" srcId="{3F665A07-963B-4749-A6B4-296B0AF89727}" destId="{4D4DB1F4-B42B-42C3-A7ED-1D95474C14BA}" srcOrd="1" destOrd="0" parTransId="{3402B749-C515-44AC-9A33-ED1869D8BBF2}" sibTransId="{EFE6B1E1-BC47-4B64-B65E-2C9B6D57B844}"/>
    <dgm:cxn modelId="{5CDABA9F-1D18-4C4D-A66C-3BA33940EA5C}" srcId="{AF8291D1-8855-4AA3-8417-44B83E102664}" destId="{BDC1AD81-F8B9-440A-9438-F4DD8AB01A2D}" srcOrd="0" destOrd="0" parTransId="{00DA1699-4A4D-4326-944B-00604F7601BF}" sibTransId="{8DC915DC-49B0-403D-842D-CCBC0B14793C}"/>
    <dgm:cxn modelId="{B33E2173-2C02-4513-B6AD-7DDA9C9280A0}" srcId="{6AE81A2B-BF37-46A7-9F84-458C89997E5B}" destId="{3F665A07-963B-4749-A6B4-296B0AF89727}" srcOrd="0" destOrd="0" parTransId="{1F601E54-A793-4961-89CA-51D2EA8FC262}" sibTransId="{AE05FBF2-A594-4AA0-BBFC-6B72711DEE25}"/>
    <dgm:cxn modelId="{83251A8D-825F-4B2E-8B1B-804D43C281FD}" type="presParOf" srcId="{AAE804F2-7604-4CE9-84C2-071983FDE5D3}" destId="{4E5ED6BA-966F-4C04-A4DB-034F71B22D7F}" srcOrd="0" destOrd="0" presId="urn:microsoft.com/office/officeart/2005/8/layout/vList5"/>
    <dgm:cxn modelId="{AF0C9513-ED32-463C-B648-37A4A78834AD}" type="presParOf" srcId="{4E5ED6BA-966F-4C04-A4DB-034F71B22D7F}" destId="{BA2EDFDA-6D46-41E8-BE58-34B1970EF168}" srcOrd="0" destOrd="0" presId="urn:microsoft.com/office/officeart/2005/8/layout/vList5"/>
    <dgm:cxn modelId="{6A3E2460-8BC6-494D-91CD-61576460DCB3}" type="presParOf" srcId="{4E5ED6BA-966F-4C04-A4DB-034F71B22D7F}" destId="{8572A6CA-CD12-4FDA-B4A3-DCDF4F9D79B1}" srcOrd="1" destOrd="0" presId="urn:microsoft.com/office/officeart/2005/8/layout/vList5"/>
    <dgm:cxn modelId="{90E32010-90CE-44C4-B0D7-0213268383BF}" type="presParOf" srcId="{AAE804F2-7604-4CE9-84C2-071983FDE5D3}" destId="{4E3463A4-CCE0-4DF6-A6AD-6265ABECF349}" srcOrd="1" destOrd="0" presId="urn:microsoft.com/office/officeart/2005/8/layout/vList5"/>
    <dgm:cxn modelId="{5CE87607-B16A-43D8-956C-7DE7030BC025}" type="presParOf" srcId="{AAE804F2-7604-4CE9-84C2-071983FDE5D3}" destId="{B95CECE6-8B00-47D3-8C4C-E96C60FAF61A}" srcOrd="2" destOrd="0" presId="urn:microsoft.com/office/officeart/2005/8/layout/vList5"/>
    <dgm:cxn modelId="{2E98907F-A48F-4490-9204-4954CAE94610}" type="presParOf" srcId="{B95CECE6-8B00-47D3-8C4C-E96C60FAF61A}" destId="{75685A03-88F5-419D-A71E-11C2C0C13E75}" srcOrd="0" destOrd="0" presId="urn:microsoft.com/office/officeart/2005/8/layout/vList5"/>
    <dgm:cxn modelId="{F98D5076-40C8-4760-957A-4C04CEAD62DE}" type="presParOf" srcId="{B95CECE6-8B00-47D3-8C4C-E96C60FAF61A}" destId="{E266363C-3ECD-4C3C-9BF3-52C94B92023E}" srcOrd="1" destOrd="0" presId="urn:microsoft.com/office/officeart/2005/8/layout/vList5"/>
    <dgm:cxn modelId="{E804AE25-88AD-496D-A671-C74EA84A0A91}" type="presParOf" srcId="{AAE804F2-7604-4CE9-84C2-071983FDE5D3}" destId="{62EA940F-8514-4F86-81F4-F926194DD76A}" srcOrd="3" destOrd="0" presId="urn:microsoft.com/office/officeart/2005/8/layout/vList5"/>
    <dgm:cxn modelId="{B098388D-24E7-4C99-9977-F3B28D839C34}" type="presParOf" srcId="{AAE804F2-7604-4CE9-84C2-071983FDE5D3}" destId="{B16AF1D9-3405-4F65-A639-2D0F552A95B8}" srcOrd="4" destOrd="0" presId="urn:microsoft.com/office/officeart/2005/8/layout/vList5"/>
    <dgm:cxn modelId="{36808A90-578F-4B12-B43D-B45F67400788}" type="presParOf" srcId="{B16AF1D9-3405-4F65-A639-2D0F552A95B8}" destId="{F0B40072-BFEC-44BE-BB2D-0A5E504130D0}" srcOrd="0" destOrd="0" presId="urn:microsoft.com/office/officeart/2005/8/layout/vList5"/>
    <dgm:cxn modelId="{5990850B-9C20-4C36-8197-5D3EE374CFD4}" type="presParOf" srcId="{B16AF1D9-3405-4F65-A639-2D0F552A95B8}" destId="{BBC65B6D-372D-47DA-A812-A7C02A68F8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729DF9-492D-4A7F-A22D-31BA821EC6D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F77ED76-FB6E-450D-94FE-0CB4C06A32CE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</a:p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Power surges or outages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D9E92-DD53-4315-8A75-98A92CDC20F3}" type="parTrans" cxnId="{811B36A2-CD68-4AE1-A9FA-1404FB2A0E60}">
      <dgm:prSet/>
      <dgm:spPr/>
      <dgm:t>
        <a:bodyPr/>
        <a:lstStyle/>
        <a:p>
          <a:endParaRPr lang="en-US"/>
        </a:p>
      </dgm:t>
    </dgm:pt>
    <dgm:pt modelId="{E7CFF2F7-28A0-4045-9729-CA0110BE5A0D}" type="sibTrans" cxnId="{811B36A2-CD68-4AE1-A9FA-1404FB2A0E60}">
      <dgm:prSet/>
      <dgm:spPr/>
      <dgm:t>
        <a:bodyPr/>
        <a:lstStyle/>
        <a:p>
          <a:endParaRPr lang="en-US"/>
        </a:p>
      </dgm:t>
    </dgm:pt>
    <dgm:pt modelId="{BAEEAD33-DD39-4533-A483-17FD54FB936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</a:p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Disk failure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1DD1E-B1A7-4D56-9310-ADDF95A1C27B}" type="parTrans" cxnId="{D74F6A66-C358-4C92-948A-3B7C2F7F50D6}">
      <dgm:prSet/>
      <dgm:spPr/>
      <dgm:t>
        <a:bodyPr/>
        <a:lstStyle/>
        <a:p>
          <a:endParaRPr lang="en-US"/>
        </a:p>
      </dgm:t>
    </dgm:pt>
    <dgm:pt modelId="{02FB07AA-85C7-42AC-914C-E57397FD438D}" type="sibTrans" cxnId="{D74F6A66-C358-4C92-948A-3B7C2F7F50D6}">
      <dgm:prSet/>
      <dgm:spPr/>
      <dgm:t>
        <a:bodyPr/>
        <a:lstStyle/>
        <a:p>
          <a:endParaRPr lang="en-US"/>
        </a:p>
      </dgm:t>
    </dgm:pt>
    <dgm:pt modelId="{D34230E4-24AC-46FB-BE92-7F39E75DCF7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pPr algn="ctr"/>
          <a:endParaRPr lang="en-US"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</a:p>
        <a:p>
          <a:pPr algn="ctr"/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Computer viruses</a:t>
          </a:r>
        </a:p>
        <a:p>
          <a:pPr algn="ctr"/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322BB-C19C-42CF-98BF-CC8D6C03EC84}" type="parTrans" cxnId="{1002F9F2-A705-41DF-A436-4F64E1C6798D}">
      <dgm:prSet/>
      <dgm:spPr/>
      <dgm:t>
        <a:bodyPr/>
        <a:lstStyle/>
        <a:p>
          <a:endParaRPr lang="en-US"/>
        </a:p>
      </dgm:t>
    </dgm:pt>
    <dgm:pt modelId="{BBE40709-872F-4A51-91EE-1C9016AFFF45}" type="sibTrans" cxnId="{1002F9F2-A705-41DF-A436-4F64E1C6798D}">
      <dgm:prSet/>
      <dgm:spPr/>
      <dgm:t>
        <a:bodyPr/>
        <a:lstStyle/>
        <a:p>
          <a:endParaRPr lang="en-US"/>
        </a:p>
      </dgm:t>
    </dgm:pt>
    <dgm:pt modelId="{4316B1CA-EB38-4A72-9A73-E2376F2AB3A7}" type="pres">
      <dgm:prSet presAssocID="{29729DF9-492D-4A7F-A22D-31BA821EC6DC}" presName="Name0" presStyleCnt="0">
        <dgm:presLayoutVars>
          <dgm:dir/>
          <dgm:resizeHandles val="exact"/>
        </dgm:presLayoutVars>
      </dgm:prSet>
      <dgm:spPr/>
    </dgm:pt>
    <dgm:pt modelId="{987D6467-751B-4646-B161-D768B7F07024}" type="pres">
      <dgm:prSet presAssocID="{29729DF9-492D-4A7F-A22D-31BA821EC6DC}" presName="arrow" presStyleLbl="bgShp" presStyleIdx="0" presStyleCnt="1"/>
      <dgm:spPr/>
    </dgm:pt>
    <dgm:pt modelId="{F3FB32D9-26A8-4336-AFDE-0D2E65B678A3}" type="pres">
      <dgm:prSet presAssocID="{29729DF9-492D-4A7F-A22D-31BA821EC6DC}" presName="points" presStyleCnt="0"/>
      <dgm:spPr/>
    </dgm:pt>
    <dgm:pt modelId="{709352E2-F869-4585-9537-6C5C3AE9C4A4}" type="pres">
      <dgm:prSet presAssocID="{5F77ED76-FB6E-450D-94FE-0CB4C06A32CE}" presName="compositeA" presStyleCnt="0"/>
      <dgm:spPr/>
    </dgm:pt>
    <dgm:pt modelId="{61322DAC-E1D4-4239-88D1-52FFF2A50AB8}" type="pres">
      <dgm:prSet presAssocID="{5F77ED76-FB6E-450D-94FE-0CB4C06A32CE}" presName="textA" presStyleLbl="revTx" presStyleIdx="0" presStyleCnt="3" custScaleY="66539" custLinFactNeighborX="2006" custLinFactNeighborY="22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AE342-AB7E-41F5-B5BA-3D124F162961}" type="pres">
      <dgm:prSet presAssocID="{5F77ED76-FB6E-450D-94FE-0CB4C06A32CE}" presName="circleA" presStyleLbl="node1" presStyleIdx="0" presStyleCnt="3"/>
      <dgm:spPr>
        <a:solidFill>
          <a:srgbClr val="00CC99"/>
        </a:solidFill>
        <a:ln>
          <a:solidFill>
            <a:srgbClr val="FF6600"/>
          </a:solidFill>
        </a:ln>
      </dgm:spPr>
    </dgm:pt>
    <dgm:pt modelId="{849F3DA0-1F7E-4ECC-966B-DA8D278A3321}" type="pres">
      <dgm:prSet presAssocID="{5F77ED76-FB6E-450D-94FE-0CB4C06A32CE}" presName="spaceA" presStyleCnt="0"/>
      <dgm:spPr/>
    </dgm:pt>
    <dgm:pt modelId="{1CCC78A9-F49C-451B-A534-1D811F883410}" type="pres">
      <dgm:prSet presAssocID="{E7CFF2F7-28A0-4045-9729-CA0110BE5A0D}" presName="space" presStyleCnt="0"/>
      <dgm:spPr/>
    </dgm:pt>
    <dgm:pt modelId="{CEB535B1-CE95-4EFF-A056-4117D95BBF3C}" type="pres">
      <dgm:prSet presAssocID="{BAEEAD33-DD39-4533-A483-17FD54FB936A}" presName="compositeB" presStyleCnt="0"/>
      <dgm:spPr/>
    </dgm:pt>
    <dgm:pt modelId="{AA4C8F03-C9AA-4EB7-B73E-1D167078D6C5}" type="pres">
      <dgm:prSet presAssocID="{BAEEAD33-DD39-4533-A483-17FD54FB936A}" presName="textB" presStyleLbl="revTx" presStyleIdx="1" presStyleCnt="3" custScaleY="63276" custLinFactNeighborY="-2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AC-A96A-4972-8CCD-C00E6D9EB9C6}" type="pres">
      <dgm:prSet presAssocID="{BAEEAD33-DD39-4533-A483-17FD54FB936A}" presName="circleB" presStyleLbl="node1" presStyleIdx="1" presStyleCnt="3"/>
      <dgm:spPr>
        <a:solidFill>
          <a:srgbClr val="00CC99"/>
        </a:solidFill>
        <a:ln>
          <a:solidFill>
            <a:srgbClr val="FF6600"/>
          </a:solidFill>
        </a:ln>
      </dgm:spPr>
    </dgm:pt>
    <dgm:pt modelId="{6E1A7F4D-24C6-4D45-B7BA-D72E866BABEE}" type="pres">
      <dgm:prSet presAssocID="{BAEEAD33-DD39-4533-A483-17FD54FB936A}" presName="spaceB" presStyleCnt="0"/>
      <dgm:spPr/>
    </dgm:pt>
    <dgm:pt modelId="{5A7BDF1A-8FB1-42EA-A24C-F0887DBB64E0}" type="pres">
      <dgm:prSet presAssocID="{02FB07AA-85C7-42AC-914C-E57397FD438D}" presName="space" presStyleCnt="0"/>
      <dgm:spPr/>
    </dgm:pt>
    <dgm:pt modelId="{F25EC28D-D59D-4120-9C53-FDF315A00C89}" type="pres">
      <dgm:prSet presAssocID="{D34230E4-24AC-46FB-BE92-7F39E75DCF7C}" presName="compositeA" presStyleCnt="0"/>
      <dgm:spPr/>
    </dgm:pt>
    <dgm:pt modelId="{82679868-6719-49F3-949D-DAE072B1DAA5}" type="pres">
      <dgm:prSet presAssocID="{D34230E4-24AC-46FB-BE92-7F39E75DCF7C}" presName="textA" presStyleLbl="revTx" presStyleIdx="2" presStyleCnt="3" custScaleY="70501" custLinFactNeighborX="-9029" custLinFactNeighborY="25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E4BA8-A5C3-4ABC-95A7-1FB6D140EEAF}" type="pres">
      <dgm:prSet presAssocID="{D34230E4-24AC-46FB-BE92-7F39E75DCF7C}" presName="circleA" presStyleLbl="node1" presStyleIdx="2" presStyleCnt="3"/>
      <dgm:spPr>
        <a:solidFill>
          <a:srgbClr val="00CC99"/>
        </a:solidFill>
        <a:ln>
          <a:solidFill>
            <a:srgbClr val="FF6600"/>
          </a:solidFill>
        </a:ln>
      </dgm:spPr>
    </dgm:pt>
    <dgm:pt modelId="{58360839-7C54-48FE-97B4-31325DBD1324}" type="pres">
      <dgm:prSet presAssocID="{D34230E4-24AC-46FB-BE92-7F39E75DCF7C}" presName="spaceA" presStyleCnt="0"/>
      <dgm:spPr/>
    </dgm:pt>
  </dgm:ptLst>
  <dgm:cxnLst>
    <dgm:cxn modelId="{811B36A2-CD68-4AE1-A9FA-1404FB2A0E60}" srcId="{29729DF9-492D-4A7F-A22D-31BA821EC6DC}" destId="{5F77ED76-FB6E-450D-94FE-0CB4C06A32CE}" srcOrd="0" destOrd="0" parTransId="{807D9E92-DD53-4315-8A75-98A92CDC20F3}" sibTransId="{E7CFF2F7-28A0-4045-9729-CA0110BE5A0D}"/>
    <dgm:cxn modelId="{5BBC2F27-0C5D-406F-B61C-6202AE275D31}" type="presOf" srcId="{D34230E4-24AC-46FB-BE92-7F39E75DCF7C}" destId="{82679868-6719-49F3-949D-DAE072B1DAA5}" srcOrd="0" destOrd="0" presId="urn:microsoft.com/office/officeart/2005/8/layout/hProcess11"/>
    <dgm:cxn modelId="{19DDD49C-E9FF-49E8-AAFE-73E062756DE9}" type="presOf" srcId="{BAEEAD33-DD39-4533-A483-17FD54FB936A}" destId="{AA4C8F03-C9AA-4EB7-B73E-1D167078D6C5}" srcOrd="0" destOrd="0" presId="urn:microsoft.com/office/officeart/2005/8/layout/hProcess11"/>
    <dgm:cxn modelId="{D74F6A66-C358-4C92-948A-3B7C2F7F50D6}" srcId="{29729DF9-492D-4A7F-A22D-31BA821EC6DC}" destId="{BAEEAD33-DD39-4533-A483-17FD54FB936A}" srcOrd="1" destOrd="0" parTransId="{6D41DD1E-B1A7-4D56-9310-ADDF95A1C27B}" sibTransId="{02FB07AA-85C7-42AC-914C-E57397FD438D}"/>
    <dgm:cxn modelId="{1002F9F2-A705-41DF-A436-4F64E1C6798D}" srcId="{29729DF9-492D-4A7F-A22D-31BA821EC6DC}" destId="{D34230E4-24AC-46FB-BE92-7F39E75DCF7C}" srcOrd="2" destOrd="0" parTransId="{514322BB-C19C-42CF-98BF-CC8D6C03EC84}" sibTransId="{BBE40709-872F-4A51-91EE-1C9016AFFF45}"/>
    <dgm:cxn modelId="{7CC92442-FDD4-4CC4-A226-DF60EA3F707E}" type="presOf" srcId="{29729DF9-492D-4A7F-A22D-31BA821EC6DC}" destId="{4316B1CA-EB38-4A72-9A73-E2376F2AB3A7}" srcOrd="0" destOrd="0" presId="urn:microsoft.com/office/officeart/2005/8/layout/hProcess11"/>
    <dgm:cxn modelId="{F6C6DB16-3723-456D-BF9A-51E19309257D}" type="presOf" srcId="{5F77ED76-FB6E-450D-94FE-0CB4C06A32CE}" destId="{61322DAC-E1D4-4239-88D1-52FFF2A50AB8}" srcOrd="0" destOrd="0" presId="urn:microsoft.com/office/officeart/2005/8/layout/hProcess11"/>
    <dgm:cxn modelId="{9FDCCD59-A926-4EFC-A745-35229B4B2612}" type="presParOf" srcId="{4316B1CA-EB38-4A72-9A73-E2376F2AB3A7}" destId="{987D6467-751B-4646-B161-D768B7F07024}" srcOrd="0" destOrd="0" presId="urn:microsoft.com/office/officeart/2005/8/layout/hProcess11"/>
    <dgm:cxn modelId="{FE2E5EE4-2E33-4286-9599-DEDAFEC5F4DB}" type="presParOf" srcId="{4316B1CA-EB38-4A72-9A73-E2376F2AB3A7}" destId="{F3FB32D9-26A8-4336-AFDE-0D2E65B678A3}" srcOrd="1" destOrd="0" presId="urn:microsoft.com/office/officeart/2005/8/layout/hProcess11"/>
    <dgm:cxn modelId="{48162D7D-3C9B-4509-B4B1-6BFD80A976E5}" type="presParOf" srcId="{F3FB32D9-26A8-4336-AFDE-0D2E65B678A3}" destId="{709352E2-F869-4585-9537-6C5C3AE9C4A4}" srcOrd="0" destOrd="0" presId="urn:microsoft.com/office/officeart/2005/8/layout/hProcess11"/>
    <dgm:cxn modelId="{8E5BF1AE-D1AD-4A3E-BEF8-38A5B09E94F7}" type="presParOf" srcId="{709352E2-F869-4585-9537-6C5C3AE9C4A4}" destId="{61322DAC-E1D4-4239-88D1-52FFF2A50AB8}" srcOrd="0" destOrd="0" presId="urn:microsoft.com/office/officeart/2005/8/layout/hProcess11"/>
    <dgm:cxn modelId="{49ADE0C6-76CD-49A3-A680-A58EAEA39529}" type="presParOf" srcId="{709352E2-F869-4585-9537-6C5C3AE9C4A4}" destId="{DFDAE342-AB7E-41F5-B5BA-3D124F162961}" srcOrd="1" destOrd="0" presId="urn:microsoft.com/office/officeart/2005/8/layout/hProcess11"/>
    <dgm:cxn modelId="{226B2815-511F-4816-B52D-551F6E9825ED}" type="presParOf" srcId="{709352E2-F869-4585-9537-6C5C3AE9C4A4}" destId="{849F3DA0-1F7E-4ECC-966B-DA8D278A3321}" srcOrd="2" destOrd="0" presId="urn:microsoft.com/office/officeart/2005/8/layout/hProcess11"/>
    <dgm:cxn modelId="{9723ED25-0793-48F3-BFED-E4F1642F0061}" type="presParOf" srcId="{F3FB32D9-26A8-4336-AFDE-0D2E65B678A3}" destId="{1CCC78A9-F49C-451B-A534-1D811F883410}" srcOrd="1" destOrd="0" presId="urn:microsoft.com/office/officeart/2005/8/layout/hProcess11"/>
    <dgm:cxn modelId="{7307EAC4-426C-41B8-932C-4CBE0871B60D}" type="presParOf" srcId="{F3FB32D9-26A8-4336-AFDE-0D2E65B678A3}" destId="{CEB535B1-CE95-4EFF-A056-4117D95BBF3C}" srcOrd="2" destOrd="0" presId="urn:microsoft.com/office/officeart/2005/8/layout/hProcess11"/>
    <dgm:cxn modelId="{8ABFBE23-C4C7-4F04-9538-8AE7DE848543}" type="presParOf" srcId="{CEB535B1-CE95-4EFF-A056-4117D95BBF3C}" destId="{AA4C8F03-C9AA-4EB7-B73E-1D167078D6C5}" srcOrd="0" destOrd="0" presId="urn:microsoft.com/office/officeart/2005/8/layout/hProcess11"/>
    <dgm:cxn modelId="{B1701D5F-B2B5-40CD-860E-5A40B1D09BFD}" type="presParOf" srcId="{CEB535B1-CE95-4EFF-A056-4117D95BBF3C}" destId="{3BD3CBAC-A96A-4972-8CCD-C00E6D9EB9C6}" srcOrd="1" destOrd="0" presId="urn:microsoft.com/office/officeart/2005/8/layout/hProcess11"/>
    <dgm:cxn modelId="{CBF3A345-AE99-42AE-ABA6-ADDCE517777A}" type="presParOf" srcId="{CEB535B1-CE95-4EFF-A056-4117D95BBF3C}" destId="{6E1A7F4D-24C6-4D45-B7BA-D72E866BABEE}" srcOrd="2" destOrd="0" presId="urn:microsoft.com/office/officeart/2005/8/layout/hProcess11"/>
    <dgm:cxn modelId="{0DDAA057-DD85-40AD-B79D-78B6D0D64510}" type="presParOf" srcId="{F3FB32D9-26A8-4336-AFDE-0D2E65B678A3}" destId="{5A7BDF1A-8FB1-42EA-A24C-F0887DBB64E0}" srcOrd="3" destOrd="0" presId="urn:microsoft.com/office/officeart/2005/8/layout/hProcess11"/>
    <dgm:cxn modelId="{71824C2F-02D2-4C33-8407-DA60DC33D5BE}" type="presParOf" srcId="{F3FB32D9-26A8-4336-AFDE-0D2E65B678A3}" destId="{F25EC28D-D59D-4120-9C53-FDF315A00C89}" srcOrd="4" destOrd="0" presId="urn:microsoft.com/office/officeart/2005/8/layout/hProcess11"/>
    <dgm:cxn modelId="{66D37545-878F-4BCE-BFE7-A5FB0FF9C3E5}" type="presParOf" srcId="{F25EC28D-D59D-4120-9C53-FDF315A00C89}" destId="{82679868-6719-49F3-949D-DAE072B1DAA5}" srcOrd="0" destOrd="0" presId="urn:microsoft.com/office/officeart/2005/8/layout/hProcess11"/>
    <dgm:cxn modelId="{37626CF8-CFF0-4FD9-A58D-F9E42FB5A552}" type="presParOf" srcId="{F25EC28D-D59D-4120-9C53-FDF315A00C89}" destId="{AB6E4BA8-A5C3-4ABC-95A7-1FB6D140EEAF}" srcOrd="1" destOrd="0" presId="urn:microsoft.com/office/officeart/2005/8/layout/hProcess11"/>
    <dgm:cxn modelId="{D9DBF010-4AD4-48B2-BFE2-772E80DAE641}" type="presParOf" srcId="{F25EC28D-D59D-4120-9C53-FDF315A00C89}" destId="{58360839-7C54-48FE-97B4-31325DBD132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382D27-89D7-4043-A475-54ECE05B7D7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DE96F5-1BDD-47EA-A3EA-D4B18A5D77BE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34096F-EF8C-4F93-9D6F-E804B543EEF1}" type="parTrans" cxnId="{F67BB346-925A-4E48-9A1F-650B671FB903}">
      <dgm:prSet/>
      <dgm:spPr/>
      <dgm:t>
        <a:bodyPr/>
        <a:lstStyle/>
        <a:p>
          <a:endParaRPr lang="en-US"/>
        </a:p>
      </dgm:t>
    </dgm:pt>
    <dgm:pt modelId="{64EF2D06-4263-4200-9725-F98AC5C6D227}" type="sibTrans" cxnId="{F67BB346-925A-4E48-9A1F-650B671FB903}">
      <dgm:prSet/>
      <dgm:spPr/>
      <dgm:t>
        <a:bodyPr/>
        <a:lstStyle/>
        <a:p>
          <a:endParaRPr lang="en-US"/>
        </a:p>
      </dgm:t>
    </dgm:pt>
    <dgm:pt modelId="{ED7D2FBA-4F42-4651-9FF6-895AAD878621}">
      <dgm:prSet phldrT="[Text]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Base of operations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DC911-3FA5-4853-A158-9043DEC2FFD6}" type="parTrans" cxnId="{725C6B28-DE63-45FC-BF4A-6720EFFBDCFF}">
      <dgm:prSet/>
      <dgm:spPr/>
      <dgm:t>
        <a:bodyPr/>
        <a:lstStyle/>
        <a:p>
          <a:endParaRPr lang="en-US"/>
        </a:p>
      </dgm:t>
    </dgm:pt>
    <dgm:pt modelId="{55C67CF0-9A76-44C1-913B-BBF26979B368}" type="sibTrans" cxnId="{725C6B28-DE63-45FC-BF4A-6720EFFBDCFF}">
      <dgm:prSet/>
      <dgm:spPr/>
      <dgm:t>
        <a:bodyPr/>
        <a:lstStyle/>
        <a:p>
          <a:endParaRPr lang="en-US"/>
        </a:p>
      </dgm:t>
    </dgm:pt>
    <dgm:pt modelId="{6E132995-0BA9-4994-88FC-57D6D389D11B}">
      <dgm:prSet phldrT="[Text]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Priority activities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E0765E-C402-4D54-A653-37296B6D82ED}" type="parTrans" cxnId="{358DD40B-A8EA-4C61-824C-8C5CB541AA25}">
      <dgm:prSet/>
      <dgm:spPr/>
      <dgm:t>
        <a:bodyPr/>
        <a:lstStyle/>
        <a:p>
          <a:endParaRPr lang="en-US"/>
        </a:p>
      </dgm:t>
    </dgm:pt>
    <dgm:pt modelId="{13B50C4E-0E58-47E5-BE09-0A1B565A71B9}" type="sibTrans" cxnId="{358DD40B-A8EA-4C61-824C-8C5CB541AA25}">
      <dgm:prSet/>
      <dgm:spPr/>
      <dgm:t>
        <a:bodyPr/>
        <a:lstStyle/>
        <a:p>
          <a:endParaRPr lang="en-US"/>
        </a:p>
      </dgm:t>
    </dgm:pt>
    <dgm:pt modelId="{69F176DF-EB6A-4216-BD47-A86711B565B2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Return to facilities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B1A68A-FDDE-4B61-9694-99CAACF6CEE5}" type="parTrans" cxnId="{33E40EA6-32F6-4D87-8BE3-7CBAC8D6AA2F}">
      <dgm:prSet/>
      <dgm:spPr/>
      <dgm:t>
        <a:bodyPr/>
        <a:lstStyle/>
        <a:p>
          <a:endParaRPr lang="en-US"/>
        </a:p>
      </dgm:t>
    </dgm:pt>
    <dgm:pt modelId="{087CD523-31BF-4CB8-AFA3-133EBDDB3382}" type="sibTrans" cxnId="{33E40EA6-32F6-4D87-8BE3-7CBAC8D6AA2F}">
      <dgm:prSet/>
      <dgm:spPr/>
      <dgm:t>
        <a:bodyPr/>
        <a:lstStyle/>
        <a:p>
          <a:endParaRPr lang="en-US"/>
        </a:p>
      </dgm:t>
    </dgm:pt>
    <dgm:pt modelId="{A45A7E42-5331-4F7F-A4BA-CA396C94DCAD}" type="pres">
      <dgm:prSet presAssocID="{4E382D27-89D7-4043-A475-54ECE05B7D7C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9479831-9906-4C02-9CE3-00335BCE319D}" type="pres">
      <dgm:prSet presAssocID="{69F176DF-EB6A-4216-BD47-A86711B565B2}" presName="Accent4" presStyleCnt="0"/>
      <dgm:spPr/>
    </dgm:pt>
    <dgm:pt modelId="{3DB34963-6E8A-4F8A-B1DF-55681C601B53}" type="pres">
      <dgm:prSet presAssocID="{69F176DF-EB6A-4216-BD47-A86711B565B2}" presName="Accent" presStyleLbl="node1" presStyleIdx="0" presStyleCnt="4"/>
      <dgm:spPr>
        <a:solidFill>
          <a:srgbClr val="00CC99"/>
        </a:solidFill>
      </dgm:spPr>
    </dgm:pt>
    <dgm:pt modelId="{F27AA34C-6770-401B-9580-AF4D1A973824}" type="pres">
      <dgm:prSet presAssocID="{69F176DF-EB6A-4216-BD47-A86711B565B2}" presName="ParentBackground4" presStyleCnt="0"/>
      <dgm:spPr/>
    </dgm:pt>
    <dgm:pt modelId="{AB796580-115A-44D3-91C2-905560D9714F}" type="pres">
      <dgm:prSet presAssocID="{69F176DF-EB6A-4216-BD47-A86711B565B2}" presName="ParentBackground" presStyleLbl="fgAcc1" presStyleIdx="0" presStyleCnt="4" custScaleX="298742" custScaleY="210564" custLinFactY="10468" custLinFactNeighborX="23350" custLinFactNeighborY="100000"/>
      <dgm:spPr/>
      <dgm:t>
        <a:bodyPr/>
        <a:lstStyle/>
        <a:p>
          <a:endParaRPr lang="en-US"/>
        </a:p>
      </dgm:t>
    </dgm:pt>
    <dgm:pt modelId="{2BB363E3-C42E-4910-9909-FB9F616502C5}" type="pres">
      <dgm:prSet presAssocID="{69F176DF-EB6A-4216-BD47-A86711B565B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D4869-0CF8-4FD2-9BE8-F1B227BC71BB}" type="pres">
      <dgm:prSet presAssocID="{6E132995-0BA9-4994-88FC-57D6D389D11B}" presName="Accent3" presStyleCnt="0"/>
      <dgm:spPr/>
    </dgm:pt>
    <dgm:pt modelId="{AE02DC6D-A7F4-4D22-B1BE-30AD82F75229}" type="pres">
      <dgm:prSet presAssocID="{6E132995-0BA9-4994-88FC-57D6D389D11B}" presName="Accent" presStyleLbl="node1" presStyleIdx="1" presStyleCnt="4" custLinFactNeighborX="52408" custLinFactNeighborY="-86613"/>
      <dgm:spPr>
        <a:solidFill>
          <a:srgbClr val="00CC99"/>
        </a:solidFill>
      </dgm:spPr>
    </dgm:pt>
    <dgm:pt modelId="{5FA8B417-F7DA-4EE9-91A5-B3311D1AB0F0}" type="pres">
      <dgm:prSet presAssocID="{6E132995-0BA9-4994-88FC-57D6D389D11B}" presName="ParentBackground3" presStyleCnt="0"/>
      <dgm:spPr/>
    </dgm:pt>
    <dgm:pt modelId="{A7DC8A4C-936E-4DA4-B9C1-247A9AE70A00}" type="pres">
      <dgm:prSet presAssocID="{6E132995-0BA9-4994-88FC-57D6D389D11B}" presName="ParentBackground" presStyleLbl="fgAcc1" presStyleIdx="1" presStyleCnt="4" custScaleX="202876" custScaleY="188196" custLinFactX="66433" custLinFactY="-74354" custLinFactNeighborX="100000" custLinFactNeighborY="-100000"/>
      <dgm:spPr/>
      <dgm:t>
        <a:bodyPr/>
        <a:lstStyle/>
        <a:p>
          <a:endParaRPr lang="en-US"/>
        </a:p>
      </dgm:t>
    </dgm:pt>
    <dgm:pt modelId="{793945A3-63AC-4006-9D2E-1C0DCA229E09}" type="pres">
      <dgm:prSet presAssocID="{6E132995-0BA9-4994-88FC-57D6D389D11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04172-D41B-40E5-B89D-B54C925C0091}" type="pres">
      <dgm:prSet presAssocID="{ED7D2FBA-4F42-4651-9FF6-895AAD878621}" presName="Accent2" presStyleCnt="0"/>
      <dgm:spPr/>
    </dgm:pt>
    <dgm:pt modelId="{6452DEFC-7C05-4ED3-A96D-B35456BE51F2}" type="pres">
      <dgm:prSet presAssocID="{ED7D2FBA-4F42-4651-9FF6-895AAD878621}" presName="Accent" presStyleLbl="node1" presStyleIdx="2" presStyleCnt="4" custLinFactY="9260" custLinFactNeighborX="-71828" custLinFactNeighborY="100000"/>
      <dgm:spPr>
        <a:solidFill>
          <a:srgbClr val="00CC99"/>
        </a:solidFill>
      </dgm:spPr>
    </dgm:pt>
    <dgm:pt modelId="{560C4942-C4B0-4E2B-84E8-35EE3378B342}" type="pres">
      <dgm:prSet presAssocID="{ED7D2FBA-4F42-4651-9FF6-895AAD878621}" presName="ParentBackground2" presStyleCnt="0"/>
      <dgm:spPr/>
    </dgm:pt>
    <dgm:pt modelId="{28DA882D-03A5-48AC-B97B-E3480D2B1D61}" type="pres">
      <dgm:prSet presAssocID="{ED7D2FBA-4F42-4651-9FF6-895AAD878621}" presName="ParentBackground" presStyleLbl="fgAcc1" presStyleIdx="2" presStyleCnt="4" custScaleX="277597" custScaleY="206487" custLinFactX="-100000" custLinFactY="61915" custLinFactNeighborX="-173024" custLinFactNeighborY="100000"/>
      <dgm:spPr/>
      <dgm:t>
        <a:bodyPr/>
        <a:lstStyle/>
        <a:p>
          <a:endParaRPr lang="en-US"/>
        </a:p>
      </dgm:t>
    </dgm:pt>
    <dgm:pt modelId="{8545BE18-91C5-4B11-85F1-98033B84BA2A}" type="pres">
      <dgm:prSet presAssocID="{ED7D2FBA-4F42-4651-9FF6-895AAD87862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75F56-FE57-4931-AA96-B4C485ED54A6}" type="pres">
      <dgm:prSet presAssocID="{B8DE96F5-1BDD-47EA-A3EA-D4B18A5D77BE}" presName="Accent1" presStyleCnt="0"/>
      <dgm:spPr/>
    </dgm:pt>
    <dgm:pt modelId="{2293B7CE-86CD-4482-968A-B1A61D3BF5EF}" type="pres">
      <dgm:prSet presAssocID="{B8DE96F5-1BDD-47EA-A3EA-D4B18A5D77BE}" presName="Accent" presStyleLbl="node1" presStyleIdx="3" presStyleCnt="4" custLinFactNeighborY="20657"/>
      <dgm:spPr>
        <a:solidFill>
          <a:srgbClr val="00CC99"/>
        </a:solidFill>
      </dgm:spPr>
    </dgm:pt>
    <dgm:pt modelId="{BFE7BF6F-11ED-42B4-8695-022C2755EA43}" type="pres">
      <dgm:prSet presAssocID="{B8DE96F5-1BDD-47EA-A3EA-D4B18A5D77BE}" presName="ParentBackground1" presStyleCnt="0"/>
      <dgm:spPr/>
    </dgm:pt>
    <dgm:pt modelId="{813659E5-D733-4763-BE17-9FD2DBEFEBF4}" type="pres">
      <dgm:prSet presAssocID="{B8DE96F5-1BDD-47EA-A3EA-D4B18A5D77BE}" presName="ParentBackground" presStyleLbl="fgAcc1" presStyleIdx="3" presStyleCnt="4" custScaleX="369288" custScaleY="227724" custLinFactNeighborX="-1087" custLinFactNeighborY="-93154"/>
      <dgm:spPr/>
      <dgm:t>
        <a:bodyPr/>
        <a:lstStyle/>
        <a:p>
          <a:endParaRPr lang="en-US"/>
        </a:p>
      </dgm:t>
    </dgm:pt>
    <dgm:pt modelId="{695E6421-E768-4337-BDE3-99E6CEF06688}" type="pres">
      <dgm:prSet presAssocID="{B8DE96F5-1BDD-47EA-A3EA-D4B18A5D77B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B3846-816E-4C69-BBA2-E5483FA0774D}" type="presOf" srcId="{4E382D27-89D7-4043-A475-54ECE05B7D7C}" destId="{A45A7E42-5331-4F7F-A4BA-CA396C94DCAD}" srcOrd="0" destOrd="0" presId="urn:microsoft.com/office/officeart/2011/layout/CircleProcess"/>
    <dgm:cxn modelId="{96670F27-96B0-48F5-A971-FAA845F76E47}" type="presOf" srcId="{6E132995-0BA9-4994-88FC-57D6D389D11B}" destId="{A7DC8A4C-936E-4DA4-B9C1-247A9AE70A00}" srcOrd="0" destOrd="0" presId="urn:microsoft.com/office/officeart/2011/layout/CircleProcess"/>
    <dgm:cxn modelId="{F67BB346-925A-4E48-9A1F-650B671FB903}" srcId="{4E382D27-89D7-4043-A475-54ECE05B7D7C}" destId="{B8DE96F5-1BDD-47EA-A3EA-D4B18A5D77BE}" srcOrd="0" destOrd="0" parTransId="{0934096F-EF8C-4F93-9D6F-E804B543EEF1}" sibTransId="{64EF2D06-4263-4200-9725-F98AC5C6D227}"/>
    <dgm:cxn modelId="{33E40EA6-32F6-4D87-8BE3-7CBAC8D6AA2F}" srcId="{4E382D27-89D7-4043-A475-54ECE05B7D7C}" destId="{69F176DF-EB6A-4216-BD47-A86711B565B2}" srcOrd="3" destOrd="0" parTransId="{55B1A68A-FDDE-4B61-9694-99CAACF6CEE5}" sibTransId="{087CD523-31BF-4CB8-AFA3-133EBDDB3382}"/>
    <dgm:cxn modelId="{5C2641D0-9FBB-4F3E-AFA2-0D0C5C6813CF}" type="presOf" srcId="{69F176DF-EB6A-4216-BD47-A86711B565B2}" destId="{AB796580-115A-44D3-91C2-905560D9714F}" srcOrd="0" destOrd="0" presId="urn:microsoft.com/office/officeart/2011/layout/CircleProcess"/>
    <dgm:cxn modelId="{358DD40B-A8EA-4C61-824C-8C5CB541AA25}" srcId="{4E382D27-89D7-4043-A475-54ECE05B7D7C}" destId="{6E132995-0BA9-4994-88FC-57D6D389D11B}" srcOrd="2" destOrd="0" parTransId="{CAE0765E-C402-4D54-A653-37296B6D82ED}" sibTransId="{13B50C4E-0E58-47E5-BE09-0A1B565A71B9}"/>
    <dgm:cxn modelId="{683648EE-52DB-4AC1-BCC5-A6FF4983C63F}" type="presOf" srcId="{69F176DF-EB6A-4216-BD47-A86711B565B2}" destId="{2BB363E3-C42E-4910-9909-FB9F616502C5}" srcOrd="1" destOrd="0" presId="urn:microsoft.com/office/officeart/2011/layout/CircleProcess"/>
    <dgm:cxn modelId="{4E2BD511-D7E3-485B-A31E-055E73282891}" type="presOf" srcId="{ED7D2FBA-4F42-4651-9FF6-895AAD878621}" destId="{28DA882D-03A5-48AC-B97B-E3480D2B1D61}" srcOrd="0" destOrd="0" presId="urn:microsoft.com/office/officeart/2011/layout/CircleProcess"/>
    <dgm:cxn modelId="{DF0B841D-55AC-4176-8F39-1818EA754D55}" type="presOf" srcId="{B8DE96F5-1BDD-47EA-A3EA-D4B18A5D77BE}" destId="{813659E5-D733-4763-BE17-9FD2DBEFEBF4}" srcOrd="0" destOrd="0" presId="urn:microsoft.com/office/officeart/2011/layout/CircleProcess"/>
    <dgm:cxn modelId="{7050FF9A-1C82-4B4B-954A-0C8224618634}" type="presOf" srcId="{6E132995-0BA9-4994-88FC-57D6D389D11B}" destId="{793945A3-63AC-4006-9D2E-1C0DCA229E09}" srcOrd="1" destOrd="0" presId="urn:microsoft.com/office/officeart/2011/layout/CircleProcess"/>
    <dgm:cxn modelId="{C588544B-35F6-46A2-A1D3-04F2129BCDC7}" type="presOf" srcId="{B8DE96F5-1BDD-47EA-A3EA-D4B18A5D77BE}" destId="{695E6421-E768-4337-BDE3-99E6CEF06688}" srcOrd="1" destOrd="0" presId="urn:microsoft.com/office/officeart/2011/layout/CircleProcess"/>
    <dgm:cxn modelId="{725C6B28-DE63-45FC-BF4A-6720EFFBDCFF}" srcId="{4E382D27-89D7-4043-A475-54ECE05B7D7C}" destId="{ED7D2FBA-4F42-4651-9FF6-895AAD878621}" srcOrd="1" destOrd="0" parTransId="{02EDC911-3FA5-4853-A158-9043DEC2FFD6}" sibTransId="{55C67CF0-9A76-44C1-913B-BBF26979B368}"/>
    <dgm:cxn modelId="{D3E91508-B744-4E4C-B0DD-2C681857F7C7}" type="presOf" srcId="{ED7D2FBA-4F42-4651-9FF6-895AAD878621}" destId="{8545BE18-91C5-4B11-85F1-98033B84BA2A}" srcOrd="1" destOrd="0" presId="urn:microsoft.com/office/officeart/2011/layout/CircleProcess"/>
    <dgm:cxn modelId="{66622B28-36D3-421B-8465-ED07115B0114}" type="presParOf" srcId="{A45A7E42-5331-4F7F-A4BA-CA396C94DCAD}" destId="{69479831-9906-4C02-9CE3-00335BCE319D}" srcOrd="0" destOrd="0" presId="urn:microsoft.com/office/officeart/2011/layout/CircleProcess"/>
    <dgm:cxn modelId="{54A9FB85-66DB-420B-B999-41C804F38485}" type="presParOf" srcId="{69479831-9906-4C02-9CE3-00335BCE319D}" destId="{3DB34963-6E8A-4F8A-B1DF-55681C601B53}" srcOrd="0" destOrd="0" presId="urn:microsoft.com/office/officeart/2011/layout/CircleProcess"/>
    <dgm:cxn modelId="{E14D94D6-AACC-4D6D-AC78-6E1CECC26CFF}" type="presParOf" srcId="{A45A7E42-5331-4F7F-A4BA-CA396C94DCAD}" destId="{F27AA34C-6770-401B-9580-AF4D1A973824}" srcOrd="1" destOrd="0" presId="urn:microsoft.com/office/officeart/2011/layout/CircleProcess"/>
    <dgm:cxn modelId="{20B363E2-512D-4F15-B14D-A1844148E0DF}" type="presParOf" srcId="{F27AA34C-6770-401B-9580-AF4D1A973824}" destId="{AB796580-115A-44D3-91C2-905560D9714F}" srcOrd="0" destOrd="0" presId="urn:microsoft.com/office/officeart/2011/layout/CircleProcess"/>
    <dgm:cxn modelId="{77AAF175-6480-4971-97AE-EEECBECE730F}" type="presParOf" srcId="{A45A7E42-5331-4F7F-A4BA-CA396C94DCAD}" destId="{2BB363E3-C42E-4910-9909-FB9F616502C5}" srcOrd="2" destOrd="0" presId="urn:microsoft.com/office/officeart/2011/layout/CircleProcess"/>
    <dgm:cxn modelId="{B10B5C62-BF18-4A43-ADF2-4B9D4359349A}" type="presParOf" srcId="{A45A7E42-5331-4F7F-A4BA-CA396C94DCAD}" destId="{700D4869-0CF8-4FD2-9BE8-F1B227BC71BB}" srcOrd="3" destOrd="0" presId="urn:microsoft.com/office/officeart/2011/layout/CircleProcess"/>
    <dgm:cxn modelId="{6CFC07E6-EF8F-4ADC-AEDC-C54100920394}" type="presParOf" srcId="{700D4869-0CF8-4FD2-9BE8-F1B227BC71BB}" destId="{AE02DC6D-A7F4-4D22-B1BE-30AD82F75229}" srcOrd="0" destOrd="0" presId="urn:microsoft.com/office/officeart/2011/layout/CircleProcess"/>
    <dgm:cxn modelId="{2E44D500-F2D4-4F5A-BB1B-40BEF9E5CA88}" type="presParOf" srcId="{A45A7E42-5331-4F7F-A4BA-CA396C94DCAD}" destId="{5FA8B417-F7DA-4EE9-91A5-B3311D1AB0F0}" srcOrd="4" destOrd="0" presId="urn:microsoft.com/office/officeart/2011/layout/CircleProcess"/>
    <dgm:cxn modelId="{B056EDB2-C01E-4F09-B6A1-A37B83314327}" type="presParOf" srcId="{5FA8B417-F7DA-4EE9-91A5-B3311D1AB0F0}" destId="{A7DC8A4C-936E-4DA4-B9C1-247A9AE70A00}" srcOrd="0" destOrd="0" presId="urn:microsoft.com/office/officeart/2011/layout/CircleProcess"/>
    <dgm:cxn modelId="{E5435372-CFFE-4CEF-A078-B9BA20430E38}" type="presParOf" srcId="{A45A7E42-5331-4F7F-A4BA-CA396C94DCAD}" destId="{793945A3-63AC-4006-9D2E-1C0DCA229E09}" srcOrd="5" destOrd="0" presId="urn:microsoft.com/office/officeart/2011/layout/CircleProcess"/>
    <dgm:cxn modelId="{74BD4059-591C-4C7C-8657-7DDDAC3F2E06}" type="presParOf" srcId="{A45A7E42-5331-4F7F-A4BA-CA396C94DCAD}" destId="{84904172-D41B-40E5-B89D-B54C925C0091}" srcOrd="6" destOrd="0" presId="urn:microsoft.com/office/officeart/2011/layout/CircleProcess"/>
    <dgm:cxn modelId="{085A29B6-9BB6-44EC-8F73-690946EE6AE2}" type="presParOf" srcId="{84904172-D41B-40E5-B89D-B54C925C0091}" destId="{6452DEFC-7C05-4ED3-A96D-B35456BE51F2}" srcOrd="0" destOrd="0" presId="urn:microsoft.com/office/officeart/2011/layout/CircleProcess"/>
    <dgm:cxn modelId="{1F2819E4-24C8-4DA0-A740-493A1366692A}" type="presParOf" srcId="{A45A7E42-5331-4F7F-A4BA-CA396C94DCAD}" destId="{560C4942-C4B0-4E2B-84E8-35EE3378B342}" srcOrd="7" destOrd="0" presId="urn:microsoft.com/office/officeart/2011/layout/CircleProcess"/>
    <dgm:cxn modelId="{FB6B035E-8719-4067-8BB6-44B50063D8E8}" type="presParOf" srcId="{560C4942-C4B0-4E2B-84E8-35EE3378B342}" destId="{28DA882D-03A5-48AC-B97B-E3480D2B1D61}" srcOrd="0" destOrd="0" presId="urn:microsoft.com/office/officeart/2011/layout/CircleProcess"/>
    <dgm:cxn modelId="{9FD0AD94-6A33-4609-AA29-DE923EA83160}" type="presParOf" srcId="{A45A7E42-5331-4F7F-A4BA-CA396C94DCAD}" destId="{8545BE18-91C5-4B11-85F1-98033B84BA2A}" srcOrd="8" destOrd="0" presId="urn:microsoft.com/office/officeart/2011/layout/CircleProcess"/>
    <dgm:cxn modelId="{0AD49AF7-568C-4203-9231-64C977C31A65}" type="presParOf" srcId="{A45A7E42-5331-4F7F-A4BA-CA396C94DCAD}" destId="{42E75F56-FE57-4931-AA96-B4C485ED54A6}" srcOrd="9" destOrd="0" presId="urn:microsoft.com/office/officeart/2011/layout/CircleProcess"/>
    <dgm:cxn modelId="{B8508A1C-7D45-4B59-89C8-925A96B5ABE8}" type="presParOf" srcId="{42E75F56-FE57-4931-AA96-B4C485ED54A6}" destId="{2293B7CE-86CD-4482-968A-B1A61D3BF5EF}" srcOrd="0" destOrd="0" presId="urn:microsoft.com/office/officeart/2011/layout/CircleProcess"/>
    <dgm:cxn modelId="{33141B94-8589-4F65-BA3F-A9EF45F89F7D}" type="presParOf" srcId="{A45A7E42-5331-4F7F-A4BA-CA396C94DCAD}" destId="{BFE7BF6F-11ED-42B4-8695-022C2755EA43}" srcOrd="10" destOrd="0" presId="urn:microsoft.com/office/officeart/2011/layout/CircleProcess"/>
    <dgm:cxn modelId="{2A4A3F94-56A2-4C1B-9910-DC6D1535B39B}" type="presParOf" srcId="{BFE7BF6F-11ED-42B4-8695-022C2755EA43}" destId="{813659E5-D733-4763-BE17-9FD2DBEFEBF4}" srcOrd="0" destOrd="0" presId="urn:microsoft.com/office/officeart/2011/layout/CircleProcess"/>
    <dgm:cxn modelId="{60E1FC97-D226-4C8F-B2BF-82C4536A97A8}" type="presParOf" srcId="{A45A7E42-5331-4F7F-A4BA-CA396C94DCAD}" destId="{695E6421-E768-4337-BDE3-99E6CEF06688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2E386-8C75-4A16-A67C-81555993C4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F219F8-124E-4E41-B272-EE4EA7535ED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Ease of start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E074F-1561-46F9-B75D-96BC970018D9}" type="parTrans" cxnId="{EB183F8C-1678-41C5-AAEF-D146743597BE}">
      <dgm:prSet/>
      <dgm:spPr/>
      <dgm:t>
        <a:bodyPr/>
        <a:lstStyle/>
        <a:p>
          <a:endParaRPr lang="en-US"/>
        </a:p>
      </dgm:t>
    </dgm:pt>
    <dgm:pt modelId="{D2A51489-252A-435D-B362-2B7C78DD4905}" type="sibTrans" cxnId="{EB183F8C-1678-41C5-AAEF-D146743597BE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 dirty="0"/>
        </a:p>
      </dgm:t>
    </dgm:pt>
    <dgm:pt modelId="{082132A3-26DF-45BB-8D9A-775DC7F73EC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Simplicity of registration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A17DE-6B32-42AC-9946-0BC683342FA4}" type="parTrans" cxnId="{8C47E01A-217B-4299-80E6-FDFE0419243A}">
      <dgm:prSet/>
      <dgm:spPr/>
      <dgm:t>
        <a:bodyPr/>
        <a:lstStyle/>
        <a:p>
          <a:endParaRPr lang="en-US"/>
        </a:p>
      </dgm:t>
    </dgm:pt>
    <dgm:pt modelId="{3876CC88-343F-4E7A-AC45-F417DCC2C279}" type="sibTrans" cxnId="{8C47E01A-217B-4299-80E6-FDFE0419243A}">
      <dgm:prSet/>
      <dgm:spPr/>
      <dgm:t>
        <a:bodyPr/>
        <a:lstStyle/>
        <a:p>
          <a:endParaRPr lang="en-US"/>
        </a:p>
      </dgm:t>
    </dgm:pt>
    <dgm:pt modelId="{ED784D46-65D8-4E65-94FD-E526DF56D3E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Fewer government regulations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34C6F-03A4-4EEB-A239-32438B69C6CE}" type="parTrans" cxnId="{BAC83B9D-4597-4A55-9DA0-38183D511158}">
      <dgm:prSet/>
      <dgm:spPr/>
      <dgm:t>
        <a:bodyPr/>
        <a:lstStyle/>
        <a:p>
          <a:endParaRPr lang="en-US"/>
        </a:p>
      </dgm:t>
    </dgm:pt>
    <dgm:pt modelId="{10A0265D-93C6-4702-A2FB-D8427591345C}" type="sibTrans" cxnId="{BAC83B9D-4597-4A55-9DA0-38183D511158}">
      <dgm:prSet/>
      <dgm:spPr/>
      <dgm:t>
        <a:bodyPr/>
        <a:lstStyle/>
        <a:p>
          <a:endParaRPr lang="en-US"/>
        </a:p>
      </dgm:t>
    </dgm:pt>
    <dgm:pt modelId="{5F323049-19D4-45AD-B1DE-5D44D54C16F6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Greater rights to profits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DD3AD-335E-43DE-A7E5-197998355100}" type="parTrans" cxnId="{742D0E4A-6739-402C-BBDC-25D6D9831F5D}">
      <dgm:prSet/>
      <dgm:spPr/>
      <dgm:t>
        <a:bodyPr/>
        <a:lstStyle/>
        <a:p>
          <a:endParaRPr lang="en-US"/>
        </a:p>
      </dgm:t>
    </dgm:pt>
    <dgm:pt modelId="{79294F33-9206-4B46-845C-92909D6AD32B}" type="sibTrans" cxnId="{742D0E4A-6739-402C-BBDC-25D6D9831F5D}">
      <dgm:prSet/>
      <dgm:spPr/>
      <dgm:t>
        <a:bodyPr/>
        <a:lstStyle/>
        <a:p>
          <a:endParaRPr lang="en-US"/>
        </a:p>
      </dgm:t>
    </dgm:pt>
    <dgm:pt modelId="{356E020C-13B5-458B-9EAC-6FDF705E2DC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Rapid decision making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998DF8-D7AF-431C-9134-D6DB6D4F0792}" type="parTrans" cxnId="{2FE3854E-CECE-40DF-9335-222CEF6EC153}">
      <dgm:prSet/>
      <dgm:spPr/>
      <dgm:t>
        <a:bodyPr/>
        <a:lstStyle/>
        <a:p>
          <a:endParaRPr lang="en-US"/>
        </a:p>
      </dgm:t>
    </dgm:pt>
    <dgm:pt modelId="{5C4F831F-9B25-48B2-A9B2-BDCB2EC3C1A1}" type="sibTrans" cxnId="{2FE3854E-CECE-40DF-9335-222CEF6EC153}">
      <dgm:prSet/>
      <dgm:spPr/>
      <dgm:t>
        <a:bodyPr/>
        <a:lstStyle/>
        <a:p>
          <a:endParaRPr lang="en-US"/>
        </a:p>
      </dgm:t>
    </dgm:pt>
    <dgm:pt modelId="{09C58E7B-BA3C-4627-B979-EB614FBB6D96}" type="pres">
      <dgm:prSet presAssocID="{F832E386-8C75-4A16-A67C-81555993C4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E53F3DF-72A9-4AF2-8616-A2FC5234A636}" type="pres">
      <dgm:prSet presAssocID="{F832E386-8C75-4A16-A67C-81555993C486}" presName="Name1" presStyleCnt="0"/>
      <dgm:spPr/>
    </dgm:pt>
    <dgm:pt modelId="{567BD5A6-BE69-4D4D-853E-F67B2C7D7B49}" type="pres">
      <dgm:prSet presAssocID="{F832E386-8C75-4A16-A67C-81555993C486}" presName="cycle" presStyleCnt="0"/>
      <dgm:spPr/>
    </dgm:pt>
    <dgm:pt modelId="{37D85FDD-C92A-4692-9DF0-7B1B8A7B2DBC}" type="pres">
      <dgm:prSet presAssocID="{F832E386-8C75-4A16-A67C-81555993C486}" presName="srcNode" presStyleLbl="node1" presStyleIdx="0" presStyleCnt="5"/>
      <dgm:spPr/>
    </dgm:pt>
    <dgm:pt modelId="{5F74E3A6-971B-401E-A1FF-6C77314E483A}" type="pres">
      <dgm:prSet presAssocID="{F832E386-8C75-4A16-A67C-81555993C486}" presName="conn" presStyleLbl="parChTrans1D2" presStyleIdx="0" presStyleCnt="1"/>
      <dgm:spPr/>
      <dgm:t>
        <a:bodyPr/>
        <a:lstStyle/>
        <a:p>
          <a:endParaRPr lang="en-US"/>
        </a:p>
      </dgm:t>
    </dgm:pt>
    <dgm:pt modelId="{BA9F966A-10B1-4340-A3BE-922C615257E4}" type="pres">
      <dgm:prSet presAssocID="{F832E386-8C75-4A16-A67C-81555993C486}" presName="extraNode" presStyleLbl="node1" presStyleIdx="0" presStyleCnt="5"/>
      <dgm:spPr/>
    </dgm:pt>
    <dgm:pt modelId="{C7331787-3B3C-4652-9AA5-5DF8DFDE7A63}" type="pres">
      <dgm:prSet presAssocID="{F832E386-8C75-4A16-A67C-81555993C486}" presName="dstNode" presStyleLbl="node1" presStyleIdx="0" presStyleCnt="5"/>
      <dgm:spPr/>
    </dgm:pt>
    <dgm:pt modelId="{173C4E8C-32C8-4F55-8007-6E5FA93F2F64}" type="pres">
      <dgm:prSet presAssocID="{27F219F8-124E-4E41-B272-EE4EA7535ED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C8689-B644-47A9-84B4-4A5C2B60F1C1}" type="pres">
      <dgm:prSet presAssocID="{27F219F8-124E-4E41-B272-EE4EA7535ED5}" presName="accent_1" presStyleCnt="0"/>
      <dgm:spPr/>
    </dgm:pt>
    <dgm:pt modelId="{88DA2ADE-9FB3-4979-ACB4-E68E50BD5517}" type="pres">
      <dgm:prSet presAssocID="{27F219F8-124E-4E41-B272-EE4EA7535ED5}" presName="accentRepeatNode" presStyleLbl="solidFgAcc1" presStyleIdx="0" presStyleCnt="5"/>
      <dgm:spPr>
        <a:ln>
          <a:solidFill>
            <a:srgbClr val="00CC99"/>
          </a:solidFill>
        </a:ln>
      </dgm:spPr>
    </dgm:pt>
    <dgm:pt modelId="{6C759AB8-F1F9-49A9-9D84-4E9F718FB3E4}" type="pres">
      <dgm:prSet presAssocID="{082132A3-26DF-45BB-8D9A-775DC7F73EC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AA41F-6B79-4718-A8A0-FCE7EC1F0646}" type="pres">
      <dgm:prSet presAssocID="{082132A3-26DF-45BB-8D9A-775DC7F73EC8}" presName="accent_2" presStyleCnt="0"/>
      <dgm:spPr/>
    </dgm:pt>
    <dgm:pt modelId="{38E931F6-BF73-4B5D-A0A6-4FF39A7B8FD9}" type="pres">
      <dgm:prSet presAssocID="{082132A3-26DF-45BB-8D9A-775DC7F73EC8}" presName="accentRepeatNode" presStyleLbl="solidFgAcc1" presStyleIdx="1" presStyleCnt="5"/>
      <dgm:spPr>
        <a:ln>
          <a:solidFill>
            <a:srgbClr val="00CC99"/>
          </a:solidFill>
        </a:ln>
      </dgm:spPr>
    </dgm:pt>
    <dgm:pt modelId="{FCC74115-F5BA-490B-84A3-37A282E9E122}" type="pres">
      <dgm:prSet presAssocID="{ED784D46-65D8-4E65-94FD-E526DF56D3E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B3676-78EB-4792-B1B8-EBC77B8C761B}" type="pres">
      <dgm:prSet presAssocID="{ED784D46-65D8-4E65-94FD-E526DF56D3E1}" presName="accent_3" presStyleCnt="0"/>
      <dgm:spPr/>
    </dgm:pt>
    <dgm:pt modelId="{DE5894AE-3E8B-41AB-B3D9-8727166691BC}" type="pres">
      <dgm:prSet presAssocID="{ED784D46-65D8-4E65-94FD-E526DF56D3E1}" presName="accentRepeatNode" presStyleLbl="solidFgAcc1" presStyleIdx="2" presStyleCnt="5"/>
      <dgm:spPr>
        <a:ln>
          <a:solidFill>
            <a:srgbClr val="00CC99"/>
          </a:solidFill>
        </a:ln>
      </dgm:spPr>
    </dgm:pt>
    <dgm:pt modelId="{FE15569A-EBC9-47A0-B6A5-E80E538074FB}" type="pres">
      <dgm:prSet presAssocID="{356E020C-13B5-458B-9EAC-6FDF705E2D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F35B7-F1E3-4B22-BD53-A4255FEE0ACD}" type="pres">
      <dgm:prSet presAssocID="{356E020C-13B5-458B-9EAC-6FDF705E2DCD}" presName="accent_4" presStyleCnt="0"/>
      <dgm:spPr/>
    </dgm:pt>
    <dgm:pt modelId="{95698696-CC49-4366-950A-A1DCF4A70483}" type="pres">
      <dgm:prSet presAssocID="{356E020C-13B5-458B-9EAC-6FDF705E2DCD}" presName="accentRepeatNode" presStyleLbl="solidFgAcc1" presStyleIdx="3" presStyleCnt="5"/>
      <dgm:spPr>
        <a:ln>
          <a:solidFill>
            <a:srgbClr val="00CC99"/>
          </a:solidFill>
        </a:ln>
      </dgm:spPr>
    </dgm:pt>
    <dgm:pt modelId="{F48DFBE8-0560-4E3E-ABD5-96DE0DA7BF92}" type="pres">
      <dgm:prSet presAssocID="{5F323049-19D4-45AD-B1DE-5D44D54C16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C3D59-3380-4397-848A-B1CE3A2DBAC7}" type="pres">
      <dgm:prSet presAssocID="{5F323049-19D4-45AD-B1DE-5D44D54C16F6}" presName="accent_5" presStyleCnt="0"/>
      <dgm:spPr/>
    </dgm:pt>
    <dgm:pt modelId="{3686938C-4142-4E9E-B8B5-47A0BCBF982F}" type="pres">
      <dgm:prSet presAssocID="{5F323049-19D4-45AD-B1DE-5D44D54C16F6}" presName="accentRepeatNode" presStyleLbl="solidFgAcc1" presStyleIdx="4" presStyleCnt="5"/>
      <dgm:spPr>
        <a:ln>
          <a:solidFill>
            <a:srgbClr val="00CC99"/>
          </a:solidFill>
        </a:ln>
      </dgm:spPr>
    </dgm:pt>
  </dgm:ptLst>
  <dgm:cxnLst>
    <dgm:cxn modelId="{EB183F8C-1678-41C5-AAEF-D146743597BE}" srcId="{F832E386-8C75-4A16-A67C-81555993C486}" destId="{27F219F8-124E-4E41-B272-EE4EA7535ED5}" srcOrd="0" destOrd="0" parTransId="{304E074F-1561-46F9-B75D-96BC970018D9}" sibTransId="{D2A51489-252A-435D-B362-2B7C78DD4905}"/>
    <dgm:cxn modelId="{8C47E01A-217B-4299-80E6-FDFE0419243A}" srcId="{F832E386-8C75-4A16-A67C-81555993C486}" destId="{082132A3-26DF-45BB-8D9A-775DC7F73EC8}" srcOrd="1" destOrd="0" parTransId="{379A17DE-6B32-42AC-9946-0BC683342FA4}" sibTransId="{3876CC88-343F-4E7A-AC45-F417DCC2C279}"/>
    <dgm:cxn modelId="{0D71A411-9209-4E48-9D6A-7709C36DA223}" type="presOf" srcId="{D2A51489-252A-435D-B362-2B7C78DD4905}" destId="{5F74E3A6-971B-401E-A1FF-6C77314E483A}" srcOrd="0" destOrd="0" presId="urn:microsoft.com/office/officeart/2008/layout/VerticalCurvedList"/>
    <dgm:cxn modelId="{742D0E4A-6739-402C-BBDC-25D6D9831F5D}" srcId="{F832E386-8C75-4A16-A67C-81555993C486}" destId="{5F323049-19D4-45AD-B1DE-5D44D54C16F6}" srcOrd="4" destOrd="0" parTransId="{776DD3AD-335E-43DE-A7E5-197998355100}" sibTransId="{79294F33-9206-4B46-845C-92909D6AD32B}"/>
    <dgm:cxn modelId="{6351D24C-C1E8-4B5B-B931-8ED6638ECEB1}" type="presOf" srcId="{356E020C-13B5-458B-9EAC-6FDF705E2DCD}" destId="{FE15569A-EBC9-47A0-B6A5-E80E538074FB}" srcOrd="0" destOrd="0" presId="urn:microsoft.com/office/officeart/2008/layout/VerticalCurvedList"/>
    <dgm:cxn modelId="{2FE3854E-CECE-40DF-9335-222CEF6EC153}" srcId="{F832E386-8C75-4A16-A67C-81555993C486}" destId="{356E020C-13B5-458B-9EAC-6FDF705E2DCD}" srcOrd="3" destOrd="0" parTransId="{D9998DF8-D7AF-431C-9134-D6DB6D4F0792}" sibTransId="{5C4F831F-9B25-48B2-A9B2-BDCB2EC3C1A1}"/>
    <dgm:cxn modelId="{046957E2-10D4-468C-BB2D-F80F8D75F931}" type="presOf" srcId="{F832E386-8C75-4A16-A67C-81555993C486}" destId="{09C58E7B-BA3C-4627-B979-EB614FBB6D96}" srcOrd="0" destOrd="0" presId="urn:microsoft.com/office/officeart/2008/layout/VerticalCurvedList"/>
    <dgm:cxn modelId="{BAC83B9D-4597-4A55-9DA0-38183D511158}" srcId="{F832E386-8C75-4A16-A67C-81555993C486}" destId="{ED784D46-65D8-4E65-94FD-E526DF56D3E1}" srcOrd="2" destOrd="0" parTransId="{5C734C6F-03A4-4EEB-A239-32438B69C6CE}" sibTransId="{10A0265D-93C6-4702-A2FB-D8427591345C}"/>
    <dgm:cxn modelId="{622DECD2-2911-4C7F-BAC1-0DC82C305ACB}" type="presOf" srcId="{5F323049-19D4-45AD-B1DE-5D44D54C16F6}" destId="{F48DFBE8-0560-4E3E-ABD5-96DE0DA7BF92}" srcOrd="0" destOrd="0" presId="urn:microsoft.com/office/officeart/2008/layout/VerticalCurvedList"/>
    <dgm:cxn modelId="{EBA12FA6-2838-4257-8ECE-7C5AE0969F68}" type="presOf" srcId="{ED784D46-65D8-4E65-94FD-E526DF56D3E1}" destId="{FCC74115-F5BA-490B-84A3-37A282E9E122}" srcOrd="0" destOrd="0" presId="urn:microsoft.com/office/officeart/2008/layout/VerticalCurvedList"/>
    <dgm:cxn modelId="{9AB2BEDA-3ABB-4F9D-AFE9-21596DC3B8A8}" type="presOf" srcId="{082132A3-26DF-45BB-8D9A-775DC7F73EC8}" destId="{6C759AB8-F1F9-49A9-9D84-4E9F718FB3E4}" srcOrd="0" destOrd="0" presId="urn:microsoft.com/office/officeart/2008/layout/VerticalCurvedList"/>
    <dgm:cxn modelId="{64EFD955-6EDE-4FA3-B5E1-43B13FA58085}" type="presOf" srcId="{27F219F8-124E-4E41-B272-EE4EA7535ED5}" destId="{173C4E8C-32C8-4F55-8007-6E5FA93F2F64}" srcOrd="0" destOrd="0" presId="urn:microsoft.com/office/officeart/2008/layout/VerticalCurvedList"/>
    <dgm:cxn modelId="{FECF2473-75D2-4766-815A-1F5CF85C50B6}" type="presParOf" srcId="{09C58E7B-BA3C-4627-B979-EB614FBB6D96}" destId="{1E53F3DF-72A9-4AF2-8616-A2FC5234A636}" srcOrd="0" destOrd="0" presId="urn:microsoft.com/office/officeart/2008/layout/VerticalCurvedList"/>
    <dgm:cxn modelId="{AA662681-1C11-4F7F-B8E5-672078F25425}" type="presParOf" srcId="{1E53F3DF-72A9-4AF2-8616-A2FC5234A636}" destId="{567BD5A6-BE69-4D4D-853E-F67B2C7D7B49}" srcOrd="0" destOrd="0" presId="urn:microsoft.com/office/officeart/2008/layout/VerticalCurvedList"/>
    <dgm:cxn modelId="{67A43188-B427-4966-934B-81C6F61A15CE}" type="presParOf" srcId="{567BD5A6-BE69-4D4D-853E-F67B2C7D7B49}" destId="{37D85FDD-C92A-4692-9DF0-7B1B8A7B2DBC}" srcOrd="0" destOrd="0" presId="urn:microsoft.com/office/officeart/2008/layout/VerticalCurvedList"/>
    <dgm:cxn modelId="{18818331-F224-4F78-A5F5-459AE77D3643}" type="presParOf" srcId="{567BD5A6-BE69-4D4D-853E-F67B2C7D7B49}" destId="{5F74E3A6-971B-401E-A1FF-6C77314E483A}" srcOrd="1" destOrd="0" presId="urn:microsoft.com/office/officeart/2008/layout/VerticalCurvedList"/>
    <dgm:cxn modelId="{09E8DDF9-3BD3-4C97-B8FF-300C93885C6D}" type="presParOf" srcId="{567BD5A6-BE69-4D4D-853E-F67B2C7D7B49}" destId="{BA9F966A-10B1-4340-A3BE-922C615257E4}" srcOrd="2" destOrd="0" presId="urn:microsoft.com/office/officeart/2008/layout/VerticalCurvedList"/>
    <dgm:cxn modelId="{940E5F57-9463-4FA8-A063-B0CFFF06A4B2}" type="presParOf" srcId="{567BD5A6-BE69-4D4D-853E-F67B2C7D7B49}" destId="{C7331787-3B3C-4652-9AA5-5DF8DFDE7A63}" srcOrd="3" destOrd="0" presId="urn:microsoft.com/office/officeart/2008/layout/VerticalCurvedList"/>
    <dgm:cxn modelId="{DBEC0980-4A39-4994-8523-4F2FCC8260CC}" type="presParOf" srcId="{1E53F3DF-72A9-4AF2-8616-A2FC5234A636}" destId="{173C4E8C-32C8-4F55-8007-6E5FA93F2F64}" srcOrd="1" destOrd="0" presId="urn:microsoft.com/office/officeart/2008/layout/VerticalCurvedList"/>
    <dgm:cxn modelId="{5A425DE0-70CE-4C70-A625-1B5A00B4470D}" type="presParOf" srcId="{1E53F3DF-72A9-4AF2-8616-A2FC5234A636}" destId="{7DCC8689-B644-47A9-84B4-4A5C2B60F1C1}" srcOrd="2" destOrd="0" presId="urn:microsoft.com/office/officeart/2008/layout/VerticalCurvedList"/>
    <dgm:cxn modelId="{8E806DC8-4121-46FC-B08F-232DE9EC1EA1}" type="presParOf" srcId="{7DCC8689-B644-47A9-84B4-4A5C2B60F1C1}" destId="{88DA2ADE-9FB3-4979-ACB4-E68E50BD5517}" srcOrd="0" destOrd="0" presId="urn:microsoft.com/office/officeart/2008/layout/VerticalCurvedList"/>
    <dgm:cxn modelId="{1D26F500-28C3-47B0-9E35-BF896C99398D}" type="presParOf" srcId="{1E53F3DF-72A9-4AF2-8616-A2FC5234A636}" destId="{6C759AB8-F1F9-49A9-9D84-4E9F718FB3E4}" srcOrd="3" destOrd="0" presId="urn:microsoft.com/office/officeart/2008/layout/VerticalCurvedList"/>
    <dgm:cxn modelId="{D0FF1862-3100-4FDA-9BB9-C8900972DD32}" type="presParOf" srcId="{1E53F3DF-72A9-4AF2-8616-A2FC5234A636}" destId="{2F8AA41F-6B79-4718-A8A0-FCE7EC1F0646}" srcOrd="4" destOrd="0" presId="urn:microsoft.com/office/officeart/2008/layout/VerticalCurvedList"/>
    <dgm:cxn modelId="{87AA4F52-3ABE-48A7-9AB3-BF06B09B0DA6}" type="presParOf" srcId="{2F8AA41F-6B79-4718-A8A0-FCE7EC1F0646}" destId="{38E931F6-BF73-4B5D-A0A6-4FF39A7B8FD9}" srcOrd="0" destOrd="0" presId="urn:microsoft.com/office/officeart/2008/layout/VerticalCurvedList"/>
    <dgm:cxn modelId="{F466414F-92F5-4977-8987-4447726E8E09}" type="presParOf" srcId="{1E53F3DF-72A9-4AF2-8616-A2FC5234A636}" destId="{FCC74115-F5BA-490B-84A3-37A282E9E122}" srcOrd="5" destOrd="0" presId="urn:microsoft.com/office/officeart/2008/layout/VerticalCurvedList"/>
    <dgm:cxn modelId="{BD56BEEE-9BEB-4C8F-B318-4C8868C41D47}" type="presParOf" srcId="{1E53F3DF-72A9-4AF2-8616-A2FC5234A636}" destId="{8ECB3676-78EB-4792-B1B8-EBC77B8C761B}" srcOrd="6" destOrd="0" presId="urn:microsoft.com/office/officeart/2008/layout/VerticalCurvedList"/>
    <dgm:cxn modelId="{B38116DD-D842-4AED-8319-0BCE7D8531C3}" type="presParOf" srcId="{8ECB3676-78EB-4792-B1B8-EBC77B8C761B}" destId="{DE5894AE-3E8B-41AB-B3D9-8727166691BC}" srcOrd="0" destOrd="0" presId="urn:microsoft.com/office/officeart/2008/layout/VerticalCurvedList"/>
    <dgm:cxn modelId="{38B5E703-14F8-4691-88B0-7F5862974677}" type="presParOf" srcId="{1E53F3DF-72A9-4AF2-8616-A2FC5234A636}" destId="{FE15569A-EBC9-47A0-B6A5-E80E538074FB}" srcOrd="7" destOrd="0" presId="urn:microsoft.com/office/officeart/2008/layout/VerticalCurvedList"/>
    <dgm:cxn modelId="{57E9E6A2-461A-4F69-BD10-2D81C9CC3504}" type="presParOf" srcId="{1E53F3DF-72A9-4AF2-8616-A2FC5234A636}" destId="{731F35B7-F1E3-4B22-BD53-A4255FEE0ACD}" srcOrd="8" destOrd="0" presId="urn:microsoft.com/office/officeart/2008/layout/VerticalCurvedList"/>
    <dgm:cxn modelId="{ACC508D0-7FBF-4116-9E0B-2EE87D067810}" type="presParOf" srcId="{731F35B7-F1E3-4B22-BD53-A4255FEE0ACD}" destId="{95698696-CC49-4366-950A-A1DCF4A70483}" srcOrd="0" destOrd="0" presId="urn:microsoft.com/office/officeart/2008/layout/VerticalCurvedList"/>
    <dgm:cxn modelId="{0043EF01-8FC3-4CE5-AF12-C82C2E88D684}" type="presParOf" srcId="{1E53F3DF-72A9-4AF2-8616-A2FC5234A636}" destId="{F48DFBE8-0560-4E3E-ABD5-96DE0DA7BF92}" srcOrd="9" destOrd="0" presId="urn:microsoft.com/office/officeart/2008/layout/VerticalCurvedList"/>
    <dgm:cxn modelId="{D668C1A8-B3C3-4C6E-9BF8-82032459BADD}" type="presParOf" srcId="{1E53F3DF-72A9-4AF2-8616-A2FC5234A636}" destId="{3DBC3D59-3380-4397-848A-B1CE3A2DBAC7}" srcOrd="10" destOrd="0" presId="urn:microsoft.com/office/officeart/2008/layout/VerticalCurvedList"/>
    <dgm:cxn modelId="{EA8A6E64-0176-426A-B6D9-61E0A5050065}" type="presParOf" srcId="{3DBC3D59-3380-4397-848A-B1CE3A2DBAC7}" destId="{3686938C-4142-4E9E-B8B5-47A0BCBF9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32E386-8C75-4A16-A67C-81555993C4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F219F8-124E-4E41-B272-EE4EA7535ED5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Difficult fund raising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E074F-1561-46F9-B75D-96BC970018D9}" type="parTrans" cxnId="{EB183F8C-1678-41C5-AAEF-D146743597BE}">
      <dgm:prSet/>
      <dgm:spPr/>
      <dgm:t>
        <a:bodyPr/>
        <a:lstStyle/>
        <a:p>
          <a:endParaRPr lang="en-US"/>
        </a:p>
      </dgm:t>
    </dgm:pt>
    <dgm:pt modelId="{D2A51489-252A-435D-B362-2B7C78DD4905}" type="sibTrans" cxnId="{EB183F8C-1678-41C5-AAEF-D146743597BE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 dirty="0"/>
        </a:p>
      </dgm:t>
    </dgm:pt>
    <dgm:pt modelId="{082132A3-26DF-45BB-8D9A-775DC7F73EC8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Significant time obligations and responsibility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A17DE-6B32-42AC-9946-0BC683342FA4}" type="parTrans" cxnId="{8C47E01A-217B-4299-80E6-FDFE0419243A}">
      <dgm:prSet/>
      <dgm:spPr/>
      <dgm:t>
        <a:bodyPr/>
        <a:lstStyle/>
        <a:p>
          <a:endParaRPr lang="en-US"/>
        </a:p>
      </dgm:t>
    </dgm:pt>
    <dgm:pt modelId="{3876CC88-343F-4E7A-AC45-F417DCC2C279}" type="sibTrans" cxnId="{8C47E01A-217B-4299-80E6-FDFE0419243A}">
      <dgm:prSet/>
      <dgm:spPr/>
      <dgm:t>
        <a:bodyPr/>
        <a:lstStyle/>
        <a:p>
          <a:endParaRPr lang="en-US"/>
        </a:p>
      </dgm:t>
    </dgm:pt>
    <dgm:pt modelId="{ED784D46-65D8-4E65-94FD-E526DF56D3E1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Unlimited personal liability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34C6F-03A4-4EEB-A239-32438B69C6CE}" type="parTrans" cxnId="{BAC83B9D-4597-4A55-9DA0-38183D511158}">
      <dgm:prSet/>
      <dgm:spPr/>
      <dgm:t>
        <a:bodyPr/>
        <a:lstStyle/>
        <a:p>
          <a:endParaRPr lang="en-US"/>
        </a:p>
      </dgm:t>
    </dgm:pt>
    <dgm:pt modelId="{10A0265D-93C6-4702-A2FB-D8427591345C}" type="sibTrans" cxnId="{BAC83B9D-4597-4A55-9DA0-38183D511158}">
      <dgm:prSet/>
      <dgm:spPr/>
      <dgm:t>
        <a:bodyPr/>
        <a:lstStyle/>
        <a:p>
          <a:endParaRPr lang="en-US"/>
        </a:p>
      </dgm:t>
    </dgm:pt>
    <dgm:pt modelId="{5F323049-19D4-45AD-B1DE-5D44D54C16F6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Taxation of profits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DD3AD-335E-43DE-A7E5-197998355100}" type="parTrans" cxnId="{742D0E4A-6739-402C-BBDC-25D6D9831F5D}">
      <dgm:prSet/>
      <dgm:spPr/>
      <dgm:t>
        <a:bodyPr/>
        <a:lstStyle/>
        <a:p>
          <a:endParaRPr lang="en-US"/>
        </a:p>
      </dgm:t>
    </dgm:pt>
    <dgm:pt modelId="{79294F33-9206-4B46-845C-92909D6AD32B}" type="sibTrans" cxnId="{742D0E4A-6739-402C-BBDC-25D6D9831F5D}">
      <dgm:prSet/>
      <dgm:spPr/>
      <dgm:t>
        <a:bodyPr/>
        <a:lstStyle/>
        <a:p>
          <a:endParaRPr lang="en-US"/>
        </a:p>
      </dgm:t>
    </dgm:pt>
    <dgm:pt modelId="{356E020C-13B5-458B-9EAC-6FDF705E2DCD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Lack of emotional support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998DF8-D7AF-431C-9134-D6DB6D4F0792}" type="parTrans" cxnId="{2FE3854E-CECE-40DF-9335-222CEF6EC153}">
      <dgm:prSet/>
      <dgm:spPr/>
      <dgm:t>
        <a:bodyPr/>
        <a:lstStyle/>
        <a:p>
          <a:endParaRPr lang="en-US"/>
        </a:p>
      </dgm:t>
    </dgm:pt>
    <dgm:pt modelId="{5C4F831F-9B25-48B2-A9B2-BDCB2EC3C1A1}" type="sibTrans" cxnId="{2FE3854E-CECE-40DF-9335-222CEF6EC153}">
      <dgm:prSet/>
      <dgm:spPr/>
      <dgm:t>
        <a:bodyPr/>
        <a:lstStyle/>
        <a:p>
          <a:endParaRPr lang="en-US"/>
        </a:p>
      </dgm:t>
    </dgm:pt>
    <dgm:pt modelId="{09C58E7B-BA3C-4627-B979-EB614FBB6D96}" type="pres">
      <dgm:prSet presAssocID="{F832E386-8C75-4A16-A67C-81555993C4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E53F3DF-72A9-4AF2-8616-A2FC5234A636}" type="pres">
      <dgm:prSet presAssocID="{F832E386-8C75-4A16-A67C-81555993C486}" presName="Name1" presStyleCnt="0"/>
      <dgm:spPr/>
    </dgm:pt>
    <dgm:pt modelId="{567BD5A6-BE69-4D4D-853E-F67B2C7D7B49}" type="pres">
      <dgm:prSet presAssocID="{F832E386-8C75-4A16-A67C-81555993C486}" presName="cycle" presStyleCnt="0"/>
      <dgm:spPr/>
    </dgm:pt>
    <dgm:pt modelId="{37D85FDD-C92A-4692-9DF0-7B1B8A7B2DBC}" type="pres">
      <dgm:prSet presAssocID="{F832E386-8C75-4A16-A67C-81555993C486}" presName="srcNode" presStyleLbl="node1" presStyleIdx="0" presStyleCnt="5"/>
      <dgm:spPr/>
    </dgm:pt>
    <dgm:pt modelId="{5F74E3A6-971B-401E-A1FF-6C77314E483A}" type="pres">
      <dgm:prSet presAssocID="{F832E386-8C75-4A16-A67C-81555993C486}" presName="conn" presStyleLbl="parChTrans1D2" presStyleIdx="0" presStyleCnt="1"/>
      <dgm:spPr/>
      <dgm:t>
        <a:bodyPr/>
        <a:lstStyle/>
        <a:p>
          <a:endParaRPr lang="en-US"/>
        </a:p>
      </dgm:t>
    </dgm:pt>
    <dgm:pt modelId="{BA9F966A-10B1-4340-A3BE-922C615257E4}" type="pres">
      <dgm:prSet presAssocID="{F832E386-8C75-4A16-A67C-81555993C486}" presName="extraNode" presStyleLbl="node1" presStyleIdx="0" presStyleCnt="5"/>
      <dgm:spPr/>
    </dgm:pt>
    <dgm:pt modelId="{C7331787-3B3C-4652-9AA5-5DF8DFDE7A63}" type="pres">
      <dgm:prSet presAssocID="{F832E386-8C75-4A16-A67C-81555993C486}" presName="dstNode" presStyleLbl="node1" presStyleIdx="0" presStyleCnt="5"/>
      <dgm:spPr/>
    </dgm:pt>
    <dgm:pt modelId="{173C4E8C-32C8-4F55-8007-6E5FA93F2F64}" type="pres">
      <dgm:prSet presAssocID="{27F219F8-124E-4E41-B272-EE4EA7535ED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C8689-B644-47A9-84B4-4A5C2B60F1C1}" type="pres">
      <dgm:prSet presAssocID="{27F219F8-124E-4E41-B272-EE4EA7535ED5}" presName="accent_1" presStyleCnt="0"/>
      <dgm:spPr/>
    </dgm:pt>
    <dgm:pt modelId="{88DA2ADE-9FB3-4979-ACB4-E68E50BD5517}" type="pres">
      <dgm:prSet presAssocID="{27F219F8-124E-4E41-B272-EE4EA7535ED5}" presName="accentRepeatNode" presStyleLbl="solidFgAcc1" presStyleIdx="0" presStyleCnt="5"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6C759AB8-F1F9-49A9-9D84-4E9F718FB3E4}" type="pres">
      <dgm:prSet presAssocID="{082132A3-26DF-45BB-8D9A-775DC7F73EC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AA41F-6B79-4718-A8A0-FCE7EC1F0646}" type="pres">
      <dgm:prSet presAssocID="{082132A3-26DF-45BB-8D9A-775DC7F73EC8}" presName="accent_2" presStyleCnt="0"/>
      <dgm:spPr/>
    </dgm:pt>
    <dgm:pt modelId="{38E931F6-BF73-4B5D-A0A6-4FF39A7B8FD9}" type="pres">
      <dgm:prSet presAssocID="{082132A3-26DF-45BB-8D9A-775DC7F73EC8}" presName="accentRepeatNode" presStyleLbl="solidFgAcc1" presStyleIdx="1" presStyleCnt="5"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FCC74115-F5BA-490B-84A3-37A282E9E122}" type="pres">
      <dgm:prSet presAssocID="{ED784D46-65D8-4E65-94FD-E526DF56D3E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B3676-78EB-4792-B1B8-EBC77B8C761B}" type="pres">
      <dgm:prSet presAssocID="{ED784D46-65D8-4E65-94FD-E526DF56D3E1}" presName="accent_3" presStyleCnt="0"/>
      <dgm:spPr/>
    </dgm:pt>
    <dgm:pt modelId="{DE5894AE-3E8B-41AB-B3D9-8727166691BC}" type="pres">
      <dgm:prSet presAssocID="{ED784D46-65D8-4E65-94FD-E526DF56D3E1}" presName="accentRepeatNode" presStyleLbl="solidFgAcc1" presStyleIdx="2" presStyleCnt="5"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FE15569A-EBC9-47A0-B6A5-E80E538074FB}" type="pres">
      <dgm:prSet presAssocID="{356E020C-13B5-458B-9EAC-6FDF705E2D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F35B7-F1E3-4B22-BD53-A4255FEE0ACD}" type="pres">
      <dgm:prSet presAssocID="{356E020C-13B5-458B-9EAC-6FDF705E2DCD}" presName="accent_4" presStyleCnt="0"/>
      <dgm:spPr/>
    </dgm:pt>
    <dgm:pt modelId="{95698696-CC49-4366-950A-A1DCF4A70483}" type="pres">
      <dgm:prSet presAssocID="{356E020C-13B5-458B-9EAC-6FDF705E2DCD}" presName="accentRepeatNode" presStyleLbl="solidFgAcc1" presStyleIdx="3" presStyleCnt="5"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F48DFBE8-0560-4E3E-ABD5-96DE0DA7BF92}" type="pres">
      <dgm:prSet presAssocID="{5F323049-19D4-45AD-B1DE-5D44D54C16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C3D59-3380-4397-848A-B1CE3A2DBAC7}" type="pres">
      <dgm:prSet presAssocID="{5F323049-19D4-45AD-B1DE-5D44D54C16F6}" presName="accent_5" presStyleCnt="0"/>
      <dgm:spPr/>
    </dgm:pt>
    <dgm:pt modelId="{3686938C-4142-4E9E-B8B5-47A0BCBF982F}" type="pres">
      <dgm:prSet presAssocID="{5F323049-19D4-45AD-B1DE-5D44D54C16F6}" presName="accentRepeatNode" presStyleLbl="solidFgAcc1" presStyleIdx="4" presStyleCnt="5"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</dgm:ptLst>
  <dgm:cxnLst>
    <dgm:cxn modelId="{1FD19149-082A-47D0-AFB9-D32642850907}" type="presOf" srcId="{F832E386-8C75-4A16-A67C-81555993C486}" destId="{09C58E7B-BA3C-4627-B979-EB614FBB6D96}" srcOrd="0" destOrd="0" presId="urn:microsoft.com/office/officeart/2008/layout/VerticalCurvedList"/>
    <dgm:cxn modelId="{EB183F8C-1678-41C5-AAEF-D146743597BE}" srcId="{F832E386-8C75-4A16-A67C-81555993C486}" destId="{27F219F8-124E-4E41-B272-EE4EA7535ED5}" srcOrd="0" destOrd="0" parTransId="{304E074F-1561-46F9-B75D-96BC970018D9}" sibTransId="{D2A51489-252A-435D-B362-2B7C78DD4905}"/>
    <dgm:cxn modelId="{8C47E01A-217B-4299-80E6-FDFE0419243A}" srcId="{F832E386-8C75-4A16-A67C-81555993C486}" destId="{082132A3-26DF-45BB-8D9A-775DC7F73EC8}" srcOrd="1" destOrd="0" parTransId="{379A17DE-6B32-42AC-9946-0BC683342FA4}" sibTransId="{3876CC88-343F-4E7A-AC45-F417DCC2C279}"/>
    <dgm:cxn modelId="{AA20C783-33BF-45EE-BB2F-A53D8C5EA1D3}" type="presOf" srcId="{082132A3-26DF-45BB-8D9A-775DC7F73EC8}" destId="{6C759AB8-F1F9-49A9-9D84-4E9F718FB3E4}" srcOrd="0" destOrd="0" presId="urn:microsoft.com/office/officeart/2008/layout/VerticalCurvedList"/>
    <dgm:cxn modelId="{2EC06C92-555B-47D9-A729-EB32BBD6C859}" type="presOf" srcId="{27F219F8-124E-4E41-B272-EE4EA7535ED5}" destId="{173C4E8C-32C8-4F55-8007-6E5FA93F2F64}" srcOrd="0" destOrd="0" presId="urn:microsoft.com/office/officeart/2008/layout/VerticalCurvedList"/>
    <dgm:cxn modelId="{742D0E4A-6739-402C-BBDC-25D6D9831F5D}" srcId="{F832E386-8C75-4A16-A67C-81555993C486}" destId="{5F323049-19D4-45AD-B1DE-5D44D54C16F6}" srcOrd="4" destOrd="0" parTransId="{776DD3AD-335E-43DE-A7E5-197998355100}" sibTransId="{79294F33-9206-4B46-845C-92909D6AD32B}"/>
    <dgm:cxn modelId="{2FE3854E-CECE-40DF-9335-222CEF6EC153}" srcId="{F832E386-8C75-4A16-A67C-81555993C486}" destId="{356E020C-13B5-458B-9EAC-6FDF705E2DCD}" srcOrd="3" destOrd="0" parTransId="{D9998DF8-D7AF-431C-9134-D6DB6D4F0792}" sibTransId="{5C4F831F-9B25-48B2-A9B2-BDCB2EC3C1A1}"/>
    <dgm:cxn modelId="{D232C683-CA2E-4D0D-A6E7-AE42CE31F78D}" type="presOf" srcId="{5F323049-19D4-45AD-B1DE-5D44D54C16F6}" destId="{F48DFBE8-0560-4E3E-ABD5-96DE0DA7BF92}" srcOrd="0" destOrd="0" presId="urn:microsoft.com/office/officeart/2008/layout/VerticalCurvedList"/>
    <dgm:cxn modelId="{ECE77283-6E45-4636-BA69-487DA2191D52}" type="presOf" srcId="{356E020C-13B5-458B-9EAC-6FDF705E2DCD}" destId="{FE15569A-EBC9-47A0-B6A5-E80E538074FB}" srcOrd="0" destOrd="0" presId="urn:microsoft.com/office/officeart/2008/layout/VerticalCurvedList"/>
    <dgm:cxn modelId="{A6626E77-A6C4-4D75-820A-21FBCD2C0527}" type="presOf" srcId="{ED784D46-65D8-4E65-94FD-E526DF56D3E1}" destId="{FCC74115-F5BA-490B-84A3-37A282E9E122}" srcOrd="0" destOrd="0" presId="urn:microsoft.com/office/officeart/2008/layout/VerticalCurvedList"/>
    <dgm:cxn modelId="{BAC83B9D-4597-4A55-9DA0-38183D511158}" srcId="{F832E386-8C75-4A16-A67C-81555993C486}" destId="{ED784D46-65D8-4E65-94FD-E526DF56D3E1}" srcOrd="2" destOrd="0" parTransId="{5C734C6F-03A4-4EEB-A239-32438B69C6CE}" sibTransId="{10A0265D-93C6-4702-A2FB-D8427591345C}"/>
    <dgm:cxn modelId="{58D07C70-8C59-4904-B2DC-62A78A61A939}" type="presOf" srcId="{D2A51489-252A-435D-B362-2B7C78DD4905}" destId="{5F74E3A6-971B-401E-A1FF-6C77314E483A}" srcOrd="0" destOrd="0" presId="urn:microsoft.com/office/officeart/2008/layout/VerticalCurvedList"/>
    <dgm:cxn modelId="{AF56FB07-10C7-4B92-BF03-6E39D164EB4B}" type="presParOf" srcId="{09C58E7B-BA3C-4627-B979-EB614FBB6D96}" destId="{1E53F3DF-72A9-4AF2-8616-A2FC5234A636}" srcOrd="0" destOrd="0" presId="urn:microsoft.com/office/officeart/2008/layout/VerticalCurvedList"/>
    <dgm:cxn modelId="{84494E48-170F-4CCD-8CD8-87145146CAE2}" type="presParOf" srcId="{1E53F3DF-72A9-4AF2-8616-A2FC5234A636}" destId="{567BD5A6-BE69-4D4D-853E-F67B2C7D7B49}" srcOrd="0" destOrd="0" presId="urn:microsoft.com/office/officeart/2008/layout/VerticalCurvedList"/>
    <dgm:cxn modelId="{F93ED718-5F67-4648-83E2-003BA1BCBF8A}" type="presParOf" srcId="{567BD5A6-BE69-4D4D-853E-F67B2C7D7B49}" destId="{37D85FDD-C92A-4692-9DF0-7B1B8A7B2DBC}" srcOrd="0" destOrd="0" presId="urn:microsoft.com/office/officeart/2008/layout/VerticalCurvedList"/>
    <dgm:cxn modelId="{1A5B9200-E9E1-436D-9220-73955E5468EC}" type="presParOf" srcId="{567BD5A6-BE69-4D4D-853E-F67B2C7D7B49}" destId="{5F74E3A6-971B-401E-A1FF-6C77314E483A}" srcOrd="1" destOrd="0" presId="urn:microsoft.com/office/officeart/2008/layout/VerticalCurvedList"/>
    <dgm:cxn modelId="{C0B3DEAD-3923-4906-883A-BC98850B0168}" type="presParOf" srcId="{567BD5A6-BE69-4D4D-853E-F67B2C7D7B49}" destId="{BA9F966A-10B1-4340-A3BE-922C615257E4}" srcOrd="2" destOrd="0" presId="urn:microsoft.com/office/officeart/2008/layout/VerticalCurvedList"/>
    <dgm:cxn modelId="{A6312620-872A-4386-8BC2-CEDAF6AABCCA}" type="presParOf" srcId="{567BD5A6-BE69-4D4D-853E-F67B2C7D7B49}" destId="{C7331787-3B3C-4652-9AA5-5DF8DFDE7A63}" srcOrd="3" destOrd="0" presId="urn:microsoft.com/office/officeart/2008/layout/VerticalCurvedList"/>
    <dgm:cxn modelId="{5B5866E4-C411-4611-A691-BD230F0735AF}" type="presParOf" srcId="{1E53F3DF-72A9-4AF2-8616-A2FC5234A636}" destId="{173C4E8C-32C8-4F55-8007-6E5FA93F2F64}" srcOrd="1" destOrd="0" presId="urn:microsoft.com/office/officeart/2008/layout/VerticalCurvedList"/>
    <dgm:cxn modelId="{E9789D15-27F5-419D-B3E8-489B03B729BF}" type="presParOf" srcId="{1E53F3DF-72A9-4AF2-8616-A2FC5234A636}" destId="{7DCC8689-B644-47A9-84B4-4A5C2B60F1C1}" srcOrd="2" destOrd="0" presId="urn:microsoft.com/office/officeart/2008/layout/VerticalCurvedList"/>
    <dgm:cxn modelId="{592913E7-74EA-4A6E-8547-36E91118B73A}" type="presParOf" srcId="{7DCC8689-B644-47A9-84B4-4A5C2B60F1C1}" destId="{88DA2ADE-9FB3-4979-ACB4-E68E50BD5517}" srcOrd="0" destOrd="0" presId="urn:microsoft.com/office/officeart/2008/layout/VerticalCurvedList"/>
    <dgm:cxn modelId="{24832ACE-A39C-43A5-BA18-1E4ABD8A2B52}" type="presParOf" srcId="{1E53F3DF-72A9-4AF2-8616-A2FC5234A636}" destId="{6C759AB8-F1F9-49A9-9D84-4E9F718FB3E4}" srcOrd="3" destOrd="0" presId="urn:microsoft.com/office/officeart/2008/layout/VerticalCurvedList"/>
    <dgm:cxn modelId="{2D7F0209-2A6A-431D-95AC-3B1BE6DB97E9}" type="presParOf" srcId="{1E53F3DF-72A9-4AF2-8616-A2FC5234A636}" destId="{2F8AA41F-6B79-4718-A8A0-FCE7EC1F0646}" srcOrd="4" destOrd="0" presId="urn:microsoft.com/office/officeart/2008/layout/VerticalCurvedList"/>
    <dgm:cxn modelId="{39F3335B-CDA8-44D6-9DFF-F3756AA2A36D}" type="presParOf" srcId="{2F8AA41F-6B79-4718-A8A0-FCE7EC1F0646}" destId="{38E931F6-BF73-4B5D-A0A6-4FF39A7B8FD9}" srcOrd="0" destOrd="0" presId="urn:microsoft.com/office/officeart/2008/layout/VerticalCurvedList"/>
    <dgm:cxn modelId="{796DEF51-816E-4E94-B3DB-070DBCECAA85}" type="presParOf" srcId="{1E53F3DF-72A9-4AF2-8616-A2FC5234A636}" destId="{FCC74115-F5BA-490B-84A3-37A282E9E122}" srcOrd="5" destOrd="0" presId="urn:microsoft.com/office/officeart/2008/layout/VerticalCurvedList"/>
    <dgm:cxn modelId="{1CD9BB31-5240-49B7-8B03-12761CD44F63}" type="presParOf" srcId="{1E53F3DF-72A9-4AF2-8616-A2FC5234A636}" destId="{8ECB3676-78EB-4792-B1B8-EBC77B8C761B}" srcOrd="6" destOrd="0" presId="urn:microsoft.com/office/officeart/2008/layout/VerticalCurvedList"/>
    <dgm:cxn modelId="{ACEA5D3F-A20B-41F6-A180-C3ACE241D3AB}" type="presParOf" srcId="{8ECB3676-78EB-4792-B1B8-EBC77B8C761B}" destId="{DE5894AE-3E8B-41AB-B3D9-8727166691BC}" srcOrd="0" destOrd="0" presId="urn:microsoft.com/office/officeart/2008/layout/VerticalCurvedList"/>
    <dgm:cxn modelId="{60D743B3-9D75-455B-B1E0-C20405232417}" type="presParOf" srcId="{1E53F3DF-72A9-4AF2-8616-A2FC5234A636}" destId="{FE15569A-EBC9-47A0-B6A5-E80E538074FB}" srcOrd="7" destOrd="0" presId="urn:microsoft.com/office/officeart/2008/layout/VerticalCurvedList"/>
    <dgm:cxn modelId="{117726F0-4ED3-4CA4-A1BE-429445F0E497}" type="presParOf" srcId="{1E53F3DF-72A9-4AF2-8616-A2FC5234A636}" destId="{731F35B7-F1E3-4B22-BD53-A4255FEE0ACD}" srcOrd="8" destOrd="0" presId="urn:microsoft.com/office/officeart/2008/layout/VerticalCurvedList"/>
    <dgm:cxn modelId="{D9850914-8CB6-4748-ABDE-F3B3D17DEED4}" type="presParOf" srcId="{731F35B7-F1E3-4B22-BD53-A4255FEE0ACD}" destId="{95698696-CC49-4366-950A-A1DCF4A70483}" srcOrd="0" destOrd="0" presId="urn:microsoft.com/office/officeart/2008/layout/VerticalCurvedList"/>
    <dgm:cxn modelId="{2DC21E68-E13A-44F3-9E15-27EA9600301A}" type="presParOf" srcId="{1E53F3DF-72A9-4AF2-8616-A2FC5234A636}" destId="{F48DFBE8-0560-4E3E-ABD5-96DE0DA7BF92}" srcOrd="9" destOrd="0" presId="urn:microsoft.com/office/officeart/2008/layout/VerticalCurvedList"/>
    <dgm:cxn modelId="{76B01039-AA80-4B31-82DA-968F4E7E667B}" type="presParOf" srcId="{1E53F3DF-72A9-4AF2-8616-A2FC5234A636}" destId="{3DBC3D59-3380-4397-848A-B1CE3A2DBAC7}" srcOrd="10" destOrd="0" presId="urn:microsoft.com/office/officeart/2008/layout/VerticalCurvedList"/>
    <dgm:cxn modelId="{E5F68535-8296-474E-BC11-E58C098E2095}" type="presParOf" srcId="{3DBC3D59-3380-4397-848A-B1CE3A2DBAC7}" destId="{3686938C-4142-4E9E-B8B5-47A0BCBF9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B9D448-7188-4149-A7DF-54C3415009EC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F5C2D-3D6A-499D-9E92-FCAA0EDE62C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Ability to sell ownership shares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25A30-1402-4B60-8EE0-37DEB9035FEF}" type="parTrans" cxnId="{07A298FE-AFAB-40AE-A3EF-0FBCB0F70A66}">
      <dgm:prSet/>
      <dgm:spPr/>
      <dgm:t>
        <a:bodyPr/>
        <a:lstStyle/>
        <a:p>
          <a:endParaRPr lang="en-US"/>
        </a:p>
      </dgm:t>
    </dgm:pt>
    <dgm:pt modelId="{C7D813CA-300C-4985-88A7-5D7834A2E2D8}" type="sibTrans" cxnId="{07A298FE-AFAB-40AE-A3EF-0FBCB0F70A66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134DE456-D97F-4236-BD61-DC97D742DDA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Ease of transfer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BC714-5A6C-4C8C-8D51-437AD4E6F1E3}" type="parTrans" cxnId="{F805EB88-2FF0-4D23-B400-2FC1701B0C22}">
      <dgm:prSet/>
      <dgm:spPr/>
      <dgm:t>
        <a:bodyPr/>
        <a:lstStyle/>
        <a:p>
          <a:endParaRPr lang="en-US"/>
        </a:p>
      </dgm:t>
    </dgm:pt>
    <dgm:pt modelId="{38DED4FC-210D-435F-B8CE-52BE37B1AD8E}" type="sibTrans" cxnId="{F805EB88-2FF0-4D23-B400-2FC1701B0C22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2BFDFF58-F23D-48E2-BD75-43A349955F74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Limitation of personal liability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7C778-30E0-41BB-AA49-9D55F535C50E}" type="parTrans" cxnId="{015019E8-F97B-49AC-80F9-69DE75A96F40}">
      <dgm:prSet/>
      <dgm:spPr/>
      <dgm:t>
        <a:bodyPr/>
        <a:lstStyle/>
        <a:p>
          <a:endParaRPr lang="en-US"/>
        </a:p>
      </dgm:t>
    </dgm:pt>
    <dgm:pt modelId="{4AC3729E-4808-4C2D-8845-53F512813DCF}" type="sibTrans" cxnId="{015019E8-F97B-49AC-80F9-69DE75A96F40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69A435A7-D867-4369-90D7-0E8E5ECD55F3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Continued existence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B3E6B-BA61-4C69-97E6-D41B52B45FBC}" type="parTrans" cxnId="{98C5315F-FA28-4CF9-9FAE-FE0634935845}">
      <dgm:prSet/>
      <dgm:spPr/>
      <dgm:t>
        <a:bodyPr/>
        <a:lstStyle/>
        <a:p>
          <a:endParaRPr lang="en-US"/>
        </a:p>
      </dgm:t>
    </dgm:pt>
    <dgm:pt modelId="{2A8499F7-CC9F-4134-9459-D874395F6F81}" type="sibTrans" cxnId="{98C5315F-FA28-4CF9-9FAE-FE0634935845}">
      <dgm:prSet/>
      <dgm:spPr/>
      <dgm:t>
        <a:bodyPr/>
        <a:lstStyle/>
        <a:p>
          <a:endParaRPr lang="en-US"/>
        </a:p>
      </dgm:t>
    </dgm:pt>
    <dgm:pt modelId="{D3E5E667-4D7B-4707-A161-1F504782E769}" type="pres">
      <dgm:prSet presAssocID="{54B9D448-7188-4149-A7DF-54C3415009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FE632-74C3-4CF6-A9F9-998E7B450606}" type="pres">
      <dgm:prSet presAssocID="{54B9D448-7188-4149-A7DF-54C3415009EC}" presName="dummyMaxCanvas" presStyleCnt="0">
        <dgm:presLayoutVars/>
      </dgm:prSet>
      <dgm:spPr/>
    </dgm:pt>
    <dgm:pt modelId="{E1636FB6-084B-4E89-B4D5-83DABCBF05BD}" type="pres">
      <dgm:prSet presAssocID="{54B9D448-7188-4149-A7DF-54C3415009E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B38AC-3F24-4B1B-8EF8-6AFDB66EAC3A}" type="pres">
      <dgm:prSet presAssocID="{54B9D448-7188-4149-A7DF-54C3415009E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C2E5D-E3B7-4099-8087-B8BA54B944BE}" type="pres">
      <dgm:prSet presAssocID="{54B9D448-7188-4149-A7DF-54C3415009E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44FA7-900E-4616-86E6-EE924F072300}" type="pres">
      <dgm:prSet presAssocID="{54B9D448-7188-4149-A7DF-54C3415009E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24D07-77AB-49A5-8470-5D679C3226B3}" type="pres">
      <dgm:prSet presAssocID="{54B9D448-7188-4149-A7DF-54C3415009E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2E919-91D0-4F5E-89B9-642581FBA0EB}" type="pres">
      <dgm:prSet presAssocID="{54B9D448-7188-4149-A7DF-54C3415009E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7D316-D77B-4393-8DEE-3E3737E2B598}" type="pres">
      <dgm:prSet presAssocID="{54B9D448-7188-4149-A7DF-54C3415009E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64128-962F-4315-BDEB-1969E9083B37}" type="pres">
      <dgm:prSet presAssocID="{54B9D448-7188-4149-A7DF-54C3415009E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CFA7E-7BD6-4E83-9F38-96D0CBB39D33}" type="pres">
      <dgm:prSet presAssocID="{54B9D448-7188-4149-A7DF-54C3415009E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A1959-6739-4941-A691-79E64A6CD52A}" type="pres">
      <dgm:prSet presAssocID="{54B9D448-7188-4149-A7DF-54C3415009E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EFF6B-8B1C-4781-872C-FBC149B1FB54}" type="pres">
      <dgm:prSet presAssocID="{54B9D448-7188-4149-A7DF-54C3415009E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5315F-FA28-4CF9-9FAE-FE0634935845}" srcId="{54B9D448-7188-4149-A7DF-54C3415009EC}" destId="{69A435A7-D867-4369-90D7-0E8E5ECD55F3}" srcOrd="3" destOrd="0" parTransId="{3E4B3E6B-BA61-4C69-97E6-D41B52B45FBC}" sibTransId="{2A8499F7-CC9F-4134-9459-D874395F6F81}"/>
    <dgm:cxn modelId="{D5D555C1-6F68-4D81-A1B9-DD194392226B}" type="presOf" srcId="{2BFDFF58-F23D-48E2-BD75-43A349955F74}" destId="{9B2C2E5D-E3B7-4099-8087-B8BA54B944BE}" srcOrd="0" destOrd="0" presId="urn:microsoft.com/office/officeart/2005/8/layout/vProcess5"/>
    <dgm:cxn modelId="{D27B10AD-A73E-4861-9A69-BAC0D950135F}" type="presOf" srcId="{54B9D448-7188-4149-A7DF-54C3415009EC}" destId="{D3E5E667-4D7B-4707-A161-1F504782E769}" srcOrd="0" destOrd="0" presId="urn:microsoft.com/office/officeart/2005/8/layout/vProcess5"/>
    <dgm:cxn modelId="{07A298FE-AFAB-40AE-A3EF-0FBCB0F70A66}" srcId="{54B9D448-7188-4149-A7DF-54C3415009EC}" destId="{05CF5C2D-3D6A-499D-9E92-FCAA0EDE62C1}" srcOrd="0" destOrd="0" parTransId="{04625A30-1402-4B60-8EE0-37DEB9035FEF}" sibTransId="{C7D813CA-300C-4985-88A7-5D7834A2E2D8}"/>
    <dgm:cxn modelId="{015019E8-F97B-49AC-80F9-69DE75A96F40}" srcId="{54B9D448-7188-4149-A7DF-54C3415009EC}" destId="{2BFDFF58-F23D-48E2-BD75-43A349955F74}" srcOrd="2" destOrd="0" parTransId="{FE37C778-30E0-41BB-AA49-9D55F535C50E}" sibTransId="{4AC3729E-4808-4C2D-8845-53F512813DCF}"/>
    <dgm:cxn modelId="{24AFD326-EA9A-47D0-96EA-4308F7139474}" type="presOf" srcId="{69A435A7-D867-4369-90D7-0E8E5ECD55F3}" destId="{06444FA7-900E-4616-86E6-EE924F072300}" srcOrd="0" destOrd="0" presId="urn:microsoft.com/office/officeart/2005/8/layout/vProcess5"/>
    <dgm:cxn modelId="{87BA6281-7453-4638-9965-226F709E7914}" type="presOf" srcId="{05CF5C2D-3D6A-499D-9E92-FCAA0EDE62C1}" destId="{E1636FB6-084B-4E89-B4D5-83DABCBF05BD}" srcOrd="0" destOrd="0" presId="urn:microsoft.com/office/officeart/2005/8/layout/vProcess5"/>
    <dgm:cxn modelId="{9B7E4803-8767-40E5-8166-BB869401A3D5}" type="presOf" srcId="{C7D813CA-300C-4985-88A7-5D7834A2E2D8}" destId="{09924D07-77AB-49A5-8470-5D679C3226B3}" srcOrd="0" destOrd="0" presId="urn:microsoft.com/office/officeart/2005/8/layout/vProcess5"/>
    <dgm:cxn modelId="{0EEFD8DD-CF5D-4598-B5F9-730DDFEFEDE0}" type="presOf" srcId="{4AC3729E-4808-4C2D-8845-53F512813DCF}" destId="{A9E7D316-D77B-4393-8DEE-3E3737E2B598}" srcOrd="0" destOrd="0" presId="urn:microsoft.com/office/officeart/2005/8/layout/vProcess5"/>
    <dgm:cxn modelId="{F805EB88-2FF0-4D23-B400-2FC1701B0C22}" srcId="{54B9D448-7188-4149-A7DF-54C3415009EC}" destId="{134DE456-D97F-4236-BD61-DC97D742DDA8}" srcOrd="1" destOrd="0" parTransId="{4C8BC714-5A6C-4C8C-8D51-437AD4E6F1E3}" sibTransId="{38DED4FC-210D-435F-B8CE-52BE37B1AD8E}"/>
    <dgm:cxn modelId="{76F66312-78A1-4FA2-8C7C-4E281DA49C07}" type="presOf" srcId="{134DE456-D97F-4236-BD61-DC97D742DDA8}" destId="{211B38AC-3F24-4B1B-8EF8-6AFDB66EAC3A}" srcOrd="0" destOrd="0" presId="urn:microsoft.com/office/officeart/2005/8/layout/vProcess5"/>
    <dgm:cxn modelId="{01AD334C-3257-49BA-B40F-FBAB8903C78E}" type="presOf" srcId="{134DE456-D97F-4236-BD61-DC97D742DDA8}" destId="{BE0CFA7E-7BD6-4E83-9F38-96D0CBB39D33}" srcOrd="1" destOrd="0" presId="urn:microsoft.com/office/officeart/2005/8/layout/vProcess5"/>
    <dgm:cxn modelId="{8C86689D-F02A-4138-BC18-A74B73F8F13E}" type="presOf" srcId="{05CF5C2D-3D6A-499D-9E92-FCAA0EDE62C1}" destId="{47464128-962F-4315-BDEB-1969E9083B37}" srcOrd="1" destOrd="0" presId="urn:microsoft.com/office/officeart/2005/8/layout/vProcess5"/>
    <dgm:cxn modelId="{53041A31-6274-47D1-AD17-4BB19A3545E9}" type="presOf" srcId="{38DED4FC-210D-435F-B8CE-52BE37B1AD8E}" destId="{46E2E919-91D0-4F5E-89B9-642581FBA0EB}" srcOrd="0" destOrd="0" presId="urn:microsoft.com/office/officeart/2005/8/layout/vProcess5"/>
    <dgm:cxn modelId="{777F1CEC-1DA3-4E9B-B20F-D5C92EB58880}" type="presOf" srcId="{69A435A7-D867-4369-90D7-0E8E5ECD55F3}" destId="{206EFF6B-8B1C-4781-872C-FBC149B1FB54}" srcOrd="1" destOrd="0" presId="urn:microsoft.com/office/officeart/2005/8/layout/vProcess5"/>
    <dgm:cxn modelId="{AA0959C6-FE3F-4D30-B52F-AA862831CB67}" type="presOf" srcId="{2BFDFF58-F23D-48E2-BD75-43A349955F74}" destId="{77DA1959-6739-4941-A691-79E64A6CD52A}" srcOrd="1" destOrd="0" presId="urn:microsoft.com/office/officeart/2005/8/layout/vProcess5"/>
    <dgm:cxn modelId="{C922CCFC-5828-4AA9-B96D-E0292FC7FAD7}" type="presParOf" srcId="{D3E5E667-4D7B-4707-A161-1F504782E769}" destId="{811FE632-74C3-4CF6-A9F9-998E7B450606}" srcOrd="0" destOrd="0" presId="urn:microsoft.com/office/officeart/2005/8/layout/vProcess5"/>
    <dgm:cxn modelId="{5731EB25-ABCC-4E73-B6C1-9BC6FB79F579}" type="presParOf" srcId="{D3E5E667-4D7B-4707-A161-1F504782E769}" destId="{E1636FB6-084B-4E89-B4D5-83DABCBF05BD}" srcOrd="1" destOrd="0" presId="urn:microsoft.com/office/officeart/2005/8/layout/vProcess5"/>
    <dgm:cxn modelId="{39780980-F55B-4C27-A9AF-735DCEBF3B94}" type="presParOf" srcId="{D3E5E667-4D7B-4707-A161-1F504782E769}" destId="{211B38AC-3F24-4B1B-8EF8-6AFDB66EAC3A}" srcOrd="2" destOrd="0" presId="urn:microsoft.com/office/officeart/2005/8/layout/vProcess5"/>
    <dgm:cxn modelId="{A5E34ACE-EC06-42B1-B42A-C3082E90C5C9}" type="presParOf" srcId="{D3E5E667-4D7B-4707-A161-1F504782E769}" destId="{9B2C2E5D-E3B7-4099-8087-B8BA54B944BE}" srcOrd="3" destOrd="0" presId="urn:microsoft.com/office/officeart/2005/8/layout/vProcess5"/>
    <dgm:cxn modelId="{23453FC9-773E-4F7E-B81F-DBF5D8C09C1D}" type="presParOf" srcId="{D3E5E667-4D7B-4707-A161-1F504782E769}" destId="{06444FA7-900E-4616-86E6-EE924F072300}" srcOrd="4" destOrd="0" presId="urn:microsoft.com/office/officeart/2005/8/layout/vProcess5"/>
    <dgm:cxn modelId="{1968F52F-6AA6-4532-B201-08553FCD66E8}" type="presParOf" srcId="{D3E5E667-4D7B-4707-A161-1F504782E769}" destId="{09924D07-77AB-49A5-8470-5D679C3226B3}" srcOrd="5" destOrd="0" presId="urn:microsoft.com/office/officeart/2005/8/layout/vProcess5"/>
    <dgm:cxn modelId="{D34C5FC9-E493-4C8E-89F9-AD99F53027B7}" type="presParOf" srcId="{D3E5E667-4D7B-4707-A161-1F504782E769}" destId="{46E2E919-91D0-4F5E-89B9-642581FBA0EB}" srcOrd="6" destOrd="0" presId="urn:microsoft.com/office/officeart/2005/8/layout/vProcess5"/>
    <dgm:cxn modelId="{B15B5F05-085E-4C6F-BA7F-2CF5F4B3DD38}" type="presParOf" srcId="{D3E5E667-4D7B-4707-A161-1F504782E769}" destId="{A9E7D316-D77B-4393-8DEE-3E3737E2B598}" srcOrd="7" destOrd="0" presId="urn:microsoft.com/office/officeart/2005/8/layout/vProcess5"/>
    <dgm:cxn modelId="{AFB2C14C-DB04-434E-B056-DC8AC63D4878}" type="presParOf" srcId="{D3E5E667-4D7B-4707-A161-1F504782E769}" destId="{47464128-962F-4315-BDEB-1969E9083B37}" srcOrd="8" destOrd="0" presId="urn:microsoft.com/office/officeart/2005/8/layout/vProcess5"/>
    <dgm:cxn modelId="{06F96A11-0C54-44C3-A31B-CF190C7C56B8}" type="presParOf" srcId="{D3E5E667-4D7B-4707-A161-1F504782E769}" destId="{BE0CFA7E-7BD6-4E83-9F38-96D0CBB39D33}" srcOrd="9" destOrd="0" presId="urn:microsoft.com/office/officeart/2005/8/layout/vProcess5"/>
    <dgm:cxn modelId="{93A9F888-EEA5-4E3C-BBC2-FA36C175CFD6}" type="presParOf" srcId="{D3E5E667-4D7B-4707-A161-1F504782E769}" destId="{77DA1959-6739-4941-A691-79E64A6CD52A}" srcOrd="10" destOrd="0" presId="urn:microsoft.com/office/officeart/2005/8/layout/vProcess5"/>
    <dgm:cxn modelId="{050532EB-D83B-4796-9C85-B1CEC907EA12}" type="presParOf" srcId="{D3E5E667-4D7B-4707-A161-1F504782E769}" destId="{206EFF6B-8B1C-4781-872C-FBC149B1FB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9D448-7188-4149-A7DF-54C3415009EC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F5C2D-3D6A-499D-9E92-FCAA0EDE62C1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Potential for double taxation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25A30-1402-4B60-8EE0-37DEB9035FEF}" type="parTrans" cxnId="{07A298FE-AFAB-40AE-A3EF-0FBCB0F70A66}">
      <dgm:prSet/>
      <dgm:spPr/>
      <dgm:t>
        <a:bodyPr/>
        <a:lstStyle/>
        <a:p>
          <a:endParaRPr lang="en-US"/>
        </a:p>
      </dgm:t>
    </dgm:pt>
    <dgm:pt modelId="{C7D813CA-300C-4985-88A7-5D7834A2E2D8}" type="sibTrans" cxnId="{07A298FE-AFAB-40AE-A3EF-0FBCB0F70A66}">
      <dgm:prSet/>
      <dgm:spPr>
        <a:solidFill>
          <a:srgbClr val="FF6600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134DE456-D97F-4236-BD61-DC97D742DDA8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Loss of founder control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BC714-5A6C-4C8C-8D51-437AD4E6F1E3}" type="parTrans" cxnId="{F805EB88-2FF0-4D23-B400-2FC1701B0C22}">
      <dgm:prSet/>
      <dgm:spPr/>
      <dgm:t>
        <a:bodyPr/>
        <a:lstStyle/>
        <a:p>
          <a:endParaRPr lang="en-US"/>
        </a:p>
      </dgm:t>
    </dgm:pt>
    <dgm:pt modelId="{38DED4FC-210D-435F-B8CE-52BE37B1AD8E}" type="sibTrans" cxnId="{F805EB88-2FF0-4D23-B400-2FC1701B0C22}">
      <dgm:prSet/>
      <dgm:spPr>
        <a:solidFill>
          <a:srgbClr val="FF6600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69A435A7-D867-4369-90D7-0E8E5ECD55F3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Greater government regulation.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B3E6B-BA61-4C69-97E6-D41B52B45FBC}" type="parTrans" cxnId="{98C5315F-FA28-4CF9-9FAE-FE0634935845}">
      <dgm:prSet/>
      <dgm:spPr/>
      <dgm:t>
        <a:bodyPr/>
        <a:lstStyle/>
        <a:p>
          <a:endParaRPr lang="en-US"/>
        </a:p>
      </dgm:t>
    </dgm:pt>
    <dgm:pt modelId="{2A8499F7-CC9F-4134-9459-D874395F6F81}" type="sibTrans" cxnId="{98C5315F-FA28-4CF9-9FAE-FE0634935845}">
      <dgm:prSet/>
      <dgm:spPr/>
      <dgm:t>
        <a:bodyPr/>
        <a:lstStyle/>
        <a:p>
          <a:endParaRPr lang="en-US"/>
        </a:p>
      </dgm:t>
    </dgm:pt>
    <dgm:pt modelId="{2BFDFF58-F23D-48E2-BD75-43A349955F74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Higher start-up costs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3729E-4808-4C2D-8845-53F512813DCF}" type="sibTrans" cxnId="{015019E8-F97B-49AC-80F9-69DE75A96F40}">
      <dgm:prSet/>
      <dgm:spPr>
        <a:solidFill>
          <a:srgbClr val="FF6600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FE37C778-30E0-41BB-AA49-9D55F535C50E}" type="parTrans" cxnId="{015019E8-F97B-49AC-80F9-69DE75A96F40}">
      <dgm:prSet/>
      <dgm:spPr/>
      <dgm:t>
        <a:bodyPr/>
        <a:lstStyle/>
        <a:p>
          <a:endParaRPr lang="en-US"/>
        </a:p>
      </dgm:t>
    </dgm:pt>
    <dgm:pt modelId="{D3E5E667-4D7B-4707-A161-1F504782E769}" type="pres">
      <dgm:prSet presAssocID="{54B9D448-7188-4149-A7DF-54C3415009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FE632-74C3-4CF6-A9F9-998E7B450606}" type="pres">
      <dgm:prSet presAssocID="{54B9D448-7188-4149-A7DF-54C3415009EC}" presName="dummyMaxCanvas" presStyleCnt="0">
        <dgm:presLayoutVars/>
      </dgm:prSet>
      <dgm:spPr/>
    </dgm:pt>
    <dgm:pt modelId="{E1636FB6-084B-4E89-B4D5-83DABCBF05BD}" type="pres">
      <dgm:prSet presAssocID="{54B9D448-7188-4149-A7DF-54C3415009E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B38AC-3F24-4B1B-8EF8-6AFDB66EAC3A}" type="pres">
      <dgm:prSet presAssocID="{54B9D448-7188-4149-A7DF-54C3415009E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C2E5D-E3B7-4099-8087-B8BA54B944BE}" type="pres">
      <dgm:prSet presAssocID="{54B9D448-7188-4149-A7DF-54C3415009E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44FA7-900E-4616-86E6-EE924F072300}" type="pres">
      <dgm:prSet presAssocID="{54B9D448-7188-4149-A7DF-54C3415009E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24D07-77AB-49A5-8470-5D679C3226B3}" type="pres">
      <dgm:prSet presAssocID="{54B9D448-7188-4149-A7DF-54C3415009E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2E919-91D0-4F5E-89B9-642581FBA0EB}" type="pres">
      <dgm:prSet presAssocID="{54B9D448-7188-4149-A7DF-54C3415009E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7D316-D77B-4393-8DEE-3E3737E2B598}" type="pres">
      <dgm:prSet presAssocID="{54B9D448-7188-4149-A7DF-54C3415009E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64128-962F-4315-BDEB-1969E9083B37}" type="pres">
      <dgm:prSet presAssocID="{54B9D448-7188-4149-A7DF-54C3415009E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CFA7E-7BD6-4E83-9F38-96D0CBB39D33}" type="pres">
      <dgm:prSet presAssocID="{54B9D448-7188-4149-A7DF-54C3415009E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A1959-6739-4941-A691-79E64A6CD52A}" type="pres">
      <dgm:prSet presAssocID="{54B9D448-7188-4149-A7DF-54C3415009E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EFF6B-8B1C-4781-872C-FBC149B1FB54}" type="pres">
      <dgm:prSet presAssocID="{54B9D448-7188-4149-A7DF-54C3415009E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5315F-FA28-4CF9-9FAE-FE0634935845}" srcId="{54B9D448-7188-4149-A7DF-54C3415009EC}" destId="{69A435A7-D867-4369-90D7-0E8E5ECD55F3}" srcOrd="3" destOrd="0" parTransId="{3E4B3E6B-BA61-4C69-97E6-D41B52B45FBC}" sibTransId="{2A8499F7-CC9F-4134-9459-D874395F6F81}"/>
    <dgm:cxn modelId="{07A298FE-AFAB-40AE-A3EF-0FBCB0F70A66}" srcId="{54B9D448-7188-4149-A7DF-54C3415009EC}" destId="{05CF5C2D-3D6A-499D-9E92-FCAA0EDE62C1}" srcOrd="0" destOrd="0" parTransId="{04625A30-1402-4B60-8EE0-37DEB9035FEF}" sibTransId="{C7D813CA-300C-4985-88A7-5D7834A2E2D8}"/>
    <dgm:cxn modelId="{502E7CB9-548F-4154-9B3C-0B5CECF838B2}" type="presOf" srcId="{69A435A7-D867-4369-90D7-0E8E5ECD55F3}" destId="{206EFF6B-8B1C-4781-872C-FBC149B1FB54}" srcOrd="1" destOrd="0" presId="urn:microsoft.com/office/officeart/2005/8/layout/vProcess5"/>
    <dgm:cxn modelId="{54634B98-98F4-41CF-9219-DBCBD8147607}" type="presOf" srcId="{05CF5C2D-3D6A-499D-9E92-FCAA0EDE62C1}" destId="{E1636FB6-084B-4E89-B4D5-83DABCBF05BD}" srcOrd="0" destOrd="0" presId="urn:microsoft.com/office/officeart/2005/8/layout/vProcess5"/>
    <dgm:cxn modelId="{015019E8-F97B-49AC-80F9-69DE75A96F40}" srcId="{54B9D448-7188-4149-A7DF-54C3415009EC}" destId="{2BFDFF58-F23D-48E2-BD75-43A349955F74}" srcOrd="2" destOrd="0" parTransId="{FE37C778-30E0-41BB-AA49-9D55F535C50E}" sibTransId="{4AC3729E-4808-4C2D-8845-53F512813DCF}"/>
    <dgm:cxn modelId="{3618C2DC-7E5C-4A0D-933E-4F223ECFBDA6}" type="presOf" srcId="{2BFDFF58-F23D-48E2-BD75-43A349955F74}" destId="{77DA1959-6739-4941-A691-79E64A6CD52A}" srcOrd="1" destOrd="0" presId="urn:microsoft.com/office/officeart/2005/8/layout/vProcess5"/>
    <dgm:cxn modelId="{211EA716-F866-4466-B70C-961B8781C5B6}" type="presOf" srcId="{2BFDFF58-F23D-48E2-BD75-43A349955F74}" destId="{9B2C2E5D-E3B7-4099-8087-B8BA54B944BE}" srcOrd="0" destOrd="0" presId="urn:microsoft.com/office/officeart/2005/8/layout/vProcess5"/>
    <dgm:cxn modelId="{C21DF95B-E51A-45E8-9F92-5A05FAB6D8B8}" type="presOf" srcId="{69A435A7-D867-4369-90D7-0E8E5ECD55F3}" destId="{06444FA7-900E-4616-86E6-EE924F072300}" srcOrd="0" destOrd="0" presId="urn:microsoft.com/office/officeart/2005/8/layout/vProcess5"/>
    <dgm:cxn modelId="{C0D7EC6A-1645-48CD-8C53-FA9D44D2E7B6}" type="presOf" srcId="{C7D813CA-300C-4985-88A7-5D7834A2E2D8}" destId="{09924D07-77AB-49A5-8470-5D679C3226B3}" srcOrd="0" destOrd="0" presId="urn:microsoft.com/office/officeart/2005/8/layout/vProcess5"/>
    <dgm:cxn modelId="{5C0B55F8-7FC4-4461-A48C-0D7A54D7EF70}" type="presOf" srcId="{4AC3729E-4808-4C2D-8845-53F512813DCF}" destId="{A9E7D316-D77B-4393-8DEE-3E3737E2B598}" srcOrd="0" destOrd="0" presId="urn:microsoft.com/office/officeart/2005/8/layout/vProcess5"/>
    <dgm:cxn modelId="{B8D57D49-E53D-47DB-8569-3D46D5868D5E}" type="presOf" srcId="{134DE456-D97F-4236-BD61-DC97D742DDA8}" destId="{211B38AC-3F24-4B1B-8EF8-6AFDB66EAC3A}" srcOrd="0" destOrd="0" presId="urn:microsoft.com/office/officeart/2005/8/layout/vProcess5"/>
    <dgm:cxn modelId="{62A98F0C-103F-4634-A0C8-35BA1B777CE1}" type="presOf" srcId="{134DE456-D97F-4236-BD61-DC97D742DDA8}" destId="{BE0CFA7E-7BD6-4E83-9F38-96D0CBB39D33}" srcOrd="1" destOrd="0" presId="urn:microsoft.com/office/officeart/2005/8/layout/vProcess5"/>
    <dgm:cxn modelId="{F805EB88-2FF0-4D23-B400-2FC1701B0C22}" srcId="{54B9D448-7188-4149-A7DF-54C3415009EC}" destId="{134DE456-D97F-4236-BD61-DC97D742DDA8}" srcOrd="1" destOrd="0" parTransId="{4C8BC714-5A6C-4C8C-8D51-437AD4E6F1E3}" sibTransId="{38DED4FC-210D-435F-B8CE-52BE37B1AD8E}"/>
    <dgm:cxn modelId="{18805C44-23B9-46EE-B040-75E183C1F5D2}" type="presOf" srcId="{05CF5C2D-3D6A-499D-9E92-FCAA0EDE62C1}" destId="{47464128-962F-4315-BDEB-1969E9083B37}" srcOrd="1" destOrd="0" presId="urn:microsoft.com/office/officeart/2005/8/layout/vProcess5"/>
    <dgm:cxn modelId="{FC57747A-1562-40BD-8109-90915496256E}" type="presOf" srcId="{38DED4FC-210D-435F-B8CE-52BE37B1AD8E}" destId="{46E2E919-91D0-4F5E-89B9-642581FBA0EB}" srcOrd="0" destOrd="0" presId="urn:microsoft.com/office/officeart/2005/8/layout/vProcess5"/>
    <dgm:cxn modelId="{A704A28D-5B5E-45C7-B1D4-68BB0D819404}" type="presOf" srcId="{54B9D448-7188-4149-A7DF-54C3415009EC}" destId="{D3E5E667-4D7B-4707-A161-1F504782E769}" srcOrd="0" destOrd="0" presId="urn:microsoft.com/office/officeart/2005/8/layout/vProcess5"/>
    <dgm:cxn modelId="{AF6954C3-14C0-46D1-A7E5-A037FA2029AB}" type="presParOf" srcId="{D3E5E667-4D7B-4707-A161-1F504782E769}" destId="{811FE632-74C3-4CF6-A9F9-998E7B450606}" srcOrd="0" destOrd="0" presId="urn:microsoft.com/office/officeart/2005/8/layout/vProcess5"/>
    <dgm:cxn modelId="{59EEBF4E-0082-4CBE-AEB9-2A326F2918FC}" type="presParOf" srcId="{D3E5E667-4D7B-4707-A161-1F504782E769}" destId="{E1636FB6-084B-4E89-B4D5-83DABCBF05BD}" srcOrd="1" destOrd="0" presId="urn:microsoft.com/office/officeart/2005/8/layout/vProcess5"/>
    <dgm:cxn modelId="{6188E03B-6D2C-4082-8008-856E2672E888}" type="presParOf" srcId="{D3E5E667-4D7B-4707-A161-1F504782E769}" destId="{211B38AC-3F24-4B1B-8EF8-6AFDB66EAC3A}" srcOrd="2" destOrd="0" presId="urn:microsoft.com/office/officeart/2005/8/layout/vProcess5"/>
    <dgm:cxn modelId="{0D207C1F-95E4-4D79-ACC4-8BDF72887923}" type="presParOf" srcId="{D3E5E667-4D7B-4707-A161-1F504782E769}" destId="{9B2C2E5D-E3B7-4099-8087-B8BA54B944BE}" srcOrd="3" destOrd="0" presId="urn:microsoft.com/office/officeart/2005/8/layout/vProcess5"/>
    <dgm:cxn modelId="{278DA2BE-92B6-4ADB-A8D1-5A1D3970F460}" type="presParOf" srcId="{D3E5E667-4D7B-4707-A161-1F504782E769}" destId="{06444FA7-900E-4616-86E6-EE924F072300}" srcOrd="4" destOrd="0" presId="urn:microsoft.com/office/officeart/2005/8/layout/vProcess5"/>
    <dgm:cxn modelId="{19D1764C-E535-4BE2-B73B-C52497D653A1}" type="presParOf" srcId="{D3E5E667-4D7B-4707-A161-1F504782E769}" destId="{09924D07-77AB-49A5-8470-5D679C3226B3}" srcOrd="5" destOrd="0" presId="urn:microsoft.com/office/officeart/2005/8/layout/vProcess5"/>
    <dgm:cxn modelId="{FE3569DC-47EB-48C2-80B5-79627651B861}" type="presParOf" srcId="{D3E5E667-4D7B-4707-A161-1F504782E769}" destId="{46E2E919-91D0-4F5E-89B9-642581FBA0EB}" srcOrd="6" destOrd="0" presId="urn:microsoft.com/office/officeart/2005/8/layout/vProcess5"/>
    <dgm:cxn modelId="{47E2758B-D7A3-46B0-AAA5-E219D4FCE3C0}" type="presParOf" srcId="{D3E5E667-4D7B-4707-A161-1F504782E769}" destId="{A9E7D316-D77B-4393-8DEE-3E3737E2B598}" srcOrd="7" destOrd="0" presId="urn:microsoft.com/office/officeart/2005/8/layout/vProcess5"/>
    <dgm:cxn modelId="{3B30DE81-A2D6-49F2-B259-85EA1EA89E98}" type="presParOf" srcId="{D3E5E667-4D7B-4707-A161-1F504782E769}" destId="{47464128-962F-4315-BDEB-1969E9083B37}" srcOrd="8" destOrd="0" presId="urn:microsoft.com/office/officeart/2005/8/layout/vProcess5"/>
    <dgm:cxn modelId="{FDC677EB-6328-47BC-BD99-1DE347E0EA87}" type="presParOf" srcId="{D3E5E667-4D7B-4707-A161-1F504782E769}" destId="{BE0CFA7E-7BD6-4E83-9F38-96D0CBB39D33}" srcOrd="9" destOrd="0" presId="urn:microsoft.com/office/officeart/2005/8/layout/vProcess5"/>
    <dgm:cxn modelId="{90B0DF3B-BBA9-47FF-9246-9471D5CC74BA}" type="presParOf" srcId="{D3E5E667-4D7B-4707-A161-1F504782E769}" destId="{77DA1959-6739-4941-A691-79E64A6CD52A}" srcOrd="10" destOrd="0" presId="urn:microsoft.com/office/officeart/2005/8/layout/vProcess5"/>
    <dgm:cxn modelId="{65C94420-C87D-43BC-97A5-1AE3299198A3}" type="presParOf" srcId="{D3E5E667-4D7B-4707-A161-1F504782E769}" destId="{206EFF6B-8B1C-4781-872C-FBC149B1FB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26F2E0-F865-42B2-AF9F-648E9A3DA11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4711F8-707E-4ADB-94A3-34CE12CD08CE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 corporation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EE666-16C9-48D2-B70E-A4CE694E3CFD}" type="parTrans" cxnId="{6DDCDA02-7FBA-4BF3-932A-55269048BD30}">
      <dgm:prSet/>
      <dgm:spPr/>
      <dgm:t>
        <a:bodyPr/>
        <a:lstStyle/>
        <a:p>
          <a:endParaRPr lang="en-US"/>
        </a:p>
      </dgm:t>
    </dgm:pt>
    <dgm:pt modelId="{F2DA40CD-3DA6-4AE1-A1D7-44D84CE64F9D}" type="sibTrans" cxnId="{6DDCDA02-7FBA-4BF3-932A-55269048BD30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AB6D762F-B053-480E-9EDE-BFB6491F09B7}" type="asst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Subchapter S corporation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86A51-8CDF-4376-92E2-88C3FFFB0E75}" type="parTrans" cxnId="{9535C0D7-DB2B-4770-88B3-2F35B2EBA759}">
      <dgm:prSet/>
      <dgm:spPr/>
      <dgm:t>
        <a:bodyPr/>
        <a:lstStyle/>
        <a:p>
          <a:endParaRPr lang="en-US" dirty="0"/>
        </a:p>
      </dgm:t>
    </dgm:pt>
    <dgm:pt modelId="{5D1A15A6-E0A8-4048-82CF-E095E98DCA2C}" type="sibTrans" cxnId="{9535C0D7-DB2B-4770-88B3-2F35B2EBA759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2038642F-D384-4BCE-86F9-3CEFDFC38E03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Limited liability company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(LLC)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A84D8-AFF2-456D-A76A-B221E9FDA923}" type="parTrans" cxnId="{9BDC7F49-ECCE-4099-ADBB-5F3A2041118F}">
      <dgm:prSet/>
      <dgm:spPr/>
      <dgm:t>
        <a:bodyPr/>
        <a:lstStyle/>
        <a:p>
          <a:endParaRPr lang="en-US" dirty="0"/>
        </a:p>
      </dgm:t>
    </dgm:pt>
    <dgm:pt modelId="{5DF89C02-56FB-4B32-9729-DC6285D66217}" type="sibTrans" cxnId="{9BDC7F49-ECCE-4099-ADBB-5F3A2041118F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9AB896B8-8A1E-4278-9F91-5C02CAFF27D0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Professional corporation (PC)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F1837-F2EF-4C03-B446-00A457966B8D}" type="parTrans" cxnId="{485241BF-7C6F-440C-B034-A7A3982E5C29}">
      <dgm:prSet/>
      <dgm:spPr/>
      <dgm:t>
        <a:bodyPr/>
        <a:lstStyle/>
        <a:p>
          <a:endParaRPr lang="en-US" dirty="0"/>
        </a:p>
      </dgm:t>
    </dgm:pt>
    <dgm:pt modelId="{F210A143-5DDE-41AA-9FAC-38F9AA51B262}" type="sibTrans" cxnId="{485241BF-7C6F-440C-B034-A7A3982E5C29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6E0B43AC-0617-44FE-8A45-01DB81FEAE9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Nonprofit corporation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DE585D-D317-471E-ABA6-7740156D5DD6}" type="parTrans" cxnId="{B595F751-64DC-43E0-B443-06AA7E1B6AFD}">
      <dgm:prSet/>
      <dgm:spPr/>
      <dgm:t>
        <a:bodyPr/>
        <a:lstStyle/>
        <a:p>
          <a:endParaRPr lang="en-US" dirty="0"/>
        </a:p>
      </dgm:t>
    </dgm:pt>
    <dgm:pt modelId="{A7743FFF-EE6D-4D90-A65C-9B72B44C388B}" type="sibTrans" cxnId="{B595F751-64DC-43E0-B443-06AA7E1B6AFD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4C37C37A-C318-44AA-9EB4-E72F2EE1402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Series limited liability company (SLLC)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2CC2D-D63E-45D9-A5C2-57D6F25C6D43}" type="parTrans" cxnId="{AA7DAB7D-A4A3-4138-970E-A4533AA45102}">
      <dgm:prSet/>
      <dgm:spPr/>
      <dgm:t>
        <a:bodyPr/>
        <a:lstStyle/>
        <a:p>
          <a:endParaRPr lang="en-US" dirty="0"/>
        </a:p>
      </dgm:t>
    </dgm:pt>
    <dgm:pt modelId="{3EDA2F33-6FE8-4AD7-885B-F0783FDC4728}" type="sibTrans" cxnId="{AA7DAB7D-A4A3-4138-970E-A4533AA45102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E5B110B7-A798-45F7-8893-8FAD0535CCE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Public benefit corporation 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(B corporation)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189B9-5C45-4AC5-9D1E-0492F130268C}" type="parTrans" cxnId="{CADFEFB9-601F-432C-8A0D-E8371BCB38E5}">
      <dgm:prSet/>
      <dgm:spPr/>
      <dgm:t>
        <a:bodyPr/>
        <a:lstStyle/>
        <a:p>
          <a:endParaRPr lang="en-US" dirty="0"/>
        </a:p>
      </dgm:t>
    </dgm:pt>
    <dgm:pt modelId="{E71756D4-D9DC-4B33-B8D0-D001F812F281}" type="sibTrans" cxnId="{CADFEFB9-601F-432C-8A0D-E8371BCB38E5}">
      <dgm:prSet/>
      <dgm:spPr>
        <a:solidFill>
          <a:srgbClr val="00CC99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2B3DDD02-54B7-444B-AC49-66A65B8D0720}" type="pres">
      <dgm:prSet presAssocID="{CD26F2E0-F865-42B2-AF9F-648E9A3DA1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6F2460-14C2-4F92-AFB9-0956AAA5FE3C}" type="pres">
      <dgm:prSet presAssocID="{694711F8-707E-4ADB-94A3-34CE12CD08CE}" presName="hierRoot1" presStyleCnt="0">
        <dgm:presLayoutVars>
          <dgm:hierBranch val="init"/>
        </dgm:presLayoutVars>
      </dgm:prSet>
      <dgm:spPr/>
    </dgm:pt>
    <dgm:pt modelId="{31AD3B6C-39F7-4876-97C0-B8615361CC62}" type="pres">
      <dgm:prSet presAssocID="{694711F8-707E-4ADB-94A3-34CE12CD08CE}" presName="rootComposite1" presStyleCnt="0"/>
      <dgm:spPr/>
    </dgm:pt>
    <dgm:pt modelId="{69E26280-6460-43C8-9297-CF0D2F91E613}" type="pres">
      <dgm:prSet presAssocID="{694711F8-707E-4ADB-94A3-34CE12CD08CE}" presName="rootText1" presStyleLbl="node0" presStyleIdx="0" presStyleCnt="1" custScaleX="14038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989769B-ADEF-440F-BA91-1841EF670C74}" type="pres">
      <dgm:prSet presAssocID="{694711F8-707E-4ADB-94A3-34CE12CD08CE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F5ACA6-F1B3-4532-B4CE-C825374DA160}" type="pres">
      <dgm:prSet presAssocID="{694711F8-707E-4ADB-94A3-34CE12CD08CE}" presName="rootConnector1" presStyleLbl="node1" presStyleIdx="0" presStyleCnt="5"/>
      <dgm:spPr/>
      <dgm:t>
        <a:bodyPr/>
        <a:lstStyle/>
        <a:p>
          <a:endParaRPr lang="en-US"/>
        </a:p>
      </dgm:t>
    </dgm:pt>
    <dgm:pt modelId="{B0E8719D-D0A7-4DFF-ACDD-920363167EA0}" type="pres">
      <dgm:prSet presAssocID="{694711F8-707E-4ADB-94A3-34CE12CD08CE}" presName="hierChild2" presStyleCnt="0"/>
      <dgm:spPr/>
    </dgm:pt>
    <dgm:pt modelId="{798AF57B-E283-4717-9EFA-7B3A2AA3D440}" type="pres">
      <dgm:prSet presAssocID="{2DAA84D8-AFF2-456D-A76A-B221E9FDA923}" presName="Name37" presStyleLbl="parChTrans1D2" presStyleIdx="0" presStyleCnt="6"/>
      <dgm:spPr/>
      <dgm:t>
        <a:bodyPr/>
        <a:lstStyle/>
        <a:p>
          <a:endParaRPr lang="en-US"/>
        </a:p>
      </dgm:t>
    </dgm:pt>
    <dgm:pt modelId="{B9319B80-8CED-4081-BAA4-D9655F209841}" type="pres">
      <dgm:prSet presAssocID="{2038642F-D384-4BCE-86F9-3CEFDFC38E03}" presName="hierRoot2" presStyleCnt="0">
        <dgm:presLayoutVars>
          <dgm:hierBranch val="init"/>
        </dgm:presLayoutVars>
      </dgm:prSet>
      <dgm:spPr/>
    </dgm:pt>
    <dgm:pt modelId="{4F64F295-CB36-4757-9D38-88F0BC93073E}" type="pres">
      <dgm:prSet presAssocID="{2038642F-D384-4BCE-86F9-3CEFDFC38E03}" presName="rootComposite" presStyleCnt="0"/>
      <dgm:spPr/>
    </dgm:pt>
    <dgm:pt modelId="{DB669FE0-9B99-4789-96EC-C1DF6B63F383}" type="pres">
      <dgm:prSet presAssocID="{2038642F-D384-4BCE-86F9-3CEFDFC38E03}" presName="rootText" presStyleLbl="node1" presStyleIdx="0" presStyleCnt="5" custScaleX="110052" custScaleY="20155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576B9A8-FE18-423F-80C2-1A8C737E74B6}" type="pres">
      <dgm:prSet presAssocID="{2038642F-D384-4BCE-86F9-3CEFDFC38E03}" presName="titleText2" presStyleLbl="fgAcc1" presStyleIdx="0" presStyleCnt="5" custLinFactY="3883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188D1D2-FC3B-429B-886C-C090F518FAFB}" type="pres">
      <dgm:prSet presAssocID="{2038642F-D384-4BCE-86F9-3CEFDFC38E03}" presName="rootConnector" presStyleLbl="node2" presStyleIdx="0" presStyleCnt="0"/>
      <dgm:spPr/>
      <dgm:t>
        <a:bodyPr/>
        <a:lstStyle/>
        <a:p>
          <a:endParaRPr lang="en-US"/>
        </a:p>
      </dgm:t>
    </dgm:pt>
    <dgm:pt modelId="{5C78CD9C-294E-4EEB-80C7-B98031865B26}" type="pres">
      <dgm:prSet presAssocID="{2038642F-D384-4BCE-86F9-3CEFDFC38E03}" presName="hierChild4" presStyleCnt="0"/>
      <dgm:spPr/>
    </dgm:pt>
    <dgm:pt modelId="{5A2F7D33-2538-4097-A660-CA2C82F60EA2}" type="pres">
      <dgm:prSet presAssocID="{2038642F-D384-4BCE-86F9-3CEFDFC38E03}" presName="hierChild5" presStyleCnt="0"/>
      <dgm:spPr/>
    </dgm:pt>
    <dgm:pt modelId="{7E6C1C70-5922-4AFA-945B-A3C9598B8722}" type="pres">
      <dgm:prSet presAssocID="{5EAF1837-F2EF-4C03-B446-00A457966B8D}" presName="Name37" presStyleLbl="parChTrans1D2" presStyleIdx="1" presStyleCnt="6"/>
      <dgm:spPr/>
      <dgm:t>
        <a:bodyPr/>
        <a:lstStyle/>
        <a:p>
          <a:endParaRPr lang="en-US"/>
        </a:p>
      </dgm:t>
    </dgm:pt>
    <dgm:pt modelId="{C0E95F37-E01A-4DB1-8B32-7E79BDBBEAB2}" type="pres">
      <dgm:prSet presAssocID="{9AB896B8-8A1E-4278-9F91-5C02CAFF27D0}" presName="hierRoot2" presStyleCnt="0">
        <dgm:presLayoutVars>
          <dgm:hierBranch val="init"/>
        </dgm:presLayoutVars>
      </dgm:prSet>
      <dgm:spPr/>
    </dgm:pt>
    <dgm:pt modelId="{A07C1FAE-2E21-43B6-819C-45AEFA3E8CD0}" type="pres">
      <dgm:prSet presAssocID="{9AB896B8-8A1E-4278-9F91-5C02CAFF27D0}" presName="rootComposite" presStyleCnt="0"/>
      <dgm:spPr/>
    </dgm:pt>
    <dgm:pt modelId="{CC5EB842-8B8B-4C9A-8D5F-589250C0EAA5}" type="pres">
      <dgm:prSet presAssocID="{9AB896B8-8A1E-4278-9F91-5C02CAFF27D0}" presName="rootText" presStyleLbl="node1" presStyleIdx="1" presStyleCnt="5" custScaleX="122627" custScaleY="193656" custLinFactNeighborX="-217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0C3E636-D48F-4CDE-8CF3-7BA29D1AFD54}" type="pres">
      <dgm:prSet presAssocID="{9AB896B8-8A1E-4278-9F91-5C02CAFF27D0}" presName="titleText2" presStyleLbl="fgAcc1" presStyleIdx="1" presStyleCnt="5" custLinFactY="33613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F08E723-98A0-4BE3-9D9A-B5C376E01A25}" type="pres">
      <dgm:prSet presAssocID="{9AB896B8-8A1E-4278-9F91-5C02CAFF27D0}" presName="rootConnector" presStyleLbl="node2" presStyleIdx="0" presStyleCnt="0"/>
      <dgm:spPr/>
      <dgm:t>
        <a:bodyPr/>
        <a:lstStyle/>
        <a:p>
          <a:endParaRPr lang="en-US"/>
        </a:p>
      </dgm:t>
    </dgm:pt>
    <dgm:pt modelId="{0859794D-E4C2-40AF-893B-6A5B5EF5FC91}" type="pres">
      <dgm:prSet presAssocID="{9AB896B8-8A1E-4278-9F91-5C02CAFF27D0}" presName="hierChild4" presStyleCnt="0"/>
      <dgm:spPr/>
    </dgm:pt>
    <dgm:pt modelId="{0346EE3E-20D8-4700-B85B-6CD62DB5F7D8}" type="pres">
      <dgm:prSet presAssocID="{9AB896B8-8A1E-4278-9F91-5C02CAFF27D0}" presName="hierChild5" presStyleCnt="0"/>
      <dgm:spPr/>
    </dgm:pt>
    <dgm:pt modelId="{FE97C895-69EC-46BB-90A3-08C89045A0B6}" type="pres">
      <dgm:prSet presAssocID="{4DDE585D-D317-471E-ABA6-7740156D5DD6}" presName="Name37" presStyleLbl="parChTrans1D2" presStyleIdx="2" presStyleCnt="6"/>
      <dgm:spPr/>
      <dgm:t>
        <a:bodyPr/>
        <a:lstStyle/>
        <a:p>
          <a:endParaRPr lang="en-US"/>
        </a:p>
      </dgm:t>
    </dgm:pt>
    <dgm:pt modelId="{A914D10F-F72D-4C93-8C8C-2FFD343DEF3F}" type="pres">
      <dgm:prSet presAssocID="{6E0B43AC-0617-44FE-8A45-01DB81FEAE9C}" presName="hierRoot2" presStyleCnt="0">
        <dgm:presLayoutVars>
          <dgm:hierBranch val="init"/>
        </dgm:presLayoutVars>
      </dgm:prSet>
      <dgm:spPr/>
    </dgm:pt>
    <dgm:pt modelId="{2F8FA281-291A-462E-AABD-88714FB79AFA}" type="pres">
      <dgm:prSet presAssocID="{6E0B43AC-0617-44FE-8A45-01DB81FEAE9C}" presName="rootComposite" presStyleCnt="0"/>
      <dgm:spPr/>
    </dgm:pt>
    <dgm:pt modelId="{9BFF0135-B251-4555-873A-AD0A88DEC6AB}" type="pres">
      <dgm:prSet presAssocID="{6E0B43AC-0617-44FE-8A45-01DB81FEAE9C}" presName="rootText" presStyleLbl="node1" presStyleIdx="2" presStyleCnt="5" custScaleX="113661" custScaleY="198000" custLinFactNeighborX="335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48E364B-90CC-4E15-A141-B9FDB4FABDD5}" type="pres">
      <dgm:prSet presAssocID="{6E0B43AC-0617-44FE-8A45-01DB81FEAE9C}" presName="titleText2" presStyleLbl="fgAcc1" presStyleIdx="2" presStyleCnt="5" custLinFactY="2098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8F30D7B-B53F-443D-A8C3-6169DE5BCF3B}" type="pres">
      <dgm:prSet presAssocID="{6E0B43AC-0617-44FE-8A45-01DB81FEAE9C}" presName="rootConnector" presStyleLbl="node2" presStyleIdx="0" presStyleCnt="0"/>
      <dgm:spPr/>
      <dgm:t>
        <a:bodyPr/>
        <a:lstStyle/>
        <a:p>
          <a:endParaRPr lang="en-US"/>
        </a:p>
      </dgm:t>
    </dgm:pt>
    <dgm:pt modelId="{0072D591-EFFC-4F2D-B319-020DF453C608}" type="pres">
      <dgm:prSet presAssocID="{6E0B43AC-0617-44FE-8A45-01DB81FEAE9C}" presName="hierChild4" presStyleCnt="0"/>
      <dgm:spPr/>
    </dgm:pt>
    <dgm:pt modelId="{224A969F-C39B-4992-8868-5644AA9341F9}" type="pres">
      <dgm:prSet presAssocID="{6E0B43AC-0617-44FE-8A45-01DB81FEAE9C}" presName="hierChild5" presStyleCnt="0"/>
      <dgm:spPr/>
    </dgm:pt>
    <dgm:pt modelId="{1318DC4C-2012-4734-B4AF-6761DFCE1D7E}" type="pres">
      <dgm:prSet presAssocID="{2BA189B9-5C45-4AC5-9D1E-0492F130268C}" presName="Name37" presStyleLbl="parChTrans1D2" presStyleIdx="3" presStyleCnt="6"/>
      <dgm:spPr/>
      <dgm:t>
        <a:bodyPr/>
        <a:lstStyle/>
        <a:p>
          <a:endParaRPr lang="en-US"/>
        </a:p>
      </dgm:t>
    </dgm:pt>
    <dgm:pt modelId="{6D560863-15D2-479B-83BF-565A8FAD8091}" type="pres">
      <dgm:prSet presAssocID="{E5B110B7-A798-45F7-8893-8FAD0535CCEC}" presName="hierRoot2" presStyleCnt="0">
        <dgm:presLayoutVars>
          <dgm:hierBranch val="init"/>
        </dgm:presLayoutVars>
      </dgm:prSet>
      <dgm:spPr/>
    </dgm:pt>
    <dgm:pt modelId="{1342B380-64D1-47AA-ADB2-263432DBCC8D}" type="pres">
      <dgm:prSet presAssocID="{E5B110B7-A798-45F7-8893-8FAD0535CCEC}" presName="rootComposite" presStyleCnt="0"/>
      <dgm:spPr/>
    </dgm:pt>
    <dgm:pt modelId="{644A6718-D805-45E0-B234-A72D21F746D3}" type="pres">
      <dgm:prSet presAssocID="{E5B110B7-A798-45F7-8893-8FAD0535CCEC}" presName="rootText" presStyleLbl="node1" presStyleIdx="3" presStyleCnt="5" custScaleX="140571" custScaleY="206971" custLinFactNeighborX="-249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628CAB0-AF43-4A7C-80C4-AB55E022E903}" type="pres">
      <dgm:prSet presAssocID="{E5B110B7-A798-45F7-8893-8FAD0535CCEC}" presName="titleText2" presStyleLbl="fgAcc1" presStyleIdx="3" presStyleCnt="5" custLinFactY="34204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EBA7734-BFCC-47BF-9428-1D827AFE71F4}" type="pres">
      <dgm:prSet presAssocID="{E5B110B7-A798-45F7-8893-8FAD0535CCEC}" presName="rootConnector" presStyleLbl="node2" presStyleIdx="0" presStyleCnt="0"/>
      <dgm:spPr/>
      <dgm:t>
        <a:bodyPr/>
        <a:lstStyle/>
        <a:p>
          <a:endParaRPr lang="en-US"/>
        </a:p>
      </dgm:t>
    </dgm:pt>
    <dgm:pt modelId="{91BA8322-7BDA-4BC5-81A2-D63432A45866}" type="pres">
      <dgm:prSet presAssocID="{E5B110B7-A798-45F7-8893-8FAD0535CCEC}" presName="hierChild4" presStyleCnt="0"/>
      <dgm:spPr/>
    </dgm:pt>
    <dgm:pt modelId="{D61EF973-786C-47F3-87ED-8B4F54E1F945}" type="pres">
      <dgm:prSet presAssocID="{E5B110B7-A798-45F7-8893-8FAD0535CCEC}" presName="hierChild5" presStyleCnt="0"/>
      <dgm:spPr/>
    </dgm:pt>
    <dgm:pt modelId="{B9AD8065-AD97-4A9C-BBFA-CF22FAB2B03E}" type="pres">
      <dgm:prSet presAssocID="{2292CC2D-D63E-45D9-A5C2-57D6F25C6D43}" presName="Name37" presStyleLbl="parChTrans1D2" presStyleIdx="4" presStyleCnt="6"/>
      <dgm:spPr/>
      <dgm:t>
        <a:bodyPr/>
        <a:lstStyle/>
        <a:p>
          <a:endParaRPr lang="en-US"/>
        </a:p>
      </dgm:t>
    </dgm:pt>
    <dgm:pt modelId="{C35A5401-C580-48FF-8F48-1F03F94D7E38}" type="pres">
      <dgm:prSet presAssocID="{4C37C37A-C318-44AA-9EB4-E72F2EE14025}" presName="hierRoot2" presStyleCnt="0">
        <dgm:presLayoutVars>
          <dgm:hierBranch val="init"/>
        </dgm:presLayoutVars>
      </dgm:prSet>
      <dgm:spPr/>
    </dgm:pt>
    <dgm:pt modelId="{B8F5B84F-05BE-4C84-9CDF-1465F0BD344C}" type="pres">
      <dgm:prSet presAssocID="{4C37C37A-C318-44AA-9EB4-E72F2EE14025}" presName="rootComposite" presStyleCnt="0"/>
      <dgm:spPr/>
    </dgm:pt>
    <dgm:pt modelId="{CE01F148-8F64-4019-8B03-C084728D9E7E}" type="pres">
      <dgm:prSet presAssocID="{4C37C37A-C318-44AA-9EB4-E72F2EE14025}" presName="rootText" presStyleLbl="node1" presStyleIdx="4" presStyleCnt="5" custScaleX="128236" custScaleY="19842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499B709-6027-4C99-A153-6DDBF458AD08}" type="pres">
      <dgm:prSet presAssocID="{4C37C37A-C318-44AA-9EB4-E72F2EE14025}" presName="titleText2" presStyleLbl="fgAcc1" presStyleIdx="4" presStyleCnt="5" custLinFactY="43813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2B33AD4-91B0-4E33-93EE-A51BC54C5A68}" type="pres">
      <dgm:prSet presAssocID="{4C37C37A-C318-44AA-9EB4-E72F2EE14025}" presName="rootConnector" presStyleLbl="node2" presStyleIdx="0" presStyleCnt="0"/>
      <dgm:spPr/>
      <dgm:t>
        <a:bodyPr/>
        <a:lstStyle/>
        <a:p>
          <a:endParaRPr lang="en-US"/>
        </a:p>
      </dgm:t>
    </dgm:pt>
    <dgm:pt modelId="{2BA403AC-F1F4-4253-B17A-CF92D1B4AEFF}" type="pres">
      <dgm:prSet presAssocID="{4C37C37A-C318-44AA-9EB4-E72F2EE14025}" presName="hierChild4" presStyleCnt="0"/>
      <dgm:spPr/>
    </dgm:pt>
    <dgm:pt modelId="{50FFBC80-EED8-4A67-BB42-ED1FD168F1BB}" type="pres">
      <dgm:prSet presAssocID="{4C37C37A-C318-44AA-9EB4-E72F2EE14025}" presName="hierChild5" presStyleCnt="0"/>
      <dgm:spPr/>
    </dgm:pt>
    <dgm:pt modelId="{D60939A5-039A-4AEE-ACD7-8F71B3FD4D76}" type="pres">
      <dgm:prSet presAssocID="{694711F8-707E-4ADB-94A3-34CE12CD08CE}" presName="hierChild3" presStyleCnt="0"/>
      <dgm:spPr/>
    </dgm:pt>
    <dgm:pt modelId="{CC3BBFFF-BBBD-4846-83C2-EFADCAC2C87C}" type="pres">
      <dgm:prSet presAssocID="{84886A51-8CDF-4376-92E2-88C3FFFB0E75}" presName="Name96" presStyleLbl="parChTrans1D2" presStyleIdx="5" presStyleCnt="6"/>
      <dgm:spPr/>
      <dgm:t>
        <a:bodyPr/>
        <a:lstStyle/>
        <a:p>
          <a:endParaRPr lang="en-US"/>
        </a:p>
      </dgm:t>
    </dgm:pt>
    <dgm:pt modelId="{F26AE16B-BCBB-46CC-98A4-37AB41AC91C7}" type="pres">
      <dgm:prSet presAssocID="{AB6D762F-B053-480E-9EDE-BFB6491F09B7}" presName="hierRoot3" presStyleCnt="0">
        <dgm:presLayoutVars>
          <dgm:hierBranch val="init"/>
        </dgm:presLayoutVars>
      </dgm:prSet>
      <dgm:spPr/>
    </dgm:pt>
    <dgm:pt modelId="{D4A56F14-C524-4A23-8AD8-41D65E5F04AF}" type="pres">
      <dgm:prSet presAssocID="{AB6D762F-B053-480E-9EDE-BFB6491F09B7}" presName="rootComposite3" presStyleCnt="0"/>
      <dgm:spPr/>
    </dgm:pt>
    <dgm:pt modelId="{8C3489CE-F455-484B-A252-10E9CDC8CE76}" type="pres">
      <dgm:prSet presAssocID="{AB6D762F-B053-480E-9EDE-BFB6491F09B7}" presName="rootText3" presStyleLbl="asst1" presStyleIdx="0" presStyleCnt="1" custScaleX="174592" custScaleY="130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6FD941-638E-4149-B301-DCFF9E115139}" type="pres">
      <dgm:prSet presAssocID="{AB6D762F-B053-480E-9EDE-BFB6491F09B7}" presName="titleText3" presStyleLbl="fgAcc2" presStyleIdx="0" presStyleCnt="1" custLinFactNeighborX="5663" custLinFactNeighborY="4527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D99D159-6CDF-407A-A818-40AC8BC0463C}" type="pres">
      <dgm:prSet presAssocID="{AB6D762F-B053-480E-9EDE-BFB6491F09B7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6BDB904-34E9-4DC8-BBE3-F74C1FA26BAB}" type="pres">
      <dgm:prSet presAssocID="{AB6D762F-B053-480E-9EDE-BFB6491F09B7}" presName="hierChild6" presStyleCnt="0"/>
      <dgm:spPr/>
    </dgm:pt>
    <dgm:pt modelId="{5CFADF1B-3B3D-44FD-A997-CB72EAFF7701}" type="pres">
      <dgm:prSet presAssocID="{AB6D762F-B053-480E-9EDE-BFB6491F09B7}" presName="hierChild7" presStyleCnt="0"/>
      <dgm:spPr/>
    </dgm:pt>
  </dgm:ptLst>
  <dgm:cxnLst>
    <dgm:cxn modelId="{2EA2AB74-8B1A-4816-8976-6468E09DD741}" type="presOf" srcId="{4C37C37A-C318-44AA-9EB4-E72F2EE14025}" destId="{CE01F148-8F64-4019-8B03-C084728D9E7E}" srcOrd="0" destOrd="0" presId="urn:microsoft.com/office/officeart/2008/layout/NameandTitleOrganizationalChart"/>
    <dgm:cxn modelId="{22F66FA5-D61C-4B61-A3DC-A57DB9108E51}" type="presOf" srcId="{E71756D4-D9DC-4B33-B8D0-D001F812F281}" destId="{0628CAB0-AF43-4A7C-80C4-AB55E022E903}" srcOrd="0" destOrd="0" presId="urn:microsoft.com/office/officeart/2008/layout/NameandTitleOrganizationalChart"/>
    <dgm:cxn modelId="{990BDE81-8115-4ADE-9D0F-BFA2F933E463}" type="presOf" srcId="{2292CC2D-D63E-45D9-A5C2-57D6F25C6D43}" destId="{B9AD8065-AD97-4A9C-BBFA-CF22FAB2B03E}" srcOrd="0" destOrd="0" presId="urn:microsoft.com/office/officeart/2008/layout/NameandTitleOrganizationalChart"/>
    <dgm:cxn modelId="{C2165F3B-1F86-4E05-BE07-182ECF661DB8}" type="presOf" srcId="{9AB896B8-8A1E-4278-9F91-5C02CAFF27D0}" destId="{CC5EB842-8B8B-4C9A-8D5F-589250C0EAA5}" srcOrd="0" destOrd="0" presId="urn:microsoft.com/office/officeart/2008/layout/NameandTitleOrganizationalChart"/>
    <dgm:cxn modelId="{74E34C01-ED94-4676-8AAA-E2EF120A4C47}" type="presOf" srcId="{4C37C37A-C318-44AA-9EB4-E72F2EE14025}" destId="{C2B33AD4-91B0-4E33-93EE-A51BC54C5A68}" srcOrd="1" destOrd="0" presId="urn:microsoft.com/office/officeart/2008/layout/NameandTitleOrganizationalChart"/>
    <dgm:cxn modelId="{CC47D7E7-F803-4A7E-8991-73552FFFFCE6}" type="presOf" srcId="{5EAF1837-F2EF-4C03-B446-00A457966B8D}" destId="{7E6C1C70-5922-4AFA-945B-A3C9598B8722}" srcOrd="0" destOrd="0" presId="urn:microsoft.com/office/officeart/2008/layout/NameandTitleOrganizationalChart"/>
    <dgm:cxn modelId="{9ADB5B76-354A-4EF9-B0D0-66C7C4ECF5C6}" type="presOf" srcId="{84886A51-8CDF-4376-92E2-88C3FFFB0E75}" destId="{CC3BBFFF-BBBD-4846-83C2-EFADCAC2C87C}" srcOrd="0" destOrd="0" presId="urn:microsoft.com/office/officeart/2008/layout/NameandTitleOrganizationalChart"/>
    <dgm:cxn modelId="{3EDDEE8C-E6BD-4E28-AE74-E6590883F8B6}" type="presOf" srcId="{6E0B43AC-0617-44FE-8A45-01DB81FEAE9C}" destId="{98F30D7B-B53F-443D-A8C3-6169DE5BCF3B}" srcOrd="1" destOrd="0" presId="urn:microsoft.com/office/officeart/2008/layout/NameandTitleOrganizationalChart"/>
    <dgm:cxn modelId="{DAA1394D-43C2-4288-8B45-4E28F05D1D73}" type="presOf" srcId="{2038642F-D384-4BCE-86F9-3CEFDFC38E03}" destId="{DB669FE0-9B99-4789-96EC-C1DF6B63F383}" srcOrd="0" destOrd="0" presId="urn:microsoft.com/office/officeart/2008/layout/NameandTitleOrganizationalChart"/>
    <dgm:cxn modelId="{94B2FD3F-D26B-429F-BCF6-CE0B1D0DB495}" type="presOf" srcId="{694711F8-707E-4ADB-94A3-34CE12CD08CE}" destId="{7CF5ACA6-F1B3-4532-B4CE-C825374DA160}" srcOrd="1" destOrd="0" presId="urn:microsoft.com/office/officeart/2008/layout/NameandTitleOrganizationalChart"/>
    <dgm:cxn modelId="{7402BE1B-A548-4FC4-A354-105282389F96}" type="presOf" srcId="{9AB896B8-8A1E-4278-9F91-5C02CAFF27D0}" destId="{1F08E723-98A0-4BE3-9D9A-B5C376E01A25}" srcOrd="1" destOrd="0" presId="urn:microsoft.com/office/officeart/2008/layout/NameandTitleOrganizationalChart"/>
    <dgm:cxn modelId="{9535C0D7-DB2B-4770-88B3-2F35B2EBA759}" srcId="{694711F8-707E-4ADB-94A3-34CE12CD08CE}" destId="{AB6D762F-B053-480E-9EDE-BFB6491F09B7}" srcOrd="0" destOrd="0" parTransId="{84886A51-8CDF-4376-92E2-88C3FFFB0E75}" sibTransId="{5D1A15A6-E0A8-4048-82CF-E095E98DCA2C}"/>
    <dgm:cxn modelId="{FB2DDBA4-6C70-484E-9170-8FF02878FF92}" type="presOf" srcId="{694711F8-707E-4ADB-94A3-34CE12CD08CE}" destId="{69E26280-6460-43C8-9297-CF0D2F91E613}" srcOrd="0" destOrd="0" presId="urn:microsoft.com/office/officeart/2008/layout/NameandTitleOrganizationalChart"/>
    <dgm:cxn modelId="{A02240A4-C759-47C0-96EB-3A006499E0A1}" type="presOf" srcId="{A7743FFF-EE6D-4D90-A65C-9B72B44C388B}" destId="{E48E364B-90CC-4E15-A141-B9FDB4FABDD5}" srcOrd="0" destOrd="0" presId="urn:microsoft.com/office/officeart/2008/layout/NameandTitleOrganizationalChart"/>
    <dgm:cxn modelId="{02EC41C3-ED62-41B8-8E4B-39AC72A63855}" type="presOf" srcId="{6E0B43AC-0617-44FE-8A45-01DB81FEAE9C}" destId="{9BFF0135-B251-4555-873A-AD0A88DEC6AB}" srcOrd="0" destOrd="0" presId="urn:microsoft.com/office/officeart/2008/layout/NameandTitleOrganizationalChart"/>
    <dgm:cxn modelId="{5ADA9265-727A-4C1F-A727-828422AB3680}" type="presOf" srcId="{AB6D762F-B053-480E-9EDE-BFB6491F09B7}" destId="{8C3489CE-F455-484B-A252-10E9CDC8CE76}" srcOrd="0" destOrd="0" presId="urn:microsoft.com/office/officeart/2008/layout/NameandTitleOrganizationalChart"/>
    <dgm:cxn modelId="{70D8FEC1-64C8-4E76-8505-503A85908157}" type="presOf" srcId="{5D1A15A6-E0A8-4048-82CF-E095E98DCA2C}" destId="{366FD941-638E-4149-B301-DCFF9E115139}" srcOrd="0" destOrd="0" presId="urn:microsoft.com/office/officeart/2008/layout/NameandTitleOrganizationalChart"/>
    <dgm:cxn modelId="{21B5BDD6-912F-46FA-AA48-FBE68D333A8F}" type="presOf" srcId="{2DAA84D8-AFF2-456D-A76A-B221E9FDA923}" destId="{798AF57B-E283-4717-9EFA-7B3A2AA3D440}" srcOrd="0" destOrd="0" presId="urn:microsoft.com/office/officeart/2008/layout/NameandTitleOrganizationalChart"/>
    <dgm:cxn modelId="{3C15149F-7549-487D-8008-DD3159CD3015}" type="presOf" srcId="{4DDE585D-D317-471E-ABA6-7740156D5DD6}" destId="{FE97C895-69EC-46BB-90A3-08C89045A0B6}" srcOrd="0" destOrd="0" presId="urn:microsoft.com/office/officeart/2008/layout/NameandTitleOrganizationalChart"/>
    <dgm:cxn modelId="{B595F751-64DC-43E0-B443-06AA7E1B6AFD}" srcId="{694711F8-707E-4ADB-94A3-34CE12CD08CE}" destId="{6E0B43AC-0617-44FE-8A45-01DB81FEAE9C}" srcOrd="3" destOrd="0" parTransId="{4DDE585D-D317-471E-ABA6-7740156D5DD6}" sibTransId="{A7743FFF-EE6D-4D90-A65C-9B72B44C388B}"/>
    <dgm:cxn modelId="{485241BF-7C6F-440C-B034-A7A3982E5C29}" srcId="{694711F8-707E-4ADB-94A3-34CE12CD08CE}" destId="{9AB896B8-8A1E-4278-9F91-5C02CAFF27D0}" srcOrd="2" destOrd="0" parTransId="{5EAF1837-F2EF-4C03-B446-00A457966B8D}" sibTransId="{F210A143-5DDE-41AA-9FAC-38F9AA51B262}"/>
    <dgm:cxn modelId="{6DDCDA02-7FBA-4BF3-932A-55269048BD30}" srcId="{CD26F2E0-F865-42B2-AF9F-648E9A3DA116}" destId="{694711F8-707E-4ADB-94A3-34CE12CD08CE}" srcOrd="0" destOrd="0" parTransId="{6DEEE666-16C9-48D2-B70E-A4CE694E3CFD}" sibTransId="{F2DA40CD-3DA6-4AE1-A1D7-44D84CE64F9D}"/>
    <dgm:cxn modelId="{EA179205-1DA3-4A09-BF7F-0A22D868275F}" type="presOf" srcId="{2BA189B9-5C45-4AC5-9D1E-0492F130268C}" destId="{1318DC4C-2012-4734-B4AF-6761DFCE1D7E}" srcOrd="0" destOrd="0" presId="urn:microsoft.com/office/officeart/2008/layout/NameandTitleOrganizationalChart"/>
    <dgm:cxn modelId="{2B4129D0-9799-4AB1-96C0-0306A7CF29EB}" type="presOf" srcId="{E5B110B7-A798-45F7-8893-8FAD0535CCEC}" destId="{DEBA7734-BFCC-47BF-9428-1D827AFE71F4}" srcOrd="1" destOrd="0" presId="urn:microsoft.com/office/officeart/2008/layout/NameandTitleOrganizationalChart"/>
    <dgm:cxn modelId="{C6EFBC1A-CA2C-4E16-AFC4-74FB4BACA4FF}" type="presOf" srcId="{2038642F-D384-4BCE-86F9-3CEFDFC38E03}" destId="{8188D1D2-FC3B-429B-886C-C090F518FAFB}" srcOrd="1" destOrd="0" presId="urn:microsoft.com/office/officeart/2008/layout/NameandTitleOrganizationalChart"/>
    <dgm:cxn modelId="{A4CB76B3-B2BE-4026-BA4B-11FAF0F628F5}" type="presOf" srcId="{AB6D762F-B053-480E-9EDE-BFB6491F09B7}" destId="{ED99D159-6CDF-407A-A818-40AC8BC0463C}" srcOrd="1" destOrd="0" presId="urn:microsoft.com/office/officeart/2008/layout/NameandTitleOrganizationalChart"/>
    <dgm:cxn modelId="{CADFEFB9-601F-432C-8A0D-E8371BCB38E5}" srcId="{694711F8-707E-4ADB-94A3-34CE12CD08CE}" destId="{E5B110B7-A798-45F7-8893-8FAD0535CCEC}" srcOrd="4" destOrd="0" parTransId="{2BA189B9-5C45-4AC5-9D1E-0492F130268C}" sibTransId="{E71756D4-D9DC-4B33-B8D0-D001F812F281}"/>
    <dgm:cxn modelId="{048E334A-94E8-4360-8265-2F737DA3F29B}" type="presOf" srcId="{5DF89C02-56FB-4B32-9729-DC6285D66217}" destId="{D576B9A8-FE18-423F-80C2-1A8C737E74B6}" srcOrd="0" destOrd="0" presId="urn:microsoft.com/office/officeart/2008/layout/NameandTitleOrganizationalChart"/>
    <dgm:cxn modelId="{AC9DA4C3-ABE9-490D-A968-1FDD58FE0DDD}" type="presOf" srcId="{E5B110B7-A798-45F7-8893-8FAD0535CCEC}" destId="{644A6718-D805-45E0-B234-A72D21F746D3}" srcOrd="0" destOrd="0" presId="urn:microsoft.com/office/officeart/2008/layout/NameandTitleOrganizationalChart"/>
    <dgm:cxn modelId="{3F783C11-CF1B-4885-8C32-5808047AF7C2}" type="presOf" srcId="{CD26F2E0-F865-42B2-AF9F-648E9A3DA116}" destId="{2B3DDD02-54B7-444B-AC49-66A65B8D0720}" srcOrd="0" destOrd="0" presId="urn:microsoft.com/office/officeart/2008/layout/NameandTitleOrganizationalChart"/>
    <dgm:cxn modelId="{77927581-9692-463E-BAD8-CE84491D2725}" type="presOf" srcId="{3EDA2F33-6FE8-4AD7-885B-F0783FDC4728}" destId="{6499B709-6027-4C99-A153-6DDBF458AD08}" srcOrd="0" destOrd="0" presId="urn:microsoft.com/office/officeart/2008/layout/NameandTitleOrganizationalChart"/>
    <dgm:cxn modelId="{F9905DF5-37E4-4CC8-AE9D-BF98EAC0064F}" type="presOf" srcId="{F2DA40CD-3DA6-4AE1-A1D7-44D84CE64F9D}" destId="{0989769B-ADEF-440F-BA91-1841EF670C74}" srcOrd="0" destOrd="0" presId="urn:microsoft.com/office/officeart/2008/layout/NameandTitleOrganizationalChart"/>
    <dgm:cxn modelId="{D47CF3FD-B507-46EF-91FD-5A723BDEA079}" type="presOf" srcId="{F210A143-5DDE-41AA-9FAC-38F9AA51B262}" destId="{80C3E636-D48F-4CDE-8CF3-7BA29D1AFD54}" srcOrd="0" destOrd="0" presId="urn:microsoft.com/office/officeart/2008/layout/NameandTitleOrganizationalChart"/>
    <dgm:cxn modelId="{9BDC7F49-ECCE-4099-ADBB-5F3A2041118F}" srcId="{694711F8-707E-4ADB-94A3-34CE12CD08CE}" destId="{2038642F-D384-4BCE-86F9-3CEFDFC38E03}" srcOrd="1" destOrd="0" parTransId="{2DAA84D8-AFF2-456D-A76A-B221E9FDA923}" sibTransId="{5DF89C02-56FB-4B32-9729-DC6285D66217}"/>
    <dgm:cxn modelId="{AA7DAB7D-A4A3-4138-970E-A4533AA45102}" srcId="{694711F8-707E-4ADB-94A3-34CE12CD08CE}" destId="{4C37C37A-C318-44AA-9EB4-E72F2EE14025}" srcOrd="5" destOrd="0" parTransId="{2292CC2D-D63E-45D9-A5C2-57D6F25C6D43}" sibTransId="{3EDA2F33-6FE8-4AD7-885B-F0783FDC4728}"/>
    <dgm:cxn modelId="{0AE89BA2-75CA-40FD-9776-CE008CAD9272}" type="presParOf" srcId="{2B3DDD02-54B7-444B-AC49-66A65B8D0720}" destId="{516F2460-14C2-4F92-AFB9-0956AAA5FE3C}" srcOrd="0" destOrd="0" presId="urn:microsoft.com/office/officeart/2008/layout/NameandTitleOrganizationalChart"/>
    <dgm:cxn modelId="{A5A43DD1-76DF-4516-88E7-02FF4B62BECC}" type="presParOf" srcId="{516F2460-14C2-4F92-AFB9-0956AAA5FE3C}" destId="{31AD3B6C-39F7-4876-97C0-B8615361CC62}" srcOrd="0" destOrd="0" presId="urn:microsoft.com/office/officeart/2008/layout/NameandTitleOrganizationalChart"/>
    <dgm:cxn modelId="{BB2577A4-1874-4A1C-A434-91394F1A8E76}" type="presParOf" srcId="{31AD3B6C-39F7-4876-97C0-B8615361CC62}" destId="{69E26280-6460-43C8-9297-CF0D2F91E613}" srcOrd="0" destOrd="0" presId="urn:microsoft.com/office/officeart/2008/layout/NameandTitleOrganizationalChart"/>
    <dgm:cxn modelId="{1266AD11-FDA6-4AFD-8F5A-F8A05EF99208}" type="presParOf" srcId="{31AD3B6C-39F7-4876-97C0-B8615361CC62}" destId="{0989769B-ADEF-440F-BA91-1841EF670C74}" srcOrd="1" destOrd="0" presId="urn:microsoft.com/office/officeart/2008/layout/NameandTitleOrganizationalChart"/>
    <dgm:cxn modelId="{1AC58364-BD0E-49DA-9F17-3264EFDCBBC4}" type="presParOf" srcId="{31AD3B6C-39F7-4876-97C0-B8615361CC62}" destId="{7CF5ACA6-F1B3-4532-B4CE-C825374DA160}" srcOrd="2" destOrd="0" presId="urn:microsoft.com/office/officeart/2008/layout/NameandTitleOrganizationalChart"/>
    <dgm:cxn modelId="{DF641112-374A-48E9-9A5C-402207FA5A17}" type="presParOf" srcId="{516F2460-14C2-4F92-AFB9-0956AAA5FE3C}" destId="{B0E8719D-D0A7-4DFF-ACDD-920363167EA0}" srcOrd="1" destOrd="0" presId="urn:microsoft.com/office/officeart/2008/layout/NameandTitleOrganizationalChart"/>
    <dgm:cxn modelId="{E1FD94B4-22AA-471A-B334-8EF8C894581B}" type="presParOf" srcId="{B0E8719D-D0A7-4DFF-ACDD-920363167EA0}" destId="{798AF57B-E283-4717-9EFA-7B3A2AA3D440}" srcOrd="0" destOrd="0" presId="urn:microsoft.com/office/officeart/2008/layout/NameandTitleOrganizationalChart"/>
    <dgm:cxn modelId="{8BE5C3DF-EA7C-4247-AE65-38D60B71F1AD}" type="presParOf" srcId="{B0E8719D-D0A7-4DFF-ACDD-920363167EA0}" destId="{B9319B80-8CED-4081-BAA4-D9655F209841}" srcOrd="1" destOrd="0" presId="urn:microsoft.com/office/officeart/2008/layout/NameandTitleOrganizationalChart"/>
    <dgm:cxn modelId="{884A9157-DD03-4629-8B94-CB0C51078FBD}" type="presParOf" srcId="{B9319B80-8CED-4081-BAA4-D9655F209841}" destId="{4F64F295-CB36-4757-9D38-88F0BC93073E}" srcOrd="0" destOrd="0" presId="urn:microsoft.com/office/officeart/2008/layout/NameandTitleOrganizationalChart"/>
    <dgm:cxn modelId="{2A0A543C-A173-45F1-A8D5-A86473A4AFF4}" type="presParOf" srcId="{4F64F295-CB36-4757-9D38-88F0BC93073E}" destId="{DB669FE0-9B99-4789-96EC-C1DF6B63F383}" srcOrd="0" destOrd="0" presId="urn:microsoft.com/office/officeart/2008/layout/NameandTitleOrganizationalChart"/>
    <dgm:cxn modelId="{9710CB94-8DEC-406D-B5D5-3DD92950F8F3}" type="presParOf" srcId="{4F64F295-CB36-4757-9D38-88F0BC93073E}" destId="{D576B9A8-FE18-423F-80C2-1A8C737E74B6}" srcOrd="1" destOrd="0" presId="urn:microsoft.com/office/officeart/2008/layout/NameandTitleOrganizationalChart"/>
    <dgm:cxn modelId="{9C48BEE3-AE0D-4D25-A738-EB86D922C4A8}" type="presParOf" srcId="{4F64F295-CB36-4757-9D38-88F0BC93073E}" destId="{8188D1D2-FC3B-429B-886C-C090F518FAFB}" srcOrd="2" destOrd="0" presId="urn:microsoft.com/office/officeart/2008/layout/NameandTitleOrganizationalChart"/>
    <dgm:cxn modelId="{571BA62E-CC56-4C16-B861-25A1A56D144B}" type="presParOf" srcId="{B9319B80-8CED-4081-BAA4-D9655F209841}" destId="{5C78CD9C-294E-4EEB-80C7-B98031865B26}" srcOrd="1" destOrd="0" presId="urn:microsoft.com/office/officeart/2008/layout/NameandTitleOrganizationalChart"/>
    <dgm:cxn modelId="{15A3AEFB-F5CB-4A93-BAF8-C7E0CAC0A8FE}" type="presParOf" srcId="{B9319B80-8CED-4081-BAA4-D9655F209841}" destId="{5A2F7D33-2538-4097-A660-CA2C82F60EA2}" srcOrd="2" destOrd="0" presId="urn:microsoft.com/office/officeart/2008/layout/NameandTitleOrganizationalChart"/>
    <dgm:cxn modelId="{D61ECCC3-7A9F-47BD-AEF2-7866C3170EBD}" type="presParOf" srcId="{B0E8719D-D0A7-4DFF-ACDD-920363167EA0}" destId="{7E6C1C70-5922-4AFA-945B-A3C9598B8722}" srcOrd="2" destOrd="0" presId="urn:microsoft.com/office/officeart/2008/layout/NameandTitleOrganizationalChart"/>
    <dgm:cxn modelId="{2CAFF04C-F5A0-4841-80A4-9D3F51167C3A}" type="presParOf" srcId="{B0E8719D-D0A7-4DFF-ACDD-920363167EA0}" destId="{C0E95F37-E01A-4DB1-8B32-7E79BDBBEAB2}" srcOrd="3" destOrd="0" presId="urn:microsoft.com/office/officeart/2008/layout/NameandTitleOrganizationalChart"/>
    <dgm:cxn modelId="{C85CC6FB-FB1B-497F-A2D3-A61115C93960}" type="presParOf" srcId="{C0E95F37-E01A-4DB1-8B32-7E79BDBBEAB2}" destId="{A07C1FAE-2E21-43B6-819C-45AEFA3E8CD0}" srcOrd="0" destOrd="0" presId="urn:microsoft.com/office/officeart/2008/layout/NameandTitleOrganizationalChart"/>
    <dgm:cxn modelId="{A677DA87-5595-4B12-A92A-278DDD947550}" type="presParOf" srcId="{A07C1FAE-2E21-43B6-819C-45AEFA3E8CD0}" destId="{CC5EB842-8B8B-4C9A-8D5F-589250C0EAA5}" srcOrd="0" destOrd="0" presId="urn:microsoft.com/office/officeart/2008/layout/NameandTitleOrganizationalChart"/>
    <dgm:cxn modelId="{B99356CB-0AFD-4B48-B5F2-31226DDF6B64}" type="presParOf" srcId="{A07C1FAE-2E21-43B6-819C-45AEFA3E8CD0}" destId="{80C3E636-D48F-4CDE-8CF3-7BA29D1AFD54}" srcOrd="1" destOrd="0" presId="urn:microsoft.com/office/officeart/2008/layout/NameandTitleOrganizationalChart"/>
    <dgm:cxn modelId="{DDE2860F-E324-48FC-AD2F-BCAFCCD45763}" type="presParOf" srcId="{A07C1FAE-2E21-43B6-819C-45AEFA3E8CD0}" destId="{1F08E723-98A0-4BE3-9D9A-B5C376E01A25}" srcOrd="2" destOrd="0" presId="urn:microsoft.com/office/officeart/2008/layout/NameandTitleOrganizationalChart"/>
    <dgm:cxn modelId="{6EE4E2A1-1615-4296-B86A-A8552477FF36}" type="presParOf" srcId="{C0E95F37-E01A-4DB1-8B32-7E79BDBBEAB2}" destId="{0859794D-E4C2-40AF-893B-6A5B5EF5FC91}" srcOrd="1" destOrd="0" presId="urn:microsoft.com/office/officeart/2008/layout/NameandTitleOrganizationalChart"/>
    <dgm:cxn modelId="{EC98FA5E-E1C2-439B-8CDE-78795B364E2A}" type="presParOf" srcId="{C0E95F37-E01A-4DB1-8B32-7E79BDBBEAB2}" destId="{0346EE3E-20D8-4700-B85B-6CD62DB5F7D8}" srcOrd="2" destOrd="0" presId="urn:microsoft.com/office/officeart/2008/layout/NameandTitleOrganizationalChart"/>
    <dgm:cxn modelId="{77D1F429-3E81-489B-8F93-A906FDDC0C0A}" type="presParOf" srcId="{B0E8719D-D0A7-4DFF-ACDD-920363167EA0}" destId="{FE97C895-69EC-46BB-90A3-08C89045A0B6}" srcOrd="4" destOrd="0" presId="urn:microsoft.com/office/officeart/2008/layout/NameandTitleOrganizationalChart"/>
    <dgm:cxn modelId="{DD3FFDBC-F1CD-47AB-8CD2-8F48B68035D8}" type="presParOf" srcId="{B0E8719D-D0A7-4DFF-ACDD-920363167EA0}" destId="{A914D10F-F72D-4C93-8C8C-2FFD343DEF3F}" srcOrd="5" destOrd="0" presId="urn:microsoft.com/office/officeart/2008/layout/NameandTitleOrganizationalChart"/>
    <dgm:cxn modelId="{1A55D867-6B1D-415A-B498-92A27B8E0629}" type="presParOf" srcId="{A914D10F-F72D-4C93-8C8C-2FFD343DEF3F}" destId="{2F8FA281-291A-462E-AABD-88714FB79AFA}" srcOrd="0" destOrd="0" presId="urn:microsoft.com/office/officeart/2008/layout/NameandTitleOrganizationalChart"/>
    <dgm:cxn modelId="{C5411C57-8566-485E-A34D-4CD173E03123}" type="presParOf" srcId="{2F8FA281-291A-462E-AABD-88714FB79AFA}" destId="{9BFF0135-B251-4555-873A-AD0A88DEC6AB}" srcOrd="0" destOrd="0" presId="urn:microsoft.com/office/officeart/2008/layout/NameandTitleOrganizationalChart"/>
    <dgm:cxn modelId="{0F0AA5A5-1F6A-462B-82D7-591205595632}" type="presParOf" srcId="{2F8FA281-291A-462E-AABD-88714FB79AFA}" destId="{E48E364B-90CC-4E15-A141-B9FDB4FABDD5}" srcOrd="1" destOrd="0" presId="urn:microsoft.com/office/officeart/2008/layout/NameandTitleOrganizationalChart"/>
    <dgm:cxn modelId="{A910A9E4-34FF-475D-8999-F85A1FB438B4}" type="presParOf" srcId="{2F8FA281-291A-462E-AABD-88714FB79AFA}" destId="{98F30D7B-B53F-443D-A8C3-6169DE5BCF3B}" srcOrd="2" destOrd="0" presId="urn:microsoft.com/office/officeart/2008/layout/NameandTitleOrganizationalChart"/>
    <dgm:cxn modelId="{91BE7C64-65CF-4DBF-97B5-77A5F9F631F2}" type="presParOf" srcId="{A914D10F-F72D-4C93-8C8C-2FFD343DEF3F}" destId="{0072D591-EFFC-4F2D-B319-020DF453C608}" srcOrd="1" destOrd="0" presId="urn:microsoft.com/office/officeart/2008/layout/NameandTitleOrganizationalChart"/>
    <dgm:cxn modelId="{A5C4B4EB-E441-4BA4-8970-A1D6DC19988A}" type="presParOf" srcId="{A914D10F-F72D-4C93-8C8C-2FFD343DEF3F}" destId="{224A969F-C39B-4992-8868-5644AA9341F9}" srcOrd="2" destOrd="0" presId="urn:microsoft.com/office/officeart/2008/layout/NameandTitleOrganizationalChart"/>
    <dgm:cxn modelId="{49E6CC61-DD6A-4BE1-9B40-A7220E6B3AA7}" type="presParOf" srcId="{B0E8719D-D0A7-4DFF-ACDD-920363167EA0}" destId="{1318DC4C-2012-4734-B4AF-6761DFCE1D7E}" srcOrd="6" destOrd="0" presId="urn:microsoft.com/office/officeart/2008/layout/NameandTitleOrganizationalChart"/>
    <dgm:cxn modelId="{8BA1EB4B-3535-404F-A27D-4C7D91A85A6D}" type="presParOf" srcId="{B0E8719D-D0A7-4DFF-ACDD-920363167EA0}" destId="{6D560863-15D2-479B-83BF-565A8FAD8091}" srcOrd="7" destOrd="0" presId="urn:microsoft.com/office/officeart/2008/layout/NameandTitleOrganizationalChart"/>
    <dgm:cxn modelId="{3408AD56-F03D-403E-A9FD-5F77E9C86BCA}" type="presParOf" srcId="{6D560863-15D2-479B-83BF-565A8FAD8091}" destId="{1342B380-64D1-47AA-ADB2-263432DBCC8D}" srcOrd="0" destOrd="0" presId="urn:microsoft.com/office/officeart/2008/layout/NameandTitleOrganizationalChart"/>
    <dgm:cxn modelId="{A820F1F2-F4C8-469E-B404-AB5F727C2334}" type="presParOf" srcId="{1342B380-64D1-47AA-ADB2-263432DBCC8D}" destId="{644A6718-D805-45E0-B234-A72D21F746D3}" srcOrd="0" destOrd="0" presId="urn:microsoft.com/office/officeart/2008/layout/NameandTitleOrganizationalChart"/>
    <dgm:cxn modelId="{60C00A4B-260F-4477-82F8-6415FEB1F3E3}" type="presParOf" srcId="{1342B380-64D1-47AA-ADB2-263432DBCC8D}" destId="{0628CAB0-AF43-4A7C-80C4-AB55E022E903}" srcOrd="1" destOrd="0" presId="urn:microsoft.com/office/officeart/2008/layout/NameandTitleOrganizationalChart"/>
    <dgm:cxn modelId="{1CDD18EE-E9D2-4C9E-B937-CA97F5A4190B}" type="presParOf" srcId="{1342B380-64D1-47AA-ADB2-263432DBCC8D}" destId="{DEBA7734-BFCC-47BF-9428-1D827AFE71F4}" srcOrd="2" destOrd="0" presId="urn:microsoft.com/office/officeart/2008/layout/NameandTitleOrganizationalChart"/>
    <dgm:cxn modelId="{819B6CEB-05CE-4306-BD16-12BE85C3298D}" type="presParOf" srcId="{6D560863-15D2-479B-83BF-565A8FAD8091}" destId="{91BA8322-7BDA-4BC5-81A2-D63432A45866}" srcOrd="1" destOrd="0" presId="urn:microsoft.com/office/officeart/2008/layout/NameandTitleOrganizationalChart"/>
    <dgm:cxn modelId="{3D5C17AC-5C29-4CD7-AE9D-BBBC52FF20A1}" type="presParOf" srcId="{6D560863-15D2-479B-83BF-565A8FAD8091}" destId="{D61EF973-786C-47F3-87ED-8B4F54E1F945}" srcOrd="2" destOrd="0" presId="urn:microsoft.com/office/officeart/2008/layout/NameandTitleOrganizationalChart"/>
    <dgm:cxn modelId="{D39D8865-42E0-4071-9E24-958BE0FDF2E9}" type="presParOf" srcId="{B0E8719D-D0A7-4DFF-ACDD-920363167EA0}" destId="{B9AD8065-AD97-4A9C-BBFA-CF22FAB2B03E}" srcOrd="8" destOrd="0" presId="urn:microsoft.com/office/officeart/2008/layout/NameandTitleOrganizationalChart"/>
    <dgm:cxn modelId="{9267B49A-FE0B-40EE-8D8A-2F6F247DDB5D}" type="presParOf" srcId="{B0E8719D-D0A7-4DFF-ACDD-920363167EA0}" destId="{C35A5401-C580-48FF-8F48-1F03F94D7E38}" srcOrd="9" destOrd="0" presId="urn:microsoft.com/office/officeart/2008/layout/NameandTitleOrganizationalChart"/>
    <dgm:cxn modelId="{2A61A692-96D6-4703-8B9B-813813B62324}" type="presParOf" srcId="{C35A5401-C580-48FF-8F48-1F03F94D7E38}" destId="{B8F5B84F-05BE-4C84-9CDF-1465F0BD344C}" srcOrd="0" destOrd="0" presId="urn:microsoft.com/office/officeart/2008/layout/NameandTitleOrganizationalChart"/>
    <dgm:cxn modelId="{B53C8C55-1A5A-42F6-BDCC-DDC9D320C1F3}" type="presParOf" srcId="{B8F5B84F-05BE-4C84-9CDF-1465F0BD344C}" destId="{CE01F148-8F64-4019-8B03-C084728D9E7E}" srcOrd="0" destOrd="0" presId="urn:microsoft.com/office/officeart/2008/layout/NameandTitleOrganizationalChart"/>
    <dgm:cxn modelId="{91F88801-AC7C-4DE0-B3AE-B21E1A85CF7C}" type="presParOf" srcId="{B8F5B84F-05BE-4C84-9CDF-1465F0BD344C}" destId="{6499B709-6027-4C99-A153-6DDBF458AD08}" srcOrd="1" destOrd="0" presId="urn:microsoft.com/office/officeart/2008/layout/NameandTitleOrganizationalChart"/>
    <dgm:cxn modelId="{8AD74CA1-7A76-411D-95A5-DB5CFB9A821B}" type="presParOf" srcId="{B8F5B84F-05BE-4C84-9CDF-1465F0BD344C}" destId="{C2B33AD4-91B0-4E33-93EE-A51BC54C5A68}" srcOrd="2" destOrd="0" presId="urn:microsoft.com/office/officeart/2008/layout/NameandTitleOrganizationalChart"/>
    <dgm:cxn modelId="{DE3579E5-B212-431E-9DD5-D4CBCD13301E}" type="presParOf" srcId="{C35A5401-C580-48FF-8F48-1F03F94D7E38}" destId="{2BA403AC-F1F4-4253-B17A-CF92D1B4AEFF}" srcOrd="1" destOrd="0" presId="urn:microsoft.com/office/officeart/2008/layout/NameandTitleOrganizationalChart"/>
    <dgm:cxn modelId="{45C04C69-E37E-4B16-BE2C-5F1ACA84606E}" type="presParOf" srcId="{C35A5401-C580-48FF-8F48-1F03F94D7E38}" destId="{50FFBC80-EED8-4A67-BB42-ED1FD168F1BB}" srcOrd="2" destOrd="0" presId="urn:microsoft.com/office/officeart/2008/layout/NameandTitleOrganizationalChart"/>
    <dgm:cxn modelId="{53E6875A-035A-4E07-AC5B-250CB0888BB1}" type="presParOf" srcId="{516F2460-14C2-4F92-AFB9-0956AAA5FE3C}" destId="{D60939A5-039A-4AEE-ACD7-8F71B3FD4D76}" srcOrd="2" destOrd="0" presId="urn:microsoft.com/office/officeart/2008/layout/NameandTitleOrganizationalChart"/>
    <dgm:cxn modelId="{C0C671AC-D38F-492C-BF56-CC16BB422E73}" type="presParOf" srcId="{D60939A5-039A-4AEE-ACD7-8F71B3FD4D76}" destId="{CC3BBFFF-BBBD-4846-83C2-EFADCAC2C87C}" srcOrd="0" destOrd="0" presId="urn:microsoft.com/office/officeart/2008/layout/NameandTitleOrganizationalChart"/>
    <dgm:cxn modelId="{527D0B63-4A40-4DC5-8EC9-18D2FDF442B9}" type="presParOf" srcId="{D60939A5-039A-4AEE-ACD7-8F71B3FD4D76}" destId="{F26AE16B-BCBB-46CC-98A4-37AB41AC91C7}" srcOrd="1" destOrd="0" presId="urn:microsoft.com/office/officeart/2008/layout/NameandTitleOrganizationalChart"/>
    <dgm:cxn modelId="{FA29A716-FF8C-421D-B0A6-2B62D8A5D50F}" type="presParOf" srcId="{F26AE16B-BCBB-46CC-98A4-37AB41AC91C7}" destId="{D4A56F14-C524-4A23-8AD8-41D65E5F04AF}" srcOrd="0" destOrd="0" presId="urn:microsoft.com/office/officeart/2008/layout/NameandTitleOrganizationalChart"/>
    <dgm:cxn modelId="{E53C6399-9E11-4947-A882-5C60ABD6D247}" type="presParOf" srcId="{D4A56F14-C524-4A23-8AD8-41D65E5F04AF}" destId="{8C3489CE-F455-484B-A252-10E9CDC8CE76}" srcOrd="0" destOrd="0" presId="urn:microsoft.com/office/officeart/2008/layout/NameandTitleOrganizationalChart"/>
    <dgm:cxn modelId="{E9A9E1C1-75A9-4A95-B9F0-1ACF322C0679}" type="presParOf" srcId="{D4A56F14-C524-4A23-8AD8-41D65E5F04AF}" destId="{366FD941-638E-4149-B301-DCFF9E115139}" srcOrd="1" destOrd="0" presId="urn:microsoft.com/office/officeart/2008/layout/NameandTitleOrganizationalChart"/>
    <dgm:cxn modelId="{06570557-DE30-4B69-A909-0387E19E646C}" type="presParOf" srcId="{D4A56F14-C524-4A23-8AD8-41D65E5F04AF}" destId="{ED99D159-6CDF-407A-A818-40AC8BC0463C}" srcOrd="2" destOrd="0" presId="urn:microsoft.com/office/officeart/2008/layout/NameandTitleOrganizationalChart"/>
    <dgm:cxn modelId="{FECDB4BB-9371-4C05-A1B4-D75A86C9EBAC}" type="presParOf" srcId="{F26AE16B-BCBB-46CC-98A4-37AB41AC91C7}" destId="{26BDB904-34E9-4DC8-BBE3-F74C1FA26BAB}" srcOrd="1" destOrd="0" presId="urn:microsoft.com/office/officeart/2008/layout/NameandTitleOrganizationalChart"/>
    <dgm:cxn modelId="{B76B637C-2741-438A-AF3A-D89EECFC6E9A}" type="presParOf" srcId="{F26AE16B-BCBB-46CC-98A4-37AB41AC91C7}" destId="{5CFADF1B-3B3D-44FD-A997-CB72EAFF770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CD4227-ED24-4F09-B8CB-74A567759693}" type="doc">
      <dgm:prSet loTypeId="urn:microsoft.com/office/officeart/2008/layout/RadialCluster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6033F-C99F-4EEF-9CD9-CA2435FAD843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300" dirty="0" smtClean="0"/>
            <a:t>2. </a:t>
          </a:r>
          <a:br>
            <a:rPr lang="en-US" sz="2300" dirty="0" smtClean="0"/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Assure</a:t>
          </a:r>
          <a:r>
            <a:rPr lang="en-US" sz="2300" dirty="0" smtClean="0"/>
            <a:t> </a:t>
          </a:r>
          <a:br>
            <a:rPr lang="en-US" sz="2300" dirty="0" smtClean="0"/>
          </a:br>
          <a:r>
            <a:rPr lang="en-US" sz="2300" dirty="0" smtClean="0"/>
            <a:t>work</a:t>
          </a:r>
          <a:endParaRPr lang="en-US" sz="2300" dirty="0"/>
        </a:p>
      </dgm:t>
    </dgm:pt>
    <dgm:pt modelId="{26EAEDA2-6453-4057-9FAE-C8A9D3EF281B}" type="parTrans" cxnId="{352C55FA-E97F-499F-96F8-EAB799842B32}">
      <dgm:prSet/>
      <dgm:spPr/>
      <dgm:t>
        <a:bodyPr/>
        <a:lstStyle/>
        <a:p>
          <a:endParaRPr lang="en-US"/>
        </a:p>
      </dgm:t>
    </dgm:pt>
    <dgm:pt modelId="{D4624402-E813-4407-BAF5-C8AAD04EEE5A}" type="sibTrans" cxnId="{352C55FA-E97F-499F-96F8-EAB799842B32}">
      <dgm:prSet/>
      <dgm:spPr/>
      <dgm:t>
        <a:bodyPr/>
        <a:lstStyle/>
        <a:p>
          <a:endParaRPr lang="en-US"/>
        </a:p>
      </dgm:t>
    </dgm:pt>
    <dgm:pt modelId="{3CCD1FE7-CA61-4E0E-A4DC-68B5CDCE315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Avoid misunderstanding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E52B3-47FE-41B4-B1C1-99043C7D5A14}" type="parTrans" cxnId="{60476089-DB9E-4B49-B97F-A1BAAF91E905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 dirty="0"/>
        </a:p>
      </dgm:t>
    </dgm:pt>
    <dgm:pt modelId="{BF8F9C4E-5B36-47E1-8F15-27B4DF232AD8}" type="sibTrans" cxnId="{60476089-DB9E-4B49-B97F-A1BAAF91E905}">
      <dgm:prSet/>
      <dgm:spPr/>
      <dgm:t>
        <a:bodyPr/>
        <a:lstStyle/>
        <a:p>
          <a:endParaRPr lang="en-US"/>
        </a:p>
      </dgm:t>
    </dgm:pt>
    <dgm:pt modelId="{854BA8EB-5CED-4350-B3B4-45AF69121FF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Avoid 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liability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398D82-E771-4A31-9BAD-7B455575AB92}" type="parTrans" cxnId="{C3BAB9BB-9157-4E9E-9713-4ED8FCFCAFE2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 dirty="0"/>
        </a:p>
      </dgm:t>
    </dgm:pt>
    <dgm:pt modelId="{6FC1BEBA-8E38-4563-B699-34F5FF549AE9}" type="sibTrans" cxnId="{C3BAB9BB-9157-4E9E-9713-4ED8FCFCAFE2}">
      <dgm:prSet/>
      <dgm:spPr/>
      <dgm:t>
        <a:bodyPr/>
        <a:lstStyle/>
        <a:p>
          <a:endParaRPr lang="en-US"/>
        </a:p>
      </dgm:t>
    </dgm:pt>
    <dgm:pt modelId="{9661C205-249B-47F7-9F47-4C3C39A3533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Assure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payment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AD860-3EC3-454D-BCB7-1206602FB783}" type="parTrans" cxnId="{5354ED28-BC55-498A-BC30-FC90E645E5BD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 dirty="0"/>
        </a:p>
      </dgm:t>
    </dgm:pt>
    <dgm:pt modelId="{77928359-55F7-4D4D-BD51-6E25A1033E5D}" type="sibTrans" cxnId="{5354ED28-BC55-498A-BC30-FC90E645E5BD}">
      <dgm:prSet/>
      <dgm:spPr/>
      <dgm:t>
        <a:bodyPr/>
        <a:lstStyle/>
        <a:p>
          <a:endParaRPr lang="en-US"/>
        </a:p>
      </dgm:t>
    </dgm:pt>
    <dgm:pt modelId="{8C763853-67C5-4567-BD2E-A6301537E0B0}" type="pres">
      <dgm:prSet presAssocID="{C9CD4227-ED24-4F09-B8CB-74A56775969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E431D6E-A704-4E05-92EE-386B0C957067}" type="pres">
      <dgm:prSet presAssocID="{3B86033F-C99F-4EEF-9CD9-CA2435FAD843}" presName="singleCycle" presStyleCnt="0"/>
      <dgm:spPr/>
    </dgm:pt>
    <dgm:pt modelId="{F6225614-4EFB-47F7-BCCD-28C6C2F15E08}" type="pres">
      <dgm:prSet presAssocID="{3B86033F-C99F-4EEF-9CD9-CA2435FAD843}" presName="singleCenter" presStyleLbl="node1" presStyleIdx="0" presStyleCnt="4" custScaleX="157718" custScaleY="86943" custLinFactNeighborY="-464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A1FE437-E5F6-47AF-B2DF-439ACE36376A}" type="pres">
      <dgm:prSet presAssocID="{A67E52B3-47FE-41B4-B1C1-99043C7D5A14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E95CB41-E9D6-42B0-B56B-6FC94E363B2D}" type="pres">
      <dgm:prSet presAssocID="{3CCD1FE7-CA61-4E0E-A4DC-68B5CDCE315D}" presName="text0" presStyleLbl="node1" presStyleIdx="1" presStyleCnt="4" custScaleX="266174" custScaleY="113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55E56-7439-4DF9-9255-422E18B1E517}" type="pres">
      <dgm:prSet presAssocID="{9C398D82-E771-4A31-9BAD-7B455575AB9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1372A16-7BA8-41D2-B661-F890A24E9FCC}" type="pres">
      <dgm:prSet presAssocID="{854BA8EB-5CED-4350-B3B4-45AF69121FFA}" presName="text0" presStyleLbl="node1" presStyleIdx="2" presStyleCnt="4" custScaleX="234708" custScaleY="117946" custRadScaleRad="101867" custRadScaleInc="2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C430B-EF53-4487-86F2-99506B7DC765}" type="pres">
      <dgm:prSet presAssocID="{355AD860-3EC3-454D-BCB7-1206602FB78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B7A99BC7-228A-4294-96AF-C380DF590AEA}" type="pres">
      <dgm:prSet presAssocID="{9661C205-249B-47F7-9F47-4C3C39A35339}" presName="text0" presStyleLbl="node1" presStyleIdx="3" presStyleCnt="4" custScaleX="240904" custScaleY="109423" custRadScaleRad="102573" custRadScaleInc="-4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6DF391-C87F-4917-AB19-025E254E3EFD}" type="presOf" srcId="{9661C205-249B-47F7-9F47-4C3C39A35339}" destId="{B7A99BC7-228A-4294-96AF-C380DF590AEA}" srcOrd="0" destOrd="0" presId="urn:microsoft.com/office/officeart/2008/layout/RadialCluster"/>
    <dgm:cxn modelId="{352C55FA-E97F-499F-96F8-EAB799842B32}" srcId="{C9CD4227-ED24-4F09-B8CB-74A567759693}" destId="{3B86033F-C99F-4EEF-9CD9-CA2435FAD843}" srcOrd="0" destOrd="0" parTransId="{26EAEDA2-6453-4057-9FAE-C8A9D3EF281B}" sibTransId="{D4624402-E813-4407-BAF5-C8AAD04EEE5A}"/>
    <dgm:cxn modelId="{96181BEF-B8F1-443E-9B07-A4BA7F9B33B1}" type="presOf" srcId="{3B86033F-C99F-4EEF-9CD9-CA2435FAD843}" destId="{F6225614-4EFB-47F7-BCCD-28C6C2F15E08}" srcOrd="0" destOrd="0" presId="urn:microsoft.com/office/officeart/2008/layout/RadialCluster"/>
    <dgm:cxn modelId="{E123D611-4552-436E-B52C-B273F6BB26EC}" type="presOf" srcId="{355AD860-3EC3-454D-BCB7-1206602FB783}" destId="{9D0C430B-EF53-4487-86F2-99506B7DC765}" srcOrd="0" destOrd="0" presId="urn:microsoft.com/office/officeart/2008/layout/RadialCluster"/>
    <dgm:cxn modelId="{9E27224D-3C4C-41B6-BEC3-904A4A35A489}" type="presOf" srcId="{A67E52B3-47FE-41B4-B1C1-99043C7D5A14}" destId="{4A1FE437-E5F6-47AF-B2DF-439ACE36376A}" srcOrd="0" destOrd="0" presId="urn:microsoft.com/office/officeart/2008/layout/RadialCluster"/>
    <dgm:cxn modelId="{E9A93C18-AB9E-44C2-A011-1AC99EC447AE}" type="presOf" srcId="{854BA8EB-5CED-4350-B3B4-45AF69121FFA}" destId="{71372A16-7BA8-41D2-B661-F890A24E9FCC}" srcOrd="0" destOrd="0" presId="urn:microsoft.com/office/officeart/2008/layout/RadialCluster"/>
    <dgm:cxn modelId="{1B66E888-A884-4DCE-A7D0-D17A3192D72B}" type="presOf" srcId="{9C398D82-E771-4A31-9BAD-7B455575AB92}" destId="{2FF55E56-7439-4DF9-9255-422E18B1E517}" srcOrd="0" destOrd="0" presId="urn:microsoft.com/office/officeart/2008/layout/RadialCluster"/>
    <dgm:cxn modelId="{085B07B5-E029-4BE4-9BD4-DE0D59B77B46}" type="presOf" srcId="{C9CD4227-ED24-4F09-B8CB-74A567759693}" destId="{8C763853-67C5-4567-BD2E-A6301537E0B0}" srcOrd="0" destOrd="0" presId="urn:microsoft.com/office/officeart/2008/layout/RadialCluster"/>
    <dgm:cxn modelId="{FF1F85A3-D22B-4455-9315-ADD2F732B123}" type="presOf" srcId="{3CCD1FE7-CA61-4E0E-A4DC-68B5CDCE315D}" destId="{3E95CB41-E9D6-42B0-B56B-6FC94E363B2D}" srcOrd="0" destOrd="0" presId="urn:microsoft.com/office/officeart/2008/layout/RadialCluster"/>
    <dgm:cxn modelId="{5354ED28-BC55-498A-BC30-FC90E645E5BD}" srcId="{3B86033F-C99F-4EEF-9CD9-CA2435FAD843}" destId="{9661C205-249B-47F7-9F47-4C3C39A35339}" srcOrd="2" destOrd="0" parTransId="{355AD860-3EC3-454D-BCB7-1206602FB783}" sibTransId="{77928359-55F7-4D4D-BD51-6E25A1033E5D}"/>
    <dgm:cxn modelId="{60476089-DB9E-4B49-B97F-A1BAAF91E905}" srcId="{3B86033F-C99F-4EEF-9CD9-CA2435FAD843}" destId="{3CCD1FE7-CA61-4E0E-A4DC-68B5CDCE315D}" srcOrd="0" destOrd="0" parTransId="{A67E52B3-47FE-41B4-B1C1-99043C7D5A14}" sibTransId="{BF8F9C4E-5B36-47E1-8F15-27B4DF232AD8}"/>
    <dgm:cxn modelId="{C3BAB9BB-9157-4E9E-9713-4ED8FCFCAFE2}" srcId="{3B86033F-C99F-4EEF-9CD9-CA2435FAD843}" destId="{854BA8EB-5CED-4350-B3B4-45AF69121FFA}" srcOrd="1" destOrd="0" parTransId="{9C398D82-E771-4A31-9BAD-7B455575AB92}" sibTransId="{6FC1BEBA-8E38-4563-B699-34F5FF549AE9}"/>
    <dgm:cxn modelId="{C12DDD99-A6E7-4EEB-AA60-A4B40D7D34D6}" type="presParOf" srcId="{8C763853-67C5-4567-BD2E-A6301537E0B0}" destId="{3E431D6E-A704-4E05-92EE-386B0C957067}" srcOrd="0" destOrd="0" presId="urn:microsoft.com/office/officeart/2008/layout/RadialCluster"/>
    <dgm:cxn modelId="{1FCB7078-EF9B-4C2A-8C1A-0E695C607A9F}" type="presParOf" srcId="{3E431D6E-A704-4E05-92EE-386B0C957067}" destId="{F6225614-4EFB-47F7-BCCD-28C6C2F15E08}" srcOrd="0" destOrd="0" presId="urn:microsoft.com/office/officeart/2008/layout/RadialCluster"/>
    <dgm:cxn modelId="{7C99EF0E-213B-4262-8CF8-476EFC1BBBD9}" type="presParOf" srcId="{3E431D6E-A704-4E05-92EE-386B0C957067}" destId="{4A1FE437-E5F6-47AF-B2DF-439ACE36376A}" srcOrd="1" destOrd="0" presId="urn:microsoft.com/office/officeart/2008/layout/RadialCluster"/>
    <dgm:cxn modelId="{1867F5A6-8E02-4F4C-8E14-5D09DC4CD52C}" type="presParOf" srcId="{3E431D6E-A704-4E05-92EE-386B0C957067}" destId="{3E95CB41-E9D6-42B0-B56B-6FC94E363B2D}" srcOrd="2" destOrd="0" presId="urn:microsoft.com/office/officeart/2008/layout/RadialCluster"/>
    <dgm:cxn modelId="{5FFE9FB2-AE71-4135-AE8E-D8DAD738C538}" type="presParOf" srcId="{3E431D6E-A704-4E05-92EE-386B0C957067}" destId="{2FF55E56-7439-4DF9-9255-422E18B1E517}" srcOrd="3" destOrd="0" presId="urn:microsoft.com/office/officeart/2008/layout/RadialCluster"/>
    <dgm:cxn modelId="{4012F856-3FEC-4327-94E9-F89B9B1936C2}" type="presParOf" srcId="{3E431D6E-A704-4E05-92EE-386B0C957067}" destId="{71372A16-7BA8-41D2-B661-F890A24E9FCC}" srcOrd="4" destOrd="0" presId="urn:microsoft.com/office/officeart/2008/layout/RadialCluster"/>
    <dgm:cxn modelId="{6D79984B-C657-4FA2-9D8F-323FA32A417F}" type="presParOf" srcId="{3E431D6E-A704-4E05-92EE-386B0C957067}" destId="{9D0C430B-EF53-4487-86F2-99506B7DC765}" srcOrd="5" destOrd="0" presId="urn:microsoft.com/office/officeart/2008/layout/RadialCluster"/>
    <dgm:cxn modelId="{DA00AD87-45C8-42C6-95F9-1BBD567297B9}" type="presParOf" srcId="{3E431D6E-A704-4E05-92EE-386B0C957067}" destId="{B7A99BC7-228A-4294-96AF-C380DF590AEA}" srcOrd="6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6ECE1E-2E20-45DA-A840-7331EA2364C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F1070-94A2-4EF0-B6E0-5ECBB43F0F3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 (employer, employees)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CBFDC-EC4E-4BB1-BD87-82BF3B9FED0C}" type="parTrans" cxnId="{2E4F8D75-C9DC-4605-90A5-F58BA67F961A}">
      <dgm:prSet/>
      <dgm:spPr/>
      <dgm:t>
        <a:bodyPr/>
        <a:lstStyle/>
        <a:p>
          <a:endParaRPr lang="en-US"/>
        </a:p>
      </dgm:t>
    </dgm:pt>
    <dgm:pt modelId="{F6C07DFD-CD9C-4079-9624-6FE675E23DCD}" type="sibTrans" cxnId="{2E4F8D75-C9DC-4605-90A5-F58BA67F961A}">
      <dgm:prSet/>
      <dgm:spPr/>
      <dgm:t>
        <a:bodyPr/>
        <a:lstStyle/>
        <a:p>
          <a:endParaRPr lang="en-US"/>
        </a:p>
      </dgm:t>
    </dgm:pt>
    <dgm:pt modelId="{FB712C38-4495-4003-80BF-48DD9B9F389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real estate (real estate agents)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F18AA-CD6E-4CEE-8658-90EC98C77A9E}" type="parTrans" cxnId="{B938F286-ED9B-4843-9E46-4C0197E65C77}">
      <dgm:prSet/>
      <dgm:spPr/>
      <dgm:t>
        <a:bodyPr/>
        <a:lstStyle/>
        <a:p>
          <a:endParaRPr lang="en-US"/>
        </a:p>
      </dgm:t>
    </dgm:pt>
    <dgm:pt modelId="{62284903-0CF7-438E-856F-D3B936506695}" type="sibTrans" cxnId="{B938F286-ED9B-4843-9E46-4C0197E65C77}">
      <dgm:prSet/>
      <dgm:spPr/>
      <dgm:t>
        <a:bodyPr/>
        <a:lstStyle/>
        <a:p>
          <a:endParaRPr lang="en-US"/>
        </a:p>
      </dgm:t>
    </dgm:pt>
    <dgm:pt modelId="{1CE04EB3-2AF9-49C8-AAA4-99461964ADD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financial services (stock brokers, insurance agents)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3CAD5F-0B66-47AE-BC98-27A99811656D}" type="parTrans" cxnId="{27809DB3-D329-41D4-AE46-FBE31576A014}">
      <dgm:prSet/>
      <dgm:spPr/>
      <dgm:t>
        <a:bodyPr/>
        <a:lstStyle/>
        <a:p>
          <a:endParaRPr lang="en-US"/>
        </a:p>
      </dgm:t>
    </dgm:pt>
    <dgm:pt modelId="{3CEC5612-476F-47B5-A465-AE483FEA3240}" type="sibTrans" cxnId="{27809DB3-D329-41D4-AE46-FBE31576A014}">
      <dgm:prSet/>
      <dgm:spPr/>
      <dgm:t>
        <a:bodyPr/>
        <a:lstStyle/>
        <a:p>
          <a:endParaRPr lang="en-US"/>
        </a:p>
      </dgm:t>
    </dgm:pt>
    <dgm:pt modelId="{2231D2B6-BD59-48FF-8D0F-30BBC6BBF25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promotion (modeling, acting, music, publishing, and  </a:t>
          </a:r>
          <a:b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sports agents)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F4DF8-D89F-45C1-A619-A3CD88BA7726}" type="parTrans" cxnId="{228C3F3F-9C02-4C81-B56D-2B7359F31DFA}">
      <dgm:prSet/>
      <dgm:spPr/>
      <dgm:t>
        <a:bodyPr/>
        <a:lstStyle/>
        <a:p>
          <a:endParaRPr lang="en-US"/>
        </a:p>
      </dgm:t>
    </dgm:pt>
    <dgm:pt modelId="{C13FC2FF-18B1-4F30-AD76-7E0472427C72}" type="sibTrans" cxnId="{228C3F3F-9C02-4C81-B56D-2B7359F31DFA}">
      <dgm:prSet/>
      <dgm:spPr/>
      <dgm:t>
        <a:bodyPr/>
        <a:lstStyle/>
        <a:p>
          <a:endParaRPr lang="en-US"/>
        </a:p>
      </dgm:t>
    </dgm:pt>
    <dgm:pt modelId="{67FDDD04-F4F4-4A4B-80D2-F823496D2D7C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F409FDD8-CBD7-4003-9B59-8A77848DB67D}" type="sibTrans" cxnId="{E9582CDA-AB3E-4E6D-B4D3-779149B72ACC}">
      <dgm:prSet/>
      <dgm:spPr/>
      <dgm:t>
        <a:bodyPr/>
        <a:lstStyle/>
        <a:p>
          <a:endParaRPr lang="en-US"/>
        </a:p>
      </dgm:t>
    </dgm:pt>
    <dgm:pt modelId="{9CDEDF35-79C0-40F6-B8D2-49959E7D0BF1}" type="parTrans" cxnId="{E9582CDA-AB3E-4E6D-B4D3-779149B72ACC}">
      <dgm:prSet/>
      <dgm:spPr/>
      <dgm:t>
        <a:bodyPr/>
        <a:lstStyle/>
        <a:p>
          <a:endParaRPr lang="en-US"/>
        </a:p>
      </dgm:t>
    </dgm:pt>
    <dgm:pt modelId="{A6F7EEF5-7356-444E-AC67-72D867A08F73}" type="pres">
      <dgm:prSet presAssocID="{AB6ECE1E-2E20-45DA-A840-7331EA2364C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3A450AF7-6BC0-41BF-BBA3-031C88225C8C}" type="pres">
      <dgm:prSet presAssocID="{67FDDD04-F4F4-4A4B-80D2-F823496D2D7C}" presName="parenttextcomposite" presStyleCnt="0"/>
      <dgm:spPr/>
    </dgm:pt>
    <dgm:pt modelId="{6D616821-8EAB-4706-85F2-80F659CCAC67}" type="pres">
      <dgm:prSet presAssocID="{67FDDD04-F4F4-4A4B-80D2-F823496D2D7C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E1A13-1A32-4967-A8B8-331E6EB7043F}" type="pres">
      <dgm:prSet presAssocID="{67FDDD04-F4F4-4A4B-80D2-F823496D2D7C}" presName="parallelogramComposite" presStyleCnt="0"/>
      <dgm:spPr/>
    </dgm:pt>
    <dgm:pt modelId="{76EECAF2-FB72-4B9E-82A0-44EAFB0B7256}" type="pres">
      <dgm:prSet presAssocID="{67FDDD04-F4F4-4A4B-80D2-F823496D2D7C}" presName="parallelogram1" presStyleLbl="alignNode1" presStyleIdx="0" presStyleCnt="21"/>
      <dgm:spPr/>
    </dgm:pt>
    <dgm:pt modelId="{0AC6A0C8-2B78-4C08-9493-F0D0C3DDF19C}" type="pres">
      <dgm:prSet presAssocID="{67FDDD04-F4F4-4A4B-80D2-F823496D2D7C}" presName="parallelogram2" presStyleLbl="alignNode1" presStyleIdx="1" presStyleCnt="21"/>
      <dgm:spPr>
        <a:solidFill>
          <a:srgbClr val="00CC99"/>
        </a:solidFill>
      </dgm:spPr>
    </dgm:pt>
    <dgm:pt modelId="{2B0F3BE3-C6D4-4512-B6B9-500FB01B6C2A}" type="pres">
      <dgm:prSet presAssocID="{67FDDD04-F4F4-4A4B-80D2-F823496D2D7C}" presName="parallelogram3" presStyleLbl="alignNode1" presStyleIdx="2" presStyleCnt="21"/>
      <dgm:spPr/>
    </dgm:pt>
    <dgm:pt modelId="{1C037D6D-8246-4FAC-9355-B69DB109AC6C}" type="pres">
      <dgm:prSet presAssocID="{67FDDD04-F4F4-4A4B-80D2-F823496D2D7C}" presName="parallelogram4" presStyleLbl="alignNode1" presStyleIdx="3" presStyleCnt="21"/>
      <dgm:spPr>
        <a:solidFill>
          <a:srgbClr val="00CC99"/>
        </a:solidFill>
      </dgm:spPr>
    </dgm:pt>
    <dgm:pt modelId="{EDE38F3E-7A12-4817-8648-7E931F138807}" type="pres">
      <dgm:prSet presAssocID="{67FDDD04-F4F4-4A4B-80D2-F823496D2D7C}" presName="parallelogram5" presStyleLbl="alignNode1" presStyleIdx="4" presStyleCnt="21"/>
      <dgm:spPr/>
    </dgm:pt>
    <dgm:pt modelId="{3E9982DE-18FF-463E-B6EA-46F726CABA99}" type="pres">
      <dgm:prSet presAssocID="{67FDDD04-F4F4-4A4B-80D2-F823496D2D7C}" presName="parallelogram6" presStyleLbl="alignNode1" presStyleIdx="5" presStyleCnt="21"/>
      <dgm:spPr>
        <a:solidFill>
          <a:srgbClr val="00CC99"/>
        </a:solidFill>
      </dgm:spPr>
    </dgm:pt>
    <dgm:pt modelId="{60980EB9-E7A2-48C2-A04D-AF18E9DE3420}" type="pres">
      <dgm:prSet presAssocID="{67FDDD04-F4F4-4A4B-80D2-F823496D2D7C}" presName="parallelogram7" presStyleLbl="alignNode1" presStyleIdx="6" presStyleCnt="21"/>
      <dgm:spPr/>
    </dgm:pt>
    <dgm:pt modelId="{25C9BD07-0E8A-4804-86C3-D03540CFBF16}" type="pres">
      <dgm:prSet presAssocID="{F409FDD8-CBD7-4003-9B59-8A77848DB67D}" presName="sibTrans" presStyleCnt="0"/>
      <dgm:spPr/>
    </dgm:pt>
    <dgm:pt modelId="{5B84FF07-3B25-4829-A1F2-49071C4A0D91}" type="pres">
      <dgm:prSet presAssocID="{1E3F1070-94A2-4EF0-B6E0-5ECBB43F0F3A}" presName="parenttextcomposite" presStyleCnt="0"/>
      <dgm:spPr/>
    </dgm:pt>
    <dgm:pt modelId="{06C38C75-1885-4069-BC64-88FB9727EC4E}" type="pres">
      <dgm:prSet presAssocID="{1E3F1070-94A2-4EF0-B6E0-5ECBB43F0F3A}" presName="parenttext" presStyleLbl="revTx" presStyleIdx="1" presStyleCnt="3" custScaleY="145939" custLinFactNeighborX="-506" custLinFactNeighborY="432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42C0F-88D4-4288-B2BD-09D77140785C}" type="pres">
      <dgm:prSet presAssocID="{1E3F1070-94A2-4EF0-B6E0-5ECBB43F0F3A}" presName="composite" presStyleCnt="0"/>
      <dgm:spPr/>
    </dgm:pt>
    <dgm:pt modelId="{6FB5E2D4-F75A-403C-B582-9344C727D3ED}" type="pres">
      <dgm:prSet presAssocID="{1E3F1070-94A2-4EF0-B6E0-5ECBB43F0F3A}" presName="chevron1" presStyleLbl="alignNode1" presStyleIdx="7" presStyleCnt="21"/>
      <dgm:spPr>
        <a:solidFill>
          <a:srgbClr val="00CC99"/>
        </a:solidFill>
      </dgm:spPr>
    </dgm:pt>
    <dgm:pt modelId="{046EB32C-2717-404A-A966-444EBF176AD5}" type="pres">
      <dgm:prSet presAssocID="{1E3F1070-94A2-4EF0-B6E0-5ECBB43F0F3A}" presName="chevron2" presStyleLbl="alignNode1" presStyleIdx="8" presStyleCnt="21"/>
      <dgm:spPr/>
    </dgm:pt>
    <dgm:pt modelId="{657840B1-358A-453B-9B56-C43905F29B36}" type="pres">
      <dgm:prSet presAssocID="{1E3F1070-94A2-4EF0-B6E0-5ECBB43F0F3A}" presName="chevron3" presStyleLbl="alignNode1" presStyleIdx="9" presStyleCnt="21"/>
      <dgm:spPr>
        <a:solidFill>
          <a:srgbClr val="00CC99"/>
        </a:solidFill>
      </dgm:spPr>
    </dgm:pt>
    <dgm:pt modelId="{4E51C192-A117-47C0-8986-96A6AC19B097}" type="pres">
      <dgm:prSet presAssocID="{1E3F1070-94A2-4EF0-B6E0-5ECBB43F0F3A}" presName="chevron4" presStyleLbl="alignNode1" presStyleIdx="10" presStyleCnt="21"/>
      <dgm:spPr/>
    </dgm:pt>
    <dgm:pt modelId="{DC61728C-686B-4960-BD9C-A657C43E1532}" type="pres">
      <dgm:prSet presAssocID="{1E3F1070-94A2-4EF0-B6E0-5ECBB43F0F3A}" presName="chevron5" presStyleLbl="alignNode1" presStyleIdx="11" presStyleCnt="21"/>
      <dgm:spPr>
        <a:solidFill>
          <a:srgbClr val="00CC99"/>
        </a:solidFill>
      </dgm:spPr>
    </dgm:pt>
    <dgm:pt modelId="{05D535E0-74D3-4FD1-BEB5-18AA81A64849}" type="pres">
      <dgm:prSet presAssocID="{1E3F1070-94A2-4EF0-B6E0-5ECBB43F0F3A}" presName="chevron6" presStyleLbl="alignNode1" presStyleIdx="12" presStyleCnt="21"/>
      <dgm:spPr/>
    </dgm:pt>
    <dgm:pt modelId="{92129588-0C1A-4C11-96D4-46318C9FC4DD}" type="pres">
      <dgm:prSet presAssocID="{1E3F1070-94A2-4EF0-B6E0-5ECBB43F0F3A}" presName="chevron7" presStyleLbl="alignNode1" presStyleIdx="13" presStyleCnt="21"/>
      <dgm:spPr>
        <a:solidFill>
          <a:srgbClr val="00CC99"/>
        </a:solidFill>
      </dgm:spPr>
    </dgm:pt>
    <dgm:pt modelId="{32E5EF3E-23A9-4547-AF0B-CC1E3FA1F4EE}" type="pres">
      <dgm:prSet presAssocID="{1E3F1070-94A2-4EF0-B6E0-5ECBB43F0F3A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ABF1A-47C1-4CD3-BA01-E524452FE39A}" type="pres">
      <dgm:prSet presAssocID="{F6C07DFD-CD9C-4079-9624-6FE675E23DCD}" presName="sibTrans" presStyleCnt="0"/>
      <dgm:spPr/>
    </dgm:pt>
    <dgm:pt modelId="{31035D33-1708-424D-B24B-9FAF181D31A8}" type="pres">
      <dgm:prSet presAssocID="{1CE04EB3-2AF9-49C8-AAA4-99461964ADD7}" presName="parenttextcomposite" presStyleCnt="0"/>
      <dgm:spPr/>
    </dgm:pt>
    <dgm:pt modelId="{5119C9B2-7DFB-44C8-92AB-05D01A5994F0}" type="pres">
      <dgm:prSet presAssocID="{1CE04EB3-2AF9-49C8-AAA4-99461964ADD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35CF3-63B0-4C46-83AE-660ED1114E1F}" type="pres">
      <dgm:prSet presAssocID="{1CE04EB3-2AF9-49C8-AAA4-99461964ADD7}" presName="composite" presStyleCnt="0"/>
      <dgm:spPr/>
    </dgm:pt>
    <dgm:pt modelId="{27867CDB-0BD2-4592-836C-E6DFF895E6AE}" type="pres">
      <dgm:prSet presAssocID="{1CE04EB3-2AF9-49C8-AAA4-99461964ADD7}" presName="chevron1" presStyleLbl="alignNode1" presStyleIdx="14" presStyleCnt="21"/>
      <dgm:spPr>
        <a:solidFill>
          <a:srgbClr val="00CC99"/>
        </a:solidFill>
      </dgm:spPr>
    </dgm:pt>
    <dgm:pt modelId="{A220ECF5-389A-4D4F-A540-983ACB4F4248}" type="pres">
      <dgm:prSet presAssocID="{1CE04EB3-2AF9-49C8-AAA4-99461964ADD7}" presName="chevron2" presStyleLbl="alignNode1" presStyleIdx="15" presStyleCnt="21"/>
      <dgm:spPr/>
    </dgm:pt>
    <dgm:pt modelId="{2ABBC319-5AFD-490B-89E3-AAF25799269A}" type="pres">
      <dgm:prSet presAssocID="{1CE04EB3-2AF9-49C8-AAA4-99461964ADD7}" presName="chevron3" presStyleLbl="alignNode1" presStyleIdx="16" presStyleCnt="21"/>
      <dgm:spPr>
        <a:solidFill>
          <a:srgbClr val="00CC99"/>
        </a:solidFill>
      </dgm:spPr>
    </dgm:pt>
    <dgm:pt modelId="{5A90AE8C-D28E-4470-B309-EAF9ABABA12A}" type="pres">
      <dgm:prSet presAssocID="{1CE04EB3-2AF9-49C8-AAA4-99461964ADD7}" presName="chevron4" presStyleLbl="alignNode1" presStyleIdx="17" presStyleCnt="21"/>
      <dgm:spPr/>
    </dgm:pt>
    <dgm:pt modelId="{CA82CD6F-0167-4BEA-A4FE-AECDE5AD8570}" type="pres">
      <dgm:prSet presAssocID="{1CE04EB3-2AF9-49C8-AAA4-99461964ADD7}" presName="chevron5" presStyleLbl="alignNode1" presStyleIdx="18" presStyleCnt="21"/>
      <dgm:spPr>
        <a:solidFill>
          <a:srgbClr val="00CC99"/>
        </a:solidFill>
      </dgm:spPr>
    </dgm:pt>
    <dgm:pt modelId="{F78D43A0-7412-4586-9EC0-AF82807F6E1C}" type="pres">
      <dgm:prSet presAssocID="{1CE04EB3-2AF9-49C8-AAA4-99461964ADD7}" presName="chevron6" presStyleLbl="alignNode1" presStyleIdx="19" presStyleCnt="21"/>
      <dgm:spPr/>
    </dgm:pt>
    <dgm:pt modelId="{20A7A26B-94CD-474B-A2E8-2367030A93F1}" type="pres">
      <dgm:prSet presAssocID="{1CE04EB3-2AF9-49C8-AAA4-99461964ADD7}" presName="chevron7" presStyleLbl="alignNode1" presStyleIdx="20" presStyleCnt="21"/>
      <dgm:spPr>
        <a:solidFill>
          <a:srgbClr val="00CC99"/>
        </a:solidFill>
      </dgm:spPr>
    </dgm:pt>
    <dgm:pt modelId="{C4B3EC1F-F51F-4C3D-A8FE-BCA4F9EE5D33}" type="pres">
      <dgm:prSet presAssocID="{1CE04EB3-2AF9-49C8-AAA4-99461964ADD7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809DB3-D329-41D4-AE46-FBE31576A014}" srcId="{AB6ECE1E-2E20-45DA-A840-7331EA2364C0}" destId="{1CE04EB3-2AF9-49C8-AAA4-99461964ADD7}" srcOrd="2" destOrd="0" parTransId="{9E3CAD5F-0B66-47AE-BC98-27A99811656D}" sibTransId="{3CEC5612-476F-47B5-A465-AE483FEA3240}"/>
    <dgm:cxn modelId="{B938F286-ED9B-4843-9E46-4C0197E65C77}" srcId="{1E3F1070-94A2-4EF0-B6E0-5ECBB43F0F3A}" destId="{FB712C38-4495-4003-80BF-48DD9B9F389C}" srcOrd="0" destOrd="0" parTransId="{E22F18AA-CD6E-4CEE-8658-90EC98C77A9E}" sibTransId="{62284903-0CF7-438E-856F-D3B936506695}"/>
    <dgm:cxn modelId="{7876B09D-2B9E-4D66-867D-9D0B512537E8}" type="presOf" srcId="{2231D2B6-BD59-48FF-8D0F-30BBC6BBF25A}" destId="{C4B3EC1F-F51F-4C3D-A8FE-BCA4F9EE5D33}" srcOrd="0" destOrd="0" presId="urn:microsoft.com/office/officeart/2008/layout/VerticalAccentList"/>
    <dgm:cxn modelId="{74622AF1-1D12-480B-A8CB-79DDD7EDAB07}" type="presOf" srcId="{67FDDD04-F4F4-4A4B-80D2-F823496D2D7C}" destId="{6D616821-8EAB-4706-85F2-80F659CCAC67}" srcOrd="0" destOrd="0" presId="urn:microsoft.com/office/officeart/2008/layout/VerticalAccentList"/>
    <dgm:cxn modelId="{E9582CDA-AB3E-4E6D-B4D3-779149B72ACC}" srcId="{AB6ECE1E-2E20-45DA-A840-7331EA2364C0}" destId="{67FDDD04-F4F4-4A4B-80D2-F823496D2D7C}" srcOrd="0" destOrd="0" parTransId="{9CDEDF35-79C0-40F6-B8D2-49959E7D0BF1}" sibTransId="{F409FDD8-CBD7-4003-9B59-8A77848DB67D}"/>
    <dgm:cxn modelId="{228C3F3F-9C02-4C81-B56D-2B7359F31DFA}" srcId="{1CE04EB3-2AF9-49C8-AAA4-99461964ADD7}" destId="{2231D2B6-BD59-48FF-8D0F-30BBC6BBF25A}" srcOrd="0" destOrd="0" parTransId="{3ECF4DF8-D89F-45C1-A619-A3CD88BA7726}" sibTransId="{C13FC2FF-18B1-4F30-AD76-7E0472427C72}"/>
    <dgm:cxn modelId="{33962101-10D2-45E3-97D9-94305C872E3A}" type="presOf" srcId="{AB6ECE1E-2E20-45DA-A840-7331EA2364C0}" destId="{A6F7EEF5-7356-444E-AC67-72D867A08F73}" srcOrd="0" destOrd="0" presId="urn:microsoft.com/office/officeart/2008/layout/VerticalAccentList"/>
    <dgm:cxn modelId="{3B865534-76F3-4866-BD0E-784E79BEBAE3}" type="presOf" srcId="{1E3F1070-94A2-4EF0-B6E0-5ECBB43F0F3A}" destId="{06C38C75-1885-4069-BC64-88FB9727EC4E}" srcOrd="0" destOrd="0" presId="urn:microsoft.com/office/officeart/2008/layout/VerticalAccentList"/>
    <dgm:cxn modelId="{2E4F8D75-C9DC-4605-90A5-F58BA67F961A}" srcId="{AB6ECE1E-2E20-45DA-A840-7331EA2364C0}" destId="{1E3F1070-94A2-4EF0-B6E0-5ECBB43F0F3A}" srcOrd="1" destOrd="0" parTransId="{231CBFDC-EC4E-4BB1-BD87-82BF3B9FED0C}" sibTransId="{F6C07DFD-CD9C-4079-9624-6FE675E23DCD}"/>
    <dgm:cxn modelId="{0B2C1B46-5FA3-4555-AAFF-ED6874E52E09}" type="presOf" srcId="{FB712C38-4495-4003-80BF-48DD9B9F389C}" destId="{32E5EF3E-23A9-4547-AF0B-CC1E3FA1F4EE}" srcOrd="0" destOrd="0" presId="urn:microsoft.com/office/officeart/2008/layout/VerticalAccentList"/>
    <dgm:cxn modelId="{029C64B0-59C6-41FD-9C63-9C3A0B98AD02}" type="presOf" srcId="{1CE04EB3-2AF9-49C8-AAA4-99461964ADD7}" destId="{5119C9B2-7DFB-44C8-92AB-05D01A5994F0}" srcOrd="0" destOrd="0" presId="urn:microsoft.com/office/officeart/2008/layout/VerticalAccentList"/>
    <dgm:cxn modelId="{DAEA29C3-000B-4662-BC5B-211F4DC072F7}" type="presParOf" srcId="{A6F7EEF5-7356-444E-AC67-72D867A08F73}" destId="{3A450AF7-6BC0-41BF-BBA3-031C88225C8C}" srcOrd="0" destOrd="0" presId="urn:microsoft.com/office/officeart/2008/layout/VerticalAccentList"/>
    <dgm:cxn modelId="{4AC19FC6-DACA-468E-9B4B-B9E23248E1F5}" type="presParOf" srcId="{3A450AF7-6BC0-41BF-BBA3-031C88225C8C}" destId="{6D616821-8EAB-4706-85F2-80F659CCAC67}" srcOrd="0" destOrd="0" presId="urn:microsoft.com/office/officeart/2008/layout/VerticalAccentList"/>
    <dgm:cxn modelId="{CA72CD25-9550-4F2F-9048-BD8B170B808C}" type="presParOf" srcId="{A6F7EEF5-7356-444E-AC67-72D867A08F73}" destId="{054E1A13-1A32-4967-A8B8-331E6EB7043F}" srcOrd="1" destOrd="0" presId="urn:microsoft.com/office/officeart/2008/layout/VerticalAccentList"/>
    <dgm:cxn modelId="{85E7DB6F-E274-49D9-9A21-F370D274AA70}" type="presParOf" srcId="{054E1A13-1A32-4967-A8B8-331E6EB7043F}" destId="{76EECAF2-FB72-4B9E-82A0-44EAFB0B7256}" srcOrd="0" destOrd="0" presId="urn:microsoft.com/office/officeart/2008/layout/VerticalAccentList"/>
    <dgm:cxn modelId="{88D9BA8D-2109-4F40-B950-B1C6109B9ACC}" type="presParOf" srcId="{054E1A13-1A32-4967-A8B8-331E6EB7043F}" destId="{0AC6A0C8-2B78-4C08-9493-F0D0C3DDF19C}" srcOrd="1" destOrd="0" presId="urn:microsoft.com/office/officeart/2008/layout/VerticalAccentList"/>
    <dgm:cxn modelId="{042AAE5D-5B8A-44A2-B6D6-977F0C36D9A7}" type="presParOf" srcId="{054E1A13-1A32-4967-A8B8-331E6EB7043F}" destId="{2B0F3BE3-C6D4-4512-B6B9-500FB01B6C2A}" srcOrd="2" destOrd="0" presId="urn:microsoft.com/office/officeart/2008/layout/VerticalAccentList"/>
    <dgm:cxn modelId="{45AF1D76-FF8F-436E-873B-CE524464AC82}" type="presParOf" srcId="{054E1A13-1A32-4967-A8B8-331E6EB7043F}" destId="{1C037D6D-8246-4FAC-9355-B69DB109AC6C}" srcOrd="3" destOrd="0" presId="urn:microsoft.com/office/officeart/2008/layout/VerticalAccentList"/>
    <dgm:cxn modelId="{6E13C31A-C7B8-482C-972B-1AC55505DB79}" type="presParOf" srcId="{054E1A13-1A32-4967-A8B8-331E6EB7043F}" destId="{EDE38F3E-7A12-4817-8648-7E931F138807}" srcOrd="4" destOrd="0" presId="urn:microsoft.com/office/officeart/2008/layout/VerticalAccentList"/>
    <dgm:cxn modelId="{D32BAFA7-A6FF-4A13-811B-13CF2CCBE6D8}" type="presParOf" srcId="{054E1A13-1A32-4967-A8B8-331E6EB7043F}" destId="{3E9982DE-18FF-463E-B6EA-46F726CABA99}" srcOrd="5" destOrd="0" presId="urn:microsoft.com/office/officeart/2008/layout/VerticalAccentList"/>
    <dgm:cxn modelId="{E6D8AD89-1CDF-486B-B3B4-EB3AE8201A2E}" type="presParOf" srcId="{054E1A13-1A32-4967-A8B8-331E6EB7043F}" destId="{60980EB9-E7A2-48C2-A04D-AF18E9DE3420}" srcOrd="6" destOrd="0" presId="urn:microsoft.com/office/officeart/2008/layout/VerticalAccentList"/>
    <dgm:cxn modelId="{DA89C750-CA3A-4034-BE1A-33F1BF1110A1}" type="presParOf" srcId="{A6F7EEF5-7356-444E-AC67-72D867A08F73}" destId="{25C9BD07-0E8A-4804-86C3-D03540CFBF16}" srcOrd="2" destOrd="0" presId="urn:microsoft.com/office/officeart/2008/layout/VerticalAccentList"/>
    <dgm:cxn modelId="{E55F6B5D-1BE0-4EDC-ABAB-1F79E46B3951}" type="presParOf" srcId="{A6F7EEF5-7356-444E-AC67-72D867A08F73}" destId="{5B84FF07-3B25-4829-A1F2-49071C4A0D91}" srcOrd="3" destOrd="0" presId="urn:microsoft.com/office/officeart/2008/layout/VerticalAccentList"/>
    <dgm:cxn modelId="{17D8FFE6-8123-4CB7-97F2-D93A0417183C}" type="presParOf" srcId="{5B84FF07-3B25-4829-A1F2-49071C4A0D91}" destId="{06C38C75-1885-4069-BC64-88FB9727EC4E}" srcOrd="0" destOrd="0" presId="urn:microsoft.com/office/officeart/2008/layout/VerticalAccentList"/>
    <dgm:cxn modelId="{B7C05EDA-7E77-43DB-B987-EB83F83FFD4A}" type="presParOf" srcId="{A6F7EEF5-7356-444E-AC67-72D867A08F73}" destId="{E3C42C0F-88D4-4288-B2BD-09D77140785C}" srcOrd="4" destOrd="0" presId="urn:microsoft.com/office/officeart/2008/layout/VerticalAccentList"/>
    <dgm:cxn modelId="{495F1A8F-AAE0-4188-8FBC-CE44DF834329}" type="presParOf" srcId="{E3C42C0F-88D4-4288-B2BD-09D77140785C}" destId="{6FB5E2D4-F75A-403C-B582-9344C727D3ED}" srcOrd="0" destOrd="0" presId="urn:microsoft.com/office/officeart/2008/layout/VerticalAccentList"/>
    <dgm:cxn modelId="{DA71A675-288B-4AA3-B8AD-1CFD8462CA70}" type="presParOf" srcId="{E3C42C0F-88D4-4288-B2BD-09D77140785C}" destId="{046EB32C-2717-404A-A966-444EBF176AD5}" srcOrd="1" destOrd="0" presId="urn:microsoft.com/office/officeart/2008/layout/VerticalAccentList"/>
    <dgm:cxn modelId="{9FF98C75-6A11-47BB-AD68-6618E6FF2E23}" type="presParOf" srcId="{E3C42C0F-88D4-4288-B2BD-09D77140785C}" destId="{657840B1-358A-453B-9B56-C43905F29B36}" srcOrd="2" destOrd="0" presId="urn:microsoft.com/office/officeart/2008/layout/VerticalAccentList"/>
    <dgm:cxn modelId="{0E77CE75-42B5-4196-B74F-361F0D0AD401}" type="presParOf" srcId="{E3C42C0F-88D4-4288-B2BD-09D77140785C}" destId="{4E51C192-A117-47C0-8986-96A6AC19B097}" srcOrd="3" destOrd="0" presId="urn:microsoft.com/office/officeart/2008/layout/VerticalAccentList"/>
    <dgm:cxn modelId="{FF75841C-E591-463A-8C49-4673AABEE5A7}" type="presParOf" srcId="{E3C42C0F-88D4-4288-B2BD-09D77140785C}" destId="{DC61728C-686B-4960-BD9C-A657C43E1532}" srcOrd="4" destOrd="0" presId="urn:microsoft.com/office/officeart/2008/layout/VerticalAccentList"/>
    <dgm:cxn modelId="{C3A7E0CC-F483-4AD6-AB92-47C4104D8F06}" type="presParOf" srcId="{E3C42C0F-88D4-4288-B2BD-09D77140785C}" destId="{05D535E0-74D3-4FD1-BEB5-18AA81A64849}" srcOrd="5" destOrd="0" presId="urn:microsoft.com/office/officeart/2008/layout/VerticalAccentList"/>
    <dgm:cxn modelId="{82668B4B-03E1-45C4-A9EF-0164FB6A00BD}" type="presParOf" srcId="{E3C42C0F-88D4-4288-B2BD-09D77140785C}" destId="{92129588-0C1A-4C11-96D4-46318C9FC4DD}" srcOrd="6" destOrd="0" presId="urn:microsoft.com/office/officeart/2008/layout/VerticalAccentList"/>
    <dgm:cxn modelId="{87FDA644-28DB-4DE3-9328-43E6EE2849ED}" type="presParOf" srcId="{E3C42C0F-88D4-4288-B2BD-09D77140785C}" destId="{32E5EF3E-23A9-4547-AF0B-CC1E3FA1F4EE}" srcOrd="7" destOrd="0" presId="urn:microsoft.com/office/officeart/2008/layout/VerticalAccentList"/>
    <dgm:cxn modelId="{5CA06639-23A9-4163-9795-23C62FB45CBE}" type="presParOf" srcId="{A6F7EEF5-7356-444E-AC67-72D867A08F73}" destId="{921ABF1A-47C1-4CD3-BA01-E524452FE39A}" srcOrd="5" destOrd="0" presId="urn:microsoft.com/office/officeart/2008/layout/VerticalAccentList"/>
    <dgm:cxn modelId="{17990198-5797-440A-A6F7-0B7ACB5180DB}" type="presParOf" srcId="{A6F7EEF5-7356-444E-AC67-72D867A08F73}" destId="{31035D33-1708-424D-B24B-9FAF181D31A8}" srcOrd="6" destOrd="0" presId="urn:microsoft.com/office/officeart/2008/layout/VerticalAccentList"/>
    <dgm:cxn modelId="{673CB6EE-0D42-424E-848F-356023AFE831}" type="presParOf" srcId="{31035D33-1708-424D-B24B-9FAF181D31A8}" destId="{5119C9B2-7DFB-44C8-92AB-05D01A5994F0}" srcOrd="0" destOrd="0" presId="urn:microsoft.com/office/officeart/2008/layout/VerticalAccentList"/>
    <dgm:cxn modelId="{4F7DD33E-1C61-4550-AC47-674F07D793A6}" type="presParOf" srcId="{A6F7EEF5-7356-444E-AC67-72D867A08F73}" destId="{3A935CF3-63B0-4C46-83AE-660ED1114E1F}" srcOrd="7" destOrd="0" presId="urn:microsoft.com/office/officeart/2008/layout/VerticalAccentList"/>
    <dgm:cxn modelId="{6D1D8790-788E-4502-8C1E-EE699CBADDCA}" type="presParOf" srcId="{3A935CF3-63B0-4C46-83AE-660ED1114E1F}" destId="{27867CDB-0BD2-4592-836C-E6DFF895E6AE}" srcOrd="0" destOrd="0" presId="urn:microsoft.com/office/officeart/2008/layout/VerticalAccentList"/>
    <dgm:cxn modelId="{31E3ABAB-B2C6-4C30-A026-A64C3BA440D0}" type="presParOf" srcId="{3A935CF3-63B0-4C46-83AE-660ED1114E1F}" destId="{A220ECF5-389A-4D4F-A540-983ACB4F4248}" srcOrd="1" destOrd="0" presId="urn:microsoft.com/office/officeart/2008/layout/VerticalAccentList"/>
    <dgm:cxn modelId="{C39D9970-E6E6-4994-A12C-B71C0A18C9AB}" type="presParOf" srcId="{3A935CF3-63B0-4C46-83AE-660ED1114E1F}" destId="{2ABBC319-5AFD-490B-89E3-AAF25799269A}" srcOrd="2" destOrd="0" presId="urn:microsoft.com/office/officeart/2008/layout/VerticalAccentList"/>
    <dgm:cxn modelId="{60050331-8A48-457D-9AA9-64965BEF381A}" type="presParOf" srcId="{3A935CF3-63B0-4C46-83AE-660ED1114E1F}" destId="{5A90AE8C-D28E-4470-B309-EAF9ABABA12A}" srcOrd="3" destOrd="0" presId="urn:microsoft.com/office/officeart/2008/layout/VerticalAccentList"/>
    <dgm:cxn modelId="{828F4A4D-DF34-4637-A033-7CE7AAE1ED56}" type="presParOf" srcId="{3A935CF3-63B0-4C46-83AE-660ED1114E1F}" destId="{CA82CD6F-0167-4BEA-A4FE-AECDE5AD8570}" srcOrd="4" destOrd="0" presId="urn:microsoft.com/office/officeart/2008/layout/VerticalAccentList"/>
    <dgm:cxn modelId="{51853ED7-6D7E-4146-A0E4-3771CDA69491}" type="presParOf" srcId="{3A935CF3-63B0-4C46-83AE-660ED1114E1F}" destId="{F78D43A0-7412-4586-9EC0-AF82807F6E1C}" srcOrd="5" destOrd="0" presId="urn:microsoft.com/office/officeart/2008/layout/VerticalAccentList"/>
    <dgm:cxn modelId="{BDA53D5D-8619-4975-9E5F-6AFB5854BA2D}" type="presParOf" srcId="{3A935CF3-63B0-4C46-83AE-660ED1114E1F}" destId="{20A7A26B-94CD-474B-A2E8-2367030A93F1}" srcOrd="6" destOrd="0" presId="urn:microsoft.com/office/officeart/2008/layout/VerticalAccentList"/>
    <dgm:cxn modelId="{E1C98F95-76DA-4A77-B777-E919DE47D17A}" type="presParOf" srcId="{3A935CF3-63B0-4C46-83AE-660ED1114E1F}" destId="{C4B3EC1F-F51F-4C3D-A8FE-BCA4F9EE5D3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4878C5-7F0C-49D4-9FC0-A06704681A0B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AAE6B-19DC-4D6F-B08E-EFA63BCA448D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/>
            <a:t>Work-made-for-hire</a:t>
          </a:r>
          <a:endParaRPr lang="en-US" dirty="0"/>
        </a:p>
      </dgm:t>
    </dgm:pt>
    <dgm:pt modelId="{0EDE3D6C-E83B-4B96-8B93-C870E74E5DDB}" type="parTrans" cxnId="{E8E97806-CF45-4276-BD07-052E981A3AF1}">
      <dgm:prSet/>
      <dgm:spPr/>
      <dgm:t>
        <a:bodyPr/>
        <a:lstStyle/>
        <a:p>
          <a:endParaRPr lang="en-US"/>
        </a:p>
      </dgm:t>
    </dgm:pt>
    <dgm:pt modelId="{E267C158-C5EF-420A-953E-2DE1EF5F9E9D}" type="sibTrans" cxnId="{E8E97806-CF45-4276-BD07-052E981A3AF1}">
      <dgm:prSet/>
      <dgm:spPr/>
      <dgm:t>
        <a:bodyPr/>
        <a:lstStyle/>
        <a:p>
          <a:endParaRPr lang="en-US"/>
        </a:p>
      </dgm:t>
    </dgm:pt>
    <dgm:pt modelId="{18EBBB95-C42F-4C0E-B3DD-3EC10C102222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/>
            <a:t>All rights</a:t>
          </a:r>
          <a:endParaRPr lang="en-US" dirty="0"/>
        </a:p>
      </dgm:t>
    </dgm:pt>
    <dgm:pt modelId="{194072D0-BA39-490B-9576-6DE93F5D6CE7}" type="parTrans" cxnId="{17EA6EFA-A437-481C-A5D5-A7E3CE704EDA}">
      <dgm:prSet/>
      <dgm:spPr/>
      <dgm:t>
        <a:bodyPr/>
        <a:lstStyle/>
        <a:p>
          <a:endParaRPr lang="en-US"/>
        </a:p>
      </dgm:t>
    </dgm:pt>
    <dgm:pt modelId="{46C4E764-C0C7-44F2-9A68-C04D111BE486}" type="sibTrans" cxnId="{17EA6EFA-A437-481C-A5D5-A7E3CE704EDA}">
      <dgm:prSet/>
      <dgm:spPr/>
      <dgm:t>
        <a:bodyPr/>
        <a:lstStyle/>
        <a:p>
          <a:endParaRPr lang="en-US"/>
        </a:p>
      </dgm:t>
    </dgm:pt>
    <dgm:pt modelId="{9275A8FD-A16D-476C-8C02-C8631CDBEC62}" type="pres">
      <dgm:prSet presAssocID="{DA4878C5-7F0C-49D4-9FC0-A06704681A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8750C-3202-45FF-90FE-6F9761DCAA46}" type="pres">
      <dgm:prSet presAssocID="{553AAE6B-19DC-4D6F-B08E-EFA63BCA448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8DE74-1E01-43C3-97F3-225687730B16}" type="pres">
      <dgm:prSet presAssocID="{18EBBB95-C42F-4C0E-B3DD-3EC10C10222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97806-CF45-4276-BD07-052E981A3AF1}" srcId="{DA4878C5-7F0C-49D4-9FC0-A06704681A0B}" destId="{553AAE6B-19DC-4D6F-B08E-EFA63BCA448D}" srcOrd="0" destOrd="0" parTransId="{0EDE3D6C-E83B-4B96-8B93-C870E74E5DDB}" sibTransId="{E267C158-C5EF-420A-953E-2DE1EF5F9E9D}"/>
    <dgm:cxn modelId="{2543A910-C891-47CF-8080-AB5A6E3A8E95}" type="presOf" srcId="{553AAE6B-19DC-4D6F-B08E-EFA63BCA448D}" destId="{7EE8750C-3202-45FF-90FE-6F9761DCAA46}" srcOrd="0" destOrd="0" presId="urn:microsoft.com/office/officeart/2005/8/layout/arrow5"/>
    <dgm:cxn modelId="{98404896-9B70-4670-9223-B78DBD51DCB1}" type="presOf" srcId="{18EBBB95-C42F-4C0E-B3DD-3EC10C102222}" destId="{5328DE74-1E01-43C3-97F3-225687730B16}" srcOrd="0" destOrd="0" presId="urn:microsoft.com/office/officeart/2005/8/layout/arrow5"/>
    <dgm:cxn modelId="{17EA6EFA-A437-481C-A5D5-A7E3CE704EDA}" srcId="{DA4878C5-7F0C-49D4-9FC0-A06704681A0B}" destId="{18EBBB95-C42F-4C0E-B3DD-3EC10C102222}" srcOrd="1" destOrd="0" parTransId="{194072D0-BA39-490B-9576-6DE93F5D6CE7}" sibTransId="{46C4E764-C0C7-44F2-9A68-C04D111BE486}"/>
    <dgm:cxn modelId="{20F8D16F-9A4A-432D-81C2-922AAFCAE448}" type="presOf" srcId="{DA4878C5-7F0C-49D4-9FC0-A06704681A0B}" destId="{9275A8FD-A16D-476C-8C02-C8631CDBEC62}" srcOrd="0" destOrd="0" presId="urn:microsoft.com/office/officeart/2005/8/layout/arrow5"/>
    <dgm:cxn modelId="{41572F21-416D-485E-A970-7E225E59F449}" type="presParOf" srcId="{9275A8FD-A16D-476C-8C02-C8631CDBEC62}" destId="{7EE8750C-3202-45FF-90FE-6F9761DCAA46}" srcOrd="0" destOrd="0" presId="urn:microsoft.com/office/officeart/2005/8/layout/arrow5"/>
    <dgm:cxn modelId="{659D7AE6-028D-4DC9-92C3-CC52F5D9401B}" type="presParOf" srcId="{9275A8FD-A16D-476C-8C02-C8631CDBEC62}" destId="{5328DE74-1E01-43C3-97F3-225687730B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F7CE01-D42C-4FF8-B93B-2C35C7CF49E4}">
      <dsp:nvSpPr>
        <dsp:cNvPr id="0" name=""/>
        <dsp:cNvSpPr/>
      </dsp:nvSpPr>
      <dsp:spPr>
        <a:xfrm>
          <a:off x="991" y="2447196"/>
          <a:ext cx="2490378" cy="961285"/>
        </a:xfrm>
        <a:prstGeom prst="chevron">
          <a:avLst>
            <a:gd name="adj" fmla="val 4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A790-47AA-4920-89A8-A92CF94606A3}">
      <dsp:nvSpPr>
        <dsp:cNvPr id="0" name=""/>
        <dsp:cNvSpPr/>
      </dsp:nvSpPr>
      <dsp:spPr>
        <a:xfrm>
          <a:off x="665092" y="2687517"/>
          <a:ext cx="2102986" cy="961285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sole proprietorship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5092" y="2687517"/>
        <a:ext cx="2102986" cy="961285"/>
      </dsp:txXfrm>
    </dsp:sp>
    <dsp:sp modelId="{B6BFBC85-87F5-44B1-B20D-C0506A83DDD6}">
      <dsp:nvSpPr>
        <dsp:cNvPr id="0" name=""/>
        <dsp:cNvSpPr/>
      </dsp:nvSpPr>
      <dsp:spPr>
        <a:xfrm>
          <a:off x="2845556" y="2447196"/>
          <a:ext cx="2490378" cy="961285"/>
        </a:xfrm>
        <a:prstGeom prst="chevron">
          <a:avLst>
            <a:gd name="adj" fmla="val 4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E0C01-A70A-4D5D-AD10-93C463558E0A}">
      <dsp:nvSpPr>
        <dsp:cNvPr id="0" name=""/>
        <dsp:cNvSpPr/>
      </dsp:nvSpPr>
      <dsp:spPr>
        <a:xfrm>
          <a:off x="3509657" y="2687517"/>
          <a:ext cx="2102986" cy="961285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2. </a:t>
          </a: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partnership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9657" y="2687517"/>
        <a:ext cx="2102986" cy="961285"/>
      </dsp:txXfrm>
    </dsp:sp>
    <dsp:sp modelId="{019A2ED1-E58C-4245-B3D5-CEB23673197A}">
      <dsp:nvSpPr>
        <dsp:cNvPr id="0" name=""/>
        <dsp:cNvSpPr/>
      </dsp:nvSpPr>
      <dsp:spPr>
        <a:xfrm>
          <a:off x="5690121" y="2447196"/>
          <a:ext cx="2490378" cy="961285"/>
        </a:xfrm>
        <a:prstGeom prst="chevron">
          <a:avLst>
            <a:gd name="adj" fmla="val 4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D2269-55BF-4A7D-B019-C5F5ED712C74}">
      <dsp:nvSpPr>
        <dsp:cNvPr id="0" name=""/>
        <dsp:cNvSpPr/>
      </dsp:nvSpPr>
      <dsp:spPr>
        <a:xfrm>
          <a:off x="6354222" y="2687517"/>
          <a:ext cx="2102986" cy="961285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3. </a:t>
          </a: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corporation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4222" y="2687517"/>
        <a:ext cx="2102986" cy="9612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72A6CA-CD12-4FDA-B4A3-DCDF4F9D79B1}">
      <dsp:nvSpPr>
        <dsp:cNvPr id="0" name=""/>
        <dsp:cNvSpPr/>
      </dsp:nvSpPr>
      <dsp:spPr>
        <a:xfrm rot="5400000">
          <a:off x="4934121" y="-1803456"/>
          <a:ext cx="1324012" cy="5266944"/>
        </a:xfrm>
        <a:prstGeom prst="round2Same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Property insurance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Liability insurance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934121" y="-1803456"/>
        <a:ext cx="1324012" cy="5266944"/>
      </dsp:txXfrm>
    </dsp:sp>
    <dsp:sp modelId="{BA2EDFDA-6D46-41E8-BE58-34B1970EF168}">
      <dsp:nvSpPr>
        <dsp:cNvPr id="0" name=""/>
        <dsp:cNvSpPr/>
      </dsp:nvSpPr>
      <dsp:spPr>
        <a:xfrm>
          <a:off x="0" y="2507"/>
          <a:ext cx="2962656" cy="1655015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Workers’ compensation insurance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07"/>
        <a:ext cx="2962656" cy="1655015"/>
      </dsp:txXfrm>
    </dsp:sp>
    <dsp:sp modelId="{E266363C-3ECD-4C3C-9BF3-52C94B92023E}">
      <dsp:nvSpPr>
        <dsp:cNvPr id="0" name=""/>
        <dsp:cNvSpPr/>
      </dsp:nvSpPr>
      <dsp:spPr>
        <a:xfrm rot="5400000">
          <a:off x="4934121" y="-65690"/>
          <a:ext cx="1324012" cy="5266944"/>
        </a:xfrm>
        <a:prstGeom prst="round2Same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rgbClr val="FF660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Product liability insurance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Business income insurance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934121" y="-65690"/>
        <a:ext cx="1324012" cy="5266944"/>
      </dsp:txXfrm>
    </dsp:sp>
    <dsp:sp modelId="{75685A03-88F5-419D-A71E-11C2C0C13E75}">
      <dsp:nvSpPr>
        <dsp:cNvPr id="0" name=""/>
        <dsp:cNvSpPr/>
      </dsp:nvSpPr>
      <dsp:spPr>
        <a:xfrm>
          <a:off x="0" y="1740273"/>
          <a:ext cx="2962656" cy="1655015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Disability insurance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40273"/>
        <a:ext cx="2962656" cy="1655015"/>
      </dsp:txXfrm>
    </dsp:sp>
    <dsp:sp modelId="{BBC65B6D-372D-47DA-A812-A7C02A68F8BE}">
      <dsp:nvSpPr>
        <dsp:cNvPr id="0" name=""/>
        <dsp:cNvSpPr/>
      </dsp:nvSpPr>
      <dsp:spPr>
        <a:xfrm rot="5400000">
          <a:off x="4934121" y="1672075"/>
          <a:ext cx="1324012" cy="5266944"/>
        </a:xfrm>
        <a:prstGeom prst="round2Same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rgbClr val="FF660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Errors and omissions insurance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Key person life insurance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934121" y="1672075"/>
        <a:ext cx="1324012" cy="5266944"/>
      </dsp:txXfrm>
    </dsp:sp>
    <dsp:sp modelId="{F0B40072-BFEC-44BE-BB2D-0A5E504130D0}">
      <dsp:nvSpPr>
        <dsp:cNvPr id="0" name=""/>
        <dsp:cNvSpPr/>
      </dsp:nvSpPr>
      <dsp:spPr>
        <a:xfrm>
          <a:off x="0" y="3458527"/>
          <a:ext cx="2962656" cy="1655015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Commercial fleet insurance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58527"/>
        <a:ext cx="2962656" cy="165501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7D6467-751B-4646-B161-D768B7F07024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22DAC-E1D4-4239-88D1-52FFF2A50AB8}">
      <dsp:nvSpPr>
        <dsp:cNvPr id="0" name=""/>
        <dsp:cNvSpPr/>
      </dsp:nvSpPr>
      <dsp:spPr>
        <a:xfrm>
          <a:off x="51497" y="563559"/>
          <a:ext cx="2386905" cy="120461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Power surges or outages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97" y="563559"/>
        <a:ext cx="2386905" cy="1204612"/>
      </dsp:txXfrm>
    </dsp:sp>
    <dsp:sp modelId="{DFDAE342-AB7E-41F5-B5BA-3D124F162961}">
      <dsp:nvSpPr>
        <dsp:cNvPr id="0" name=""/>
        <dsp:cNvSpPr/>
      </dsp:nvSpPr>
      <dsp:spPr>
        <a:xfrm>
          <a:off x="970771" y="1885240"/>
          <a:ext cx="452596" cy="452596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C8F03-C9AA-4EB7-B73E-1D167078D6C5}">
      <dsp:nvSpPr>
        <dsp:cNvPr id="0" name=""/>
        <dsp:cNvSpPr/>
      </dsp:nvSpPr>
      <dsp:spPr>
        <a:xfrm>
          <a:off x="2509867" y="2697166"/>
          <a:ext cx="2386905" cy="1145539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Disk failure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9867" y="2697166"/>
        <a:ext cx="2386905" cy="1145539"/>
      </dsp:txXfrm>
    </dsp:sp>
    <dsp:sp modelId="{3BD3CBAC-A96A-4972-8CCD-C00E6D9EB9C6}">
      <dsp:nvSpPr>
        <dsp:cNvPr id="0" name=""/>
        <dsp:cNvSpPr/>
      </dsp:nvSpPr>
      <dsp:spPr>
        <a:xfrm>
          <a:off x="3477021" y="2202894"/>
          <a:ext cx="452596" cy="452596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79868-6719-49F3-949D-DAE072B1DAA5}">
      <dsp:nvSpPr>
        <dsp:cNvPr id="0" name=""/>
        <dsp:cNvSpPr/>
      </dsp:nvSpPr>
      <dsp:spPr>
        <a:xfrm>
          <a:off x="4800604" y="592136"/>
          <a:ext cx="2386905" cy="1276339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Computer viruses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0604" y="592136"/>
        <a:ext cx="2386905" cy="1276339"/>
      </dsp:txXfrm>
    </dsp:sp>
    <dsp:sp modelId="{AB6E4BA8-A5C3-4ABC-95A7-1FB6D140EEAF}">
      <dsp:nvSpPr>
        <dsp:cNvPr id="0" name=""/>
        <dsp:cNvSpPr/>
      </dsp:nvSpPr>
      <dsp:spPr>
        <a:xfrm>
          <a:off x="5983272" y="1903171"/>
          <a:ext cx="452596" cy="452596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34963-6E8A-4F8A-B1DF-55681C601B53}">
      <dsp:nvSpPr>
        <dsp:cNvPr id="0" name=""/>
        <dsp:cNvSpPr/>
      </dsp:nvSpPr>
      <dsp:spPr>
        <a:xfrm>
          <a:off x="5308768" y="2088792"/>
          <a:ext cx="826172" cy="826214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96580-115A-44D3-91C2-905560D9714F}">
      <dsp:nvSpPr>
        <dsp:cNvPr id="0" name=""/>
        <dsp:cNvSpPr/>
      </dsp:nvSpPr>
      <dsp:spPr>
        <a:xfrm>
          <a:off x="4750082" y="2541890"/>
          <a:ext cx="2304075" cy="1623708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Return to facilities</a:t>
          </a:r>
          <a:endParaRPr lang="en-US" sz="1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9236" y="2773892"/>
        <a:ext cx="1645767" cy="1159704"/>
      </dsp:txXfrm>
    </dsp:sp>
    <dsp:sp modelId="{AE02DC6D-A7F4-4D22-B1BE-30AD82F75229}">
      <dsp:nvSpPr>
        <dsp:cNvPr id="0" name=""/>
        <dsp:cNvSpPr/>
      </dsp:nvSpPr>
      <dsp:spPr>
        <a:xfrm rot="2700000">
          <a:off x="5063749" y="1076660"/>
          <a:ext cx="826185" cy="826185"/>
        </a:xfrm>
        <a:prstGeom prst="teardrop">
          <a:avLst>
            <a:gd name="adj" fmla="val 10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C8A4C-936E-4DA4-B9C1-247A9AE70A00}">
      <dsp:nvSpPr>
        <dsp:cNvPr id="0" name=""/>
        <dsp:cNvSpPr/>
      </dsp:nvSpPr>
      <dsp:spPr>
        <a:xfrm>
          <a:off x="5369505" y="431803"/>
          <a:ext cx="1564699" cy="1451223"/>
        </a:xfrm>
        <a:prstGeom prst="ellipse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Priority activities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3034" y="639159"/>
        <a:ext cx="1117642" cy="1036510"/>
      </dsp:txXfrm>
    </dsp:sp>
    <dsp:sp modelId="{6452DEFC-7C05-4ED3-A96D-B35456BE51F2}">
      <dsp:nvSpPr>
        <dsp:cNvPr id="0" name=""/>
        <dsp:cNvSpPr/>
      </dsp:nvSpPr>
      <dsp:spPr>
        <a:xfrm rot="2700000">
          <a:off x="2761910" y="3365438"/>
          <a:ext cx="826185" cy="826185"/>
        </a:xfrm>
        <a:prstGeom prst="teardrop">
          <a:avLst>
            <a:gd name="adj" fmla="val 10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A882D-03A5-48AC-B97B-E3480D2B1D61}">
      <dsp:nvSpPr>
        <dsp:cNvPr id="0" name=""/>
        <dsp:cNvSpPr/>
      </dsp:nvSpPr>
      <dsp:spPr>
        <a:xfrm>
          <a:off x="838201" y="2954329"/>
          <a:ext cx="2140992" cy="1592270"/>
        </a:xfrm>
        <a:prstGeom prst="ellipse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Base of operations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4057" y="3181839"/>
        <a:ext cx="1529280" cy="1137250"/>
      </dsp:txXfrm>
    </dsp:sp>
    <dsp:sp modelId="{2293B7CE-86CD-4482-968A-B1A61D3BF5EF}">
      <dsp:nvSpPr>
        <dsp:cNvPr id="0" name=""/>
        <dsp:cNvSpPr/>
      </dsp:nvSpPr>
      <dsp:spPr>
        <a:xfrm rot="2700000">
          <a:off x="2747344" y="2330111"/>
          <a:ext cx="826185" cy="826185"/>
        </a:xfrm>
        <a:prstGeom prst="teardrop">
          <a:avLst>
            <a:gd name="adj" fmla="val 10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659E5-D733-4763-BE17-9FD2DBEFEBF4}">
      <dsp:nvSpPr>
        <dsp:cNvPr id="0" name=""/>
        <dsp:cNvSpPr/>
      </dsp:nvSpPr>
      <dsp:spPr>
        <a:xfrm>
          <a:off x="1728147" y="905550"/>
          <a:ext cx="2848167" cy="1756033"/>
        </a:xfrm>
        <a:prstGeom prst="ellipse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5028" y="1156459"/>
        <a:ext cx="2034405" cy="12542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74E3A6-971B-401E-A1FF-6C77314E483A}">
      <dsp:nvSpPr>
        <dsp:cNvPr id="0" name=""/>
        <dsp:cNvSpPr/>
      </dsp:nvSpPr>
      <dsp:spPr>
        <a:xfrm>
          <a:off x="-5461837" y="-836291"/>
          <a:ext cx="6503345" cy="6503345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C4E8C-32C8-4F55-8007-6E5FA93F2F64}">
      <dsp:nvSpPr>
        <dsp:cNvPr id="0" name=""/>
        <dsp:cNvSpPr/>
      </dsp:nvSpPr>
      <dsp:spPr>
        <a:xfrm>
          <a:off x="455391" y="301826"/>
          <a:ext cx="7706911" cy="604038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Ease of start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391" y="301826"/>
        <a:ext cx="7706911" cy="604038"/>
      </dsp:txXfrm>
    </dsp:sp>
    <dsp:sp modelId="{88DA2ADE-9FB3-4979-ACB4-E68E50BD5517}">
      <dsp:nvSpPr>
        <dsp:cNvPr id="0" name=""/>
        <dsp:cNvSpPr/>
      </dsp:nvSpPr>
      <dsp:spPr>
        <a:xfrm>
          <a:off x="77867" y="226321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59AB8-F1F9-49A9-9D84-4E9F718FB3E4}">
      <dsp:nvSpPr>
        <dsp:cNvPr id="0" name=""/>
        <dsp:cNvSpPr/>
      </dsp:nvSpPr>
      <dsp:spPr>
        <a:xfrm>
          <a:off x="888228" y="1207594"/>
          <a:ext cx="7274075" cy="604038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Simplicity of registration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228" y="1207594"/>
        <a:ext cx="7274075" cy="604038"/>
      </dsp:txXfrm>
    </dsp:sp>
    <dsp:sp modelId="{38E931F6-BF73-4B5D-A0A6-4FF39A7B8FD9}">
      <dsp:nvSpPr>
        <dsp:cNvPr id="0" name=""/>
        <dsp:cNvSpPr/>
      </dsp:nvSpPr>
      <dsp:spPr>
        <a:xfrm>
          <a:off x="510704" y="1132089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74115-F5BA-490B-84A3-37A282E9E122}">
      <dsp:nvSpPr>
        <dsp:cNvPr id="0" name=""/>
        <dsp:cNvSpPr/>
      </dsp:nvSpPr>
      <dsp:spPr>
        <a:xfrm>
          <a:off x="1021074" y="2113362"/>
          <a:ext cx="7141229" cy="604038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Fewer government regulations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1074" y="2113362"/>
        <a:ext cx="7141229" cy="604038"/>
      </dsp:txXfrm>
    </dsp:sp>
    <dsp:sp modelId="{DE5894AE-3E8B-41AB-B3D9-8727166691BC}">
      <dsp:nvSpPr>
        <dsp:cNvPr id="0" name=""/>
        <dsp:cNvSpPr/>
      </dsp:nvSpPr>
      <dsp:spPr>
        <a:xfrm>
          <a:off x="643549" y="2037857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5569A-EBC9-47A0-B6A5-E80E538074FB}">
      <dsp:nvSpPr>
        <dsp:cNvPr id="0" name=""/>
        <dsp:cNvSpPr/>
      </dsp:nvSpPr>
      <dsp:spPr>
        <a:xfrm>
          <a:off x="888228" y="3019130"/>
          <a:ext cx="7274075" cy="604038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Rapid decision making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228" y="3019130"/>
        <a:ext cx="7274075" cy="604038"/>
      </dsp:txXfrm>
    </dsp:sp>
    <dsp:sp modelId="{95698696-CC49-4366-950A-A1DCF4A70483}">
      <dsp:nvSpPr>
        <dsp:cNvPr id="0" name=""/>
        <dsp:cNvSpPr/>
      </dsp:nvSpPr>
      <dsp:spPr>
        <a:xfrm>
          <a:off x="510704" y="2943625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DFBE8-0560-4E3E-ABD5-96DE0DA7BF92}">
      <dsp:nvSpPr>
        <dsp:cNvPr id="0" name=""/>
        <dsp:cNvSpPr/>
      </dsp:nvSpPr>
      <dsp:spPr>
        <a:xfrm>
          <a:off x="455391" y="3924898"/>
          <a:ext cx="7706911" cy="604038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Greater rights to profits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391" y="3924898"/>
        <a:ext cx="7706911" cy="604038"/>
      </dsp:txXfrm>
    </dsp:sp>
    <dsp:sp modelId="{3686938C-4142-4E9E-B8B5-47A0BCBF982F}">
      <dsp:nvSpPr>
        <dsp:cNvPr id="0" name=""/>
        <dsp:cNvSpPr/>
      </dsp:nvSpPr>
      <dsp:spPr>
        <a:xfrm>
          <a:off x="77867" y="3849393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74E3A6-971B-401E-A1FF-6C77314E483A}">
      <dsp:nvSpPr>
        <dsp:cNvPr id="0" name=""/>
        <dsp:cNvSpPr/>
      </dsp:nvSpPr>
      <dsp:spPr>
        <a:xfrm>
          <a:off x="-5461837" y="-836291"/>
          <a:ext cx="6503345" cy="6503345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C4E8C-32C8-4F55-8007-6E5FA93F2F64}">
      <dsp:nvSpPr>
        <dsp:cNvPr id="0" name=""/>
        <dsp:cNvSpPr/>
      </dsp:nvSpPr>
      <dsp:spPr>
        <a:xfrm>
          <a:off x="455391" y="301826"/>
          <a:ext cx="7706911" cy="604038"/>
        </a:xfrm>
        <a:prstGeom prst="rect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Difficult fund raising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391" y="301826"/>
        <a:ext cx="7706911" cy="604038"/>
      </dsp:txXfrm>
    </dsp:sp>
    <dsp:sp modelId="{88DA2ADE-9FB3-4979-ACB4-E68E50BD5517}">
      <dsp:nvSpPr>
        <dsp:cNvPr id="0" name=""/>
        <dsp:cNvSpPr/>
      </dsp:nvSpPr>
      <dsp:spPr>
        <a:xfrm>
          <a:off x="77867" y="226321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59AB8-F1F9-49A9-9D84-4E9F718FB3E4}">
      <dsp:nvSpPr>
        <dsp:cNvPr id="0" name=""/>
        <dsp:cNvSpPr/>
      </dsp:nvSpPr>
      <dsp:spPr>
        <a:xfrm>
          <a:off x="888228" y="1207594"/>
          <a:ext cx="7274075" cy="604038"/>
        </a:xfrm>
        <a:prstGeom prst="rect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Significant time obligations and responsibility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228" y="1207594"/>
        <a:ext cx="7274075" cy="604038"/>
      </dsp:txXfrm>
    </dsp:sp>
    <dsp:sp modelId="{38E931F6-BF73-4B5D-A0A6-4FF39A7B8FD9}">
      <dsp:nvSpPr>
        <dsp:cNvPr id="0" name=""/>
        <dsp:cNvSpPr/>
      </dsp:nvSpPr>
      <dsp:spPr>
        <a:xfrm>
          <a:off x="510704" y="1132089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74115-F5BA-490B-84A3-37A282E9E122}">
      <dsp:nvSpPr>
        <dsp:cNvPr id="0" name=""/>
        <dsp:cNvSpPr/>
      </dsp:nvSpPr>
      <dsp:spPr>
        <a:xfrm>
          <a:off x="1021074" y="2113362"/>
          <a:ext cx="7141229" cy="604038"/>
        </a:xfrm>
        <a:prstGeom prst="rect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Unlimited personal liability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1074" y="2113362"/>
        <a:ext cx="7141229" cy="604038"/>
      </dsp:txXfrm>
    </dsp:sp>
    <dsp:sp modelId="{DE5894AE-3E8B-41AB-B3D9-8727166691BC}">
      <dsp:nvSpPr>
        <dsp:cNvPr id="0" name=""/>
        <dsp:cNvSpPr/>
      </dsp:nvSpPr>
      <dsp:spPr>
        <a:xfrm>
          <a:off x="643549" y="2037857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5569A-EBC9-47A0-B6A5-E80E538074FB}">
      <dsp:nvSpPr>
        <dsp:cNvPr id="0" name=""/>
        <dsp:cNvSpPr/>
      </dsp:nvSpPr>
      <dsp:spPr>
        <a:xfrm>
          <a:off x="888228" y="3019130"/>
          <a:ext cx="7274075" cy="604038"/>
        </a:xfrm>
        <a:prstGeom prst="rect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Lack of emotional support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228" y="3019130"/>
        <a:ext cx="7274075" cy="604038"/>
      </dsp:txXfrm>
    </dsp:sp>
    <dsp:sp modelId="{95698696-CC49-4366-950A-A1DCF4A70483}">
      <dsp:nvSpPr>
        <dsp:cNvPr id="0" name=""/>
        <dsp:cNvSpPr/>
      </dsp:nvSpPr>
      <dsp:spPr>
        <a:xfrm>
          <a:off x="510704" y="2943625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DFBE8-0560-4E3E-ABD5-96DE0DA7BF92}">
      <dsp:nvSpPr>
        <dsp:cNvPr id="0" name=""/>
        <dsp:cNvSpPr/>
      </dsp:nvSpPr>
      <dsp:spPr>
        <a:xfrm>
          <a:off x="455391" y="3924898"/>
          <a:ext cx="7706911" cy="604038"/>
        </a:xfrm>
        <a:prstGeom prst="rect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Taxation of profits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391" y="3924898"/>
        <a:ext cx="7706911" cy="604038"/>
      </dsp:txXfrm>
    </dsp:sp>
    <dsp:sp modelId="{3686938C-4142-4E9E-B8B5-47A0BCBF982F}">
      <dsp:nvSpPr>
        <dsp:cNvPr id="0" name=""/>
        <dsp:cNvSpPr/>
      </dsp:nvSpPr>
      <dsp:spPr>
        <a:xfrm>
          <a:off x="77867" y="3849393"/>
          <a:ext cx="755048" cy="7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36FB6-084B-4E89-B4D5-83DABCBF05BD}">
      <dsp:nvSpPr>
        <dsp:cNvPr id="0" name=""/>
        <dsp:cNvSpPr/>
      </dsp:nvSpPr>
      <dsp:spPr>
        <a:xfrm>
          <a:off x="0" y="0"/>
          <a:ext cx="5059680" cy="95554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Ability to sell ownership shares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4003799" cy="955548"/>
      </dsp:txXfrm>
    </dsp:sp>
    <dsp:sp modelId="{211B38AC-3F24-4B1B-8EF8-6AFDB66EAC3A}">
      <dsp:nvSpPr>
        <dsp:cNvPr id="0" name=""/>
        <dsp:cNvSpPr/>
      </dsp:nvSpPr>
      <dsp:spPr>
        <a:xfrm>
          <a:off x="423748" y="1129284"/>
          <a:ext cx="5059680" cy="95554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Ease of transfer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748" y="1129284"/>
        <a:ext cx="4014825" cy="955548"/>
      </dsp:txXfrm>
    </dsp:sp>
    <dsp:sp modelId="{9B2C2E5D-E3B7-4099-8087-B8BA54B944BE}">
      <dsp:nvSpPr>
        <dsp:cNvPr id="0" name=""/>
        <dsp:cNvSpPr/>
      </dsp:nvSpPr>
      <dsp:spPr>
        <a:xfrm>
          <a:off x="841171" y="2258568"/>
          <a:ext cx="5059680" cy="95554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Limitation of personal liability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1171" y="2258568"/>
        <a:ext cx="4021150" cy="955548"/>
      </dsp:txXfrm>
    </dsp:sp>
    <dsp:sp modelId="{06444FA7-900E-4616-86E6-EE924F072300}">
      <dsp:nvSpPr>
        <dsp:cNvPr id="0" name=""/>
        <dsp:cNvSpPr/>
      </dsp:nvSpPr>
      <dsp:spPr>
        <a:xfrm>
          <a:off x="1264919" y="3387852"/>
          <a:ext cx="5059680" cy="95554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Continued existence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4919" y="3387852"/>
        <a:ext cx="4014825" cy="955548"/>
      </dsp:txXfrm>
    </dsp:sp>
    <dsp:sp modelId="{09924D07-77AB-49A5-8470-5D679C3226B3}">
      <dsp:nvSpPr>
        <dsp:cNvPr id="0" name=""/>
        <dsp:cNvSpPr/>
      </dsp:nvSpPr>
      <dsp:spPr>
        <a:xfrm>
          <a:off x="4438573" y="731862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rgbClr val="00CC99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438573" y="731862"/>
        <a:ext cx="621106" cy="621106"/>
      </dsp:txXfrm>
    </dsp:sp>
    <dsp:sp modelId="{46E2E919-91D0-4F5E-89B9-642581FBA0EB}">
      <dsp:nvSpPr>
        <dsp:cNvPr id="0" name=""/>
        <dsp:cNvSpPr/>
      </dsp:nvSpPr>
      <dsp:spPr>
        <a:xfrm>
          <a:off x="4862322" y="1861146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rgbClr val="00CC99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862322" y="1861146"/>
        <a:ext cx="621106" cy="621106"/>
      </dsp:txXfrm>
    </dsp:sp>
    <dsp:sp modelId="{A9E7D316-D77B-4393-8DEE-3E3737E2B598}">
      <dsp:nvSpPr>
        <dsp:cNvPr id="0" name=""/>
        <dsp:cNvSpPr/>
      </dsp:nvSpPr>
      <dsp:spPr>
        <a:xfrm>
          <a:off x="5279745" y="2990430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rgbClr val="00CC99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279745" y="2990430"/>
        <a:ext cx="621106" cy="62110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36FB6-084B-4E89-B4D5-83DABCBF05BD}">
      <dsp:nvSpPr>
        <dsp:cNvPr id="0" name=""/>
        <dsp:cNvSpPr/>
      </dsp:nvSpPr>
      <dsp:spPr>
        <a:xfrm>
          <a:off x="0" y="0"/>
          <a:ext cx="4937760" cy="972312"/>
        </a:xfrm>
        <a:prstGeom prst="roundRect">
          <a:avLst>
            <a:gd name="adj" fmla="val 10000"/>
          </a:avLst>
        </a:prstGeom>
        <a:solidFill>
          <a:srgbClr val="00CC99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Potential for double taxation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863355" cy="972312"/>
      </dsp:txXfrm>
    </dsp:sp>
    <dsp:sp modelId="{211B38AC-3F24-4B1B-8EF8-6AFDB66EAC3A}">
      <dsp:nvSpPr>
        <dsp:cNvPr id="0" name=""/>
        <dsp:cNvSpPr/>
      </dsp:nvSpPr>
      <dsp:spPr>
        <a:xfrm>
          <a:off x="413537" y="1149096"/>
          <a:ext cx="4937760" cy="972312"/>
        </a:xfrm>
        <a:prstGeom prst="roundRect">
          <a:avLst>
            <a:gd name="adj" fmla="val 10000"/>
          </a:avLst>
        </a:prstGeom>
        <a:solidFill>
          <a:srgbClr val="00CC99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Loss of founder control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537" y="1149096"/>
        <a:ext cx="3892219" cy="972312"/>
      </dsp:txXfrm>
    </dsp:sp>
    <dsp:sp modelId="{9B2C2E5D-E3B7-4099-8087-B8BA54B944BE}">
      <dsp:nvSpPr>
        <dsp:cNvPr id="0" name=""/>
        <dsp:cNvSpPr/>
      </dsp:nvSpPr>
      <dsp:spPr>
        <a:xfrm>
          <a:off x="820902" y="2298192"/>
          <a:ext cx="4937760" cy="972312"/>
        </a:xfrm>
        <a:prstGeom prst="roundRect">
          <a:avLst>
            <a:gd name="adj" fmla="val 10000"/>
          </a:avLst>
        </a:prstGeom>
        <a:solidFill>
          <a:srgbClr val="00CC99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Higher start-up costs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0902" y="2298192"/>
        <a:ext cx="3898392" cy="972312"/>
      </dsp:txXfrm>
    </dsp:sp>
    <dsp:sp modelId="{06444FA7-900E-4616-86E6-EE924F072300}">
      <dsp:nvSpPr>
        <dsp:cNvPr id="0" name=""/>
        <dsp:cNvSpPr/>
      </dsp:nvSpPr>
      <dsp:spPr>
        <a:xfrm>
          <a:off x="1234439" y="3447288"/>
          <a:ext cx="4937760" cy="972312"/>
        </a:xfrm>
        <a:prstGeom prst="roundRect">
          <a:avLst>
            <a:gd name="adj" fmla="val 10000"/>
          </a:avLst>
        </a:prstGeom>
        <a:solidFill>
          <a:srgbClr val="00CC99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Greater government regulation.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4439" y="3447288"/>
        <a:ext cx="3892219" cy="972312"/>
      </dsp:txXfrm>
    </dsp:sp>
    <dsp:sp modelId="{09924D07-77AB-49A5-8470-5D679C3226B3}">
      <dsp:nvSpPr>
        <dsp:cNvPr id="0" name=""/>
        <dsp:cNvSpPr/>
      </dsp:nvSpPr>
      <dsp:spPr>
        <a:xfrm>
          <a:off x="4305757" y="744702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rgbClr val="FF6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305757" y="744702"/>
        <a:ext cx="632002" cy="632002"/>
      </dsp:txXfrm>
    </dsp:sp>
    <dsp:sp modelId="{46E2E919-91D0-4F5E-89B9-642581FBA0EB}">
      <dsp:nvSpPr>
        <dsp:cNvPr id="0" name=""/>
        <dsp:cNvSpPr/>
      </dsp:nvSpPr>
      <dsp:spPr>
        <a:xfrm>
          <a:off x="4719294" y="1893798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rgbClr val="FF6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719294" y="1893798"/>
        <a:ext cx="632002" cy="632002"/>
      </dsp:txXfrm>
    </dsp:sp>
    <dsp:sp modelId="{A9E7D316-D77B-4393-8DEE-3E3737E2B598}">
      <dsp:nvSpPr>
        <dsp:cNvPr id="0" name=""/>
        <dsp:cNvSpPr/>
      </dsp:nvSpPr>
      <dsp:spPr>
        <a:xfrm>
          <a:off x="5126659" y="3042894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rgbClr val="FF6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126659" y="3042894"/>
        <a:ext cx="632002" cy="6320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3BBFFF-BBBD-4846-83C2-EFADCAC2C87C}">
      <dsp:nvSpPr>
        <dsp:cNvPr id="0" name=""/>
        <dsp:cNvSpPr/>
      </dsp:nvSpPr>
      <dsp:spPr>
        <a:xfrm>
          <a:off x="4311146" y="2087114"/>
          <a:ext cx="146553" cy="774142"/>
        </a:xfrm>
        <a:custGeom>
          <a:avLst/>
          <a:gdLst/>
          <a:ahLst/>
          <a:cxnLst/>
          <a:rect l="0" t="0" r="0" b="0"/>
          <a:pathLst>
            <a:path>
              <a:moveTo>
                <a:pt x="146553" y="0"/>
              </a:moveTo>
              <a:lnTo>
                <a:pt x="146553" y="774142"/>
              </a:lnTo>
              <a:lnTo>
                <a:pt x="0" y="774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D8065-AD97-4A9C-BBFA-CF22FAB2B03E}">
      <dsp:nvSpPr>
        <dsp:cNvPr id="0" name=""/>
        <dsp:cNvSpPr/>
      </dsp:nvSpPr>
      <dsp:spPr>
        <a:xfrm>
          <a:off x="4457700" y="2087114"/>
          <a:ext cx="3588964" cy="147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943"/>
              </a:lnTo>
              <a:lnTo>
                <a:pt x="3588964" y="1331943"/>
              </a:lnTo>
              <a:lnTo>
                <a:pt x="3588964" y="1478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8DC4C-2012-4734-B4AF-6761DFCE1D7E}">
      <dsp:nvSpPr>
        <dsp:cNvPr id="0" name=""/>
        <dsp:cNvSpPr/>
      </dsp:nvSpPr>
      <dsp:spPr>
        <a:xfrm>
          <a:off x="4457700" y="2087114"/>
          <a:ext cx="1635191" cy="147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943"/>
              </a:lnTo>
              <a:lnTo>
                <a:pt x="1635191" y="1331943"/>
              </a:lnTo>
              <a:lnTo>
                <a:pt x="1635191" y="1478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7C895-69EC-46BB-90A3-08C89045A0B6}">
      <dsp:nvSpPr>
        <dsp:cNvPr id="0" name=""/>
        <dsp:cNvSpPr/>
      </dsp:nvSpPr>
      <dsp:spPr>
        <a:xfrm>
          <a:off x="4290246" y="2087114"/>
          <a:ext cx="167453" cy="1478497"/>
        </a:xfrm>
        <a:custGeom>
          <a:avLst/>
          <a:gdLst/>
          <a:ahLst/>
          <a:cxnLst/>
          <a:rect l="0" t="0" r="0" b="0"/>
          <a:pathLst>
            <a:path>
              <a:moveTo>
                <a:pt x="167453" y="0"/>
              </a:moveTo>
              <a:lnTo>
                <a:pt x="167453" y="1331943"/>
              </a:lnTo>
              <a:lnTo>
                <a:pt x="0" y="1331943"/>
              </a:lnTo>
              <a:lnTo>
                <a:pt x="0" y="1478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C1C70-5922-4AFA-945B-A3C9598B8722}">
      <dsp:nvSpPr>
        <dsp:cNvPr id="0" name=""/>
        <dsp:cNvSpPr/>
      </dsp:nvSpPr>
      <dsp:spPr>
        <a:xfrm>
          <a:off x="2496815" y="2087114"/>
          <a:ext cx="1960884" cy="1478497"/>
        </a:xfrm>
        <a:custGeom>
          <a:avLst/>
          <a:gdLst/>
          <a:ahLst/>
          <a:cxnLst/>
          <a:rect l="0" t="0" r="0" b="0"/>
          <a:pathLst>
            <a:path>
              <a:moveTo>
                <a:pt x="1960884" y="0"/>
              </a:moveTo>
              <a:lnTo>
                <a:pt x="1960884" y="1331943"/>
              </a:lnTo>
              <a:lnTo>
                <a:pt x="0" y="1331943"/>
              </a:lnTo>
              <a:lnTo>
                <a:pt x="0" y="1478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AF57B-E283-4717-9EFA-7B3A2AA3D440}">
      <dsp:nvSpPr>
        <dsp:cNvPr id="0" name=""/>
        <dsp:cNvSpPr/>
      </dsp:nvSpPr>
      <dsp:spPr>
        <a:xfrm>
          <a:off x="758441" y="2087114"/>
          <a:ext cx="3699258" cy="1478497"/>
        </a:xfrm>
        <a:custGeom>
          <a:avLst/>
          <a:gdLst/>
          <a:ahLst/>
          <a:cxnLst/>
          <a:rect l="0" t="0" r="0" b="0"/>
          <a:pathLst>
            <a:path>
              <a:moveTo>
                <a:pt x="3699258" y="0"/>
              </a:moveTo>
              <a:lnTo>
                <a:pt x="3699258" y="1331943"/>
              </a:lnTo>
              <a:lnTo>
                <a:pt x="0" y="1331943"/>
              </a:lnTo>
              <a:lnTo>
                <a:pt x="0" y="1478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26280-6460-43C8-9297-CF0D2F91E613}">
      <dsp:nvSpPr>
        <dsp:cNvPr id="0" name=""/>
        <dsp:cNvSpPr/>
      </dsp:nvSpPr>
      <dsp:spPr>
        <a:xfrm>
          <a:off x="3606220" y="1459026"/>
          <a:ext cx="1702959" cy="628088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863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 corporation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220" y="1459026"/>
        <a:ext cx="1702959" cy="628088"/>
      </dsp:txXfrm>
    </dsp:sp>
    <dsp:sp modelId="{0989769B-ADEF-440F-BA91-1841EF670C74}">
      <dsp:nvSpPr>
        <dsp:cNvPr id="0" name=""/>
        <dsp:cNvSpPr/>
      </dsp:nvSpPr>
      <dsp:spPr>
        <a:xfrm>
          <a:off x="4093770" y="1947539"/>
          <a:ext cx="1091788" cy="209362"/>
        </a:xfrm>
        <a:prstGeom prst="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093770" y="1947539"/>
        <a:ext cx="1091788" cy="209362"/>
      </dsp:txXfrm>
    </dsp:sp>
    <dsp:sp modelId="{DB669FE0-9B99-4789-96EC-C1DF6B63F383}">
      <dsp:nvSpPr>
        <dsp:cNvPr id="0" name=""/>
        <dsp:cNvSpPr/>
      </dsp:nvSpPr>
      <dsp:spPr>
        <a:xfrm>
          <a:off x="90921" y="3565612"/>
          <a:ext cx="1335038" cy="126596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86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Limited liability company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(LLC)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921" y="3565612"/>
        <a:ext cx="1335038" cy="1265962"/>
      </dsp:txXfrm>
    </dsp:sp>
    <dsp:sp modelId="{D576B9A8-FE18-423F-80C2-1A8C737E74B6}">
      <dsp:nvSpPr>
        <dsp:cNvPr id="0" name=""/>
        <dsp:cNvSpPr/>
      </dsp:nvSpPr>
      <dsp:spPr>
        <a:xfrm>
          <a:off x="394511" y="4663723"/>
          <a:ext cx="1091788" cy="209362"/>
        </a:xfrm>
        <a:prstGeom prst="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94511" y="4663723"/>
        <a:ext cx="1091788" cy="209362"/>
      </dsp:txXfrm>
    </dsp:sp>
    <dsp:sp modelId="{CC5EB842-8B8B-4C9A-8D5F-589250C0EAA5}">
      <dsp:nvSpPr>
        <dsp:cNvPr id="0" name=""/>
        <dsp:cNvSpPr/>
      </dsp:nvSpPr>
      <dsp:spPr>
        <a:xfrm>
          <a:off x="1753022" y="3565612"/>
          <a:ext cx="1487585" cy="1216330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863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Professional corporation (PC)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3022" y="3565612"/>
        <a:ext cx="1487585" cy="1216330"/>
      </dsp:txXfrm>
    </dsp:sp>
    <dsp:sp modelId="{80C3E636-D48F-4CDE-8CF3-7BA29D1AFD54}">
      <dsp:nvSpPr>
        <dsp:cNvPr id="0" name=""/>
        <dsp:cNvSpPr/>
      </dsp:nvSpPr>
      <dsp:spPr>
        <a:xfrm>
          <a:off x="2159271" y="4627983"/>
          <a:ext cx="1091788" cy="209362"/>
        </a:xfrm>
        <a:prstGeom prst="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159271" y="4627983"/>
        <a:ext cx="1091788" cy="209362"/>
      </dsp:txXfrm>
    </dsp:sp>
    <dsp:sp modelId="{9BFF0135-B251-4555-873A-AD0A88DEC6AB}">
      <dsp:nvSpPr>
        <dsp:cNvPr id="0" name=""/>
        <dsp:cNvSpPr/>
      </dsp:nvSpPr>
      <dsp:spPr>
        <a:xfrm>
          <a:off x="3600837" y="3565612"/>
          <a:ext cx="1378819" cy="1243615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863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Nonprofit corporation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0837" y="3565612"/>
        <a:ext cx="1378819" cy="1243615"/>
      </dsp:txXfrm>
    </dsp:sp>
    <dsp:sp modelId="{E48E364B-90CC-4E15-A141-B9FDB4FABDD5}">
      <dsp:nvSpPr>
        <dsp:cNvPr id="0" name=""/>
        <dsp:cNvSpPr/>
      </dsp:nvSpPr>
      <dsp:spPr>
        <a:xfrm>
          <a:off x="3885581" y="4615178"/>
          <a:ext cx="1091788" cy="209362"/>
        </a:xfrm>
        <a:prstGeom prst="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885581" y="4615178"/>
        <a:ext cx="1091788" cy="209362"/>
      </dsp:txXfrm>
    </dsp:sp>
    <dsp:sp modelId="{644A6718-D805-45E0-B234-A72D21F746D3}">
      <dsp:nvSpPr>
        <dsp:cNvPr id="0" name=""/>
        <dsp:cNvSpPr/>
      </dsp:nvSpPr>
      <dsp:spPr>
        <a:xfrm>
          <a:off x="5240259" y="3565612"/>
          <a:ext cx="1705264" cy="1299960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863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Public benefit corporation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(B corporation)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0259" y="3565612"/>
        <a:ext cx="1705264" cy="1299960"/>
      </dsp:txXfrm>
    </dsp:sp>
    <dsp:sp modelId="{0628CAB0-AF43-4A7C-80C4-AB55E022E903}">
      <dsp:nvSpPr>
        <dsp:cNvPr id="0" name=""/>
        <dsp:cNvSpPr/>
      </dsp:nvSpPr>
      <dsp:spPr>
        <a:xfrm>
          <a:off x="5759180" y="4671035"/>
          <a:ext cx="1091788" cy="209362"/>
        </a:xfrm>
        <a:prstGeom prst="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5759180" y="4671035"/>
        <a:ext cx="1091788" cy="209362"/>
      </dsp:txXfrm>
    </dsp:sp>
    <dsp:sp modelId="{CE01F148-8F64-4019-8B03-C084728D9E7E}">
      <dsp:nvSpPr>
        <dsp:cNvPr id="0" name=""/>
        <dsp:cNvSpPr/>
      </dsp:nvSpPr>
      <dsp:spPr>
        <a:xfrm>
          <a:off x="7268849" y="3565612"/>
          <a:ext cx="1555628" cy="1246265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86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Series limited liability company (SLLC)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68849" y="3565612"/>
        <a:ext cx="1555628" cy="1246265"/>
      </dsp:txXfrm>
    </dsp:sp>
    <dsp:sp modelId="{6499B709-6027-4C99-A153-6DDBF458AD08}">
      <dsp:nvSpPr>
        <dsp:cNvPr id="0" name=""/>
        <dsp:cNvSpPr/>
      </dsp:nvSpPr>
      <dsp:spPr>
        <a:xfrm>
          <a:off x="7682734" y="4664305"/>
          <a:ext cx="1091788" cy="209362"/>
        </a:xfrm>
        <a:prstGeom prst="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7682734" y="4664305"/>
        <a:ext cx="1091788" cy="209362"/>
      </dsp:txXfrm>
    </dsp:sp>
    <dsp:sp modelId="{8C3489CE-F455-484B-A252-10E9CDC8CE76}">
      <dsp:nvSpPr>
        <dsp:cNvPr id="0" name=""/>
        <dsp:cNvSpPr/>
      </dsp:nvSpPr>
      <dsp:spPr>
        <a:xfrm>
          <a:off x="2193173" y="2450010"/>
          <a:ext cx="2117972" cy="822494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863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Subchapter S corporation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3173" y="2450010"/>
        <a:ext cx="2117972" cy="822494"/>
      </dsp:txXfrm>
    </dsp:sp>
    <dsp:sp modelId="{366FD941-638E-4149-B301-DCFF9E115139}">
      <dsp:nvSpPr>
        <dsp:cNvPr id="0" name=""/>
        <dsp:cNvSpPr/>
      </dsp:nvSpPr>
      <dsp:spPr>
        <a:xfrm>
          <a:off x="2950058" y="3130505"/>
          <a:ext cx="1091788" cy="209362"/>
        </a:xfrm>
        <a:prstGeom prst="rect">
          <a:avLst/>
        </a:prstGeom>
        <a:solidFill>
          <a:srgbClr val="00CC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950058" y="3130505"/>
        <a:ext cx="1091788" cy="2093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225614-4EFB-47F7-BCCD-28C6C2F15E08}">
      <dsp:nvSpPr>
        <dsp:cNvPr id="0" name=""/>
        <dsp:cNvSpPr/>
      </dsp:nvSpPr>
      <dsp:spPr>
        <a:xfrm>
          <a:off x="2427575" y="2245945"/>
          <a:ext cx="2415640" cy="1331636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</a:t>
          </a:r>
          <a:br>
            <a:rPr lang="en-US" sz="2300" kern="1200" dirty="0" smtClean="0"/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Assure</a:t>
          </a:r>
          <a:r>
            <a:rPr lang="en-US" sz="2300" kern="1200" dirty="0" smtClean="0"/>
            <a:t> </a:t>
          </a:r>
          <a:br>
            <a:rPr lang="en-US" sz="2300" kern="1200" dirty="0" smtClean="0"/>
          </a:br>
          <a:r>
            <a:rPr lang="en-US" sz="2300" kern="1200" dirty="0" smtClean="0"/>
            <a:t>work</a:t>
          </a:r>
          <a:endParaRPr lang="en-US" sz="2300" kern="1200" dirty="0"/>
        </a:p>
      </dsp:txBody>
      <dsp:txXfrm>
        <a:off x="2427575" y="2245945"/>
        <a:ext cx="2415640" cy="1331636"/>
      </dsp:txXfrm>
    </dsp:sp>
    <dsp:sp modelId="{4A1FE437-E5F6-47AF-B2DF-439ACE36376A}">
      <dsp:nvSpPr>
        <dsp:cNvPr id="0" name=""/>
        <dsp:cNvSpPr/>
      </dsp:nvSpPr>
      <dsp:spPr>
        <a:xfrm rot="16200000">
          <a:off x="3192858" y="1803408"/>
          <a:ext cx="8850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073" y="0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5CB41-E9D6-42B0-B56B-6FC94E363B2D}">
      <dsp:nvSpPr>
        <dsp:cNvPr id="0" name=""/>
        <dsp:cNvSpPr/>
      </dsp:nvSpPr>
      <dsp:spPr>
        <a:xfrm>
          <a:off x="2269676" y="193257"/>
          <a:ext cx="2731438" cy="1167614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Avoid misunderstanding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9676" y="193257"/>
        <a:ext cx="2731438" cy="1167614"/>
      </dsp:txXfrm>
    </dsp:sp>
    <dsp:sp modelId="{2FF55E56-7439-4DF9-9255-422E18B1E517}">
      <dsp:nvSpPr>
        <dsp:cNvPr id="0" name=""/>
        <dsp:cNvSpPr/>
      </dsp:nvSpPr>
      <dsp:spPr>
        <a:xfrm rot="2160081">
          <a:off x="4517688" y="3682470"/>
          <a:ext cx="3568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884" y="0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72A16-7BA8-41D2-B661-F890A24E9FCC}">
      <dsp:nvSpPr>
        <dsp:cNvPr id="0" name=""/>
        <dsp:cNvSpPr/>
      </dsp:nvSpPr>
      <dsp:spPr>
        <a:xfrm>
          <a:off x="4469128" y="3787359"/>
          <a:ext cx="2408539" cy="1210344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Avoid 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liability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9128" y="3787359"/>
        <a:ext cx="2408539" cy="1210344"/>
      </dsp:txXfrm>
    </dsp:sp>
    <dsp:sp modelId="{9D0C430B-EF53-4487-86F2-99506B7DC765}">
      <dsp:nvSpPr>
        <dsp:cNvPr id="0" name=""/>
        <dsp:cNvSpPr/>
      </dsp:nvSpPr>
      <dsp:spPr>
        <a:xfrm rot="8605605">
          <a:off x="2307068" y="3719985"/>
          <a:ext cx="4779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986" y="0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99BC7-228A-4294-96AF-C380DF590AEA}">
      <dsp:nvSpPr>
        <dsp:cNvPr id="0" name=""/>
        <dsp:cNvSpPr/>
      </dsp:nvSpPr>
      <dsp:spPr>
        <a:xfrm>
          <a:off x="361346" y="3862389"/>
          <a:ext cx="2472121" cy="1122882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Assure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payment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346" y="3862389"/>
        <a:ext cx="2472121" cy="112288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616821-8EAB-4706-85F2-80F659CCAC67}">
      <dsp:nvSpPr>
        <dsp:cNvPr id="0" name=""/>
        <dsp:cNvSpPr/>
      </dsp:nvSpPr>
      <dsp:spPr>
        <a:xfrm>
          <a:off x="569487" y="465"/>
          <a:ext cx="6650317" cy="6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569487" y="465"/>
        <a:ext cx="6650317" cy="604574"/>
      </dsp:txXfrm>
    </dsp:sp>
    <dsp:sp modelId="{76EECAF2-FB72-4B9E-82A0-44EAFB0B7256}">
      <dsp:nvSpPr>
        <dsp:cNvPr id="0" name=""/>
        <dsp:cNvSpPr/>
      </dsp:nvSpPr>
      <dsp:spPr>
        <a:xfrm>
          <a:off x="569487" y="605039"/>
          <a:ext cx="886709" cy="14778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6A0C8-2B78-4C08-9493-F0D0C3DDF19C}">
      <dsp:nvSpPr>
        <dsp:cNvPr id="0" name=""/>
        <dsp:cNvSpPr/>
      </dsp:nvSpPr>
      <dsp:spPr>
        <a:xfrm>
          <a:off x="1507920" y="605039"/>
          <a:ext cx="886709" cy="147784"/>
        </a:xfrm>
        <a:prstGeom prst="parallelogram">
          <a:avLst>
            <a:gd name="adj" fmla="val 14084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F3BE3-C6D4-4512-B6B9-500FB01B6C2A}">
      <dsp:nvSpPr>
        <dsp:cNvPr id="0" name=""/>
        <dsp:cNvSpPr/>
      </dsp:nvSpPr>
      <dsp:spPr>
        <a:xfrm>
          <a:off x="2446354" y="605039"/>
          <a:ext cx="886709" cy="14778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37D6D-8246-4FAC-9355-B69DB109AC6C}">
      <dsp:nvSpPr>
        <dsp:cNvPr id="0" name=""/>
        <dsp:cNvSpPr/>
      </dsp:nvSpPr>
      <dsp:spPr>
        <a:xfrm>
          <a:off x="3384788" y="605039"/>
          <a:ext cx="886709" cy="147784"/>
        </a:xfrm>
        <a:prstGeom prst="parallelogram">
          <a:avLst>
            <a:gd name="adj" fmla="val 14084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38F3E-7A12-4817-8648-7E931F138807}">
      <dsp:nvSpPr>
        <dsp:cNvPr id="0" name=""/>
        <dsp:cNvSpPr/>
      </dsp:nvSpPr>
      <dsp:spPr>
        <a:xfrm>
          <a:off x="4323222" y="605039"/>
          <a:ext cx="886709" cy="14778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982DE-18FF-463E-B6EA-46F726CABA99}">
      <dsp:nvSpPr>
        <dsp:cNvPr id="0" name=""/>
        <dsp:cNvSpPr/>
      </dsp:nvSpPr>
      <dsp:spPr>
        <a:xfrm>
          <a:off x="5261655" y="605039"/>
          <a:ext cx="886709" cy="147784"/>
        </a:xfrm>
        <a:prstGeom prst="parallelogram">
          <a:avLst>
            <a:gd name="adj" fmla="val 14084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80EB9-E7A2-48C2-A04D-AF18E9DE3420}">
      <dsp:nvSpPr>
        <dsp:cNvPr id="0" name=""/>
        <dsp:cNvSpPr/>
      </dsp:nvSpPr>
      <dsp:spPr>
        <a:xfrm>
          <a:off x="6200089" y="605039"/>
          <a:ext cx="886709" cy="14778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38C75-1885-4069-BC64-88FB9727EC4E}">
      <dsp:nvSpPr>
        <dsp:cNvPr id="0" name=""/>
        <dsp:cNvSpPr/>
      </dsp:nvSpPr>
      <dsp:spPr>
        <a:xfrm>
          <a:off x="535836" y="865763"/>
          <a:ext cx="6650317" cy="882309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 (employer, employees)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836" y="865763"/>
        <a:ext cx="6650317" cy="882309"/>
      </dsp:txXfrm>
    </dsp:sp>
    <dsp:sp modelId="{6FB5E2D4-F75A-403C-B582-9344C727D3ED}">
      <dsp:nvSpPr>
        <dsp:cNvPr id="0" name=""/>
        <dsp:cNvSpPr/>
      </dsp:nvSpPr>
      <dsp:spPr>
        <a:xfrm>
          <a:off x="569487" y="1721906"/>
          <a:ext cx="1556174" cy="1231540"/>
        </a:xfrm>
        <a:prstGeom prst="chevron">
          <a:avLst>
            <a:gd name="adj" fmla="val 7061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EB32C-2717-404A-A966-444EBF176AD5}">
      <dsp:nvSpPr>
        <dsp:cNvPr id="0" name=""/>
        <dsp:cNvSpPr/>
      </dsp:nvSpPr>
      <dsp:spPr>
        <a:xfrm>
          <a:off x="1504226" y="1721906"/>
          <a:ext cx="1556174" cy="123154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840B1-358A-453B-9B56-C43905F29B36}">
      <dsp:nvSpPr>
        <dsp:cNvPr id="0" name=""/>
        <dsp:cNvSpPr/>
      </dsp:nvSpPr>
      <dsp:spPr>
        <a:xfrm>
          <a:off x="2439704" y="1721906"/>
          <a:ext cx="1556174" cy="1231540"/>
        </a:xfrm>
        <a:prstGeom prst="chevron">
          <a:avLst>
            <a:gd name="adj" fmla="val 7061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1C192-A117-47C0-8986-96A6AC19B097}">
      <dsp:nvSpPr>
        <dsp:cNvPr id="0" name=""/>
        <dsp:cNvSpPr/>
      </dsp:nvSpPr>
      <dsp:spPr>
        <a:xfrm>
          <a:off x="3374443" y="1721906"/>
          <a:ext cx="1556174" cy="123154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1728C-686B-4960-BD9C-A657C43E1532}">
      <dsp:nvSpPr>
        <dsp:cNvPr id="0" name=""/>
        <dsp:cNvSpPr/>
      </dsp:nvSpPr>
      <dsp:spPr>
        <a:xfrm>
          <a:off x="4309921" y="1721906"/>
          <a:ext cx="1556174" cy="1231540"/>
        </a:xfrm>
        <a:prstGeom prst="chevron">
          <a:avLst>
            <a:gd name="adj" fmla="val 7061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35E0-74D3-4FD1-BEB5-18AA81A64849}">
      <dsp:nvSpPr>
        <dsp:cNvPr id="0" name=""/>
        <dsp:cNvSpPr/>
      </dsp:nvSpPr>
      <dsp:spPr>
        <a:xfrm>
          <a:off x="5244660" y="1721906"/>
          <a:ext cx="1556174" cy="123154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29588-0C1A-4C11-96D4-46318C9FC4DD}">
      <dsp:nvSpPr>
        <dsp:cNvPr id="0" name=""/>
        <dsp:cNvSpPr/>
      </dsp:nvSpPr>
      <dsp:spPr>
        <a:xfrm>
          <a:off x="6180138" y="1721906"/>
          <a:ext cx="1556174" cy="1231540"/>
        </a:xfrm>
        <a:prstGeom prst="chevron">
          <a:avLst>
            <a:gd name="adj" fmla="val 7061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5EF3E-23A9-4547-AF0B-CC1E3FA1F4EE}">
      <dsp:nvSpPr>
        <dsp:cNvPr id="0" name=""/>
        <dsp:cNvSpPr/>
      </dsp:nvSpPr>
      <dsp:spPr>
        <a:xfrm>
          <a:off x="569487" y="1845060"/>
          <a:ext cx="6736771" cy="985232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real estate (real estate agents)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487" y="1845060"/>
        <a:ext cx="6736771" cy="985232"/>
      </dsp:txXfrm>
    </dsp:sp>
    <dsp:sp modelId="{5119C9B2-7DFB-44C8-92AB-05D01A5994F0}">
      <dsp:nvSpPr>
        <dsp:cNvPr id="0" name=""/>
        <dsp:cNvSpPr/>
      </dsp:nvSpPr>
      <dsp:spPr>
        <a:xfrm>
          <a:off x="569487" y="3040220"/>
          <a:ext cx="6650317" cy="604574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financial services (stock brokers, insurance agents)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487" y="3040220"/>
        <a:ext cx="6650317" cy="604574"/>
      </dsp:txXfrm>
    </dsp:sp>
    <dsp:sp modelId="{27867CDB-0BD2-4592-836C-E6DFF895E6AE}">
      <dsp:nvSpPr>
        <dsp:cNvPr id="0" name=""/>
        <dsp:cNvSpPr/>
      </dsp:nvSpPr>
      <dsp:spPr>
        <a:xfrm>
          <a:off x="569487" y="3644794"/>
          <a:ext cx="1556174" cy="1231540"/>
        </a:xfrm>
        <a:prstGeom prst="chevron">
          <a:avLst>
            <a:gd name="adj" fmla="val 7061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0ECF5-389A-4D4F-A540-983ACB4F4248}">
      <dsp:nvSpPr>
        <dsp:cNvPr id="0" name=""/>
        <dsp:cNvSpPr/>
      </dsp:nvSpPr>
      <dsp:spPr>
        <a:xfrm>
          <a:off x="1504226" y="3644794"/>
          <a:ext cx="1556174" cy="123154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BC319-5AFD-490B-89E3-AAF25799269A}">
      <dsp:nvSpPr>
        <dsp:cNvPr id="0" name=""/>
        <dsp:cNvSpPr/>
      </dsp:nvSpPr>
      <dsp:spPr>
        <a:xfrm>
          <a:off x="2439704" y="3644794"/>
          <a:ext cx="1556174" cy="1231540"/>
        </a:xfrm>
        <a:prstGeom prst="chevron">
          <a:avLst>
            <a:gd name="adj" fmla="val 7061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0AE8C-D28E-4470-B309-EAF9ABABA12A}">
      <dsp:nvSpPr>
        <dsp:cNvPr id="0" name=""/>
        <dsp:cNvSpPr/>
      </dsp:nvSpPr>
      <dsp:spPr>
        <a:xfrm>
          <a:off x="3374443" y="3644794"/>
          <a:ext cx="1556174" cy="123154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2CD6F-0167-4BEA-A4FE-AECDE5AD8570}">
      <dsp:nvSpPr>
        <dsp:cNvPr id="0" name=""/>
        <dsp:cNvSpPr/>
      </dsp:nvSpPr>
      <dsp:spPr>
        <a:xfrm>
          <a:off x="4309921" y="3644794"/>
          <a:ext cx="1556174" cy="1231540"/>
        </a:xfrm>
        <a:prstGeom prst="chevron">
          <a:avLst>
            <a:gd name="adj" fmla="val 7061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D43A0-7412-4586-9EC0-AF82807F6E1C}">
      <dsp:nvSpPr>
        <dsp:cNvPr id="0" name=""/>
        <dsp:cNvSpPr/>
      </dsp:nvSpPr>
      <dsp:spPr>
        <a:xfrm>
          <a:off x="5244660" y="3644794"/>
          <a:ext cx="1556174" cy="123154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7A26B-94CD-474B-A2E8-2367030A93F1}">
      <dsp:nvSpPr>
        <dsp:cNvPr id="0" name=""/>
        <dsp:cNvSpPr/>
      </dsp:nvSpPr>
      <dsp:spPr>
        <a:xfrm>
          <a:off x="6180138" y="3644794"/>
          <a:ext cx="1556174" cy="1231540"/>
        </a:xfrm>
        <a:prstGeom prst="chevron">
          <a:avLst>
            <a:gd name="adj" fmla="val 70610"/>
          </a:avLst>
        </a:prstGeom>
        <a:solidFill>
          <a:srgbClr val="00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3EC1F-F51F-4C3D-A8FE-BCA4F9EE5D33}">
      <dsp:nvSpPr>
        <dsp:cNvPr id="0" name=""/>
        <dsp:cNvSpPr/>
      </dsp:nvSpPr>
      <dsp:spPr>
        <a:xfrm>
          <a:off x="569487" y="3767948"/>
          <a:ext cx="6736771" cy="985232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promotion (modeling, acting, music, publishing, and  </a:t>
          </a:r>
          <a:b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sports agents)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487" y="3767948"/>
        <a:ext cx="6736771" cy="98523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8750C-3202-45FF-90FE-6F9761DCAA46}">
      <dsp:nvSpPr>
        <dsp:cNvPr id="0" name=""/>
        <dsp:cNvSpPr/>
      </dsp:nvSpPr>
      <dsp:spPr>
        <a:xfrm rot="16200000">
          <a:off x="1362" y="864803"/>
          <a:ext cx="3451993" cy="3451993"/>
        </a:xfrm>
        <a:prstGeom prst="downArrow">
          <a:avLst>
            <a:gd name="adj1" fmla="val 50000"/>
            <a:gd name="adj2" fmla="val 35000"/>
          </a:avLst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Work-made-for-hire</a:t>
          </a:r>
          <a:endParaRPr lang="en-US" sz="3600" kern="1200" dirty="0"/>
        </a:p>
      </dsp:txBody>
      <dsp:txXfrm rot="16200000">
        <a:off x="1362" y="864803"/>
        <a:ext cx="3451993" cy="3451993"/>
      </dsp:txXfrm>
    </dsp:sp>
    <dsp:sp modelId="{5328DE74-1E01-43C3-97F3-225687730B16}">
      <dsp:nvSpPr>
        <dsp:cNvPr id="0" name=""/>
        <dsp:cNvSpPr/>
      </dsp:nvSpPr>
      <dsp:spPr>
        <a:xfrm rot="5400000">
          <a:off x="3709443" y="864803"/>
          <a:ext cx="3451993" cy="3451993"/>
        </a:xfrm>
        <a:prstGeom prst="downArrow">
          <a:avLst>
            <a:gd name="adj1" fmla="val 50000"/>
            <a:gd name="adj2" fmla="val 35000"/>
          </a:avLst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All rights</a:t>
          </a:r>
          <a:endParaRPr lang="en-US" sz="3600" kern="1200" dirty="0"/>
        </a:p>
      </dsp:txBody>
      <dsp:txXfrm rot="5400000">
        <a:off x="3709443" y="864803"/>
        <a:ext cx="3451993" cy="345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U.S. businesses are sole proprietorships.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044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protection is offered for both unpublished and published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576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protection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offered for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unpublished and published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576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for an additional fee for each additional set of rights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2961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long as you pay the premiums on your fire insurance policy, you will not have to worry as much about losing your restaurant to a fire.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3474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if some fires do take place, the cost of insurance paid out to a few policyholders has been covered by the premiums paid by many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2699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Such regulations can completely change your potential business operations.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438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80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shareholders who own the stock own the corporation in proportion to the number of their shares.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940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" dirty="0" smtClean="0"/>
          </a:p>
          <a:p>
            <a:r>
              <a:rPr lang="en-US" dirty="0" smtClean="0"/>
              <a:t>If  they don’t follow the contractual agreement, they risk being sued and penalized according to the contract terms, or in a court of law.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944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debtor fails to file on time, creditors or any other parties involved may submit a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896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all assets are subject to liquidation in a Chapter 7 bankruptcy.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87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Repayment typically occurs over a three- to five-year period, and the filer can retain individual property.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91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company uses a trademark so that people will recognize its products instantly, without having to read the company name—or even having to think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917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11-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200053"/>
            <a:ext cx="3352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11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</a:rPr>
              <a:t>Addressing Legal Issues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and Managing Risk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Steps to Registering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your registration is completed satisfactorily, you will pay the </a:t>
            </a:r>
            <a:r>
              <a:rPr lang="en-US" dirty="0" smtClean="0"/>
              <a:t>required fee.</a:t>
            </a:r>
          </a:p>
          <a:p>
            <a:endParaRPr lang="en-US" sz="500" dirty="0" smtClean="0"/>
          </a:p>
          <a:p>
            <a:r>
              <a:rPr lang="en-US" dirty="0" smtClean="0"/>
              <a:t>You </a:t>
            </a:r>
            <a:r>
              <a:rPr lang="en-US" dirty="0"/>
              <a:t>may be asked to take the form to a </a:t>
            </a:r>
            <a:r>
              <a:rPr lang="en-US" b="1" dirty="0"/>
              <a:t>notary</a:t>
            </a:r>
            <a:r>
              <a:rPr lang="en-US" dirty="0"/>
              <a:t>, an individual </a:t>
            </a:r>
            <a:r>
              <a:rPr lang="en-US" dirty="0" smtClean="0"/>
              <a:t>who has </a:t>
            </a:r>
            <a:r>
              <a:rPr lang="en-US" dirty="0"/>
              <a:t>been given the authority by the state to witness the signing </a:t>
            </a:r>
            <a:r>
              <a:rPr lang="en-US" dirty="0" smtClean="0"/>
              <a:t>of documents</a:t>
            </a:r>
            <a:r>
              <a:rPr lang="en-US" dirty="0"/>
              <a:t>, to have it </a:t>
            </a:r>
            <a:r>
              <a:rPr lang="en-US" i="1" dirty="0"/>
              <a:t>notarized </a:t>
            </a:r>
            <a:r>
              <a:rPr lang="en-US" dirty="0"/>
              <a:t>and then brought back to the </a:t>
            </a:r>
            <a:r>
              <a:rPr lang="en-US" dirty="0" smtClean="0"/>
              <a:t>registration office.</a:t>
            </a: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n</a:t>
            </a:r>
            <a:r>
              <a:rPr lang="en-US" dirty="0" smtClean="0">
                <a:solidFill>
                  <a:srgbClr val="FF6600"/>
                </a:solidFill>
              </a:rPr>
              <a:t>otary - </a:t>
            </a:r>
            <a:r>
              <a:rPr lang="en-US" dirty="0"/>
              <a:t>a person who </a:t>
            </a:r>
            <a:r>
              <a:rPr lang="en-US" dirty="0" smtClean="0"/>
              <a:t>has been </a:t>
            </a:r>
            <a:r>
              <a:rPr lang="en-US" dirty="0"/>
              <a:t>authorized by the </a:t>
            </a:r>
            <a:r>
              <a:rPr lang="en-US" dirty="0" smtClean="0"/>
              <a:t>state to </a:t>
            </a:r>
            <a:r>
              <a:rPr lang="en-US" dirty="0"/>
              <a:t>witness the signing </a:t>
            </a:r>
            <a:r>
              <a:rPr lang="en-US" dirty="0" smtClean="0"/>
              <a:t>of documents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60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partnership -</a:t>
            </a:r>
            <a:r>
              <a:rPr lang="en-US" b="1" dirty="0" smtClean="0"/>
              <a:t> </a:t>
            </a:r>
            <a:r>
              <a:rPr lang="en-US" dirty="0"/>
              <a:t>a business </a:t>
            </a:r>
            <a:r>
              <a:rPr lang="en-US" dirty="0" smtClean="0"/>
              <a:t>with two </a:t>
            </a:r>
            <a:r>
              <a:rPr lang="en-US" dirty="0"/>
              <a:t>or more owners that </a:t>
            </a:r>
            <a:r>
              <a:rPr lang="en-US" dirty="0" smtClean="0"/>
              <a:t>make decisions </a:t>
            </a:r>
            <a:r>
              <a:rPr lang="en-US" dirty="0"/>
              <a:t>for the </a:t>
            </a:r>
            <a:r>
              <a:rPr lang="en-US" dirty="0" smtClean="0"/>
              <a:t>business together </a:t>
            </a:r>
            <a:r>
              <a:rPr lang="en-US" dirty="0"/>
              <a:t>and share the profits</a:t>
            </a:r>
            <a:r>
              <a:rPr lang="en-US" dirty="0" smtClean="0"/>
              <a:t>, losses</a:t>
            </a:r>
            <a:r>
              <a:rPr lang="en-US" dirty="0"/>
              <a:t>, assets, and liabilities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limited </a:t>
            </a:r>
            <a:r>
              <a:rPr lang="en-US" dirty="0" smtClean="0">
                <a:solidFill>
                  <a:srgbClr val="FF6600"/>
                </a:solidFill>
              </a:rPr>
              <a:t>partnership -</a:t>
            </a:r>
            <a:r>
              <a:rPr lang="en-US" b="1" dirty="0" smtClean="0"/>
              <a:t> </a:t>
            </a:r>
            <a:r>
              <a:rPr lang="en-US" dirty="0" smtClean="0"/>
              <a:t>business </a:t>
            </a:r>
            <a:r>
              <a:rPr lang="en-US" dirty="0"/>
              <a:t>partnership </a:t>
            </a:r>
            <a:r>
              <a:rPr lang="en-US" dirty="0" smtClean="0"/>
              <a:t>wherein there </a:t>
            </a:r>
            <a:r>
              <a:rPr lang="en-US" dirty="0"/>
              <a:t>is a general partner </a:t>
            </a:r>
            <a:r>
              <a:rPr lang="en-US" dirty="0" smtClean="0"/>
              <a:t>with unlimited </a:t>
            </a:r>
            <a:r>
              <a:rPr lang="en-US" dirty="0"/>
              <a:t>liability, and one </a:t>
            </a:r>
            <a:r>
              <a:rPr lang="en-US" dirty="0" smtClean="0"/>
              <a:t>or more </a:t>
            </a:r>
            <a:r>
              <a:rPr lang="en-US" dirty="0"/>
              <a:t>limited partners with </a:t>
            </a:r>
            <a:r>
              <a:rPr lang="en-US" dirty="0" smtClean="0"/>
              <a:t>no official </a:t>
            </a:r>
            <a:r>
              <a:rPr lang="en-US" dirty="0"/>
              <a:t>input in daily </a:t>
            </a:r>
            <a:r>
              <a:rPr lang="en-US" dirty="0" smtClean="0"/>
              <a:t>operations, and </a:t>
            </a:r>
            <a:r>
              <a:rPr lang="en-US" dirty="0"/>
              <a:t>limited liability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48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Partnership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44958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in a sole proprietorship, partners face unlimited liability in any lawsuits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This </a:t>
            </a:r>
            <a:r>
              <a:rPr lang="en-US" dirty="0"/>
              <a:t>means that </a:t>
            </a:r>
            <a:r>
              <a:rPr lang="en-US" i="1" dirty="0"/>
              <a:t>each </a:t>
            </a:r>
            <a:r>
              <a:rPr lang="en-US" dirty="0"/>
              <a:t>partner can be held responsible for paying debts </a:t>
            </a:r>
            <a:r>
              <a:rPr lang="en-US" dirty="0" smtClean="0"/>
              <a:t>or judgments</a:t>
            </a:r>
            <a:r>
              <a:rPr lang="en-US" dirty="0"/>
              <a:t>, even those incurred by other partners without their </a:t>
            </a:r>
            <a:r>
              <a:rPr lang="en-US" dirty="0" smtClean="0"/>
              <a:t>knowledge or </a:t>
            </a:r>
            <a:r>
              <a:rPr lang="en-US" dirty="0"/>
              <a:t>agreement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One or more </a:t>
            </a:r>
            <a:r>
              <a:rPr lang="en-US" i="1" dirty="0"/>
              <a:t>general </a:t>
            </a:r>
            <a:r>
              <a:rPr lang="en-US" dirty="0"/>
              <a:t>partners manage the company and </a:t>
            </a:r>
            <a:r>
              <a:rPr lang="en-US" dirty="0" smtClean="0"/>
              <a:t>assume legal </a:t>
            </a:r>
            <a:r>
              <a:rPr lang="en-US" dirty="0"/>
              <a:t>liability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There </a:t>
            </a:r>
            <a:r>
              <a:rPr lang="en-US" dirty="0"/>
              <a:t>must be at least one general partner who will be </a:t>
            </a:r>
            <a:r>
              <a:rPr lang="en-US" dirty="0" smtClean="0"/>
              <a:t>liable for </a:t>
            </a:r>
            <a:r>
              <a:rPr lang="en-US" dirty="0"/>
              <a:t>all partnership debts.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08409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3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corporation - </a:t>
            </a:r>
            <a:r>
              <a:rPr lang="en-US" dirty="0"/>
              <a:t>a legal </a:t>
            </a:r>
            <a:r>
              <a:rPr lang="en-US" dirty="0" smtClean="0"/>
              <a:t>entity composed </a:t>
            </a:r>
            <a:r>
              <a:rPr lang="en-US" dirty="0"/>
              <a:t>of </a:t>
            </a:r>
            <a:r>
              <a:rPr lang="en-US" dirty="0" smtClean="0"/>
              <a:t>stockholders under </a:t>
            </a:r>
            <a:r>
              <a:rPr lang="en-US" dirty="0"/>
              <a:t>a common name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A corporation has rights and responsibilities under the law, and it </a:t>
            </a:r>
            <a:r>
              <a:rPr lang="en-US" dirty="0" smtClean="0"/>
              <a:t>can buy </a:t>
            </a:r>
            <a:r>
              <a:rPr lang="en-US" dirty="0"/>
              <a:t>and sell property, enter into leases and contracts, and be prosecuted.</a:t>
            </a:r>
          </a:p>
          <a:p>
            <a:endParaRPr lang="en-US" sz="500" dirty="0" smtClean="0"/>
          </a:p>
          <a:p>
            <a:r>
              <a:rPr lang="en-US" dirty="0" smtClean="0"/>
              <a:t>Corporations </a:t>
            </a:r>
            <a:r>
              <a:rPr lang="en-US" dirty="0"/>
              <a:t>issue stock that is divided among the founders and sold </a:t>
            </a:r>
            <a:r>
              <a:rPr lang="en-US" dirty="0" smtClean="0"/>
              <a:t>to investors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These </a:t>
            </a:r>
            <a:r>
              <a:rPr lang="en-US" i="1" dirty="0"/>
              <a:t>shareholders </a:t>
            </a:r>
            <a:r>
              <a:rPr lang="en-US" dirty="0"/>
              <a:t>then elect a board of directors that is </a:t>
            </a:r>
            <a:r>
              <a:rPr lang="en-US" dirty="0" smtClean="0"/>
              <a:t>responsible for </a:t>
            </a:r>
            <a:r>
              <a:rPr lang="en-US" dirty="0"/>
              <a:t>representing their interests in the management of the company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808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Advantages of a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corporate legal structure offers key advantages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54884"/>
              </p:ext>
            </p:extLst>
          </p:nvPr>
        </p:nvGraphicFramePr>
        <p:xfrm>
          <a:off x="1524000" y="1828800"/>
          <a:ext cx="6324600" cy="4343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4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Disadvantages </a:t>
            </a:r>
            <a:r>
              <a:rPr lang="en-US" b="1" dirty="0"/>
              <a:t>of a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corporate legal structure offers key </a:t>
            </a:r>
            <a:r>
              <a:rPr lang="en-US" dirty="0" smtClean="0"/>
              <a:t>disadvantages: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711167"/>
              </p:ext>
            </p:extLst>
          </p:nvPr>
        </p:nvGraphicFramePr>
        <p:xfrm>
          <a:off x="1524000" y="1752600"/>
          <a:ext cx="6172200" cy="441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1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several types of corporations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169820"/>
              </p:ext>
            </p:extLst>
          </p:nvPr>
        </p:nvGraphicFramePr>
        <p:xfrm>
          <a:off x="228600" y="152400"/>
          <a:ext cx="8915400" cy="6324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80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684663"/>
            <a:ext cx="8827827" cy="617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several types of corporations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b="1" dirty="0"/>
              <a:t>C corporation. </a:t>
            </a:r>
            <a:r>
              <a:rPr lang="en-US" dirty="0"/>
              <a:t>Most large companies and many smaller ones </a:t>
            </a:r>
            <a:r>
              <a:rPr lang="en-US" dirty="0" smtClean="0"/>
              <a:t>are C </a:t>
            </a:r>
            <a:r>
              <a:rPr lang="en-US" dirty="0"/>
              <a:t>corporations. They sell ownership as shares of stock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b="1" dirty="0" smtClean="0"/>
              <a:t>Subchapter </a:t>
            </a:r>
            <a:r>
              <a:rPr lang="en-US" b="1" dirty="0"/>
              <a:t>S corporation</a:t>
            </a:r>
            <a:r>
              <a:rPr lang="en-US" b="1" i="1" dirty="0"/>
              <a:t>. </a:t>
            </a:r>
            <a:r>
              <a:rPr lang="en-US" dirty="0"/>
              <a:t>This type of corporation has a limit </a:t>
            </a:r>
            <a:r>
              <a:rPr lang="en-US" dirty="0" smtClean="0"/>
              <a:t>of 100 stockholders.</a:t>
            </a:r>
          </a:p>
          <a:p>
            <a:endParaRPr lang="en-US" sz="500" dirty="0" smtClean="0"/>
          </a:p>
          <a:p>
            <a:r>
              <a:rPr lang="en-US" b="1" dirty="0"/>
              <a:t>Professional corporation (PC). </a:t>
            </a:r>
            <a:r>
              <a:rPr lang="en-US" dirty="0"/>
              <a:t>Medical practices, engineering firms</a:t>
            </a:r>
            <a:r>
              <a:rPr lang="en-US" dirty="0" smtClean="0"/>
              <a:t>, law </a:t>
            </a:r>
            <a:r>
              <a:rPr lang="en-US" dirty="0"/>
              <a:t>firms, accounting firms, and certain other professions can </a:t>
            </a:r>
            <a:r>
              <a:rPr lang="en-US" dirty="0" smtClean="0"/>
              <a:t>form professional </a:t>
            </a:r>
            <a:r>
              <a:rPr lang="en-US" dirty="0"/>
              <a:t>corporations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b="1" i="1" dirty="0"/>
              <a:t>Nonprofit corporation. </a:t>
            </a:r>
            <a:r>
              <a:rPr lang="en-US" dirty="0"/>
              <a:t>A nonprofit corporation is not set up </a:t>
            </a:r>
            <a:r>
              <a:rPr lang="en-US" dirty="0" smtClean="0"/>
              <a:t>for the </a:t>
            </a:r>
            <a:r>
              <a:rPr lang="en-US" dirty="0"/>
              <a:t>purposes of shareholder financial gain, but rather with a </a:t>
            </a:r>
            <a:r>
              <a:rPr lang="en-US" dirty="0" smtClean="0"/>
              <a:t>specific mission </a:t>
            </a:r>
            <a:r>
              <a:rPr lang="en-US" dirty="0"/>
              <a:t>to improve society.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85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3263"/>
            <a:ext cx="8915401" cy="6173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 smtClean="0"/>
          </a:p>
          <a:p>
            <a:r>
              <a:rPr lang="en-US" b="1" dirty="0"/>
              <a:t>Public benefit corporation (B corporation). </a:t>
            </a:r>
            <a:r>
              <a:rPr lang="en-US" dirty="0"/>
              <a:t>This form of </a:t>
            </a:r>
            <a:r>
              <a:rPr lang="en-US" dirty="0" smtClean="0"/>
              <a:t>company explicitly </a:t>
            </a:r>
            <a:r>
              <a:rPr lang="en-US" dirty="0"/>
              <a:t>includes a civic or environmental benefit in its charter</a:t>
            </a:r>
            <a:r>
              <a:rPr lang="en-US" dirty="0" smtClean="0"/>
              <a:t>, in </a:t>
            </a:r>
            <a:r>
              <a:rPr lang="en-US" dirty="0"/>
              <a:t>addition to including profitability as a goal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b="1" dirty="0"/>
              <a:t>Limited liability company (LLC). </a:t>
            </a:r>
            <a:r>
              <a:rPr lang="en-US" dirty="0"/>
              <a:t>The LLC, which combines </a:t>
            </a:r>
            <a:r>
              <a:rPr lang="en-US" dirty="0" smtClean="0"/>
              <a:t>the best </a:t>
            </a:r>
            <a:r>
              <a:rPr lang="en-US" dirty="0"/>
              <a:t>features of partnerships and corporations, can be an </a:t>
            </a:r>
            <a:r>
              <a:rPr lang="en-US" dirty="0" smtClean="0"/>
              <a:t>excellent choice </a:t>
            </a:r>
            <a:r>
              <a:rPr lang="en-US" dirty="0"/>
              <a:t>for small businesses with a small number of owners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b="1" dirty="0"/>
              <a:t>Series limited liability company (SLLC). </a:t>
            </a:r>
            <a:r>
              <a:rPr lang="en-US" dirty="0"/>
              <a:t>The SLLC is a form </a:t>
            </a:r>
            <a:r>
              <a:rPr lang="en-US" dirty="0" smtClean="0"/>
              <a:t>of LLC </a:t>
            </a:r>
            <a:r>
              <a:rPr lang="en-US" dirty="0"/>
              <a:t>that provides liability protection across “multiple series” (</a:t>
            </a:r>
            <a:r>
              <a:rPr lang="en-US" dirty="0" smtClean="0"/>
              <a:t>akin to </a:t>
            </a:r>
            <a:r>
              <a:rPr lang="en-US" dirty="0"/>
              <a:t>divisions or subsidiaries) while protecting each from the </a:t>
            </a:r>
            <a:r>
              <a:rPr lang="en-US" dirty="0" smtClean="0"/>
              <a:t>liability of </a:t>
            </a:r>
            <a:r>
              <a:rPr lang="en-US" dirty="0"/>
              <a:t>the others.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1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1" cy="1143000"/>
          </a:xfrm>
        </p:spPr>
        <p:txBody>
          <a:bodyPr/>
          <a:lstStyle/>
          <a:p>
            <a:r>
              <a:rPr lang="en-US" b="1" dirty="0"/>
              <a:t>Tips for Entrepreneurs Who </a:t>
            </a:r>
            <a:r>
              <a:rPr lang="en-US" b="1" dirty="0" smtClean="0"/>
              <a:t>Want to </a:t>
            </a:r>
            <a:r>
              <a:rPr lang="en-US" b="1" dirty="0"/>
              <a:t>Start a Nonprofit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are huge needs in society for food, shelter, education, and more, </a:t>
            </a:r>
            <a:r>
              <a:rPr lang="en-US" dirty="0" smtClean="0"/>
              <a:t>and there </a:t>
            </a:r>
            <a:r>
              <a:rPr lang="en-US" dirty="0"/>
              <a:t>are many people who cannot access these fundamental </a:t>
            </a:r>
            <a:r>
              <a:rPr lang="en-US" dirty="0" smtClean="0"/>
              <a:t>necessities and </a:t>
            </a:r>
            <a:r>
              <a:rPr lang="en-US" dirty="0"/>
              <a:t>requirements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In </a:t>
            </a:r>
            <a:r>
              <a:rPr lang="en-US" dirty="0"/>
              <a:t>the United States, the 501(c)(3) nonprofit </a:t>
            </a:r>
            <a:r>
              <a:rPr lang="en-US" dirty="0" smtClean="0"/>
              <a:t>corporation was </a:t>
            </a:r>
            <a:r>
              <a:rPr lang="en-US" dirty="0"/>
              <a:t>created to help address this situation (this designation refers </a:t>
            </a:r>
            <a:r>
              <a:rPr lang="en-US" dirty="0" smtClean="0"/>
              <a:t>to </a:t>
            </a:r>
            <a:r>
              <a:rPr lang="en-US" dirty="0"/>
              <a:t>the relevant section in the tax code).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 </a:t>
            </a:r>
            <a:r>
              <a:rPr lang="en-US" dirty="0"/>
              <a:t>501(c)(3) is a tax-exempt </a:t>
            </a:r>
            <a:r>
              <a:rPr lang="en-US" dirty="0" smtClean="0"/>
              <a:t>legal structure </a:t>
            </a:r>
            <a:r>
              <a:rPr lang="en-US" dirty="0"/>
              <a:t>that can receive charitable donations from individuals, businesses</a:t>
            </a:r>
            <a:r>
              <a:rPr lang="en-US" dirty="0" smtClean="0"/>
              <a:t>, the </a:t>
            </a:r>
            <a:r>
              <a:rPr lang="en-US" dirty="0"/>
              <a:t>government, and philanthropic foundations.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1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98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CC99"/>
                </a:solidFill>
              </a:rPr>
              <a:t>Chapter Learning Objectives</a:t>
            </a:r>
            <a:endParaRPr lang="en-US" sz="3600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610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82341"/>
            <a:ext cx="876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legal structure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for your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Discover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Recognize key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commercial law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Evaluate ways to protect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your intellectual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Plan to protect your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tangible assets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manage risk.</a:t>
            </a:r>
          </a:p>
          <a:p>
            <a:pPr marL="514350" indent="-514350">
              <a:buAutoNum type="arabicPeriod" startAt="5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5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0386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endParaRPr lang="en-US" sz="500" dirty="0">
              <a:solidFill>
                <a:srgbClr val="00CC99"/>
              </a:solidFill>
            </a:endParaRPr>
          </a:p>
          <a:p>
            <a:r>
              <a:rPr lang="en-US" sz="2000" b="1" dirty="0" smtClean="0"/>
              <a:t>No </a:t>
            </a:r>
            <a:r>
              <a:rPr lang="en-US" sz="2000" b="1" dirty="0"/>
              <a:t>individual can own a not-for-profit organization</a:t>
            </a:r>
            <a:r>
              <a:rPr lang="en-US" sz="2000" b="1" dirty="0" smtClean="0"/>
              <a:t>.</a:t>
            </a:r>
          </a:p>
          <a:p>
            <a:endParaRPr lang="en-US" sz="500" b="1" dirty="0"/>
          </a:p>
          <a:p>
            <a:r>
              <a:rPr lang="en-US" sz="2000" b="1" dirty="0"/>
              <a:t>Nonprofits are mission-driven</a:t>
            </a:r>
            <a:r>
              <a:rPr lang="en-US" sz="2000" b="1" dirty="0" smtClean="0"/>
              <a:t>.</a:t>
            </a:r>
          </a:p>
          <a:p>
            <a:endParaRPr lang="en-US" sz="500" b="1" dirty="0" smtClean="0"/>
          </a:p>
          <a:p>
            <a:r>
              <a:rPr lang="en-US" sz="2000" b="1" dirty="0"/>
              <a:t>Define your unit of change</a:t>
            </a:r>
            <a:r>
              <a:rPr lang="en-US" sz="2000" b="1" dirty="0" smtClean="0"/>
              <a:t>.</a:t>
            </a:r>
          </a:p>
          <a:p>
            <a:endParaRPr lang="en-US" sz="500" b="1" dirty="0" smtClean="0"/>
          </a:p>
          <a:p>
            <a:r>
              <a:rPr lang="en-US" sz="2000" b="1" dirty="0" smtClean="0"/>
              <a:t>Determine </a:t>
            </a:r>
            <a:r>
              <a:rPr lang="en-US" sz="2000" b="1" dirty="0"/>
              <a:t>how you will evaluate your success</a:t>
            </a:r>
            <a:r>
              <a:rPr lang="en-US" sz="2000" b="1" dirty="0" smtClean="0"/>
              <a:t>.</a:t>
            </a:r>
          </a:p>
          <a:p>
            <a:endParaRPr lang="en-US" sz="500" b="1" dirty="0" smtClean="0"/>
          </a:p>
          <a:p>
            <a:r>
              <a:rPr lang="en-US" sz="2000" b="1" dirty="0" smtClean="0"/>
              <a:t>Analyze </a:t>
            </a:r>
            <a:r>
              <a:rPr lang="en-US" sz="2000" b="1" dirty="0"/>
              <a:t>your financing strategy.</a:t>
            </a:r>
            <a:endParaRPr lang="en-US" sz="2000" dirty="0" smtClean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04890"/>
            <a:ext cx="86868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Some key </a:t>
            </a:r>
            <a:r>
              <a:rPr lang="en-US" sz="2000" dirty="0" smtClean="0">
                <a:solidFill>
                  <a:schemeClr val="bg1"/>
                </a:solidFill>
              </a:rPr>
              <a:t>differences and </a:t>
            </a:r>
            <a:r>
              <a:rPr lang="en-US" sz="2000" dirty="0">
                <a:solidFill>
                  <a:schemeClr val="bg1"/>
                </a:solidFill>
              </a:rPr>
              <a:t>considerations </a:t>
            </a:r>
            <a:r>
              <a:rPr lang="en-US" sz="2000" dirty="0" smtClean="0">
                <a:solidFill>
                  <a:schemeClr val="bg1"/>
                </a:solidFill>
              </a:rPr>
              <a:t>exist: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Tips for Entrepreneurs Who </a:t>
            </a:r>
            <a:r>
              <a:rPr lang="en-US" b="1" dirty="0" smtClean="0"/>
              <a:t>Want to </a:t>
            </a:r>
            <a:r>
              <a:rPr lang="en-US" b="1" dirty="0"/>
              <a:t>Start a Nonprofit </a:t>
            </a:r>
            <a:r>
              <a:rPr lang="en-US" b="1" dirty="0" smtClean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8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Contracts: The Building Blocks 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ontract - </a:t>
            </a:r>
            <a:r>
              <a:rPr lang="en-US" dirty="0"/>
              <a:t>an </a:t>
            </a:r>
            <a:r>
              <a:rPr lang="en-US" dirty="0" smtClean="0"/>
              <a:t>agreement between </a:t>
            </a:r>
            <a:r>
              <a:rPr lang="en-US" dirty="0"/>
              <a:t>two or more </a:t>
            </a:r>
            <a:r>
              <a:rPr lang="en-US" dirty="0" smtClean="0"/>
              <a:t>parties that </a:t>
            </a:r>
            <a:r>
              <a:rPr lang="en-US" dirty="0"/>
              <a:t>is enforceable by law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Regardless of the type of legal entity you elect to establish, you will </a:t>
            </a:r>
            <a:r>
              <a:rPr lang="en-US" dirty="0" smtClean="0"/>
              <a:t>need to enter </a:t>
            </a:r>
            <a:r>
              <a:rPr lang="en-US" dirty="0"/>
              <a:t>into a variety of legal contracts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Remember that rental leases, </a:t>
            </a:r>
            <a:r>
              <a:rPr lang="en-US" dirty="0" smtClean="0"/>
              <a:t>any promissory </a:t>
            </a:r>
            <a:r>
              <a:rPr lang="en-US" dirty="0"/>
              <a:t>notes or mortgages, advertising or partnership agreements, </a:t>
            </a:r>
            <a:r>
              <a:rPr lang="en-US" dirty="0" smtClean="0"/>
              <a:t>are all </a:t>
            </a:r>
            <a:r>
              <a:rPr lang="en-US" dirty="0"/>
              <a:t>contracts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power of a contract is that, once the individuals or other </a:t>
            </a:r>
            <a:r>
              <a:rPr lang="en-US" dirty="0" smtClean="0"/>
              <a:t>entities involved </a:t>
            </a:r>
            <a:r>
              <a:rPr lang="en-US" dirty="0"/>
              <a:t>have signed it, they are obligated to comply with its </a:t>
            </a:r>
            <a:r>
              <a:rPr lang="en-US" dirty="0" smtClean="0"/>
              <a:t>terms and conditions.</a:t>
            </a:r>
          </a:p>
          <a:p>
            <a:endParaRPr lang="en-US" sz="5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883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Working with an Attorney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/>
              <a:t>There are certain times in the life of an organization when investing in </a:t>
            </a:r>
            <a:r>
              <a:rPr lang="en-US" dirty="0" smtClean="0"/>
              <a:t>the expense </a:t>
            </a:r>
            <a:r>
              <a:rPr lang="en-US" dirty="0"/>
              <a:t>of professional services is essential, even though the </a:t>
            </a:r>
            <a:r>
              <a:rPr lang="en-US" dirty="0" smtClean="0"/>
              <a:t>out-of-pocket cost </a:t>
            </a:r>
            <a:r>
              <a:rPr lang="en-US" dirty="0"/>
              <a:t>may seem high at the time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Never </a:t>
            </a:r>
            <a:r>
              <a:rPr lang="en-US" dirty="0"/>
              <a:t>sign a contract without having an attorney examine it for you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Never </a:t>
            </a:r>
            <a:r>
              <a:rPr lang="en-US" dirty="0"/>
              <a:t>sign a contract that you have not read completely and carefully</a:t>
            </a:r>
            <a:r>
              <a:rPr lang="en-US" dirty="0" smtClean="0"/>
              <a:t>, even </a:t>
            </a:r>
            <a:r>
              <a:rPr lang="en-US" dirty="0"/>
              <a:t>if your lawyer tells you it is all right. Ultimately, you </a:t>
            </a:r>
            <a:r>
              <a:rPr lang="en-US" dirty="0" smtClean="0"/>
              <a:t>are responsible </a:t>
            </a:r>
            <a:r>
              <a:rPr lang="en-US" dirty="0"/>
              <a:t>for what you sign.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5223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Drafting a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Boilerplate language -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standard format for </a:t>
            </a:r>
            <a:r>
              <a:rPr lang="en-US" dirty="0" smtClean="0"/>
              <a:t>a specific </a:t>
            </a:r>
            <a:r>
              <a:rPr lang="en-US" dirty="0"/>
              <a:t>type of </a:t>
            </a:r>
            <a:r>
              <a:rPr lang="en-US" dirty="0" smtClean="0"/>
              <a:t>legal agreement.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contingency - </a:t>
            </a:r>
            <a:r>
              <a:rPr lang="en-US" dirty="0"/>
              <a:t>a condition that must be met in order for something else to occur.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Consult an attorney if you need to </a:t>
            </a:r>
            <a:r>
              <a:rPr lang="en-US" i="1" dirty="0"/>
              <a:t>draft</a:t>
            </a:r>
            <a:r>
              <a:rPr lang="en-US" dirty="0"/>
              <a:t>—write—a first version of a </a:t>
            </a:r>
            <a:r>
              <a:rPr lang="en-US" dirty="0" smtClean="0"/>
              <a:t>contract or </a:t>
            </a:r>
            <a:r>
              <a:rPr lang="en-US" dirty="0"/>
              <a:t>agreement, with the understanding that it will need to be </a:t>
            </a:r>
            <a:r>
              <a:rPr lang="en-US" dirty="0" smtClean="0"/>
              <a:t>developed and </a:t>
            </a:r>
            <a:r>
              <a:rPr lang="en-US" dirty="0"/>
              <a:t>rewritten.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Be </a:t>
            </a:r>
            <a:r>
              <a:rPr lang="en-US" dirty="0"/>
              <a:t>certain that you identify and make a list of the </a:t>
            </a:r>
            <a:r>
              <a:rPr lang="en-US" dirty="0" smtClean="0"/>
              <a:t>key points </a:t>
            </a:r>
            <a:r>
              <a:rPr lang="en-US" dirty="0"/>
              <a:t>in advance.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92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four A’s of contracts: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A Successful Contract Should Achieve the Four A’s</a:t>
            </a:r>
            <a:endParaRPr lang="en-US" sz="28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668779"/>
              </p:ext>
            </p:extLst>
          </p:nvPr>
        </p:nvGraphicFramePr>
        <p:xfrm>
          <a:off x="1524000" y="990600"/>
          <a:ext cx="7239000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99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652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193929"/>
            <a:ext cx="8839200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letter of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document that puts 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oral understanding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writing,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form of a business letter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 will not need a full, formal contract, because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is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going to be brief or the work and money involved are relatively minor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other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party must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respond to it in writing, either approving it or suggesting changes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until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agreement is reached.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use this option with care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with legal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advice.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Letter of Agreement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08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Breach of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signatory - </a:t>
            </a:r>
            <a:r>
              <a:rPr lang="en-US" dirty="0"/>
              <a:t>an individual </a:t>
            </a:r>
            <a:r>
              <a:rPr lang="en-US" dirty="0" smtClean="0"/>
              <a:t>who signs </a:t>
            </a:r>
            <a:r>
              <a:rPr lang="en-US" dirty="0"/>
              <a:t>a contract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breach of </a:t>
            </a:r>
            <a:r>
              <a:rPr lang="en-US" dirty="0" smtClean="0">
                <a:solidFill>
                  <a:srgbClr val="FF6600"/>
                </a:solidFill>
              </a:rPr>
              <a:t>contract - </a:t>
            </a:r>
            <a:r>
              <a:rPr lang="en-US" dirty="0" smtClean="0"/>
              <a:t>the failure </a:t>
            </a:r>
            <a:r>
              <a:rPr lang="en-US" dirty="0"/>
              <a:t>of a signatory </a:t>
            </a:r>
            <a:r>
              <a:rPr lang="en-US" dirty="0" smtClean="0"/>
              <a:t>to perform </a:t>
            </a:r>
            <a:r>
              <a:rPr lang="en-US" dirty="0"/>
              <a:t>as agreed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statute </a:t>
            </a:r>
            <a:r>
              <a:rPr lang="en-US" dirty="0">
                <a:solidFill>
                  <a:srgbClr val="FF6600"/>
                </a:solidFill>
              </a:rPr>
              <a:t>of </a:t>
            </a:r>
            <a:r>
              <a:rPr lang="en-US" dirty="0" smtClean="0">
                <a:solidFill>
                  <a:srgbClr val="FF6600"/>
                </a:solidFill>
              </a:rPr>
              <a:t>limitations -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time period in which </a:t>
            </a:r>
            <a:r>
              <a:rPr lang="en-US" dirty="0" smtClean="0"/>
              <a:t>legal action </a:t>
            </a:r>
            <a:r>
              <a:rPr lang="en-US" dirty="0"/>
              <a:t>may be taken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small claims </a:t>
            </a:r>
            <a:r>
              <a:rPr lang="en-US" dirty="0" smtClean="0">
                <a:solidFill>
                  <a:srgbClr val="FF6600"/>
                </a:solidFill>
              </a:rPr>
              <a:t>court - </a:t>
            </a:r>
            <a:r>
              <a:rPr lang="en-US" dirty="0"/>
              <a:t>a </a:t>
            </a:r>
            <a:r>
              <a:rPr lang="en-US" dirty="0" smtClean="0"/>
              <a:t>legal option </a:t>
            </a:r>
            <a:r>
              <a:rPr lang="en-US" dirty="0"/>
              <a:t>for solving </a:t>
            </a:r>
            <a:r>
              <a:rPr lang="en-US" dirty="0" smtClean="0"/>
              <a:t>conflicts involving </a:t>
            </a:r>
            <a:r>
              <a:rPr lang="en-US" dirty="0"/>
              <a:t>less than a </a:t>
            </a:r>
            <a:r>
              <a:rPr lang="en-US" dirty="0" smtClean="0"/>
              <a:t>certain sum </a:t>
            </a:r>
            <a:r>
              <a:rPr lang="en-US" dirty="0"/>
              <a:t>of money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rbitration -</a:t>
            </a:r>
            <a:r>
              <a:rPr lang="en-US" b="1" dirty="0" smtClean="0"/>
              <a:t> </a:t>
            </a:r>
            <a:r>
              <a:rPr lang="en-US" dirty="0"/>
              <a:t>a method </a:t>
            </a:r>
            <a:r>
              <a:rPr lang="en-US" dirty="0" smtClean="0"/>
              <a:t>of dispute </a:t>
            </a:r>
            <a:r>
              <a:rPr lang="en-US" dirty="0"/>
              <a:t>resolution using </a:t>
            </a:r>
            <a:r>
              <a:rPr lang="en-US" dirty="0" smtClean="0"/>
              <a:t>an arbitrator </a:t>
            </a:r>
            <a:r>
              <a:rPr lang="en-US" dirty="0"/>
              <a:t>to act as the </a:t>
            </a:r>
            <a:r>
              <a:rPr lang="en-US" dirty="0" smtClean="0"/>
              <a:t>decision maker </a:t>
            </a:r>
            <a:r>
              <a:rPr lang="en-US" dirty="0"/>
              <a:t>rather than </a:t>
            </a:r>
            <a:r>
              <a:rPr lang="en-US" dirty="0" smtClean="0"/>
              <a:t>going to </a:t>
            </a:r>
            <a:r>
              <a:rPr lang="en-US" dirty="0"/>
              <a:t>court.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8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Small Claims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dirty="0"/>
              <a:t>In Delaware</a:t>
            </a:r>
            <a:r>
              <a:rPr lang="en-US" dirty="0" smtClean="0"/>
              <a:t>, for </a:t>
            </a:r>
            <a:r>
              <a:rPr lang="en-US" dirty="0"/>
              <a:t>example, claims for $15,000 or less (excluding interest) can be </a:t>
            </a:r>
            <a:r>
              <a:rPr lang="en-US" dirty="0" smtClean="0"/>
              <a:t>settled through </a:t>
            </a:r>
            <a:r>
              <a:rPr lang="en-US" dirty="0"/>
              <a:t>civil action in the Justice of the Peace Court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/>
              <a:t>small </a:t>
            </a:r>
            <a:r>
              <a:rPr lang="en-US" dirty="0" smtClean="0"/>
              <a:t>claims court</a:t>
            </a:r>
            <a:r>
              <a:rPr lang="en-US" dirty="0"/>
              <a:t>, people are allowed to represent themselves before a court official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This individual hears the respective arguments and makes a decision </a:t>
            </a:r>
            <a:r>
              <a:rPr lang="en-US" dirty="0" smtClean="0"/>
              <a:t>that is </a:t>
            </a:r>
            <a:r>
              <a:rPr lang="en-US" dirty="0"/>
              <a:t>legally binding.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054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Arbitration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Sometimes contracts specify that conflicts may be settled through </a:t>
            </a:r>
            <a:r>
              <a:rPr lang="en-US" i="1" dirty="0" smtClean="0"/>
              <a:t>arbitration </a:t>
            </a:r>
            <a:r>
              <a:rPr lang="en-US" dirty="0" smtClean="0"/>
              <a:t>instead </a:t>
            </a:r>
            <a:r>
              <a:rPr lang="en-US" dirty="0"/>
              <a:t>of in </a:t>
            </a:r>
            <a:r>
              <a:rPr lang="en-US" dirty="0" smtClean="0"/>
              <a:t>court.</a:t>
            </a:r>
          </a:p>
          <a:p>
            <a:endParaRPr lang="en-US" sz="500" dirty="0" smtClean="0"/>
          </a:p>
          <a:p>
            <a:r>
              <a:rPr lang="en-US" dirty="0"/>
              <a:t>The parties agree </a:t>
            </a:r>
            <a:r>
              <a:rPr lang="en-US" dirty="0" smtClean="0"/>
              <a:t>to abide </a:t>
            </a:r>
            <a:r>
              <a:rPr lang="en-US" dirty="0"/>
              <a:t>by the arbitrator’s decision.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700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A Contract Is No Substitute for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 contract is not a substitute for understanding and communication.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If you do </a:t>
            </a:r>
            <a:r>
              <a:rPr lang="en-US" dirty="0"/>
              <a:t>not trust someone, having a contract will not improve the relationship</a:t>
            </a:r>
            <a:r>
              <a:rPr lang="en-US" dirty="0" smtClean="0"/>
              <a:t>, but </a:t>
            </a:r>
            <a:r>
              <a:rPr lang="en-US" dirty="0"/>
              <a:t>it will address your concerns in writing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good reason never to sign a contract with such a person is </a:t>
            </a:r>
            <a:r>
              <a:rPr lang="en-US" dirty="0" smtClean="0"/>
              <a:t>that you </a:t>
            </a:r>
            <a:r>
              <a:rPr lang="en-US" dirty="0"/>
              <a:t>might need to renegotiate the terms at some point, and this </a:t>
            </a:r>
            <a:r>
              <a:rPr lang="en-US" dirty="0" smtClean="0"/>
              <a:t>could be </a:t>
            </a:r>
            <a:r>
              <a:rPr lang="en-US" dirty="0"/>
              <a:t>unpleasant and difficult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965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Business Legal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/>
          <a:lstStyle/>
          <a:p>
            <a:r>
              <a:rPr lang="en-US" dirty="0"/>
              <a:t>Many businesses, no matter how humble their beginnings, have the </a:t>
            </a:r>
            <a:r>
              <a:rPr lang="en-US" dirty="0" smtClean="0"/>
              <a:t>potential to </a:t>
            </a:r>
            <a:r>
              <a:rPr lang="en-US" dirty="0"/>
              <a:t>grow into much larger </a:t>
            </a:r>
            <a:r>
              <a:rPr lang="en-US" dirty="0" smtClean="0"/>
              <a:t>ventures.</a:t>
            </a:r>
          </a:p>
          <a:p>
            <a:endParaRPr lang="en-US" sz="500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that </a:t>
            </a:r>
            <a:r>
              <a:rPr lang="en-US" dirty="0" smtClean="0"/>
              <a:t>founders think </a:t>
            </a:r>
            <a:r>
              <a:rPr lang="en-US" dirty="0"/>
              <a:t>through every step of the organization’s development as </a:t>
            </a:r>
            <a:r>
              <a:rPr lang="en-US" dirty="0" smtClean="0"/>
              <a:t>they form </a:t>
            </a:r>
            <a:r>
              <a:rPr lang="en-US" dirty="0"/>
              <a:t>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How the entrepreneur organizes the company—such as the </a:t>
            </a:r>
            <a:r>
              <a:rPr lang="en-US" dirty="0" smtClean="0"/>
              <a:t>legal structure </a:t>
            </a:r>
            <a:r>
              <a:rPr lang="en-US" dirty="0"/>
              <a:t>chosen, the relationships developed with suppliers, the </a:t>
            </a:r>
            <a:r>
              <a:rPr lang="en-US" dirty="0" smtClean="0"/>
              <a:t>managers hired—will </a:t>
            </a:r>
            <a:r>
              <a:rPr lang="en-US" dirty="0"/>
              <a:t>have vital impact on its ability to grow.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83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The Uniform Commercial Code (UCC)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724400"/>
          </a:xfrm>
        </p:spPr>
        <p:txBody>
          <a:bodyPr>
            <a:normAutofit/>
          </a:bodyPr>
          <a:lstStyle/>
          <a:p>
            <a:r>
              <a:rPr lang="en-US" dirty="0"/>
              <a:t>The Uniform Commercial Code (UCC) is a collection of </a:t>
            </a:r>
            <a:r>
              <a:rPr lang="en-US" dirty="0" smtClean="0"/>
              <a:t>business laws </a:t>
            </a:r>
            <a:r>
              <a:rPr lang="en-US" dirty="0"/>
              <a:t>adopted by most states that directs a broad spectrum of </a:t>
            </a:r>
            <a:r>
              <a:rPr lang="en-US" dirty="0" smtClean="0"/>
              <a:t>transactions—such </a:t>
            </a:r>
            <a:r>
              <a:rPr lang="en-US" dirty="0"/>
              <a:t>as loans, contracts, and the like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UCC, first issued in 1952, is </a:t>
            </a:r>
            <a:r>
              <a:rPr lang="en-US" dirty="0" smtClean="0"/>
              <a:t>a joint </a:t>
            </a:r>
            <a:r>
              <a:rPr lang="en-US" dirty="0"/>
              <a:t>project of the American Law Institute and the National </a:t>
            </a:r>
            <a:r>
              <a:rPr lang="en-US" dirty="0" smtClean="0"/>
              <a:t>Conference of </a:t>
            </a:r>
            <a:r>
              <a:rPr lang="en-US" dirty="0"/>
              <a:t>Commissioners on Uniform State Laws.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It </a:t>
            </a:r>
            <a:r>
              <a:rPr lang="en-US" dirty="0"/>
              <a:t>is not law; rather, it is </a:t>
            </a:r>
            <a:r>
              <a:rPr lang="en-US" dirty="0" smtClean="0"/>
              <a:t>made up </a:t>
            </a:r>
            <a:r>
              <a:rPr lang="en-US" dirty="0"/>
              <a:t>of recommendations for laws that states may adopt as written or </a:t>
            </a:r>
            <a:r>
              <a:rPr lang="en-US" dirty="0" smtClean="0"/>
              <a:t>with modification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9285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The Uniform Commercial Code (UCC)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612039" cy="4953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315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The Law of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The subject of agency law (agent/principal) is a vital area of </a:t>
            </a:r>
            <a:r>
              <a:rPr lang="en-US" dirty="0" smtClean="0"/>
              <a:t>commercial contract </a:t>
            </a:r>
            <a:r>
              <a:rPr lang="en-US" dirty="0"/>
              <a:t>law.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An </a:t>
            </a:r>
            <a:r>
              <a:rPr lang="en-US" dirty="0"/>
              <a:t>agent (third party) is authorized to act on behalf of </a:t>
            </a:r>
            <a:r>
              <a:rPr lang="en-US" dirty="0" smtClean="0"/>
              <a:t>a principal (</a:t>
            </a:r>
            <a:r>
              <a:rPr lang="en-US" dirty="0"/>
              <a:t>primary party) to create a legal relationship </a:t>
            </a:r>
            <a:r>
              <a:rPr lang="en-US" dirty="0" smtClean="0"/>
              <a:t>with </a:t>
            </a:r>
            <a:r>
              <a:rPr lang="en-US" dirty="0"/>
              <a:t>another </a:t>
            </a:r>
            <a:r>
              <a:rPr lang="en-US" dirty="0" smtClean="0"/>
              <a:t>individual or </a:t>
            </a:r>
            <a:r>
              <a:rPr lang="en-US" dirty="0"/>
              <a:t>business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Agency law is the branch of legal activity that addresses relationships </a:t>
            </a:r>
            <a:r>
              <a:rPr lang="en-US" dirty="0" smtClean="0"/>
              <a:t>between each </a:t>
            </a:r>
            <a:r>
              <a:rPr lang="en-US" dirty="0"/>
              <a:t>party in a situation where one individual or company is </a:t>
            </a:r>
            <a:r>
              <a:rPr lang="en-US" dirty="0" smtClean="0"/>
              <a:t>authorized to </a:t>
            </a:r>
            <a:r>
              <a:rPr lang="en-US" dirty="0"/>
              <a:t>work on behalf of another.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45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The Law of Agency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397988"/>
              </p:ext>
            </p:extLst>
          </p:nvPr>
        </p:nvGraphicFramePr>
        <p:xfrm>
          <a:off x="457200" y="1143000"/>
          <a:ext cx="8305800" cy="4876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533400" y="838200"/>
            <a:ext cx="563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Common agency relationships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9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Bankruptcy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</a:t>
            </a:r>
            <a:r>
              <a:rPr lang="en-US" dirty="0" smtClean="0">
                <a:solidFill>
                  <a:srgbClr val="FF6600"/>
                </a:solidFill>
              </a:rPr>
              <a:t>ankruptcy - </a:t>
            </a:r>
            <a:r>
              <a:rPr lang="en-US" dirty="0"/>
              <a:t>the legal </a:t>
            </a:r>
            <a:r>
              <a:rPr lang="en-US" dirty="0" smtClean="0"/>
              <a:t>process in </a:t>
            </a:r>
            <a:r>
              <a:rPr lang="en-US" dirty="0"/>
              <a:t>which an individual or </a:t>
            </a:r>
            <a:r>
              <a:rPr lang="en-US" dirty="0" smtClean="0"/>
              <a:t>business declares </a:t>
            </a:r>
            <a:r>
              <a:rPr lang="en-US" dirty="0"/>
              <a:t>the inability </a:t>
            </a:r>
            <a:r>
              <a:rPr lang="en-US" dirty="0" smtClean="0"/>
              <a:t>or impaired </a:t>
            </a:r>
            <a:r>
              <a:rPr lang="en-US" dirty="0"/>
              <a:t>ability to pay debts </a:t>
            </a:r>
            <a:r>
              <a:rPr lang="en-US" dirty="0" smtClean="0"/>
              <a:t>as they </a:t>
            </a:r>
            <a:r>
              <a:rPr lang="en-US" dirty="0"/>
              <a:t>come due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Although entrepreneurs are an optimistic lot, business sometimes does </a:t>
            </a:r>
            <a:r>
              <a:rPr lang="en-US" dirty="0" smtClean="0"/>
              <a:t>not progress </a:t>
            </a:r>
            <a:r>
              <a:rPr lang="en-US" dirty="0"/>
              <a:t>as planned, and bankruptcy</a:t>
            </a:r>
            <a:r>
              <a:rPr lang="en-US" b="1" dirty="0"/>
              <a:t> </a:t>
            </a:r>
            <a:r>
              <a:rPr lang="en-US" dirty="0"/>
              <a:t>may become the best option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Many companies, large and small, have filed for and emerged </a:t>
            </a:r>
            <a:r>
              <a:rPr lang="en-US" dirty="0" smtClean="0"/>
              <a:t>from bankruptcy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For </a:t>
            </a:r>
            <a:r>
              <a:rPr lang="en-US" dirty="0"/>
              <a:t>example, General Motors, Macy’s, and Delta Airlines </a:t>
            </a:r>
            <a:r>
              <a:rPr lang="en-US" dirty="0" smtClean="0"/>
              <a:t>have all </a:t>
            </a:r>
            <a:r>
              <a:rPr lang="en-US" dirty="0"/>
              <a:t>done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3341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Bankruptcy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/>
              <a:t>As a creditor, you </a:t>
            </a:r>
            <a:r>
              <a:rPr lang="en-US" dirty="0" smtClean="0"/>
              <a:t>do not </a:t>
            </a:r>
            <a:r>
              <a:rPr lang="en-US" dirty="0"/>
              <a:t>want your customers to file for bankruptcy protection because you </a:t>
            </a:r>
            <a:r>
              <a:rPr lang="en-US" dirty="0" smtClean="0"/>
              <a:t>will have </a:t>
            </a:r>
            <a:r>
              <a:rPr lang="en-US" dirty="0"/>
              <a:t>to wait for payment and may lose the money altogether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Bankruptcy Reform Acts of 1978 and 2005 govern the eight “chapters</a:t>
            </a:r>
            <a:r>
              <a:rPr lang="en-US" dirty="0" smtClean="0"/>
              <a:t>” under </a:t>
            </a:r>
            <a:r>
              <a:rPr lang="en-US" dirty="0"/>
              <a:t>which bankruptcy may be filed. Chapters 7, 11, and 13 </a:t>
            </a:r>
            <a:r>
              <a:rPr lang="en-US" dirty="0" smtClean="0"/>
              <a:t>generally apply </a:t>
            </a:r>
            <a:r>
              <a:rPr lang="en-US" dirty="0"/>
              <a:t>to small businesses, with Chapters 7 and 11 the most common.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Entrepreneurs may </a:t>
            </a:r>
            <a:r>
              <a:rPr lang="en-US" dirty="0"/>
              <a:t>be faced with the choice of </a:t>
            </a:r>
            <a:r>
              <a:rPr lang="en-US" i="1" dirty="0"/>
              <a:t>liquidation </a:t>
            </a:r>
            <a:r>
              <a:rPr lang="en-US" dirty="0"/>
              <a:t>or </a:t>
            </a:r>
            <a:r>
              <a:rPr lang="en-US" i="1" dirty="0"/>
              <a:t>reorganization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853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Chapter 11: Reorganization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40363"/>
          </a:xfrm>
        </p:spPr>
        <p:txBody>
          <a:bodyPr>
            <a:normAutofit/>
          </a:bodyPr>
          <a:lstStyle/>
          <a:p>
            <a:r>
              <a:rPr lang="en-US" dirty="0"/>
              <a:t>This is the form of bankruptcy that can prove to be a lifeline for a company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Businesses can pay off some or all of their debts under court supervision</a:t>
            </a:r>
            <a:r>
              <a:rPr lang="en-US" dirty="0" smtClean="0"/>
              <a:t>, while </a:t>
            </a:r>
            <a:r>
              <a:rPr lang="en-US" dirty="0"/>
              <a:t>continuing to operate.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Creditors </a:t>
            </a:r>
            <a:r>
              <a:rPr lang="en-US" dirty="0"/>
              <a:t>cannot file legal claims against </a:t>
            </a:r>
            <a:r>
              <a:rPr lang="en-US" dirty="0" smtClean="0"/>
              <a:t>the </a:t>
            </a:r>
            <a:r>
              <a:rPr lang="en-US" dirty="0"/>
              <a:t>company while it creates a reorganization plan and schedules debt repayment</a:t>
            </a:r>
            <a:r>
              <a:rPr lang="en-US" dirty="0" smtClean="0"/>
              <a:t>, or </a:t>
            </a:r>
            <a:r>
              <a:rPr lang="en-US" dirty="0"/>
              <a:t>negotiates settlements on the amounts owed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bankrupt party</a:t>
            </a:r>
            <a:r>
              <a:rPr lang="en-US" dirty="0" smtClean="0"/>
              <a:t>, known </a:t>
            </a:r>
            <a:r>
              <a:rPr lang="en-US" dirty="0"/>
              <a:t>as the </a:t>
            </a:r>
            <a:r>
              <a:rPr lang="en-US" i="1" dirty="0"/>
              <a:t>debtor in possession, </a:t>
            </a:r>
            <a:r>
              <a:rPr lang="en-US" dirty="0"/>
              <a:t>gets 120 days to file a </a:t>
            </a:r>
            <a:r>
              <a:rPr lang="en-US" dirty="0" smtClean="0"/>
              <a:t>reorganization plan </a:t>
            </a:r>
            <a:r>
              <a:rPr lang="en-US" dirty="0"/>
              <a:t>with the bankruptcy court.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4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Chapter 7: Liquidation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/>
              <a:t>When this form of bankruptcy protection is sought by individuals or corporations</a:t>
            </a:r>
            <a:r>
              <a:rPr lang="en-US" dirty="0" smtClean="0"/>
              <a:t>, they </a:t>
            </a:r>
            <a:r>
              <a:rPr lang="en-US" dirty="0"/>
              <a:t>must identify all assets and liabilities, turn the assets </a:t>
            </a:r>
            <a:r>
              <a:rPr lang="en-US" dirty="0" smtClean="0"/>
              <a:t>over to </a:t>
            </a:r>
            <a:r>
              <a:rPr lang="en-US" dirty="0"/>
              <a:t>a trustee (court-appointed or elected by the creditors), and allow </a:t>
            </a:r>
            <a:r>
              <a:rPr lang="en-US" dirty="0" smtClean="0"/>
              <a:t>them to </a:t>
            </a:r>
            <a:r>
              <a:rPr lang="en-US" dirty="0"/>
              <a:t>be sold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Creditors receive funds from the proceeds ranging from 0 </a:t>
            </a:r>
            <a:r>
              <a:rPr lang="en-US" dirty="0" smtClean="0"/>
              <a:t>to 100 </a:t>
            </a:r>
            <a:r>
              <a:rPr lang="en-US" dirty="0"/>
              <a:t>percent of their debt claims.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Once </a:t>
            </a:r>
            <a:r>
              <a:rPr lang="en-US" dirty="0"/>
              <a:t>the funds are paid out, any </a:t>
            </a:r>
            <a:r>
              <a:rPr lang="en-US" dirty="0" smtClean="0"/>
              <a:t>remaining debts </a:t>
            </a:r>
            <a:r>
              <a:rPr lang="en-US" dirty="0"/>
              <a:t>are </a:t>
            </a:r>
            <a:r>
              <a:rPr lang="en-US" i="1" dirty="0"/>
              <a:t>discharged </a:t>
            </a:r>
            <a:r>
              <a:rPr lang="en-US" dirty="0"/>
              <a:t>(no longer owed); and the business, if a </a:t>
            </a:r>
            <a:r>
              <a:rPr lang="en-US" dirty="0" smtClean="0"/>
              <a:t>corporation, is </a:t>
            </a:r>
            <a:r>
              <a:rPr lang="en-US" dirty="0"/>
              <a:t>officially dissolved.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9114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Chapter 7: Liquidation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important to note that debtors cannot avoid the liquidation of </a:t>
            </a:r>
            <a:r>
              <a:rPr lang="en-US" dirty="0" smtClean="0"/>
              <a:t>assets by </a:t>
            </a:r>
            <a:r>
              <a:rPr lang="en-US" dirty="0"/>
              <a:t>transferring ownership to others just ahead of filing for protection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In fact, any transfers of property within the two years prior to filing </a:t>
            </a:r>
            <a:r>
              <a:rPr lang="en-US" dirty="0" smtClean="0"/>
              <a:t>may be </a:t>
            </a:r>
            <a:r>
              <a:rPr lang="en-US" dirty="0"/>
              <a:t>ignored and the assets made a part of the bankruptcy case. </a:t>
            </a:r>
            <a:endParaRPr lang="en-US" dirty="0" smtClean="0"/>
          </a:p>
          <a:p>
            <a:endParaRPr lang="en-US" sz="500" dirty="0" smtClean="0"/>
          </a:p>
          <a:p>
            <a:endParaRPr lang="en-US" sz="600" dirty="0" smtClean="0"/>
          </a:p>
          <a:p>
            <a:r>
              <a:rPr lang="en-US" dirty="0" smtClean="0"/>
              <a:t>Deliberate transfer </a:t>
            </a:r>
            <a:r>
              <a:rPr lang="en-US" dirty="0"/>
              <a:t>of assets to avoid debt repayment is a form of fraud, and the </a:t>
            </a:r>
            <a:r>
              <a:rPr lang="en-US" dirty="0" smtClean="0"/>
              <a:t>entire Chapter </a:t>
            </a:r>
            <a:r>
              <a:rPr lang="en-US" dirty="0"/>
              <a:t>7 bankruptcy petition can be thrown out by the judge, if he or </a:t>
            </a:r>
            <a:r>
              <a:rPr lang="en-US" dirty="0" smtClean="0"/>
              <a:t>she feels </a:t>
            </a:r>
            <a:r>
              <a:rPr lang="en-US" dirty="0"/>
              <a:t>that this has occurred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Regardless </a:t>
            </a:r>
            <a:r>
              <a:rPr lang="en-US" dirty="0"/>
              <a:t>of the </a:t>
            </a:r>
            <a:r>
              <a:rPr lang="en-US" dirty="0" smtClean="0"/>
              <a:t>asset exemptions</a:t>
            </a:r>
            <a:r>
              <a:rPr lang="en-US" dirty="0"/>
              <a:t>, a Chapter 7 bankruptcy filing is financially and </a:t>
            </a:r>
            <a:r>
              <a:rPr lang="en-US" dirty="0" smtClean="0"/>
              <a:t>emotionally painful </a:t>
            </a:r>
            <a:r>
              <a:rPr lang="en-US" dirty="0"/>
              <a:t>and has long-term impacts on credit.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3667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Chapter 13: Individual Debt Reorganization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This is the consumer version of Chapter 11, which is available to </a:t>
            </a:r>
            <a:r>
              <a:rPr lang="en-US" dirty="0" smtClean="0"/>
              <a:t>individual debtors </a:t>
            </a:r>
            <a:r>
              <a:rPr lang="en-US" dirty="0"/>
              <a:t>with secured debts less than $922,975, or unsecured debts </a:t>
            </a:r>
            <a:r>
              <a:rPr lang="en-US" dirty="0" smtClean="0"/>
              <a:t>below the </a:t>
            </a:r>
            <a:r>
              <a:rPr lang="en-US" dirty="0"/>
              <a:t>sum of $307,675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Chapter </a:t>
            </a:r>
            <a:r>
              <a:rPr lang="en-US" dirty="0"/>
              <a:t>13 must be a voluntary filing and the </a:t>
            </a:r>
            <a:r>
              <a:rPr lang="en-US" dirty="0" smtClean="0"/>
              <a:t>repayment plan </a:t>
            </a:r>
            <a:r>
              <a:rPr lang="en-US" dirty="0"/>
              <a:t>can only be filed by the debtor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Because a sole proprietorship </a:t>
            </a:r>
            <a:r>
              <a:rPr lang="en-US" dirty="0" smtClean="0"/>
              <a:t>is essentially </a:t>
            </a:r>
            <a:r>
              <a:rPr lang="en-US" dirty="0"/>
              <a:t>an individual, Chapter 13 is of significance to small business.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466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Business Legal 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you pick the kind of business and industry you want to be </a:t>
            </a:r>
            <a:r>
              <a:rPr lang="en-US" dirty="0" smtClean="0"/>
              <a:t>in and </a:t>
            </a:r>
            <a:r>
              <a:rPr lang="en-US" dirty="0"/>
              <a:t>you know where you fit in the production-distribution chain, you </a:t>
            </a:r>
            <a:r>
              <a:rPr lang="en-US" dirty="0" smtClean="0"/>
              <a:t>will also </a:t>
            </a:r>
            <a:r>
              <a:rPr lang="en-US" dirty="0"/>
              <a:t>have to choose one of the three basic legal structures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6130456"/>
              </p:ext>
            </p:extLst>
          </p:nvPr>
        </p:nvGraphicFramePr>
        <p:xfrm>
          <a:off x="381000" y="685800"/>
          <a:ext cx="8458200" cy="6096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Protecting Intangible Assets:</a:t>
            </a:r>
            <a:br>
              <a:rPr lang="en-US" b="1" dirty="0"/>
            </a:br>
            <a:r>
              <a:rPr lang="en-US" b="1" dirty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/>
              <a:t>A critical practice for any entrepreneur is to protect his or her ideas, products</a:t>
            </a:r>
            <a:r>
              <a:rPr lang="en-US" dirty="0" smtClean="0"/>
              <a:t>, inventions</a:t>
            </a:r>
            <a:r>
              <a:rPr lang="en-US" dirty="0"/>
              <a:t>, and designs.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Federal </a:t>
            </a:r>
            <a:r>
              <a:rPr lang="en-US" dirty="0"/>
              <a:t>and state laws are designed to </a:t>
            </a:r>
            <a:r>
              <a:rPr lang="en-US" dirty="0" smtClean="0"/>
              <a:t>help individuals </a:t>
            </a:r>
            <a:r>
              <a:rPr lang="en-US" dirty="0"/>
              <a:t>and organizations protect these kinds of assets from abuse</a:t>
            </a:r>
            <a:r>
              <a:rPr lang="en-US" dirty="0" smtClean="0"/>
              <a:t>, reputational </a:t>
            </a:r>
            <a:r>
              <a:rPr lang="en-US" dirty="0"/>
              <a:t>damage, or theft.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2119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Trademarks and Service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5897563"/>
          </a:xfrm>
        </p:spPr>
        <p:txBody>
          <a:bodyPr>
            <a:normAutofit/>
          </a:bodyPr>
          <a:lstStyle/>
          <a:p>
            <a:r>
              <a:rPr lang="en-US" b="1" dirty="0"/>
              <a:t>service mark </a:t>
            </a:r>
            <a:r>
              <a:rPr lang="en-US" dirty="0"/>
              <a:t>a design </a:t>
            </a:r>
            <a:r>
              <a:rPr lang="en-US" dirty="0" smtClean="0"/>
              <a:t>that identifies </a:t>
            </a:r>
            <a:r>
              <a:rPr lang="en-US" dirty="0"/>
              <a:t>and </a:t>
            </a:r>
            <a:r>
              <a:rPr lang="en-US" dirty="0" smtClean="0"/>
              <a:t>distinguishes the source </a:t>
            </a:r>
            <a:r>
              <a:rPr lang="en-US" dirty="0"/>
              <a:t>of a service rather </a:t>
            </a:r>
            <a:r>
              <a:rPr lang="en-US" dirty="0" smtClean="0"/>
              <a:t>than a </a:t>
            </a:r>
            <a:r>
              <a:rPr lang="en-US" dirty="0"/>
              <a:t>product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Whether you are advertising your business with flyers at the local </a:t>
            </a:r>
            <a:r>
              <a:rPr lang="en-US" dirty="0" err="1"/>
              <a:t>laundromat</a:t>
            </a:r>
            <a:r>
              <a:rPr lang="en-US" dirty="0" smtClean="0"/>
              <a:t>, or </a:t>
            </a:r>
            <a:r>
              <a:rPr lang="en-US" dirty="0"/>
              <a:t>through a storefront on the Internet, you will need an easily </a:t>
            </a:r>
            <a:r>
              <a:rPr lang="en-US" dirty="0" smtClean="0"/>
              <a:t>recognizable logo </a:t>
            </a:r>
            <a:r>
              <a:rPr lang="en-US" dirty="0"/>
              <a:t>for your product or business (such as Apple’s silhouette of an </a:t>
            </a:r>
            <a:r>
              <a:rPr lang="en-US" dirty="0" smtClean="0"/>
              <a:t>apple with </a:t>
            </a:r>
            <a:r>
              <a:rPr lang="en-US" dirty="0"/>
              <a:t>a bite out of it</a:t>
            </a:r>
            <a:r>
              <a:rPr lang="en-US" dirty="0" smtClean="0"/>
              <a:t>).</a:t>
            </a:r>
          </a:p>
          <a:p>
            <a:endParaRPr lang="en-US" sz="500" dirty="0" smtClean="0"/>
          </a:p>
          <a:p>
            <a:r>
              <a:rPr lang="en-US" dirty="0"/>
              <a:t>This logo should appear on the business’s stationery</a:t>
            </a:r>
            <a:r>
              <a:rPr lang="en-US" dirty="0" smtClean="0"/>
              <a:t>, business </a:t>
            </a:r>
            <a:r>
              <a:rPr lang="en-US" dirty="0"/>
              <a:t>cards, flyers, and virtually any other company document or product.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023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94931"/>
            <a:ext cx="8686800" cy="3848669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a notice to the public of your ownership claim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It </a:t>
            </a:r>
            <a:r>
              <a:rPr lang="en-US" sz="2000" dirty="0"/>
              <a:t>displays the legal presumption of your exclusive right to use </a:t>
            </a:r>
            <a:r>
              <a:rPr lang="en-US" sz="2000" dirty="0" smtClean="0"/>
              <a:t>the mark </a:t>
            </a:r>
            <a:r>
              <a:rPr lang="en-US" sz="2000" dirty="0"/>
              <a:t>as registered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It </a:t>
            </a:r>
            <a:r>
              <a:rPr lang="en-US" sz="2000" dirty="0"/>
              <a:t>allows you the ability to bring an action concerning the mark </a:t>
            </a:r>
            <a:r>
              <a:rPr lang="en-US" sz="2000" dirty="0" smtClean="0"/>
              <a:t>in federal </a:t>
            </a:r>
            <a:r>
              <a:rPr lang="en-US" sz="2000" dirty="0"/>
              <a:t>court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It </a:t>
            </a:r>
            <a:r>
              <a:rPr lang="en-US" sz="2000" dirty="0"/>
              <a:t>permits the use of the U.S. registration to obtain registration </a:t>
            </a:r>
            <a:r>
              <a:rPr lang="en-US" sz="2000" dirty="0" smtClean="0"/>
              <a:t>of your </a:t>
            </a:r>
            <a:r>
              <a:rPr lang="en-US" sz="2000" dirty="0"/>
              <a:t>mark in other countries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It </a:t>
            </a:r>
            <a:r>
              <a:rPr lang="en-US" sz="2000" dirty="0"/>
              <a:t>gives you the ability to file this mark with the U.S. Customs Service</a:t>
            </a:r>
            <a:r>
              <a:rPr lang="en-US" sz="2000" dirty="0" smtClean="0"/>
              <a:t>, so </a:t>
            </a:r>
            <a:r>
              <a:rPr lang="en-US" sz="2000" dirty="0"/>
              <a:t>that others cannot import foreign goods with your mark on </a:t>
            </a:r>
            <a:r>
              <a:rPr lang="en-US" sz="2000" dirty="0" smtClean="0"/>
              <a:t>them.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1425714"/>
            <a:ext cx="8737979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trademark or service mark does not have to appear on the U.S. Patent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Trademark Office’s Principal Register to be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/>
              <a:t>Trademarks and Service Marks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28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686800" cy="5135563"/>
          </a:xfrm>
        </p:spPr>
        <p:txBody>
          <a:bodyPr>
            <a:normAutofit/>
          </a:bodyPr>
          <a:lstStyle/>
          <a:p>
            <a:r>
              <a:rPr lang="en-US" dirty="0"/>
              <a:t>A copyright is the form of legal protection </a:t>
            </a:r>
            <a:r>
              <a:rPr lang="en-US" dirty="0" smtClean="0"/>
              <a:t>offered under </a:t>
            </a:r>
            <a:r>
              <a:rPr lang="en-US" dirty="0"/>
              <a:t>U.S. law to the authors of “original works of authorship,” </a:t>
            </a:r>
            <a:r>
              <a:rPr lang="en-US" dirty="0" smtClean="0"/>
              <a:t>including literary</a:t>
            </a:r>
            <a:r>
              <a:rPr lang="en-US" dirty="0"/>
              <a:t>, dramatic, musical, and artistic works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you are a songwriter, author, or visual artist, you will be creating </a:t>
            </a:r>
            <a:r>
              <a:rPr lang="en-US" dirty="0" smtClean="0"/>
              <a:t>works that </a:t>
            </a:r>
            <a:r>
              <a:rPr lang="en-US" dirty="0"/>
              <a:t>you might sell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dirty="0"/>
              <a:t>you do not protect your work, however, </a:t>
            </a:r>
            <a:r>
              <a:rPr lang="en-US" dirty="0" smtClean="0"/>
              <a:t>someone else </a:t>
            </a:r>
            <a:r>
              <a:rPr lang="en-US" dirty="0"/>
              <a:t>can appropriate 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According to </a:t>
            </a:r>
            <a:r>
              <a:rPr lang="en-US" dirty="0"/>
              <a:t>the Copyright Office, “A work is ‘created’ when it is fixed in a </a:t>
            </a:r>
            <a:r>
              <a:rPr lang="en-US" dirty="0" smtClean="0"/>
              <a:t>copy or </a:t>
            </a:r>
            <a:r>
              <a:rPr lang="en-US" dirty="0" err="1"/>
              <a:t>phono</a:t>
            </a:r>
            <a:r>
              <a:rPr lang="en-US" dirty="0"/>
              <a:t>-record for the first time.”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77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Copyright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9037"/>
            <a:ext cx="8458200" cy="5135563"/>
          </a:xfrm>
        </p:spPr>
        <p:txBody>
          <a:bodyPr>
            <a:normAutofit/>
          </a:bodyPr>
          <a:lstStyle/>
          <a:p>
            <a:r>
              <a:rPr lang="en-US" dirty="0"/>
              <a:t>The elements of notice for visually perceptible </a:t>
            </a:r>
            <a:r>
              <a:rPr lang="en-US" dirty="0" smtClean="0"/>
              <a:t>copies requires:</a:t>
            </a:r>
          </a:p>
          <a:p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symbol © (the letter c in a circle) and/or the word “copyright</a:t>
            </a:r>
            <a:r>
              <a:rPr lang="en-US" dirty="0" smtClean="0"/>
              <a:t>,” or </a:t>
            </a:r>
            <a:r>
              <a:rPr lang="en-US" dirty="0"/>
              <a:t>the abbreviation “</a:t>
            </a:r>
            <a:r>
              <a:rPr lang="en-US" dirty="0" err="1"/>
              <a:t>copr</a:t>
            </a:r>
            <a:r>
              <a:rPr lang="en-US" dirty="0"/>
              <a:t>.” and the current year,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name of the owner of the copyright, or an abbreviation by </a:t>
            </a:r>
            <a:r>
              <a:rPr lang="en-US" dirty="0" smtClean="0"/>
              <a:t>which the </a:t>
            </a:r>
            <a:r>
              <a:rPr lang="en-US" dirty="0"/>
              <a:t>name can be recognized, or a generally known alternative </a:t>
            </a:r>
            <a:r>
              <a:rPr lang="en-US" dirty="0" smtClean="0"/>
              <a:t>designation of </a:t>
            </a:r>
            <a:r>
              <a:rPr lang="en-US" dirty="0"/>
              <a:t>the owner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Example: </a:t>
            </a:r>
            <a:r>
              <a:rPr lang="en-US" i="1" dirty="0"/>
              <a:t>Copyright © 2014 by </a:t>
            </a:r>
            <a:r>
              <a:rPr lang="en-US" i="1" dirty="0" err="1"/>
              <a:t>Janina</a:t>
            </a:r>
            <a:r>
              <a:rPr lang="en-US" i="1" dirty="0"/>
              <a:t> Joyce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6274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Electronic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electronic </a:t>
            </a:r>
            <a:r>
              <a:rPr lang="en-US" dirty="0" smtClean="0">
                <a:solidFill>
                  <a:srgbClr val="FF6600"/>
                </a:solidFill>
              </a:rPr>
              <a:t>rights - </a:t>
            </a:r>
            <a:r>
              <a:rPr lang="en-US" dirty="0"/>
              <a:t>the </a:t>
            </a:r>
            <a:r>
              <a:rPr lang="en-US" dirty="0" smtClean="0"/>
              <a:t>right to </a:t>
            </a:r>
            <a:r>
              <a:rPr lang="en-US" dirty="0"/>
              <a:t>reproduce someone’s </a:t>
            </a:r>
            <a:r>
              <a:rPr lang="en-US" dirty="0" smtClean="0"/>
              <a:t>work online.</a:t>
            </a:r>
          </a:p>
          <a:p>
            <a:r>
              <a:rPr lang="en-US" dirty="0"/>
              <a:t>Now that writing, photographs, art, and music can be posted on the Web</a:t>
            </a:r>
            <a:r>
              <a:rPr lang="en-US" dirty="0" smtClean="0"/>
              <a:t>, entrepreneurs </a:t>
            </a:r>
            <a:r>
              <a:rPr lang="en-US" dirty="0"/>
              <a:t>must protect their intellectual property online as well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Using artwork without permission, even if it is a song or photo </a:t>
            </a:r>
            <a:r>
              <a:rPr lang="en-US" dirty="0" smtClean="0"/>
              <a:t>or poem </a:t>
            </a:r>
            <a:r>
              <a:rPr lang="en-US" dirty="0"/>
              <a:t>posted online, is Internet piracy.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Internet </a:t>
            </a:r>
            <a:r>
              <a:rPr lang="en-US" dirty="0"/>
              <a:t>piracy was addressed </a:t>
            </a:r>
            <a:r>
              <a:rPr lang="en-US" dirty="0" smtClean="0"/>
              <a:t>in 1998 </a:t>
            </a:r>
            <a:r>
              <a:rPr lang="en-US" dirty="0"/>
              <a:t>with the Digital Millennium Copyright Act.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act protects </a:t>
            </a:r>
            <a:r>
              <a:rPr lang="en-US" dirty="0" smtClean="0"/>
              <a:t>copyrighted software</a:t>
            </a:r>
            <a:r>
              <a:rPr lang="en-US" dirty="0"/>
              <a:t>, music, and text on the Internet by outlawing the </a:t>
            </a:r>
            <a:r>
              <a:rPr lang="en-US" dirty="0" smtClean="0"/>
              <a:t>technology used </a:t>
            </a:r>
            <a:r>
              <a:rPr lang="en-US" dirty="0"/>
              <a:t>to break copyright-protection devices.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21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Electronic Rights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protect your electronic rights, beware of contracts that include </a:t>
            </a:r>
            <a:r>
              <a:rPr lang="en-US" dirty="0" smtClean="0"/>
              <a:t>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245755"/>
              </p:ext>
            </p:extLst>
          </p:nvPr>
        </p:nvGraphicFramePr>
        <p:xfrm>
          <a:off x="1524000" y="1219200"/>
          <a:ext cx="7162800" cy="5181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95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dirty="0"/>
              <a:t>Electronic Rights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/>
          </a:p>
          <a:p>
            <a:r>
              <a:rPr lang="en-US" b="1" dirty="0" smtClean="0"/>
              <a:t>Work-made-for-hire</a:t>
            </a:r>
            <a:r>
              <a:rPr lang="en-US" b="1" dirty="0"/>
              <a:t>:</a:t>
            </a:r>
            <a:r>
              <a:rPr lang="en-US" b="1" i="1" dirty="0"/>
              <a:t> </a:t>
            </a:r>
            <a:r>
              <a:rPr lang="en-US" dirty="0"/>
              <a:t>This means you are giving up the rights to </a:t>
            </a:r>
            <a:r>
              <a:rPr lang="en-US" dirty="0" smtClean="0"/>
              <a:t>your work</a:t>
            </a:r>
            <a:r>
              <a:rPr lang="en-US" dirty="0"/>
              <a:t>. Now the buyer can use it anywhere, without paying </a:t>
            </a:r>
            <a:r>
              <a:rPr lang="en-US" dirty="0" smtClean="0"/>
              <a:t>anything beyond </a:t>
            </a:r>
            <a:r>
              <a:rPr lang="en-US" dirty="0"/>
              <a:t>the original negotiated fee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b="1" dirty="0" smtClean="0"/>
              <a:t>All </a:t>
            </a:r>
            <a:r>
              <a:rPr lang="en-US" b="1" dirty="0"/>
              <a:t>rights: </a:t>
            </a:r>
            <a:r>
              <a:rPr lang="en-US" dirty="0"/>
              <a:t>This means you are handing over all rights to your </a:t>
            </a:r>
            <a:r>
              <a:rPr lang="en-US" dirty="0" smtClean="0"/>
              <a:t>work to </a:t>
            </a:r>
            <a:r>
              <a:rPr lang="en-US" dirty="0"/>
              <a:t>the buyer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dirty="0" smtClean="0"/>
              <a:t>Here </a:t>
            </a:r>
            <a:r>
              <a:rPr lang="en-US" dirty="0"/>
              <a:t>are some strategies for protecting your electronic </a:t>
            </a:r>
            <a:r>
              <a:rPr lang="en-US" dirty="0" smtClean="0"/>
              <a:t>rights: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Get </a:t>
            </a:r>
            <a:r>
              <a:rPr lang="en-US" dirty="0"/>
              <a:t>the buyer to define exactly what is included in electronic rights</a:t>
            </a:r>
            <a:r>
              <a:rPr lang="en-US" dirty="0" smtClean="0"/>
              <a:t>.  Does </a:t>
            </a:r>
            <a:r>
              <a:rPr lang="en-US" dirty="0"/>
              <a:t>it include online publication, CD-ROMs, or anything else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Put </a:t>
            </a:r>
            <a:r>
              <a:rPr lang="en-US" dirty="0"/>
              <a:t>a limit on how long the buyer can have the electronic rights</a:t>
            </a:r>
            <a:r>
              <a:rPr lang="en-US" dirty="0" smtClean="0"/>
              <a:t>— one </a:t>
            </a:r>
            <a:r>
              <a:rPr lang="en-US" dirty="0"/>
              <a:t>year, for instance.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67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Patents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915400" cy="536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patent </a:t>
            </a:r>
            <a:r>
              <a:rPr lang="en-US" dirty="0"/>
              <a:t>an exclusive right</a:t>
            </a:r>
            <a:r>
              <a:rPr lang="en-US" dirty="0" smtClean="0"/>
              <a:t>, granted </a:t>
            </a:r>
            <a:r>
              <a:rPr lang="en-US" dirty="0"/>
              <a:t>by the government</a:t>
            </a:r>
            <a:r>
              <a:rPr lang="en-US" dirty="0" smtClean="0"/>
              <a:t>, to </a:t>
            </a:r>
            <a:r>
              <a:rPr lang="en-US" dirty="0"/>
              <a:t>produce, use, and sell </a:t>
            </a:r>
            <a:r>
              <a:rPr lang="en-US" dirty="0" smtClean="0"/>
              <a:t>an invention </a:t>
            </a:r>
            <a:r>
              <a:rPr lang="en-US" dirty="0"/>
              <a:t>or process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b="1" dirty="0"/>
              <a:t>public domain </a:t>
            </a:r>
            <a:r>
              <a:rPr lang="en-US" dirty="0" smtClean="0"/>
              <a:t>property rights </a:t>
            </a:r>
            <a:r>
              <a:rPr lang="en-US" dirty="0"/>
              <a:t>available to </a:t>
            </a:r>
            <a:r>
              <a:rPr lang="en-US" dirty="0" smtClean="0"/>
              <a:t>the public </a:t>
            </a:r>
            <a:r>
              <a:rPr lang="en-US" dirty="0"/>
              <a:t>rather than held </a:t>
            </a:r>
            <a:r>
              <a:rPr lang="en-US" dirty="0" smtClean="0"/>
              <a:t>by an </a:t>
            </a:r>
            <a:r>
              <a:rPr lang="en-US" dirty="0"/>
              <a:t>individual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If you have invented a product or process that you want to turn into </a:t>
            </a:r>
            <a:r>
              <a:rPr lang="en-US" dirty="0" smtClean="0"/>
              <a:t>a business </a:t>
            </a:r>
            <a:r>
              <a:rPr lang="en-US" dirty="0"/>
              <a:t>or to license, you may want to obtain a patent from the </a:t>
            </a:r>
            <a:r>
              <a:rPr lang="en-US" dirty="0" smtClean="0"/>
              <a:t>U.S Patent </a:t>
            </a:r>
            <a:r>
              <a:rPr lang="en-US" dirty="0"/>
              <a:t>and Trademark Office.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/>
              <a:t>You do not need to obtain a patent unless you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have </a:t>
            </a:r>
            <a:r>
              <a:rPr lang="en-US" dirty="0"/>
              <a:t>invented a product that you intend to market yourself or sell </a:t>
            </a:r>
            <a:r>
              <a:rPr lang="en-US" dirty="0" smtClean="0"/>
              <a:t>to a </a:t>
            </a:r>
            <a:r>
              <a:rPr lang="en-US" dirty="0"/>
              <a:t>manufacturer, </a:t>
            </a:r>
            <a:r>
              <a:rPr lang="en-US" dirty="0" smtClean="0"/>
              <a:t>or</a:t>
            </a:r>
          </a:p>
          <a:p>
            <a:endParaRPr lang="en-US" sz="500" dirty="0"/>
          </a:p>
          <a:p>
            <a:r>
              <a:rPr lang="en-US" dirty="0" smtClean="0"/>
              <a:t>believe </a:t>
            </a:r>
            <a:r>
              <a:rPr lang="en-US" dirty="0"/>
              <a:t>that someone else could successfully sell your invention </a:t>
            </a:r>
            <a:r>
              <a:rPr lang="en-US" dirty="0" smtClean="0"/>
              <a:t>by copying </a:t>
            </a:r>
            <a:r>
              <a:rPr lang="en-US" dirty="0"/>
              <a:t>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6219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742528" cy="1143000"/>
          </a:xfrm>
        </p:spPr>
        <p:txBody>
          <a:bodyPr/>
          <a:lstStyle/>
          <a:p>
            <a:r>
              <a:rPr lang="en-US" b="1" dirty="0"/>
              <a:t>Protecting Tangible Assets: </a:t>
            </a:r>
            <a:r>
              <a:rPr lang="en-US" b="1" dirty="0" smtClean="0"/>
              <a:t>Risk  </a:t>
            </a:r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In addition to protecting your intellectual property, you should </a:t>
            </a:r>
            <a:r>
              <a:rPr lang="en-US" dirty="0" smtClean="0"/>
              <a:t>manage risk </a:t>
            </a:r>
            <a:r>
              <a:rPr lang="en-US" dirty="0"/>
              <a:t>by protecting your physical property.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Imagine </a:t>
            </a:r>
            <a:r>
              <a:rPr lang="en-US" dirty="0"/>
              <a:t>if you lost your </a:t>
            </a:r>
            <a:r>
              <a:rPr lang="en-US" dirty="0" smtClean="0"/>
              <a:t>business to </a:t>
            </a:r>
            <a:r>
              <a:rPr lang="en-US" dirty="0"/>
              <a:t>a fire or flood and did not have the insurance to rebuild and restock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Or, think </a:t>
            </a:r>
            <a:r>
              <a:rPr lang="en-US" dirty="0"/>
              <a:t>about an employee being injured and having no insurance for </a:t>
            </a:r>
            <a:r>
              <a:rPr lang="en-US" dirty="0" smtClean="0"/>
              <a:t>medical care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Risk </a:t>
            </a:r>
            <a:r>
              <a:rPr lang="en-US" dirty="0"/>
              <a:t>management goes far beyond insurance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understanding business </a:t>
            </a:r>
            <a:r>
              <a:rPr lang="en-US" dirty="0"/>
              <a:t>insurance is a good start.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988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Business Legal 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763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sole </a:t>
            </a:r>
            <a:r>
              <a:rPr lang="en-US" dirty="0" smtClean="0">
                <a:solidFill>
                  <a:srgbClr val="FF6600"/>
                </a:solidFill>
              </a:rPr>
              <a:t>proprietorship - </a:t>
            </a:r>
            <a:r>
              <a:rPr lang="en-US" dirty="0" smtClean="0"/>
              <a:t>a </a:t>
            </a:r>
            <a:r>
              <a:rPr lang="en-US" dirty="0"/>
              <a:t>business owned by </a:t>
            </a:r>
            <a:r>
              <a:rPr lang="en-US" dirty="0" smtClean="0"/>
              <a:t>one person </a:t>
            </a:r>
            <a:r>
              <a:rPr lang="en-US" dirty="0"/>
              <a:t>who has </a:t>
            </a:r>
            <a:r>
              <a:rPr lang="en-US" dirty="0" smtClean="0"/>
              <a:t>unlimited liability </a:t>
            </a:r>
            <a:r>
              <a:rPr lang="en-US" dirty="0"/>
              <a:t>and unlimited </a:t>
            </a:r>
            <a:r>
              <a:rPr lang="en-US" dirty="0" smtClean="0"/>
              <a:t>rights to </a:t>
            </a:r>
            <a:r>
              <a:rPr lang="en-US" dirty="0"/>
              <a:t>profits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This owner earns all the profits from the </a:t>
            </a:r>
            <a:r>
              <a:rPr lang="en-US" dirty="0" smtClean="0"/>
              <a:t>business and </a:t>
            </a:r>
            <a:r>
              <a:rPr lang="en-US" dirty="0"/>
              <a:t>is also responsible for all losses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sole proprietor is personally liable for any lawsuits that </a:t>
            </a:r>
            <a:r>
              <a:rPr lang="en-US" dirty="0" smtClean="0"/>
              <a:t>arise from </a:t>
            </a:r>
            <a:r>
              <a:rPr lang="en-US" dirty="0"/>
              <a:t>accidents, faulty merchandise, unpaid bills, or other </a:t>
            </a:r>
            <a:r>
              <a:rPr lang="en-US" dirty="0" smtClean="0"/>
              <a:t>business </a:t>
            </a:r>
            <a:r>
              <a:rPr lang="en-US" dirty="0"/>
              <a:t>setbacks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This means a sole proprietor could lose not only business </a:t>
            </a:r>
            <a:r>
              <a:rPr lang="en-US" dirty="0" smtClean="0"/>
              <a:t>assets in </a:t>
            </a:r>
            <a:r>
              <a:rPr lang="en-US" dirty="0"/>
              <a:t>a lawsuit, but could be forced to sell private possessions to satisfy </a:t>
            </a:r>
            <a:r>
              <a:rPr lang="en-US" dirty="0" smtClean="0"/>
              <a:t>a court </a:t>
            </a:r>
            <a:r>
              <a:rPr lang="en-US" dirty="0"/>
              <a:t>judgment.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1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b="1" dirty="0"/>
              <a:t>Insurance Protects Your Business from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9154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insurance -</a:t>
            </a:r>
            <a:r>
              <a:rPr lang="en-US" b="1" dirty="0" smtClean="0"/>
              <a:t> </a:t>
            </a:r>
            <a:r>
              <a:rPr lang="en-US" dirty="0"/>
              <a:t>a system </a:t>
            </a:r>
            <a:r>
              <a:rPr lang="en-US" dirty="0" smtClean="0"/>
              <a:t>of protection </a:t>
            </a:r>
            <a:r>
              <a:rPr lang="en-US" dirty="0"/>
              <a:t>for payment </a:t>
            </a:r>
            <a:r>
              <a:rPr lang="en-US" dirty="0" smtClean="0"/>
              <a:t>provided by </a:t>
            </a:r>
            <a:r>
              <a:rPr lang="en-US" dirty="0"/>
              <a:t>insurance </a:t>
            </a:r>
            <a:r>
              <a:rPr lang="en-US" dirty="0" smtClean="0"/>
              <a:t>companies to </a:t>
            </a:r>
            <a:r>
              <a:rPr lang="en-US" dirty="0"/>
              <a:t>reimburse individuals </a:t>
            </a:r>
            <a:r>
              <a:rPr lang="en-US" dirty="0" smtClean="0"/>
              <a:t>and organizations </a:t>
            </a:r>
            <a:r>
              <a:rPr lang="en-US" dirty="0"/>
              <a:t>when </a:t>
            </a:r>
            <a:r>
              <a:rPr lang="en-US" dirty="0" smtClean="0"/>
              <a:t>their property </a:t>
            </a:r>
            <a:r>
              <a:rPr lang="en-US" dirty="0"/>
              <a:t>or wealth has </a:t>
            </a:r>
            <a:r>
              <a:rPr lang="en-US" dirty="0" smtClean="0"/>
              <a:t>been damaged</a:t>
            </a:r>
            <a:r>
              <a:rPr lang="en-US" dirty="0"/>
              <a:t>, destroyed, or lost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premium -</a:t>
            </a:r>
            <a:r>
              <a:rPr lang="en-US" b="1" dirty="0" smtClean="0"/>
              <a:t> </a:t>
            </a:r>
            <a:r>
              <a:rPr lang="en-US" dirty="0"/>
              <a:t>the cost </a:t>
            </a:r>
            <a:r>
              <a:rPr lang="en-US" dirty="0" smtClean="0"/>
              <a:t>of insurance.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d</a:t>
            </a:r>
            <a:r>
              <a:rPr lang="en-US" dirty="0" smtClean="0">
                <a:solidFill>
                  <a:srgbClr val="FF6600"/>
                </a:solidFill>
              </a:rPr>
              <a:t>eductible - </a:t>
            </a:r>
            <a:r>
              <a:rPr lang="en-US" dirty="0" smtClean="0"/>
              <a:t>the </a:t>
            </a:r>
            <a:r>
              <a:rPr lang="en-US" dirty="0"/>
              <a:t>amount </a:t>
            </a:r>
            <a:r>
              <a:rPr lang="en-US" dirty="0" smtClean="0"/>
              <a:t>of loss </a:t>
            </a:r>
            <a:r>
              <a:rPr lang="en-US" dirty="0"/>
              <a:t>or damage a </a:t>
            </a:r>
            <a:r>
              <a:rPr lang="en-US" dirty="0" smtClean="0"/>
              <a:t>policyholder covers </a:t>
            </a:r>
            <a:r>
              <a:rPr lang="en-US" dirty="0"/>
              <a:t>before the insurer </a:t>
            </a:r>
            <a:r>
              <a:rPr lang="en-US" dirty="0" smtClean="0"/>
              <a:t>pays on </a:t>
            </a:r>
            <a:r>
              <a:rPr lang="en-US" dirty="0"/>
              <a:t>a claim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There are many kinds of insurance, </a:t>
            </a:r>
            <a:r>
              <a:rPr lang="en-US" dirty="0" smtClean="0"/>
              <a:t>and almost </a:t>
            </a:r>
            <a:r>
              <a:rPr lang="en-US" dirty="0"/>
              <a:t>anything can be insured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Insurance helps to </a:t>
            </a:r>
            <a:r>
              <a:rPr lang="en-US" dirty="0" smtClean="0"/>
              <a:t>prevent random </a:t>
            </a:r>
            <a:r>
              <a:rPr lang="en-US" dirty="0"/>
              <a:t>events from destroying you financially.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23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Basic Coverage for Small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105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will not necessarily need insurance if you </a:t>
            </a:r>
            <a:r>
              <a:rPr lang="en-US" dirty="0" smtClean="0"/>
              <a:t>are selling </a:t>
            </a:r>
            <a:r>
              <a:rPr lang="en-US" dirty="0"/>
              <a:t>ties on the street or candy at school, but </a:t>
            </a:r>
            <a:r>
              <a:rPr lang="en-US" dirty="0" smtClean="0"/>
              <a:t>the moment </a:t>
            </a:r>
            <a:r>
              <a:rPr lang="en-US" dirty="0"/>
              <a:t>you move your business into a </a:t>
            </a:r>
            <a:r>
              <a:rPr lang="en-US" dirty="0" smtClean="0"/>
              <a:t>building or </a:t>
            </a:r>
            <a:r>
              <a:rPr lang="en-US" dirty="0"/>
              <a:t>have concerns about people being injured </a:t>
            </a:r>
            <a:r>
              <a:rPr lang="en-US" dirty="0" smtClean="0"/>
              <a:t>while buying </a:t>
            </a:r>
            <a:r>
              <a:rPr lang="en-US" dirty="0"/>
              <a:t>or using your product, you will need 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When buying insurance, choose the policy with the highest </a:t>
            </a:r>
            <a:r>
              <a:rPr lang="en-US" dirty="0" smtClean="0"/>
              <a:t>deductible you </a:t>
            </a:r>
            <a:r>
              <a:rPr lang="en-US" dirty="0"/>
              <a:t>can afford to cover.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This </a:t>
            </a:r>
            <a:r>
              <a:rPr lang="en-US" dirty="0"/>
              <a:t>will give you the lowest possible premium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i="1" dirty="0" smtClean="0"/>
              <a:t>     -  </a:t>
            </a:r>
            <a:r>
              <a:rPr lang="en-US" sz="2400" i="1" dirty="0" smtClean="0"/>
              <a:t>Lower </a:t>
            </a:r>
            <a:r>
              <a:rPr lang="en-US" sz="2400" i="1" dirty="0"/>
              <a:t>deductible </a:t>
            </a:r>
            <a:r>
              <a:rPr lang="en-US" sz="2400" dirty="0"/>
              <a:t>= </a:t>
            </a:r>
            <a:r>
              <a:rPr lang="en-US" sz="2400" i="1" dirty="0"/>
              <a:t>Higher </a:t>
            </a:r>
            <a:r>
              <a:rPr lang="en-US" sz="2400" i="1" dirty="0" smtClean="0"/>
              <a:t>  </a:t>
            </a:r>
            <a:br>
              <a:rPr lang="en-US" sz="2400" i="1" dirty="0" smtClean="0"/>
            </a:br>
            <a:r>
              <a:rPr lang="en-US" sz="2400" i="1" dirty="0" smtClean="0"/>
              <a:t>        premium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 smtClean="0"/>
              <a:t>     -  Higher </a:t>
            </a:r>
            <a:r>
              <a:rPr lang="en-US" sz="2400" i="1" dirty="0"/>
              <a:t>deductible </a:t>
            </a:r>
            <a:r>
              <a:rPr lang="en-US" sz="2400" dirty="0"/>
              <a:t>= </a:t>
            </a:r>
            <a:r>
              <a:rPr lang="en-US" sz="2400" i="1" dirty="0"/>
              <a:t>Lower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        premium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69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1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Basic Coverage for Small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8384542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11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Basic Coverage for Small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Although state laws vary, most require business owners who </a:t>
            </a:r>
            <a:r>
              <a:rPr lang="en-US" dirty="0" smtClean="0"/>
              <a:t>have people working </a:t>
            </a:r>
            <a:r>
              <a:rPr lang="en-US" dirty="0"/>
              <a:t>for them to carry two forms of insurance: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b="1" dirty="0" smtClean="0"/>
              <a:t>Workers</a:t>
            </a:r>
            <a:r>
              <a:rPr lang="en-US" b="1" dirty="0"/>
              <a:t>’ compensation insurance </a:t>
            </a:r>
            <a:r>
              <a:rPr lang="en-US" dirty="0"/>
              <a:t>reimburses employees for loss </a:t>
            </a:r>
            <a:r>
              <a:rPr lang="en-US" dirty="0" smtClean="0"/>
              <a:t>of income </a:t>
            </a:r>
            <a:r>
              <a:rPr lang="en-US" dirty="0"/>
              <a:t>and medical expenses due to job-related injuries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b="1" dirty="0" smtClean="0"/>
              <a:t>Disability </a:t>
            </a:r>
            <a:r>
              <a:rPr lang="en-US" b="1" dirty="0"/>
              <a:t>insurance </a:t>
            </a:r>
            <a:r>
              <a:rPr lang="en-US" dirty="0"/>
              <a:t>compensates employees for loss of income </a:t>
            </a:r>
            <a:r>
              <a:rPr lang="en-US" dirty="0" smtClean="0"/>
              <a:t>due to </a:t>
            </a:r>
            <a:r>
              <a:rPr lang="en-US" dirty="0"/>
              <a:t>a disabling injury or illness</a:t>
            </a:r>
            <a:r>
              <a:rPr lang="en-US" dirty="0" smtClean="0"/>
              <a:t>. </a:t>
            </a: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have an automobile or truck that is owned or leased by </a:t>
            </a:r>
            <a:r>
              <a:rPr lang="en-US" dirty="0" smtClean="0"/>
              <a:t>the business, you </a:t>
            </a:r>
            <a:r>
              <a:rPr lang="en-US" dirty="0"/>
              <a:t>must carry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b="1" dirty="0" smtClean="0"/>
              <a:t>Commercial </a:t>
            </a:r>
            <a:r>
              <a:rPr lang="en-US" b="1" dirty="0"/>
              <a:t>fleet insurance</a:t>
            </a:r>
            <a:r>
              <a:rPr lang="en-US" b="1" i="1" dirty="0"/>
              <a:t>, </a:t>
            </a:r>
            <a:r>
              <a:rPr lang="en-US" dirty="0"/>
              <a:t>to cover your liability for personal </a:t>
            </a:r>
            <a:r>
              <a:rPr lang="en-US" dirty="0" smtClean="0"/>
              <a:t>injuries in </a:t>
            </a:r>
            <a:r>
              <a:rPr lang="en-US" dirty="0"/>
              <a:t>an accident, damages to any vehicle involved, and injuries to others.</a:t>
            </a:r>
            <a:r>
              <a:rPr lang="en-US" dirty="0" smtClean="0"/>
              <a:t> 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3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Basic Coverage for Small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Other useful types of insurance </a:t>
            </a:r>
            <a:r>
              <a:rPr lang="en-US" dirty="0" smtClean="0"/>
              <a:t>are: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b="1" dirty="0" smtClean="0"/>
              <a:t>Property </a:t>
            </a:r>
            <a:r>
              <a:rPr lang="en-US" b="1" dirty="0"/>
              <a:t>insurance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which provides protection against risks to property</a:t>
            </a:r>
            <a:r>
              <a:rPr lang="en-US" dirty="0" smtClean="0"/>
              <a:t>, such </a:t>
            </a:r>
            <a:r>
              <a:rPr lang="en-US" dirty="0"/>
              <a:t>as theft, fire, or weather damage</a:t>
            </a:r>
            <a:r>
              <a:rPr lang="en-US" dirty="0" smtClean="0"/>
              <a:t>,</a:t>
            </a:r>
            <a:r>
              <a:rPr lang="en-US" dirty="0"/>
              <a:t> as specified in the </a:t>
            </a:r>
            <a:r>
              <a:rPr lang="en-US" dirty="0" smtClean="0"/>
              <a:t>policy.</a:t>
            </a:r>
          </a:p>
          <a:p>
            <a:endParaRPr lang="en-US" sz="600" dirty="0" smtClean="0"/>
          </a:p>
          <a:p>
            <a:r>
              <a:rPr lang="en-US" b="1" dirty="0" smtClean="0"/>
              <a:t>Liability </a:t>
            </a:r>
            <a:r>
              <a:rPr lang="en-US" b="1" dirty="0"/>
              <a:t>insurance</a:t>
            </a:r>
            <a:r>
              <a:rPr lang="en-US" dirty="0"/>
              <a:t>,</a:t>
            </a:r>
            <a:r>
              <a:rPr lang="en-US" b="1" i="1" dirty="0"/>
              <a:t> </a:t>
            </a:r>
            <a:r>
              <a:rPr lang="en-US" dirty="0"/>
              <a:t>which covers the cost of injuries to a </a:t>
            </a:r>
            <a:r>
              <a:rPr lang="en-US" dirty="0" smtClean="0"/>
              <a:t>customer or </a:t>
            </a:r>
            <a:r>
              <a:rPr lang="en-US" dirty="0"/>
              <a:t>damage to property on a business’s premises—for example, a </a:t>
            </a:r>
            <a:r>
              <a:rPr lang="en-US" dirty="0" smtClean="0"/>
              <a:t>customer slipping </a:t>
            </a:r>
            <a:r>
              <a:rPr lang="en-US" dirty="0"/>
              <a:t>and falling in your store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b="1" dirty="0" smtClean="0"/>
              <a:t>Product </a:t>
            </a:r>
            <a:r>
              <a:rPr lang="en-US" b="1" dirty="0"/>
              <a:t>liability insurance</a:t>
            </a:r>
            <a:r>
              <a:rPr lang="en-US" dirty="0"/>
              <a:t>,</a:t>
            </a:r>
            <a:r>
              <a:rPr lang="en-US" b="1" i="1" dirty="0"/>
              <a:t> </a:t>
            </a:r>
            <a:r>
              <a:rPr lang="en-US" dirty="0"/>
              <a:t>which covers the risk of your </a:t>
            </a:r>
            <a:r>
              <a:rPr lang="en-US" dirty="0" smtClean="0"/>
              <a:t>product harming </a:t>
            </a:r>
            <a:r>
              <a:rPr lang="en-US" dirty="0"/>
              <a:t>someone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8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Basic Coverage for Small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Business </a:t>
            </a:r>
            <a:r>
              <a:rPr lang="en-US" b="1" dirty="0"/>
              <a:t>income insurance</a:t>
            </a:r>
            <a:r>
              <a:rPr lang="en-US" dirty="0"/>
              <a:t>,</a:t>
            </a:r>
            <a:r>
              <a:rPr lang="en-US" b="1" i="1" dirty="0"/>
              <a:t> </a:t>
            </a:r>
            <a:r>
              <a:rPr lang="en-US" dirty="0"/>
              <a:t>which is also known as “business interruption” insurance.</a:t>
            </a:r>
            <a:r>
              <a:rPr lang="en-US" dirty="0" smtClean="0"/>
              <a:t> </a:t>
            </a:r>
          </a:p>
          <a:p>
            <a:endParaRPr lang="en-US" sz="500" dirty="0" smtClean="0"/>
          </a:p>
          <a:p>
            <a:r>
              <a:rPr lang="en-US" b="1" dirty="0" smtClean="0"/>
              <a:t>Errors </a:t>
            </a:r>
            <a:r>
              <a:rPr lang="en-US" b="1" dirty="0"/>
              <a:t>and omissions insurance </a:t>
            </a:r>
            <a:r>
              <a:rPr lang="en-US" dirty="0"/>
              <a:t>is designed to cover you in </a:t>
            </a:r>
            <a:r>
              <a:rPr lang="en-US" dirty="0" smtClean="0"/>
              <a:t>the event </a:t>
            </a:r>
            <a:r>
              <a:rPr lang="en-US" dirty="0"/>
              <a:t>that you have overlooked something and a customer is harmed</a:t>
            </a:r>
            <a:r>
              <a:rPr lang="en-US" dirty="0" smtClean="0"/>
              <a:t>. It </a:t>
            </a:r>
            <a:r>
              <a:rPr lang="en-US" dirty="0"/>
              <a:t>is particularly valuable for service businesses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b="1" dirty="0" smtClean="0"/>
              <a:t>Key </a:t>
            </a:r>
            <a:r>
              <a:rPr lang="en-US" b="1" dirty="0"/>
              <a:t>person life insurance</a:t>
            </a:r>
            <a:r>
              <a:rPr lang="en-US" b="1" i="1" dirty="0"/>
              <a:t> </a:t>
            </a:r>
            <a:r>
              <a:rPr lang="en-US" dirty="0"/>
              <a:t>covers the life of the owner(s) or other </a:t>
            </a:r>
            <a:r>
              <a:rPr lang="en-US" dirty="0" smtClean="0"/>
              <a:t>top employees</a:t>
            </a:r>
            <a:r>
              <a:rPr lang="en-US" dirty="0"/>
              <a:t>, to assist in the transition and costs of recruitment in </a:t>
            </a:r>
            <a:r>
              <a:rPr lang="en-US" dirty="0" smtClean="0"/>
              <a:t>case of </a:t>
            </a:r>
            <a:r>
              <a:rPr lang="en-US" dirty="0"/>
              <a:t>death.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39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1341438"/>
          </a:xfrm>
        </p:spPr>
        <p:txBody>
          <a:bodyPr/>
          <a:lstStyle/>
          <a:p>
            <a:r>
              <a:rPr lang="en-US" b="1" dirty="0"/>
              <a:t>How Insurance Companies Make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now you may be wondering, “How can an insurance company afford </a:t>
            </a:r>
            <a:r>
              <a:rPr lang="en-US" dirty="0" smtClean="0"/>
              <a:t>to pay </a:t>
            </a:r>
            <a:r>
              <a:rPr lang="en-US" dirty="0"/>
              <a:t>$150,000 to a restaurant owner whose business has burned down, if </a:t>
            </a:r>
            <a:r>
              <a:rPr lang="en-US" dirty="0" smtClean="0"/>
              <a:t>that individual </a:t>
            </a:r>
            <a:r>
              <a:rPr lang="en-US" dirty="0"/>
              <a:t>has only been paying the insurance company $100 a month</a:t>
            </a:r>
            <a:r>
              <a:rPr lang="en-US" dirty="0" smtClean="0"/>
              <a:t>?”</a:t>
            </a:r>
          </a:p>
          <a:p>
            <a:endParaRPr lang="en-US" sz="500" dirty="0" smtClean="0"/>
          </a:p>
          <a:p>
            <a:r>
              <a:rPr lang="en-US" dirty="0"/>
              <a:t>The answer is that insurance companies employ experts, known </a:t>
            </a:r>
            <a:r>
              <a:rPr lang="en-US" dirty="0" smtClean="0"/>
              <a:t>as </a:t>
            </a:r>
            <a:r>
              <a:rPr lang="en-US" i="1" dirty="0" smtClean="0"/>
              <a:t>actuaries</a:t>
            </a:r>
            <a:r>
              <a:rPr lang="en-US" dirty="0"/>
              <a:t>, who calculate the odds of a particular event actually happening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company that specializes in fire insurance will have information </a:t>
            </a:r>
            <a:r>
              <a:rPr lang="en-US" dirty="0" smtClean="0"/>
              <a:t>about </a:t>
            </a:r>
            <a:r>
              <a:rPr lang="en-US" dirty="0"/>
              <a:t>fires in restaurants that goes back many years.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94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Protect Your Computer and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1741"/>
              </p:ext>
            </p:extLst>
          </p:nvPr>
        </p:nvGraphicFramePr>
        <p:xfrm>
          <a:off x="457200" y="1722437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838200"/>
            <a:ext cx="8763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Because your computer is 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device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you should protect it from the three primary occurrences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that can easily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wipe out your data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2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Disaster Recovery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3340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would you do in the case of fire or other catastrophe that would </a:t>
            </a:r>
            <a:r>
              <a:rPr lang="en-US" dirty="0" smtClean="0"/>
              <a:t>make carrying </a:t>
            </a:r>
            <a:r>
              <a:rPr lang="en-US" dirty="0"/>
              <a:t>on your business difficult or impossible</a:t>
            </a:r>
            <a:r>
              <a:rPr lang="en-US" dirty="0" smtClean="0"/>
              <a:t>?</a:t>
            </a:r>
          </a:p>
          <a:p>
            <a:endParaRPr lang="en-US" sz="500" dirty="0" smtClean="0"/>
          </a:p>
          <a:p>
            <a:r>
              <a:rPr lang="en-US" dirty="0"/>
              <a:t>Insurance policies </a:t>
            </a:r>
            <a:r>
              <a:rPr lang="en-US" dirty="0" smtClean="0"/>
              <a:t>may cover </a:t>
            </a:r>
            <a:r>
              <a:rPr lang="en-US" dirty="0"/>
              <a:t>many things, but they do not ensure smooth business operations </a:t>
            </a:r>
            <a:r>
              <a:rPr lang="en-US" dirty="0" smtClean="0"/>
              <a:t>in times </a:t>
            </a:r>
            <a:r>
              <a:rPr lang="en-US" dirty="0"/>
              <a:t>of disaster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Whether you operate a small, home-based business or </a:t>
            </a:r>
            <a:r>
              <a:rPr lang="en-US" dirty="0" smtClean="0"/>
              <a:t>a large</a:t>
            </a:r>
            <a:r>
              <a:rPr lang="en-US" dirty="0"/>
              <a:t>, multinational enterprise, you should have a disaster-recovery </a:t>
            </a:r>
            <a:r>
              <a:rPr lang="en-US" dirty="0" smtClean="0"/>
              <a:t>plan appropriate </a:t>
            </a:r>
            <a:r>
              <a:rPr lang="en-US" dirty="0"/>
              <a:t>to the scale and complexity of your organization.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23987"/>
            <a:ext cx="3526809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7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Disaster Recovery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issues to address are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4575723"/>
              </p:ext>
            </p:extLst>
          </p:nvPr>
        </p:nvGraphicFramePr>
        <p:xfrm>
          <a:off x="228600" y="1701800"/>
          <a:ext cx="8610600" cy="5003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4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Advantages of a Sole Proprietorship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523055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334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Licenses, Permits, and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permit </a:t>
            </a:r>
            <a:r>
              <a:rPr lang="en-US" dirty="0"/>
              <a:t>an official </a:t>
            </a:r>
            <a:r>
              <a:rPr lang="en-US" dirty="0" smtClean="0"/>
              <a:t>document that </a:t>
            </a:r>
            <a:r>
              <a:rPr lang="en-US" dirty="0"/>
              <a:t>gives a party the right </a:t>
            </a:r>
            <a:r>
              <a:rPr lang="en-US" dirty="0" smtClean="0"/>
              <a:t>to hold </a:t>
            </a:r>
            <a:r>
              <a:rPr lang="en-US" dirty="0"/>
              <a:t>a specific event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b="1" dirty="0" smtClean="0"/>
              <a:t>license </a:t>
            </a:r>
            <a:r>
              <a:rPr lang="en-US" dirty="0"/>
              <a:t>an official </a:t>
            </a:r>
            <a:r>
              <a:rPr lang="en-US" dirty="0" smtClean="0"/>
              <a:t>document that </a:t>
            </a:r>
            <a:r>
              <a:rPr lang="en-US" dirty="0"/>
              <a:t>grants the right to </a:t>
            </a:r>
            <a:r>
              <a:rPr lang="en-US" dirty="0" smtClean="0"/>
              <a:t>engage in </a:t>
            </a:r>
            <a:r>
              <a:rPr lang="en-US" dirty="0"/>
              <a:t>an activity for a </a:t>
            </a:r>
            <a:r>
              <a:rPr lang="en-US" dirty="0" smtClean="0"/>
              <a:t>specified period </a:t>
            </a:r>
            <a:r>
              <a:rPr lang="en-US" dirty="0"/>
              <a:t>of time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b="1" dirty="0" smtClean="0"/>
              <a:t>certificate </a:t>
            </a:r>
            <a:r>
              <a:rPr lang="en-US" dirty="0"/>
              <a:t>an official </a:t>
            </a:r>
            <a:r>
              <a:rPr lang="en-US" dirty="0" smtClean="0"/>
              <a:t>document that </a:t>
            </a:r>
            <a:r>
              <a:rPr lang="en-US" dirty="0"/>
              <a:t>verifies something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There is more to creating a legal business than naming and registering it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Once registered, you will need to comply with any federal, state, and </a:t>
            </a:r>
            <a:r>
              <a:rPr lang="en-US" dirty="0" smtClean="0"/>
              <a:t>local regulations </a:t>
            </a:r>
            <a:r>
              <a:rPr lang="en-US" dirty="0"/>
              <a:t>that apply to your business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You </a:t>
            </a:r>
            <a:r>
              <a:rPr lang="en-US" dirty="0"/>
              <a:t>should research these </a:t>
            </a:r>
            <a:r>
              <a:rPr lang="en-US" dirty="0" smtClean="0"/>
              <a:t>regulations before </a:t>
            </a:r>
            <a:r>
              <a:rPr lang="en-US" dirty="0"/>
              <a:t>deciding to start your business, because they may affect </a:t>
            </a:r>
            <a:r>
              <a:rPr lang="en-US" dirty="0" smtClean="0"/>
              <a:t>what you </a:t>
            </a:r>
            <a:r>
              <a:rPr lang="en-US" dirty="0"/>
              <a:t>can do, how you can do it, where you can operate, and when.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08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Disadvantages </a:t>
            </a:r>
            <a:r>
              <a:rPr lang="en-US" b="1" dirty="0"/>
              <a:t>of a Sole Proprietorship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804033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73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How to Register a Sole Proprietorship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943600"/>
          </a:xfrm>
        </p:spPr>
        <p:txBody>
          <a:bodyPr/>
          <a:lstStyle/>
          <a:p>
            <a:r>
              <a:rPr lang="en-US" dirty="0"/>
              <a:t>In most states and localities, it is easy and relatively inexpensive to </a:t>
            </a:r>
            <a:r>
              <a:rPr lang="en-US" dirty="0" smtClean="0"/>
              <a:t>register a </a:t>
            </a:r>
            <a:r>
              <a:rPr lang="en-US" dirty="0"/>
              <a:t>sole proprietorship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When </a:t>
            </a:r>
            <a:r>
              <a:rPr lang="en-US" dirty="0"/>
              <a:t>you do, you will have a legal business, </a:t>
            </a:r>
            <a:r>
              <a:rPr lang="en-US" dirty="0" smtClean="0"/>
              <a:t>which is </a:t>
            </a:r>
            <a:r>
              <a:rPr lang="en-US" dirty="0"/>
              <a:t>important for several reasons</a:t>
            </a:r>
            <a:r>
              <a:rPr lang="en-US" dirty="0" smtClean="0"/>
              <a:t>: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dirty="0" smtClean="0"/>
              <a:t>    -  If </a:t>
            </a:r>
            <a:r>
              <a:rPr lang="en-US" dirty="0"/>
              <a:t>you operate a business without registering it, you</a:t>
            </a:r>
            <a:r>
              <a:rPr lang="en-US" dirty="0" smtClean="0"/>
              <a:t> may   </a:t>
            </a:r>
            <a:br>
              <a:rPr lang="en-US" dirty="0" smtClean="0"/>
            </a:br>
            <a:r>
              <a:rPr lang="en-US" dirty="0" smtClean="0"/>
              <a:t>       be </a:t>
            </a:r>
            <a:r>
              <a:rPr lang="en-US" dirty="0"/>
              <a:t>liable </a:t>
            </a:r>
            <a:r>
              <a:rPr lang="en-US" dirty="0" smtClean="0"/>
              <a:t>to civil </a:t>
            </a:r>
            <a:r>
              <a:rPr lang="en-US" dirty="0"/>
              <a:t>or even criminal penalties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    -  Registered </a:t>
            </a:r>
            <a:r>
              <a:rPr lang="en-US" dirty="0"/>
              <a:t>sole proprietorships can use the court system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and bring Lawsuits.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    -  Banks </a:t>
            </a:r>
            <a:r>
              <a:rPr lang="en-US" dirty="0"/>
              <a:t>want to see legal business ownership the way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employers like to </a:t>
            </a:r>
            <a:r>
              <a:rPr lang="en-US" dirty="0"/>
              <a:t>see that employees have had previous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work </a:t>
            </a:r>
            <a:r>
              <a:rPr lang="en-US" dirty="0"/>
              <a:t>experience.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70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Steps to Registering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registration process varies from state to state and by locality, but </a:t>
            </a:r>
            <a:r>
              <a:rPr lang="en-US" dirty="0" smtClean="0"/>
              <a:t>there will </a:t>
            </a:r>
            <a:r>
              <a:rPr lang="en-US" dirty="0"/>
              <a:t>be a few common steps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smtClean="0"/>
              <a:t>   Choose </a:t>
            </a:r>
            <a:r>
              <a:rPr lang="en-US" dirty="0"/>
              <a:t>a name for your business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Fill out a registration </a:t>
            </a:r>
            <a:r>
              <a:rPr lang="en-US" dirty="0" smtClean="0"/>
              <a:t>form.</a:t>
            </a:r>
          </a:p>
          <a:p>
            <a:endParaRPr lang="en-US" sz="500" dirty="0" smtClean="0"/>
          </a:p>
          <a:p>
            <a:r>
              <a:rPr lang="en-US" dirty="0" smtClean="0"/>
              <a:t>An </a:t>
            </a:r>
            <a:r>
              <a:rPr lang="en-US" dirty="0"/>
              <a:t>official may then conduct a name search, to make sure the </a:t>
            </a:r>
            <a:r>
              <a:rPr lang="en-US" dirty="0" smtClean="0"/>
              <a:t>name you </a:t>
            </a:r>
            <a:r>
              <a:rPr lang="en-US" dirty="0"/>
              <a:t>have chosen is not already being used in that jurisdiction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92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7093</TotalTime>
  <Words>5180</Words>
  <Application>Microsoft Macintosh PowerPoint</Application>
  <PresentationFormat>On-screen Show (4:3)</PresentationFormat>
  <Paragraphs>551</Paragraphs>
  <Slides>61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Chapter 11  Addressing Legal Issues and Managing Risk</vt:lpstr>
      <vt:lpstr>Chapter Learning Objectives</vt:lpstr>
      <vt:lpstr>Business Legal Structures</vt:lpstr>
      <vt:lpstr>Business Legal Structures</vt:lpstr>
      <vt:lpstr>Business Legal Structures</vt:lpstr>
      <vt:lpstr>Advantages of a Sole Proprietorship</vt:lpstr>
      <vt:lpstr>Disadvantages of a Sole Proprietorship</vt:lpstr>
      <vt:lpstr>How to Register a Sole Proprietorship</vt:lpstr>
      <vt:lpstr>Steps to Registering</vt:lpstr>
      <vt:lpstr>Steps to Registering</vt:lpstr>
      <vt:lpstr>Partnership</vt:lpstr>
      <vt:lpstr>Partnership</vt:lpstr>
      <vt:lpstr>Corporation</vt:lpstr>
      <vt:lpstr>Advantages of a Corporation</vt:lpstr>
      <vt:lpstr>Disadvantages of a Corporation</vt:lpstr>
      <vt:lpstr>Corporation</vt:lpstr>
      <vt:lpstr>Corporation</vt:lpstr>
      <vt:lpstr>Corporation</vt:lpstr>
      <vt:lpstr>Tips for Entrepreneurs Who Want to Start a Nonprofit Organization</vt:lpstr>
      <vt:lpstr>Tips for Entrepreneurs Who Want to Start a Nonprofit Organization</vt:lpstr>
      <vt:lpstr>Contracts: The Building Blocks of Business</vt:lpstr>
      <vt:lpstr>Working with an Attorney</vt:lpstr>
      <vt:lpstr>Drafting a Contract</vt:lpstr>
      <vt:lpstr>A Successful Contract Should Achieve the Four A’s</vt:lpstr>
      <vt:lpstr>Letter of Agreement</vt:lpstr>
      <vt:lpstr>Breach of Contract</vt:lpstr>
      <vt:lpstr>Small Claims Court</vt:lpstr>
      <vt:lpstr>Arbitration</vt:lpstr>
      <vt:lpstr>A Contract Is No Substitute for Trust</vt:lpstr>
      <vt:lpstr>The Uniform Commercial Code (UCC)</vt:lpstr>
      <vt:lpstr>The Uniform Commercial Code (UCC)</vt:lpstr>
      <vt:lpstr>The Law of Agency</vt:lpstr>
      <vt:lpstr>The Law of Agency</vt:lpstr>
      <vt:lpstr>Bankruptcy</vt:lpstr>
      <vt:lpstr>Bankruptcy</vt:lpstr>
      <vt:lpstr>Chapter 11: Reorganization</vt:lpstr>
      <vt:lpstr>Chapter 7: Liquidation</vt:lpstr>
      <vt:lpstr>Chapter 7: Liquidation</vt:lpstr>
      <vt:lpstr>Chapter 13: Individual Debt Reorganization</vt:lpstr>
      <vt:lpstr>Protecting Intangible Assets: Intellectual Property</vt:lpstr>
      <vt:lpstr>Trademarks and Service Marks</vt:lpstr>
      <vt:lpstr>Trademarks and Service Marks</vt:lpstr>
      <vt:lpstr>Copyright</vt:lpstr>
      <vt:lpstr>Copyright</vt:lpstr>
      <vt:lpstr>Electronic Rights</vt:lpstr>
      <vt:lpstr>Electronic Rights</vt:lpstr>
      <vt:lpstr>Electronic Rights</vt:lpstr>
      <vt:lpstr>Patents</vt:lpstr>
      <vt:lpstr>Protecting Tangible Assets: Risk  Management</vt:lpstr>
      <vt:lpstr>Insurance Protects Your Business from Disaster</vt:lpstr>
      <vt:lpstr>Basic Coverage for Small Business</vt:lpstr>
      <vt:lpstr>Basic Coverage for Small Business</vt:lpstr>
      <vt:lpstr>Basic Coverage for Small Business</vt:lpstr>
      <vt:lpstr>Basic Coverage for Small Business</vt:lpstr>
      <vt:lpstr>Basic Coverage for Small Business</vt:lpstr>
      <vt:lpstr>How Insurance Companies Make Money</vt:lpstr>
      <vt:lpstr>Protect Your Computer and Data</vt:lpstr>
      <vt:lpstr>Disaster Recovery Plans</vt:lpstr>
      <vt:lpstr>Disaster Recovery Plans</vt:lpstr>
      <vt:lpstr>Licenses, Permits, and Certificates</vt:lpstr>
      <vt:lpstr>Slide 61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666</cp:revision>
  <dcterms:created xsi:type="dcterms:W3CDTF">2014-09-25T23:12:55Z</dcterms:created>
  <dcterms:modified xsi:type="dcterms:W3CDTF">2014-09-25T23:28:02Z</dcterms:modified>
</cp:coreProperties>
</file>