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diagrams/colors6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diagrams/drawing7.xml" ContentType="application/vnd.ms-office.drawingml.diagramDrawing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5.xml" ContentType="application/vnd.openxmlformats-officedocument.drawingml.diagramStyl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diagrams/colors3.xml" ContentType="application/vnd.openxmlformats-officedocument.drawingml.diagramColor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1.xml" ContentType="application/vnd.openxmlformats-officedocument.presentationml.notesSlide+xml"/>
  <Override PartName="/ppt/diagrams/quickStyle6.xml" ContentType="application/vnd.openxmlformats-officedocument.drawingml.diagramStyl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diagrams/quickStyle7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diagrams/colors5.xml" ContentType="application/vnd.openxmlformats-officedocument.drawingml.diagramColor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diagrams/drawing6.xml" ContentType="application/vnd.ms-office.drawingml.diagramDrawing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9"/>
  </p:notesMasterIdLst>
  <p:handoutMasterIdLst>
    <p:handoutMasterId r:id="rId50"/>
  </p:handoutMasterIdLst>
  <p:sldIdLst>
    <p:sldId id="335" r:id="rId2"/>
    <p:sldId id="414" r:id="rId3"/>
    <p:sldId id="482" r:id="rId4"/>
    <p:sldId id="483" r:id="rId5"/>
    <p:sldId id="487" r:id="rId6"/>
    <p:sldId id="484" r:id="rId7"/>
    <p:sldId id="488" r:id="rId8"/>
    <p:sldId id="485" r:id="rId9"/>
    <p:sldId id="491" r:id="rId10"/>
    <p:sldId id="492" r:id="rId11"/>
    <p:sldId id="486" r:id="rId12"/>
    <p:sldId id="494" r:id="rId13"/>
    <p:sldId id="493" r:id="rId14"/>
    <p:sldId id="489" r:id="rId15"/>
    <p:sldId id="498" r:id="rId16"/>
    <p:sldId id="531" r:id="rId17"/>
    <p:sldId id="500" r:id="rId18"/>
    <p:sldId id="501" r:id="rId19"/>
    <p:sldId id="502" r:id="rId20"/>
    <p:sldId id="504" r:id="rId21"/>
    <p:sldId id="503" r:id="rId22"/>
    <p:sldId id="506" r:id="rId23"/>
    <p:sldId id="505" r:id="rId24"/>
    <p:sldId id="507" r:id="rId25"/>
    <p:sldId id="508" r:id="rId26"/>
    <p:sldId id="509" r:id="rId27"/>
    <p:sldId id="510" r:id="rId28"/>
    <p:sldId id="511" r:id="rId29"/>
    <p:sldId id="513" r:id="rId30"/>
    <p:sldId id="530" r:id="rId31"/>
    <p:sldId id="515" r:id="rId32"/>
    <p:sldId id="499" r:id="rId33"/>
    <p:sldId id="516" r:id="rId34"/>
    <p:sldId id="496" r:id="rId35"/>
    <p:sldId id="490" r:id="rId36"/>
    <p:sldId id="517" r:id="rId37"/>
    <p:sldId id="518" r:id="rId38"/>
    <p:sldId id="519" r:id="rId39"/>
    <p:sldId id="521" r:id="rId40"/>
    <p:sldId id="522" r:id="rId41"/>
    <p:sldId id="523" r:id="rId42"/>
    <p:sldId id="524" r:id="rId43"/>
    <p:sldId id="520" r:id="rId44"/>
    <p:sldId id="525" r:id="rId45"/>
    <p:sldId id="526" r:id="rId46"/>
    <p:sldId id="528" r:id="rId47"/>
    <p:sldId id="31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6600"/>
    <a:srgbClr val="00CC99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72" y="-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9813C-5A63-4858-9155-2E4CA6186A32}" type="doc">
      <dgm:prSet loTypeId="urn:microsoft.com/office/officeart/2005/8/layout/radial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BAE4B-B217-41C6-8471-30C50D81172B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Coercive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F5463-FB62-4E5E-A4D3-5A28B1568E0C}" type="parTrans" cxnId="{AFF83C0E-740D-4954-B2FE-FDFDA1D0B621}">
      <dgm:prSet/>
      <dgm:spPr/>
      <dgm:t>
        <a:bodyPr/>
        <a:lstStyle/>
        <a:p>
          <a:endParaRPr lang="en-US"/>
        </a:p>
      </dgm:t>
    </dgm:pt>
    <dgm:pt modelId="{D14D4176-9AE8-4265-98D0-FABD207EB66F}" type="sibTrans" cxnId="{AFF83C0E-740D-4954-B2FE-FDFDA1D0B621}">
      <dgm:prSet/>
      <dgm:spPr/>
      <dgm:t>
        <a:bodyPr/>
        <a:lstStyle/>
        <a:p>
          <a:endParaRPr lang="en-US"/>
        </a:p>
      </dgm:t>
    </dgm:pt>
    <dgm:pt modelId="{5CA3CE57-DF1C-41FF-BACF-C013FFF1FAEB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Authoritative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0A6347-2DF7-4A78-AE48-4ACAC3B467D2}" type="parTrans" cxnId="{DED2CF47-37F6-4F65-A64D-E2E3C04B66FD}">
      <dgm:prSet/>
      <dgm:spPr/>
      <dgm:t>
        <a:bodyPr/>
        <a:lstStyle/>
        <a:p>
          <a:endParaRPr lang="en-US"/>
        </a:p>
      </dgm:t>
    </dgm:pt>
    <dgm:pt modelId="{B610AF1B-A42D-4C7F-A056-F169B06434DD}" type="sibTrans" cxnId="{DED2CF47-37F6-4F65-A64D-E2E3C04B66FD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DE70DEA9-649B-4AD7-B6EF-833C2BB7501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Affiliative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9CC50-1738-4785-92B0-EBBAAE823DD7}" type="parTrans" cxnId="{749EF068-4079-40F2-9DBD-9F05A86EFB89}">
      <dgm:prSet/>
      <dgm:spPr/>
      <dgm:t>
        <a:bodyPr/>
        <a:lstStyle/>
        <a:p>
          <a:endParaRPr lang="en-US"/>
        </a:p>
      </dgm:t>
    </dgm:pt>
    <dgm:pt modelId="{4F7A6982-23CE-49FE-B6F8-FD958ED39ABF}" type="sibTrans" cxnId="{749EF068-4079-40F2-9DBD-9F05A86EFB89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15A10F13-91DE-414F-8A11-78B580F195B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Democratic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A60B8-78EB-454A-9B01-4980C06C748C}" type="parTrans" cxnId="{C4522A7F-978C-4A33-9516-6A0C4027DA37}">
      <dgm:prSet/>
      <dgm:spPr/>
      <dgm:t>
        <a:bodyPr/>
        <a:lstStyle/>
        <a:p>
          <a:endParaRPr lang="en-US"/>
        </a:p>
      </dgm:t>
    </dgm:pt>
    <dgm:pt modelId="{EFA644E2-E0C2-481E-8F4A-BD2063B4B916}" type="sibTrans" cxnId="{C4522A7F-978C-4A33-9516-6A0C4027DA37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8B817A75-77BE-4C27-8943-2D1187792D7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Pacesetting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3EA74-138E-49AD-9B53-F637BBFEC020}" type="parTrans" cxnId="{6F0B6D36-4042-42A4-B9E7-C2B8E3E7F012}">
      <dgm:prSet/>
      <dgm:spPr/>
      <dgm:t>
        <a:bodyPr/>
        <a:lstStyle/>
        <a:p>
          <a:endParaRPr lang="en-US"/>
        </a:p>
      </dgm:t>
    </dgm:pt>
    <dgm:pt modelId="{BFFF3FA6-5586-41AF-9F92-2345E583E8FA}" type="sibTrans" cxnId="{6F0B6D36-4042-42A4-B9E7-C2B8E3E7F012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7D136D22-D340-4908-9AFA-CA8976B086E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8AA617-9783-4116-96E5-09F5E36C191A}" type="parTrans" cxnId="{6E16FB66-4DEC-4133-B039-78F6197E7FEC}">
      <dgm:prSet/>
      <dgm:spPr/>
      <dgm:t>
        <a:bodyPr/>
        <a:lstStyle/>
        <a:p>
          <a:endParaRPr lang="en-US"/>
        </a:p>
      </dgm:t>
    </dgm:pt>
    <dgm:pt modelId="{061290EA-2F10-44D5-8D4A-E286531D349B}" type="sibTrans" cxnId="{6E16FB66-4DEC-4133-B039-78F6197E7FEC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CAD65773-F89F-4022-B137-6967E54EA263}" type="pres">
      <dgm:prSet presAssocID="{6C19813C-5A63-4858-9155-2E4CA6186A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856914-476C-4C87-9DB6-E339FA650898}" type="pres">
      <dgm:prSet presAssocID="{A8CBAE4B-B217-41C6-8471-30C50D81172B}" presName="centerShape" presStyleLbl="node0" presStyleIdx="0" presStyleCnt="1" custScaleX="125626"/>
      <dgm:spPr/>
      <dgm:t>
        <a:bodyPr/>
        <a:lstStyle/>
        <a:p>
          <a:endParaRPr lang="en-US"/>
        </a:p>
      </dgm:t>
    </dgm:pt>
    <dgm:pt modelId="{0292E303-C154-4529-A499-D44FDCE616EB}" type="pres">
      <dgm:prSet presAssocID="{5CA3CE57-DF1C-41FF-BACF-C013FFF1FAEB}" presName="node" presStyleLbl="node1" presStyleIdx="0" presStyleCnt="5" custScaleX="168265" custScaleY="96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A06AA-87F0-4E57-8941-63BD81E1CC47}" type="pres">
      <dgm:prSet presAssocID="{5CA3CE57-DF1C-41FF-BACF-C013FFF1FAEB}" presName="dummy" presStyleCnt="0"/>
      <dgm:spPr/>
    </dgm:pt>
    <dgm:pt modelId="{444B3134-A98D-4294-9191-04B96A2D48B4}" type="pres">
      <dgm:prSet presAssocID="{B610AF1B-A42D-4C7F-A056-F169B06434D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0C7665C-32EE-4596-A243-73E5EC4B0AEC}" type="pres">
      <dgm:prSet presAssocID="{DE70DEA9-649B-4AD7-B6EF-833C2BB7501C}" presName="node" presStyleLbl="node1" presStyleIdx="1" presStyleCnt="5" custScaleX="155211" custScaleY="116762" custRadScaleRad="121568" custRadScaleInc="9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D0AAF-7D59-40E4-B67F-D9BB72B34CF2}" type="pres">
      <dgm:prSet presAssocID="{DE70DEA9-649B-4AD7-B6EF-833C2BB7501C}" presName="dummy" presStyleCnt="0"/>
      <dgm:spPr/>
    </dgm:pt>
    <dgm:pt modelId="{2ED7C916-6DB7-4147-B020-FF7617570091}" type="pres">
      <dgm:prSet presAssocID="{4F7A6982-23CE-49FE-B6F8-FD958ED39AB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333B4A3-237A-4D68-BFD2-7E2F5E611498}" type="pres">
      <dgm:prSet presAssocID="{15A10F13-91DE-414F-8A11-78B580F195BD}" presName="node" presStyleLbl="node1" presStyleIdx="2" presStyleCnt="5" custScaleX="164023" custRadScaleRad="108345" custRadScaleInc="-237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D059E-3452-4580-BD2A-A347E68B8247}" type="pres">
      <dgm:prSet presAssocID="{15A10F13-91DE-414F-8A11-78B580F195BD}" presName="dummy" presStyleCnt="0"/>
      <dgm:spPr/>
    </dgm:pt>
    <dgm:pt modelId="{83DE17DE-6F77-4348-8516-582DF9DF014D}" type="pres">
      <dgm:prSet presAssocID="{EFA644E2-E0C2-481E-8F4A-BD2063B4B9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50DEDEB-57FF-4EF8-9375-B0BEB6098442}" type="pres">
      <dgm:prSet presAssocID="{8B817A75-77BE-4C27-8943-2D1187792D7D}" presName="node" presStyleLbl="node1" presStyleIdx="3" presStyleCnt="5" custScaleX="152296" custRadScaleRad="101281" custRadScaleInc="4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5BBE3-31BD-451E-84EA-F3550A013BD3}" type="pres">
      <dgm:prSet presAssocID="{8B817A75-77BE-4C27-8943-2D1187792D7D}" presName="dummy" presStyleCnt="0"/>
      <dgm:spPr/>
    </dgm:pt>
    <dgm:pt modelId="{2C9B390D-4E91-47D9-AB94-A9B935374436}" type="pres">
      <dgm:prSet presAssocID="{BFFF3FA6-5586-41AF-9F92-2345E583E8F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4AB6FED-D58A-410B-BA9E-D4E70107E565}" type="pres">
      <dgm:prSet presAssocID="{7D136D22-D340-4908-9AFA-CA8976B086E0}" presName="node" presStyleLbl="node1" presStyleIdx="4" presStyleCnt="5" custScaleX="156147" custScaleY="116762" custRadScaleRad="122655" custRadScaleInc="-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6501-A5FE-4989-ADB6-2FA1D03040B5}" type="pres">
      <dgm:prSet presAssocID="{7D136D22-D340-4908-9AFA-CA8976B086E0}" presName="dummy" presStyleCnt="0"/>
      <dgm:spPr/>
    </dgm:pt>
    <dgm:pt modelId="{2FBDF45B-F999-467B-A8F4-85F7BEE230E9}" type="pres">
      <dgm:prSet presAssocID="{061290EA-2F10-44D5-8D4A-E286531D349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0B6D36-4042-42A4-B9E7-C2B8E3E7F012}" srcId="{A8CBAE4B-B217-41C6-8471-30C50D81172B}" destId="{8B817A75-77BE-4C27-8943-2D1187792D7D}" srcOrd="3" destOrd="0" parTransId="{7323EA74-138E-49AD-9B53-F637BBFEC020}" sibTransId="{BFFF3FA6-5586-41AF-9F92-2345E583E8FA}"/>
    <dgm:cxn modelId="{DED2CF47-37F6-4F65-A64D-E2E3C04B66FD}" srcId="{A8CBAE4B-B217-41C6-8471-30C50D81172B}" destId="{5CA3CE57-DF1C-41FF-BACF-C013FFF1FAEB}" srcOrd="0" destOrd="0" parTransId="{710A6347-2DF7-4A78-AE48-4ACAC3B467D2}" sibTransId="{B610AF1B-A42D-4C7F-A056-F169B06434DD}"/>
    <dgm:cxn modelId="{AFF83C0E-740D-4954-B2FE-FDFDA1D0B621}" srcId="{6C19813C-5A63-4858-9155-2E4CA6186A32}" destId="{A8CBAE4B-B217-41C6-8471-30C50D81172B}" srcOrd="0" destOrd="0" parTransId="{0BEF5463-FB62-4E5E-A4D3-5A28B1568E0C}" sibTransId="{D14D4176-9AE8-4265-98D0-FABD207EB66F}"/>
    <dgm:cxn modelId="{E6426AC1-D456-4FBA-9569-205D7A3364E9}" type="presOf" srcId="{A8CBAE4B-B217-41C6-8471-30C50D81172B}" destId="{F0856914-476C-4C87-9DB6-E339FA650898}" srcOrd="0" destOrd="0" presId="urn:microsoft.com/office/officeart/2005/8/layout/radial6"/>
    <dgm:cxn modelId="{6E16FB66-4DEC-4133-B039-78F6197E7FEC}" srcId="{A8CBAE4B-B217-41C6-8471-30C50D81172B}" destId="{7D136D22-D340-4908-9AFA-CA8976B086E0}" srcOrd="4" destOrd="0" parTransId="{D98AA617-9783-4116-96E5-09F5E36C191A}" sibTransId="{061290EA-2F10-44D5-8D4A-E286531D349B}"/>
    <dgm:cxn modelId="{44BF0428-7C3D-4D96-9211-00B56DF495F5}" type="presOf" srcId="{6C19813C-5A63-4858-9155-2E4CA6186A32}" destId="{CAD65773-F89F-4022-B137-6967E54EA263}" srcOrd="0" destOrd="0" presId="urn:microsoft.com/office/officeart/2005/8/layout/radial6"/>
    <dgm:cxn modelId="{B41E95C3-DF51-4042-97F7-B12E79953BCD}" type="presOf" srcId="{5CA3CE57-DF1C-41FF-BACF-C013FFF1FAEB}" destId="{0292E303-C154-4529-A499-D44FDCE616EB}" srcOrd="0" destOrd="0" presId="urn:microsoft.com/office/officeart/2005/8/layout/radial6"/>
    <dgm:cxn modelId="{CF3CDD16-38F9-4C04-BA0D-257DB80849FA}" type="presOf" srcId="{BFFF3FA6-5586-41AF-9F92-2345E583E8FA}" destId="{2C9B390D-4E91-47D9-AB94-A9B935374436}" srcOrd="0" destOrd="0" presId="urn:microsoft.com/office/officeart/2005/8/layout/radial6"/>
    <dgm:cxn modelId="{FF34A6C2-54C9-4D91-A796-8ED2F086926F}" type="presOf" srcId="{15A10F13-91DE-414F-8A11-78B580F195BD}" destId="{E333B4A3-237A-4D68-BFD2-7E2F5E611498}" srcOrd="0" destOrd="0" presId="urn:microsoft.com/office/officeart/2005/8/layout/radial6"/>
    <dgm:cxn modelId="{B509E8B7-31F1-4235-AA2E-5B4105C45A82}" type="presOf" srcId="{7D136D22-D340-4908-9AFA-CA8976B086E0}" destId="{A4AB6FED-D58A-410B-BA9E-D4E70107E565}" srcOrd="0" destOrd="0" presId="urn:microsoft.com/office/officeart/2005/8/layout/radial6"/>
    <dgm:cxn modelId="{E8631A0D-17B5-4EEB-8741-E37707923584}" type="presOf" srcId="{8B817A75-77BE-4C27-8943-2D1187792D7D}" destId="{450DEDEB-57FF-4EF8-9375-B0BEB6098442}" srcOrd="0" destOrd="0" presId="urn:microsoft.com/office/officeart/2005/8/layout/radial6"/>
    <dgm:cxn modelId="{9C0B0B34-2A6A-4EE8-89B9-F7DDA8DE4C6E}" type="presOf" srcId="{DE70DEA9-649B-4AD7-B6EF-833C2BB7501C}" destId="{A0C7665C-32EE-4596-A243-73E5EC4B0AEC}" srcOrd="0" destOrd="0" presId="urn:microsoft.com/office/officeart/2005/8/layout/radial6"/>
    <dgm:cxn modelId="{749EF068-4079-40F2-9DBD-9F05A86EFB89}" srcId="{A8CBAE4B-B217-41C6-8471-30C50D81172B}" destId="{DE70DEA9-649B-4AD7-B6EF-833C2BB7501C}" srcOrd="1" destOrd="0" parTransId="{5939CC50-1738-4785-92B0-EBBAAE823DD7}" sibTransId="{4F7A6982-23CE-49FE-B6F8-FD958ED39ABF}"/>
    <dgm:cxn modelId="{BB7EEF80-37AA-4796-AB71-83BDE76EC257}" type="presOf" srcId="{EFA644E2-E0C2-481E-8F4A-BD2063B4B916}" destId="{83DE17DE-6F77-4348-8516-582DF9DF014D}" srcOrd="0" destOrd="0" presId="urn:microsoft.com/office/officeart/2005/8/layout/radial6"/>
    <dgm:cxn modelId="{7A9EAEB1-3192-434A-9AF1-196545EF190E}" type="presOf" srcId="{4F7A6982-23CE-49FE-B6F8-FD958ED39ABF}" destId="{2ED7C916-6DB7-4147-B020-FF7617570091}" srcOrd="0" destOrd="0" presId="urn:microsoft.com/office/officeart/2005/8/layout/radial6"/>
    <dgm:cxn modelId="{5F2878C6-A04A-48D6-8081-086F83A208C8}" type="presOf" srcId="{B610AF1B-A42D-4C7F-A056-F169B06434DD}" destId="{444B3134-A98D-4294-9191-04B96A2D48B4}" srcOrd="0" destOrd="0" presId="urn:microsoft.com/office/officeart/2005/8/layout/radial6"/>
    <dgm:cxn modelId="{C4522A7F-978C-4A33-9516-6A0C4027DA37}" srcId="{A8CBAE4B-B217-41C6-8471-30C50D81172B}" destId="{15A10F13-91DE-414F-8A11-78B580F195BD}" srcOrd="2" destOrd="0" parTransId="{1D7A60B8-78EB-454A-9B01-4980C06C748C}" sibTransId="{EFA644E2-E0C2-481E-8F4A-BD2063B4B916}"/>
    <dgm:cxn modelId="{BA423776-E416-4C07-B177-482469C4C336}" type="presOf" srcId="{061290EA-2F10-44D5-8D4A-E286531D349B}" destId="{2FBDF45B-F999-467B-A8F4-85F7BEE230E9}" srcOrd="0" destOrd="0" presId="urn:microsoft.com/office/officeart/2005/8/layout/radial6"/>
    <dgm:cxn modelId="{BB9974BF-6016-4D08-8D02-5FAB89D01457}" type="presParOf" srcId="{CAD65773-F89F-4022-B137-6967E54EA263}" destId="{F0856914-476C-4C87-9DB6-E339FA650898}" srcOrd="0" destOrd="0" presId="urn:microsoft.com/office/officeart/2005/8/layout/radial6"/>
    <dgm:cxn modelId="{CEDBA668-7FFF-4ACC-BB90-D71BFAAE5732}" type="presParOf" srcId="{CAD65773-F89F-4022-B137-6967E54EA263}" destId="{0292E303-C154-4529-A499-D44FDCE616EB}" srcOrd="1" destOrd="0" presId="urn:microsoft.com/office/officeart/2005/8/layout/radial6"/>
    <dgm:cxn modelId="{41E9C1C0-ECAE-4108-AC5D-759BDE7D67EA}" type="presParOf" srcId="{CAD65773-F89F-4022-B137-6967E54EA263}" destId="{871A06AA-87F0-4E57-8941-63BD81E1CC47}" srcOrd="2" destOrd="0" presId="urn:microsoft.com/office/officeart/2005/8/layout/radial6"/>
    <dgm:cxn modelId="{F68621CE-BB0D-461B-83AD-68492C49BCF5}" type="presParOf" srcId="{CAD65773-F89F-4022-B137-6967E54EA263}" destId="{444B3134-A98D-4294-9191-04B96A2D48B4}" srcOrd="3" destOrd="0" presId="urn:microsoft.com/office/officeart/2005/8/layout/radial6"/>
    <dgm:cxn modelId="{132E36F7-DB97-46DA-8D99-9E16889AF87A}" type="presParOf" srcId="{CAD65773-F89F-4022-B137-6967E54EA263}" destId="{A0C7665C-32EE-4596-A243-73E5EC4B0AEC}" srcOrd="4" destOrd="0" presId="urn:microsoft.com/office/officeart/2005/8/layout/radial6"/>
    <dgm:cxn modelId="{BA3D8AFE-F549-4A92-9875-1C9D4637A391}" type="presParOf" srcId="{CAD65773-F89F-4022-B137-6967E54EA263}" destId="{799D0AAF-7D59-40E4-B67F-D9BB72B34CF2}" srcOrd="5" destOrd="0" presId="urn:microsoft.com/office/officeart/2005/8/layout/radial6"/>
    <dgm:cxn modelId="{21E9C669-2866-4856-99B8-44012CFC7E1D}" type="presParOf" srcId="{CAD65773-F89F-4022-B137-6967E54EA263}" destId="{2ED7C916-6DB7-4147-B020-FF7617570091}" srcOrd="6" destOrd="0" presId="urn:microsoft.com/office/officeart/2005/8/layout/radial6"/>
    <dgm:cxn modelId="{1AD10915-5C7F-4A39-B188-0D991C36AC87}" type="presParOf" srcId="{CAD65773-F89F-4022-B137-6967E54EA263}" destId="{E333B4A3-237A-4D68-BFD2-7E2F5E611498}" srcOrd="7" destOrd="0" presId="urn:microsoft.com/office/officeart/2005/8/layout/radial6"/>
    <dgm:cxn modelId="{C84110A1-B3E3-4DF4-8569-4FEEA04F80DA}" type="presParOf" srcId="{CAD65773-F89F-4022-B137-6967E54EA263}" destId="{915D059E-3452-4580-BD2A-A347E68B8247}" srcOrd="8" destOrd="0" presId="urn:microsoft.com/office/officeart/2005/8/layout/radial6"/>
    <dgm:cxn modelId="{A1E68D3E-6A26-4351-9EE1-35A139C8977E}" type="presParOf" srcId="{CAD65773-F89F-4022-B137-6967E54EA263}" destId="{83DE17DE-6F77-4348-8516-582DF9DF014D}" srcOrd="9" destOrd="0" presId="urn:microsoft.com/office/officeart/2005/8/layout/radial6"/>
    <dgm:cxn modelId="{9A19A2B2-F34C-4599-B64B-383AF6533218}" type="presParOf" srcId="{CAD65773-F89F-4022-B137-6967E54EA263}" destId="{450DEDEB-57FF-4EF8-9375-B0BEB6098442}" srcOrd="10" destOrd="0" presId="urn:microsoft.com/office/officeart/2005/8/layout/radial6"/>
    <dgm:cxn modelId="{5C689EC0-9893-4445-8700-3BFE87704302}" type="presParOf" srcId="{CAD65773-F89F-4022-B137-6967E54EA263}" destId="{BFB5BBE3-31BD-451E-84EA-F3550A013BD3}" srcOrd="11" destOrd="0" presId="urn:microsoft.com/office/officeart/2005/8/layout/radial6"/>
    <dgm:cxn modelId="{1F8678EE-3C2D-4A22-B070-AE03C7441DB4}" type="presParOf" srcId="{CAD65773-F89F-4022-B137-6967E54EA263}" destId="{2C9B390D-4E91-47D9-AB94-A9B935374436}" srcOrd="12" destOrd="0" presId="urn:microsoft.com/office/officeart/2005/8/layout/radial6"/>
    <dgm:cxn modelId="{423310B3-4E78-458B-A0FD-106716779471}" type="presParOf" srcId="{CAD65773-F89F-4022-B137-6967E54EA263}" destId="{A4AB6FED-D58A-410B-BA9E-D4E70107E565}" srcOrd="13" destOrd="0" presId="urn:microsoft.com/office/officeart/2005/8/layout/radial6"/>
    <dgm:cxn modelId="{D5B2D462-C662-4054-A05D-988B4A873C04}" type="presParOf" srcId="{CAD65773-F89F-4022-B137-6967E54EA263}" destId="{9E4F6501-A5FE-4989-ADB6-2FA1D03040B5}" srcOrd="14" destOrd="0" presId="urn:microsoft.com/office/officeart/2005/8/layout/radial6"/>
    <dgm:cxn modelId="{296DB3C3-9496-421D-BAAD-D5FD10E86645}" type="presParOf" srcId="{CAD65773-F89F-4022-B137-6967E54EA263}" destId="{2FBDF45B-F999-467B-A8F4-85F7BEE230E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6F21E-DEA6-4AF3-BB40-AE62DADE25D2}" type="doc">
      <dgm:prSet loTypeId="urn:microsoft.com/office/officeart/2008/layout/RadialCluster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AEA5A-2FED-4022-BEB0-61DD05BF4418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Salary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78E33-0F5E-4989-B3C2-7B8998C197AE}" type="parTrans" cxnId="{B0FAFEF3-E4DB-4027-9D48-E5C78AFFBD53}">
      <dgm:prSet/>
      <dgm:spPr/>
      <dgm:t>
        <a:bodyPr/>
        <a:lstStyle/>
        <a:p>
          <a:endParaRPr lang="en-US"/>
        </a:p>
      </dgm:t>
    </dgm:pt>
    <dgm:pt modelId="{5FD4A647-C270-4117-A984-30F8E019A5EF}" type="sibTrans" cxnId="{B0FAFEF3-E4DB-4027-9D48-E5C78AFFBD53}">
      <dgm:prSet/>
      <dgm:spPr/>
      <dgm:t>
        <a:bodyPr/>
        <a:lstStyle/>
        <a:p>
          <a:endParaRPr lang="en-US"/>
        </a:p>
      </dgm:t>
    </dgm:pt>
    <dgm:pt modelId="{EBC82428-EFE0-44E6-9E77-E184684AEAF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Commission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D2F6EF-B8FB-41F7-90B6-6B81A8302EBD}" type="parTrans" cxnId="{77FD9907-FEEF-4790-8E4A-DE2641461E3D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7C7201D1-2376-47C8-8B92-9ADD0902DA78}" type="sibTrans" cxnId="{77FD9907-FEEF-4790-8E4A-DE2641461E3D}">
      <dgm:prSet/>
      <dgm:spPr/>
      <dgm:t>
        <a:bodyPr/>
        <a:lstStyle/>
        <a:p>
          <a:endParaRPr lang="en-US"/>
        </a:p>
      </dgm:t>
    </dgm:pt>
    <dgm:pt modelId="{AFC0F075-A574-4CC4-8724-AF45DD62188E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Dividend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DE430-3F86-4E79-A5CB-A181A61B4FF7}" type="parTrans" cxnId="{710D1A94-665B-44F4-919F-096F3F8D9F6A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B5B0856C-7F61-4A67-8D35-77B2759A06FE}" type="sibTrans" cxnId="{710D1A94-665B-44F4-919F-096F3F8D9F6A}">
      <dgm:prSet/>
      <dgm:spPr/>
      <dgm:t>
        <a:bodyPr/>
        <a:lstStyle/>
        <a:p>
          <a:endParaRPr lang="en-US"/>
        </a:p>
      </dgm:t>
    </dgm:pt>
    <dgm:pt modelId="{64375376-E84C-42B4-A874-979BBEB8FB3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Wages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718AA-1DCD-4437-AA28-ECCA81917D54}" type="parTrans" cxnId="{94313E67-A42B-43AA-8F2A-A6F751E42A75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283187E5-A38B-436B-AB09-370568550ECC}" type="sibTrans" cxnId="{94313E67-A42B-43AA-8F2A-A6F751E42A75}">
      <dgm:prSet/>
      <dgm:spPr/>
      <dgm:t>
        <a:bodyPr/>
        <a:lstStyle/>
        <a:p>
          <a:endParaRPr lang="en-US"/>
        </a:p>
      </dgm:t>
    </dgm:pt>
    <dgm:pt modelId="{4044D68D-F0FB-48C4-B89D-831EEE8D8D41}" type="pres">
      <dgm:prSet presAssocID="{69C6F21E-DEA6-4AF3-BB40-AE62DADE25D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291C67-1BA2-4B8B-8C66-6270E3B8D93D}" type="pres">
      <dgm:prSet presAssocID="{19DAEA5A-2FED-4022-BEB0-61DD05BF4418}" presName="singleCycle" presStyleCnt="0"/>
      <dgm:spPr/>
    </dgm:pt>
    <dgm:pt modelId="{777A2A27-AEC8-487D-AAE6-BA312CE70DD6}" type="pres">
      <dgm:prSet presAssocID="{19DAEA5A-2FED-4022-BEB0-61DD05BF4418}" presName="singleCenter" presStyleLbl="node1" presStyleIdx="0" presStyleCnt="4" custScaleX="124378" custScaleY="9131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5FA724B-5DFF-411C-8805-AE0CD42FEC6E}" type="pres">
      <dgm:prSet presAssocID="{6AD2F6EF-B8FB-41F7-90B6-6B81A8302EB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3AD9AFA2-7121-4A6F-B908-E4D0C27425D0}" type="pres">
      <dgm:prSet presAssocID="{EBC82428-EFE0-44E6-9E77-E184684AEAFD}" presName="text0" presStyleLbl="node1" presStyleIdx="1" presStyleCnt="4" custScaleX="185639" custScaleY="106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307C0-C4F4-4C2E-85DB-161716752AC6}" type="pres">
      <dgm:prSet presAssocID="{713DE430-3F86-4E79-A5CB-A181A61B4FF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21FAAD37-4F1C-4864-9DDF-83227785FC63}" type="pres">
      <dgm:prSet presAssocID="{AFC0F075-A574-4CC4-8724-AF45DD62188E}" presName="text0" presStyleLbl="node1" presStyleIdx="2" presStyleCnt="4" custScaleX="158123" custRadScaleRad="102309" custRadScaleInc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3FBE-20A9-4E67-A8A7-A002CC3D685B}" type="pres">
      <dgm:prSet presAssocID="{EEE718AA-1DCD-4437-AA28-ECCA81917D5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B5DA200-4681-4BE1-83FA-256648B9FE6E}" type="pres">
      <dgm:prSet presAssocID="{64375376-E84C-42B4-A874-979BBEB8FB31}" presName="text0" presStyleLbl="node1" presStyleIdx="3" presStyleCnt="4" custScaleX="180846" custRadScaleRad="102927" custRadScaleInc="-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AFEF3-E4DB-4027-9D48-E5C78AFFBD53}" srcId="{69C6F21E-DEA6-4AF3-BB40-AE62DADE25D2}" destId="{19DAEA5A-2FED-4022-BEB0-61DD05BF4418}" srcOrd="0" destOrd="0" parTransId="{35078E33-0F5E-4989-B3C2-7B8998C197AE}" sibTransId="{5FD4A647-C270-4117-A984-30F8E019A5EF}"/>
    <dgm:cxn modelId="{94313E67-A42B-43AA-8F2A-A6F751E42A75}" srcId="{19DAEA5A-2FED-4022-BEB0-61DD05BF4418}" destId="{64375376-E84C-42B4-A874-979BBEB8FB31}" srcOrd="2" destOrd="0" parTransId="{EEE718AA-1DCD-4437-AA28-ECCA81917D54}" sibTransId="{283187E5-A38B-436B-AB09-370568550ECC}"/>
    <dgm:cxn modelId="{03CC1D4D-9AAB-4E94-9608-77EC2CBE28CA}" type="presOf" srcId="{EEE718AA-1DCD-4437-AA28-ECCA81917D54}" destId="{8FFF3FBE-20A9-4E67-A8A7-A002CC3D685B}" srcOrd="0" destOrd="0" presId="urn:microsoft.com/office/officeart/2008/layout/RadialCluster"/>
    <dgm:cxn modelId="{F356DC87-BDAB-47DD-A05E-03D73C769E4F}" type="presOf" srcId="{AFC0F075-A574-4CC4-8724-AF45DD62188E}" destId="{21FAAD37-4F1C-4864-9DDF-83227785FC63}" srcOrd="0" destOrd="0" presId="urn:microsoft.com/office/officeart/2008/layout/RadialCluster"/>
    <dgm:cxn modelId="{710D1A94-665B-44F4-919F-096F3F8D9F6A}" srcId="{19DAEA5A-2FED-4022-BEB0-61DD05BF4418}" destId="{AFC0F075-A574-4CC4-8724-AF45DD62188E}" srcOrd="1" destOrd="0" parTransId="{713DE430-3F86-4E79-A5CB-A181A61B4FF7}" sibTransId="{B5B0856C-7F61-4A67-8D35-77B2759A06FE}"/>
    <dgm:cxn modelId="{13C174C8-0CB6-48A5-9455-9DB067281AAB}" type="presOf" srcId="{EBC82428-EFE0-44E6-9E77-E184684AEAFD}" destId="{3AD9AFA2-7121-4A6F-B908-E4D0C27425D0}" srcOrd="0" destOrd="0" presId="urn:microsoft.com/office/officeart/2008/layout/RadialCluster"/>
    <dgm:cxn modelId="{2CE3E8E5-7D8C-47B8-BD74-8B4844CF0B96}" type="presOf" srcId="{6AD2F6EF-B8FB-41F7-90B6-6B81A8302EBD}" destId="{05FA724B-5DFF-411C-8805-AE0CD42FEC6E}" srcOrd="0" destOrd="0" presId="urn:microsoft.com/office/officeart/2008/layout/RadialCluster"/>
    <dgm:cxn modelId="{4433BA83-39EC-4117-B443-992C717273C8}" type="presOf" srcId="{713DE430-3F86-4E79-A5CB-A181A61B4FF7}" destId="{D78307C0-C4F4-4C2E-85DB-161716752AC6}" srcOrd="0" destOrd="0" presId="urn:microsoft.com/office/officeart/2008/layout/RadialCluster"/>
    <dgm:cxn modelId="{DBA54644-045A-47DE-AF9A-A0A5DD959A06}" type="presOf" srcId="{69C6F21E-DEA6-4AF3-BB40-AE62DADE25D2}" destId="{4044D68D-F0FB-48C4-B89D-831EEE8D8D41}" srcOrd="0" destOrd="0" presId="urn:microsoft.com/office/officeart/2008/layout/RadialCluster"/>
    <dgm:cxn modelId="{B924C5E1-0EEF-4CE3-ADE7-275D315D025D}" type="presOf" srcId="{64375376-E84C-42B4-A874-979BBEB8FB31}" destId="{0B5DA200-4681-4BE1-83FA-256648B9FE6E}" srcOrd="0" destOrd="0" presId="urn:microsoft.com/office/officeart/2008/layout/RadialCluster"/>
    <dgm:cxn modelId="{A72188BB-9D61-4EE4-AEA9-4820703254EE}" type="presOf" srcId="{19DAEA5A-2FED-4022-BEB0-61DD05BF4418}" destId="{777A2A27-AEC8-487D-AAE6-BA312CE70DD6}" srcOrd="0" destOrd="0" presId="urn:microsoft.com/office/officeart/2008/layout/RadialCluster"/>
    <dgm:cxn modelId="{77FD9907-FEEF-4790-8E4A-DE2641461E3D}" srcId="{19DAEA5A-2FED-4022-BEB0-61DD05BF4418}" destId="{EBC82428-EFE0-44E6-9E77-E184684AEAFD}" srcOrd="0" destOrd="0" parTransId="{6AD2F6EF-B8FB-41F7-90B6-6B81A8302EBD}" sibTransId="{7C7201D1-2376-47C8-8B92-9ADD0902DA78}"/>
    <dgm:cxn modelId="{8A18D8D0-FB18-4E96-BFF0-05C057C6423B}" type="presParOf" srcId="{4044D68D-F0FB-48C4-B89D-831EEE8D8D41}" destId="{77291C67-1BA2-4B8B-8C66-6270E3B8D93D}" srcOrd="0" destOrd="0" presId="urn:microsoft.com/office/officeart/2008/layout/RadialCluster"/>
    <dgm:cxn modelId="{60A587F8-6FFC-42FA-B5BB-A5439D89FBB1}" type="presParOf" srcId="{77291C67-1BA2-4B8B-8C66-6270E3B8D93D}" destId="{777A2A27-AEC8-487D-AAE6-BA312CE70DD6}" srcOrd="0" destOrd="0" presId="urn:microsoft.com/office/officeart/2008/layout/RadialCluster"/>
    <dgm:cxn modelId="{DF9EE777-99CF-410A-AE7E-2799067785E0}" type="presParOf" srcId="{77291C67-1BA2-4B8B-8C66-6270E3B8D93D}" destId="{05FA724B-5DFF-411C-8805-AE0CD42FEC6E}" srcOrd="1" destOrd="0" presId="urn:microsoft.com/office/officeart/2008/layout/RadialCluster"/>
    <dgm:cxn modelId="{E4FBE990-0416-4B57-87A2-D90BBF5BDADD}" type="presParOf" srcId="{77291C67-1BA2-4B8B-8C66-6270E3B8D93D}" destId="{3AD9AFA2-7121-4A6F-B908-E4D0C27425D0}" srcOrd="2" destOrd="0" presId="urn:microsoft.com/office/officeart/2008/layout/RadialCluster"/>
    <dgm:cxn modelId="{DA896BFB-57CA-4345-AF80-AE19D96BFDF7}" type="presParOf" srcId="{77291C67-1BA2-4B8B-8C66-6270E3B8D93D}" destId="{D78307C0-C4F4-4C2E-85DB-161716752AC6}" srcOrd="3" destOrd="0" presId="urn:microsoft.com/office/officeart/2008/layout/RadialCluster"/>
    <dgm:cxn modelId="{BD746F7C-BFEE-4584-B482-FAD5935EFE0E}" type="presParOf" srcId="{77291C67-1BA2-4B8B-8C66-6270E3B8D93D}" destId="{21FAAD37-4F1C-4864-9DDF-83227785FC63}" srcOrd="4" destOrd="0" presId="urn:microsoft.com/office/officeart/2008/layout/RadialCluster"/>
    <dgm:cxn modelId="{F17567B0-F172-43FA-96BB-3E62BA4CAF4B}" type="presParOf" srcId="{77291C67-1BA2-4B8B-8C66-6270E3B8D93D}" destId="{8FFF3FBE-20A9-4E67-A8A7-A002CC3D685B}" srcOrd="5" destOrd="0" presId="urn:microsoft.com/office/officeart/2008/layout/RadialCluster"/>
    <dgm:cxn modelId="{936180A2-6387-4035-8A95-55C53CF4EC5D}" type="presParOf" srcId="{77291C67-1BA2-4B8B-8C66-6270E3B8D93D}" destId="{0B5DA200-4681-4BE1-83FA-256648B9FE6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C06AC-19B9-4CCC-A470-EE685B28C75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3640FC-D5DA-4E9A-9D0B-C0BE80DF8C8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55D46-691E-48E2-A1D5-1B39ADB92EBA}" type="parTrans" cxnId="{78B83BF3-6D83-4BFA-BC02-58E85ABF601B}">
      <dgm:prSet/>
      <dgm:spPr/>
      <dgm:t>
        <a:bodyPr/>
        <a:lstStyle/>
        <a:p>
          <a:endParaRPr lang="en-US"/>
        </a:p>
      </dgm:t>
    </dgm:pt>
    <dgm:pt modelId="{51E7CCC7-0090-4712-9913-76C82A1FA8B4}" type="sibTrans" cxnId="{78B83BF3-6D83-4BFA-BC02-58E85ABF601B}">
      <dgm:prSet/>
      <dgm:spPr/>
      <dgm:t>
        <a:bodyPr/>
        <a:lstStyle/>
        <a:p>
          <a:endParaRPr lang="en-US"/>
        </a:p>
      </dgm:t>
    </dgm:pt>
    <dgm:pt modelId="{8CEE43D0-1F48-4534-90F2-432A77847038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Organizing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458D82-7244-4AEB-BA28-D3462316790E}" type="parTrans" cxnId="{FFC0EFC0-6C40-4AD8-9482-FA312A852C0E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215F8BD3-76C2-44D8-9F9A-9603AA6FDDA5}" type="sibTrans" cxnId="{FFC0EFC0-6C40-4AD8-9482-FA312A852C0E}">
      <dgm:prSet/>
      <dgm:spPr/>
      <dgm:t>
        <a:bodyPr/>
        <a:lstStyle/>
        <a:p>
          <a:endParaRPr lang="en-US"/>
        </a:p>
      </dgm:t>
    </dgm:pt>
    <dgm:pt modelId="{1234415F-8A92-4821-8C24-DBB27E649F23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Leading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6A020-FEB5-4AF2-A844-6E71E8DDB0AB}" type="parTrans" cxnId="{52EEE064-23BE-4551-A438-464367A273D5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D4D50171-9CB9-4F57-91FD-BC46BE6E5E90}" type="sibTrans" cxnId="{52EEE064-23BE-4551-A438-464367A273D5}">
      <dgm:prSet/>
      <dgm:spPr/>
      <dgm:t>
        <a:bodyPr/>
        <a:lstStyle/>
        <a:p>
          <a:endParaRPr lang="en-US"/>
        </a:p>
      </dgm:t>
    </dgm:pt>
    <dgm:pt modelId="{8C69A62A-DA88-41F1-AF6D-B54D2D6C483F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</a:p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0BE18-9B35-4C0C-8BA0-5C70A3154737}" type="parTrans" cxnId="{B84DF45B-D2C4-40C9-BB74-C3AD5897A0C4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F7973F6-5878-4D0C-A281-5B43B080A84D}" type="sibTrans" cxnId="{B84DF45B-D2C4-40C9-BB74-C3AD5897A0C4}">
      <dgm:prSet/>
      <dgm:spPr/>
      <dgm:t>
        <a:bodyPr/>
        <a:lstStyle/>
        <a:p>
          <a:endParaRPr lang="en-US"/>
        </a:p>
      </dgm:t>
    </dgm:pt>
    <dgm:pt modelId="{1B2178F8-3442-43F3-84EE-CD29B23A7AC6}" type="pres">
      <dgm:prSet presAssocID="{340C06AC-19B9-4CCC-A470-EE685B28C7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BC88D-1562-4718-9C93-4FBE92D2D84E}" type="pres">
      <dgm:prSet presAssocID="{C63640FC-D5DA-4E9A-9D0B-C0BE80DF8C84}" presName="centerShape" presStyleLbl="node0" presStyleIdx="0" presStyleCnt="1"/>
      <dgm:spPr/>
      <dgm:t>
        <a:bodyPr/>
        <a:lstStyle/>
        <a:p>
          <a:endParaRPr lang="en-US"/>
        </a:p>
      </dgm:t>
    </dgm:pt>
    <dgm:pt modelId="{0F873CBC-A7D3-46A4-B14F-DCDA4109D660}" type="pres">
      <dgm:prSet presAssocID="{EB458D82-7244-4AEB-BA28-D3462316790E}" presName="parTrans" presStyleLbl="bgSibTrans2D1" presStyleIdx="0" presStyleCnt="3" custLinFactNeighborX="6943" custLinFactNeighborY="14797"/>
      <dgm:spPr/>
      <dgm:t>
        <a:bodyPr/>
        <a:lstStyle/>
        <a:p>
          <a:endParaRPr lang="en-US"/>
        </a:p>
      </dgm:t>
    </dgm:pt>
    <dgm:pt modelId="{8AD95D02-AE69-459B-8CC1-7FF186B3C335}" type="pres">
      <dgm:prSet presAssocID="{8CEE43D0-1F48-4534-90F2-432A778470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43F59-31C7-4483-9722-D1D3945213C7}" type="pres">
      <dgm:prSet presAssocID="{5EB6A020-FEB5-4AF2-A844-6E71E8DDB0AB}" presName="parTrans" presStyleLbl="bgSibTrans2D1" presStyleIdx="1" presStyleCnt="3" custLinFactNeighborY="29966"/>
      <dgm:spPr/>
      <dgm:t>
        <a:bodyPr/>
        <a:lstStyle/>
        <a:p>
          <a:endParaRPr lang="en-US"/>
        </a:p>
      </dgm:t>
    </dgm:pt>
    <dgm:pt modelId="{51F6C698-29BA-46E3-A4AE-AB89430F97FD}" type="pres">
      <dgm:prSet presAssocID="{1234415F-8A92-4821-8C24-DBB27E649F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93A4C-E7CE-4F61-88ED-07540817ACC2}" type="pres">
      <dgm:prSet presAssocID="{F9E0BE18-9B35-4C0C-8BA0-5C70A3154737}" presName="parTrans" presStyleLbl="bgSibTrans2D1" presStyleIdx="2" presStyleCnt="3" custLinFactNeighborX="-6943" custLinFactNeighborY="29234"/>
      <dgm:spPr/>
      <dgm:t>
        <a:bodyPr/>
        <a:lstStyle/>
        <a:p>
          <a:endParaRPr lang="en-US"/>
        </a:p>
      </dgm:t>
    </dgm:pt>
    <dgm:pt modelId="{5A5A39E5-D3DA-475D-A103-275C87C9BFA8}" type="pres">
      <dgm:prSet presAssocID="{8C69A62A-DA88-41F1-AF6D-B54D2D6C48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C0EFC0-6C40-4AD8-9482-FA312A852C0E}" srcId="{C63640FC-D5DA-4E9A-9D0B-C0BE80DF8C84}" destId="{8CEE43D0-1F48-4534-90F2-432A77847038}" srcOrd="0" destOrd="0" parTransId="{EB458D82-7244-4AEB-BA28-D3462316790E}" sibTransId="{215F8BD3-76C2-44D8-9F9A-9603AA6FDDA5}"/>
    <dgm:cxn modelId="{4A15C2B0-78F7-4169-9E3C-A9B90E7F4BF4}" type="presOf" srcId="{8CEE43D0-1F48-4534-90F2-432A77847038}" destId="{8AD95D02-AE69-459B-8CC1-7FF186B3C335}" srcOrd="0" destOrd="0" presId="urn:microsoft.com/office/officeart/2005/8/layout/radial4"/>
    <dgm:cxn modelId="{78B83BF3-6D83-4BFA-BC02-58E85ABF601B}" srcId="{340C06AC-19B9-4CCC-A470-EE685B28C759}" destId="{C63640FC-D5DA-4E9A-9D0B-C0BE80DF8C84}" srcOrd="0" destOrd="0" parTransId="{19F55D46-691E-48E2-A1D5-1B39ADB92EBA}" sibTransId="{51E7CCC7-0090-4712-9913-76C82A1FA8B4}"/>
    <dgm:cxn modelId="{E71B104F-FC00-4F8B-ACC8-7C205E38F18C}" type="presOf" srcId="{EB458D82-7244-4AEB-BA28-D3462316790E}" destId="{0F873CBC-A7D3-46A4-B14F-DCDA4109D660}" srcOrd="0" destOrd="0" presId="urn:microsoft.com/office/officeart/2005/8/layout/radial4"/>
    <dgm:cxn modelId="{1A82EBBE-74A8-49C1-B3D2-011D1F5CE6C1}" type="presOf" srcId="{C63640FC-D5DA-4E9A-9D0B-C0BE80DF8C84}" destId="{E45BC88D-1562-4718-9C93-4FBE92D2D84E}" srcOrd="0" destOrd="0" presId="urn:microsoft.com/office/officeart/2005/8/layout/radial4"/>
    <dgm:cxn modelId="{3E32C4AB-FC68-4148-8877-ADE1DF423182}" type="presOf" srcId="{5EB6A020-FEB5-4AF2-A844-6E71E8DDB0AB}" destId="{5B843F59-31C7-4483-9722-D1D3945213C7}" srcOrd="0" destOrd="0" presId="urn:microsoft.com/office/officeart/2005/8/layout/radial4"/>
    <dgm:cxn modelId="{4C5B1DE2-C900-4433-B487-DFB4352F16B4}" type="presOf" srcId="{1234415F-8A92-4821-8C24-DBB27E649F23}" destId="{51F6C698-29BA-46E3-A4AE-AB89430F97FD}" srcOrd="0" destOrd="0" presId="urn:microsoft.com/office/officeart/2005/8/layout/radial4"/>
    <dgm:cxn modelId="{6687147A-1430-4CBE-9707-0961DC453664}" type="presOf" srcId="{340C06AC-19B9-4CCC-A470-EE685B28C759}" destId="{1B2178F8-3442-43F3-84EE-CD29B23A7AC6}" srcOrd="0" destOrd="0" presId="urn:microsoft.com/office/officeart/2005/8/layout/radial4"/>
    <dgm:cxn modelId="{A3FAE9A1-53F3-4279-8752-6770C3513E04}" type="presOf" srcId="{8C69A62A-DA88-41F1-AF6D-B54D2D6C483F}" destId="{5A5A39E5-D3DA-475D-A103-275C87C9BFA8}" srcOrd="0" destOrd="0" presId="urn:microsoft.com/office/officeart/2005/8/layout/radial4"/>
    <dgm:cxn modelId="{B3958B5F-94A2-477D-9F29-40DE752883EA}" type="presOf" srcId="{F9E0BE18-9B35-4C0C-8BA0-5C70A3154737}" destId="{AF793A4C-E7CE-4F61-88ED-07540817ACC2}" srcOrd="0" destOrd="0" presId="urn:microsoft.com/office/officeart/2005/8/layout/radial4"/>
    <dgm:cxn modelId="{B84DF45B-D2C4-40C9-BB74-C3AD5897A0C4}" srcId="{C63640FC-D5DA-4E9A-9D0B-C0BE80DF8C84}" destId="{8C69A62A-DA88-41F1-AF6D-B54D2D6C483F}" srcOrd="2" destOrd="0" parTransId="{F9E0BE18-9B35-4C0C-8BA0-5C70A3154737}" sibTransId="{9F7973F6-5878-4D0C-A281-5B43B080A84D}"/>
    <dgm:cxn modelId="{52EEE064-23BE-4551-A438-464367A273D5}" srcId="{C63640FC-D5DA-4E9A-9D0B-C0BE80DF8C84}" destId="{1234415F-8A92-4821-8C24-DBB27E649F23}" srcOrd="1" destOrd="0" parTransId="{5EB6A020-FEB5-4AF2-A844-6E71E8DDB0AB}" sibTransId="{D4D50171-9CB9-4F57-91FD-BC46BE6E5E90}"/>
    <dgm:cxn modelId="{390FE0AF-C8F9-49EE-93A9-7E4187FD27BE}" type="presParOf" srcId="{1B2178F8-3442-43F3-84EE-CD29B23A7AC6}" destId="{E45BC88D-1562-4718-9C93-4FBE92D2D84E}" srcOrd="0" destOrd="0" presId="urn:microsoft.com/office/officeart/2005/8/layout/radial4"/>
    <dgm:cxn modelId="{CE366253-7B04-4004-BA52-11D6914BD5C0}" type="presParOf" srcId="{1B2178F8-3442-43F3-84EE-CD29B23A7AC6}" destId="{0F873CBC-A7D3-46A4-B14F-DCDA4109D660}" srcOrd="1" destOrd="0" presId="urn:microsoft.com/office/officeart/2005/8/layout/radial4"/>
    <dgm:cxn modelId="{9F0A4FA1-5C1A-4B4A-9FF6-A7EBE336F774}" type="presParOf" srcId="{1B2178F8-3442-43F3-84EE-CD29B23A7AC6}" destId="{8AD95D02-AE69-459B-8CC1-7FF186B3C335}" srcOrd="2" destOrd="0" presId="urn:microsoft.com/office/officeart/2005/8/layout/radial4"/>
    <dgm:cxn modelId="{04B81B97-6C77-41DC-85D5-F56F323C2707}" type="presParOf" srcId="{1B2178F8-3442-43F3-84EE-CD29B23A7AC6}" destId="{5B843F59-31C7-4483-9722-D1D3945213C7}" srcOrd="3" destOrd="0" presId="urn:microsoft.com/office/officeart/2005/8/layout/radial4"/>
    <dgm:cxn modelId="{B63A4F0A-B2B6-4F08-A9E3-CD07A3FF0B13}" type="presParOf" srcId="{1B2178F8-3442-43F3-84EE-CD29B23A7AC6}" destId="{51F6C698-29BA-46E3-A4AE-AB89430F97FD}" srcOrd="4" destOrd="0" presId="urn:microsoft.com/office/officeart/2005/8/layout/radial4"/>
    <dgm:cxn modelId="{3F81BE40-0BAA-4010-9878-500FA752D6C0}" type="presParOf" srcId="{1B2178F8-3442-43F3-84EE-CD29B23A7AC6}" destId="{AF793A4C-E7CE-4F61-88ED-07540817ACC2}" srcOrd="5" destOrd="0" presId="urn:microsoft.com/office/officeart/2005/8/layout/radial4"/>
    <dgm:cxn modelId="{F88F747A-92DA-4EBE-86FA-D0A71ADB462B}" type="presParOf" srcId="{1B2178F8-3442-43F3-84EE-CD29B23A7AC6}" destId="{5A5A39E5-D3DA-475D-A103-275C87C9BF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B96568-F903-48BF-B09A-A6BD26E6DEC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3A17AD-A144-4307-A956-D3E731FF825D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Defining the job</a:t>
          </a:r>
          <a:endParaRPr lang="en-US" dirty="0"/>
        </a:p>
      </dgm:t>
    </dgm:pt>
    <dgm:pt modelId="{9635E576-59F2-4988-A664-CCB5FBE9E7D5}" type="parTrans" cxnId="{EECA09B9-41E6-41F1-8F9A-EEAE32A2C84B}">
      <dgm:prSet/>
      <dgm:spPr/>
      <dgm:t>
        <a:bodyPr/>
        <a:lstStyle/>
        <a:p>
          <a:endParaRPr lang="en-US"/>
        </a:p>
      </dgm:t>
    </dgm:pt>
    <dgm:pt modelId="{6C2E5A4E-AEAF-4F73-89E1-1F5B797E1AE4}" type="sibTrans" cxnId="{EECA09B9-41E6-41F1-8F9A-EEAE32A2C84B}">
      <dgm:prSet/>
      <dgm:spPr/>
      <dgm:t>
        <a:bodyPr/>
        <a:lstStyle/>
        <a:p>
          <a:endParaRPr lang="en-US"/>
        </a:p>
      </dgm:t>
    </dgm:pt>
    <dgm:pt modelId="{52DDF4B2-3133-4D97-BE00-BEF402BD6F36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Assessing skills</a:t>
          </a:r>
          <a:endParaRPr lang="en-US" dirty="0"/>
        </a:p>
      </dgm:t>
    </dgm:pt>
    <dgm:pt modelId="{09F9EB80-10A3-4759-B681-BD34A096A57B}" type="parTrans" cxnId="{E71115D0-4850-44B1-9E8A-EC5F28B989B9}">
      <dgm:prSet/>
      <dgm:spPr/>
      <dgm:t>
        <a:bodyPr/>
        <a:lstStyle/>
        <a:p>
          <a:endParaRPr lang="en-US"/>
        </a:p>
      </dgm:t>
    </dgm:pt>
    <dgm:pt modelId="{478816F6-D2F0-42EF-AEC9-C22F9037E653}" type="sibTrans" cxnId="{E71115D0-4850-44B1-9E8A-EC5F28B989B9}">
      <dgm:prSet/>
      <dgm:spPr/>
      <dgm:t>
        <a:bodyPr/>
        <a:lstStyle/>
        <a:p>
          <a:endParaRPr lang="en-US"/>
        </a:p>
      </dgm:t>
    </dgm:pt>
    <dgm:pt modelId="{59AE5A8F-E679-4C93-BCC5-CDA653F63755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/>
            <a:t>7. </a:t>
          </a:r>
          <a:br>
            <a:rPr lang="en-US" dirty="0" smtClean="0"/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Negotiating</a:t>
          </a:r>
          <a:r>
            <a:rPr lang="en-US" dirty="0" smtClean="0"/>
            <a:t> compensation</a:t>
          </a:r>
          <a:endParaRPr lang="en-US" dirty="0"/>
        </a:p>
      </dgm:t>
    </dgm:pt>
    <dgm:pt modelId="{24F5B0C6-7D5E-4B28-B263-AF459D531F66}" type="parTrans" cxnId="{82861599-B75F-417E-A438-1C610ADE323B}">
      <dgm:prSet/>
      <dgm:spPr/>
      <dgm:t>
        <a:bodyPr/>
        <a:lstStyle/>
        <a:p>
          <a:endParaRPr lang="en-US"/>
        </a:p>
      </dgm:t>
    </dgm:pt>
    <dgm:pt modelId="{2CF78432-4B2F-43BD-A6B9-8702164FBA26}" type="sibTrans" cxnId="{82861599-B75F-417E-A438-1C610ADE323B}">
      <dgm:prSet/>
      <dgm:spPr/>
      <dgm:t>
        <a:bodyPr/>
        <a:lstStyle/>
        <a:p>
          <a:endParaRPr lang="en-US"/>
        </a:p>
      </dgm:t>
    </dgm:pt>
    <dgm:pt modelId="{15A6B4C8-4877-4F40-8A7F-2D7CB2B7F02B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b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Posting and advertising the job</a:t>
          </a:r>
          <a:endParaRPr lang="en-US" dirty="0">
            <a:solidFill>
              <a:schemeClr val="bg1"/>
            </a:solidFill>
          </a:endParaRPr>
        </a:p>
      </dgm:t>
    </dgm:pt>
    <dgm:pt modelId="{58EF97EE-39D7-459C-A04C-3D15AED0FD6C}" type="parTrans" cxnId="{B3E86364-F767-426E-9200-25B60B405D7F}">
      <dgm:prSet/>
      <dgm:spPr/>
      <dgm:t>
        <a:bodyPr/>
        <a:lstStyle/>
        <a:p>
          <a:endParaRPr lang="en-US"/>
        </a:p>
      </dgm:t>
    </dgm:pt>
    <dgm:pt modelId="{D1F8D750-2553-42AF-A7A2-68FB2510590A}" type="sibTrans" cxnId="{B3E86364-F767-426E-9200-25B60B405D7F}">
      <dgm:prSet/>
      <dgm:spPr/>
      <dgm:t>
        <a:bodyPr/>
        <a:lstStyle/>
        <a:p>
          <a:endParaRPr lang="en-US"/>
        </a:p>
      </dgm:t>
    </dgm:pt>
    <dgm:pt modelId="{32D9C87A-36EF-4243-AFC9-6D456DB4684A}">
      <dgm:prSet phldrT="[Text]"/>
      <dgm:spPr>
        <a:solidFill>
          <a:srgbClr val="00CC99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b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Interviewing candidates</a:t>
          </a:r>
          <a:endParaRPr lang="en-US" dirty="0"/>
        </a:p>
      </dgm:t>
    </dgm:pt>
    <dgm:pt modelId="{087FA6F5-0AE1-4DA4-B518-BD061DDB13EA}" type="parTrans" cxnId="{DD1B74F1-7E9C-4216-8F2C-7A8AE502A5F7}">
      <dgm:prSet/>
      <dgm:spPr/>
      <dgm:t>
        <a:bodyPr/>
        <a:lstStyle/>
        <a:p>
          <a:endParaRPr lang="en-US"/>
        </a:p>
      </dgm:t>
    </dgm:pt>
    <dgm:pt modelId="{FCE8C7C0-431C-47A7-A566-AF9B09B95404}" type="sibTrans" cxnId="{DD1B74F1-7E9C-4216-8F2C-7A8AE502A5F7}">
      <dgm:prSet/>
      <dgm:spPr/>
      <dgm:t>
        <a:bodyPr/>
        <a:lstStyle/>
        <a:p>
          <a:endParaRPr lang="en-US"/>
        </a:p>
      </dgm:t>
    </dgm:pt>
    <dgm:pt modelId="{E110554A-6C70-4F61-A052-DD337FFA1D60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Hiring</a:t>
          </a:r>
          <a:endParaRPr lang="en-US" dirty="0"/>
        </a:p>
      </dgm:t>
    </dgm:pt>
    <dgm:pt modelId="{E923FC18-BCA1-4876-9B13-D12C9BF93706}" type="parTrans" cxnId="{EFCF6B65-053F-4C43-92B3-ED50576C52D0}">
      <dgm:prSet/>
      <dgm:spPr/>
      <dgm:t>
        <a:bodyPr/>
        <a:lstStyle/>
        <a:p>
          <a:endParaRPr lang="en-US"/>
        </a:p>
      </dgm:t>
    </dgm:pt>
    <dgm:pt modelId="{84D821CA-9BF6-4B46-8680-8B4674261485}" type="sibTrans" cxnId="{EFCF6B65-053F-4C43-92B3-ED50576C52D0}">
      <dgm:prSet/>
      <dgm:spPr/>
      <dgm:t>
        <a:bodyPr/>
        <a:lstStyle/>
        <a:p>
          <a:endParaRPr lang="en-US"/>
        </a:p>
      </dgm:t>
    </dgm:pt>
    <dgm:pt modelId="{360887F6-3BD0-4CB4-A485-DD43D3225001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Screening resumes and/or applications</a:t>
          </a:r>
          <a:endParaRPr lang="en-US" dirty="0">
            <a:solidFill>
              <a:schemeClr val="bg1"/>
            </a:solidFill>
          </a:endParaRPr>
        </a:p>
      </dgm:t>
    </dgm:pt>
    <dgm:pt modelId="{883AEA57-7142-4B18-98DD-BA9807A81016}" type="parTrans" cxnId="{DE8D4914-A9D3-441C-BF65-5E0611C4A702}">
      <dgm:prSet/>
      <dgm:spPr/>
      <dgm:t>
        <a:bodyPr/>
        <a:lstStyle/>
        <a:p>
          <a:endParaRPr lang="en-US"/>
        </a:p>
      </dgm:t>
    </dgm:pt>
    <dgm:pt modelId="{AB266974-1C76-4EC0-BE37-FD01432DA97F}" type="sibTrans" cxnId="{DE8D4914-A9D3-441C-BF65-5E0611C4A702}">
      <dgm:prSet/>
      <dgm:spPr/>
      <dgm:t>
        <a:bodyPr/>
        <a:lstStyle/>
        <a:p>
          <a:endParaRPr lang="en-US"/>
        </a:p>
      </dgm:t>
    </dgm:pt>
    <dgm:pt modelId="{0A201930-8F97-47E6-8163-A3F7B9AC8173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b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Checking references</a:t>
          </a:r>
          <a:endParaRPr lang="en-US" dirty="0"/>
        </a:p>
      </dgm:t>
    </dgm:pt>
    <dgm:pt modelId="{E11C589B-BAF9-4338-A029-BB32E36E6EEF}" type="parTrans" cxnId="{964C5FAC-0EAA-4CC8-86A6-8F711D065472}">
      <dgm:prSet/>
      <dgm:spPr/>
      <dgm:t>
        <a:bodyPr/>
        <a:lstStyle/>
        <a:p>
          <a:endParaRPr lang="en-US"/>
        </a:p>
      </dgm:t>
    </dgm:pt>
    <dgm:pt modelId="{A0CA101F-6592-4995-A529-8712A497C433}" type="sibTrans" cxnId="{964C5FAC-0EAA-4CC8-86A6-8F711D065472}">
      <dgm:prSet/>
      <dgm:spPr/>
      <dgm:t>
        <a:bodyPr/>
        <a:lstStyle/>
        <a:p>
          <a:endParaRPr lang="en-US"/>
        </a:p>
      </dgm:t>
    </dgm:pt>
    <dgm:pt modelId="{A47704B6-DA78-457B-9ECD-E644912C23A0}">
      <dgm:prSet phldrT="[Text]"/>
      <dgm:spPr>
        <a:solidFill>
          <a:srgbClr val="00CC99"/>
        </a:solidFill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9. </a:t>
          </a:r>
          <a:b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Orientation</a:t>
          </a:r>
          <a:endParaRPr lang="en-US" dirty="0"/>
        </a:p>
      </dgm:t>
    </dgm:pt>
    <dgm:pt modelId="{DC44CB7E-B424-4899-863B-DF21296E361C}" type="parTrans" cxnId="{470150AD-D2C3-4B38-AB3E-7F3FC21FCC14}">
      <dgm:prSet/>
      <dgm:spPr/>
      <dgm:t>
        <a:bodyPr/>
        <a:lstStyle/>
        <a:p>
          <a:endParaRPr lang="en-US"/>
        </a:p>
      </dgm:t>
    </dgm:pt>
    <dgm:pt modelId="{7716863B-13C1-4439-9BFA-E619EA803A3F}" type="sibTrans" cxnId="{470150AD-D2C3-4B38-AB3E-7F3FC21FCC14}">
      <dgm:prSet/>
      <dgm:spPr/>
      <dgm:t>
        <a:bodyPr/>
        <a:lstStyle/>
        <a:p>
          <a:endParaRPr lang="en-US"/>
        </a:p>
      </dgm:t>
    </dgm:pt>
    <dgm:pt modelId="{AA6D1416-1501-4FC3-BCB6-06029C2FA801}" type="pres">
      <dgm:prSet presAssocID="{4CB96568-F903-48BF-B09A-A6BD26E6DEC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B4ACF-A978-4977-9BB2-397E9CAC3808}" type="pres">
      <dgm:prSet presAssocID="{393A17AD-A144-4307-A956-D3E731FF825D}" presName="compNode" presStyleCnt="0"/>
      <dgm:spPr/>
    </dgm:pt>
    <dgm:pt modelId="{AECC502E-6B2D-41C3-AA85-67B902581A0A}" type="pres">
      <dgm:prSet presAssocID="{393A17AD-A144-4307-A956-D3E731FF825D}" presName="aNode" presStyleLbl="bgShp" presStyleIdx="0" presStyleCnt="3"/>
      <dgm:spPr/>
      <dgm:t>
        <a:bodyPr/>
        <a:lstStyle/>
        <a:p>
          <a:endParaRPr lang="en-US"/>
        </a:p>
      </dgm:t>
    </dgm:pt>
    <dgm:pt modelId="{AA7FD570-0EE0-4365-8909-E41C4430E725}" type="pres">
      <dgm:prSet presAssocID="{393A17AD-A144-4307-A956-D3E731FF825D}" presName="textNode" presStyleLbl="bgShp" presStyleIdx="0" presStyleCnt="3"/>
      <dgm:spPr/>
      <dgm:t>
        <a:bodyPr/>
        <a:lstStyle/>
        <a:p>
          <a:endParaRPr lang="en-US"/>
        </a:p>
      </dgm:t>
    </dgm:pt>
    <dgm:pt modelId="{B96FDEBE-91DA-4FEF-A935-A70D77C21D2C}" type="pres">
      <dgm:prSet presAssocID="{393A17AD-A144-4307-A956-D3E731FF825D}" presName="compChildNode" presStyleCnt="0"/>
      <dgm:spPr/>
    </dgm:pt>
    <dgm:pt modelId="{B98ABC58-9F99-4218-81E8-E6AEA31C8BA5}" type="pres">
      <dgm:prSet presAssocID="{393A17AD-A144-4307-A956-D3E731FF825D}" presName="theInnerList" presStyleCnt="0"/>
      <dgm:spPr/>
    </dgm:pt>
    <dgm:pt modelId="{8C86BE10-47E9-4B3A-AE50-D49C6C2E7CD2}" type="pres">
      <dgm:prSet presAssocID="{52DDF4B2-3133-4D97-BE00-BEF402BD6F3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03571-1465-4880-A0BD-1B382FD95449}" type="pres">
      <dgm:prSet presAssocID="{52DDF4B2-3133-4D97-BE00-BEF402BD6F36}" presName="aSpace2" presStyleCnt="0"/>
      <dgm:spPr/>
    </dgm:pt>
    <dgm:pt modelId="{C55156B2-7D2C-4F2F-8802-3962F30AB615}" type="pres">
      <dgm:prSet presAssocID="{59AE5A8F-E679-4C93-BCC5-CDA653F63755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EA3A-0E5A-45E6-A821-472AC49905F5}" type="pres">
      <dgm:prSet presAssocID="{393A17AD-A144-4307-A956-D3E731FF825D}" presName="aSpace" presStyleCnt="0"/>
      <dgm:spPr/>
    </dgm:pt>
    <dgm:pt modelId="{B685E98B-91CB-4D16-B1D4-A70F8A24ED72}" type="pres">
      <dgm:prSet presAssocID="{15A6B4C8-4877-4F40-8A7F-2D7CB2B7F02B}" presName="compNode" presStyleCnt="0"/>
      <dgm:spPr/>
    </dgm:pt>
    <dgm:pt modelId="{C6E346E9-6A11-4E0E-9ED3-097AA5C231E3}" type="pres">
      <dgm:prSet presAssocID="{15A6B4C8-4877-4F40-8A7F-2D7CB2B7F02B}" presName="aNode" presStyleLbl="bgShp" presStyleIdx="1" presStyleCnt="3"/>
      <dgm:spPr/>
      <dgm:t>
        <a:bodyPr/>
        <a:lstStyle/>
        <a:p>
          <a:endParaRPr lang="en-US"/>
        </a:p>
      </dgm:t>
    </dgm:pt>
    <dgm:pt modelId="{F3DA102A-89A6-44E6-9383-DDA6A7C77C0A}" type="pres">
      <dgm:prSet presAssocID="{15A6B4C8-4877-4F40-8A7F-2D7CB2B7F02B}" presName="textNode" presStyleLbl="bgShp" presStyleIdx="1" presStyleCnt="3"/>
      <dgm:spPr/>
      <dgm:t>
        <a:bodyPr/>
        <a:lstStyle/>
        <a:p>
          <a:endParaRPr lang="en-US"/>
        </a:p>
      </dgm:t>
    </dgm:pt>
    <dgm:pt modelId="{7A1BF09B-AAEE-49FC-93E0-860367956EF3}" type="pres">
      <dgm:prSet presAssocID="{15A6B4C8-4877-4F40-8A7F-2D7CB2B7F02B}" presName="compChildNode" presStyleCnt="0"/>
      <dgm:spPr/>
    </dgm:pt>
    <dgm:pt modelId="{12A8AE9F-8060-4D97-9AE3-A3A588C9CD79}" type="pres">
      <dgm:prSet presAssocID="{15A6B4C8-4877-4F40-8A7F-2D7CB2B7F02B}" presName="theInnerList" presStyleCnt="0"/>
      <dgm:spPr/>
    </dgm:pt>
    <dgm:pt modelId="{4703E7F1-147B-469C-9F4D-0997D1FABBAC}" type="pres">
      <dgm:prSet presAssocID="{32D9C87A-36EF-4243-AFC9-6D456DB4684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45EFB-C545-4B4B-AD7A-C62B8806D607}" type="pres">
      <dgm:prSet presAssocID="{32D9C87A-36EF-4243-AFC9-6D456DB4684A}" presName="aSpace2" presStyleCnt="0"/>
      <dgm:spPr/>
    </dgm:pt>
    <dgm:pt modelId="{E7FADFE4-BC70-4A84-AD71-E25CA82DDC2D}" type="pres">
      <dgm:prSet presAssocID="{E110554A-6C70-4F61-A052-DD337FFA1D60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6955E-5A33-41CD-A11D-B84CCA454BEC}" type="pres">
      <dgm:prSet presAssocID="{15A6B4C8-4877-4F40-8A7F-2D7CB2B7F02B}" presName="aSpace" presStyleCnt="0"/>
      <dgm:spPr/>
    </dgm:pt>
    <dgm:pt modelId="{5FD282DC-D8CB-40B6-B316-2DB14F56A9FE}" type="pres">
      <dgm:prSet presAssocID="{360887F6-3BD0-4CB4-A485-DD43D3225001}" presName="compNode" presStyleCnt="0"/>
      <dgm:spPr/>
    </dgm:pt>
    <dgm:pt modelId="{493DFA9B-83AE-452F-B810-537B189FDC88}" type="pres">
      <dgm:prSet presAssocID="{360887F6-3BD0-4CB4-A485-DD43D3225001}" presName="aNode" presStyleLbl="bgShp" presStyleIdx="2" presStyleCnt="3"/>
      <dgm:spPr/>
      <dgm:t>
        <a:bodyPr/>
        <a:lstStyle/>
        <a:p>
          <a:endParaRPr lang="en-US"/>
        </a:p>
      </dgm:t>
    </dgm:pt>
    <dgm:pt modelId="{83BB102C-B45C-40CC-B8B1-FB03632104CF}" type="pres">
      <dgm:prSet presAssocID="{360887F6-3BD0-4CB4-A485-DD43D3225001}" presName="textNode" presStyleLbl="bgShp" presStyleIdx="2" presStyleCnt="3"/>
      <dgm:spPr/>
      <dgm:t>
        <a:bodyPr/>
        <a:lstStyle/>
        <a:p>
          <a:endParaRPr lang="en-US"/>
        </a:p>
      </dgm:t>
    </dgm:pt>
    <dgm:pt modelId="{FFFD9003-47CF-4B3F-8AC1-1D934E56142E}" type="pres">
      <dgm:prSet presAssocID="{360887F6-3BD0-4CB4-A485-DD43D3225001}" presName="compChildNode" presStyleCnt="0"/>
      <dgm:spPr/>
    </dgm:pt>
    <dgm:pt modelId="{3080C85D-0893-45BF-ADFA-B3417FD85701}" type="pres">
      <dgm:prSet presAssocID="{360887F6-3BD0-4CB4-A485-DD43D3225001}" presName="theInnerList" presStyleCnt="0"/>
      <dgm:spPr/>
    </dgm:pt>
    <dgm:pt modelId="{BBFBE44D-5503-43C9-B89A-62A39A7E0FA3}" type="pres">
      <dgm:prSet presAssocID="{0A201930-8F97-47E6-8163-A3F7B9AC817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AF796-1138-4305-BB4B-65DC3378B670}" type="pres">
      <dgm:prSet presAssocID="{0A201930-8F97-47E6-8163-A3F7B9AC8173}" presName="aSpace2" presStyleCnt="0"/>
      <dgm:spPr/>
    </dgm:pt>
    <dgm:pt modelId="{4D944290-F854-435A-804D-18FA78D8A6A4}" type="pres">
      <dgm:prSet presAssocID="{A47704B6-DA78-457B-9ECD-E644912C23A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FB31A-9FDE-4B34-997B-777DD9CBF0F6}" type="presOf" srcId="{360887F6-3BD0-4CB4-A485-DD43D3225001}" destId="{83BB102C-B45C-40CC-B8B1-FB03632104CF}" srcOrd="1" destOrd="0" presId="urn:microsoft.com/office/officeart/2005/8/layout/lProcess2"/>
    <dgm:cxn modelId="{3843B879-B58B-4BE0-992B-6C295AAE8577}" type="presOf" srcId="{393A17AD-A144-4307-A956-D3E731FF825D}" destId="{AA7FD570-0EE0-4365-8909-E41C4430E725}" srcOrd="1" destOrd="0" presId="urn:microsoft.com/office/officeart/2005/8/layout/lProcess2"/>
    <dgm:cxn modelId="{B542E2B9-1CA0-452D-B13F-CA179DC392DD}" type="presOf" srcId="{393A17AD-A144-4307-A956-D3E731FF825D}" destId="{AECC502E-6B2D-41C3-AA85-67B902581A0A}" srcOrd="0" destOrd="0" presId="urn:microsoft.com/office/officeart/2005/8/layout/lProcess2"/>
    <dgm:cxn modelId="{DD1B74F1-7E9C-4216-8F2C-7A8AE502A5F7}" srcId="{15A6B4C8-4877-4F40-8A7F-2D7CB2B7F02B}" destId="{32D9C87A-36EF-4243-AFC9-6D456DB4684A}" srcOrd="0" destOrd="0" parTransId="{087FA6F5-0AE1-4DA4-B518-BD061DDB13EA}" sibTransId="{FCE8C7C0-431C-47A7-A566-AF9B09B95404}"/>
    <dgm:cxn modelId="{964C5FAC-0EAA-4CC8-86A6-8F711D065472}" srcId="{360887F6-3BD0-4CB4-A485-DD43D3225001}" destId="{0A201930-8F97-47E6-8163-A3F7B9AC8173}" srcOrd="0" destOrd="0" parTransId="{E11C589B-BAF9-4338-A029-BB32E36E6EEF}" sibTransId="{A0CA101F-6592-4995-A529-8712A497C433}"/>
    <dgm:cxn modelId="{EECA09B9-41E6-41F1-8F9A-EEAE32A2C84B}" srcId="{4CB96568-F903-48BF-B09A-A6BD26E6DEC6}" destId="{393A17AD-A144-4307-A956-D3E731FF825D}" srcOrd="0" destOrd="0" parTransId="{9635E576-59F2-4988-A664-CCB5FBE9E7D5}" sibTransId="{6C2E5A4E-AEAF-4F73-89E1-1F5B797E1AE4}"/>
    <dgm:cxn modelId="{B3E86364-F767-426E-9200-25B60B405D7F}" srcId="{4CB96568-F903-48BF-B09A-A6BD26E6DEC6}" destId="{15A6B4C8-4877-4F40-8A7F-2D7CB2B7F02B}" srcOrd="1" destOrd="0" parTransId="{58EF97EE-39D7-459C-A04C-3D15AED0FD6C}" sibTransId="{D1F8D750-2553-42AF-A7A2-68FB2510590A}"/>
    <dgm:cxn modelId="{75E3FE55-69F7-4FC3-AC42-EA4FEEFB3801}" type="presOf" srcId="{A47704B6-DA78-457B-9ECD-E644912C23A0}" destId="{4D944290-F854-435A-804D-18FA78D8A6A4}" srcOrd="0" destOrd="0" presId="urn:microsoft.com/office/officeart/2005/8/layout/lProcess2"/>
    <dgm:cxn modelId="{82861599-B75F-417E-A438-1C610ADE323B}" srcId="{393A17AD-A144-4307-A956-D3E731FF825D}" destId="{59AE5A8F-E679-4C93-BCC5-CDA653F63755}" srcOrd="1" destOrd="0" parTransId="{24F5B0C6-7D5E-4B28-B263-AF459D531F66}" sibTransId="{2CF78432-4B2F-43BD-A6B9-8702164FBA26}"/>
    <dgm:cxn modelId="{75CB9C6A-627C-477B-A428-2BDCF3B572E1}" type="presOf" srcId="{4CB96568-F903-48BF-B09A-A6BD26E6DEC6}" destId="{AA6D1416-1501-4FC3-BCB6-06029C2FA801}" srcOrd="0" destOrd="0" presId="urn:microsoft.com/office/officeart/2005/8/layout/lProcess2"/>
    <dgm:cxn modelId="{E1E0814B-4059-4741-82DA-B28EF7C2610A}" type="presOf" srcId="{360887F6-3BD0-4CB4-A485-DD43D3225001}" destId="{493DFA9B-83AE-452F-B810-537B189FDC88}" srcOrd="0" destOrd="0" presId="urn:microsoft.com/office/officeart/2005/8/layout/lProcess2"/>
    <dgm:cxn modelId="{C7BA192D-F155-429E-87A3-20ED24C4C352}" type="presOf" srcId="{E110554A-6C70-4F61-A052-DD337FFA1D60}" destId="{E7FADFE4-BC70-4A84-AD71-E25CA82DDC2D}" srcOrd="0" destOrd="0" presId="urn:microsoft.com/office/officeart/2005/8/layout/lProcess2"/>
    <dgm:cxn modelId="{C82AD398-98E9-4E1A-93E7-3E5D0DF386BE}" type="presOf" srcId="{32D9C87A-36EF-4243-AFC9-6D456DB4684A}" destId="{4703E7F1-147B-469C-9F4D-0997D1FABBAC}" srcOrd="0" destOrd="0" presId="urn:microsoft.com/office/officeart/2005/8/layout/lProcess2"/>
    <dgm:cxn modelId="{66C8C3E2-CBB6-4768-ABF1-E77BB0017516}" type="presOf" srcId="{59AE5A8F-E679-4C93-BCC5-CDA653F63755}" destId="{C55156B2-7D2C-4F2F-8802-3962F30AB615}" srcOrd="0" destOrd="0" presId="urn:microsoft.com/office/officeart/2005/8/layout/lProcess2"/>
    <dgm:cxn modelId="{EAC6E3A8-1631-4BE3-A086-57A0AB288F53}" type="presOf" srcId="{15A6B4C8-4877-4F40-8A7F-2D7CB2B7F02B}" destId="{C6E346E9-6A11-4E0E-9ED3-097AA5C231E3}" srcOrd="0" destOrd="0" presId="urn:microsoft.com/office/officeart/2005/8/layout/lProcess2"/>
    <dgm:cxn modelId="{EFCF6B65-053F-4C43-92B3-ED50576C52D0}" srcId="{15A6B4C8-4877-4F40-8A7F-2D7CB2B7F02B}" destId="{E110554A-6C70-4F61-A052-DD337FFA1D60}" srcOrd="1" destOrd="0" parTransId="{E923FC18-BCA1-4876-9B13-D12C9BF93706}" sibTransId="{84D821CA-9BF6-4B46-8680-8B4674261485}"/>
    <dgm:cxn modelId="{2FEE7776-44ED-4B20-B234-D8DE34D332E2}" type="presOf" srcId="{15A6B4C8-4877-4F40-8A7F-2D7CB2B7F02B}" destId="{F3DA102A-89A6-44E6-9383-DDA6A7C77C0A}" srcOrd="1" destOrd="0" presId="urn:microsoft.com/office/officeart/2005/8/layout/lProcess2"/>
    <dgm:cxn modelId="{BA448F12-3F0A-47DC-B16D-B0672FABA258}" type="presOf" srcId="{52DDF4B2-3133-4D97-BE00-BEF402BD6F36}" destId="{8C86BE10-47E9-4B3A-AE50-D49C6C2E7CD2}" srcOrd="0" destOrd="0" presId="urn:microsoft.com/office/officeart/2005/8/layout/lProcess2"/>
    <dgm:cxn modelId="{E71115D0-4850-44B1-9E8A-EC5F28B989B9}" srcId="{393A17AD-A144-4307-A956-D3E731FF825D}" destId="{52DDF4B2-3133-4D97-BE00-BEF402BD6F36}" srcOrd="0" destOrd="0" parTransId="{09F9EB80-10A3-4759-B681-BD34A096A57B}" sibTransId="{478816F6-D2F0-42EF-AEC9-C22F9037E653}"/>
    <dgm:cxn modelId="{DE8D4914-A9D3-441C-BF65-5E0611C4A702}" srcId="{4CB96568-F903-48BF-B09A-A6BD26E6DEC6}" destId="{360887F6-3BD0-4CB4-A485-DD43D3225001}" srcOrd="2" destOrd="0" parTransId="{883AEA57-7142-4B18-98DD-BA9807A81016}" sibTransId="{AB266974-1C76-4EC0-BE37-FD01432DA97F}"/>
    <dgm:cxn modelId="{470150AD-D2C3-4B38-AB3E-7F3FC21FCC14}" srcId="{360887F6-3BD0-4CB4-A485-DD43D3225001}" destId="{A47704B6-DA78-457B-9ECD-E644912C23A0}" srcOrd="1" destOrd="0" parTransId="{DC44CB7E-B424-4899-863B-DF21296E361C}" sibTransId="{7716863B-13C1-4439-9BFA-E619EA803A3F}"/>
    <dgm:cxn modelId="{51FD88F8-12DD-45B5-B5D5-ADA4164BA398}" type="presOf" srcId="{0A201930-8F97-47E6-8163-A3F7B9AC8173}" destId="{BBFBE44D-5503-43C9-B89A-62A39A7E0FA3}" srcOrd="0" destOrd="0" presId="urn:microsoft.com/office/officeart/2005/8/layout/lProcess2"/>
    <dgm:cxn modelId="{8F7F1FCB-20E1-4EDD-A441-A9CB902B192B}" type="presParOf" srcId="{AA6D1416-1501-4FC3-BCB6-06029C2FA801}" destId="{4E3B4ACF-A978-4977-9BB2-397E9CAC3808}" srcOrd="0" destOrd="0" presId="urn:microsoft.com/office/officeart/2005/8/layout/lProcess2"/>
    <dgm:cxn modelId="{910AC462-DBBF-4059-80BF-1E41310861CC}" type="presParOf" srcId="{4E3B4ACF-A978-4977-9BB2-397E9CAC3808}" destId="{AECC502E-6B2D-41C3-AA85-67B902581A0A}" srcOrd="0" destOrd="0" presId="urn:microsoft.com/office/officeart/2005/8/layout/lProcess2"/>
    <dgm:cxn modelId="{C97185EC-21CD-42A9-9DA2-6EF665B92129}" type="presParOf" srcId="{4E3B4ACF-A978-4977-9BB2-397E9CAC3808}" destId="{AA7FD570-0EE0-4365-8909-E41C4430E725}" srcOrd="1" destOrd="0" presId="urn:microsoft.com/office/officeart/2005/8/layout/lProcess2"/>
    <dgm:cxn modelId="{7D27844B-5FF1-47FB-8C19-60AFA570A45B}" type="presParOf" srcId="{4E3B4ACF-A978-4977-9BB2-397E9CAC3808}" destId="{B96FDEBE-91DA-4FEF-A935-A70D77C21D2C}" srcOrd="2" destOrd="0" presId="urn:microsoft.com/office/officeart/2005/8/layout/lProcess2"/>
    <dgm:cxn modelId="{4C04A130-EE45-4452-969D-F1D0C0AA163A}" type="presParOf" srcId="{B96FDEBE-91DA-4FEF-A935-A70D77C21D2C}" destId="{B98ABC58-9F99-4218-81E8-E6AEA31C8BA5}" srcOrd="0" destOrd="0" presId="urn:microsoft.com/office/officeart/2005/8/layout/lProcess2"/>
    <dgm:cxn modelId="{B02A7D71-7BF4-4437-A6CB-5D0B237AAAC5}" type="presParOf" srcId="{B98ABC58-9F99-4218-81E8-E6AEA31C8BA5}" destId="{8C86BE10-47E9-4B3A-AE50-D49C6C2E7CD2}" srcOrd="0" destOrd="0" presId="urn:microsoft.com/office/officeart/2005/8/layout/lProcess2"/>
    <dgm:cxn modelId="{516D118D-28B3-4763-A627-7F5F0405BDE1}" type="presParOf" srcId="{B98ABC58-9F99-4218-81E8-E6AEA31C8BA5}" destId="{77103571-1465-4880-A0BD-1B382FD95449}" srcOrd="1" destOrd="0" presId="urn:microsoft.com/office/officeart/2005/8/layout/lProcess2"/>
    <dgm:cxn modelId="{119920AC-7420-414F-B8A1-5B4063CCF20E}" type="presParOf" srcId="{B98ABC58-9F99-4218-81E8-E6AEA31C8BA5}" destId="{C55156B2-7D2C-4F2F-8802-3962F30AB615}" srcOrd="2" destOrd="0" presId="urn:microsoft.com/office/officeart/2005/8/layout/lProcess2"/>
    <dgm:cxn modelId="{119719B3-921E-4E8B-996B-D9C6C2F537B2}" type="presParOf" srcId="{AA6D1416-1501-4FC3-BCB6-06029C2FA801}" destId="{E2DAEA3A-0E5A-45E6-A821-472AC49905F5}" srcOrd="1" destOrd="0" presId="urn:microsoft.com/office/officeart/2005/8/layout/lProcess2"/>
    <dgm:cxn modelId="{1D578724-373D-4E51-A4B8-C4AEBA098AEB}" type="presParOf" srcId="{AA6D1416-1501-4FC3-BCB6-06029C2FA801}" destId="{B685E98B-91CB-4D16-B1D4-A70F8A24ED72}" srcOrd="2" destOrd="0" presId="urn:microsoft.com/office/officeart/2005/8/layout/lProcess2"/>
    <dgm:cxn modelId="{12769956-3117-41AF-ADBE-A8DA4A8B0E82}" type="presParOf" srcId="{B685E98B-91CB-4D16-B1D4-A70F8A24ED72}" destId="{C6E346E9-6A11-4E0E-9ED3-097AA5C231E3}" srcOrd="0" destOrd="0" presId="urn:microsoft.com/office/officeart/2005/8/layout/lProcess2"/>
    <dgm:cxn modelId="{4DA8503C-E851-484C-A897-F033B721CE3D}" type="presParOf" srcId="{B685E98B-91CB-4D16-B1D4-A70F8A24ED72}" destId="{F3DA102A-89A6-44E6-9383-DDA6A7C77C0A}" srcOrd="1" destOrd="0" presId="urn:microsoft.com/office/officeart/2005/8/layout/lProcess2"/>
    <dgm:cxn modelId="{C115CBC8-8F67-41AE-BEBA-96CA01C46F1D}" type="presParOf" srcId="{B685E98B-91CB-4D16-B1D4-A70F8A24ED72}" destId="{7A1BF09B-AAEE-49FC-93E0-860367956EF3}" srcOrd="2" destOrd="0" presId="urn:microsoft.com/office/officeart/2005/8/layout/lProcess2"/>
    <dgm:cxn modelId="{A3E57481-2050-41E4-926D-6AB1DAF07B08}" type="presParOf" srcId="{7A1BF09B-AAEE-49FC-93E0-860367956EF3}" destId="{12A8AE9F-8060-4D97-9AE3-A3A588C9CD79}" srcOrd="0" destOrd="0" presId="urn:microsoft.com/office/officeart/2005/8/layout/lProcess2"/>
    <dgm:cxn modelId="{73EE4089-C74B-421A-A08F-CF29CF16D4C6}" type="presParOf" srcId="{12A8AE9F-8060-4D97-9AE3-A3A588C9CD79}" destId="{4703E7F1-147B-469C-9F4D-0997D1FABBAC}" srcOrd="0" destOrd="0" presId="urn:microsoft.com/office/officeart/2005/8/layout/lProcess2"/>
    <dgm:cxn modelId="{BC95D184-BD21-4653-B7C0-6EED3D106492}" type="presParOf" srcId="{12A8AE9F-8060-4D97-9AE3-A3A588C9CD79}" destId="{E1B45EFB-C545-4B4B-AD7A-C62B8806D607}" srcOrd="1" destOrd="0" presId="urn:microsoft.com/office/officeart/2005/8/layout/lProcess2"/>
    <dgm:cxn modelId="{D1E7EE74-E773-4780-BC55-D11FADCA6CBA}" type="presParOf" srcId="{12A8AE9F-8060-4D97-9AE3-A3A588C9CD79}" destId="{E7FADFE4-BC70-4A84-AD71-E25CA82DDC2D}" srcOrd="2" destOrd="0" presId="urn:microsoft.com/office/officeart/2005/8/layout/lProcess2"/>
    <dgm:cxn modelId="{D24908D1-D39C-4781-A5B2-E45CA28A6868}" type="presParOf" srcId="{AA6D1416-1501-4FC3-BCB6-06029C2FA801}" destId="{A776955E-5A33-41CD-A11D-B84CCA454BEC}" srcOrd="3" destOrd="0" presId="urn:microsoft.com/office/officeart/2005/8/layout/lProcess2"/>
    <dgm:cxn modelId="{A693FEDB-048F-4FAD-9ED9-671D22C8ED97}" type="presParOf" srcId="{AA6D1416-1501-4FC3-BCB6-06029C2FA801}" destId="{5FD282DC-D8CB-40B6-B316-2DB14F56A9FE}" srcOrd="4" destOrd="0" presId="urn:microsoft.com/office/officeart/2005/8/layout/lProcess2"/>
    <dgm:cxn modelId="{DAB78440-FA8B-4594-BB80-D538DA06D745}" type="presParOf" srcId="{5FD282DC-D8CB-40B6-B316-2DB14F56A9FE}" destId="{493DFA9B-83AE-452F-B810-537B189FDC88}" srcOrd="0" destOrd="0" presId="urn:microsoft.com/office/officeart/2005/8/layout/lProcess2"/>
    <dgm:cxn modelId="{52D905FE-80A6-4A98-9090-2812DF6E1B89}" type="presParOf" srcId="{5FD282DC-D8CB-40B6-B316-2DB14F56A9FE}" destId="{83BB102C-B45C-40CC-B8B1-FB03632104CF}" srcOrd="1" destOrd="0" presId="urn:microsoft.com/office/officeart/2005/8/layout/lProcess2"/>
    <dgm:cxn modelId="{65104933-7456-446D-B15E-158AA3EA2F4E}" type="presParOf" srcId="{5FD282DC-D8CB-40B6-B316-2DB14F56A9FE}" destId="{FFFD9003-47CF-4B3F-8AC1-1D934E56142E}" srcOrd="2" destOrd="0" presId="urn:microsoft.com/office/officeart/2005/8/layout/lProcess2"/>
    <dgm:cxn modelId="{AD64CF3C-D65D-4B95-8AF0-BC88EF7758AB}" type="presParOf" srcId="{FFFD9003-47CF-4B3F-8AC1-1D934E56142E}" destId="{3080C85D-0893-45BF-ADFA-B3417FD85701}" srcOrd="0" destOrd="0" presId="urn:microsoft.com/office/officeart/2005/8/layout/lProcess2"/>
    <dgm:cxn modelId="{4FEB50EE-86F5-4A32-98DA-1A9F92AFC0B6}" type="presParOf" srcId="{3080C85D-0893-45BF-ADFA-B3417FD85701}" destId="{BBFBE44D-5503-43C9-B89A-62A39A7E0FA3}" srcOrd="0" destOrd="0" presId="urn:microsoft.com/office/officeart/2005/8/layout/lProcess2"/>
    <dgm:cxn modelId="{C897025A-2ADB-408F-A03C-28501C2741A8}" type="presParOf" srcId="{3080C85D-0893-45BF-ADFA-B3417FD85701}" destId="{DAAAF796-1138-4305-BB4B-65DC3378B670}" srcOrd="1" destOrd="0" presId="urn:microsoft.com/office/officeart/2005/8/layout/lProcess2"/>
    <dgm:cxn modelId="{DF6415AB-82DA-4DB0-AF1A-AFE0B5627B0D}" type="presParOf" srcId="{3080C85D-0893-45BF-ADFA-B3417FD85701}" destId="{4D944290-F854-435A-804D-18FA78D8A6A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786302-D2ED-421D-AC01-CF490B656C39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32AE4-CA02-4499-AAF2-AC137839F3E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Campus recruiting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182EC-5C3C-45DA-B592-09DD7BDF01DD}" type="parTrans" cxnId="{C12C9F59-CDFB-431C-B24F-5F41B23E4C75}">
      <dgm:prSet/>
      <dgm:spPr/>
      <dgm:t>
        <a:bodyPr/>
        <a:lstStyle/>
        <a:p>
          <a:endParaRPr lang="en-US"/>
        </a:p>
      </dgm:t>
    </dgm:pt>
    <dgm:pt modelId="{05FE3DF1-E85C-468D-BECC-19C61CAF2F46}" type="sibTrans" cxnId="{C12C9F59-CDFB-431C-B24F-5F41B23E4C75}">
      <dgm:prSet/>
      <dgm:spPr/>
      <dgm:t>
        <a:bodyPr/>
        <a:lstStyle/>
        <a:p>
          <a:endParaRPr lang="en-US"/>
        </a:p>
      </dgm:t>
    </dgm:pt>
    <dgm:pt modelId="{EEB9E850-D593-473F-981A-03480ACB0B72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Executive or retained searches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A87BD-EDCC-48BC-8453-CC380C4F6BC6}" type="parTrans" cxnId="{3ACBC0F5-1ED9-4221-90D2-DECB8E50A297}">
      <dgm:prSet/>
      <dgm:spPr/>
      <dgm:t>
        <a:bodyPr/>
        <a:lstStyle/>
        <a:p>
          <a:endParaRPr lang="en-US"/>
        </a:p>
      </dgm:t>
    </dgm:pt>
    <dgm:pt modelId="{D53432C2-B4C2-4932-B6FA-BFE6083B096F}" type="sibTrans" cxnId="{3ACBC0F5-1ED9-4221-90D2-DECB8E50A297}">
      <dgm:prSet/>
      <dgm:spPr/>
      <dgm:t>
        <a:bodyPr/>
        <a:lstStyle/>
        <a:p>
          <a:endParaRPr lang="en-US"/>
        </a:p>
      </dgm:t>
    </dgm:pt>
    <dgm:pt modelId="{E111704B-8E5D-4480-AA13-A9EA9ACF403F}" type="pres">
      <dgm:prSet presAssocID="{63786302-D2ED-421D-AC01-CF490B656C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139BEF-EADF-42A8-AEB4-20D6E24F5DBB}" type="pres">
      <dgm:prSet presAssocID="{63786302-D2ED-421D-AC01-CF490B656C39}" presName="divider" presStyleLbl="fgShp" presStyleIdx="0" presStyleCnt="1"/>
      <dgm:spPr>
        <a:solidFill>
          <a:srgbClr val="00CC99"/>
        </a:solidFill>
        <a:ln>
          <a:solidFill>
            <a:srgbClr val="FF6600"/>
          </a:solidFill>
        </a:ln>
      </dgm:spPr>
    </dgm:pt>
    <dgm:pt modelId="{F6225755-9CF3-4FBD-9FC2-A1EA5F11A5D9}" type="pres">
      <dgm:prSet presAssocID="{90F32AE4-CA02-4499-AAF2-AC137839F3E1}" presName="downArrow" presStyleLbl="node1" presStyleIdx="0" presStyleCnt="2"/>
      <dgm:spPr>
        <a:solidFill>
          <a:srgbClr val="00CC99"/>
        </a:solidFill>
      </dgm:spPr>
    </dgm:pt>
    <dgm:pt modelId="{873082C8-30CE-4B7A-B90E-BBFE95F434FC}" type="pres">
      <dgm:prSet presAssocID="{90F32AE4-CA02-4499-AAF2-AC137839F3E1}" presName="downArrowText" presStyleLbl="revTx" presStyleIdx="0" presStyleCnt="2" custScaleX="115158" custScaleY="6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1600F-B31E-4240-B39D-7DC3B9E1140F}" type="pres">
      <dgm:prSet presAssocID="{EEB9E850-D593-473F-981A-03480ACB0B72}" presName="upArrow" presStyleLbl="node1" presStyleIdx="1" presStyleCnt="2"/>
      <dgm:spPr>
        <a:solidFill>
          <a:srgbClr val="00CC99"/>
        </a:solidFill>
        <a:ln>
          <a:solidFill>
            <a:srgbClr val="FF6600"/>
          </a:solidFill>
        </a:ln>
      </dgm:spPr>
    </dgm:pt>
    <dgm:pt modelId="{17E51039-D72D-4A2B-836D-3EBD853018D1}" type="pres">
      <dgm:prSet presAssocID="{EEB9E850-D593-473F-981A-03480ACB0B72}" presName="upArrowText" presStyleLbl="revTx" presStyleIdx="1" presStyleCnt="2" custScaleX="115158" custScaleY="6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CBC0F5-1ED9-4221-90D2-DECB8E50A297}" srcId="{63786302-D2ED-421D-AC01-CF490B656C39}" destId="{EEB9E850-D593-473F-981A-03480ACB0B72}" srcOrd="1" destOrd="0" parTransId="{55CA87BD-EDCC-48BC-8453-CC380C4F6BC6}" sibTransId="{D53432C2-B4C2-4932-B6FA-BFE6083B096F}"/>
    <dgm:cxn modelId="{3AF1DAF4-8940-4DAA-8639-C5EAF9EF112D}" type="presOf" srcId="{63786302-D2ED-421D-AC01-CF490B656C39}" destId="{E111704B-8E5D-4480-AA13-A9EA9ACF403F}" srcOrd="0" destOrd="0" presId="urn:microsoft.com/office/officeart/2005/8/layout/arrow3"/>
    <dgm:cxn modelId="{C12C9F59-CDFB-431C-B24F-5F41B23E4C75}" srcId="{63786302-D2ED-421D-AC01-CF490B656C39}" destId="{90F32AE4-CA02-4499-AAF2-AC137839F3E1}" srcOrd="0" destOrd="0" parTransId="{BB2182EC-5C3C-45DA-B592-09DD7BDF01DD}" sibTransId="{05FE3DF1-E85C-468D-BECC-19C61CAF2F46}"/>
    <dgm:cxn modelId="{0015ADD9-7076-4B09-970E-9DC8BABE0F5F}" type="presOf" srcId="{90F32AE4-CA02-4499-AAF2-AC137839F3E1}" destId="{873082C8-30CE-4B7A-B90E-BBFE95F434FC}" srcOrd="0" destOrd="0" presId="urn:microsoft.com/office/officeart/2005/8/layout/arrow3"/>
    <dgm:cxn modelId="{F38485F1-025D-4328-A1C2-3C03AFC8A103}" type="presOf" srcId="{EEB9E850-D593-473F-981A-03480ACB0B72}" destId="{17E51039-D72D-4A2B-836D-3EBD853018D1}" srcOrd="0" destOrd="0" presId="urn:microsoft.com/office/officeart/2005/8/layout/arrow3"/>
    <dgm:cxn modelId="{7E5C1723-2E94-4943-83A4-E0CBDF29A5E4}" type="presParOf" srcId="{E111704B-8E5D-4480-AA13-A9EA9ACF403F}" destId="{65139BEF-EADF-42A8-AEB4-20D6E24F5DBB}" srcOrd="0" destOrd="0" presId="urn:microsoft.com/office/officeart/2005/8/layout/arrow3"/>
    <dgm:cxn modelId="{B0197836-5D52-4E55-A5D4-FA4470443423}" type="presParOf" srcId="{E111704B-8E5D-4480-AA13-A9EA9ACF403F}" destId="{F6225755-9CF3-4FBD-9FC2-A1EA5F11A5D9}" srcOrd="1" destOrd="0" presId="urn:microsoft.com/office/officeart/2005/8/layout/arrow3"/>
    <dgm:cxn modelId="{6716EE9C-E04E-4039-A0B4-CF63257581A0}" type="presParOf" srcId="{E111704B-8E5D-4480-AA13-A9EA9ACF403F}" destId="{873082C8-30CE-4B7A-B90E-BBFE95F434FC}" srcOrd="2" destOrd="0" presId="urn:microsoft.com/office/officeart/2005/8/layout/arrow3"/>
    <dgm:cxn modelId="{AC59D924-AA47-4529-839E-C67AB2779D8D}" type="presParOf" srcId="{E111704B-8E5D-4480-AA13-A9EA9ACF403F}" destId="{F0A1600F-B31E-4240-B39D-7DC3B9E1140F}" srcOrd="3" destOrd="0" presId="urn:microsoft.com/office/officeart/2005/8/layout/arrow3"/>
    <dgm:cxn modelId="{37E60153-FFEF-47EC-8939-FCB052D5FC2E}" type="presParOf" srcId="{E111704B-8E5D-4480-AA13-A9EA9ACF403F}" destId="{17E51039-D72D-4A2B-836D-3EBD853018D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9C802-3A57-463E-93A4-9B8A63612A2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7C8EF8-B7DF-4DE1-B518-D6958268590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Compensation and payroll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E8518-B12C-42DE-9966-54B71135AA75}" type="parTrans" cxnId="{FF265F5C-1C1A-425D-9111-2066F1251105}">
      <dgm:prSet/>
      <dgm:spPr/>
      <dgm:t>
        <a:bodyPr/>
        <a:lstStyle/>
        <a:p>
          <a:endParaRPr lang="en-US"/>
        </a:p>
      </dgm:t>
    </dgm:pt>
    <dgm:pt modelId="{F98EC3DC-D204-48CA-842E-18EBCA9A2150}" type="sibTrans" cxnId="{FF265F5C-1C1A-425D-9111-2066F1251105}">
      <dgm:prSet/>
      <dgm:spPr/>
      <dgm:t>
        <a:bodyPr/>
        <a:lstStyle/>
        <a:p>
          <a:endParaRPr lang="en-US"/>
        </a:p>
      </dgm:t>
    </dgm:pt>
    <dgm:pt modelId="{3DB02621-5A6A-48D3-B288-445F75033549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Benefits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B4827-02B6-448F-B00F-56EA1561FDC9}" type="parTrans" cxnId="{ECEBEF94-D9EC-47CC-9D59-FEDC17384B8D}">
      <dgm:prSet/>
      <dgm:spPr/>
      <dgm:t>
        <a:bodyPr/>
        <a:lstStyle/>
        <a:p>
          <a:endParaRPr lang="en-US"/>
        </a:p>
      </dgm:t>
    </dgm:pt>
    <dgm:pt modelId="{679A7B99-B74D-4835-BE6A-6C149C3ABF97}" type="sibTrans" cxnId="{ECEBEF94-D9EC-47CC-9D59-FEDC17384B8D}">
      <dgm:prSet/>
      <dgm:spPr/>
      <dgm:t>
        <a:bodyPr/>
        <a:lstStyle/>
        <a:p>
          <a:endParaRPr lang="en-US"/>
        </a:p>
      </dgm:t>
    </dgm:pt>
    <dgm:pt modelId="{0A0EB44D-8691-4A18-8316-3581307F32C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Organizational development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2B972-D6B7-43C6-B66D-3A8E5730CB0B}" type="parTrans" cxnId="{C9336FCC-E0F3-419E-B755-F6427201985E}">
      <dgm:prSet/>
      <dgm:spPr/>
      <dgm:t>
        <a:bodyPr/>
        <a:lstStyle/>
        <a:p>
          <a:endParaRPr lang="en-US"/>
        </a:p>
      </dgm:t>
    </dgm:pt>
    <dgm:pt modelId="{8F2CAD41-57DC-4FDC-99A5-DA128E12DE8F}" type="sibTrans" cxnId="{C9336FCC-E0F3-419E-B755-F6427201985E}">
      <dgm:prSet/>
      <dgm:spPr/>
      <dgm:t>
        <a:bodyPr/>
        <a:lstStyle/>
        <a:p>
          <a:endParaRPr lang="en-US"/>
        </a:p>
      </dgm:t>
    </dgm:pt>
    <dgm:pt modelId="{D0AEC90A-DC6E-4C53-89B9-8AB12AD3A700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Labor law and HR compliance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6DDA5-0249-444D-911A-986801CE797C}" type="parTrans" cxnId="{32B69479-72D1-47E5-A96B-47EEEA8D4E61}">
      <dgm:prSet/>
      <dgm:spPr/>
      <dgm:t>
        <a:bodyPr/>
        <a:lstStyle/>
        <a:p>
          <a:endParaRPr lang="en-US"/>
        </a:p>
      </dgm:t>
    </dgm:pt>
    <dgm:pt modelId="{C9C100A5-C5BB-49F5-9713-E6793536F9D1}" type="sibTrans" cxnId="{32B69479-72D1-47E5-A96B-47EEEA8D4E61}">
      <dgm:prSet/>
      <dgm:spPr/>
      <dgm:t>
        <a:bodyPr/>
        <a:lstStyle/>
        <a:p>
          <a:endParaRPr lang="en-US"/>
        </a:p>
      </dgm:t>
    </dgm:pt>
    <dgm:pt modelId="{DB90CA4B-B468-4128-9389-7CB38D03502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Education and development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CAEA1-A7F9-44B8-828B-986A87CB9810}" type="parTrans" cxnId="{FDD306B4-A822-415C-8E86-B540D46F951F}">
      <dgm:prSet/>
      <dgm:spPr/>
      <dgm:t>
        <a:bodyPr/>
        <a:lstStyle/>
        <a:p>
          <a:endParaRPr lang="en-US"/>
        </a:p>
      </dgm:t>
    </dgm:pt>
    <dgm:pt modelId="{81B8DE08-2D5F-437B-926F-555C5C160BDA}" type="sibTrans" cxnId="{FDD306B4-A822-415C-8E86-B540D46F951F}">
      <dgm:prSet/>
      <dgm:spPr/>
      <dgm:t>
        <a:bodyPr/>
        <a:lstStyle/>
        <a:p>
          <a:endParaRPr lang="en-US"/>
        </a:p>
      </dgm:t>
    </dgm:pt>
    <dgm:pt modelId="{E1774BAB-89FC-4DB2-91F1-AF56BC6EE4B4}" type="pres">
      <dgm:prSet presAssocID="{76D9C802-3A57-463E-93A4-9B8A63612A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8F998-1C3B-4760-9F87-3D5D556456CB}" type="pres">
      <dgm:prSet presAssocID="{3F7C8EF8-B7DF-4DE1-B518-D69582685909}" presName="parentLin" presStyleCnt="0"/>
      <dgm:spPr/>
    </dgm:pt>
    <dgm:pt modelId="{0919959B-3799-4264-8B99-4815303743D5}" type="pres">
      <dgm:prSet presAssocID="{3F7C8EF8-B7DF-4DE1-B518-D6958268590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C7D45DF-FC97-4779-BE2D-B6D8A5CA9E3D}" type="pres">
      <dgm:prSet presAssocID="{3F7C8EF8-B7DF-4DE1-B518-D6958268590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DBDE9-10FE-42A9-A082-957113CE48D5}" type="pres">
      <dgm:prSet presAssocID="{3F7C8EF8-B7DF-4DE1-B518-D69582685909}" presName="negativeSpace" presStyleCnt="0"/>
      <dgm:spPr/>
    </dgm:pt>
    <dgm:pt modelId="{655275BD-7C72-49B0-932E-E8A0F5E5FAEE}" type="pres">
      <dgm:prSet presAssocID="{3F7C8EF8-B7DF-4DE1-B518-D69582685909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DE18CB97-D9C2-41FE-88F6-BFFC14FC206D}" type="pres">
      <dgm:prSet presAssocID="{F98EC3DC-D204-48CA-842E-18EBCA9A2150}" presName="spaceBetweenRectangles" presStyleCnt="0"/>
      <dgm:spPr/>
    </dgm:pt>
    <dgm:pt modelId="{ED48E830-94D6-4643-A01D-64007E451A22}" type="pres">
      <dgm:prSet presAssocID="{3DB02621-5A6A-48D3-B288-445F75033549}" presName="parentLin" presStyleCnt="0"/>
      <dgm:spPr/>
    </dgm:pt>
    <dgm:pt modelId="{182A5A65-9AA7-4084-97CE-425AD604E427}" type="pres">
      <dgm:prSet presAssocID="{3DB02621-5A6A-48D3-B288-445F7503354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D1A4FBD-CDC5-4F47-B33A-573E674C9FB1}" type="pres">
      <dgm:prSet presAssocID="{3DB02621-5A6A-48D3-B288-445F7503354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086EA-7EB5-4F3A-AE46-1E16E8F4A013}" type="pres">
      <dgm:prSet presAssocID="{3DB02621-5A6A-48D3-B288-445F75033549}" presName="negativeSpace" presStyleCnt="0"/>
      <dgm:spPr/>
    </dgm:pt>
    <dgm:pt modelId="{C7142A64-0DC8-430A-B2DA-890A125A6C3E}" type="pres">
      <dgm:prSet presAssocID="{3DB02621-5A6A-48D3-B288-445F75033549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5CF77F2D-0192-4FE2-8842-06EAA3999FF1}" type="pres">
      <dgm:prSet presAssocID="{679A7B99-B74D-4835-BE6A-6C149C3ABF97}" presName="spaceBetweenRectangles" presStyleCnt="0"/>
      <dgm:spPr/>
    </dgm:pt>
    <dgm:pt modelId="{C2535468-531A-47A6-B20C-6D19F849C279}" type="pres">
      <dgm:prSet presAssocID="{0A0EB44D-8691-4A18-8316-3581307F32CC}" presName="parentLin" presStyleCnt="0"/>
      <dgm:spPr/>
    </dgm:pt>
    <dgm:pt modelId="{6057BCF8-656D-4817-84A9-BB1761E5521E}" type="pres">
      <dgm:prSet presAssocID="{0A0EB44D-8691-4A18-8316-3581307F32CC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253CDCB-C2ED-4CEF-91BE-D1B0C9A45EBE}" type="pres">
      <dgm:prSet presAssocID="{0A0EB44D-8691-4A18-8316-3581307F32C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744B6-9B9C-420C-9E0C-7AD89EBF0431}" type="pres">
      <dgm:prSet presAssocID="{0A0EB44D-8691-4A18-8316-3581307F32CC}" presName="negativeSpace" presStyleCnt="0"/>
      <dgm:spPr/>
    </dgm:pt>
    <dgm:pt modelId="{655EB84F-E8CA-4C46-BEDB-4D0D1225AA20}" type="pres">
      <dgm:prSet presAssocID="{0A0EB44D-8691-4A18-8316-3581307F32CC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9350EA20-266D-4563-A0D9-478BBA5F4CCA}" type="pres">
      <dgm:prSet presAssocID="{8F2CAD41-57DC-4FDC-99A5-DA128E12DE8F}" presName="spaceBetweenRectangles" presStyleCnt="0"/>
      <dgm:spPr/>
    </dgm:pt>
    <dgm:pt modelId="{68D8E7C6-5D62-418D-B8B8-28C31F38AF3E}" type="pres">
      <dgm:prSet presAssocID="{DB90CA4B-B468-4128-9389-7CB38D035025}" presName="parentLin" presStyleCnt="0"/>
      <dgm:spPr/>
    </dgm:pt>
    <dgm:pt modelId="{A6418831-5697-4C67-8F73-672AA08D2637}" type="pres">
      <dgm:prSet presAssocID="{DB90CA4B-B468-4128-9389-7CB38D03502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F4940120-A5DB-4095-B652-D31E8CB25041}" type="pres">
      <dgm:prSet presAssocID="{DB90CA4B-B468-4128-9389-7CB38D0350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ADD59-8407-422D-B2E2-AE33024C0669}" type="pres">
      <dgm:prSet presAssocID="{DB90CA4B-B468-4128-9389-7CB38D035025}" presName="negativeSpace" presStyleCnt="0"/>
      <dgm:spPr/>
    </dgm:pt>
    <dgm:pt modelId="{063139D3-E985-4381-BA5D-A5ACB70C84B6}" type="pres">
      <dgm:prSet presAssocID="{DB90CA4B-B468-4128-9389-7CB38D035025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  <dgm:pt modelId="{D9028868-2552-4AB7-A751-22C606404414}" type="pres">
      <dgm:prSet presAssocID="{81B8DE08-2D5F-437B-926F-555C5C160BDA}" presName="spaceBetweenRectangles" presStyleCnt="0"/>
      <dgm:spPr/>
    </dgm:pt>
    <dgm:pt modelId="{93041349-69AB-48D0-849B-D968DA44B082}" type="pres">
      <dgm:prSet presAssocID="{D0AEC90A-DC6E-4C53-89B9-8AB12AD3A700}" presName="parentLin" presStyleCnt="0"/>
      <dgm:spPr/>
    </dgm:pt>
    <dgm:pt modelId="{58542AC4-675C-443B-A022-F9E11596884E}" type="pres">
      <dgm:prSet presAssocID="{D0AEC90A-DC6E-4C53-89B9-8AB12AD3A70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045DFE9-2EC4-424A-9320-FAA66CE84BC4}" type="pres">
      <dgm:prSet presAssocID="{D0AEC90A-DC6E-4C53-89B9-8AB12AD3A7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60376-8D4F-4565-93E4-FA40E5D93DE1}" type="pres">
      <dgm:prSet presAssocID="{D0AEC90A-DC6E-4C53-89B9-8AB12AD3A700}" presName="negativeSpace" presStyleCnt="0"/>
      <dgm:spPr/>
    </dgm:pt>
    <dgm:pt modelId="{7B594211-82C6-4D79-9664-097C2468C8E2}" type="pres">
      <dgm:prSet presAssocID="{D0AEC90A-DC6E-4C53-89B9-8AB12AD3A700}" presName="childText" presStyleLbl="conFgAcc1" presStyleIdx="4" presStyleCnt="5" custLinFactNeighborX="-1087">
        <dgm:presLayoutVars>
          <dgm:bulletEnabled val="1"/>
        </dgm:presLayoutVars>
      </dgm:prSet>
      <dgm:spPr>
        <a:ln>
          <a:solidFill>
            <a:srgbClr val="00CC99"/>
          </a:solidFill>
        </a:ln>
      </dgm:spPr>
    </dgm:pt>
  </dgm:ptLst>
  <dgm:cxnLst>
    <dgm:cxn modelId="{05757F47-435F-493B-92F8-E5B92C0443A0}" type="presOf" srcId="{0A0EB44D-8691-4A18-8316-3581307F32CC}" destId="{C253CDCB-C2ED-4CEF-91BE-D1B0C9A45EBE}" srcOrd="1" destOrd="0" presId="urn:microsoft.com/office/officeart/2005/8/layout/list1"/>
    <dgm:cxn modelId="{ECEBEF94-D9EC-47CC-9D59-FEDC17384B8D}" srcId="{76D9C802-3A57-463E-93A4-9B8A63612A26}" destId="{3DB02621-5A6A-48D3-B288-445F75033549}" srcOrd="1" destOrd="0" parTransId="{24EB4827-02B6-448F-B00F-56EA1561FDC9}" sibTransId="{679A7B99-B74D-4835-BE6A-6C149C3ABF97}"/>
    <dgm:cxn modelId="{FDD306B4-A822-415C-8E86-B540D46F951F}" srcId="{76D9C802-3A57-463E-93A4-9B8A63612A26}" destId="{DB90CA4B-B468-4128-9389-7CB38D035025}" srcOrd="3" destOrd="0" parTransId="{B78CAEA1-A7F9-44B8-828B-986A87CB9810}" sibTransId="{81B8DE08-2D5F-437B-926F-555C5C160BDA}"/>
    <dgm:cxn modelId="{804702BF-47E1-4D47-AD38-1BBD824568C8}" type="presOf" srcId="{3DB02621-5A6A-48D3-B288-445F75033549}" destId="{6D1A4FBD-CDC5-4F47-B33A-573E674C9FB1}" srcOrd="1" destOrd="0" presId="urn:microsoft.com/office/officeart/2005/8/layout/list1"/>
    <dgm:cxn modelId="{0AB52008-133C-4007-BF9C-1348E933C433}" type="presOf" srcId="{D0AEC90A-DC6E-4C53-89B9-8AB12AD3A700}" destId="{58542AC4-675C-443B-A022-F9E11596884E}" srcOrd="0" destOrd="0" presId="urn:microsoft.com/office/officeart/2005/8/layout/list1"/>
    <dgm:cxn modelId="{B9FB7FA4-AF81-400A-95C7-2568021383E6}" type="presOf" srcId="{3DB02621-5A6A-48D3-B288-445F75033549}" destId="{182A5A65-9AA7-4084-97CE-425AD604E427}" srcOrd="0" destOrd="0" presId="urn:microsoft.com/office/officeart/2005/8/layout/list1"/>
    <dgm:cxn modelId="{AA38A43C-998D-4899-B3A5-3E4BD52C604D}" type="presOf" srcId="{DB90CA4B-B468-4128-9389-7CB38D035025}" destId="{F4940120-A5DB-4095-B652-D31E8CB25041}" srcOrd="1" destOrd="0" presId="urn:microsoft.com/office/officeart/2005/8/layout/list1"/>
    <dgm:cxn modelId="{146C27E8-DD95-4A7B-8EEF-D23A7BEB73C1}" type="presOf" srcId="{3F7C8EF8-B7DF-4DE1-B518-D69582685909}" destId="{0919959B-3799-4264-8B99-4815303743D5}" srcOrd="0" destOrd="0" presId="urn:microsoft.com/office/officeart/2005/8/layout/list1"/>
    <dgm:cxn modelId="{32B69479-72D1-47E5-A96B-47EEEA8D4E61}" srcId="{76D9C802-3A57-463E-93A4-9B8A63612A26}" destId="{D0AEC90A-DC6E-4C53-89B9-8AB12AD3A700}" srcOrd="4" destOrd="0" parTransId="{E566DDA5-0249-444D-911A-986801CE797C}" sibTransId="{C9C100A5-C5BB-49F5-9713-E6793536F9D1}"/>
    <dgm:cxn modelId="{89CC0AD1-DA00-4D70-BFBC-32F811CE5F59}" type="presOf" srcId="{0A0EB44D-8691-4A18-8316-3581307F32CC}" destId="{6057BCF8-656D-4817-84A9-BB1761E5521E}" srcOrd="0" destOrd="0" presId="urn:microsoft.com/office/officeart/2005/8/layout/list1"/>
    <dgm:cxn modelId="{FF265F5C-1C1A-425D-9111-2066F1251105}" srcId="{76D9C802-3A57-463E-93A4-9B8A63612A26}" destId="{3F7C8EF8-B7DF-4DE1-B518-D69582685909}" srcOrd="0" destOrd="0" parTransId="{1C8E8518-B12C-42DE-9966-54B71135AA75}" sibTransId="{F98EC3DC-D204-48CA-842E-18EBCA9A2150}"/>
    <dgm:cxn modelId="{01787903-EA2E-42AC-A40C-CE924CF3BFE7}" type="presOf" srcId="{3F7C8EF8-B7DF-4DE1-B518-D69582685909}" destId="{AC7D45DF-FC97-4779-BE2D-B6D8A5CA9E3D}" srcOrd="1" destOrd="0" presId="urn:microsoft.com/office/officeart/2005/8/layout/list1"/>
    <dgm:cxn modelId="{9AE911D8-A5D6-457F-AAFD-963A1B6FC6D2}" type="presOf" srcId="{76D9C802-3A57-463E-93A4-9B8A63612A26}" destId="{E1774BAB-89FC-4DB2-91F1-AF56BC6EE4B4}" srcOrd="0" destOrd="0" presId="urn:microsoft.com/office/officeart/2005/8/layout/list1"/>
    <dgm:cxn modelId="{C9336FCC-E0F3-419E-B755-F6427201985E}" srcId="{76D9C802-3A57-463E-93A4-9B8A63612A26}" destId="{0A0EB44D-8691-4A18-8316-3581307F32CC}" srcOrd="2" destOrd="0" parTransId="{B2C2B972-D6B7-43C6-B66D-3A8E5730CB0B}" sibTransId="{8F2CAD41-57DC-4FDC-99A5-DA128E12DE8F}"/>
    <dgm:cxn modelId="{08740706-67BA-49FF-9056-17779B6125CA}" type="presOf" srcId="{D0AEC90A-DC6E-4C53-89B9-8AB12AD3A700}" destId="{2045DFE9-2EC4-424A-9320-FAA66CE84BC4}" srcOrd="1" destOrd="0" presId="urn:microsoft.com/office/officeart/2005/8/layout/list1"/>
    <dgm:cxn modelId="{AC191E16-1C20-41D5-9CB2-C8DB629E8ACE}" type="presOf" srcId="{DB90CA4B-B468-4128-9389-7CB38D035025}" destId="{A6418831-5697-4C67-8F73-672AA08D2637}" srcOrd="0" destOrd="0" presId="urn:microsoft.com/office/officeart/2005/8/layout/list1"/>
    <dgm:cxn modelId="{8F0BE928-13E5-4A7B-9924-CCBA5ED59A36}" type="presParOf" srcId="{E1774BAB-89FC-4DB2-91F1-AF56BC6EE4B4}" destId="{B858F998-1C3B-4760-9F87-3D5D556456CB}" srcOrd="0" destOrd="0" presId="urn:microsoft.com/office/officeart/2005/8/layout/list1"/>
    <dgm:cxn modelId="{2BCE0183-7483-403D-8651-C71DFA4205AB}" type="presParOf" srcId="{B858F998-1C3B-4760-9F87-3D5D556456CB}" destId="{0919959B-3799-4264-8B99-4815303743D5}" srcOrd="0" destOrd="0" presId="urn:microsoft.com/office/officeart/2005/8/layout/list1"/>
    <dgm:cxn modelId="{52CC38CE-D3E3-4443-912E-C0C4A53439D8}" type="presParOf" srcId="{B858F998-1C3B-4760-9F87-3D5D556456CB}" destId="{AC7D45DF-FC97-4779-BE2D-B6D8A5CA9E3D}" srcOrd="1" destOrd="0" presId="urn:microsoft.com/office/officeart/2005/8/layout/list1"/>
    <dgm:cxn modelId="{A3583305-8DA6-4017-A03A-6AD40E1DD122}" type="presParOf" srcId="{E1774BAB-89FC-4DB2-91F1-AF56BC6EE4B4}" destId="{185DBDE9-10FE-42A9-A082-957113CE48D5}" srcOrd="1" destOrd="0" presId="urn:microsoft.com/office/officeart/2005/8/layout/list1"/>
    <dgm:cxn modelId="{DAC0DC54-C814-42C1-8C92-9B0316C55FBF}" type="presParOf" srcId="{E1774BAB-89FC-4DB2-91F1-AF56BC6EE4B4}" destId="{655275BD-7C72-49B0-932E-E8A0F5E5FAEE}" srcOrd="2" destOrd="0" presId="urn:microsoft.com/office/officeart/2005/8/layout/list1"/>
    <dgm:cxn modelId="{8ADD7A2C-91FC-4F6D-8301-38C24E9149B4}" type="presParOf" srcId="{E1774BAB-89FC-4DB2-91F1-AF56BC6EE4B4}" destId="{DE18CB97-D9C2-41FE-88F6-BFFC14FC206D}" srcOrd="3" destOrd="0" presId="urn:microsoft.com/office/officeart/2005/8/layout/list1"/>
    <dgm:cxn modelId="{476A9370-0081-4D75-9C27-5B8733AE9FB7}" type="presParOf" srcId="{E1774BAB-89FC-4DB2-91F1-AF56BC6EE4B4}" destId="{ED48E830-94D6-4643-A01D-64007E451A22}" srcOrd="4" destOrd="0" presId="urn:microsoft.com/office/officeart/2005/8/layout/list1"/>
    <dgm:cxn modelId="{DDF3956A-1F1D-41B3-90D1-D60A71D30522}" type="presParOf" srcId="{ED48E830-94D6-4643-A01D-64007E451A22}" destId="{182A5A65-9AA7-4084-97CE-425AD604E427}" srcOrd="0" destOrd="0" presId="urn:microsoft.com/office/officeart/2005/8/layout/list1"/>
    <dgm:cxn modelId="{E11D2FC8-3F49-4778-8ABE-24C902975C5B}" type="presParOf" srcId="{ED48E830-94D6-4643-A01D-64007E451A22}" destId="{6D1A4FBD-CDC5-4F47-B33A-573E674C9FB1}" srcOrd="1" destOrd="0" presId="urn:microsoft.com/office/officeart/2005/8/layout/list1"/>
    <dgm:cxn modelId="{DD3DB802-7E26-4452-8848-EB96909079B5}" type="presParOf" srcId="{E1774BAB-89FC-4DB2-91F1-AF56BC6EE4B4}" destId="{43C086EA-7EB5-4F3A-AE46-1E16E8F4A013}" srcOrd="5" destOrd="0" presId="urn:microsoft.com/office/officeart/2005/8/layout/list1"/>
    <dgm:cxn modelId="{10D20CB3-7D6A-43BF-9DFD-2A9C827190FB}" type="presParOf" srcId="{E1774BAB-89FC-4DB2-91F1-AF56BC6EE4B4}" destId="{C7142A64-0DC8-430A-B2DA-890A125A6C3E}" srcOrd="6" destOrd="0" presId="urn:microsoft.com/office/officeart/2005/8/layout/list1"/>
    <dgm:cxn modelId="{3F6F077E-7398-4FF4-9C09-7FCBDA907F90}" type="presParOf" srcId="{E1774BAB-89FC-4DB2-91F1-AF56BC6EE4B4}" destId="{5CF77F2D-0192-4FE2-8842-06EAA3999FF1}" srcOrd="7" destOrd="0" presId="urn:microsoft.com/office/officeart/2005/8/layout/list1"/>
    <dgm:cxn modelId="{4E491E72-76A9-409C-A427-00EF0234866C}" type="presParOf" srcId="{E1774BAB-89FC-4DB2-91F1-AF56BC6EE4B4}" destId="{C2535468-531A-47A6-B20C-6D19F849C279}" srcOrd="8" destOrd="0" presId="urn:microsoft.com/office/officeart/2005/8/layout/list1"/>
    <dgm:cxn modelId="{A3954B3B-7762-4230-AF07-5B0099F20C81}" type="presParOf" srcId="{C2535468-531A-47A6-B20C-6D19F849C279}" destId="{6057BCF8-656D-4817-84A9-BB1761E5521E}" srcOrd="0" destOrd="0" presId="urn:microsoft.com/office/officeart/2005/8/layout/list1"/>
    <dgm:cxn modelId="{7D289170-DA35-4990-B6E9-063A5BF80C41}" type="presParOf" srcId="{C2535468-531A-47A6-B20C-6D19F849C279}" destId="{C253CDCB-C2ED-4CEF-91BE-D1B0C9A45EBE}" srcOrd="1" destOrd="0" presId="urn:microsoft.com/office/officeart/2005/8/layout/list1"/>
    <dgm:cxn modelId="{06E93914-DFEA-48F5-9B2B-9AC7B9C2BFF6}" type="presParOf" srcId="{E1774BAB-89FC-4DB2-91F1-AF56BC6EE4B4}" destId="{FF7744B6-9B9C-420C-9E0C-7AD89EBF0431}" srcOrd="9" destOrd="0" presId="urn:microsoft.com/office/officeart/2005/8/layout/list1"/>
    <dgm:cxn modelId="{9CDBE6CB-CE99-4EC3-B65E-98AB1385E674}" type="presParOf" srcId="{E1774BAB-89FC-4DB2-91F1-AF56BC6EE4B4}" destId="{655EB84F-E8CA-4C46-BEDB-4D0D1225AA20}" srcOrd="10" destOrd="0" presId="urn:microsoft.com/office/officeart/2005/8/layout/list1"/>
    <dgm:cxn modelId="{33713E9C-BD0B-45DC-BC95-59C59FAF5CE7}" type="presParOf" srcId="{E1774BAB-89FC-4DB2-91F1-AF56BC6EE4B4}" destId="{9350EA20-266D-4563-A0D9-478BBA5F4CCA}" srcOrd="11" destOrd="0" presId="urn:microsoft.com/office/officeart/2005/8/layout/list1"/>
    <dgm:cxn modelId="{806D62BA-A346-4C71-8192-604DA0A5515C}" type="presParOf" srcId="{E1774BAB-89FC-4DB2-91F1-AF56BC6EE4B4}" destId="{68D8E7C6-5D62-418D-B8B8-28C31F38AF3E}" srcOrd="12" destOrd="0" presId="urn:microsoft.com/office/officeart/2005/8/layout/list1"/>
    <dgm:cxn modelId="{00E1C4CA-70B3-4ADF-985C-CD086F62DD8C}" type="presParOf" srcId="{68D8E7C6-5D62-418D-B8B8-28C31F38AF3E}" destId="{A6418831-5697-4C67-8F73-672AA08D2637}" srcOrd="0" destOrd="0" presId="urn:microsoft.com/office/officeart/2005/8/layout/list1"/>
    <dgm:cxn modelId="{0E98CC5E-9A1A-4F9A-A376-BE5CFFBFF08E}" type="presParOf" srcId="{68D8E7C6-5D62-418D-B8B8-28C31F38AF3E}" destId="{F4940120-A5DB-4095-B652-D31E8CB25041}" srcOrd="1" destOrd="0" presId="urn:microsoft.com/office/officeart/2005/8/layout/list1"/>
    <dgm:cxn modelId="{2B880A9A-A3C6-469C-9901-E60E78EB777D}" type="presParOf" srcId="{E1774BAB-89FC-4DB2-91F1-AF56BC6EE4B4}" destId="{27EADD59-8407-422D-B2E2-AE33024C0669}" srcOrd="13" destOrd="0" presId="urn:microsoft.com/office/officeart/2005/8/layout/list1"/>
    <dgm:cxn modelId="{64FB8626-2B4B-4CB4-8F04-53E4072EF9D6}" type="presParOf" srcId="{E1774BAB-89FC-4DB2-91F1-AF56BC6EE4B4}" destId="{063139D3-E985-4381-BA5D-A5ACB70C84B6}" srcOrd="14" destOrd="0" presId="urn:microsoft.com/office/officeart/2005/8/layout/list1"/>
    <dgm:cxn modelId="{B05DF506-1B52-440B-8FAB-62904E2070D1}" type="presParOf" srcId="{E1774BAB-89FC-4DB2-91F1-AF56BC6EE4B4}" destId="{D9028868-2552-4AB7-A751-22C606404414}" srcOrd="15" destOrd="0" presId="urn:microsoft.com/office/officeart/2005/8/layout/list1"/>
    <dgm:cxn modelId="{0619AF87-40D8-4D8B-A047-2A1021C90D8F}" type="presParOf" srcId="{E1774BAB-89FC-4DB2-91F1-AF56BC6EE4B4}" destId="{93041349-69AB-48D0-849B-D968DA44B082}" srcOrd="16" destOrd="0" presId="urn:microsoft.com/office/officeart/2005/8/layout/list1"/>
    <dgm:cxn modelId="{655C6E0E-BB05-47DC-B97D-EFC21E9BB365}" type="presParOf" srcId="{93041349-69AB-48D0-849B-D968DA44B082}" destId="{58542AC4-675C-443B-A022-F9E11596884E}" srcOrd="0" destOrd="0" presId="urn:microsoft.com/office/officeart/2005/8/layout/list1"/>
    <dgm:cxn modelId="{41314FC7-7760-458D-BA26-1A06D3B1F8C2}" type="presParOf" srcId="{93041349-69AB-48D0-849B-D968DA44B082}" destId="{2045DFE9-2EC4-424A-9320-FAA66CE84BC4}" srcOrd="1" destOrd="0" presId="urn:microsoft.com/office/officeart/2005/8/layout/list1"/>
    <dgm:cxn modelId="{938D4DAC-5963-4A7A-A351-723EAA18EE1F}" type="presParOf" srcId="{E1774BAB-89FC-4DB2-91F1-AF56BC6EE4B4}" destId="{EED60376-8D4F-4565-93E4-FA40E5D93DE1}" srcOrd="17" destOrd="0" presId="urn:microsoft.com/office/officeart/2005/8/layout/list1"/>
    <dgm:cxn modelId="{07BD2060-6F32-4FA1-9D26-8EE3A7DC9D81}" type="presParOf" srcId="{E1774BAB-89FC-4DB2-91F1-AF56BC6EE4B4}" destId="{7B594211-82C6-4D79-9664-097C2468C8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C1C0E5-F38A-43B2-9472-8A58D70DDF31}" type="doc">
      <dgm:prSet loTypeId="urn:microsoft.com/office/officeart/2008/layout/VerticalCurvedLis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39A18D-8D4A-40CA-BC14-279959DF6CE4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900" dirty="0" smtClean="0">
              <a:latin typeface="Arial" panose="020B0604020202020204" pitchFamily="34" charset="0"/>
              <a:cs typeface="Arial" panose="020B0604020202020204" pitchFamily="34" charset="0"/>
            </a:rPr>
            <a:t>Do not treat company profits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as</a:t>
          </a:r>
          <a:r>
            <a:rPr lang="en-US" sz="1900" dirty="0" smtClean="0">
              <a:latin typeface="Arial" panose="020B0604020202020204" pitchFamily="34" charset="0"/>
              <a:cs typeface="Arial" panose="020B0604020202020204" pitchFamily="34" charset="0"/>
            </a:rPr>
            <a:t> personal funds</a:t>
          </a:r>
          <a:endParaRPr lang="en-U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EDFEA-C6AE-4283-A5AD-1DAA56B04EC0}" type="parTrans" cxnId="{9E7E54CE-1AE7-4F3B-828B-B64A7E72A67F}">
      <dgm:prSet/>
      <dgm:spPr/>
      <dgm:t>
        <a:bodyPr/>
        <a:lstStyle/>
        <a:p>
          <a:endParaRPr lang="en-US"/>
        </a:p>
      </dgm:t>
    </dgm:pt>
    <dgm:pt modelId="{BE2AAF21-AB86-49C0-A1C1-679B88149BB4}" type="sibTrans" cxnId="{9E7E54CE-1AE7-4F3B-828B-B64A7E72A67F}">
      <dgm:prSet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endParaRPr lang="en-US"/>
        </a:p>
      </dgm:t>
    </dgm:pt>
    <dgm:pt modelId="{9E14C855-1A31-4032-A2C9-BC342A21F5AF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Keep accurate records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092D6-36DD-4788-B9ED-4286155753F8}" type="parTrans" cxnId="{B127D461-32FD-4B49-ACB5-04EA66BE0A85}">
      <dgm:prSet/>
      <dgm:spPr/>
      <dgm:t>
        <a:bodyPr/>
        <a:lstStyle/>
        <a:p>
          <a:endParaRPr lang="en-US"/>
        </a:p>
      </dgm:t>
    </dgm:pt>
    <dgm:pt modelId="{23446C21-3DEF-4ACB-8B85-38674E7975A1}" type="sibTrans" cxnId="{B127D461-32FD-4B49-ACB5-04EA66BE0A85}">
      <dgm:prSet/>
      <dgm:spPr/>
      <dgm:t>
        <a:bodyPr/>
        <a:lstStyle/>
        <a:p>
          <a:endParaRPr lang="en-US"/>
        </a:p>
      </dgm:t>
    </dgm:pt>
    <dgm:pt modelId="{16C3712F-5560-4E77-8D8F-445F739A332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Use financial controls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7A19F-1C91-44A2-B706-EE82DCC4576E}" type="parTrans" cxnId="{32D0CF1D-402D-48DD-B5BF-28A804D4CBB9}">
      <dgm:prSet/>
      <dgm:spPr/>
      <dgm:t>
        <a:bodyPr/>
        <a:lstStyle/>
        <a:p>
          <a:endParaRPr lang="en-US"/>
        </a:p>
      </dgm:t>
    </dgm:pt>
    <dgm:pt modelId="{B5EA1EC9-B93A-434C-8715-42CD0CC9D01B}" type="sibTrans" cxnId="{32D0CF1D-402D-48DD-B5BF-28A804D4CBB9}">
      <dgm:prSet/>
      <dgm:spPr/>
      <dgm:t>
        <a:bodyPr/>
        <a:lstStyle/>
        <a:p>
          <a:endParaRPr lang="en-US"/>
        </a:p>
      </dgm:t>
    </dgm:pt>
    <dgm:pt modelId="{3BC21DC8-D31B-4157-BF32-3C584C3CE42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Create an advisory board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5A851-4DB6-472C-96AF-EF67C31FDB89}" type="parTrans" cxnId="{91306112-C3FA-4A1A-B41F-624ED9209103}">
      <dgm:prSet/>
      <dgm:spPr/>
      <dgm:t>
        <a:bodyPr/>
        <a:lstStyle/>
        <a:p>
          <a:endParaRPr lang="en-US"/>
        </a:p>
      </dgm:t>
    </dgm:pt>
    <dgm:pt modelId="{A6CB1C4A-6AC8-4F03-96D3-A4D5740E9B1A}" type="sibTrans" cxnId="{91306112-C3FA-4A1A-B41F-624ED9209103}">
      <dgm:prSet/>
      <dgm:spPr/>
      <dgm:t>
        <a:bodyPr/>
        <a:lstStyle/>
        <a:p>
          <a:endParaRPr lang="en-US"/>
        </a:p>
      </dgm:t>
    </dgm:pt>
    <dgm:pt modelId="{4DB855D7-7EF4-4463-BF2D-3F50439B0EF4}" type="pres">
      <dgm:prSet presAssocID="{23C1C0E5-F38A-43B2-9472-8A58D70DDF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3858102-070A-42FC-8B46-1DA6B9282D28}" type="pres">
      <dgm:prSet presAssocID="{23C1C0E5-F38A-43B2-9472-8A58D70DDF31}" presName="Name1" presStyleCnt="0"/>
      <dgm:spPr/>
    </dgm:pt>
    <dgm:pt modelId="{CA38D487-B302-4133-87EB-08971DDB9870}" type="pres">
      <dgm:prSet presAssocID="{23C1C0E5-F38A-43B2-9472-8A58D70DDF31}" presName="cycle" presStyleCnt="0"/>
      <dgm:spPr/>
    </dgm:pt>
    <dgm:pt modelId="{79D7A84B-2E8A-4217-A563-7B010D004994}" type="pres">
      <dgm:prSet presAssocID="{23C1C0E5-F38A-43B2-9472-8A58D70DDF31}" presName="srcNode" presStyleLbl="node1" presStyleIdx="0" presStyleCnt="4"/>
      <dgm:spPr/>
    </dgm:pt>
    <dgm:pt modelId="{763EDB47-5CD9-4B71-9D51-A4486D72C1E6}" type="pres">
      <dgm:prSet presAssocID="{23C1C0E5-F38A-43B2-9472-8A58D70DDF31}" presName="conn" presStyleLbl="parChTrans1D2" presStyleIdx="0" presStyleCnt="1"/>
      <dgm:spPr/>
      <dgm:t>
        <a:bodyPr/>
        <a:lstStyle/>
        <a:p>
          <a:endParaRPr lang="en-US"/>
        </a:p>
      </dgm:t>
    </dgm:pt>
    <dgm:pt modelId="{F15D5584-D6A9-49DC-93F9-B6FB2F54C65C}" type="pres">
      <dgm:prSet presAssocID="{23C1C0E5-F38A-43B2-9472-8A58D70DDF31}" presName="extraNode" presStyleLbl="node1" presStyleIdx="0" presStyleCnt="4"/>
      <dgm:spPr/>
    </dgm:pt>
    <dgm:pt modelId="{270204F6-F3DF-4480-BE89-C2724D92C2A7}" type="pres">
      <dgm:prSet presAssocID="{23C1C0E5-F38A-43B2-9472-8A58D70DDF31}" presName="dstNode" presStyleLbl="node1" presStyleIdx="0" presStyleCnt="4"/>
      <dgm:spPr/>
    </dgm:pt>
    <dgm:pt modelId="{2EA39AC6-84F1-47D0-998D-5AEA1F74AE71}" type="pres">
      <dgm:prSet presAssocID="{9E39A18D-8D4A-40CA-BC14-279959DF6CE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1A8A3-2677-44B4-B12A-4685A48B667E}" type="pres">
      <dgm:prSet presAssocID="{9E39A18D-8D4A-40CA-BC14-279959DF6CE4}" presName="accent_1" presStyleCnt="0"/>
      <dgm:spPr/>
    </dgm:pt>
    <dgm:pt modelId="{3CB7681C-E225-4717-B432-BA15D038A438}" type="pres">
      <dgm:prSet presAssocID="{9E39A18D-8D4A-40CA-BC14-279959DF6CE4}" presName="accentRepeatNode" presStyleLbl="solidFgAcc1" presStyleIdx="0" presStyleCnt="4"/>
      <dgm:spPr>
        <a:ln>
          <a:solidFill>
            <a:srgbClr val="00CC99"/>
          </a:solidFill>
        </a:ln>
      </dgm:spPr>
    </dgm:pt>
    <dgm:pt modelId="{CDE91FB9-B60F-4615-915C-E7782381356D}" type="pres">
      <dgm:prSet presAssocID="{9E14C855-1A31-4032-A2C9-BC342A21F5A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AE88F-2273-4D31-A518-572E3368FBD6}" type="pres">
      <dgm:prSet presAssocID="{9E14C855-1A31-4032-A2C9-BC342A21F5AF}" presName="accent_2" presStyleCnt="0"/>
      <dgm:spPr/>
    </dgm:pt>
    <dgm:pt modelId="{04E9E3F9-C611-4718-A5DE-9D11C2FBF6C7}" type="pres">
      <dgm:prSet presAssocID="{9E14C855-1A31-4032-A2C9-BC342A21F5AF}" presName="accentRepeatNode" presStyleLbl="solidFgAcc1" presStyleIdx="1" presStyleCnt="4"/>
      <dgm:spPr>
        <a:ln>
          <a:solidFill>
            <a:srgbClr val="00CC99"/>
          </a:solidFill>
        </a:ln>
      </dgm:spPr>
    </dgm:pt>
    <dgm:pt modelId="{F81DAAFB-F9E2-4A0B-A168-D1E40E88397E}" type="pres">
      <dgm:prSet presAssocID="{16C3712F-5560-4E77-8D8F-445F739A332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5F42E-D105-485F-A551-CE0C89933D64}" type="pres">
      <dgm:prSet presAssocID="{16C3712F-5560-4E77-8D8F-445F739A332D}" presName="accent_3" presStyleCnt="0"/>
      <dgm:spPr/>
    </dgm:pt>
    <dgm:pt modelId="{4045C0F3-80E4-4824-A451-BF77FD6F4D7E}" type="pres">
      <dgm:prSet presAssocID="{16C3712F-5560-4E77-8D8F-445F739A332D}" presName="accentRepeatNode" presStyleLbl="solidFgAcc1" presStyleIdx="2" presStyleCnt="4"/>
      <dgm:spPr>
        <a:ln>
          <a:solidFill>
            <a:srgbClr val="00CC99"/>
          </a:solidFill>
        </a:ln>
      </dgm:spPr>
    </dgm:pt>
    <dgm:pt modelId="{CBA824DE-29C8-4AB7-A993-26749B83E009}" type="pres">
      <dgm:prSet presAssocID="{3BC21DC8-D31B-4157-BF32-3C584C3CE42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F7A65-D3A2-4F29-86F9-C6B00CDD5097}" type="pres">
      <dgm:prSet presAssocID="{3BC21DC8-D31B-4157-BF32-3C584C3CE428}" presName="accent_4" presStyleCnt="0"/>
      <dgm:spPr/>
    </dgm:pt>
    <dgm:pt modelId="{5907081C-D575-4E18-98A8-E986D065D92B}" type="pres">
      <dgm:prSet presAssocID="{3BC21DC8-D31B-4157-BF32-3C584C3CE428}" presName="accentRepeatNode" presStyleLbl="solidFgAcc1" presStyleIdx="3" presStyleCnt="4"/>
      <dgm:spPr>
        <a:ln>
          <a:solidFill>
            <a:srgbClr val="00CC99"/>
          </a:solidFill>
        </a:ln>
      </dgm:spPr>
    </dgm:pt>
  </dgm:ptLst>
  <dgm:cxnLst>
    <dgm:cxn modelId="{B794F61B-2C6F-4A33-A02E-648A749221B6}" type="presOf" srcId="{23C1C0E5-F38A-43B2-9472-8A58D70DDF31}" destId="{4DB855D7-7EF4-4463-BF2D-3F50439B0EF4}" srcOrd="0" destOrd="0" presId="urn:microsoft.com/office/officeart/2008/layout/VerticalCurvedList"/>
    <dgm:cxn modelId="{082335FE-2577-4D39-BD6E-2412B679F77E}" type="presOf" srcId="{BE2AAF21-AB86-49C0-A1C1-679B88149BB4}" destId="{763EDB47-5CD9-4B71-9D51-A4486D72C1E6}" srcOrd="0" destOrd="0" presId="urn:microsoft.com/office/officeart/2008/layout/VerticalCurvedList"/>
    <dgm:cxn modelId="{BC023A74-13F0-4FBC-AA06-6F61FE927FB4}" type="presOf" srcId="{9E14C855-1A31-4032-A2C9-BC342A21F5AF}" destId="{CDE91FB9-B60F-4615-915C-E7782381356D}" srcOrd="0" destOrd="0" presId="urn:microsoft.com/office/officeart/2008/layout/VerticalCurvedList"/>
    <dgm:cxn modelId="{32D0CF1D-402D-48DD-B5BF-28A804D4CBB9}" srcId="{23C1C0E5-F38A-43B2-9472-8A58D70DDF31}" destId="{16C3712F-5560-4E77-8D8F-445F739A332D}" srcOrd="2" destOrd="0" parTransId="{AAC7A19F-1C91-44A2-B706-EE82DCC4576E}" sibTransId="{B5EA1EC9-B93A-434C-8715-42CD0CC9D01B}"/>
    <dgm:cxn modelId="{91306112-C3FA-4A1A-B41F-624ED9209103}" srcId="{23C1C0E5-F38A-43B2-9472-8A58D70DDF31}" destId="{3BC21DC8-D31B-4157-BF32-3C584C3CE428}" srcOrd="3" destOrd="0" parTransId="{80A5A851-4DB6-472C-96AF-EF67C31FDB89}" sibTransId="{A6CB1C4A-6AC8-4F03-96D3-A4D5740E9B1A}"/>
    <dgm:cxn modelId="{E75AD33A-98E1-4571-AB2A-4F35FC94BFA7}" type="presOf" srcId="{16C3712F-5560-4E77-8D8F-445F739A332D}" destId="{F81DAAFB-F9E2-4A0B-A168-D1E40E88397E}" srcOrd="0" destOrd="0" presId="urn:microsoft.com/office/officeart/2008/layout/VerticalCurvedList"/>
    <dgm:cxn modelId="{9E7E54CE-1AE7-4F3B-828B-B64A7E72A67F}" srcId="{23C1C0E5-F38A-43B2-9472-8A58D70DDF31}" destId="{9E39A18D-8D4A-40CA-BC14-279959DF6CE4}" srcOrd="0" destOrd="0" parTransId="{0E6EDFEA-C6AE-4283-A5AD-1DAA56B04EC0}" sibTransId="{BE2AAF21-AB86-49C0-A1C1-679B88149BB4}"/>
    <dgm:cxn modelId="{037D1D68-F2E5-4973-A0DB-874206F22CC9}" type="presOf" srcId="{9E39A18D-8D4A-40CA-BC14-279959DF6CE4}" destId="{2EA39AC6-84F1-47D0-998D-5AEA1F74AE71}" srcOrd="0" destOrd="0" presId="urn:microsoft.com/office/officeart/2008/layout/VerticalCurvedList"/>
    <dgm:cxn modelId="{5A7255C2-3833-41F1-89D3-A7F658ED5063}" type="presOf" srcId="{3BC21DC8-D31B-4157-BF32-3C584C3CE428}" destId="{CBA824DE-29C8-4AB7-A993-26749B83E009}" srcOrd="0" destOrd="0" presId="urn:microsoft.com/office/officeart/2008/layout/VerticalCurvedList"/>
    <dgm:cxn modelId="{B127D461-32FD-4B49-ACB5-04EA66BE0A85}" srcId="{23C1C0E5-F38A-43B2-9472-8A58D70DDF31}" destId="{9E14C855-1A31-4032-A2C9-BC342A21F5AF}" srcOrd="1" destOrd="0" parTransId="{082092D6-36DD-4788-B9ED-4286155753F8}" sibTransId="{23446C21-3DEF-4ACB-8B85-38674E7975A1}"/>
    <dgm:cxn modelId="{9F81E4B3-4EEC-42D4-82DA-F05F7C7F082A}" type="presParOf" srcId="{4DB855D7-7EF4-4463-BF2D-3F50439B0EF4}" destId="{C3858102-070A-42FC-8B46-1DA6B9282D28}" srcOrd="0" destOrd="0" presId="urn:microsoft.com/office/officeart/2008/layout/VerticalCurvedList"/>
    <dgm:cxn modelId="{8EC5AE72-738B-4EA6-B860-93D8B945D154}" type="presParOf" srcId="{C3858102-070A-42FC-8B46-1DA6B9282D28}" destId="{CA38D487-B302-4133-87EB-08971DDB9870}" srcOrd="0" destOrd="0" presId="urn:microsoft.com/office/officeart/2008/layout/VerticalCurvedList"/>
    <dgm:cxn modelId="{4AA12680-FD75-4F3F-95A9-869E5F2C9457}" type="presParOf" srcId="{CA38D487-B302-4133-87EB-08971DDB9870}" destId="{79D7A84B-2E8A-4217-A563-7B010D004994}" srcOrd="0" destOrd="0" presId="urn:microsoft.com/office/officeart/2008/layout/VerticalCurvedList"/>
    <dgm:cxn modelId="{3EE8C121-827B-4137-9230-1B90A130E837}" type="presParOf" srcId="{CA38D487-B302-4133-87EB-08971DDB9870}" destId="{763EDB47-5CD9-4B71-9D51-A4486D72C1E6}" srcOrd="1" destOrd="0" presId="urn:microsoft.com/office/officeart/2008/layout/VerticalCurvedList"/>
    <dgm:cxn modelId="{4687DB2F-FABF-46AA-90D3-EC8E7C063827}" type="presParOf" srcId="{CA38D487-B302-4133-87EB-08971DDB9870}" destId="{F15D5584-D6A9-49DC-93F9-B6FB2F54C65C}" srcOrd="2" destOrd="0" presId="urn:microsoft.com/office/officeart/2008/layout/VerticalCurvedList"/>
    <dgm:cxn modelId="{AC34B81E-194E-4D44-ABC4-B862824A6B6B}" type="presParOf" srcId="{CA38D487-B302-4133-87EB-08971DDB9870}" destId="{270204F6-F3DF-4480-BE89-C2724D92C2A7}" srcOrd="3" destOrd="0" presId="urn:microsoft.com/office/officeart/2008/layout/VerticalCurvedList"/>
    <dgm:cxn modelId="{37DCEB29-2725-4F37-8067-AF3745421C0D}" type="presParOf" srcId="{C3858102-070A-42FC-8B46-1DA6B9282D28}" destId="{2EA39AC6-84F1-47D0-998D-5AEA1F74AE71}" srcOrd="1" destOrd="0" presId="urn:microsoft.com/office/officeart/2008/layout/VerticalCurvedList"/>
    <dgm:cxn modelId="{BB6DDD9E-8153-44D0-B37D-429A3BCE433D}" type="presParOf" srcId="{C3858102-070A-42FC-8B46-1DA6B9282D28}" destId="{4CD1A8A3-2677-44B4-B12A-4685A48B667E}" srcOrd="2" destOrd="0" presId="urn:microsoft.com/office/officeart/2008/layout/VerticalCurvedList"/>
    <dgm:cxn modelId="{4800CF8F-4C14-4306-BF89-5CBE7E7BD77A}" type="presParOf" srcId="{4CD1A8A3-2677-44B4-B12A-4685A48B667E}" destId="{3CB7681C-E225-4717-B432-BA15D038A438}" srcOrd="0" destOrd="0" presId="urn:microsoft.com/office/officeart/2008/layout/VerticalCurvedList"/>
    <dgm:cxn modelId="{BE074045-DCBD-4E25-B7E4-A2AA2288BC19}" type="presParOf" srcId="{C3858102-070A-42FC-8B46-1DA6B9282D28}" destId="{CDE91FB9-B60F-4615-915C-E7782381356D}" srcOrd="3" destOrd="0" presId="urn:microsoft.com/office/officeart/2008/layout/VerticalCurvedList"/>
    <dgm:cxn modelId="{FA0F3ACA-6E25-4B2E-97C9-A9D876762BE3}" type="presParOf" srcId="{C3858102-070A-42FC-8B46-1DA6B9282D28}" destId="{B32AE88F-2273-4D31-A518-572E3368FBD6}" srcOrd="4" destOrd="0" presId="urn:microsoft.com/office/officeart/2008/layout/VerticalCurvedList"/>
    <dgm:cxn modelId="{8C5EFEF4-4E17-4444-9208-A9872F85CBF0}" type="presParOf" srcId="{B32AE88F-2273-4D31-A518-572E3368FBD6}" destId="{04E9E3F9-C611-4718-A5DE-9D11C2FBF6C7}" srcOrd="0" destOrd="0" presId="urn:microsoft.com/office/officeart/2008/layout/VerticalCurvedList"/>
    <dgm:cxn modelId="{77DC1721-5744-47CC-B1C9-C117F55D0508}" type="presParOf" srcId="{C3858102-070A-42FC-8B46-1DA6B9282D28}" destId="{F81DAAFB-F9E2-4A0B-A168-D1E40E88397E}" srcOrd="5" destOrd="0" presId="urn:microsoft.com/office/officeart/2008/layout/VerticalCurvedList"/>
    <dgm:cxn modelId="{01449456-F460-46E4-A10E-23A86D67CE58}" type="presParOf" srcId="{C3858102-070A-42FC-8B46-1DA6B9282D28}" destId="{74D5F42E-D105-485F-A551-CE0C89933D64}" srcOrd="6" destOrd="0" presId="urn:microsoft.com/office/officeart/2008/layout/VerticalCurvedList"/>
    <dgm:cxn modelId="{FAE9AFD3-7874-4933-8F5F-5A03B2E17E20}" type="presParOf" srcId="{74D5F42E-D105-485F-A551-CE0C89933D64}" destId="{4045C0F3-80E4-4824-A451-BF77FD6F4D7E}" srcOrd="0" destOrd="0" presId="urn:microsoft.com/office/officeart/2008/layout/VerticalCurvedList"/>
    <dgm:cxn modelId="{D249FC97-FAC8-44F2-AAD5-F9C375FF6B2E}" type="presParOf" srcId="{C3858102-070A-42FC-8B46-1DA6B9282D28}" destId="{CBA824DE-29C8-4AB7-A993-26749B83E009}" srcOrd="7" destOrd="0" presId="urn:microsoft.com/office/officeart/2008/layout/VerticalCurvedList"/>
    <dgm:cxn modelId="{04EB4C4D-7E6D-4EED-8D8A-18248C80AD17}" type="presParOf" srcId="{C3858102-070A-42FC-8B46-1DA6B9282D28}" destId="{4F2F7A65-D3A2-4F29-86F9-C6B00CDD5097}" srcOrd="8" destOrd="0" presId="urn:microsoft.com/office/officeart/2008/layout/VerticalCurvedList"/>
    <dgm:cxn modelId="{EF23C3E9-36BD-4DAD-AB5D-15355AB13C20}" type="presParOf" srcId="{4F2F7A65-D3A2-4F29-86F9-C6B00CDD5097}" destId="{5907081C-D575-4E18-98A8-E986D065D9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DF45B-F999-467B-A8F4-85F7BEE230E9}">
      <dsp:nvSpPr>
        <dsp:cNvPr id="0" name=""/>
        <dsp:cNvSpPr/>
      </dsp:nvSpPr>
      <dsp:spPr>
        <a:xfrm>
          <a:off x="1164292" y="546430"/>
          <a:ext cx="4076956" cy="4076956"/>
        </a:xfrm>
        <a:prstGeom prst="blockArc">
          <a:avLst>
            <a:gd name="adj1" fmla="val 11989955"/>
            <a:gd name="adj2" fmla="val 16997681"/>
            <a:gd name="adj3" fmla="val 4636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9B390D-4E91-47D9-AB94-A9B935374436}">
      <dsp:nvSpPr>
        <dsp:cNvPr id="0" name=""/>
        <dsp:cNvSpPr/>
      </dsp:nvSpPr>
      <dsp:spPr>
        <a:xfrm>
          <a:off x="1213696" y="389391"/>
          <a:ext cx="4076956" cy="4076956"/>
        </a:xfrm>
        <a:prstGeom prst="blockArc">
          <a:avLst>
            <a:gd name="adj1" fmla="val 6830373"/>
            <a:gd name="adj2" fmla="val 11705655"/>
            <a:gd name="adj3" fmla="val 4636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DE17DE-6F77-4348-8516-582DF9DF014D}">
      <dsp:nvSpPr>
        <dsp:cNvPr id="0" name=""/>
        <dsp:cNvSpPr/>
      </dsp:nvSpPr>
      <dsp:spPr>
        <a:xfrm>
          <a:off x="1733043" y="723584"/>
          <a:ext cx="4076956" cy="4076956"/>
        </a:xfrm>
        <a:prstGeom prst="blockArc">
          <a:avLst>
            <a:gd name="adj1" fmla="val 2899108"/>
            <a:gd name="adj2" fmla="val 7900917"/>
            <a:gd name="adj3" fmla="val 4636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D7C916-6DB7-4147-B020-FF7617570091}">
      <dsp:nvSpPr>
        <dsp:cNvPr id="0" name=""/>
        <dsp:cNvSpPr/>
      </dsp:nvSpPr>
      <dsp:spPr>
        <a:xfrm>
          <a:off x="2039997" y="498924"/>
          <a:ext cx="4076956" cy="4076956"/>
        </a:xfrm>
        <a:prstGeom prst="blockArc">
          <a:avLst>
            <a:gd name="adj1" fmla="val 20634622"/>
            <a:gd name="adj2" fmla="val 3556827"/>
            <a:gd name="adj3" fmla="val 4636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4B3134-A98D-4294-9191-04B96A2D48B4}">
      <dsp:nvSpPr>
        <dsp:cNvPr id="0" name=""/>
        <dsp:cNvSpPr/>
      </dsp:nvSpPr>
      <dsp:spPr>
        <a:xfrm>
          <a:off x="2056092" y="551945"/>
          <a:ext cx="4076956" cy="4076956"/>
        </a:xfrm>
        <a:prstGeom prst="blockArc">
          <a:avLst>
            <a:gd name="adj1" fmla="val 15444836"/>
            <a:gd name="adj2" fmla="val 20538956"/>
            <a:gd name="adj3" fmla="val 4636"/>
          </a:avLst>
        </a:prstGeom>
        <a:solidFill>
          <a:srgbClr val="00CC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856914-476C-4C87-9DB6-E339FA650898}">
      <dsp:nvSpPr>
        <dsp:cNvPr id="0" name=""/>
        <dsp:cNvSpPr/>
      </dsp:nvSpPr>
      <dsp:spPr>
        <a:xfrm>
          <a:off x="2482780" y="1700655"/>
          <a:ext cx="2355781" cy="1875234"/>
        </a:xfrm>
        <a:prstGeom prst="ellipse">
          <a:avLst/>
        </a:prstGeom>
        <a:solidFill>
          <a:srgbClr val="00CC99"/>
        </a:solidFill>
        <a:ln w="38100" cap="flat" cmpd="sng" algn="ctr">
          <a:solidFill>
            <a:srgbClr val="FF66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Coercive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2780" y="1700655"/>
        <a:ext cx="2355781" cy="1875234"/>
      </dsp:txXfrm>
    </dsp:sp>
    <dsp:sp modelId="{0292E303-C154-4529-A499-D44FDCE616EB}">
      <dsp:nvSpPr>
        <dsp:cNvPr id="0" name=""/>
        <dsp:cNvSpPr/>
      </dsp:nvSpPr>
      <dsp:spPr>
        <a:xfrm>
          <a:off x="2556294" y="13079"/>
          <a:ext cx="2208754" cy="1267941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Authoritative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6294" y="13079"/>
        <a:ext cx="2208754" cy="1267941"/>
      </dsp:txXfrm>
    </dsp:sp>
    <dsp:sp modelId="{A0C7665C-32EE-4596-A243-73E5EC4B0AEC}">
      <dsp:nvSpPr>
        <dsp:cNvPr id="0" name=""/>
        <dsp:cNvSpPr/>
      </dsp:nvSpPr>
      <dsp:spPr>
        <a:xfrm>
          <a:off x="4973000" y="1219207"/>
          <a:ext cx="2037399" cy="1532692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Affiliative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73000" y="1219207"/>
        <a:ext cx="2037399" cy="1532692"/>
      </dsp:txXfrm>
    </dsp:sp>
    <dsp:sp modelId="{E333B4A3-237A-4D68-BFD2-7E2F5E611498}">
      <dsp:nvSpPr>
        <dsp:cNvPr id="0" name=""/>
        <dsp:cNvSpPr/>
      </dsp:nvSpPr>
      <dsp:spPr>
        <a:xfrm>
          <a:off x="4019128" y="3592880"/>
          <a:ext cx="2153070" cy="1312664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Democratic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9128" y="3592880"/>
        <a:ext cx="2153070" cy="1312664"/>
      </dsp:txXfrm>
    </dsp:sp>
    <dsp:sp modelId="{450DEDEB-57FF-4EF8-9375-B0BEB6098442}">
      <dsp:nvSpPr>
        <dsp:cNvPr id="0" name=""/>
        <dsp:cNvSpPr/>
      </dsp:nvSpPr>
      <dsp:spPr>
        <a:xfrm>
          <a:off x="1447801" y="3592871"/>
          <a:ext cx="1999134" cy="1312664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Pacesetting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7801" y="3592871"/>
        <a:ext cx="1999134" cy="1312664"/>
      </dsp:txXfrm>
    </dsp:sp>
    <dsp:sp modelId="{A4AB6FED-D58A-410B-BA9E-D4E70107E565}">
      <dsp:nvSpPr>
        <dsp:cNvPr id="0" name=""/>
        <dsp:cNvSpPr/>
      </dsp:nvSpPr>
      <dsp:spPr>
        <a:xfrm>
          <a:off x="304809" y="1142994"/>
          <a:ext cx="2049685" cy="1532692"/>
        </a:xfrm>
        <a:prstGeom prst="ellipse">
          <a:avLst/>
        </a:prstGeom>
        <a:solidFill>
          <a:srgbClr val="FF6600"/>
        </a:solidFill>
        <a:ln w="38100" cap="flat" cmpd="sng" algn="ctr">
          <a:solidFill>
            <a:srgbClr val="00CC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Coaching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4809" y="1142994"/>
        <a:ext cx="2049685" cy="15326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7A2A27-AEC8-487D-AAE6-BA312CE70DD6}">
      <dsp:nvSpPr>
        <dsp:cNvPr id="0" name=""/>
        <dsp:cNvSpPr/>
      </dsp:nvSpPr>
      <dsp:spPr>
        <a:xfrm>
          <a:off x="2633810" y="2603912"/>
          <a:ext cx="2018729" cy="1482113"/>
        </a:xfrm>
        <a:prstGeom prst="roundRect">
          <a:avLst/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Salary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810" y="2603912"/>
        <a:ext cx="2018729" cy="1482113"/>
      </dsp:txXfrm>
    </dsp:sp>
    <dsp:sp modelId="{05FA724B-5DFF-411C-8805-AE0CD42FEC6E}">
      <dsp:nvSpPr>
        <dsp:cNvPr id="0" name=""/>
        <dsp:cNvSpPr/>
      </dsp:nvSpPr>
      <dsp:spPr>
        <a:xfrm rot="16200000">
          <a:off x="3055112" y="2015850"/>
          <a:ext cx="11761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6124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9AFA2-7121-4A6F-B908-E4D0C27425D0}">
      <dsp:nvSpPr>
        <dsp:cNvPr id="0" name=""/>
        <dsp:cNvSpPr/>
      </dsp:nvSpPr>
      <dsp:spPr>
        <a:xfrm>
          <a:off x="2633809" y="274623"/>
          <a:ext cx="2018731" cy="1153164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Commission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809" y="274623"/>
        <a:ext cx="2018731" cy="1153164"/>
      </dsp:txXfrm>
    </dsp:sp>
    <dsp:sp modelId="{D78307C0-C4F4-4C2E-85DB-161716752AC6}">
      <dsp:nvSpPr>
        <dsp:cNvPr id="0" name=""/>
        <dsp:cNvSpPr/>
      </dsp:nvSpPr>
      <dsp:spPr>
        <a:xfrm rot="1800540">
          <a:off x="4626206" y="4026183"/>
          <a:ext cx="3928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2876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AAD37-4F1C-4864-9DDF-83227785FC63}">
      <dsp:nvSpPr>
        <dsp:cNvPr id="0" name=""/>
        <dsp:cNvSpPr/>
      </dsp:nvSpPr>
      <dsp:spPr>
        <a:xfrm>
          <a:off x="4992750" y="4077264"/>
          <a:ext cx="1719508" cy="1087450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Dividend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2750" y="4077264"/>
        <a:ext cx="1719508" cy="1087450"/>
      </dsp:txXfrm>
    </dsp:sp>
    <dsp:sp modelId="{8FFF3FBE-20A9-4E67-A8A7-A002CC3D685B}">
      <dsp:nvSpPr>
        <dsp:cNvPr id="0" name=""/>
        <dsp:cNvSpPr/>
      </dsp:nvSpPr>
      <dsp:spPr>
        <a:xfrm rot="8995500">
          <a:off x="2339670" y="4008510"/>
          <a:ext cx="3153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368" y="0"/>
              </a:lnTo>
            </a:path>
          </a:pathLst>
        </a:custGeom>
        <a:noFill/>
        <a:ln w="25400" cap="flat" cmpd="sng" algn="ctr">
          <a:solidFill>
            <a:srgbClr val="00CC99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DA200-4681-4BE1-83FA-256648B9FE6E}">
      <dsp:nvSpPr>
        <dsp:cNvPr id="0" name=""/>
        <dsp:cNvSpPr/>
      </dsp:nvSpPr>
      <dsp:spPr>
        <a:xfrm>
          <a:off x="438675" y="4087531"/>
          <a:ext cx="1966610" cy="1087450"/>
        </a:xfrm>
        <a:prstGeom prst="round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Wages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675" y="4087531"/>
        <a:ext cx="1966610" cy="10874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BC88D-1562-4718-9C93-4FBE92D2D84E}">
      <dsp:nvSpPr>
        <dsp:cNvPr id="0" name=""/>
        <dsp:cNvSpPr/>
      </dsp:nvSpPr>
      <dsp:spPr>
        <a:xfrm>
          <a:off x="2236339" y="2438965"/>
          <a:ext cx="1851921" cy="1851921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Planning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6339" y="2438965"/>
        <a:ext cx="1851921" cy="1851921"/>
      </dsp:txXfrm>
    </dsp:sp>
    <dsp:sp modelId="{0F873CBC-A7D3-46A4-B14F-DCDA4109D660}">
      <dsp:nvSpPr>
        <dsp:cNvPr id="0" name=""/>
        <dsp:cNvSpPr/>
      </dsp:nvSpPr>
      <dsp:spPr>
        <a:xfrm rot="12900000">
          <a:off x="949386" y="2123519"/>
          <a:ext cx="1638179" cy="527797"/>
        </a:xfrm>
        <a:prstGeom prst="lef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5D02-AE69-459B-8CC1-7FF186B3C335}">
      <dsp:nvSpPr>
        <dsp:cNvPr id="0" name=""/>
        <dsp:cNvSpPr/>
      </dsp:nvSpPr>
      <dsp:spPr>
        <a:xfrm>
          <a:off x="104115" y="1135778"/>
          <a:ext cx="1759325" cy="1407460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4115" y="1135778"/>
        <a:ext cx="1759325" cy="1407460"/>
      </dsp:txXfrm>
    </dsp:sp>
    <dsp:sp modelId="{5B843F59-31C7-4483-9722-D1D3945213C7}">
      <dsp:nvSpPr>
        <dsp:cNvPr id="0" name=""/>
        <dsp:cNvSpPr/>
      </dsp:nvSpPr>
      <dsp:spPr>
        <a:xfrm rot="16200000">
          <a:off x="2343210" y="1418793"/>
          <a:ext cx="1638179" cy="527797"/>
        </a:xfrm>
        <a:prstGeom prst="leftArrow">
          <a:avLst>
            <a:gd name="adj1" fmla="val 60000"/>
            <a:gd name="adj2" fmla="val 50000"/>
          </a:avLst>
        </a:prstGeom>
        <a:solidFill>
          <a:srgbClr val="FF6600"/>
        </a:solidFill>
        <a:ln>
          <a:solidFill>
            <a:srgbClr val="FF66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6C698-29BA-46E3-A4AE-AB89430F97FD}">
      <dsp:nvSpPr>
        <dsp:cNvPr id="0" name=""/>
        <dsp:cNvSpPr/>
      </dsp:nvSpPr>
      <dsp:spPr>
        <a:xfrm>
          <a:off x="2282637" y="1712"/>
          <a:ext cx="1759325" cy="1407460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Leading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82637" y="1712"/>
        <a:ext cx="1759325" cy="1407460"/>
      </dsp:txXfrm>
    </dsp:sp>
    <dsp:sp modelId="{AF793A4C-E7CE-4F61-88ED-07540817ACC2}">
      <dsp:nvSpPr>
        <dsp:cNvPr id="0" name=""/>
        <dsp:cNvSpPr/>
      </dsp:nvSpPr>
      <dsp:spPr>
        <a:xfrm rot="19500000">
          <a:off x="3737034" y="2199717"/>
          <a:ext cx="1638179" cy="527797"/>
        </a:xfrm>
        <a:prstGeom prst="lef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A39E5-D3DA-475D-A103-275C87C9BFA8}">
      <dsp:nvSpPr>
        <dsp:cNvPr id="0" name=""/>
        <dsp:cNvSpPr/>
      </dsp:nvSpPr>
      <dsp:spPr>
        <a:xfrm>
          <a:off x="4461158" y="1135778"/>
          <a:ext cx="1759325" cy="1407460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Controlling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1158" y="1135778"/>
        <a:ext cx="1759325" cy="140746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CC502E-6B2D-41C3-AA85-67B902581A0A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Defining the job</a:t>
          </a:r>
          <a:endParaRPr lang="en-US" sz="2200" kern="1200" dirty="0"/>
        </a:p>
      </dsp:txBody>
      <dsp:txXfrm>
        <a:off x="1004" y="0"/>
        <a:ext cx="2611933" cy="1357788"/>
      </dsp:txXfrm>
    </dsp:sp>
    <dsp:sp modelId="{8C86BE10-47E9-4B3A-AE50-D49C6C2E7CD2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Assessing skills</a:t>
          </a:r>
          <a:endParaRPr lang="en-US" sz="2500" kern="1200" dirty="0"/>
        </a:p>
      </dsp:txBody>
      <dsp:txXfrm>
        <a:off x="262197" y="1359114"/>
        <a:ext cx="2089546" cy="1364639"/>
      </dsp:txXfrm>
    </dsp:sp>
    <dsp:sp modelId="{C55156B2-7D2C-4F2F-8802-3962F30AB615}">
      <dsp:nvSpPr>
        <dsp:cNvPr id="0" name=""/>
        <dsp:cNvSpPr/>
      </dsp:nvSpPr>
      <dsp:spPr>
        <a:xfrm>
          <a:off x="262197" y="2933699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7. </a:t>
          </a:r>
          <a:br>
            <a:rPr lang="en-US" sz="2500" kern="1200" dirty="0" smtClean="0"/>
          </a:b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Negotiating</a:t>
          </a:r>
          <a:r>
            <a:rPr lang="en-US" sz="2500" kern="1200" dirty="0" smtClean="0"/>
            <a:t> compensation</a:t>
          </a:r>
          <a:endParaRPr lang="en-US" sz="2500" kern="1200" dirty="0"/>
        </a:p>
      </dsp:txBody>
      <dsp:txXfrm>
        <a:off x="262197" y="2933699"/>
        <a:ext cx="2089546" cy="1364639"/>
      </dsp:txXfrm>
    </dsp:sp>
    <dsp:sp modelId="{C6E346E9-6A11-4E0E-9ED3-097AA5C231E3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b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Posting and advertising the job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808833" y="0"/>
        <a:ext cx="2611933" cy="1357788"/>
      </dsp:txXfrm>
    </dsp:sp>
    <dsp:sp modelId="{4703E7F1-147B-469C-9F4D-0997D1FABBAC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5. </a:t>
          </a:r>
          <a:b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Interviewing candidates</a:t>
          </a:r>
          <a:endParaRPr lang="en-US" sz="2500" kern="1200" dirty="0"/>
        </a:p>
      </dsp:txBody>
      <dsp:txXfrm>
        <a:off x="3070026" y="1359114"/>
        <a:ext cx="2089546" cy="1364639"/>
      </dsp:txXfrm>
    </dsp:sp>
    <dsp:sp modelId="{E7FADFE4-BC70-4A84-AD71-E25CA82DDC2D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b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Hiring</a:t>
          </a:r>
          <a:endParaRPr lang="en-US" sz="2500" kern="1200" dirty="0"/>
        </a:p>
      </dsp:txBody>
      <dsp:txXfrm>
        <a:off x="3070026" y="2933699"/>
        <a:ext cx="2089546" cy="1364639"/>
      </dsp:txXfrm>
    </dsp:sp>
    <dsp:sp modelId="{493DFA9B-83AE-452F-B810-537B189FDC88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Screening resumes and/or applications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616661" y="0"/>
        <a:ext cx="2611933" cy="1357788"/>
      </dsp:txXfrm>
    </dsp:sp>
    <dsp:sp modelId="{BBFBE44D-5503-43C9-B89A-62A39A7E0FA3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6. </a:t>
          </a:r>
          <a:b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Checking references</a:t>
          </a:r>
          <a:endParaRPr lang="en-US" sz="2500" kern="1200" dirty="0"/>
        </a:p>
      </dsp:txBody>
      <dsp:txXfrm>
        <a:off x="5877855" y="1359114"/>
        <a:ext cx="2089546" cy="1364639"/>
      </dsp:txXfrm>
    </dsp:sp>
    <dsp:sp modelId="{4D944290-F854-435A-804D-18FA78D8A6A4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solidFill>
          <a:srgbClr val="00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9. </a:t>
          </a:r>
          <a:b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500" kern="1200" dirty="0" smtClean="0">
              <a:latin typeface="Arial" panose="020B0604020202020204" pitchFamily="34" charset="0"/>
              <a:cs typeface="Arial" panose="020B0604020202020204" pitchFamily="34" charset="0"/>
            </a:rPr>
            <a:t>Orientation</a:t>
          </a:r>
          <a:endParaRPr lang="en-US" sz="2500" kern="1200" dirty="0"/>
        </a:p>
      </dsp:txBody>
      <dsp:txXfrm>
        <a:off x="5877855" y="2933699"/>
        <a:ext cx="2089546" cy="13646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139BEF-EADF-42A8-AEB4-20D6E24F5DBB}">
      <dsp:nvSpPr>
        <dsp:cNvPr id="0" name=""/>
        <dsp:cNvSpPr/>
      </dsp:nvSpPr>
      <dsp:spPr>
        <a:xfrm rot="21300000">
          <a:off x="20343" y="2010346"/>
          <a:ext cx="6588712" cy="754507"/>
        </a:xfrm>
        <a:prstGeom prst="mathMinus">
          <a:avLst/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225755-9CF3-4FBD-9FC2-A1EA5F11A5D9}">
      <dsp:nvSpPr>
        <dsp:cNvPr id="0" name=""/>
        <dsp:cNvSpPr/>
      </dsp:nvSpPr>
      <dsp:spPr>
        <a:xfrm>
          <a:off x="795528" y="238760"/>
          <a:ext cx="1988820" cy="1910080"/>
        </a:xfrm>
        <a:prstGeom prst="downArrow">
          <a:avLst/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082C8-30CE-4B7A-B90E-BBFE95F434FC}">
      <dsp:nvSpPr>
        <dsp:cNvPr id="0" name=""/>
        <dsp:cNvSpPr/>
      </dsp:nvSpPr>
      <dsp:spPr>
        <a:xfrm>
          <a:off x="3352800" y="355600"/>
          <a:ext cx="2442971" cy="1294383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Campus recruiting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2800" y="355600"/>
        <a:ext cx="2442971" cy="1294383"/>
      </dsp:txXfrm>
    </dsp:sp>
    <dsp:sp modelId="{F0A1600F-B31E-4240-B39D-7DC3B9E1140F}">
      <dsp:nvSpPr>
        <dsp:cNvPr id="0" name=""/>
        <dsp:cNvSpPr/>
      </dsp:nvSpPr>
      <dsp:spPr>
        <a:xfrm>
          <a:off x="3845052" y="2626360"/>
          <a:ext cx="1988820" cy="1910080"/>
        </a:xfrm>
        <a:prstGeom prst="upArrow">
          <a:avLst/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E51039-D72D-4A2B-836D-3EBD853018D1}">
      <dsp:nvSpPr>
        <dsp:cNvPr id="0" name=""/>
        <dsp:cNvSpPr/>
      </dsp:nvSpPr>
      <dsp:spPr>
        <a:xfrm>
          <a:off x="833628" y="3074414"/>
          <a:ext cx="2442971" cy="1395986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Executive or retained searches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3628" y="3074414"/>
        <a:ext cx="2442971" cy="13959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275BD-7C72-49B0-932E-E8A0F5E5FAEE}">
      <dsp:nvSpPr>
        <dsp:cNvPr id="0" name=""/>
        <dsp:cNvSpPr/>
      </dsp:nvSpPr>
      <dsp:spPr>
        <a:xfrm>
          <a:off x="0" y="329099"/>
          <a:ext cx="701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D45DF-FC97-4779-BE2D-B6D8A5CA9E3D}">
      <dsp:nvSpPr>
        <dsp:cNvPr id="0" name=""/>
        <dsp:cNvSpPr/>
      </dsp:nvSpPr>
      <dsp:spPr>
        <a:xfrm>
          <a:off x="350520" y="33899"/>
          <a:ext cx="4907280" cy="590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Compensation and payroll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20" y="33899"/>
        <a:ext cx="4907280" cy="590400"/>
      </dsp:txXfrm>
    </dsp:sp>
    <dsp:sp modelId="{C7142A64-0DC8-430A-B2DA-890A125A6C3E}">
      <dsp:nvSpPr>
        <dsp:cNvPr id="0" name=""/>
        <dsp:cNvSpPr/>
      </dsp:nvSpPr>
      <dsp:spPr>
        <a:xfrm>
          <a:off x="0" y="1236300"/>
          <a:ext cx="701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A4FBD-CDC5-4F47-B33A-573E674C9FB1}">
      <dsp:nvSpPr>
        <dsp:cNvPr id="0" name=""/>
        <dsp:cNvSpPr/>
      </dsp:nvSpPr>
      <dsp:spPr>
        <a:xfrm>
          <a:off x="350520" y="941100"/>
          <a:ext cx="4907280" cy="590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Benefits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20" y="941100"/>
        <a:ext cx="4907280" cy="590400"/>
      </dsp:txXfrm>
    </dsp:sp>
    <dsp:sp modelId="{655EB84F-E8CA-4C46-BEDB-4D0D1225AA20}">
      <dsp:nvSpPr>
        <dsp:cNvPr id="0" name=""/>
        <dsp:cNvSpPr/>
      </dsp:nvSpPr>
      <dsp:spPr>
        <a:xfrm>
          <a:off x="0" y="2143500"/>
          <a:ext cx="701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3CDCB-C2ED-4CEF-91BE-D1B0C9A45EBE}">
      <dsp:nvSpPr>
        <dsp:cNvPr id="0" name=""/>
        <dsp:cNvSpPr/>
      </dsp:nvSpPr>
      <dsp:spPr>
        <a:xfrm>
          <a:off x="350520" y="1848300"/>
          <a:ext cx="4907280" cy="590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Organizational development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20" y="1848300"/>
        <a:ext cx="4907280" cy="590400"/>
      </dsp:txXfrm>
    </dsp:sp>
    <dsp:sp modelId="{063139D3-E985-4381-BA5D-A5ACB70C84B6}">
      <dsp:nvSpPr>
        <dsp:cNvPr id="0" name=""/>
        <dsp:cNvSpPr/>
      </dsp:nvSpPr>
      <dsp:spPr>
        <a:xfrm>
          <a:off x="0" y="3050700"/>
          <a:ext cx="701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40120-A5DB-4095-B652-D31E8CB25041}">
      <dsp:nvSpPr>
        <dsp:cNvPr id="0" name=""/>
        <dsp:cNvSpPr/>
      </dsp:nvSpPr>
      <dsp:spPr>
        <a:xfrm>
          <a:off x="350520" y="2755500"/>
          <a:ext cx="4907280" cy="590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Education and development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20" y="2755500"/>
        <a:ext cx="4907280" cy="590400"/>
      </dsp:txXfrm>
    </dsp:sp>
    <dsp:sp modelId="{7B594211-82C6-4D79-9664-097C2468C8E2}">
      <dsp:nvSpPr>
        <dsp:cNvPr id="0" name=""/>
        <dsp:cNvSpPr/>
      </dsp:nvSpPr>
      <dsp:spPr>
        <a:xfrm>
          <a:off x="0" y="3957900"/>
          <a:ext cx="701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5DFE9-2EC4-424A-9320-FAA66CE84BC4}">
      <dsp:nvSpPr>
        <dsp:cNvPr id="0" name=""/>
        <dsp:cNvSpPr/>
      </dsp:nvSpPr>
      <dsp:spPr>
        <a:xfrm>
          <a:off x="350520" y="3662700"/>
          <a:ext cx="4907280" cy="590400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Labor law and HR compliance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520" y="3662700"/>
        <a:ext cx="4907280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Great leaders are optimists; they have trained themselves to think positively.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265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People’s moral compasses do not always point in the same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24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 the behavior you desire is an excellent route to attaining the desired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715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may find that you have to blend leadership styles or shift from one to another to some extent, as circumstances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077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0773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less known your company is or the more remote its location, the more likely will be the need to actively recruit candidates.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00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300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careful not to create a hodgepodge of positions in a convoluted structure in order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keep people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do not fit.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5709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4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behavior may be legal and still not be ethical.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698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potential conflict between strategic priorities and ethical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79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13-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430884"/>
            <a:ext cx="335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13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Management,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Leadership, &amp;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Ethical Practices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Manage Your Time Wisely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/>
              <a:t>Schedule sit-down meetings only when they will be more </a:t>
            </a:r>
            <a:r>
              <a:rPr lang="en-US" dirty="0" smtClean="0"/>
              <a:t>efficient than </a:t>
            </a:r>
            <a:r>
              <a:rPr lang="en-US" dirty="0"/>
              <a:t>other less time-consuming methods of communication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Only </a:t>
            </a:r>
            <a:r>
              <a:rPr lang="en-US" dirty="0"/>
              <a:t>accept meeting invitations where your presence is required </a:t>
            </a:r>
            <a:r>
              <a:rPr lang="en-US" dirty="0" smtClean="0"/>
              <a:t>in order </a:t>
            </a:r>
            <a:r>
              <a:rPr lang="en-US" dirty="0"/>
              <a:t>for progress to occur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Delegate </a:t>
            </a:r>
            <a:r>
              <a:rPr lang="en-US" dirty="0"/>
              <a:t>responsibility and authority and trust your team; hire </a:t>
            </a:r>
            <a:r>
              <a:rPr lang="en-US" dirty="0" smtClean="0"/>
              <a:t>the best </a:t>
            </a:r>
            <a:r>
              <a:rPr lang="en-US" dirty="0"/>
              <a:t>people for the job and support them in their success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Remember to allow yourself downtime, play time, and </a:t>
            </a:r>
            <a:r>
              <a:rPr lang="en-US" dirty="0" smtClean="0"/>
              <a:t>creative thinking time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8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412"/>
            <a:ext cx="8229600" cy="1143000"/>
          </a:xfrm>
        </p:spPr>
        <p:txBody>
          <a:bodyPr/>
          <a:lstStyle/>
          <a:p>
            <a:r>
              <a:rPr lang="en-US" b="1" dirty="0"/>
              <a:t>Business Management: Building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00600"/>
          </a:xfrm>
        </p:spPr>
        <p:txBody>
          <a:bodyPr>
            <a:normAutofit/>
          </a:bodyPr>
          <a:lstStyle/>
          <a:p>
            <a:r>
              <a:rPr lang="en-US" dirty="0"/>
              <a:t>As a business grows, it reaches a point where the entrepreneur and a </a:t>
            </a:r>
            <a:r>
              <a:rPr lang="en-US" dirty="0" smtClean="0"/>
              <a:t>few employees </a:t>
            </a:r>
            <a:r>
              <a:rPr lang="en-US" dirty="0"/>
              <a:t>can no longer handle operations efficiently.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At </a:t>
            </a:r>
            <a:r>
              <a:rPr lang="en-US" dirty="0"/>
              <a:t>that stage, </a:t>
            </a:r>
            <a:r>
              <a:rPr lang="en-US" dirty="0" smtClean="0"/>
              <a:t>the company </a:t>
            </a:r>
            <a:r>
              <a:rPr lang="en-US" dirty="0"/>
              <a:t>will need professional management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Many successful entrepreneurs are creative individuals who get </a:t>
            </a:r>
            <a:r>
              <a:rPr lang="en-US" dirty="0" smtClean="0"/>
              <a:t>bored with </a:t>
            </a:r>
            <a:r>
              <a:rPr lang="en-US" dirty="0"/>
              <a:t>the everyday details of running a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Or</a:t>
            </a:r>
            <a:r>
              <a:rPr lang="en-US" dirty="0"/>
              <a:t>, they simply </a:t>
            </a:r>
            <a:r>
              <a:rPr lang="en-US" dirty="0" smtClean="0"/>
              <a:t>dislike managing </a:t>
            </a:r>
            <a:r>
              <a:rPr lang="en-US" dirty="0"/>
              <a:t>employees or recognize that their strengths lie elsewhere.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/>
          <a:lstStyle/>
          <a:p>
            <a:r>
              <a:rPr lang="en-US" b="1" dirty="0"/>
              <a:t>What Do Managers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numerous descriptions, conceptions, and misconceptions </a:t>
            </a:r>
            <a:r>
              <a:rPr lang="en-US" dirty="0" smtClean="0"/>
              <a:t>about what </a:t>
            </a:r>
            <a:r>
              <a:rPr lang="en-US" dirty="0"/>
              <a:t>managers do and do not do with their time. Their four primary </a:t>
            </a:r>
            <a:r>
              <a:rPr lang="en-US" dirty="0" smtClean="0"/>
              <a:t>functions are: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988937"/>
              </p:ext>
            </p:extLst>
          </p:nvPr>
        </p:nvGraphicFramePr>
        <p:xfrm>
          <a:off x="1295400" y="2032000"/>
          <a:ext cx="6324600" cy="4292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19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Managers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types of planning: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strategic plan - </a:t>
            </a:r>
            <a:r>
              <a:rPr lang="en-US" dirty="0" smtClean="0"/>
              <a:t>typically a </a:t>
            </a:r>
            <a:r>
              <a:rPr lang="en-US" dirty="0"/>
              <a:t>three- to five-year </a:t>
            </a:r>
            <a:r>
              <a:rPr lang="en-US" dirty="0" smtClean="0"/>
              <a:t>overall design </a:t>
            </a:r>
            <a:r>
              <a:rPr lang="en-US" dirty="0"/>
              <a:t>to achieve </a:t>
            </a:r>
            <a:r>
              <a:rPr lang="en-US" dirty="0" smtClean="0"/>
              <a:t>long-term growth</a:t>
            </a:r>
            <a:r>
              <a:rPr lang="en-US" dirty="0"/>
              <a:t>, sales, and </a:t>
            </a:r>
            <a:r>
              <a:rPr lang="en-US" dirty="0" smtClean="0"/>
              <a:t>positioning goals </a:t>
            </a:r>
            <a:r>
              <a:rPr lang="en-US" dirty="0"/>
              <a:t>for a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tactical </a:t>
            </a:r>
            <a:r>
              <a:rPr lang="en-US" dirty="0" smtClean="0">
                <a:solidFill>
                  <a:srgbClr val="FF6600"/>
                </a:solidFill>
              </a:rPr>
              <a:t>plan - </a:t>
            </a:r>
            <a:r>
              <a:rPr lang="en-US" dirty="0"/>
              <a:t>a </a:t>
            </a:r>
            <a:r>
              <a:rPr lang="en-US" dirty="0" smtClean="0"/>
              <a:t>short-term (</a:t>
            </a:r>
            <a:r>
              <a:rPr lang="en-US" dirty="0"/>
              <a:t>one year or less) </a:t>
            </a:r>
            <a:r>
              <a:rPr lang="en-US" dirty="0" smtClean="0"/>
              <a:t>implementation that </a:t>
            </a:r>
            <a:r>
              <a:rPr lang="en-US" dirty="0"/>
              <a:t>has limited, </a:t>
            </a:r>
            <a:r>
              <a:rPr lang="en-US" dirty="0" smtClean="0"/>
              <a:t>specific objectives.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operational </a:t>
            </a:r>
            <a:r>
              <a:rPr lang="en-US" dirty="0" smtClean="0">
                <a:solidFill>
                  <a:srgbClr val="FF6600"/>
                </a:solidFill>
              </a:rPr>
              <a:t>plan - </a:t>
            </a:r>
            <a:r>
              <a:rPr lang="en-US" dirty="0"/>
              <a:t>the </a:t>
            </a:r>
            <a:r>
              <a:rPr lang="en-US" dirty="0" smtClean="0"/>
              <a:t>stated short-term </a:t>
            </a:r>
            <a:r>
              <a:rPr lang="en-US" dirty="0"/>
              <a:t>methods </a:t>
            </a:r>
            <a:r>
              <a:rPr lang="en-US" dirty="0" smtClean="0"/>
              <a:t>for achieving </a:t>
            </a:r>
            <a:r>
              <a:rPr lang="en-US" dirty="0"/>
              <a:t>tactical goals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0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Adding Employees to Your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</a:t>
            </a:r>
            <a:r>
              <a:rPr lang="en-US" dirty="0" smtClean="0">
                <a:solidFill>
                  <a:srgbClr val="FF6600"/>
                </a:solidFill>
              </a:rPr>
              <a:t>ecruitment -</a:t>
            </a:r>
            <a:r>
              <a:rPr lang="en-US" b="1" dirty="0" smtClean="0"/>
              <a:t> </a:t>
            </a:r>
            <a:r>
              <a:rPr lang="en-US" dirty="0"/>
              <a:t>the act </a:t>
            </a:r>
            <a:r>
              <a:rPr lang="en-US" dirty="0" smtClean="0"/>
              <a:t>of finding </a:t>
            </a:r>
            <a:r>
              <a:rPr lang="en-US" dirty="0"/>
              <a:t>and hiring employees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One of the most important things a business owner does is to </a:t>
            </a:r>
            <a:r>
              <a:rPr lang="en-US" dirty="0" smtClean="0"/>
              <a:t>bring in </a:t>
            </a:r>
            <a:r>
              <a:rPr lang="en-US" dirty="0"/>
              <a:t>capable, motivated people.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is a major decision to become </a:t>
            </a:r>
            <a:r>
              <a:rPr lang="en-US" dirty="0" smtClean="0"/>
              <a:t>responsible for </a:t>
            </a:r>
            <a:r>
              <a:rPr lang="en-US" dirty="0"/>
              <a:t>the wages and salaries of others.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many entrepreneurs</a:t>
            </a:r>
            <a:r>
              <a:rPr lang="en-US" dirty="0" smtClean="0"/>
              <a:t>, the </a:t>
            </a:r>
            <a:r>
              <a:rPr lang="en-US" dirty="0"/>
              <a:t>decision to hire is an agonizing one because they </a:t>
            </a:r>
            <a:r>
              <a:rPr lang="en-US" dirty="0" smtClean="0"/>
              <a:t>fear having </a:t>
            </a:r>
            <a:r>
              <a:rPr lang="en-US" dirty="0"/>
              <a:t>to let the individual go at a later date or are not </a:t>
            </a:r>
            <a:r>
              <a:rPr lang="en-US" dirty="0" smtClean="0"/>
              <a:t>comfortable giving </a:t>
            </a:r>
            <a:r>
              <a:rPr lang="en-US" dirty="0"/>
              <a:t>up some control.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48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1143000"/>
          </a:xfrm>
        </p:spPr>
        <p:txBody>
          <a:bodyPr/>
          <a:lstStyle/>
          <a:p>
            <a:r>
              <a:rPr lang="en-US" b="1" dirty="0"/>
              <a:t>Adding Employees to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112837"/>
            <a:ext cx="4572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possible ways to bring good </a:t>
            </a:r>
            <a:r>
              <a:rPr lang="en-US" dirty="0" smtClean="0"/>
              <a:t>employees into </a:t>
            </a:r>
            <a:r>
              <a:rPr lang="en-US" dirty="0"/>
              <a:t>your business </a:t>
            </a:r>
            <a:r>
              <a:rPr lang="en-US" dirty="0" smtClean="0"/>
              <a:t>are: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Bring </a:t>
            </a:r>
            <a:r>
              <a:rPr lang="en-US" dirty="0"/>
              <a:t>them in as partners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Hire </a:t>
            </a:r>
            <a:r>
              <a:rPr lang="en-US" dirty="0"/>
              <a:t>experts to accomplish specific tasks on a </a:t>
            </a:r>
            <a:r>
              <a:rPr lang="en-US" dirty="0" smtClean="0"/>
              <a:t>contractual </a:t>
            </a:r>
            <a:r>
              <a:rPr lang="en-US" dirty="0"/>
              <a:t>or </a:t>
            </a:r>
            <a:r>
              <a:rPr lang="en-US" dirty="0" smtClean="0"/>
              <a:t>hourly basis.</a:t>
            </a:r>
          </a:p>
          <a:p>
            <a:endParaRPr lang="en-US" sz="500" dirty="0" smtClean="0"/>
          </a:p>
          <a:p>
            <a:r>
              <a:rPr lang="en-US" dirty="0" smtClean="0"/>
              <a:t>Hire </a:t>
            </a:r>
            <a:r>
              <a:rPr lang="en-US" dirty="0"/>
              <a:t>someone as a part-time or full-time regular employee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191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498149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/>
              <a:t>Adding Employees to Your Business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There are specific steps in the recruiting process: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99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Adding Employees to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job </a:t>
            </a:r>
            <a:r>
              <a:rPr lang="en-US" dirty="0" smtClean="0">
                <a:solidFill>
                  <a:srgbClr val="FF6600"/>
                </a:solidFill>
              </a:rPr>
              <a:t>profile - </a:t>
            </a:r>
            <a:r>
              <a:rPr lang="en-US" dirty="0" smtClean="0"/>
              <a:t>identification of </a:t>
            </a:r>
            <a:r>
              <a:rPr lang="en-US" dirty="0"/>
              <a:t>the knowledge, skills, </a:t>
            </a:r>
            <a:r>
              <a:rPr lang="en-US" dirty="0" smtClean="0"/>
              <a:t>and abilities </a:t>
            </a:r>
            <a:r>
              <a:rPr lang="en-US" dirty="0"/>
              <a:t>required to </a:t>
            </a:r>
            <a:r>
              <a:rPr lang="en-US" dirty="0" smtClean="0"/>
              <a:t>perform the </a:t>
            </a:r>
            <a:r>
              <a:rPr lang="en-US" dirty="0"/>
              <a:t>specific tasks of </a:t>
            </a:r>
            <a:r>
              <a:rPr lang="en-US" dirty="0" smtClean="0"/>
              <a:t>an employment </a:t>
            </a:r>
            <a:r>
              <a:rPr lang="en-US" dirty="0"/>
              <a:t>position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position </a:t>
            </a:r>
            <a:r>
              <a:rPr lang="en-US" dirty="0" smtClean="0">
                <a:solidFill>
                  <a:srgbClr val="FF6600"/>
                </a:solidFill>
              </a:rPr>
              <a:t>description - </a:t>
            </a:r>
            <a:r>
              <a:rPr lang="en-US" dirty="0" smtClean="0"/>
              <a:t>the explanation </a:t>
            </a:r>
            <a:r>
              <a:rPr lang="en-US" dirty="0"/>
              <a:t>of the knowledge</a:t>
            </a:r>
            <a:r>
              <a:rPr lang="en-US" dirty="0" smtClean="0"/>
              <a:t>, skills</a:t>
            </a:r>
            <a:r>
              <a:rPr lang="en-US" dirty="0"/>
              <a:t>, and abilities of a </a:t>
            </a:r>
            <a:r>
              <a:rPr lang="en-US" dirty="0" smtClean="0"/>
              <a:t>job profile</a:t>
            </a:r>
            <a:r>
              <a:rPr lang="en-US" dirty="0"/>
              <a:t>, as well as the </a:t>
            </a:r>
            <a:r>
              <a:rPr lang="en-US" dirty="0" smtClean="0"/>
              <a:t>position’s reporting </a:t>
            </a:r>
            <a:r>
              <a:rPr lang="en-US" dirty="0"/>
              <a:t>and </a:t>
            </a:r>
            <a:r>
              <a:rPr lang="en-US" dirty="0" smtClean="0"/>
              <a:t>working relationships</a:t>
            </a:r>
            <a:r>
              <a:rPr lang="en-US" dirty="0"/>
              <a:t>, plus its </a:t>
            </a:r>
            <a:r>
              <a:rPr lang="en-US" dirty="0" smtClean="0"/>
              <a:t>goals and </a:t>
            </a:r>
            <a:r>
              <a:rPr lang="en-US" dirty="0"/>
              <a:t>objectives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interview guide - </a:t>
            </a:r>
            <a:r>
              <a:rPr lang="en-US" dirty="0"/>
              <a:t>a </a:t>
            </a:r>
            <a:r>
              <a:rPr lang="en-US" dirty="0" smtClean="0"/>
              <a:t>document to </a:t>
            </a:r>
            <a:r>
              <a:rPr lang="en-US" dirty="0"/>
              <a:t>assist in question </a:t>
            </a:r>
            <a:r>
              <a:rPr lang="en-US" dirty="0" smtClean="0"/>
              <a:t>development regarding </a:t>
            </a:r>
            <a:r>
              <a:rPr lang="en-US" dirty="0"/>
              <a:t>an </a:t>
            </a:r>
            <a:r>
              <a:rPr lang="en-US" dirty="0" smtClean="0"/>
              <a:t>individual’s knowledge</a:t>
            </a:r>
            <a:r>
              <a:rPr lang="en-US" dirty="0"/>
              <a:t>, skills, abilities, </a:t>
            </a:r>
            <a:r>
              <a:rPr lang="en-US" dirty="0" smtClean="0"/>
              <a:t>and interests.</a:t>
            </a:r>
            <a:r>
              <a:rPr lang="en-US" b="1" dirty="0"/>
              <a:t>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09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Adding Employees to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382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behavioral </a:t>
            </a:r>
            <a:r>
              <a:rPr lang="en-US" dirty="0" smtClean="0">
                <a:solidFill>
                  <a:srgbClr val="FF6600"/>
                </a:solidFill>
              </a:rPr>
              <a:t>interview - </a:t>
            </a:r>
            <a:r>
              <a:rPr lang="en-US" dirty="0"/>
              <a:t>dialogue designed to determine the fit of a prospective employee with the requirements of a position, using prior-experience examples.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job </a:t>
            </a:r>
            <a:r>
              <a:rPr lang="en-US" dirty="0">
                <a:solidFill>
                  <a:srgbClr val="FF6600"/>
                </a:solidFill>
              </a:rPr>
              <a:t>offer </a:t>
            </a:r>
            <a:r>
              <a:rPr lang="en-US" dirty="0" smtClean="0">
                <a:solidFill>
                  <a:srgbClr val="FF6600"/>
                </a:solidFill>
              </a:rPr>
              <a:t>letter - </a:t>
            </a:r>
            <a:r>
              <a:rPr lang="en-US" dirty="0"/>
              <a:t>a </a:t>
            </a:r>
            <a:r>
              <a:rPr lang="en-US" dirty="0" smtClean="0"/>
              <a:t>formal written </a:t>
            </a:r>
            <a:r>
              <a:rPr lang="en-US" dirty="0"/>
              <a:t>invitation extended </a:t>
            </a:r>
            <a:r>
              <a:rPr lang="en-US" dirty="0" smtClean="0"/>
              <a:t>by an </a:t>
            </a:r>
            <a:r>
              <a:rPr lang="en-US" dirty="0"/>
              <a:t>employer to a </a:t>
            </a:r>
            <a:r>
              <a:rPr lang="en-US" dirty="0" smtClean="0"/>
              <a:t>candidate selected </a:t>
            </a:r>
            <a:r>
              <a:rPr lang="en-US" dirty="0"/>
              <a:t>for hiring that </a:t>
            </a:r>
            <a:r>
              <a:rPr lang="en-US" dirty="0" smtClean="0"/>
              <a:t>states basic </a:t>
            </a:r>
            <a:r>
              <a:rPr lang="en-US" dirty="0"/>
              <a:t>employment terms, </a:t>
            </a:r>
            <a:r>
              <a:rPr lang="en-US" dirty="0" smtClean="0"/>
              <a:t>such as </a:t>
            </a:r>
            <a:r>
              <a:rPr lang="en-US" dirty="0"/>
              <a:t>the position offered, </a:t>
            </a:r>
            <a:r>
              <a:rPr lang="en-US" dirty="0" smtClean="0"/>
              <a:t>starting date</a:t>
            </a:r>
            <a:r>
              <a:rPr lang="en-US" dirty="0"/>
              <a:t>, and salary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0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410200"/>
          </a:xfrm>
        </p:spPr>
        <p:txBody>
          <a:bodyPr>
            <a:normAutofit/>
          </a:bodyPr>
          <a:lstStyle/>
          <a:p>
            <a:r>
              <a:rPr lang="en-US" dirty="0"/>
              <a:t>Once you decide to add employees to your company, it could take </a:t>
            </a:r>
            <a:r>
              <a:rPr lang="en-US" dirty="0" smtClean="0"/>
              <a:t>considerable time </a:t>
            </a:r>
            <a:r>
              <a:rPr lang="en-US" dirty="0"/>
              <a:t>and effort to identify and hire the right talent.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Even </a:t>
            </a:r>
            <a:r>
              <a:rPr lang="en-US" dirty="0"/>
              <a:t>in </a:t>
            </a:r>
            <a:r>
              <a:rPr lang="en-US" dirty="0" smtClean="0"/>
              <a:t>times when </a:t>
            </a:r>
            <a:r>
              <a:rPr lang="en-US" dirty="0"/>
              <a:t>the economy is weak and unemployment is high, qualified </a:t>
            </a:r>
            <a:r>
              <a:rPr lang="en-US" dirty="0" smtClean="0"/>
              <a:t>candidate pools </a:t>
            </a:r>
            <a:r>
              <a:rPr lang="en-US" dirty="0"/>
              <a:t>may be thin.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may have to find individuals to bring into your organization</a:t>
            </a:r>
            <a:r>
              <a:rPr lang="en-US" dirty="0" smtClean="0"/>
              <a:t>, rather </a:t>
            </a:r>
            <a:r>
              <a:rPr lang="en-US" dirty="0"/>
              <a:t>than waiting for them to come to you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are growing rapidly and are looking for a skilled</a:t>
            </a:r>
            <a:r>
              <a:rPr lang="en-US" dirty="0" smtClean="0"/>
              <a:t>, educated </a:t>
            </a:r>
            <a:r>
              <a:rPr lang="en-US" dirty="0"/>
              <a:t>workforce or if you are hiring executives, recruitment may be </a:t>
            </a:r>
            <a:r>
              <a:rPr lang="en-US" dirty="0" smtClean="0"/>
              <a:t>the key </a:t>
            </a:r>
            <a:r>
              <a:rPr lang="en-US" dirty="0"/>
              <a:t>to successful hiring.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Growing Your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8763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leadership styles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basic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tasks handled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by managers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culture.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structure.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functions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of human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management.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Pursue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ethical leadership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to build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 ethical organization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 social responsibility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your company</a:t>
            </a:r>
            <a:r>
              <a:rPr lang="en-US" sz="2800" dirty="0"/>
              <a:t>.</a:t>
            </a:r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/>
              <a:t>Growing Your Team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ways to find the employees that will fit </a:t>
            </a:r>
            <a:r>
              <a:rPr lang="en-US" dirty="0" smtClean="0"/>
              <a:t>your company </a:t>
            </a:r>
            <a:r>
              <a:rPr lang="en-US" dirty="0"/>
              <a:t>include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1433342"/>
              </p:ext>
            </p:extLst>
          </p:nvPr>
        </p:nvGraphicFramePr>
        <p:xfrm>
          <a:off x="1143000" y="1473200"/>
          <a:ext cx="6629400" cy="4775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4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143000"/>
          </a:xfrm>
        </p:spPr>
        <p:txBody>
          <a:bodyPr/>
          <a:lstStyle/>
          <a:p>
            <a:r>
              <a:rPr lang="en-US" b="1" dirty="0"/>
              <a:t>Creating and Managing Organizational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/>
              <a:t>A primary role of the founding entrepreneur is to convey the vision </a:t>
            </a:r>
            <a:r>
              <a:rPr lang="en-US" dirty="0" smtClean="0"/>
              <a:t>for the </a:t>
            </a:r>
            <a:r>
              <a:rPr lang="en-US" dirty="0"/>
              <a:t>company and to foster its culture.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i="1" dirty="0"/>
              <a:t>culture </a:t>
            </a:r>
            <a:r>
              <a:rPr lang="en-US" dirty="0"/>
              <a:t>of an </a:t>
            </a:r>
            <a:r>
              <a:rPr lang="en-US" dirty="0" smtClean="0"/>
              <a:t>organization is </a:t>
            </a:r>
            <a:r>
              <a:rPr lang="en-US" dirty="0"/>
              <a:t>the shared beliefs, values, and attitudes—informally referred to as “</a:t>
            </a:r>
            <a:r>
              <a:rPr lang="en-US" dirty="0" smtClean="0"/>
              <a:t>how things </a:t>
            </a:r>
            <a:r>
              <a:rPr lang="en-US" dirty="0"/>
              <a:t>are done around here.”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culture of an entrepreneurial firm </a:t>
            </a:r>
            <a:r>
              <a:rPr lang="en-US" dirty="0" smtClean="0"/>
              <a:t>can be </a:t>
            </a:r>
            <a:r>
              <a:rPr lang="en-US" dirty="0"/>
              <a:t>its competitive advantage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culture you create for your business should be a strategic </a:t>
            </a:r>
            <a:r>
              <a:rPr lang="en-US" dirty="0" smtClean="0"/>
              <a:t>translation of </a:t>
            </a:r>
            <a:r>
              <a:rPr lang="en-US" dirty="0"/>
              <a:t>your vision and mission into norms, values, and behaviors.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91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Determining Organizational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rmAutofit/>
          </a:bodyPr>
          <a:lstStyle/>
          <a:p>
            <a:r>
              <a:rPr lang="en-US" dirty="0"/>
              <a:t>As you create and grow your company, you will change its </a:t>
            </a:r>
            <a:r>
              <a:rPr lang="en-US" dirty="0" smtClean="0"/>
              <a:t>organizational structure </a:t>
            </a:r>
            <a:r>
              <a:rPr lang="en-US" dirty="0"/>
              <a:t>for your evolving requirements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 </a:t>
            </a:r>
            <a:r>
              <a:rPr lang="en-US" dirty="0"/>
              <a:t>Initially, you may be a </a:t>
            </a:r>
            <a:r>
              <a:rPr lang="en-US" dirty="0" smtClean="0"/>
              <a:t>one person band</a:t>
            </a:r>
            <a:r>
              <a:rPr lang="en-US" dirty="0"/>
              <a:t>, handling all responsibilities yourself.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Or </a:t>
            </a:r>
            <a:r>
              <a:rPr lang="en-US" dirty="0"/>
              <a:t>you may have </a:t>
            </a:r>
            <a:r>
              <a:rPr lang="en-US" dirty="0" smtClean="0"/>
              <a:t>a founding </a:t>
            </a:r>
            <a:r>
              <a:rPr lang="en-US" dirty="0"/>
              <a:t>team that is a centralized locus of control, with team </a:t>
            </a:r>
            <a:r>
              <a:rPr lang="en-US" dirty="0" smtClean="0"/>
              <a:t>members serving </a:t>
            </a:r>
            <a:r>
              <a:rPr lang="en-US" dirty="0"/>
              <a:t>in multiple roles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Whatever organizational structure you choose for your company </a:t>
            </a:r>
            <a:r>
              <a:rPr lang="en-US" dirty="0" smtClean="0"/>
              <a:t>at each </a:t>
            </a:r>
            <a:r>
              <a:rPr lang="en-US" dirty="0"/>
              <a:t>stage of growth, it should be a strategic decision.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49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Determining 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line </a:t>
            </a:r>
            <a:r>
              <a:rPr lang="en-US" dirty="0" smtClean="0">
                <a:solidFill>
                  <a:srgbClr val="FF6600"/>
                </a:solidFill>
              </a:rPr>
              <a:t>organization - </a:t>
            </a:r>
            <a:r>
              <a:rPr lang="en-US" dirty="0"/>
              <a:t>a </a:t>
            </a:r>
            <a:r>
              <a:rPr lang="en-US" dirty="0" smtClean="0"/>
              <a:t>business structure </a:t>
            </a:r>
            <a:r>
              <a:rPr lang="en-US" dirty="0"/>
              <a:t>in which each </a:t>
            </a:r>
            <a:r>
              <a:rPr lang="en-US" dirty="0" smtClean="0"/>
              <a:t>person reports </a:t>
            </a:r>
            <a:r>
              <a:rPr lang="en-US" dirty="0"/>
              <a:t>to a single supervisor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line and staff </a:t>
            </a:r>
            <a:r>
              <a:rPr lang="en-US" dirty="0" smtClean="0">
                <a:solidFill>
                  <a:srgbClr val="FF6600"/>
                </a:solidFill>
              </a:rPr>
              <a:t>organization - </a:t>
            </a:r>
            <a:r>
              <a:rPr lang="en-US" dirty="0" smtClean="0"/>
              <a:t>a </a:t>
            </a:r>
            <a:r>
              <a:rPr lang="en-US" dirty="0"/>
              <a:t>business structure that </a:t>
            </a:r>
            <a:r>
              <a:rPr lang="en-US" dirty="0" smtClean="0"/>
              <a:t>includes the </a:t>
            </a:r>
            <a:r>
              <a:rPr lang="en-US" dirty="0"/>
              <a:t>line organization</a:t>
            </a:r>
            <a:r>
              <a:rPr lang="en-US" dirty="0" smtClean="0"/>
              <a:t>, plus </a:t>
            </a:r>
            <a:r>
              <a:rPr lang="en-US" dirty="0"/>
              <a:t>staff specialists (</a:t>
            </a:r>
            <a:r>
              <a:rPr lang="en-US" dirty="0" smtClean="0"/>
              <a:t>such as </a:t>
            </a:r>
            <a:r>
              <a:rPr lang="en-US" dirty="0"/>
              <a:t>attorneys) who </a:t>
            </a:r>
            <a:r>
              <a:rPr lang="en-US" dirty="0" smtClean="0"/>
              <a:t>assist management.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span of </a:t>
            </a:r>
            <a:r>
              <a:rPr lang="en-US" dirty="0" smtClean="0">
                <a:solidFill>
                  <a:srgbClr val="FF6600"/>
                </a:solidFill>
              </a:rPr>
              <a:t>control - </a:t>
            </a:r>
            <a:r>
              <a:rPr lang="en-US" dirty="0"/>
              <a:t>the </a:t>
            </a:r>
            <a:r>
              <a:rPr lang="en-US" dirty="0" smtClean="0"/>
              <a:t>number of </a:t>
            </a:r>
            <a:r>
              <a:rPr lang="en-US" dirty="0"/>
              <a:t>direct reports for a </a:t>
            </a:r>
            <a:r>
              <a:rPr lang="en-US" dirty="0" smtClean="0"/>
              <a:t>manager or </a:t>
            </a:r>
            <a:r>
              <a:rPr lang="en-US" dirty="0"/>
              <a:t>supervisor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chain of </a:t>
            </a:r>
            <a:r>
              <a:rPr lang="en-US" dirty="0" smtClean="0">
                <a:solidFill>
                  <a:srgbClr val="FF6600"/>
                </a:solidFill>
              </a:rPr>
              <a:t>command - </a:t>
            </a:r>
            <a:r>
              <a:rPr lang="en-US" dirty="0" smtClean="0"/>
              <a:t>hierarchy </a:t>
            </a:r>
            <a:r>
              <a:rPr lang="en-US" dirty="0"/>
              <a:t>of </a:t>
            </a:r>
            <a:r>
              <a:rPr lang="en-US" dirty="0" smtClean="0"/>
              <a:t>reporting and communications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26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Determining Organizational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31506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9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the Best Out of Your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hire people, treat them fairly and with respect.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Respect </a:t>
            </a:r>
            <a:r>
              <a:rPr lang="en-US" dirty="0"/>
              <a:t>for individuals</a:t>
            </a:r>
            <a:r>
              <a:rPr lang="en-US" dirty="0" smtClean="0"/>
              <a:t>, diversity</a:t>
            </a:r>
            <a:r>
              <a:rPr lang="en-US" dirty="0"/>
              <a:t>, and a balance of work and family will create a culture </a:t>
            </a:r>
            <a:r>
              <a:rPr lang="en-US" dirty="0" smtClean="0"/>
              <a:t>that affirms </a:t>
            </a:r>
            <a:r>
              <a:rPr lang="en-US" dirty="0"/>
              <a:t>the value of employees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Employees who are valued are likely to </a:t>
            </a:r>
            <a:r>
              <a:rPr lang="en-US" dirty="0" smtClean="0"/>
              <a:t>want to </a:t>
            </a:r>
            <a:r>
              <a:rPr lang="en-US" dirty="0"/>
              <a:t>go the extra mile for their employers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8992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the Best Out of Your Employees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Follow these basic guidelines to be a good to excellent employer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 smtClean="0"/>
              <a:t>Get </a:t>
            </a:r>
            <a:r>
              <a:rPr lang="en-US" dirty="0"/>
              <a:t>the right people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Taking </a:t>
            </a:r>
            <a:r>
              <a:rPr lang="en-US" dirty="0"/>
              <a:t>the time and effort to fill positions </a:t>
            </a:r>
            <a:r>
              <a:rPr lang="en-US" dirty="0" smtClean="0"/>
              <a:t>with personnel </a:t>
            </a:r>
            <a:r>
              <a:rPr lang="en-US" dirty="0"/>
              <a:t>who fit is at least half the battle.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Know </a:t>
            </a:r>
            <a:r>
              <a:rPr lang="en-US" dirty="0"/>
              <a:t>each </a:t>
            </a:r>
            <a:r>
              <a:rPr lang="en-US" dirty="0" smtClean="0"/>
              <a:t>employee’s knowledge</a:t>
            </a:r>
            <a:r>
              <a:rPr lang="en-US" dirty="0"/>
              <a:t>, skills, abilities, interests, and character traits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Provide </a:t>
            </a:r>
            <a:r>
              <a:rPr lang="en-US" dirty="0"/>
              <a:t>a competitive salary and superior working conditions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Share </a:t>
            </a:r>
            <a:r>
              <a:rPr lang="en-US" dirty="0"/>
              <a:t>your vision for the company and create an environment </a:t>
            </a:r>
            <a:r>
              <a:rPr lang="en-US" dirty="0" smtClean="0"/>
              <a:t>that encourages </a:t>
            </a:r>
            <a:r>
              <a:rPr lang="en-US" dirty="0"/>
              <a:t>buy-in to your goals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64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the Best Out of Your Employees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067800" cy="4525963"/>
          </a:xfrm>
        </p:spPr>
        <p:txBody>
          <a:bodyPr>
            <a:normAutofit/>
          </a:bodyPr>
          <a:lstStyle/>
          <a:p>
            <a:r>
              <a:rPr lang="en-US" dirty="0"/>
              <a:t>Give employees incentives to work effectively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Ensure </a:t>
            </a:r>
            <a:r>
              <a:rPr lang="en-US" dirty="0"/>
              <a:t>that the incentives match the company’s goals and objectives and do not skew results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Empower employees by giving them control over their work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Provide career opportunities and training and development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Communicate expectations and goals clearly, and provide </a:t>
            </a:r>
            <a:r>
              <a:rPr lang="en-US" dirty="0" smtClean="0"/>
              <a:t>ongoing feedback </a:t>
            </a:r>
            <a:r>
              <a:rPr lang="en-US" dirty="0"/>
              <a:t>and recognition.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283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Resources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human resources </a:t>
            </a:r>
            <a:r>
              <a:rPr lang="en-US" dirty="0" smtClean="0"/>
              <a:t>the segment </a:t>
            </a:r>
            <a:r>
              <a:rPr lang="en-US" dirty="0"/>
              <a:t>of a business </a:t>
            </a:r>
            <a:r>
              <a:rPr lang="en-US" dirty="0" smtClean="0"/>
              <a:t>that hires</a:t>
            </a:r>
            <a:r>
              <a:rPr lang="en-US" dirty="0"/>
              <a:t>, trains, and </a:t>
            </a:r>
            <a:r>
              <a:rPr lang="en-US" dirty="0" smtClean="0"/>
              <a:t>develops a </a:t>
            </a:r>
            <a:r>
              <a:rPr lang="en-US" dirty="0"/>
              <a:t>company’s employees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Human resources is </a:t>
            </a:r>
            <a:r>
              <a:rPr lang="en-US" dirty="0" smtClean="0"/>
              <a:t>commonly referred </a:t>
            </a:r>
            <a:r>
              <a:rPr lang="en-US" dirty="0"/>
              <a:t>to as HR, human capital, casting (Disney’s term), or personnel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For a business just starting out, it may not be practical to have a </a:t>
            </a:r>
            <a:r>
              <a:rPr lang="en-US" dirty="0" smtClean="0"/>
              <a:t>director of </a:t>
            </a:r>
            <a:r>
              <a:rPr lang="en-US" dirty="0"/>
              <a:t>human resources, and the founding entrepreneur will handle </a:t>
            </a:r>
            <a:r>
              <a:rPr lang="en-US" dirty="0" smtClean="0"/>
              <a:t>these tasks.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company will probably not need a full-time human resources </a:t>
            </a:r>
            <a:r>
              <a:rPr lang="en-US" dirty="0" smtClean="0"/>
              <a:t>professional until </a:t>
            </a:r>
            <a:r>
              <a:rPr lang="en-US" dirty="0"/>
              <a:t>it has 20 or more employees.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2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Human Resources Fundamentals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companies of </a:t>
            </a:r>
            <a:r>
              <a:rPr lang="en-US" dirty="0" smtClean="0"/>
              <a:t>sufficient </a:t>
            </a:r>
            <a:r>
              <a:rPr lang="en-US" dirty="0"/>
              <a:t>size, each of the following areas might represent one or more full-time </a:t>
            </a:r>
            <a:r>
              <a:rPr lang="en-US" dirty="0" smtClean="0"/>
              <a:t>jobs in </a:t>
            </a:r>
            <a:r>
              <a:rPr lang="en-US" dirty="0"/>
              <a:t>the HR department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971262"/>
              </p:ext>
            </p:extLst>
          </p:nvPr>
        </p:nvGraphicFramePr>
        <p:xfrm>
          <a:off x="1676400" y="1676400"/>
          <a:ext cx="7010400" cy="4495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8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/>
              <a:t>The Entrepreneur as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leader -</a:t>
            </a:r>
            <a:r>
              <a:rPr lang="en-US" b="1" dirty="0" smtClean="0"/>
              <a:t> </a:t>
            </a:r>
            <a:r>
              <a:rPr lang="en-US" dirty="0"/>
              <a:t>a person </a:t>
            </a:r>
            <a:r>
              <a:rPr lang="en-US" dirty="0" smtClean="0"/>
              <a:t>who gets </a:t>
            </a:r>
            <a:r>
              <a:rPr lang="en-US" dirty="0"/>
              <a:t>things done </a:t>
            </a:r>
            <a:r>
              <a:rPr lang="en-US" dirty="0" smtClean="0"/>
              <a:t>through influence</a:t>
            </a:r>
            <a:r>
              <a:rPr lang="en-US" dirty="0"/>
              <a:t>, by </a:t>
            </a:r>
            <a:r>
              <a:rPr lang="en-US" dirty="0" smtClean="0"/>
              <a:t>guiding or </a:t>
            </a:r>
            <a:r>
              <a:rPr lang="en-US" dirty="0"/>
              <a:t>inspiring others </a:t>
            </a:r>
            <a:r>
              <a:rPr lang="en-US" dirty="0" smtClean="0"/>
              <a:t>to voluntarily participate in </a:t>
            </a:r>
            <a:r>
              <a:rPr lang="en-US" dirty="0"/>
              <a:t>a cause or project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No matter who you hire to manage your company, </a:t>
            </a:r>
            <a:r>
              <a:rPr lang="en-US" i="1" dirty="0"/>
              <a:t>you </a:t>
            </a:r>
            <a:r>
              <a:rPr lang="en-US" dirty="0"/>
              <a:t>will set the tone </a:t>
            </a:r>
            <a:r>
              <a:rPr lang="en-US" dirty="0" smtClean="0"/>
              <a:t>for how </a:t>
            </a:r>
            <a:r>
              <a:rPr lang="en-US" dirty="0"/>
              <a:t>the business operates.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Are </a:t>
            </a:r>
            <a:r>
              <a:rPr lang="en-US" dirty="0"/>
              <a:t>you disorganized and chaotic? </a:t>
            </a:r>
            <a:r>
              <a:rPr lang="en-US" dirty="0" smtClean="0"/>
              <a:t>Chances are </a:t>
            </a:r>
            <a:r>
              <a:rPr lang="en-US" dirty="0"/>
              <a:t>your company will be, too. </a:t>
            </a:r>
            <a:r>
              <a:rPr lang="en-US" dirty="0" smtClean="0"/>
              <a:t>Are </a:t>
            </a:r>
            <a:r>
              <a:rPr lang="en-US" dirty="0"/>
              <a:t>you honest and straightforward?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Your managers </a:t>
            </a:r>
            <a:r>
              <a:rPr lang="en-US" dirty="0"/>
              <a:t>and employees are likely to behave similarly.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46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657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 smtClean="0"/>
              <a:t>Payroll taxes</a:t>
            </a:r>
          </a:p>
          <a:p>
            <a:endParaRPr lang="en-US" sz="500" dirty="0" smtClean="0"/>
          </a:p>
          <a:p>
            <a:pPr lvl="0"/>
            <a:r>
              <a:rPr lang="en-US" sz="2000" dirty="0" smtClean="0"/>
              <a:t>Equal </a:t>
            </a:r>
            <a:r>
              <a:rPr lang="en-US" sz="2000" dirty="0"/>
              <a:t>Pay Act of </a:t>
            </a:r>
            <a:r>
              <a:rPr lang="en-US" sz="2000" dirty="0" smtClean="0"/>
              <a:t>1963</a:t>
            </a:r>
          </a:p>
          <a:p>
            <a:pPr lvl="0"/>
            <a:endParaRPr lang="en-US" sz="500" dirty="0" smtClean="0"/>
          </a:p>
          <a:p>
            <a:r>
              <a:rPr lang="en-US" sz="2000" dirty="0" smtClean="0"/>
              <a:t>Fair </a:t>
            </a:r>
            <a:r>
              <a:rPr lang="en-US" sz="2000" dirty="0"/>
              <a:t>Labor Standards </a:t>
            </a:r>
            <a:r>
              <a:rPr lang="en-US" sz="2000" dirty="0" smtClean="0"/>
              <a:t>Act</a:t>
            </a:r>
          </a:p>
          <a:p>
            <a:endParaRPr lang="en-US" sz="500" dirty="0" smtClean="0"/>
          </a:p>
          <a:p>
            <a:pPr lvl="0"/>
            <a:r>
              <a:rPr lang="en-US" sz="2000" dirty="0" smtClean="0"/>
              <a:t>Title </a:t>
            </a:r>
            <a:r>
              <a:rPr lang="en-US" sz="2000" dirty="0"/>
              <a:t>VII of the Civil Rights Act of </a:t>
            </a:r>
            <a:r>
              <a:rPr lang="en-US" sz="2000" dirty="0" smtClean="0"/>
              <a:t>1964</a:t>
            </a:r>
          </a:p>
          <a:p>
            <a:pPr lvl="0"/>
            <a:endParaRPr lang="en-US" sz="500" dirty="0" smtClean="0"/>
          </a:p>
          <a:p>
            <a:r>
              <a:rPr lang="en-US" sz="2000" dirty="0"/>
              <a:t>Age Discrimination in Employment Act (ADEA</a:t>
            </a:r>
            <a:r>
              <a:rPr lang="en-US" sz="2000" dirty="0" smtClean="0"/>
              <a:t>)</a:t>
            </a:r>
          </a:p>
          <a:p>
            <a:endParaRPr lang="en-US" sz="500" dirty="0" smtClean="0"/>
          </a:p>
          <a:p>
            <a:pPr lvl="0"/>
            <a:r>
              <a:rPr lang="en-US" sz="2000" dirty="0" smtClean="0"/>
              <a:t>Americans </a:t>
            </a:r>
            <a:r>
              <a:rPr lang="en-US" sz="2000" dirty="0"/>
              <a:t>with Disabilities Act (ADA</a:t>
            </a:r>
            <a:r>
              <a:rPr lang="en-US" sz="2000" dirty="0" smtClean="0"/>
              <a:t>)</a:t>
            </a:r>
          </a:p>
          <a:p>
            <a:pPr lvl="0"/>
            <a:endParaRPr lang="en-US" sz="500" dirty="0" smtClean="0"/>
          </a:p>
          <a:p>
            <a:r>
              <a:rPr lang="en-US" sz="2000" dirty="0"/>
              <a:t>Immigration Reform and Control Act of 1986 (IRCA)</a:t>
            </a:r>
          </a:p>
          <a:p>
            <a:pPr lvl="0"/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  <a:p>
            <a:pPr lvl="0"/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lvl="0"/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3716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Among the laws and tax issues of concern: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Human Resources 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8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/>
              <a:t>Performance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8006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performance appraisal -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formal process used </a:t>
            </a:r>
            <a:r>
              <a:rPr lang="en-US" dirty="0" smtClean="0"/>
              <a:t>to evaluate </a:t>
            </a:r>
            <a:r>
              <a:rPr lang="en-US" dirty="0"/>
              <a:t>and </a:t>
            </a:r>
            <a:r>
              <a:rPr lang="en-US" dirty="0" smtClean="0"/>
              <a:t>support employees</a:t>
            </a:r>
            <a:r>
              <a:rPr lang="en-US" dirty="0"/>
              <a:t>’ work performance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You can maintain and build your team through appraisal and thorough </a:t>
            </a:r>
            <a:r>
              <a:rPr lang="en-US" dirty="0" smtClean="0"/>
              <a:t>follow-up.</a:t>
            </a:r>
          </a:p>
          <a:p>
            <a:endParaRPr lang="en-US" sz="500" dirty="0" smtClean="0"/>
          </a:p>
          <a:p>
            <a:r>
              <a:rPr lang="en-US" dirty="0"/>
              <a:t>The keys to valuable performance appraisals are planning and consistency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Performance appraisal is an opportunity to communicate goals, </a:t>
            </a:r>
            <a:r>
              <a:rPr lang="en-US" dirty="0" smtClean="0"/>
              <a:t>establish training </a:t>
            </a:r>
            <a:r>
              <a:rPr lang="en-US" dirty="0"/>
              <a:t>and development needs, and provide feedback to </a:t>
            </a:r>
            <a:r>
              <a:rPr lang="en-US" dirty="0" smtClean="0"/>
              <a:t>increase productivity </a:t>
            </a:r>
            <a:r>
              <a:rPr lang="en-US" dirty="0"/>
              <a:t>and employee retention.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87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Firing and Laying Off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severance - </a:t>
            </a:r>
            <a:r>
              <a:rPr lang="en-US" dirty="0"/>
              <a:t>pay that </a:t>
            </a:r>
            <a:r>
              <a:rPr lang="en-US" dirty="0" smtClean="0"/>
              <a:t>is continued </a:t>
            </a:r>
            <a:r>
              <a:rPr lang="en-US" dirty="0"/>
              <a:t>for a limited </a:t>
            </a:r>
            <a:r>
              <a:rPr lang="en-US" dirty="0" smtClean="0"/>
              <a:t>time to </a:t>
            </a:r>
            <a:r>
              <a:rPr lang="en-US" dirty="0"/>
              <a:t>an employee who has </a:t>
            </a:r>
            <a:r>
              <a:rPr lang="en-US" dirty="0" smtClean="0"/>
              <a:t>left a </a:t>
            </a:r>
            <a:r>
              <a:rPr lang="en-US" dirty="0"/>
              <a:t>company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Sometimes </a:t>
            </a:r>
            <a:r>
              <a:rPr lang="en-US" dirty="0"/>
              <a:t>you hire someone and it just does not work out, even </a:t>
            </a:r>
            <a:r>
              <a:rPr lang="en-US" dirty="0" smtClean="0"/>
              <a:t>after repeated </a:t>
            </a:r>
            <a:r>
              <a:rPr lang="en-US" dirty="0"/>
              <a:t>attempts to fix the problems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have to let someone go, </a:t>
            </a:r>
            <a:r>
              <a:rPr lang="en-US" dirty="0" smtClean="0"/>
              <a:t>you should </a:t>
            </a:r>
            <a:r>
              <a:rPr lang="en-US" dirty="0"/>
              <a:t>document the reasons as they occur.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</a:t>
            </a:r>
            <a:r>
              <a:rPr lang="en-US" dirty="0"/>
              <a:t>can be sued for </a:t>
            </a:r>
            <a:r>
              <a:rPr lang="en-US" dirty="0" smtClean="0"/>
              <a:t>wrongful termination</a:t>
            </a:r>
            <a:r>
              <a:rPr lang="en-US" dirty="0"/>
              <a:t>, or breach of contract, if an employee believes he or she </a:t>
            </a:r>
            <a:r>
              <a:rPr lang="en-US" dirty="0" smtClean="0"/>
              <a:t>was fired </a:t>
            </a:r>
            <a:r>
              <a:rPr lang="en-US" dirty="0"/>
              <a:t>for no good reason.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9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Firing and Laying Off Employees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for termination vary from state to state</a:t>
            </a:r>
            <a:r>
              <a:rPr lang="en-US" dirty="0" smtClean="0"/>
              <a:t>, so </a:t>
            </a:r>
            <a:r>
              <a:rPr lang="en-US" dirty="0"/>
              <a:t>it is essential to know your state’s laws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Protect </a:t>
            </a:r>
            <a:r>
              <a:rPr lang="en-US" dirty="0"/>
              <a:t>your company from wrongful-termination claims by </a:t>
            </a:r>
            <a:r>
              <a:rPr lang="en-US" dirty="0" smtClean="0"/>
              <a:t>conducting regular </a:t>
            </a:r>
            <a:r>
              <a:rPr lang="en-US" dirty="0"/>
              <a:t>employee-performance reviews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an employee is violating rules, give notification in writing (and </a:t>
            </a:r>
            <a:r>
              <a:rPr lang="en-US" dirty="0" smtClean="0"/>
              <a:t>keep a </a:t>
            </a:r>
            <a:r>
              <a:rPr lang="en-US" dirty="0"/>
              <a:t>copy for your records) and work on corrections as the </a:t>
            </a:r>
            <a:r>
              <a:rPr lang="en-US" dirty="0" smtClean="0"/>
              <a:t>problems arise</a:t>
            </a:r>
            <a:r>
              <a:rPr lang="en-US" dirty="0"/>
              <a:t>, rather than waiting for a performance review.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9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b="1" dirty="0"/>
              <a:t>Ethical Leadership and Ethical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thics -</a:t>
            </a:r>
            <a:r>
              <a:rPr lang="en-US" b="1" dirty="0" smtClean="0"/>
              <a:t> </a:t>
            </a:r>
            <a:r>
              <a:rPr lang="en-US" dirty="0"/>
              <a:t>a system of moral </a:t>
            </a:r>
            <a:r>
              <a:rPr lang="en-US" dirty="0" smtClean="0"/>
              <a:t>conduct and </a:t>
            </a:r>
            <a:r>
              <a:rPr lang="en-US" dirty="0"/>
              <a:t>judgment that </a:t>
            </a:r>
            <a:r>
              <a:rPr lang="en-US" dirty="0" smtClean="0"/>
              <a:t>helps determine </a:t>
            </a:r>
            <a:r>
              <a:rPr lang="en-US" dirty="0"/>
              <a:t>right and wrong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True leadership comprises all of the actions and attributes that have </a:t>
            </a:r>
            <a:r>
              <a:rPr lang="en-US" dirty="0" smtClean="0"/>
              <a:t>been noted</a:t>
            </a:r>
            <a:r>
              <a:rPr lang="en-US" dirty="0"/>
              <a:t>, plus the personal values underlying them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The Golden Rule, “Do unto others as you </a:t>
            </a:r>
            <a:r>
              <a:rPr lang="en-US" dirty="0" smtClean="0"/>
              <a:t>would have </a:t>
            </a:r>
            <a:r>
              <a:rPr lang="en-US" dirty="0"/>
              <a:t>others do unto you,” is a well-known and widely accepted ethic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Ethical business behavior is not only moral but makes good </a:t>
            </a:r>
            <a:r>
              <a:rPr lang="en-US" dirty="0" smtClean="0"/>
              <a:t>business sense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52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Ethical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509379" cy="4525963"/>
          </a:xfrm>
        </p:spPr>
        <p:txBody>
          <a:bodyPr>
            <a:normAutofit/>
          </a:bodyPr>
          <a:lstStyle/>
          <a:p>
            <a:r>
              <a:rPr lang="en-US" dirty="0"/>
              <a:t>For a business, ethics are individual and organizational moral </a:t>
            </a:r>
            <a:r>
              <a:rPr lang="en-US" dirty="0" smtClean="0"/>
              <a:t>principles applied </a:t>
            </a:r>
            <a:r>
              <a:rPr lang="en-US" dirty="0"/>
              <a:t>to actions and issues within the company context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To create </a:t>
            </a:r>
            <a:r>
              <a:rPr lang="en-US" dirty="0" smtClean="0"/>
              <a:t>an ethical </a:t>
            </a:r>
            <a:r>
              <a:rPr lang="en-US" dirty="0"/>
              <a:t>organization, the values and standards of conduct must be </a:t>
            </a:r>
            <a:r>
              <a:rPr lang="en-US" dirty="0" smtClean="0"/>
              <a:t>clearly and </a:t>
            </a:r>
            <a:r>
              <a:rPr lang="en-US" dirty="0"/>
              <a:t>broadly understood and accepted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Often the </a:t>
            </a:r>
            <a:r>
              <a:rPr lang="en-US" dirty="0"/>
              <a:t>choice is not between right and wrong, but rather between </a:t>
            </a:r>
            <a:r>
              <a:rPr lang="en-US" dirty="0" smtClean="0"/>
              <a:t>partially right </a:t>
            </a:r>
            <a:r>
              <a:rPr lang="en-US" dirty="0"/>
              <a:t>and partially wrong, so that making a choice is difficult at best.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63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Establishing Ethical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219200"/>
            <a:ext cx="8802805" cy="479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code of </a:t>
            </a:r>
            <a:r>
              <a:rPr lang="en-US" dirty="0" smtClean="0">
                <a:solidFill>
                  <a:srgbClr val="FF6600"/>
                </a:solidFill>
              </a:rPr>
              <a:t>ethics - </a:t>
            </a:r>
            <a:r>
              <a:rPr lang="en-US" dirty="0"/>
              <a:t>a </a:t>
            </a:r>
            <a:r>
              <a:rPr lang="en-US" dirty="0" smtClean="0"/>
              <a:t>statement of </a:t>
            </a:r>
            <a:r>
              <a:rPr lang="en-US" dirty="0"/>
              <a:t>the values of a company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code of </a:t>
            </a:r>
            <a:r>
              <a:rPr lang="en-US" dirty="0" smtClean="0">
                <a:solidFill>
                  <a:srgbClr val="FF6600"/>
                </a:solidFill>
              </a:rPr>
              <a:t>conduct - </a:t>
            </a:r>
            <a:r>
              <a:rPr lang="en-US" dirty="0"/>
              <a:t>a set </a:t>
            </a:r>
            <a:r>
              <a:rPr lang="en-US" dirty="0" smtClean="0"/>
              <a:t>of official </a:t>
            </a:r>
            <a:r>
              <a:rPr lang="en-US" dirty="0"/>
              <a:t>standards of </a:t>
            </a:r>
            <a:r>
              <a:rPr lang="en-US" dirty="0" smtClean="0"/>
              <a:t>employee behavior </a:t>
            </a:r>
            <a:r>
              <a:rPr lang="en-US" dirty="0"/>
              <a:t>for a company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code of ethics </a:t>
            </a:r>
            <a:r>
              <a:rPr lang="en-US" dirty="0" smtClean="0">
                <a:solidFill>
                  <a:srgbClr val="FF6600"/>
                </a:solidFill>
              </a:rPr>
              <a:t>and business conduct - </a:t>
            </a:r>
            <a:r>
              <a:rPr lang="en-US" dirty="0"/>
              <a:t>a </a:t>
            </a:r>
            <a:r>
              <a:rPr lang="en-US" dirty="0" smtClean="0"/>
              <a:t>combination of </a:t>
            </a:r>
            <a:r>
              <a:rPr lang="en-US" dirty="0"/>
              <a:t>a written </a:t>
            </a:r>
            <a:r>
              <a:rPr lang="en-US" dirty="0" smtClean="0"/>
              <a:t>statement of </a:t>
            </a:r>
            <a:r>
              <a:rPr lang="en-US" dirty="0"/>
              <a:t>values with official </a:t>
            </a:r>
            <a:r>
              <a:rPr lang="en-US" dirty="0" smtClean="0"/>
              <a:t>standards of </a:t>
            </a:r>
            <a:r>
              <a:rPr lang="en-US" dirty="0"/>
              <a:t>employee behavior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ethical </a:t>
            </a:r>
            <a:r>
              <a:rPr lang="en-US" dirty="0" smtClean="0">
                <a:solidFill>
                  <a:srgbClr val="FF6600"/>
                </a:solidFill>
              </a:rPr>
              <a:t>relativism - </a:t>
            </a:r>
            <a:r>
              <a:rPr lang="en-US" dirty="0" smtClean="0"/>
              <a:t>situation where </a:t>
            </a:r>
            <a:r>
              <a:rPr lang="en-US" dirty="0"/>
              <a:t>ethical standards </a:t>
            </a:r>
            <a:r>
              <a:rPr lang="en-US" dirty="0" smtClean="0"/>
              <a:t>are believed </a:t>
            </a:r>
            <a:r>
              <a:rPr lang="en-US" dirty="0"/>
              <a:t>to be subject </a:t>
            </a:r>
            <a:r>
              <a:rPr lang="en-US" dirty="0" smtClean="0"/>
              <a:t>to interpretation.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ethical </a:t>
            </a:r>
            <a:r>
              <a:rPr lang="en-US" dirty="0" smtClean="0">
                <a:solidFill>
                  <a:srgbClr val="FF6600"/>
                </a:solidFill>
              </a:rPr>
              <a:t>dilemma - </a:t>
            </a:r>
            <a:r>
              <a:rPr lang="en-US" dirty="0"/>
              <a:t>a </a:t>
            </a:r>
            <a:r>
              <a:rPr lang="en-US" dirty="0" smtClean="0"/>
              <a:t>circumstance in </a:t>
            </a:r>
            <a:r>
              <a:rPr lang="en-US" dirty="0"/>
              <a:t>which there is a </a:t>
            </a:r>
            <a:r>
              <a:rPr lang="en-US" dirty="0" smtClean="0"/>
              <a:t>conflict of </a:t>
            </a:r>
            <a:r>
              <a:rPr lang="en-US" dirty="0"/>
              <a:t>ethical values, </a:t>
            </a:r>
            <a:r>
              <a:rPr lang="en-US" dirty="0" smtClean="0"/>
              <a:t>which thus </a:t>
            </a:r>
            <a:r>
              <a:rPr lang="en-US" dirty="0"/>
              <a:t>muddies decision making.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7639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Establishing Ethical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46482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655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Corporate Ethical Scandals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791200"/>
          </a:xfrm>
        </p:spPr>
        <p:txBody>
          <a:bodyPr>
            <a:normAutofit/>
          </a:bodyPr>
          <a:lstStyle/>
          <a:p>
            <a:r>
              <a:rPr lang="en-US" dirty="0"/>
              <a:t>The issue of business ethics exploded in 2002 when several large </a:t>
            </a:r>
            <a:r>
              <a:rPr lang="en-US" dirty="0" smtClean="0"/>
              <a:t>corporations were </a:t>
            </a:r>
            <a:r>
              <a:rPr lang="en-US" dirty="0"/>
              <a:t>found to have published inaccurate financial statements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Top executives at Enron, WorldCom-MCI, Tyco, Global Crossing, </a:t>
            </a:r>
            <a:r>
              <a:rPr lang="en-US" dirty="0" smtClean="0"/>
              <a:t>and other </a:t>
            </a:r>
            <a:r>
              <a:rPr lang="en-US" dirty="0"/>
              <a:t>well-known firms had inflated corporate earnings so that they </a:t>
            </a:r>
            <a:r>
              <a:rPr lang="en-US" dirty="0" smtClean="0"/>
              <a:t>would receive </a:t>
            </a:r>
            <a:r>
              <a:rPr lang="en-US" dirty="0"/>
              <a:t>huge bonuses, while misleading shareholders and employees</a:t>
            </a:r>
            <a:r>
              <a:rPr lang="en-US" dirty="0" smtClean="0"/>
              <a:t>.</a:t>
            </a:r>
          </a:p>
          <a:p>
            <a:r>
              <a:rPr lang="en-US" dirty="0"/>
              <a:t>Enron collapsed and thousands of employees lost their jobs and </a:t>
            </a:r>
            <a:r>
              <a:rPr lang="en-US" dirty="0" smtClean="0"/>
              <a:t>saw their </a:t>
            </a:r>
            <a:r>
              <a:rPr lang="en-US" dirty="0"/>
              <a:t>pensions reduced to nothing; Tyco was split into four different companies</a:t>
            </a:r>
            <a:r>
              <a:rPr lang="en-US" dirty="0" smtClean="0"/>
              <a:t>.</a:t>
            </a:r>
          </a:p>
          <a:p>
            <a:endParaRPr lang="en-US" sz="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51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Corporate Ethical Scandals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65237"/>
            <a:ext cx="4343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corporate </a:t>
            </a:r>
            <a:r>
              <a:rPr lang="en-US" dirty="0" smtClean="0">
                <a:solidFill>
                  <a:srgbClr val="FF6600"/>
                </a:solidFill>
              </a:rPr>
              <a:t>governance - </a:t>
            </a:r>
            <a:r>
              <a:rPr lang="en-US" dirty="0" smtClean="0"/>
              <a:t>rules </a:t>
            </a:r>
            <a:r>
              <a:rPr lang="en-US" dirty="0"/>
              <a:t>and safeguards to </a:t>
            </a:r>
            <a:r>
              <a:rPr lang="en-US" dirty="0" smtClean="0"/>
              <a:t>ensure that </a:t>
            </a:r>
            <a:r>
              <a:rPr lang="en-US" dirty="0"/>
              <a:t>executives behave </a:t>
            </a:r>
            <a:r>
              <a:rPr lang="en-US" dirty="0" smtClean="0"/>
              <a:t>legally and </a:t>
            </a:r>
            <a:r>
              <a:rPr lang="en-US" dirty="0"/>
              <a:t>ethically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tax </a:t>
            </a:r>
            <a:r>
              <a:rPr lang="en-US" dirty="0" smtClean="0">
                <a:solidFill>
                  <a:srgbClr val="FF6600"/>
                </a:solidFill>
              </a:rPr>
              <a:t>evasion - </a:t>
            </a:r>
            <a:r>
              <a:rPr lang="en-US" dirty="0"/>
              <a:t>the </a:t>
            </a:r>
            <a:r>
              <a:rPr lang="en-US" dirty="0" smtClean="0"/>
              <a:t>deliberate voidance </a:t>
            </a:r>
            <a:r>
              <a:rPr lang="en-US" dirty="0"/>
              <a:t>of an obligation </a:t>
            </a:r>
            <a:r>
              <a:rPr lang="en-US" dirty="0" smtClean="0"/>
              <a:t>to pay </a:t>
            </a:r>
            <a:r>
              <a:rPr lang="en-US" dirty="0"/>
              <a:t>taxes; may lead to </a:t>
            </a:r>
            <a:r>
              <a:rPr lang="en-US" dirty="0" smtClean="0"/>
              <a:t>penalties or imprisonment.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advisory board or </a:t>
            </a:r>
            <a:r>
              <a:rPr lang="en-US" dirty="0" smtClean="0">
                <a:solidFill>
                  <a:srgbClr val="FF6600"/>
                </a:solidFill>
              </a:rPr>
              <a:t>council - </a:t>
            </a:r>
            <a:r>
              <a:rPr lang="en-US" dirty="0" smtClean="0"/>
              <a:t>a </a:t>
            </a:r>
            <a:r>
              <a:rPr lang="en-US" dirty="0"/>
              <a:t>group that provides </a:t>
            </a:r>
            <a:r>
              <a:rPr lang="en-US" dirty="0" smtClean="0"/>
              <a:t>advice and </a:t>
            </a:r>
            <a:r>
              <a:rPr lang="en-US" dirty="0"/>
              <a:t>counsel, but does not </a:t>
            </a:r>
            <a:r>
              <a:rPr lang="en-US" dirty="0" smtClean="0"/>
              <a:t>have the </a:t>
            </a:r>
            <a:r>
              <a:rPr lang="en-US" dirty="0"/>
              <a:t>responsibilities of a </a:t>
            </a:r>
            <a:r>
              <a:rPr lang="en-US" dirty="0" smtClean="0"/>
              <a:t>board of </a:t>
            </a:r>
            <a:r>
              <a:rPr lang="en-US" dirty="0"/>
              <a:t>directors.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1"/>
            <a:ext cx="4343400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9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Leadership Styles That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4572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your business grows, the type of leader you are will be </a:t>
            </a:r>
            <a:r>
              <a:rPr lang="en-US" dirty="0" smtClean="0"/>
              <a:t>reflected throughout </a:t>
            </a:r>
            <a:r>
              <a:rPr lang="en-US" dirty="0"/>
              <a:t>your company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Some </a:t>
            </a:r>
            <a:r>
              <a:rPr lang="en-US" dirty="0"/>
              <a:t>leadership styles are more conducive </a:t>
            </a:r>
            <a:r>
              <a:rPr lang="en-US" dirty="0" smtClean="0"/>
              <a:t>to internal </a:t>
            </a:r>
            <a:r>
              <a:rPr lang="en-US" dirty="0"/>
              <a:t>competition, whereas others foster teamwork and a </a:t>
            </a:r>
            <a:r>
              <a:rPr lang="en-US" dirty="0" smtClean="0"/>
              <a:t>collaborative environment.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Companies like Wal-Mart and Home Depot invest significant sums </a:t>
            </a:r>
            <a:r>
              <a:rPr lang="en-US" dirty="0" smtClean="0"/>
              <a:t>to create </a:t>
            </a:r>
            <a:r>
              <a:rPr lang="en-US" dirty="0"/>
              <a:t>a work environment that inspires and motivates their employees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924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30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b="1" dirty="0"/>
              <a:t>Corporate Ethical Scandals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Even early in </a:t>
            </a:r>
            <a:r>
              <a:rPr lang="en-US" dirty="0" smtClean="0"/>
              <a:t>developing your </a:t>
            </a:r>
            <a:r>
              <a:rPr lang="en-US" dirty="0"/>
              <a:t>business, think about how you will guarantee that your </a:t>
            </a:r>
            <a:r>
              <a:rPr lang="en-US" dirty="0" smtClean="0"/>
              <a:t>company remains </a:t>
            </a:r>
            <a:r>
              <a:rPr lang="en-US" dirty="0"/>
              <a:t>both ethical and legal as it </a:t>
            </a:r>
            <a:r>
              <a:rPr lang="en-US" dirty="0" smtClean="0"/>
              <a:t>grows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768299"/>
              </p:ext>
            </p:extLst>
          </p:nvPr>
        </p:nvGraphicFramePr>
        <p:xfrm>
          <a:off x="1524000" y="2133600"/>
          <a:ext cx="7010400" cy="4191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0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Doing the Right Thing in </a:t>
            </a:r>
            <a:r>
              <a:rPr lang="en-US" b="1" dirty="0" smtClean="0"/>
              <a:t>Addition to </a:t>
            </a:r>
            <a:r>
              <a:rPr lang="en-US" b="1" dirty="0"/>
              <a:t>Doing Things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>
            <a:normAutofit/>
          </a:bodyPr>
          <a:lstStyle/>
          <a:p>
            <a:r>
              <a:rPr lang="en-US" dirty="0"/>
              <a:t>As a business, ethical practices involve doing the right things and doing </a:t>
            </a:r>
            <a:r>
              <a:rPr lang="en-US" dirty="0" smtClean="0"/>
              <a:t>them ethically.</a:t>
            </a:r>
          </a:p>
          <a:p>
            <a:endParaRPr lang="en-US" sz="500" dirty="0" smtClean="0"/>
          </a:p>
          <a:p>
            <a:r>
              <a:rPr lang="en-US" dirty="0"/>
              <a:t>Profit maximization is one of the most common challenges to </a:t>
            </a:r>
            <a:r>
              <a:rPr lang="en-US" dirty="0" smtClean="0"/>
              <a:t>ethical behavior.</a:t>
            </a:r>
          </a:p>
          <a:p>
            <a:endParaRPr lang="en-US" sz="500" dirty="0" smtClean="0"/>
          </a:p>
          <a:p>
            <a:r>
              <a:rPr lang="en-US" dirty="0"/>
              <a:t>A </a:t>
            </a:r>
            <a:r>
              <a:rPr lang="en-US" dirty="0" smtClean="0"/>
              <a:t>clearly defined </a:t>
            </a:r>
            <a:r>
              <a:rPr lang="en-US" dirty="0"/>
              <a:t>and commonly shared code of ethics and business conduct can </a:t>
            </a:r>
            <a:r>
              <a:rPr lang="en-US" dirty="0" smtClean="0"/>
              <a:t>go a </a:t>
            </a:r>
            <a:r>
              <a:rPr lang="en-US" dirty="0"/>
              <a:t>long way toward incorporating ethical decision making into strategic priorities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This will facilitate incorporating “doing the right thing” into </a:t>
            </a:r>
            <a:r>
              <a:rPr lang="en-US" dirty="0" smtClean="0"/>
              <a:t>company strategy </a:t>
            </a:r>
            <a:r>
              <a:rPr lang="en-US" dirty="0"/>
              <a:t>from the start, thereby avoiding ethical conflicts.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2996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Balancing the Needs of Owners, Customers,</a:t>
            </a:r>
            <a:br>
              <a:rPr lang="en-US" b="1" dirty="0"/>
            </a:br>
            <a:r>
              <a:rPr lang="en-US" b="1" dirty="0"/>
              <a:t>and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029200"/>
          </a:xfrm>
        </p:spPr>
        <p:txBody>
          <a:bodyPr>
            <a:normAutofit/>
          </a:bodyPr>
          <a:lstStyle/>
          <a:p>
            <a:r>
              <a:rPr lang="en-US" dirty="0"/>
              <a:t>Although it may seem simple and straightforward to retain your integrity</a:t>
            </a:r>
            <a:r>
              <a:rPr lang="en-US" dirty="0" smtClean="0"/>
              <a:t>, it </a:t>
            </a:r>
            <a:r>
              <a:rPr lang="en-US" dirty="0"/>
              <a:t>can become more complex as you add partners, customers, and </a:t>
            </a:r>
            <a:r>
              <a:rPr lang="en-US" dirty="0" smtClean="0"/>
              <a:t>employees to </a:t>
            </a:r>
            <a:r>
              <a:rPr lang="en-US" dirty="0"/>
              <a:t>the equation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What seems just, right, and fair to one person may </a:t>
            </a:r>
            <a:r>
              <a:rPr lang="en-US" dirty="0" smtClean="0"/>
              <a:t>seem unjust</a:t>
            </a:r>
            <a:r>
              <a:rPr lang="en-US" dirty="0"/>
              <a:t>, unfair, and wrong to another.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Often</a:t>
            </a:r>
            <a:r>
              <a:rPr lang="en-US" dirty="0"/>
              <a:t>, this is caused by the </a:t>
            </a:r>
            <a:r>
              <a:rPr lang="en-US" dirty="0" smtClean="0"/>
              <a:t>conflicting needs </a:t>
            </a:r>
            <a:r>
              <a:rPr lang="en-US" dirty="0"/>
              <a:t>of owners, customers, and employees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As a business owner, for example, you may have to </a:t>
            </a:r>
            <a:r>
              <a:rPr lang="en-US" dirty="0" smtClean="0"/>
              <a:t>make a </a:t>
            </a:r>
            <a:r>
              <a:rPr lang="en-US" dirty="0"/>
              <a:t>choice between paying a vendor in accordance with the credit terms, </a:t>
            </a:r>
            <a:r>
              <a:rPr lang="en-US" dirty="0" smtClean="0"/>
              <a:t>or as </a:t>
            </a:r>
            <a:r>
              <a:rPr lang="en-US" dirty="0"/>
              <a:t>otherwise promised, and having sufficient cash to cover the </a:t>
            </a:r>
            <a:r>
              <a:rPr lang="en-US" dirty="0" smtClean="0"/>
              <a:t>employee payroll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359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Responsibility and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corporate </a:t>
            </a:r>
            <a:r>
              <a:rPr lang="en-US" dirty="0" smtClean="0">
                <a:solidFill>
                  <a:srgbClr val="FF6600"/>
                </a:solidFill>
              </a:rPr>
              <a:t>social responsibility - </a:t>
            </a:r>
            <a:r>
              <a:rPr lang="en-US" dirty="0"/>
              <a:t>the </a:t>
            </a:r>
            <a:r>
              <a:rPr lang="en-US" dirty="0" smtClean="0"/>
              <a:t>ethical obligation </a:t>
            </a:r>
            <a:r>
              <a:rPr lang="en-US" dirty="0"/>
              <a:t>of a company </a:t>
            </a:r>
            <a:r>
              <a:rPr lang="en-US" dirty="0" smtClean="0"/>
              <a:t>to its </a:t>
            </a:r>
            <a:r>
              <a:rPr lang="en-US" dirty="0"/>
              <a:t>community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social </a:t>
            </a:r>
            <a:r>
              <a:rPr lang="en-US" dirty="0" smtClean="0">
                <a:solidFill>
                  <a:srgbClr val="FF6600"/>
                </a:solidFill>
              </a:rPr>
              <a:t>entrepreneurship - </a:t>
            </a:r>
            <a:r>
              <a:rPr lang="en-US" dirty="0" smtClean="0"/>
              <a:t>the </a:t>
            </a:r>
            <a:r>
              <a:rPr lang="en-US" dirty="0"/>
              <a:t>sale of products </a:t>
            </a:r>
            <a:r>
              <a:rPr lang="en-US" dirty="0" smtClean="0"/>
              <a:t>or services </a:t>
            </a:r>
            <a:r>
              <a:rPr lang="en-US" dirty="0"/>
              <a:t>on a for-profit </a:t>
            </a:r>
            <a:r>
              <a:rPr lang="en-US" dirty="0" smtClean="0"/>
              <a:t>basis to </a:t>
            </a:r>
            <a:r>
              <a:rPr lang="en-US" dirty="0"/>
              <a:t>benefit a social purpose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in-kind </a:t>
            </a:r>
            <a:r>
              <a:rPr lang="en-US" dirty="0" smtClean="0">
                <a:solidFill>
                  <a:srgbClr val="FF6600"/>
                </a:solidFill>
              </a:rPr>
              <a:t>donation - </a:t>
            </a:r>
            <a:r>
              <a:rPr lang="en-US" dirty="0"/>
              <a:t>a </a:t>
            </a:r>
            <a:r>
              <a:rPr lang="en-US" dirty="0" smtClean="0"/>
              <a:t>contribution of </a:t>
            </a:r>
            <a:r>
              <a:rPr lang="en-US" dirty="0"/>
              <a:t>products or </a:t>
            </a:r>
            <a:r>
              <a:rPr lang="en-US" dirty="0" smtClean="0"/>
              <a:t>services that </a:t>
            </a:r>
            <a:r>
              <a:rPr lang="en-US" dirty="0"/>
              <a:t>may include time </a:t>
            </a:r>
            <a:r>
              <a:rPr lang="en-US" dirty="0" smtClean="0"/>
              <a:t>or goods</a:t>
            </a:r>
            <a:r>
              <a:rPr lang="en-US" dirty="0"/>
              <a:t>, rather than cash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Companies exhibit their commitment to the communities they </a:t>
            </a:r>
            <a:r>
              <a:rPr lang="en-US" dirty="0" smtClean="0"/>
              <a:t>serve through </a:t>
            </a:r>
            <a:r>
              <a:rPr lang="en-US" dirty="0"/>
              <a:t>a variety of means and with varying motivations.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4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Leading with Integrity and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525963"/>
          </a:xfrm>
        </p:spPr>
        <p:txBody>
          <a:bodyPr/>
          <a:lstStyle/>
          <a:p>
            <a:r>
              <a:rPr lang="en-US" dirty="0"/>
              <a:t>Leading by example is the best way to command the attention and </a:t>
            </a:r>
            <a:r>
              <a:rPr lang="en-US" dirty="0" smtClean="0"/>
              <a:t>respect of </a:t>
            </a:r>
            <a:r>
              <a:rPr lang="en-US" dirty="0"/>
              <a:t>others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you refuse to accept inferior goods, your employees will, too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If you give voice and form to company values and demonstrate integrity</a:t>
            </a:r>
            <a:r>
              <a:rPr lang="en-US" dirty="0" smtClean="0"/>
              <a:t>, the </a:t>
            </a:r>
            <a:r>
              <a:rPr lang="en-US" dirty="0"/>
              <a:t>workplace will become and remain a community of stakeholders </a:t>
            </a:r>
            <a:r>
              <a:rPr lang="en-US" dirty="0" smtClean="0"/>
              <a:t>that values </a:t>
            </a:r>
            <a:r>
              <a:rPr lang="en-US" dirty="0"/>
              <a:t>integrity, honesty, and open communication.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9336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Encourage Your Employees to Be Socially Responsible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ustainable -</a:t>
            </a:r>
            <a:r>
              <a:rPr lang="en-US" b="1" dirty="0" smtClean="0"/>
              <a:t> </a:t>
            </a:r>
            <a:r>
              <a:rPr lang="en-US" dirty="0"/>
              <a:t>referring </a:t>
            </a:r>
            <a:r>
              <a:rPr lang="en-US" dirty="0" smtClean="0"/>
              <a:t>to a </a:t>
            </a:r>
            <a:r>
              <a:rPr lang="en-US" dirty="0"/>
              <a:t>scenario in which </a:t>
            </a:r>
            <a:r>
              <a:rPr lang="en-US" dirty="0" smtClean="0"/>
              <a:t>current needs </a:t>
            </a:r>
            <a:r>
              <a:rPr lang="en-US" dirty="0"/>
              <a:t>are met while </a:t>
            </a:r>
            <a:r>
              <a:rPr lang="en-US" dirty="0" smtClean="0"/>
              <a:t>preserving future resources.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As you have read, early in the twentieth century, Madam C. J. Walker </a:t>
            </a:r>
            <a:r>
              <a:rPr lang="en-US" dirty="0" smtClean="0"/>
              <a:t>motivated her </a:t>
            </a:r>
            <a:r>
              <a:rPr lang="en-US" dirty="0"/>
              <a:t>employees by encouraging them to get involved in helping </a:t>
            </a:r>
            <a:r>
              <a:rPr lang="en-US" dirty="0" smtClean="0"/>
              <a:t>their communities</a:t>
            </a:r>
            <a:r>
              <a:rPr lang="en-US" dirty="0"/>
              <a:t>, and in the process she became the first </a:t>
            </a:r>
            <a:r>
              <a:rPr lang="en-US" dirty="0" smtClean="0"/>
              <a:t>African-American millionaire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Entrepreneurs </a:t>
            </a:r>
            <a:r>
              <a:rPr lang="en-US" dirty="0"/>
              <a:t>can use their businesses to contribute to </a:t>
            </a:r>
            <a:r>
              <a:rPr lang="en-US" dirty="0" smtClean="0"/>
              <a:t>society in </a:t>
            </a:r>
            <a:r>
              <a:rPr lang="en-US" dirty="0"/>
              <a:t>many ways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By running your company in a way </a:t>
            </a:r>
            <a:r>
              <a:rPr lang="en-US" dirty="0" smtClean="0"/>
              <a:t>that is </a:t>
            </a:r>
            <a:r>
              <a:rPr lang="en-US" dirty="0"/>
              <a:t>consistent with your ethics and core values, you will develop a </a:t>
            </a:r>
            <a:r>
              <a:rPr lang="en-US" dirty="0" smtClean="0"/>
              <a:t>socially responsible </a:t>
            </a:r>
            <a:r>
              <a:rPr lang="en-US" dirty="0"/>
              <a:t>business.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5858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3657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r>
              <a:rPr lang="en-US" sz="2000" dirty="0" smtClean="0"/>
              <a:t>recycling </a:t>
            </a:r>
            <a:r>
              <a:rPr lang="en-US" sz="2000" dirty="0"/>
              <a:t>paper, glass, and plastic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donating </a:t>
            </a:r>
            <a:r>
              <a:rPr lang="en-US" sz="2000" dirty="0"/>
              <a:t>a portion of your profits to a charity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refusing </a:t>
            </a:r>
            <a:r>
              <a:rPr lang="en-US" sz="2000" dirty="0"/>
              <a:t>to use animal testing on products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offering </a:t>
            </a:r>
            <a:r>
              <a:rPr lang="en-US" sz="2000" dirty="0"/>
              <a:t>employees incentives to volunteer in the community; </a:t>
            </a:r>
            <a:r>
              <a:rPr lang="en-US" sz="2000" dirty="0" smtClean="0"/>
              <a:t>and</a:t>
            </a:r>
          </a:p>
          <a:p>
            <a:endParaRPr lang="en-US" sz="500" dirty="0"/>
          </a:p>
          <a:p>
            <a:r>
              <a:rPr lang="en-US" sz="2000" dirty="0" smtClean="0"/>
              <a:t>establishing </a:t>
            </a:r>
            <a:r>
              <a:rPr lang="en-US" sz="2000" dirty="0"/>
              <a:t>a safe and healthy workplace.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65729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Ways to make your business socially responsible include: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Encourage Your Employees to Be Socially Responsible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4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04800"/>
            <a:ext cx="8229600" cy="1143000"/>
          </a:xfrm>
        </p:spPr>
        <p:txBody>
          <a:bodyPr/>
          <a:lstStyle/>
          <a:p>
            <a:r>
              <a:rPr lang="en-US" b="1" dirty="0"/>
              <a:t>Leadership Styles That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researcher Daniel Goleman, the </a:t>
            </a:r>
            <a:r>
              <a:rPr lang="en-US" dirty="0" smtClean="0"/>
              <a:t>principal styles </a:t>
            </a:r>
            <a:r>
              <a:rPr lang="en-US" dirty="0"/>
              <a:t>and their advantages and drawbacks </a:t>
            </a:r>
            <a:r>
              <a:rPr lang="en-US" dirty="0" smtClean="0"/>
              <a:t>are: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0367305"/>
              </p:ext>
            </p:extLst>
          </p:nvPr>
        </p:nvGraphicFramePr>
        <p:xfrm>
          <a:off x="685800" y="1371600"/>
          <a:ext cx="73152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2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Entrepreneurs Pay Themselves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hire employees, figure out how to pay your first </a:t>
            </a:r>
            <a:r>
              <a:rPr lang="en-US" dirty="0" smtClean="0"/>
              <a:t>employee—yourself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Once </a:t>
            </a:r>
            <a:r>
              <a:rPr lang="en-US" dirty="0"/>
              <a:t>your business is breaking even, decide how you will </a:t>
            </a:r>
            <a:r>
              <a:rPr lang="en-US" dirty="0" smtClean="0"/>
              <a:t>distribute the </a:t>
            </a:r>
            <a:r>
              <a:rPr lang="en-US" dirty="0"/>
              <a:t>profit on a cash-available basis.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decision you make </a:t>
            </a:r>
            <a:r>
              <a:rPr lang="en-US" dirty="0" smtClean="0"/>
              <a:t>will affect </a:t>
            </a:r>
            <a:r>
              <a:rPr lang="en-US" dirty="0"/>
              <a:t>your financial record keeping and your taxes, so think it through.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4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How Entrepreneurs Pay Themselves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/>
              <a:t>The choices </a:t>
            </a:r>
            <a:r>
              <a:rPr lang="en-US" dirty="0" smtClean="0"/>
              <a:t>are: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2449906"/>
              </p:ext>
            </p:extLst>
          </p:nvPr>
        </p:nvGraphicFramePr>
        <p:xfrm>
          <a:off x="1295400" y="914400"/>
          <a:ext cx="7162800" cy="5410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0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 Your Time Wisely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181600"/>
          </a:xfrm>
        </p:spPr>
        <p:txBody>
          <a:bodyPr>
            <a:normAutofit/>
          </a:bodyPr>
          <a:lstStyle/>
          <a:p>
            <a:r>
              <a:rPr lang="en-US" dirty="0"/>
              <a:t>Leaders learn how to manage their time, so that they can accomplish </a:t>
            </a:r>
            <a:r>
              <a:rPr lang="en-US" dirty="0" smtClean="0"/>
              <a:t>more with </a:t>
            </a:r>
            <a:r>
              <a:rPr lang="en-US" dirty="0"/>
              <a:t>less.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One </a:t>
            </a:r>
            <a:r>
              <a:rPr lang="en-US" dirty="0"/>
              <a:t>of the most important things you can do is to learn how </a:t>
            </a:r>
            <a:r>
              <a:rPr lang="en-US" dirty="0" smtClean="0"/>
              <a:t>to manage </a:t>
            </a:r>
            <a:r>
              <a:rPr lang="en-US" dirty="0"/>
              <a:t>your time efficiently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Getting </a:t>
            </a:r>
            <a:r>
              <a:rPr lang="en-US" dirty="0"/>
              <a:t>more done in less time can </a:t>
            </a:r>
            <a:r>
              <a:rPr lang="en-US" dirty="0" smtClean="0"/>
              <a:t>contribute to </a:t>
            </a:r>
            <a:r>
              <a:rPr lang="en-US" dirty="0"/>
              <a:t>success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Time-management </a:t>
            </a:r>
            <a:r>
              <a:rPr lang="en-US" dirty="0" smtClean="0"/>
              <a:t>issues are </a:t>
            </a:r>
            <a:r>
              <a:rPr lang="en-US" dirty="0"/>
              <a:t>also more difficult for leaders who cannot let go of decision </a:t>
            </a:r>
            <a:r>
              <a:rPr lang="en-US" dirty="0" smtClean="0"/>
              <a:t>making and </a:t>
            </a:r>
            <a:r>
              <a:rPr lang="en-US" dirty="0"/>
              <a:t>involvement in every aspect of the company, even when they </a:t>
            </a:r>
            <a:r>
              <a:rPr lang="en-US" dirty="0" smtClean="0"/>
              <a:t>should delegate </a:t>
            </a:r>
            <a:r>
              <a:rPr lang="en-US" dirty="0"/>
              <a:t>responsibilities.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4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/>
              <a:t>Manage Your Time Wisely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tips </a:t>
            </a:r>
            <a:r>
              <a:rPr lang="en-US" dirty="0"/>
              <a:t>that can assist in increasing such effectiveness include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Prioritize. Know what is important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Set </a:t>
            </a:r>
            <a:r>
              <a:rPr lang="en-US" dirty="0"/>
              <a:t>realistic daily goals, allowing for customer contact, meetings, </a:t>
            </a:r>
            <a:r>
              <a:rPr lang="en-US" dirty="0" smtClean="0"/>
              <a:t>and some </a:t>
            </a:r>
            <a:r>
              <a:rPr lang="en-US" dirty="0"/>
              <a:t>flexibility for surprises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smtClean="0"/>
              <a:t>Don’t </a:t>
            </a:r>
            <a:r>
              <a:rPr lang="en-US" dirty="0"/>
              <a:t>spend too much time on e-mail. It is easy to become </a:t>
            </a:r>
            <a:r>
              <a:rPr lang="en-US" dirty="0" smtClean="0"/>
              <a:t>distracted by </a:t>
            </a:r>
            <a:r>
              <a:rPr lang="en-US" dirty="0"/>
              <a:t>nonessential correspondence.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Avoid </a:t>
            </a:r>
            <a:r>
              <a:rPr lang="en-US" dirty="0"/>
              <a:t>letting your attention get caught up in portable </a:t>
            </a:r>
            <a:r>
              <a:rPr lang="en-US" dirty="0" smtClean="0"/>
              <a:t>electronic devices.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11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8487</TotalTime>
  <Words>3598</Words>
  <Application>Microsoft Macintosh PowerPoint</Application>
  <PresentationFormat>On-screen Show (4:3)</PresentationFormat>
  <Paragraphs>424</Paragraphs>
  <Slides>47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Chapter 13  Management, Leadership, &amp; Ethical Practices</vt:lpstr>
      <vt:lpstr>Chapter Learning Objectives</vt:lpstr>
      <vt:lpstr>The Entrepreneur as Leader</vt:lpstr>
      <vt:lpstr>Leadership Styles That Work</vt:lpstr>
      <vt:lpstr>Leadership Styles That Work</vt:lpstr>
      <vt:lpstr>How Entrepreneurs Pay Themselves</vt:lpstr>
      <vt:lpstr>How Entrepreneurs Pay Themselves</vt:lpstr>
      <vt:lpstr>Manage Your Time Wisely</vt:lpstr>
      <vt:lpstr>Manage Your Time Wisely</vt:lpstr>
      <vt:lpstr>Manage Your Time Wisely</vt:lpstr>
      <vt:lpstr>Business Management: Building a Team</vt:lpstr>
      <vt:lpstr>What Do Managers Do?</vt:lpstr>
      <vt:lpstr>What Do Managers Do?</vt:lpstr>
      <vt:lpstr>Adding Employees to Your Business</vt:lpstr>
      <vt:lpstr>Adding Employees to Your Business</vt:lpstr>
      <vt:lpstr>Adding Employees to Your Business</vt:lpstr>
      <vt:lpstr>Adding Employees to Your Business</vt:lpstr>
      <vt:lpstr>Adding Employees to Your Business</vt:lpstr>
      <vt:lpstr>Growing Your Team</vt:lpstr>
      <vt:lpstr>Growing Your Team</vt:lpstr>
      <vt:lpstr>Creating and Managing Organizational Culture</vt:lpstr>
      <vt:lpstr>Determining Organizational Structure</vt:lpstr>
      <vt:lpstr>Determining Organizational Structure</vt:lpstr>
      <vt:lpstr>Determining Organizational Structure</vt:lpstr>
      <vt:lpstr>Getting the Best Out of Your Employees</vt:lpstr>
      <vt:lpstr>Getting the Best Out of Your Employees</vt:lpstr>
      <vt:lpstr>Getting the Best Out of Your Employees</vt:lpstr>
      <vt:lpstr>Human Resources Fundamentals</vt:lpstr>
      <vt:lpstr>Human Resources Fundamentals</vt:lpstr>
      <vt:lpstr>Human Resources Fundamentals</vt:lpstr>
      <vt:lpstr>Performance Management</vt:lpstr>
      <vt:lpstr>Firing and Laying Off Employees</vt:lpstr>
      <vt:lpstr>Firing and Laying Off Employees</vt:lpstr>
      <vt:lpstr>Ethical Leadership and Ethical Organizations</vt:lpstr>
      <vt:lpstr>An Ethical Perspective</vt:lpstr>
      <vt:lpstr>Establishing Ethical Standards</vt:lpstr>
      <vt:lpstr>Establishing Ethical Standards</vt:lpstr>
      <vt:lpstr>Corporate Ethical Scandals</vt:lpstr>
      <vt:lpstr>Corporate Ethical Scandals</vt:lpstr>
      <vt:lpstr>Corporate Ethical Scandals</vt:lpstr>
      <vt:lpstr>Doing the Right Thing in Addition to Doing Things Right</vt:lpstr>
      <vt:lpstr>Balancing the Needs of Owners, Customers, and Employees</vt:lpstr>
      <vt:lpstr>Social Responsibility and Ethics</vt:lpstr>
      <vt:lpstr>Leading with Integrity and Examples</vt:lpstr>
      <vt:lpstr>Encourage Your Employees to Be Socially Responsible</vt:lpstr>
      <vt:lpstr>Encourage Your Employees to Be Socially Responsible</vt:lpstr>
      <vt:lpstr>Slide 47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747</cp:revision>
  <dcterms:created xsi:type="dcterms:W3CDTF">2014-09-30T16:45:03Z</dcterms:created>
  <dcterms:modified xsi:type="dcterms:W3CDTF">2014-09-30T16:49:31Z</dcterms:modified>
</cp:coreProperties>
</file>