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4" r:id="rId2"/>
  </p:sldMasterIdLst>
  <p:notesMasterIdLst>
    <p:notesMasterId r:id="rId17"/>
  </p:notesMasterIdLst>
  <p:handoutMasterIdLst>
    <p:handoutMasterId r:id="rId18"/>
  </p:handoutMasterIdLst>
  <p:sldIdLst>
    <p:sldId id="646" r:id="rId3"/>
    <p:sldId id="648" r:id="rId4"/>
    <p:sldId id="647" r:id="rId5"/>
    <p:sldId id="649" r:id="rId6"/>
    <p:sldId id="650" r:id="rId7"/>
    <p:sldId id="651" r:id="rId8"/>
    <p:sldId id="652" r:id="rId9"/>
    <p:sldId id="653" r:id="rId10"/>
    <p:sldId id="654" r:id="rId11"/>
    <p:sldId id="655" r:id="rId12"/>
    <p:sldId id="656" r:id="rId13"/>
    <p:sldId id="657" r:id="rId14"/>
    <p:sldId id="658" r:id="rId15"/>
    <p:sldId id="659" r:id="rId16"/>
  </p:sldIdLst>
  <p:sldSz cx="9144000" cy="6858000" type="screen4x3"/>
  <p:notesSz cx="6858000" cy="9144000"/>
  <p:defaultTextStyle>
    <a:defPPr>
      <a:defRPr lang="de-AT"/>
    </a:defPPr>
    <a:lvl1pPr algn="l" rtl="0" fontAlgn="base">
      <a:spcBef>
        <a:spcPct val="0"/>
      </a:spcBef>
      <a:spcAft>
        <a:spcPct val="0"/>
      </a:spcAft>
      <a:defRPr kumimoji="1" sz="4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4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4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4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4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4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4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4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4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60093"/>
    <a:srgbClr val="FF3399"/>
    <a:srgbClr val="CC0099"/>
    <a:srgbClr val="0B2FC7"/>
    <a:srgbClr val="FA1A02"/>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7" autoAdjust="0"/>
    <p:restoredTop sz="97710" autoAdjust="0"/>
  </p:normalViewPr>
  <p:slideViewPr>
    <p:cSldViewPr>
      <p:cViewPr varScale="1">
        <p:scale>
          <a:sx n="108" d="100"/>
          <a:sy n="108" d="100"/>
        </p:scale>
        <p:origin x="13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8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Times New Roman" panose="02020603050405020304" pitchFamily="18" charset="0"/>
              </a:defRPr>
            </a:lvl1pPr>
          </a:lstStyle>
          <a:p>
            <a:endParaRPr lang="en-US" altLang="zh-TW"/>
          </a:p>
        </p:txBody>
      </p:sp>
      <p:sp>
        <p:nvSpPr>
          <p:cNvPr id="568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Times New Roman" panose="02020603050405020304" pitchFamily="18" charset="0"/>
              </a:defRPr>
            </a:lvl1pPr>
          </a:lstStyle>
          <a:p>
            <a:endParaRPr lang="en-US" altLang="zh-TW"/>
          </a:p>
        </p:txBody>
      </p:sp>
      <p:sp>
        <p:nvSpPr>
          <p:cNvPr id="568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Times New Roman" panose="02020603050405020304" pitchFamily="18" charset="0"/>
              </a:defRPr>
            </a:lvl1pPr>
          </a:lstStyle>
          <a:p>
            <a:endParaRPr lang="en-US" altLang="zh-TW"/>
          </a:p>
        </p:txBody>
      </p:sp>
      <p:sp>
        <p:nvSpPr>
          <p:cNvPr id="568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Times New Roman" panose="02020603050405020304" pitchFamily="18" charset="0"/>
              </a:defRPr>
            </a:lvl1pPr>
          </a:lstStyle>
          <a:p>
            <a:fld id="{FB19F134-26D6-420E-8160-5A0EB49E2A9F}" type="slidenum">
              <a:rPr lang="zh-TW" altLang="en-US"/>
              <a:pPr/>
              <a:t>‹#›</a:t>
            </a:fld>
            <a:endParaRPr lang="en-US" altLang="zh-TW"/>
          </a:p>
        </p:txBody>
      </p:sp>
    </p:spTree>
    <p:extLst>
      <p:ext uri="{BB962C8B-B14F-4D97-AF65-F5344CB8AC3E}">
        <p14:creationId xmlns:p14="http://schemas.microsoft.com/office/powerpoint/2010/main" val="605574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Times New Roman" panose="02020603050405020304" pitchFamily="18" charset="0"/>
              </a:defRPr>
            </a:lvl1pPr>
          </a:lstStyle>
          <a:p>
            <a:endParaRPr lang="en-US" altLang="en-US"/>
          </a:p>
        </p:txBody>
      </p:sp>
      <p:sp>
        <p:nvSpPr>
          <p:cNvPr id="155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Times New Roman" panose="02020603050405020304" pitchFamily="18" charset="0"/>
              </a:defRPr>
            </a:lvl1pPr>
          </a:lstStyle>
          <a:p>
            <a:endParaRPr lang="en-US" altLang="en-US"/>
          </a:p>
        </p:txBody>
      </p:sp>
      <p:sp>
        <p:nvSpPr>
          <p:cNvPr id="155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5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5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Times New Roman" panose="02020603050405020304" pitchFamily="18" charset="0"/>
              </a:defRPr>
            </a:lvl1pPr>
          </a:lstStyle>
          <a:p>
            <a:endParaRPr lang="en-US" altLang="en-US"/>
          </a:p>
        </p:txBody>
      </p:sp>
      <p:sp>
        <p:nvSpPr>
          <p:cNvPr id="155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Times New Roman" panose="02020603050405020304" pitchFamily="18" charset="0"/>
              </a:defRPr>
            </a:lvl1pPr>
          </a:lstStyle>
          <a:p>
            <a:fld id="{C73D8C0F-53EF-4D7E-A509-DEB31393EA27}" type="slidenum">
              <a:rPr lang="en-US" altLang="en-US"/>
              <a:pPr/>
              <a:t>‹#›</a:t>
            </a:fld>
            <a:endParaRPr lang="en-US" altLang="en-US"/>
          </a:p>
        </p:txBody>
      </p:sp>
    </p:spTree>
    <p:extLst>
      <p:ext uri="{BB962C8B-B14F-4D97-AF65-F5344CB8AC3E}">
        <p14:creationId xmlns:p14="http://schemas.microsoft.com/office/powerpoint/2010/main" val="278944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4213"/>
            <a:ext cx="4572000"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en-US" smtClean="0"/>
          </a:p>
        </p:txBody>
      </p:sp>
      <p:sp>
        <p:nvSpPr>
          <p:cNvPr id="1638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821" indent="-285701">
              <a:defRPr sz="1600">
                <a:solidFill>
                  <a:schemeClr val="tx1"/>
                </a:solidFill>
                <a:latin typeface="Arial" panose="020B0604020202020204" pitchFamily="34" charset="0"/>
                <a:ea typeface="ＭＳ Ｐゴシック" panose="020B0600070205080204" pitchFamily="34" charset="-128"/>
              </a:defRPr>
            </a:lvl2pPr>
            <a:lvl3pPr marL="1142800" indent="-228560">
              <a:defRPr sz="1600">
                <a:solidFill>
                  <a:schemeClr val="tx1"/>
                </a:solidFill>
                <a:latin typeface="Arial" panose="020B0604020202020204" pitchFamily="34" charset="0"/>
                <a:ea typeface="ＭＳ Ｐゴシック" panose="020B0600070205080204" pitchFamily="34" charset="-128"/>
              </a:defRPr>
            </a:lvl3pPr>
            <a:lvl4pPr marL="1599921" indent="-228560">
              <a:defRPr sz="1600">
                <a:solidFill>
                  <a:schemeClr val="tx1"/>
                </a:solidFill>
                <a:latin typeface="Arial" panose="020B0604020202020204" pitchFamily="34" charset="0"/>
                <a:ea typeface="ＭＳ Ｐゴシック" panose="020B0600070205080204" pitchFamily="34" charset="-128"/>
              </a:defRPr>
            </a:lvl4pPr>
            <a:lvl5pPr marL="2057041" indent="-228560">
              <a:defRPr sz="1600">
                <a:solidFill>
                  <a:schemeClr val="tx1"/>
                </a:solidFill>
                <a:latin typeface="Arial" panose="020B0604020202020204" pitchFamily="34" charset="0"/>
                <a:ea typeface="ＭＳ Ｐゴシック" panose="020B0600070205080204" pitchFamily="34" charset="-128"/>
              </a:defRPr>
            </a:lvl5pPr>
            <a:lvl6pPr marL="251416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28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840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552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8348C6F-2564-49F1-9D83-D0E79AD1709E}" type="slidenum">
              <a:rPr lang="ar-SA" altLang="en-US" sz="1200">
                <a:solidFill>
                  <a:srgbClr val="000000"/>
                </a:solidFill>
              </a:rPr>
              <a:pPr/>
              <a:t>1</a:t>
            </a:fld>
            <a:endParaRPr lang="en-US" altLang="en-US" sz="1200" dirty="0">
              <a:solidFill>
                <a:srgbClr val="000000"/>
              </a:solidFill>
            </a:endParaRPr>
          </a:p>
        </p:txBody>
      </p:sp>
      <p:sp>
        <p:nvSpPr>
          <p:cNvPr id="1638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ea typeface="ＭＳ Ｐゴシック" panose="020B0600070205080204" pitchFamily="34" charset="-128"/>
              </a:defRPr>
            </a:lvl1pPr>
            <a:lvl2pPr marL="742821" indent="-285701">
              <a:defRPr sz="1600">
                <a:solidFill>
                  <a:schemeClr val="tx1"/>
                </a:solidFill>
                <a:latin typeface="Arial" panose="020B0604020202020204" pitchFamily="34" charset="0"/>
                <a:ea typeface="ＭＳ Ｐゴシック" panose="020B0600070205080204" pitchFamily="34" charset="-128"/>
              </a:defRPr>
            </a:lvl2pPr>
            <a:lvl3pPr marL="1142800" indent="-228560">
              <a:defRPr sz="1600">
                <a:solidFill>
                  <a:schemeClr val="tx1"/>
                </a:solidFill>
                <a:latin typeface="Arial" panose="020B0604020202020204" pitchFamily="34" charset="0"/>
                <a:ea typeface="ＭＳ Ｐゴシック" panose="020B0600070205080204" pitchFamily="34" charset="-128"/>
              </a:defRPr>
            </a:lvl3pPr>
            <a:lvl4pPr marL="1599921" indent="-228560">
              <a:defRPr sz="1600">
                <a:solidFill>
                  <a:schemeClr val="tx1"/>
                </a:solidFill>
                <a:latin typeface="Arial" panose="020B0604020202020204" pitchFamily="34" charset="0"/>
                <a:ea typeface="ＭＳ Ｐゴシック" panose="020B0600070205080204" pitchFamily="34" charset="-128"/>
              </a:defRPr>
            </a:lvl4pPr>
            <a:lvl5pPr marL="2057041" indent="-228560">
              <a:defRPr sz="1600">
                <a:solidFill>
                  <a:schemeClr val="tx1"/>
                </a:solidFill>
                <a:latin typeface="Arial" panose="020B0604020202020204" pitchFamily="34" charset="0"/>
                <a:ea typeface="ＭＳ Ｐゴシック" panose="020B0600070205080204" pitchFamily="34" charset="-128"/>
              </a:defRPr>
            </a:lvl5pPr>
            <a:lvl6pPr marL="251416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28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840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5521" indent="-22856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endParaRPr lang="ar-EG" altLang="en-US" sz="1200" dirty="0" smtClean="0">
              <a:solidFill>
                <a:srgbClr val="000000"/>
              </a:solidFill>
            </a:endParaRPr>
          </a:p>
        </p:txBody>
      </p:sp>
    </p:spTree>
    <p:extLst>
      <p:ext uri="{BB962C8B-B14F-4D97-AF65-F5344CB8AC3E}">
        <p14:creationId xmlns:p14="http://schemas.microsoft.com/office/powerpoint/2010/main" val="299511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9CC8052-2292-457C-9F86-DB2BE4AE4322}" type="slidenum">
              <a:rPr lang="zh-TW" altLang="en-US"/>
              <a:pPr/>
              <a:t>‹#›</a:t>
            </a:fld>
            <a:endParaRPr lang="en-US" altLang="zh-TW"/>
          </a:p>
        </p:txBody>
      </p:sp>
    </p:spTree>
    <p:extLst>
      <p:ext uri="{BB962C8B-B14F-4D97-AF65-F5344CB8AC3E}">
        <p14:creationId xmlns:p14="http://schemas.microsoft.com/office/powerpoint/2010/main" val="294558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5B5195-FAD9-476C-90D2-411117488448}" type="slidenum">
              <a:rPr lang="zh-TW" altLang="en-US"/>
              <a:pPr/>
              <a:t>‹#›</a:t>
            </a:fld>
            <a:endParaRPr lang="en-US" altLang="zh-TW"/>
          </a:p>
        </p:txBody>
      </p:sp>
    </p:spTree>
    <p:extLst>
      <p:ext uri="{BB962C8B-B14F-4D97-AF65-F5344CB8AC3E}">
        <p14:creationId xmlns:p14="http://schemas.microsoft.com/office/powerpoint/2010/main" val="8013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823602-A366-433B-B16A-5BE55C7528B2}" type="slidenum">
              <a:rPr lang="zh-TW" altLang="en-US"/>
              <a:pPr/>
              <a:t>‹#›</a:t>
            </a:fld>
            <a:endParaRPr lang="en-US" altLang="zh-TW"/>
          </a:p>
        </p:txBody>
      </p:sp>
    </p:spTree>
    <p:extLst>
      <p:ext uri="{BB962C8B-B14F-4D97-AF65-F5344CB8AC3E}">
        <p14:creationId xmlns:p14="http://schemas.microsoft.com/office/powerpoint/2010/main" val="209156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158D24FB-0E13-481B-BE7D-BF85AFDCDEBB}" type="slidenum">
              <a:rPr lang="zh-TW" altLang="en-US"/>
              <a:pPr/>
              <a:t>‹#›</a:t>
            </a:fld>
            <a:endParaRPr lang="en-US" altLang="zh-TW"/>
          </a:p>
        </p:txBody>
      </p:sp>
    </p:spTree>
    <p:extLst>
      <p:ext uri="{BB962C8B-B14F-4D97-AF65-F5344CB8AC3E}">
        <p14:creationId xmlns:p14="http://schemas.microsoft.com/office/powerpoint/2010/main" val="147877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3419010"/>
            <a:ext cx="7772400" cy="1470025"/>
          </a:xfrm>
          <a:prstGeom prst="rect">
            <a:avLst/>
          </a:prstGeom>
        </p:spPr>
        <p:txBody>
          <a:bodyPr/>
          <a:lstStyle>
            <a:lvl1pPr>
              <a:defRPr sz="3200" b="1" i="0">
                <a:latin typeface="Arial"/>
              </a:defRPr>
            </a:lvl1pPr>
          </a:lstStyle>
          <a:p>
            <a:r>
              <a:rPr lang="en-US" dirty="0" smtClean="0"/>
              <a:t>Click to edit Master title style</a:t>
            </a:r>
            <a:endParaRPr lang="en-US" dirty="0"/>
          </a:p>
        </p:txBody>
      </p:sp>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347" y="763960"/>
            <a:ext cx="4550712" cy="959748"/>
          </a:xfrm>
          <a:prstGeom prst="rect">
            <a:avLst/>
          </a:prstGeom>
        </p:spPr>
      </p:pic>
      <p:sp>
        <p:nvSpPr>
          <p:cNvPr id="5" name="Text Box 29"/>
          <p:cNvSpPr txBox="1">
            <a:spLocks noChangeArrowheads="1"/>
          </p:cNvSpPr>
          <p:nvPr userDrawn="1"/>
        </p:nvSpPr>
        <p:spPr bwMode="auto">
          <a:xfrm>
            <a:off x="114300" y="6477000"/>
            <a:ext cx="8915400" cy="274637"/>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en-US" sz="1200" b="1" kern="0" dirty="0" smtClean="0">
                <a:solidFill>
                  <a:srgbClr val="000000"/>
                </a:solidFill>
                <a:latin typeface="Times New Roman" pitchFamily="18" charset="0"/>
                <a:ea typeface="+mn-ea"/>
                <a:cs typeface="Times New Roman" pitchFamily="18" charset="0"/>
              </a:rPr>
              <a:t>Copyright © 2014 John Wiley &amp; Sons, Inc. All rights reserved.</a:t>
            </a:r>
          </a:p>
        </p:txBody>
      </p:sp>
    </p:spTree>
    <p:extLst>
      <p:ext uri="{BB962C8B-B14F-4D97-AF65-F5344CB8AC3E}">
        <p14:creationId xmlns:p14="http://schemas.microsoft.com/office/powerpoint/2010/main" val="4037122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0"/>
          </p:nvPr>
        </p:nvSpPr>
        <p:spPr>
          <a:xfrm>
            <a:off x="2291608" y="1334471"/>
            <a:ext cx="6380853" cy="4518425"/>
          </a:xfrm>
          <a:prstGeom prst="rect">
            <a:avLst/>
          </a:prstGeom>
        </p:spPr>
        <p:txBody>
          <a:bodyPr>
            <a:normAutofit/>
          </a:bodyPr>
          <a:lstStyle>
            <a:lvl1pPr marL="342900" indent="-342900">
              <a:buFont typeface="Lucida Grande"/>
              <a:buChar char="—"/>
              <a:defRPr sz="2800">
                <a:latin typeface="Arial"/>
                <a:cs typeface="Arial"/>
              </a:defRPr>
            </a:lvl1pPr>
            <a:lvl2pPr marL="742950" indent="-285750">
              <a:buFont typeface="Lucida Grande"/>
              <a:buChar char="—"/>
              <a:defRPr sz="2400">
                <a:latin typeface="Arial"/>
                <a:cs typeface="Arial"/>
              </a:defRPr>
            </a:lvl2pPr>
            <a:lvl3pPr marL="1143000" indent="-228600">
              <a:buFont typeface="Lucida Grande"/>
              <a:buChar char="—"/>
              <a:defRPr sz="2000">
                <a:latin typeface="Arial"/>
                <a:cs typeface="Arial"/>
              </a:defRPr>
            </a:lvl3pPr>
            <a:lvl4pPr marL="1600200" indent="-228600">
              <a:buFont typeface="Lucida Grande"/>
              <a:buChar char="—"/>
              <a:defRPr sz="1800">
                <a:latin typeface="Arial"/>
                <a:cs typeface="Arial"/>
              </a:defRPr>
            </a:lvl4pPr>
            <a:lvl5pPr marL="2057400" indent="-228600">
              <a:buFont typeface="Lucida Grande"/>
              <a:buChar char="—"/>
              <a:defRPr sz="18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Wiley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1459" y="6438700"/>
            <a:ext cx="1143000" cy="241060"/>
          </a:xfrm>
          <a:prstGeom prst="rect">
            <a:avLst/>
          </a:prstGeom>
        </p:spPr>
      </p:pic>
      <p:sp>
        <p:nvSpPr>
          <p:cNvPr id="5" name="Title 1"/>
          <p:cNvSpPr>
            <a:spLocks noGrp="1"/>
          </p:cNvSpPr>
          <p:nvPr>
            <p:ph type="title" hasCustomPrompt="1"/>
          </p:nvPr>
        </p:nvSpPr>
        <p:spPr>
          <a:xfrm>
            <a:off x="-1" y="6547104"/>
            <a:ext cx="1084263" cy="310896"/>
          </a:xfrm>
          <a:prstGeom prst="rect">
            <a:avLst/>
          </a:prstGeom>
        </p:spPr>
        <p:txBody>
          <a:bodyPr/>
          <a:lstStyle>
            <a:lvl1pPr algn="l">
              <a:defRPr sz="1200" b="0" i="0">
                <a:latin typeface="Arial"/>
                <a:cs typeface="Arial"/>
              </a:defRPr>
            </a:lvl1pPr>
          </a:lstStyle>
          <a:p>
            <a:r>
              <a:rPr lang="en-US" dirty="0" smtClean="0"/>
              <a:t>Page_</a:t>
            </a:r>
            <a:endParaRPr lang="en-US" dirty="0"/>
          </a:p>
        </p:txBody>
      </p:sp>
      <p:sp>
        <p:nvSpPr>
          <p:cNvPr id="11" name="Line 8"/>
          <p:cNvSpPr>
            <a:spLocks noChangeShapeType="1"/>
          </p:cNvSpPr>
          <p:nvPr userDrawn="1"/>
        </p:nvSpPr>
        <p:spPr bwMode="auto">
          <a:xfrm flipH="1">
            <a:off x="0" y="6248400"/>
            <a:ext cx="9144000" cy="0"/>
          </a:xfrm>
          <a:prstGeom prst="line">
            <a:avLst/>
          </a:prstGeom>
          <a:noFill/>
          <a:ln w="12700" cap="flat" cmpd="sng" algn="ctr">
            <a:gradFill flip="none" rotWithShape="1">
              <a:gsLst>
                <a:gs pos="0">
                  <a:schemeClr val="tx1">
                    <a:alpha val="20000"/>
                  </a:schemeClr>
                </a:gs>
                <a:gs pos="100000">
                  <a:srgbClr val="FFFFFF">
                    <a:alpha val="0"/>
                  </a:srgbClr>
                </a:gs>
              </a:gsLst>
              <a:lin ang="0" scaled="1"/>
              <a:tileRect/>
            </a:gradFill>
            <a:prstDash val="solid"/>
            <a:round/>
            <a:headEnd type="none" w="med" len="med"/>
            <a:tailEnd type="none" w="med" len="med"/>
          </a:ln>
          <a:effectLst/>
        </p:spPr>
        <p:txBody>
          <a:bodyPr wrap="none" anchor="ctr">
            <a:prstTxWarp prst="textNoShape">
              <a:avLst/>
            </a:prstTxWarp>
          </a:bodyPr>
          <a:lstStyle/>
          <a:p>
            <a:pPr fontAlgn="auto">
              <a:spcBef>
                <a:spcPts val="0"/>
              </a:spcBef>
              <a:spcAft>
                <a:spcPts val="0"/>
              </a:spcAft>
            </a:pPr>
            <a:endParaRPr kumimoji="0" lang="en-US" sz="1800">
              <a:solidFill>
                <a:prstClr val="black"/>
              </a:solidFill>
              <a:latin typeface="Calibri"/>
              <a:ea typeface="+mn-ea"/>
            </a:endParaRPr>
          </a:p>
        </p:txBody>
      </p:sp>
      <p:sp>
        <p:nvSpPr>
          <p:cNvPr id="6" name="Text Box 29"/>
          <p:cNvSpPr txBox="1">
            <a:spLocks noChangeArrowheads="1"/>
          </p:cNvSpPr>
          <p:nvPr userDrawn="1"/>
        </p:nvSpPr>
        <p:spPr bwMode="auto">
          <a:xfrm>
            <a:off x="114300" y="6477000"/>
            <a:ext cx="8915400" cy="274637"/>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en-US" sz="1200" b="1" kern="0" dirty="0" smtClean="0">
                <a:solidFill>
                  <a:srgbClr val="000000"/>
                </a:solidFill>
                <a:latin typeface="Times New Roman" pitchFamily="18" charset="0"/>
                <a:ea typeface="+mn-ea"/>
                <a:cs typeface="Times New Roman" pitchFamily="18" charset="0"/>
              </a:rPr>
              <a:t>Copyright © 2014 John Wiley &amp; Sons, Inc. All rights reserved.</a:t>
            </a:r>
          </a:p>
        </p:txBody>
      </p:sp>
    </p:spTree>
    <p:extLst>
      <p:ext uri="{BB962C8B-B14F-4D97-AF65-F5344CB8AC3E}">
        <p14:creationId xmlns:p14="http://schemas.microsoft.com/office/powerpoint/2010/main" val="333230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91607" y="1600200"/>
            <a:ext cx="3083899" cy="4525963"/>
          </a:xfrm>
          <a:prstGeom prst="rect">
            <a:avLst/>
          </a:prstGeom>
        </p:spPr>
        <p:txBody>
          <a:bodyPr>
            <a:normAutofit/>
          </a:bodyPr>
          <a:lstStyle>
            <a:lvl1pPr marL="342900" indent="-342900">
              <a:buFont typeface="Lucida Grande"/>
              <a:buChar char="—"/>
              <a:defRPr sz="2400" b="0" i="0">
                <a:latin typeface="Arial"/>
                <a:cs typeface="Arial"/>
              </a:defRPr>
            </a:lvl1pPr>
            <a:lvl2pPr marL="742950" indent="-285750">
              <a:buFont typeface="Lucida Grande"/>
              <a:buChar char="—"/>
              <a:defRPr sz="2000" b="0" i="0">
                <a:latin typeface="Arial"/>
                <a:cs typeface="Arial"/>
              </a:defRPr>
            </a:lvl2pPr>
            <a:lvl3pPr marL="1143000" indent="-228600">
              <a:buFont typeface="Lucida Grande"/>
              <a:buChar char="—"/>
              <a:defRPr sz="1800" b="0" i="0">
                <a:latin typeface="Arial"/>
                <a:cs typeface="Arial"/>
              </a:defRPr>
            </a:lvl3pPr>
            <a:lvl4pPr marL="1600200" indent="-228600">
              <a:buFont typeface="Lucida Grande"/>
              <a:buChar char="—"/>
              <a:defRPr sz="1600" b="0" i="0">
                <a:latin typeface="Arial"/>
                <a:cs typeface="Arial"/>
              </a:defRPr>
            </a:lvl4pPr>
            <a:lvl5pPr marL="2057400" indent="-228600">
              <a:buFont typeface="Lucida Grande"/>
              <a:buChar char="—"/>
              <a:defRPr sz="1600" b="0" i="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12780" y="1600201"/>
            <a:ext cx="3074020" cy="4525962"/>
          </a:xfrm>
          <a:prstGeom prst="rect">
            <a:avLst/>
          </a:prstGeom>
        </p:spPr>
        <p:txBody>
          <a:bodyPr>
            <a:normAutofit/>
          </a:bodyPr>
          <a:lstStyle>
            <a:lvl1pPr marL="342900" indent="-342900">
              <a:buFont typeface="Lucida Grande"/>
              <a:buChar char="—"/>
              <a:defRPr sz="2400">
                <a:latin typeface="Arial"/>
                <a:cs typeface="Arial"/>
              </a:defRPr>
            </a:lvl1pPr>
            <a:lvl2pPr marL="742950" indent="-285750">
              <a:buFont typeface="Lucida Grande"/>
              <a:buChar char="—"/>
              <a:defRPr sz="2000">
                <a:latin typeface="Arial"/>
                <a:cs typeface="Arial"/>
              </a:defRPr>
            </a:lvl2pPr>
            <a:lvl3pPr marL="1143000" indent="-228600">
              <a:buFont typeface="Lucida Grande"/>
              <a:buChar char="—"/>
              <a:defRPr sz="1800">
                <a:latin typeface="Arial"/>
                <a:cs typeface="Arial"/>
              </a:defRPr>
            </a:lvl3pPr>
            <a:lvl4pPr marL="1600200" indent="-228600">
              <a:buFont typeface="Lucida Grande"/>
              <a:buChar char="—"/>
              <a:defRPr sz="1600">
                <a:latin typeface="Arial"/>
                <a:cs typeface="Arial"/>
              </a:defRPr>
            </a:lvl4pPr>
            <a:lvl5pPr marL="2057400" indent="-228600">
              <a:buFont typeface="Lucida Grande"/>
              <a:buChar char="—"/>
              <a:defRPr sz="16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ley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1459" y="6438700"/>
            <a:ext cx="1143000" cy="241060"/>
          </a:xfrm>
          <a:prstGeom prst="rect">
            <a:avLst/>
          </a:prstGeom>
        </p:spPr>
      </p:pic>
      <p:sp>
        <p:nvSpPr>
          <p:cNvPr id="9" name="Line 8"/>
          <p:cNvSpPr>
            <a:spLocks noChangeShapeType="1"/>
          </p:cNvSpPr>
          <p:nvPr userDrawn="1"/>
        </p:nvSpPr>
        <p:spPr bwMode="auto">
          <a:xfrm flipH="1">
            <a:off x="0" y="6248400"/>
            <a:ext cx="9144000" cy="0"/>
          </a:xfrm>
          <a:prstGeom prst="line">
            <a:avLst/>
          </a:prstGeom>
          <a:noFill/>
          <a:ln w="12700" cap="flat" cmpd="sng" algn="ctr">
            <a:gradFill flip="none" rotWithShape="1">
              <a:gsLst>
                <a:gs pos="0">
                  <a:schemeClr val="tx1">
                    <a:alpha val="20000"/>
                  </a:schemeClr>
                </a:gs>
                <a:gs pos="100000">
                  <a:srgbClr val="FFFFFF">
                    <a:alpha val="0"/>
                  </a:srgbClr>
                </a:gs>
              </a:gsLst>
              <a:lin ang="0" scaled="1"/>
              <a:tileRect/>
            </a:gradFill>
            <a:prstDash val="solid"/>
            <a:round/>
            <a:headEnd type="none" w="med" len="med"/>
            <a:tailEnd type="none" w="med" len="med"/>
          </a:ln>
          <a:effectLst/>
        </p:spPr>
        <p:txBody>
          <a:bodyPr wrap="none" anchor="ctr">
            <a:prstTxWarp prst="textNoShape">
              <a:avLst/>
            </a:prstTxWarp>
          </a:bodyPr>
          <a:lstStyle/>
          <a:p>
            <a:pPr fontAlgn="auto">
              <a:spcBef>
                <a:spcPts val="0"/>
              </a:spcBef>
              <a:spcAft>
                <a:spcPts val="0"/>
              </a:spcAft>
            </a:pPr>
            <a:endParaRPr kumimoji="0" lang="en-US" sz="1800">
              <a:solidFill>
                <a:prstClr val="black"/>
              </a:solidFill>
              <a:latin typeface="Calibri"/>
              <a:ea typeface="+mn-ea"/>
            </a:endParaRPr>
          </a:p>
        </p:txBody>
      </p:sp>
      <p:sp>
        <p:nvSpPr>
          <p:cNvPr id="8" name="Title 4"/>
          <p:cNvSpPr txBox="1">
            <a:spLocks/>
          </p:cNvSpPr>
          <p:nvPr userDrawn="1"/>
        </p:nvSpPr>
        <p:spPr>
          <a:xfrm>
            <a:off x="0" y="6546384"/>
            <a:ext cx="914400" cy="311616"/>
          </a:xfrm>
          <a:prstGeom prst="rect">
            <a:avLst/>
          </a:prstGeom>
        </p:spPr>
        <p:txBody>
          <a:bodyPr/>
          <a:lstStyle/>
          <a:p>
            <a:pPr defTabSz="457200" fontAlgn="auto">
              <a:spcAft>
                <a:spcPts val="0"/>
              </a:spcAft>
              <a:defRPr/>
            </a:pPr>
            <a:r>
              <a:rPr kumimoji="0" lang="en-US" sz="1200" dirty="0" smtClean="0">
                <a:solidFill>
                  <a:prstClr val="black"/>
                </a:solidFill>
                <a:latin typeface="Arial" charset="0"/>
                <a:ea typeface="+mn-ea"/>
                <a:cs typeface="Arial" charset="0"/>
              </a:rPr>
              <a:t>Page_1</a:t>
            </a:r>
          </a:p>
        </p:txBody>
      </p:sp>
    </p:spTree>
    <p:extLst>
      <p:ext uri="{BB962C8B-B14F-4D97-AF65-F5344CB8AC3E}">
        <p14:creationId xmlns:p14="http://schemas.microsoft.com/office/powerpoint/2010/main" val="223280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872468F-579A-4F47-A48A-D5DDD683E9D4}" type="slidenum">
              <a:rPr lang="zh-TW" altLang="en-US"/>
              <a:pPr/>
              <a:t>‹#›</a:t>
            </a:fld>
            <a:endParaRPr lang="en-US" altLang="zh-TW"/>
          </a:p>
        </p:txBody>
      </p:sp>
    </p:spTree>
    <p:extLst>
      <p:ext uri="{BB962C8B-B14F-4D97-AF65-F5344CB8AC3E}">
        <p14:creationId xmlns:p14="http://schemas.microsoft.com/office/powerpoint/2010/main" val="108425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23962EF-A8E9-4DD5-8A07-350849C61297}" type="slidenum">
              <a:rPr lang="zh-TW" altLang="en-US"/>
              <a:pPr/>
              <a:t>‹#›</a:t>
            </a:fld>
            <a:endParaRPr lang="en-US" altLang="zh-TW"/>
          </a:p>
        </p:txBody>
      </p:sp>
    </p:spTree>
    <p:extLst>
      <p:ext uri="{BB962C8B-B14F-4D97-AF65-F5344CB8AC3E}">
        <p14:creationId xmlns:p14="http://schemas.microsoft.com/office/powerpoint/2010/main" val="1610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F0144E7-26FB-4224-98EA-7FFB3281A6FF}" type="slidenum">
              <a:rPr lang="zh-TW" altLang="en-US"/>
              <a:pPr/>
              <a:t>‹#›</a:t>
            </a:fld>
            <a:endParaRPr lang="en-US" altLang="zh-TW"/>
          </a:p>
        </p:txBody>
      </p:sp>
    </p:spTree>
    <p:extLst>
      <p:ext uri="{BB962C8B-B14F-4D97-AF65-F5344CB8AC3E}">
        <p14:creationId xmlns:p14="http://schemas.microsoft.com/office/powerpoint/2010/main" val="39688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38754FD-9828-40DC-9BA1-3C4B3B686DA6}" type="slidenum">
              <a:rPr lang="zh-TW" altLang="en-US"/>
              <a:pPr/>
              <a:t>‹#›</a:t>
            </a:fld>
            <a:endParaRPr lang="en-US" altLang="zh-TW"/>
          </a:p>
        </p:txBody>
      </p:sp>
    </p:spTree>
    <p:extLst>
      <p:ext uri="{BB962C8B-B14F-4D97-AF65-F5344CB8AC3E}">
        <p14:creationId xmlns:p14="http://schemas.microsoft.com/office/powerpoint/2010/main" val="357416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A5FF04F-6F3A-425D-8143-11F9097D5A8B}" type="slidenum">
              <a:rPr lang="zh-TW" altLang="en-US"/>
              <a:pPr/>
              <a:t>‹#›</a:t>
            </a:fld>
            <a:endParaRPr lang="en-US" altLang="zh-TW"/>
          </a:p>
        </p:txBody>
      </p:sp>
    </p:spTree>
    <p:extLst>
      <p:ext uri="{BB962C8B-B14F-4D97-AF65-F5344CB8AC3E}">
        <p14:creationId xmlns:p14="http://schemas.microsoft.com/office/powerpoint/2010/main" val="245722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ADC0CBC-7157-47AB-9D44-8E68F9246098}" type="slidenum">
              <a:rPr lang="zh-TW" altLang="en-US"/>
              <a:pPr/>
              <a:t>‹#›</a:t>
            </a:fld>
            <a:endParaRPr lang="en-US" altLang="zh-TW"/>
          </a:p>
        </p:txBody>
      </p:sp>
    </p:spTree>
    <p:extLst>
      <p:ext uri="{BB962C8B-B14F-4D97-AF65-F5344CB8AC3E}">
        <p14:creationId xmlns:p14="http://schemas.microsoft.com/office/powerpoint/2010/main" val="262389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110C3C-DC03-46CE-8801-A008B963DD16}" type="slidenum">
              <a:rPr lang="zh-TW" altLang="en-US"/>
              <a:pPr/>
              <a:t>‹#›</a:t>
            </a:fld>
            <a:endParaRPr lang="en-US" altLang="zh-TW"/>
          </a:p>
        </p:txBody>
      </p:sp>
    </p:spTree>
    <p:extLst>
      <p:ext uri="{BB962C8B-B14F-4D97-AF65-F5344CB8AC3E}">
        <p14:creationId xmlns:p14="http://schemas.microsoft.com/office/powerpoint/2010/main" val="100616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CD1BF24-692F-4D86-8D63-33C5C7088F4A}" type="slidenum">
              <a:rPr lang="zh-TW" altLang="en-US"/>
              <a:pPr/>
              <a:t>‹#›</a:t>
            </a:fld>
            <a:endParaRPr lang="en-US" altLang="zh-TW"/>
          </a:p>
        </p:txBody>
      </p:sp>
    </p:spTree>
    <p:extLst>
      <p:ext uri="{BB962C8B-B14F-4D97-AF65-F5344CB8AC3E}">
        <p14:creationId xmlns:p14="http://schemas.microsoft.com/office/powerpoint/2010/main" val="383841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70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70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5B1D7C8-4C8B-4EFA-9F37-C3981732EDFD}"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ctr" rtl="0" fontAlgn="base">
        <a:spcBef>
          <a:spcPct val="0"/>
        </a:spcBef>
        <a:spcAft>
          <a:spcPct val="0"/>
        </a:spcAft>
        <a:defRPr kumimoji="1" sz="4400" kern="1200">
          <a:solidFill>
            <a:srgbClr val="800080"/>
          </a:solidFill>
          <a:latin typeface="+mj-lt"/>
          <a:ea typeface="+mj-ea"/>
          <a:cs typeface="+mj-cs"/>
        </a:defRPr>
      </a:lvl1pPr>
      <a:lvl2pPr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2pPr>
      <a:lvl3pPr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3pPr>
      <a:lvl4pPr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4pPr>
      <a:lvl5pPr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5pPr>
      <a:lvl6pPr marL="457200"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6pPr>
      <a:lvl7pPr marL="914400"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7pPr>
      <a:lvl8pPr marL="1371600"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8pPr>
      <a:lvl9pPr marL="1828800" algn="ctr" rtl="0" fontAlgn="base">
        <a:spcBef>
          <a:spcPct val="0"/>
        </a:spcBef>
        <a:spcAft>
          <a:spcPct val="0"/>
        </a:spcAft>
        <a:defRPr kumimoji="1" sz="4400">
          <a:solidFill>
            <a:srgbClr val="800080"/>
          </a:solidFill>
          <a:latin typeface="Tahoma" panose="020B0604030504040204" pitchFamily="34"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920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04805" y="2133600"/>
            <a:ext cx="8458201" cy="1622426"/>
          </a:xfrm>
        </p:spPr>
        <p:txBody>
          <a:bodyPr rtlCol="0">
            <a:normAutofit fontScale="90000"/>
          </a:bodyPr>
          <a:lstStyle/>
          <a:p>
            <a:pPr>
              <a:spcBef>
                <a:spcPct val="20000"/>
              </a:spcBef>
              <a:buClr>
                <a:schemeClr val="hlink"/>
              </a:buClr>
              <a:buSzPct val="70000"/>
              <a:defRPr/>
            </a:pPr>
            <a:r>
              <a:rPr lang="en-US" dirty="0" smtClean="0"/>
              <a:t/>
            </a:r>
            <a:br>
              <a:rPr lang="en-US" dirty="0" smtClean="0"/>
            </a:br>
            <a:r>
              <a:rPr lang="en-US" b="1" dirty="0"/>
              <a:t> </a:t>
            </a:r>
            <a:r>
              <a:rPr lang="en-US" b="1" dirty="0" smtClean="0"/>
              <a:t>MATH 2140 </a:t>
            </a:r>
            <a:br>
              <a:rPr lang="en-US" b="1" dirty="0" smtClean="0"/>
            </a:br>
            <a:r>
              <a:rPr lang="en-US" b="1" dirty="0" smtClean="0"/>
              <a:t>Numerical Methods</a:t>
            </a:r>
            <a:br>
              <a:rPr lang="en-US" b="1" dirty="0" smtClean="0"/>
            </a:br>
            <a:r>
              <a:rPr lang="en-US" b="1" dirty="0" smtClean="0"/>
              <a:t/>
            </a:r>
            <a:br>
              <a:rPr lang="en-US" b="1" dirty="0" smtClean="0"/>
            </a:br>
            <a:endParaRPr lang="en-US" b="1" dirty="0" smtClean="0">
              <a:latin typeface="+mn-lt"/>
              <a:ea typeface="+mn-ea"/>
              <a:cs typeface="+mn-cs"/>
            </a:endParaRPr>
          </a:p>
        </p:txBody>
      </p:sp>
      <p:sp>
        <p:nvSpPr>
          <p:cNvPr id="5123" name="Rectangle 3"/>
          <p:cNvSpPr>
            <a:spLocks noGrp="1" noChangeArrowheads="1"/>
          </p:cNvSpPr>
          <p:nvPr>
            <p:ph type="subTitle" idx="4294967295"/>
          </p:nvPr>
        </p:nvSpPr>
        <p:spPr>
          <a:xfrm>
            <a:off x="1219205" y="3886200"/>
            <a:ext cx="6934201" cy="1981200"/>
          </a:xfrm>
        </p:spPr>
        <p:txBody>
          <a:bodyPr rtlCol="0">
            <a:normAutofit fontScale="55000" lnSpcReduction="20000"/>
          </a:bodyPr>
          <a:lstStyle/>
          <a:p>
            <a:pPr algn="ctr">
              <a:buNone/>
              <a:defRPr/>
            </a:pPr>
            <a:r>
              <a:rPr lang="en-US" altLang="zh-CN" sz="4000" b="1" dirty="0" smtClean="0">
                <a:latin typeface="+mj-lt"/>
                <a:ea typeface="+mj-ea"/>
                <a:cs typeface="+mj-cs"/>
              </a:rPr>
              <a:t>Instructor:</a:t>
            </a:r>
          </a:p>
          <a:p>
            <a:pPr algn="ctr">
              <a:buNone/>
              <a:defRPr/>
            </a:pPr>
            <a:r>
              <a:rPr lang="en-US" altLang="zh-CN" sz="4000" b="1" dirty="0" smtClean="0">
                <a:latin typeface="+mj-lt"/>
                <a:ea typeface="+mj-ea"/>
                <a:cs typeface="+mj-cs"/>
              </a:rPr>
              <a:t>Dr. Mohamed El-Shazly</a:t>
            </a:r>
          </a:p>
          <a:p>
            <a:pPr algn="ctr">
              <a:buNone/>
              <a:defRPr/>
            </a:pPr>
            <a:r>
              <a:rPr lang="en-US" altLang="zh-CN" sz="4000" b="1" dirty="0" smtClean="0">
                <a:latin typeface="+mj-lt"/>
                <a:ea typeface="+mj-ea"/>
                <a:cs typeface="+mj-cs"/>
              </a:rPr>
              <a:t>Associate Prof. of Mechanical Design and </a:t>
            </a:r>
            <a:r>
              <a:rPr lang="en-US" altLang="zh-CN" sz="4000" b="1" dirty="0" err="1" smtClean="0">
                <a:latin typeface="+mj-lt"/>
                <a:ea typeface="+mj-ea"/>
                <a:cs typeface="+mj-cs"/>
              </a:rPr>
              <a:t>Tribology</a:t>
            </a:r>
            <a:endParaRPr lang="en-US" altLang="zh-CN" sz="4000" b="1" dirty="0" smtClean="0">
              <a:latin typeface="+mj-lt"/>
              <a:ea typeface="+mj-ea"/>
              <a:cs typeface="+mj-cs"/>
            </a:endParaRPr>
          </a:p>
          <a:p>
            <a:pPr algn="ctr">
              <a:buNone/>
              <a:defRPr/>
            </a:pPr>
            <a:r>
              <a:rPr lang="en-US" altLang="zh-CN" sz="4000" b="1" dirty="0" smtClean="0">
                <a:solidFill>
                  <a:schemeClr val="tx2"/>
                </a:solidFill>
                <a:latin typeface="+mj-lt"/>
                <a:ea typeface="+mj-ea"/>
                <a:cs typeface="+mj-cs"/>
              </a:rPr>
              <a:t>melshazly@ksu.edu.sa</a:t>
            </a:r>
          </a:p>
          <a:p>
            <a:pPr algn="ctr">
              <a:buNone/>
              <a:defRPr/>
            </a:pPr>
            <a:r>
              <a:rPr lang="en-US" altLang="zh-CN" sz="4000" b="1" dirty="0" smtClean="0">
                <a:solidFill>
                  <a:schemeClr val="tx2"/>
                </a:solidFill>
                <a:latin typeface="+mj-lt"/>
                <a:ea typeface="+mj-ea"/>
                <a:cs typeface="+mj-cs"/>
              </a:rPr>
              <a:t>Office: F072</a:t>
            </a:r>
          </a:p>
          <a:p>
            <a:pPr>
              <a:defRPr/>
            </a:pPr>
            <a:endParaRPr lang="en-US" altLang="zh-CN" sz="4000" b="1" dirty="0" smtClean="0">
              <a:latin typeface="+mj-lt"/>
              <a:ea typeface="+mj-ea"/>
              <a:cs typeface="+mj-cs"/>
            </a:endParaRPr>
          </a:p>
          <a:p>
            <a:pPr>
              <a:defRPr/>
            </a:pPr>
            <a:endParaRPr lang="en-US" dirty="0" smtClean="0"/>
          </a:p>
        </p:txBody>
      </p:sp>
      <p:sp>
        <p:nvSpPr>
          <p:cNvPr id="41989" name="Rectangle 7"/>
          <p:cNvSpPr>
            <a:spLocks noChangeArrowheads="1"/>
          </p:cNvSpPr>
          <p:nvPr/>
        </p:nvSpPr>
        <p:spPr bwMode="auto">
          <a:xfrm>
            <a:off x="5" y="19053"/>
            <a:ext cx="65" cy="373666"/>
          </a:xfrm>
          <a:prstGeom prst="rect">
            <a:avLst/>
          </a:prstGeom>
          <a:noFill/>
          <a:ln w="9525">
            <a:noFill/>
            <a:miter lim="800000"/>
            <a:headEnd/>
            <a:tailEnd/>
          </a:ln>
        </p:spPr>
        <p:txBody>
          <a:bodyPr wrap="none" lIns="0" tIns="47866" rIns="0" bIns="47866" anchor="ctr">
            <a:spAutoFit/>
          </a:bodyPr>
          <a:lstStyle/>
          <a:p>
            <a:pPr defTabSz="914240">
              <a:defRPr/>
            </a:pPr>
            <a:endParaRPr lang="ar-EG" dirty="0">
              <a:solidFill>
                <a:prstClr val="black"/>
              </a:solidFill>
            </a:endParaRPr>
          </a:p>
        </p:txBody>
      </p:sp>
      <p:sp>
        <p:nvSpPr>
          <p:cNvPr id="41990" name="Rectangle 2"/>
          <p:cNvSpPr>
            <a:spLocks noChangeArrowheads="1"/>
          </p:cNvSpPr>
          <p:nvPr/>
        </p:nvSpPr>
        <p:spPr bwMode="auto">
          <a:xfrm>
            <a:off x="0" y="-209550"/>
            <a:ext cx="193402" cy="373666"/>
          </a:xfrm>
          <a:prstGeom prst="rect">
            <a:avLst/>
          </a:prstGeom>
          <a:noFill/>
          <a:ln w="9525">
            <a:noFill/>
            <a:miter lim="800000"/>
            <a:headEnd/>
            <a:tailEnd/>
          </a:ln>
        </p:spPr>
        <p:txBody>
          <a:bodyPr wrap="none" lIns="95734" tIns="47866" rIns="95734" bIns="47866" anchor="ctr">
            <a:spAutoFit/>
          </a:bodyPr>
          <a:lstStyle/>
          <a:p>
            <a:pPr defTabSz="914240">
              <a:defRPr/>
            </a:pPr>
            <a:endParaRPr lang="ar-EG" dirty="0">
              <a:solidFill>
                <a:prstClr val="black"/>
              </a:solidFill>
            </a:endParaRPr>
          </a:p>
        </p:txBody>
      </p:sp>
      <p:sp>
        <p:nvSpPr>
          <p:cNvPr id="41991" name="Rectangle 5"/>
          <p:cNvSpPr>
            <a:spLocks noChangeArrowheads="1"/>
          </p:cNvSpPr>
          <p:nvPr/>
        </p:nvSpPr>
        <p:spPr bwMode="auto">
          <a:xfrm>
            <a:off x="1" y="1371600"/>
            <a:ext cx="4086391" cy="712220"/>
          </a:xfrm>
          <a:prstGeom prst="rect">
            <a:avLst/>
          </a:prstGeom>
          <a:noFill/>
          <a:ln w="9525">
            <a:noFill/>
            <a:miter lim="800000"/>
            <a:headEnd/>
            <a:tailEnd/>
          </a:ln>
        </p:spPr>
        <p:txBody>
          <a:bodyPr wrap="none" lIns="95734" tIns="47866" rIns="95734" bIns="47866">
            <a:spAutoFit/>
          </a:bodyPr>
          <a:lstStyle/>
          <a:p>
            <a:pPr defTabSz="914240">
              <a:defRPr/>
            </a:pPr>
            <a:r>
              <a:rPr lang="en-US" sz="2000" b="1" dirty="0">
                <a:solidFill>
                  <a:prstClr val="black"/>
                </a:solidFill>
              </a:rPr>
              <a:t>Faculty of Engineering</a:t>
            </a:r>
          </a:p>
          <a:p>
            <a:pPr defTabSz="914240">
              <a:defRPr/>
            </a:pPr>
            <a:r>
              <a:rPr lang="en-US" sz="2000" b="1" dirty="0">
                <a:solidFill>
                  <a:prstClr val="black"/>
                </a:solidFill>
              </a:rPr>
              <a:t>Mechanical Engineering Department</a:t>
            </a:r>
          </a:p>
        </p:txBody>
      </p:sp>
      <p:sp>
        <p:nvSpPr>
          <p:cNvPr id="41992" name="AutoShape 9" descr="data:image/jpeg;base64,/9j/4AAQSkZJRgABAQAAAQABAAD/2wCEAAkGBhQSEBQUEhQUFRQVGB4YGBgYGBgaGxcYFRsZFRUcGBcfHSYfFxwkGhQcHy8gIycpLC0sFx4xNTAqNSYsLCkBCQoKDgwOGg8PGiwkHSQsNCwpLDUpKSovLykvLC8sLCwtKS0sLywpLC8sLCwsLCwsLCwpKSwsKSwsLCwsLCwsLP/AABEIAHgA1wMBIgACEQEDEQH/xAAcAAACAgMBAQAAAAAAAAAAAAAABwUGAQQIAwL/xABOEAACAQIDBAMKCAwFAgcAAAABAgMAEQQSIQUGBzETQVEiMjVhcXOBkaGxFDNCUnKSssEIFRcjQ1RidKKz0dIlU4KTwiREFjQ2Y4Oj4f/EABoBAAIDAQEAAAAAAAAAAAAAAAADAQIEBQb/xAAxEQABAwIDBgUDBAMAAAAAAAABAAIDERIEITEFE0FRYYEyM3GRoRSx4TRCwdEGInL/2gAMAwEAAhEDEQA/AGNv5vz+LVhYxdL0rMvf5bZQD80351X9kcZhP03/AEpXoYWm+MvmyW07zS9+danHv4rCfTf7Apebocsb+5S/8a2thaYC/jms4ed+1nAkJn4LjGJMPiJvgxHQKht0nfdI4Tnl0te9eexeNIxGIihGFK9K4TN0t7Zja9smtLfYfg7aX0If5wrX3J8JYTzye+l4ONssJe7XNbNqtGHxW6j0yTR2zxoGHxE0JwxbonKZuktfKbXtl0q2bk71/jDDmbo+jAcrbNm5W1vYdtIPfXwji/Pv9qm3wS8HN51vcK5jJHF9Cu1i8HFHhGytGZp8qA2v+EMuHxE0JwbMYpHjzCYC/RsVvbJpe17Vc9wd/fxnhpJxCYhGxULnzlrLm55RbsrmPfTwljf3mb+Y1PL8HPwdN58/ZWtS4K98Xxv6M2kwM6MReztkNvIV1rzwvG5pnCQ4F3c8lElybc7ALW/xzgU7PjYgZlnWx6xmDA6+Olvwt8LYbyt9k10Y443Rl9NOqxve9sgbXVMXE8VsTCM0+y8RGg5t3Vh5TksK3ticYsFOwV88LHlntl+sDV5Zbix5VzdxJ2QmG2nPHEAEOVwo5L0i5iAOoXvp46VC2OU2kUKvK50YuBqnzvNvJ8Ew4mWKTEAsFyxamzXObr009tUg8eIRocLNcc+6TTyjqqR4L7UeXAFHJPRPlUn5pFwPRS84xwKu1XygDNGjG3WxzAk+Oyj1VMUTd4Y3DuiSRwZe1XSHjlG5yphJ2Y9SlWJ9AF6Y2zsX0sKSZSudQ2Vua3F7Hx0teBGFXoMQ9hnzhc3Xlte1+y9NOlThjXWtGiZEXObVxUHvZvKcFEsnQSz5my5YxcjQm505aW9NUk8eIf1ab6yU0bUltv7OjO9EaFFyu0bMttGJTUkeOwqYAx1Q4dVEpcM2lXbZfEfp8NPOMHiAIVDBSNZMxt3GmtQcvHSJWKthJ1YcwSoI8oOopngUmePWGUT4VwAGZHDHtClCt+22Y+uphDHvtLdeqiUua2oKlTx6g/VpfrpWPy9wfq8n10qC4HYdXxOIDqrDoxowB+V46cv4ph/yo/qL/SrTCKN1tvyqxl723V+EuF48wE6YaX66Uz4ZMyhu0A+sXqmcRdx1xWDb4PBH8JQq0ZUKhPdDOM2mmW/PsFW7Z6EQxhhZgigjsIAv7aTJYQC0UTW3AkOWxRRRSUxFFFFCEvOL+xfhMWHRGtMHcxKdFlOXVM3JXIF1voSCKVe6kZX4erAhhg5gQRYggqCCOog9VN/ibPMow4SCTExOzCaNFYnLYFWBUXR1YXVuoiqltjCrHFPNMJFklwskcczoU+EAgWSZSBkxKZefJ1Fxy00CYsiLToRl6ojhEkrXN8QIqOY6KnbD8H7S+hD/ADhWzw+2MTisPPIckYmVU0u0slx3CDrA5s3JR47Cs7liJoMXFLnbpREqRx9/KyyZwi9l8urfJFzVrwkWJix2GRcPKGzokkixP0WHhzX6CA5bZfny82N9bXJVhJiId23U17BdDbEIOLMj9MqdT/Soe+nhHF+ff7VNvgl4Obzze4UpN9fCOL8+/wBqm3wS8HN55vcK58fmLs4/9A3t9lzvvp4Sxv7zN/Manl+Dn4Om8+fsrSN308JY395m/mNTy/Bz8HTefP2VravLKW44eDF8+nualJuVtM4fHRSrG8pS9kQXZrgjT102+OPgxfPp7mpZcLfC2G8rfZNdTD+Q7usM3nNV92rxjmjQkbPmQ9suYKPLZPvFLDpzj8Y0mJnjiaVrs7Bso6gAB1AAAC/prqBluLHUUgeL+7ceFxqNCoRJ0LlRoA6tZ7DqBuDbtvS8K9hdaBQnirTsdSpNRyTl3Q2DDg8KkUDZ074vcHOTzbTT0Ck1xo8KnzMf/OprgnvM/SthHJKFcyA/JI74DxEVDcaR/ip8zH73qYmFmIoUSODoahXDgT/5Wfzo+zTOpYcCD/0uI86Ps0z6y4jzSnw+WEUndu/+q4fLF9g04qTu1zm3rjy65THfxWjufYamDU+hRLoPUJxUnePnxmD+jL746cVJ3j58Zg/oy++OjDeaFE/llQXCfeSDBTzPiHyKyBRoTc3v1DspnHi1s3/PP1H/AKUs+Ee7uHxmImTExiRVjBUEkWOa3URTRPCzZv6qv1n/ALqfid3vDdWvZKgvsFKKubv79nHbbAheQYYREBDoGYXJcr6bDyUz6WuxNwzgtth4I3+CtESGJuEcggrcm/UCPLTKrNNbUWaUT47qf7aoooopKYiiiihCXvF/ZuImiw4wwYkO2bK4TQqLc2F6Um2djY2GMNiRII2NhmkDgka6AOb27eqnLxU2Ik8OHaTMVjmH5tAS8pkBRY06lLNbujoBc1QzjYyMXEBG0keDlBKfF4dVsBBB86xJzyc2PpNLfAHio149Aurgse6ABpApXLmSVSNlYSaSQLBm6RtAFbKST1A3GunK/VVx3W3e2gmOw5mWXIsq5gZlNrHW69J1dlqj9zMUkeFx7yx9IgWHMtyDYygEqw1Vxe4I5ECrLgtmRz4vCYgOpk6VCk50XFIpF45baJikA8jgepUMAc292Q/ldDaOOeyR0TACacdaHiPRUbfTwji/Pv8AapucEvBzeeb3ClJvp4Rxfn3+1Tb4JeDm883uFLj8xMx/6Bvb7LnffTwljf3mb+Y1PL8HQf4dN58/ZWkbvp4Sxv7zN/MaugeBOzSuxgdQZndgfF3gP8NbV5ZffHKcDZ8ak90062HWcoYn1UseG+JWPamGZiAMxFz+0CB76YOK4ImU5pMfM7Wtd0DH1l68fyCL+uP/ALS/3V0YpYmRlhOvRY3xvc8Opomu0gAuSABrc8vXSB4u7yx4vGqsLB0gQpmHJnZrvlPWBYC/lq4PwSzDK+PnZezILeosRUhsvgrgYiDIZZyOp2AX6qgX9dKidFE66teyZIHvFoFFWOCO7jmZ8WwIjVSiH5zHvrdoA9prb457usehxiC4UdFJbqBOaNj4rkj0imvh8OsahEUKqiwVRYADkAByFZngV1KOoZWBBUi4IOhBHWKWcQTLvFYQgR2JB8K99UwMzpPpFLa7c8rDQEjstT0wu14ZFDRyxsp6ww/rS+27wOgkYthpWgv8gjOg8moZfWagfyE4nqxMNvoSe69Ok3MpurQpbN5GLaVTK3j36wmDjLSSqz/JjQhnY9Wg5DxnSl7ws2fLjdoTbRmFhc27C7i1l7Qq6eqpHYvAuJGDYqZpf2EXIp8rXLH0WplYHAxwxrHEioiCyqosAKUXMjaWszJ4q4a5xBdkBwWxSZ49TqZsIoPdKkhI7AxQC/lsfVTW27sxsRh5IVkaIuLCRe+XUG41HZbn10uZuBQdiz46RmPMtGCT5SXvUYdzGuucVMwc5toCg+CGLRMXPnZVzRC1yBezeOnR+NIv82P66/1pYfkDT9cf/aX+6j8gifrj/wC0v91NmMUjrrvhUjEjG20+Vc97d+MPhMNI/SxtLlIjRWBZnIsugOgBNyT1V48L8bLNs2OSd2kdmYlmNza9h6NKqX5A0/XH/wBpf7qYm7Gwhg8LHhw+fowe6ta9yTyubc6U/dhlGmp9Ext5dV2ilaKKKzpqKKKKEKO3g2YcRhZoVcxtIjKrg2KkiwNxr5fFeufd3ME8L7QikXK8eEmVl7CpUH0dh7LV0nVZ3p3LTEiaSMBcTJA8GYmysr8s9hrYjQ8x5KayW1jm8wqhgMjXcikfsPwdtL6EP84V7cO9sPHjYYtHillQMjagMGBV17HU8jWxHsSbC4PaUWIjaN8kNr8mAmXVW5MNeY7aidyfCWE88nvp+AbXDOBHNO2zIDjQ5h5LO+nhHF+ff7VNvgl4Obzze4UpN9fCOL8+/wBqm3wRP+Ht55vcK40fmL0uP/QN7fZIba+xpMXtrEQQrmeTFyqPF+ca5PYALknxV1Nsnd6ODBxYUXyRqq6Ei+WxPLXUj21Fbp8PocFPiMT3+IxEjuzkWyLI5cIg6hqLnmSPRVqravLKgRxgwFwWzrtAKpJc2T4QuUWvqoTl1WqX2VvLJLKsZ6Mc+YcGQBpEYxixtbItwT8rsIqx/CVsTmWykgm40I1IPYRWlgN4IJpDHG92AzWysMy3tmQkASLcgXW41HbVya8FWlFVMTiCMXLkc3XGR9yufMUMcfSWN8vRhsxYWto2oNq+pN5Z/wA056MGSKJ2YRydwrzokgKlyDYEm+hq4YLakUxcRSK5Q5Wsb5T2Gtqi7mFFvVLza235Hws0eUAFZLFA5OZZGtmu2ZAQoIIuDcjTQVNbQxsk+CxoGrxO6p0eYFgmVgVF7k2JGh1tpW9urvGMXG5+XG5R+5Kg2PcsoJJykdp5g8qNm7cJXESSvF0ULEZlVxYKM7Ekk5hlZdRpcN1Wqa04aI14qL2xt5bdPhWEnQQSN8sqGOQRKyi12PddzzGtYxO8cwlYKsbvGZrWV7ssYiewGa1yrMBzuVHjqXxO2ys6xAJcyop1JPRyRu4YiwyktGRzOgvWvszetM7RzP3fTvEtkfKLOVjVnAKqxFrXIvcUD0R3WpNvPMC9uiFojKgZZAXQq7oQO0ZVBFxqTy0rxxe8kouriNh+aYFVe3dvDmzWa6ECS45hgOejCrV8Pju4zrdCoa5tYvYoDftuLeWviXaC/nVRgZIluw+bmBKX7b5T6qqCOSmnVV3ZG8GJcxq4Q9IzrcIwyNFIekVxm/yrFT2jrr4faTR4+cIw7uSBO6zMFDRyFyouADmAv7akd3cWZlM0pGeMBMwJC2MccrNlJIU3Y69gFZ2bvGPg0k+JkiEaOVzqrqAFIU3DEnVrkeIircdFHDVQ+1trNNhMBKxCO8y5x3YW2Vw+YA3C3tcHlpX3BvHICIYGgzC2UOXs5ZWY5CzBiOkGQDXQ31tarPNtiFBGWkUCUgRm+j31Fj2G415ajtqBTEQtFJiMQHAMzo2TpSo6J2iSQgXyEKgJfQC19LUV6I7rxbe2ZshjCfnIzJHGyOHYq6IUPdaMcza2sLA6i9Te7O0HmgzSEFw7qQFK5crsoFjzNgNa8cfEkeHfEwWzR4ZxGQcyZVXOul7MLqNa9t3NpvPEzPa6yMmgtfJYXtc8+dQaEZBA1UtRRRVFdFFFFCEUUUUIWrtLZkeIiaKZFeNuatyPWPaKoH5HEhxkOIwspCxyq5ik17kG7ZJBr5AwPlFMmtHa+2YsNE0szBUX1k9QA6yeymMe5uTeKo5rTmVSBwfilxk2IxMhdZJGcRp3IsxuMz8z5Bby1etm7Liw8YjhRY0HyVFh5fGfGaSW3uJ+Kmnzwu0Ma94g6x2vcd0T2dVTGx+NEq2GJiWQfOQ5T9U6H2Vf6NzRUBMkxjpaNcTQack4K+ZL2OW17aX5X6r1WdkcSMDPYCYRt82TuPadPbVljlDC4IIPWNR66S5pbqFUEHRVyHcmKXpHxiJJLI5dshkVBoFUBcwuQo1Yi5ua2DuPhCQTE1xoD0s1wDa4Bz3F7D1Cp29Zqb3c1Fo5KL2Tuzh8KxaCIRllCmxbvVJIGpNgCSdO01DzbrSvOgmkMuGUuygM0TKZCTZyp/OhdLd7z8WtsoouNaqbQtDZmw4cPm6JMue2YlmYnLoNWJOl+XjqI2juHh3W0SJFfQ6OVIswsUEig6kc76C3XVmooDiM6otCg49y8KFK9Fzy3OeS/cXy2Oe62zNyPWa+P/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2RxnwslhOrwt22zr6xr7KuOzdvwYgXhljk+iwJHlHMVy/X1HIVIKkgjkQbEeQ1kExGq9fNsKF2cbi35C6uBqn76bgfD2D/CJEKjuVIDRg9Zy6EH00pNl8RcdBbLOzKPkyWce3X21btmccG5YjDg9rRtb+Fv609mIDTUZLkTbExDRlRw6KC2twtx0NyqCZe2M3P1TY1VsThHjbLIrIexgQfUad+zuK+Al0MjRH/wBxSPaLip1MZhMWtg0E4PVdX9nVW9mOPHNcaXAyR+JpHZc3VvbO25Phz+Zmkj8SsbfV5eynXtHhZgZdRG0RPXGxH8JuPZVZ2hwS5mDE+QSJ/wAlP3VqGJjdkVlMThooPZvF/GR2EnRzD9oWPrFWjAcbIT8dBInjUhx7bH2VU8ZwkxyXyrHIP2XGvoa1RGJ3IxyHusLL6Bm9ovUWQP5IueE48HxNwEn6cIex1Zfuqaw238PJ8XPC3kdT99c4TbKmTvopF8qMPurVZbc9PLVDhGnQq2+I1C6mD35a1kGuX4cfIneyOv0WI9xrfh3uxid7iph/rJ99UODPAqd+OS6SvWa56i4j7QX/ALlj5Qh+6txOLG0APjEPljWqHCP6K2+anzRSNTjDjhz6E/6P/wBr0HGTG/Ng+qf7qj6WRTvWp3UUmYeKW0n7yFGv82Jz7jW9BvJt2XvILeMxBR/EaqcO4ake6neBNc1i9LmHZm3Ze/xEcI/0k+pVNeeL2OkVzj9sSntRHyewEt6gKoWNbq4K7bnmjWklMafFogu7Ko7SQPea0F3mw7GySrI3ZHd/sggemlfPvRsiD4rDyYqQcmlJI9bk+xa2cPt/a+MAXCYdcNF1ELlFvpNz9ApBkYMhUroM2dORc+jR1NPymjLtJETPIwjXrLkLb1mqptbizg4jliz4iTqEY0J+kfuBqJwXCVpWz7QxMkzfNUm31m19QFXbY26+Gwo/MQoh+da7HysdTVauPRSW4WLUl56ZD31VM/Ge2sbrDFHg4+ov3x9YJ/hFFMjLRRZzJVfrSMmsaB/zX5K5Popl7Z4JzLc4aVZB1K4yN69VPsql7U3TxeG+OgkUD5Vsy/WFxWQscNQvaw42CbwOHpoVEUUUWqi1orKtblWKKEKWwO9eLh+LxEy+LOSPUbip3CcW8enfSJIOxkHvFjVMoqwcRoVmfhIJPEwHsmbheOM36TDxt9FmX35qmMLxuw5+MglXyFW+8UmqKuJXDisj9kYV37adyn1h+Luz25vIn0kb7r1upv3s1/8AuIdfnC3ruK54ovVt+5ZXbCgOjj8f0uixtjZj/pMGdOvo+XpFYvstv1Aj/wCCudazVhiHJJ/x+M6PPsF0Mw2SOfwD/wCmvCTGbGXn8A+rEfcKQFq+4YGY2VWY9igk+oUfUuQP8fiHiefYJ5y707Gj5fBjb5kIPuStSXirs2P4uNj9GJV99qWez9wsdNqmGkA7XAQfxWqy7N4KYl9ZZYo/ELufZYe2p3kruCU7AbOh8cle4/hSuL44KPicMf8AW9vYAagsbxix0htGIo78sqlj/ETr6KuezeC+ESxlaSU+M5V9Q19tW3Zm7OGw/wATDGh7QozfW5+2ptkOpSHYnZ8Xlx3Hr+f6Sai2dtnaGpM5U9bt0S+rS/qqwbI4InRsVP5VjH/Nv6U18tfVSIhxzWd+1piKRgMHQKvbG3FweFsYoFzD5bd23rPL0VYFrNFNAA0XMfI6Q1eSSiiiipVEUUUUIWMtYy0UUIUTtHdHCT36XDxMT15QD9YWNVzHcHMC9ynSxn9l7j1MDRRVSxp1C0R4qaLwPI7qCxnAwfosUR4njv7Qw91RWI4JYsd5LA3pcH7NvbRRSzE1bWbXxTf3V7BaEvCHaA5JG3kkH31rtwr2gP0APkdP60UVBhanDbmJGoHssLws2gf0AHldP617R8JNoH9Gg8si1mip3DVB29ieAHt+VuQcFsae+eBfKzH3Ka34OBsp7/Exj6KM3vIooqRC1LO2cUeI9lJ4fgbEPjMTIfoqq++9S2F4OYBbZhK/0n09QAooqRG3ks7to4l2rz9lNYTcDAR97hoz42Gb7V6mcPgkjFkRUHYoA91FFXAA0WV8r3+Mk+pqvbLRaiipS1miiihCKKKKEIooooQiiiihCKKKKEL/2Q=="/>
          <p:cNvSpPr>
            <a:spLocks noChangeAspect="1" noChangeArrowheads="1"/>
          </p:cNvSpPr>
          <p:nvPr/>
        </p:nvSpPr>
        <p:spPr bwMode="auto">
          <a:xfrm>
            <a:off x="158749" y="-160338"/>
            <a:ext cx="304800" cy="304802"/>
          </a:xfrm>
          <a:prstGeom prst="rect">
            <a:avLst/>
          </a:prstGeom>
          <a:noFill/>
          <a:ln w="9525">
            <a:noFill/>
            <a:miter lim="800000"/>
            <a:headEnd/>
            <a:tailEnd/>
          </a:ln>
        </p:spPr>
        <p:txBody>
          <a:bodyPr lIns="91392" tIns="45697" rIns="91392" bIns="45697"/>
          <a:lstStyle/>
          <a:p>
            <a:pPr defTabSz="914240">
              <a:defRPr/>
            </a:pPr>
            <a:endParaRPr lang="ar-EG" dirty="0">
              <a:solidFill>
                <a:prstClr val="black"/>
              </a:solidFill>
            </a:endParaRPr>
          </a:p>
        </p:txBody>
      </p:sp>
      <p:sp>
        <p:nvSpPr>
          <p:cNvPr id="41993" name="AutoShape 12" descr="data:image/jpeg;base64,/9j/4AAQSkZJRgABAQAAAQABAAD/2wCEAAkGBhQSEBQUEhQUFRQVGB4YGBgYGBgaGxcYFRsZFRUcGBcfHSYfFxwkGhQcHy8gIycpLC0sFx4xNTAqNSYsLCkBCQoKDgwOGg8PGiwkHSQsNCwpLDUpKSovLykvLC8sLCwtKS0sLywpLC8sLCwsLCwsLCwpKSwsKSwsLCwsLCwsLP/AABEIAHgA1wMBIgACEQEDEQH/xAAcAAACAgMBAQAAAAAAAAAAAAAABwUGAQQIAwL/xABOEAACAQIDBAMKCAwFAgcAAAABAgMAEQQSIQUGBzETQVEiMjVhcXOBkaGxFDNCUnKSssEIFRcjQ1RidKKz0dIlU4KTwiREFjQ2Y4Oj4f/EABoBAAIDAQEAAAAAAAAAAAAAAAADAQIEBQb/xAAxEQABAwIDBgUDBAMAAAAAAAABAAIDERIEITEFE0FRYYEyM3GRoRSx4TRCwdEGInL/2gAMAwEAAhEDEQA/AGNv5vz+LVhYxdL0rMvf5bZQD80351X9kcZhP03/AEpXoYWm+MvmyW07zS9+danHv4rCfTf7Apebocsb+5S/8a2thaYC/jms4ed+1nAkJn4LjGJMPiJvgxHQKht0nfdI4Tnl0te9eexeNIxGIihGFK9K4TN0t7Zja9smtLfYfg7aX0If5wrX3J8JYTzye+l4ONssJe7XNbNqtGHxW6j0yTR2zxoGHxE0JwxbonKZuktfKbXtl0q2bk71/jDDmbo+jAcrbNm5W1vYdtIPfXwji/Pv9qm3wS8HN51vcK5jJHF9Cu1i8HFHhGytGZp8qA2v+EMuHxE0JwbMYpHjzCYC/RsVvbJpe17Vc9wd/fxnhpJxCYhGxULnzlrLm55RbsrmPfTwljf3mb+Y1PL8HPwdN58/ZWtS4K98Xxv6M2kwM6MReztkNvIV1rzwvG5pnCQ4F3c8lElybc7ALW/xzgU7PjYgZlnWx6xmDA6+Olvwt8LYbyt9k10Y443Rl9NOqxve9sgbXVMXE8VsTCM0+y8RGg5t3Vh5TksK3ticYsFOwV88LHlntl+sDV5Zbix5VzdxJ2QmG2nPHEAEOVwo5L0i5iAOoXvp46VC2OU2kUKvK50YuBqnzvNvJ8Ew4mWKTEAsFyxamzXObr009tUg8eIRocLNcc+6TTyjqqR4L7UeXAFHJPRPlUn5pFwPRS84xwKu1XygDNGjG3WxzAk+Oyj1VMUTd4Y3DuiSRwZe1XSHjlG5yphJ2Y9SlWJ9AF6Y2zsX0sKSZSudQ2Vua3F7Hx0teBGFXoMQ9hnzhc3Xlte1+y9NOlThjXWtGiZEXObVxUHvZvKcFEsnQSz5my5YxcjQm505aW9NUk8eIf1ab6yU0bUltv7OjO9EaFFyu0bMttGJTUkeOwqYAx1Q4dVEpcM2lXbZfEfp8NPOMHiAIVDBSNZMxt3GmtQcvHSJWKthJ1YcwSoI8oOopngUmePWGUT4VwAGZHDHtClCt+22Y+uphDHvtLdeqiUua2oKlTx6g/VpfrpWPy9wfq8n10qC4HYdXxOIDqrDoxowB+V46cv4ph/yo/qL/SrTCKN1tvyqxl723V+EuF48wE6YaX66Uz4ZMyhu0A+sXqmcRdx1xWDb4PBH8JQq0ZUKhPdDOM2mmW/PsFW7Z6EQxhhZgigjsIAv7aTJYQC0UTW3AkOWxRRRSUxFFFFCEvOL+xfhMWHRGtMHcxKdFlOXVM3JXIF1voSCKVe6kZX4erAhhg5gQRYggqCCOog9VN/ibPMow4SCTExOzCaNFYnLYFWBUXR1YXVuoiqltjCrHFPNMJFklwskcczoU+EAgWSZSBkxKZefJ1Fxy00CYsiLToRl6ojhEkrXN8QIqOY6KnbD8H7S+hD/ADhWzw+2MTisPPIckYmVU0u0slx3CDrA5s3JR47Cs7liJoMXFLnbpREqRx9/KyyZwi9l8urfJFzVrwkWJix2GRcPKGzokkixP0WHhzX6CA5bZfny82N9bXJVhJiId23U17BdDbEIOLMj9MqdT/Soe+nhHF+ff7VNvgl4Obzze4UpN9fCOL8+/wBqm3wS8HN55vcK58fmLs4/9A3t9lzvvp4Sxv7zN/Manl+Dn4Om8+fsrSN308JY395m/mNTy/Bz8HTefP2VravLKW44eDF8+nualJuVtM4fHRSrG8pS9kQXZrgjT102+OPgxfPp7mpZcLfC2G8rfZNdTD+Q7usM3nNV92rxjmjQkbPmQ9suYKPLZPvFLDpzj8Y0mJnjiaVrs7Bso6gAB1AAAC/prqBluLHUUgeL+7ceFxqNCoRJ0LlRoA6tZ7DqBuDbtvS8K9hdaBQnirTsdSpNRyTl3Q2DDg8KkUDZ074vcHOTzbTT0Ck1xo8KnzMf/OprgnvM/SthHJKFcyA/JI74DxEVDcaR/ip8zH73qYmFmIoUSODoahXDgT/5Wfzo+zTOpYcCD/0uI86Ps0z6y4jzSnw+WEUndu/+q4fLF9g04qTu1zm3rjy65THfxWjufYamDU+hRLoPUJxUnePnxmD+jL746cVJ3j58Zg/oy++OjDeaFE/llQXCfeSDBTzPiHyKyBRoTc3v1DspnHi1s3/PP1H/AKUs+Ee7uHxmImTExiRVjBUEkWOa3URTRPCzZv6qv1n/ALqfid3vDdWvZKgvsFKKubv79nHbbAheQYYREBDoGYXJcr6bDyUz6WuxNwzgtth4I3+CtESGJuEcggrcm/UCPLTKrNNbUWaUT47qf7aoooopKYiiiihCXvF/ZuImiw4wwYkO2bK4TQqLc2F6Um2djY2GMNiRII2NhmkDgka6AOb27eqnLxU2Ik8OHaTMVjmH5tAS8pkBRY06lLNbujoBc1QzjYyMXEBG0keDlBKfF4dVsBBB86xJzyc2PpNLfAHio149Aurgse6ABpApXLmSVSNlYSaSQLBm6RtAFbKST1A3GunK/VVx3W3e2gmOw5mWXIsq5gZlNrHW69J1dlqj9zMUkeFx7yx9IgWHMtyDYygEqw1Vxe4I5ECrLgtmRz4vCYgOpk6VCk50XFIpF45baJikA8jgepUMAc292Q/ldDaOOeyR0TACacdaHiPRUbfTwji/Pv8AapucEvBzeeb3ClJvp4Rxfn3+1Tb4JeDm883uFLj8xMx/6Bvb7LnffTwljf3mb+Y1PL8HQf4dN58/ZWkbvp4Sxv7zN/MaugeBOzSuxgdQZndgfF3gP8NbV5ZffHKcDZ8ak90062HWcoYn1UseG+JWPamGZiAMxFz+0CB76YOK4ImU5pMfM7Wtd0DH1l68fyCL+uP/ALS/3V0YpYmRlhOvRY3xvc8Opomu0gAuSABrc8vXSB4u7yx4vGqsLB0gQpmHJnZrvlPWBYC/lq4PwSzDK+PnZezILeosRUhsvgrgYiDIZZyOp2AX6qgX9dKidFE66teyZIHvFoFFWOCO7jmZ8WwIjVSiH5zHvrdoA9prb457usehxiC4UdFJbqBOaNj4rkj0imvh8OsahEUKqiwVRYADkAByFZngV1KOoZWBBUi4IOhBHWKWcQTLvFYQgR2JB8K99UwMzpPpFLa7c8rDQEjstT0wu14ZFDRyxsp6ww/rS+27wOgkYthpWgv8gjOg8moZfWagfyE4nqxMNvoSe69Ok3MpurQpbN5GLaVTK3j36wmDjLSSqz/JjQhnY9Wg5DxnSl7ws2fLjdoTbRmFhc27C7i1l7Qq6eqpHYvAuJGDYqZpf2EXIp8rXLH0WplYHAxwxrHEioiCyqosAKUXMjaWszJ4q4a5xBdkBwWxSZ49TqZsIoPdKkhI7AxQC/lsfVTW27sxsRh5IVkaIuLCRe+XUG41HZbn10uZuBQdiz46RmPMtGCT5SXvUYdzGuucVMwc5toCg+CGLRMXPnZVzRC1yBezeOnR+NIv82P66/1pYfkDT9cf/aX+6j8gifrj/wC0v91NmMUjrrvhUjEjG20+Vc97d+MPhMNI/SxtLlIjRWBZnIsugOgBNyT1V48L8bLNs2OSd2kdmYlmNza9h6NKqX5A0/XH/wBpf7qYm7Gwhg8LHhw+fowe6ta9yTyubc6U/dhlGmp9Ext5dV2ilaKKKzpqKKKKEKO3g2YcRhZoVcxtIjKrg2KkiwNxr5fFeufd3ME8L7QikXK8eEmVl7CpUH0dh7LV0nVZ3p3LTEiaSMBcTJA8GYmysr8s9hrYjQ8x5KayW1jm8wqhgMjXcikfsPwdtL6EP84V7cO9sPHjYYtHillQMjagMGBV17HU8jWxHsSbC4PaUWIjaN8kNr8mAmXVW5MNeY7aidyfCWE88nvp+AbXDOBHNO2zIDjQ5h5LO+nhHF+ff7VNvgl4Obzze4UpN9fCOL8+/wBqm3wRP+Ht55vcK40fmL0uP/QN7fZIba+xpMXtrEQQrmeTFyqPF+ca5PYALknxV1Nsnd6ODBxYUXyRqq6Ei+WxPLXUj21Fbp8PocFPiMT3+IxEjuzkWyLI5cIg6hqLnmSPRVqravLKgRxgwFwWzrtAKpJc2T4QuUWvqoTl1WqX2VvLJLKsZ6Mc+YcGQBpEYxixtbItwT8rsIqx/CVsTmWykgm40I1IPYRWlgN4IJpDHG92AzWysMy3tmQkASLcgXW41HbVya8FWlFVMTiCMXLkc3XGR9yufMUMcfSWN8vRhsxYWto2oNq+pN5Z/wA056MGSKJ2YRydwrzokgKlyDYEm+hq4YLakUxcRSK5Q5Wsb5T2Gtqi7mFFvVLza235Hws0eUAFZLFA5OZZGtmu2ZAQoIIuDcjTQVNbQxsk+CxoGrxO6p0eYFgmVgVF7k2JGh1tpW9urvGMXG5+XG5R+5Kg2PcsoJJykdp5g8qNm7cJXESSvF0ULEZlVxYKM7Ekk5hlZdRpcN1Wqa04aI14qL2xt5bdPhWEnQQSN8sqGOQRKyi12PddzzGtYxO8cwlYKsbvGZrWV7ssYiewGa1yrMBzuVHjqXxO2ys6xAJcyop1JPRyRu4YiwyktGRzOgvWvszetM7RzP3fTvEtkfKLOVjVnAKqxFrXIvcUD0R3WpNvPMC9uiFojKgZZAXQq7oQO0ZVBFxqTy0rxxe8kouriNh+aYFVe3dvDmzWa6ECS45hgOejCrV8Pju4zrdCoa5tYvYoDftuLeWviXaC/nVRgZIluw+bmBKX7b5T6qqCOSmnVV3ZG8GJcxq4Q9IzrcIwyNFIekVxm/yrFT2jrr4faTR4+cIw7uSBO6zMFDRyFyouADmAv7akd3cWZlM0pGeMBMwJC2MccrNlJIU3Y69gFZ2bvGPg0k+JkiEaOVzqrqAFIU3DEnVrkeIircdFHDVQ+1trNNhMBKxCO8y5x3YW2Vw+YA3C3tcHlpX3BvHICIYGgzC2UOXs5ZWY5CzBiOkGQDXQ31tarPNtiFBGWkUCUgRm+j31Fj2G415ajtqBTEQtFJiMQHAMzo2TpSo6J2iSQgXyEKgJfQC19LUV6I7rxbe2ZshjCfnIzJHGyOHYq6IUPdaMcza2sLA6i9Te7O0HmgzSEFw7qQFK5crsoFjzNgNa8cfEkeHfEwWzR4ZxGQcyZVXOul7MLqNa9t3NpvPEzPa6yMmgtfJYXtc8+dQaEZBA1UtRRRVFdFFFFCEUUUUIWrtLZkeIiaKZFeNuatyPWPaKoH5HEhxkOIwspCxyq5ik17kG7ZJBr5AwPlFMmtHa+2YsNE0szBUX1k9QA6yeymMe5uTeKo5rTmVSBwfilxk2IxMhdZJGcRp3IsxuMz8z5Bby1etm7Liw8YjhRY0HyVFh5fGfGaSW3uJ+Kmnzwu0Ma94g6x2vcd0T2dVTGx+NEq2GJiWQfOQ5T9U6H2Vf6NzRUBMkxjpaNcTQack4K+ZL2OW17aX5X6r1WdkcSMDPYCYRt82TuPadPbVljlDC4IIPWNR66S5pbqFUEHRVyHcmKXpHxiJJLI5dshkVBoFUBcwuQo1Yi5ua2DuPhCQTE1xoD0s1wDa4Bz3F7D1Cp29Zqb3c1Fo5KL2Tuzh8KxaCIRllCmxbvVJIGpNgCSdO01DzbrSvOgmkMuGUuygM0TKZCTZyp/OhdLd7z8WtsoouNaqbQtDZmw4cPm6JMue2YlmYnLoNWJOl+XjqI2juHh3W0SJFfQ6OVIswsUEig6kc76C3XVmooDiM6otCg49y8KFK9Fzy3OeS/cXy2Oe62zNyPWa+P/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2RxnwslhOrwt22zr6xr7KuOzdvwYgXhljk+iwJHlHMVy/X1HIVIKkgjkQbEeQ1kExGq9fNsKF2cbi35C6uBqn76bgfD2D/CJEKjuVIDRg9Zy6EH00pNl8RcdBbLOzKPkyWce3X21btmccG5YjDg9rRtb+Fv609mIDTUZLkTbExDRlRw6KC2twtx0NyqCZe2M3P1TY1VsThHjbLIrIexgQfUad+zuK+Al0MjRH/wBxSPaLip1MZhMWtg0E4PVdX9nVW9mOPHNcaXAyR+JpHZc3VvbO25Phz+Zmkj8SsbfV5eynXtHhZgZdRG0RPXGxH8JuPZVZ2hwS5mDE+QSJ/wAlP3VqGJjdkVlMThooPZvF/GR2EnRzD9oWPrFWjAcbIT8dBInjUhx7bH2VU8ZwkxyXyrHIP2XGvoa1RGJ3IxyHusLL6Bm9ovUWQP5IueE48HxNwEn6cIex1Zfuqaw238PJ8XPC3kdT99c4TbKmTvopF8qMPurVZbc9PLVDhGnQq2+I1C6mD35a1kGuX4cfIneyOv0WI9xrfh3uxid7iph/rJ99UODPAqd+OS6SvWa56i4j7QX/ALlj5Qh+6txOLG0APjEPljWqHCP6K2+anzRSNTjDjhz6E/6P/wBr0HGTG/Ng+qf7qj6WRTvWp3UUmYeKW0n7yFGv82Jz7jW9BvJt2XvILeMxBR/EaqcO4ake6neBNc1i9LmHZm3Ze/xEcI/0k+pVNeeL2OkVzj9sSntRHyewEt6gKoWNbq4K7bnmjWklMafFogu7Ko7SQPea0F3mw7GySrI3ZHd/sggemlfPvRsiD4rDyYqQcmlJI9bk+xa2cPt/a+MAXCYdcNF1ELlFvpNz9ApBkYMhUroM2dORc+jR1NPymjLtJETPIwjXrLkLb1mqptbizg4jliz4iTqEY0J+kfuBqJwXCVpWz7QxMkzfNUm31m19QFXbY26+Gwo/MQoh+da7HysdTVauPRSW4WLUl56ZD31VM/Ge2sbrDFHg4+ov3x9YJ/hFFMjLRRZzJVfrSMmsaB/zX5K5Popl7Z4JzLc4aVZB1K4yN69VPsql7U3TxeG+OgkUD5Vsy/WFxWQscNQvaw42CbwOHpoVEUUUWqi1orKtblWKKEKWwO9eLh+LxEy+LOSPUbip3CcW8enfSJIOxkHvFjVMoqwcRoVmfhIJPEwHsmbheOM36TDxt9FmX35qmMLxuw5+MglXyFW+8UmqKuJXDisj9kYV37adyn1h+Luz25vIn0kb7r1upv3s1/8AuIdfnC3ruK54ovVt+5ZXbCgOjj8f0uixtjZj/pMGdOvo+XpFYvstv1Aj/wCCudazVhiHJJ/x+M6PPsF0Mw2SOfwD/wCmvCTGbGXn8A+rEfcKQFq+4YGY2VWY9igk+oUfUuQP8fiHiefYJ5y707Gj5fBjb5kIPuStSXirs2P4uNj9GJV99qWez9wsdNqmGkA7XAQfxWqy7N4KYl9ZZYo/ELufZYe2p3kruCU7AbOh8cle4/hSuL44KPicMf8AW9vYAagsbxix0htGIo78sqlj/ETr6KuezeC+ESxlaSU+M5V9Q19tW3Zm7OGw/wATDGh7QozfW5+2ptkOpSHYnZ8Xlx3Hr+f6Sai2dtnaGpM5U9bt0S+rS/qqwbI4InRsVP5VjH/Nv6U18tfVSIhxzWd+1piKRgMHQKvbG3FweFsYoFzD5bd23rPL0VYFrNFNAA0XMfI6Q1eSSiiiipVEUUUUIWMtYy0UUIUTtHdHCT36XDxMT15QD9YWNVzHcHMC9ynSxn9l7j1MDRRVSxp1C0R4qaLwPI7qCxnAwfosUR4njv7Qw91RWI4JYsd5LA3pcH7NvbRRSzE1bWbXxTf3V7BaEvCHaA5JG3kkH31rtwr2gP0APkdP60UVBhanDbmJGoHssLws2gf0AHldP617R8JNoH9Gg8si1mip3DVB29ieAHt+VuQcFsae+eBfKzH3Ka34OBsp7/Exj6KM3vIooqRC1LO2cUeI9lJ4fgbEPjMTIfoqq++9S2F4OYBbZhK/0n09QAooqRG3ks7to4l2rz9lNYTcDAR97hoz42Gb7V6mcPgkjFkRUHYoA91FFXAA0WV8r3+Mk+pqvbLRaiipS1miiihCKKKKEIooooQiiiihCKKKKEL/2Q=="/>
          <p:cNvSpPr>
            <a:spLocks noChangeAspect="1" noChangeArrowheads="1"/>
          </p:cNvSpPr>
          <p:nvPr/>
        </p:nvSpPr>
        <p:spPr bwMode="auto">
          <a:xfrm>
            <a:off x="158749" y="-160338"/>
            <a:ext cx="304800" cy="304802"/>
          </a:xfrm>
          <a:prstGeom prst="rect">
            <a:avLst/>
          </a:prstGeom>
          <a:noFill/>
          <a:ln w="9525">
            <a:noFill/>
            <a:miter lim="800000"/>
            <a:headEnd/>
            <a:tailEnd/>
          </a:ln>
        </p:spPr>
        <p:txBody>
          <a:bodyPr lIns="91392" tIns="45697" rIns="91392" bIns="45697"/>
          <a:lstStyle/>
          <a:p>
            <a:pPr defTabSz="914240">
              <a:defRPr/>
            </a:pPr>
            <a:endParaRPr lang="ar-EG" dirty="0">
              <a:solidFill>
                <a:prstClr val="black"/>
              </a:solidFill>
            </a:endParaRPr>
          </a:p>
        </p:txBody>
      </p:sp>
      <p:sp>
        <p:nvSpPr>
          <p:cNvPr id="41994" name="AutoShape 14" descr="data:image/jpeg;base64,/9j/4AAQSkZJRgABAQAAAQABAAD/2wCEAAkGBhQSEBQUEhQUFRQVGB4YGBgYGBgaGxcYFRsZFRUcGBcfHSYfFxwkGhQcHy8gIycpLC0sFx4xNTAqNSYsLCkBCQoKDgwOGg8PGiwkHSQsNCwpLDUpKSovLykvLC8sLCwtKS0sLywpLC8sLCwsLCwsLCwpKSwsKSwsLCwsLCwsLP/AABEIAHgA1wMBIgACEQEDEQH/xAAcAAACAgMBAQAAAAAAAAAAAAAABwUGAQQIAwL/xABOEAACAQIDBAMKCAwFAgcAAAABAgMAEQQSIQUGBzETQVEiMjVhcXOBkaGxFDNCUnKSssEIFRcjQ1RidKKz0dIlU4KTwiREFjQ2Y4Oj4f/EABoBAAIDAQEAAAAAAAAAAAAAAAADAQIEBQb/xAAxEQABAwIDBgUDBAMAAAAAAAABAAIDERIEITEFE0FRYYEyM3GRoRSx4TRCwdEGInL/2gAMAwEAAhEDEQA/AGNv5vz+LVhYxdL0rMvf5bZQD80351X9kcZhP03/AEpXoYWm+MvmyW07zS9+danHv4rCfTf7Apebocsb+5S/8a2thaYC/jms4ed+1nAkJn4LjGJMPiJvgxHQKht0nfdI4Tnl0te9eexeNIxGIihGFK9K4TN0t7Zja9smtLfYfg7aX0If5wrX3J8JYTzye+l4ONssJe7XNbNqtGHxW6j0yTR2zxoGHxE0JwxbonKZuktfKbXtl0q2bk71/jDDmbo+jAcrbNm5W1vYdtIPfXwji/Pv9qm3wS8HN51vcK5jJHF9Cu1i8HFHhGytGZp8qA2v+EMuHxE0JwbMYpHjzCYC/RsVvbJpe17Vc9wd/fxnhpJxCYhGxULnzlrLm55RbsrmPfTwljf3mb+Y1PL8HPwdN58/ZWtS4K98Xxv6M2kwM6MReztkNvIV1rzwvG5pnCQ4F3c8lElybc7ALW/xzgU7PjYgZlnWx6xmDA6+Olvwt8LYbyt9k10Y443Rl9NOqxve9sgbXVMXE8VsTCM0+y8RGg5t3Vh5TksK3ticYsFOwV88LHlntl+sDV5Zbix5VzdxJ2QmG2nPHEAEOVwo5L0i5iAOoXvp46VC2OU2kUKvK50YuBqnzvNvJ8Ew4mWKTEAsFyxamzXObr009tUg8eIRocLNcc+6TTyjqqR4L7UeXAFHJPRPlUn5pFwPRS84xwKu1XygDNGjG3WxzAk+Oyj1VMUTd4Y3DuiSRwZe1XSHjlG5yphJ2Y9SlWJ9AF6Y2zsX0sKSZSudQ2Vua3F7Hx0teBGFXoMQ9hnzhc3Xlte1+y9NOlThjXWtGiZEXObVxUHvZvKcFEsnQSz5my5YxcjQm505aW9NUk8eIf1ab6yU0bUltv7OjO9EaFFyu0bMttGJTUkeOwqYAx1Q4dVEpcM2lXbZfEfp8NPOMHiAIVDBSNZMxt3GmtQcvHSJWKthJ1YcwSoI8oOopngUmePWGUT4VwAGZHDHtClCt+22Y+uphDHvtLdeqiUua2oKlTx6g/VpfrpWPy9wfq8n10qC4HYdXxOIDqrDoxowB+V46cv4ph/yo/qL/SrTCKN1tvyqxl723V+EuF48wE6YaX66Uz4ZMyhu0A+sXqmcRdx1xWDb4PBH8JQq0ZUKhPdDOM2mmW/PsFW7Z6EQxhhZgigjsIAv7aTJYQC0UTW3AkOWxRRRSUxFFFFCEvOL+xfhMWHRGtMHcxKdFlOXVM3JXIF1voSCKVe6kZX4erAhhg5gQRYggqCCOog9VN/ibPMow4SCTExOzCaNFYnLYFWBUXR1YXVuoiqltjCrHFPNMJFklwskcczoU+EAgWSZSBkxKZefJ1Fxy00CYsiLToRl6ojhEkrXN8QIqOY6KnbD8H7S+hD/ADhWzw+2MTisPPIckYmVU0u0slx3CDrA5s3JR47Cs7liJoMXFLnbpREqRx9/KyyZwi9l8urfJFzVrwkWJix2GRcPKGzokkixP0WHhzX6CA5bZfny82N9bXJVhJiId23U17BdDbEIOLMj9MqdT/Soe+nhHF+ff7VNvgl4Obzze4UpN9fCOL8+/wBqm3wS8HN55vcK58fmLs4/9A3t9lzvvp4Sxv7zN/Manl+Dn4Om8+fsrSN308JY395m/mNTy/Bz8HTefP2VravLKW44eDF8+nualJuVtM4fHRSrG8pS9kQXZrgjT102+OPgxfPp7mpZcLfC2G8rfZNdTD+Q7usM3nNV92rxjmjQkbPmQ9suYKPLZPvFLDpzj8Y0mJnjiaVrs7Bso6gAB1AAAC/prqBluLHUUgeL+7ceFxqNCoRJ0LlRoA6tZ7DqBuDbtvS8K9hdaBQnirTsdSpNRyTl3Q2DDg8KkUDZ074vcHOTzbTT0Ck1xo8KnzMf/OprgnvM/SthHJKFcyA/JI74DxEVDcaR/ip8zH73qYmFmIoUSODoahXDgT/5Wfzo+zTOpYcCD/0uI86Ps0z6y4jzSnw+WEUndu/+q4fLF9g04qTu1zm3rjy65THfxWjufYamDU+hRLoPUJxUnePnxmD+jL746cVJ3j58Zg/oy++OjDeaFE/llQXCfeSDBTzPiHyKyBRoTc3v1DspnHi1s3/PP1H/AKUs+Ee7uHxmImTExiRVjBUEkWOa3URTRPCzZv6qv1n/ALqfid3vDdWvZKgvsFKKubv79nHbbAheQYYREBDoGYXJcr6bDyUz6WuxNwzgtth4I3+CtESGJuEcggrcm/UCPLTKrNNbUWaUT47qf7aoooopKYiiiihCXvF/ZuImiw4wwYkO2bK4TQqLc2F6Um2djY2GMNiRII2NhmkDgka6AOb27eqnLxU2Ik8OHaTMVjmH5tAS8pkBRY06lLNbujoBc1QzjYyMXEBG0keDlBKfF4dVsBBB86xJzyc2PpNLfAHio149Aurgse6ABpApXLmSVSNlYSaSQLBm6RtAFbKST1A3GunK/VVx3W3e2gmOw5mWXIsq5gZlNrHW69J1dlqj9zMUkeFx7yx9IgWHMtyDYygEqw1Vxe4I5ECrLgtmRz4vCYgOpk6VCk50XFIpF45baJikA8jgepUMAc292Q/ldDaOOeyR0TACacdaHiPRUbfTwji/Pv8AapucEvBzeeb3ClJvp4Rxfn3+1Tb4JeDm883uFLj8xMx/6Bvb7LnffTwljf3mb+Y1PL8HQf4dN58/ZWkbvp4Sxv7zN/MaugeBOzSuxgdQZndgfF3gP8NbV5ZffHKcDZ8ak90062HWcoYn1UseG+JWPamGZiAMxFz+0CB76YOK4ImU5pMfM7Wtd0DH1l68fyCL+uP/ALS/3V0YpYmRlhOvRY3xvc8Opomu0gAuSABrc8vXSB4u7yx4vGqsLB0gQpmHJnZrvlPWBYC/lq4PwSzDK+PnZezILeosRUhsvgrgYiDIZZyOp2AX6qgX9dKidFE66teyZIHvFoFFWOCO7jmZ8WwIjVSiH5zHvrdoA9prb457usehxiC4UdFJbqBOaNj4rkj0imvh8OsahEUKqiwVRYADkAByFZngV1KOoZWBBUi4IOhBHWKWcQTLvFYQgR2JB8K99UwMzpPpFLa7c8rDQEjstT0wu14ZFDRyxsp6ww/rS+27wOgkYthpWgv8gjOg8moZfWagfyE4nqxMNvoSe69Ok3MpurQpbN5GLaVTK3j36wmDjLSSqz/JjQhnY9Wg5DxnSl7ws2fLjdoTbRmFhc27C7i1l7Qq6eqpHYvAuJGDYqZpf2EXIp8rXLH0WplYHAxwxrHEioiCyqosAKUXMjaWszJ4q4a5xBdkBwWxSZ49TqZsIoPdKkhI7AxQC/lsfVTW27sxsRh5IVkaIuLCRe+XUG41HZbn10uZuBQdiz46RmPMtGCT5SXvUYdzGuucVMwc5toCg+CGLRMXPnZVzRC1yBezeOnR+NIv82P66/1pYfkDT9cf/aX+6j8gifrj/wC0v91NmMUjrrvhUjEjG20+Vc97d+MPhMNI/SxtLlIjRWBZnIsugOgBNyT1V48L8bLNs2OSd2kdmYlmNza9h6NKqX5A0/XH/wBpf7qYm7Gwhg8LHhw+fowe6ta9yTyubc6U/dhlGmp9Ext5dV2ilaKKKzpqKKKKEKO3g2YcRhZoVcxtIjKrg2KkiwNxr5fFeufd3ME8L7QikXK8eEmVl7CpUH0dh7LV0nVZ3p3LTEiaSMBcTJA8GYmysr8s9hrYjQ8x5KayW1jm8wqhgMjXcikfsPwdtL6EP84V7cO9sPHjYYtHillQMjagMGBV17HU8jWxHsSbC4PaUWIjaN8kNr8mAmXVW5MNeY7aidyfCWE88nvp+AbXDOBHNO2zIDjQ5h5LO+nhHF+ff7VNvgl4Obzze4UpN9fCOL8+/wBqm3wRP+Ht55vcK40fmL0uP/QN7fZIba+xpMXtrEQQrmeTFyqPF+ca5PYALknxV1Nsnd6ODBxYUXyRqq6Ei+WxPLXUj21Fbp8PocFPiMT3+IxEjuzkWyLI5cIg6hqLnmSPRVqravLKgRxgwFwWzrtAKpJc2T4QuUWvqoTl1WqX2VvLJLKsZ6Mc+YcGQBpEYxixtbItwT8rsIqx/CVsTmWykgm40I1IPYRWlgN4IJpDHG92AzWysMy3tmQkASLcgXW41HbVya8FWlFVMTiCMXLkc3XGR9yufMUMcfSWN8vRhsxYWto2oNq+pN5Z/wA056MGSKJ2YRydwrzokgKlyDYEm+hq4YLakUxcRSK5Q5Wsb5T2Gtqi7mFFvVLza235Hws0eUAFZLFA5OZZGtmu2ZAQoIIuDcjTQVNbQxsk+CxoGrxO6p0eYFgmVgVF7k2JGh1tpW9urvGMXG5+XG5R+5Kg2PcsoJJykdp5g8qNm7cJXESSvF0ULEZlVxYKM7Ekk5hlZdRpcN1Wqa04aI14qL2xt5bdPhWEnQQSN8sqGOQRKyi12PddzzGtYxO8cwlYKsbvGZrWV7ssYiewGa1yrMBzuVHjqXxO2ys6xAJcyop1JPRyRu4YiwyktGRzOgvWvszetM7RzP3fTvEtkfKLOVjVnAKqxFrXIvcUD0R3WpNvPMC9uiFojKgZZAXQq7oQO0ZVBFxqTy0rxxe8kouriNh+aYFVe3dvDmzWa6ECS45hgOejCrV8Pju4zrdCoa5tYvYoDftuLeWviXaC/nVRgZIluw+bmBKX7b5T6qqCOSmnVV3ZG8GJcxq4Q9IzrcIwyNFIekVxm/yrFT2jrr4faTR4+cIw7uSBO6zMFDRyFyouADmAv7akd3cWZlM0pGeMBMwJC2MccrNlJIU3Y69gFZ2bvGPg0k+JkiEaOVzqrqAFIU3DEnVrkeIircdFHDVQ+1trNNhMBKxCO8y5x3YW2Vw+YA3C3tcHlpX3BvHICIYGgzC2UOXs5ZWY5CzBiOkGQDXQ31tarPNtiFBGWkUCUgRm+j31Fj2G415ajtqBTEQtFJiMQHAMzo2TpSo6J2iSQgXyEKgJfQC19LUV6I7rxbe2ZshjCfnIzJHGyOHYq6IUPdaMcza2sLA6i9Te7O0HmgzSEFw7qQFK5crsoFjzNgNa8cfEkeHfEwWzR4ZxGQcyZVXOul7MLqNa9t3NpvPEzPa6yMmgtfJYXtc8+dQaEZBA1UtRRRVFdFFFFCEUUUUIWrtLZkeIiaKZFeNuatyPWPaKoH5HEhxkOIwspCxyq5ik17kG7ZJBr5AwPlFMmtHa+2YsNE0szBUX1k9QA6yeymMe5uTeKo5rTmVSBwfilxk2IxMhdZJGcRp3IsxuMz8z5Bby1etm7Liw8YjhRY0HyVFh5fGfGaSW3uJ+Kmnzwu0Ma94g6x2vcd0T2dVTGx+NEq2GJiWQfOQ5T9U6H2Vf6NzRUBMkxjpaNcTQack4K+ZL2OW17aX5X6r1WdkcSMDPYCYRt82TuPadPbVljlDC4IIPWNR66S5pbqFUEHRVyHcmKXpHxiJJLI5dshkVBoFUBcwuQo1Yi5ua2DuPhCQTE1xoD0s1wDa4Bz3F7D1Cp29Zqb3c1Fo5KL2Tuzh8KxaCIRllCmxbvVJIGpNgCSdO01DzbrSvOgmkMuGUuygM0TKZCTZyp/OhdLd7z8WtsoouNaqbQtDZmw4cPm6JMue2YlmYnLoNWJOl+XjqI2juHh3W0SJFfQ6OVIswsUEig6kc76C3XVmooDiM6otCg49y8KFK9Fzy3OeS/cXy2Oe62zNyPWa+P/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2RxnwslhOrwt22zr6xr7KuOzdvwYgXhljk+iwJHlHMVy/X1HIVIKkgjkQbEeQ1kExGq9fNsKF2cbi35C6uBqn76bgfD2D/CJEKjuVIDRg9Zy6EH00pNl8RcdBbLOzKPkyWce3X21btmccG5YjDg9rRtb+Fv609mIDTUZLkTbExDRlRw6KC2twtx0NyqCZe2M3P1TY1VsThHjbLIrIexgQfUad+zuK+Al0MjRH/wBxSPaLip1MZhMWtg0E4PVdX9nVW9mOPHNcaXAyR+JpHZc3VvbO25Phz+Zmkj8SsbfV5eynXtHhZgZdRG0RPXGxH8JuPZVZ2hwS5mDE+QSJ/wAlP3VqGJjdkVlMThooPZvF/GR2EnRzD9oWPrFWjAcbIT8dBInjUhx7bH2VU8ZwkxyXyrHIP2XGvoa1RGJ3IxyHusLL6Bm9ovUWQP5IueE48HxNwEn6cIex1Zfuqaw238PJ8XPC3kdT99c4TbKmTvopF8qMPurVZbc9PLVDhGnQq2+I1C6mD35a1kGuX4cfIneyOv0WI9xrfh3uxid7iph/rJ99UODPAqd+OS6SvWa56i4j7QX/ALlj5Qh+6txOLG0APjEPljWqHCP6K2+anzRSNTjDjhz6E/6P/wBr0HGTG/Ng+qf7qj6WRTvWp3UUmYeKW0n7yFGv82Jz7jW9BvJt2XvILeMxBR/EaqcO4ake6neBNc1i9LmHZm3Ze/xEcI/0k+pVNeeL2OkVzj9sSntRHyewEt6gKoWNbq4K7bnmjWklMafFogu7Ko7SQPea0F3mw7GySrI3ZHd/sggemlfPvRsiD4rDyYqQcmlJI9bk+xa2cPt/a+MAXCYdcNF1ELlFvpNz9ApBkYMhUroM2dORc+jR1NPymjLtJETPIwjXrLkLb1mqptbizg4jliz4iTqEY0J+kfuBqJwXCVpWz7QxMkzfNUm31m19QFXbY26+Gwo/MQoh+da7HysdTVauPRSW4WLUl56ZD31VM/Ge2sbrDFHg4+ov3x9YJ/hFFMjLRRZzJVfrSMmsaB/zX5K5Popl7Z4JzLc4aVZB1K4yN69VPsql7U3TxeG+OgkUD5Vsy/WFxWQscNQvaw42CbwOHpoVEUUUWqi1orKtblWKKEKWwO9eLh+LxEy+LOSPUbip3CcW8enfSJIOxkHvFjVMoqwcRoVmfhIJPEwHsmbheOM36TDxt9FmX35qmMLxuw5+MglXyFW+8UmqKuJXDisj9kYV37adyn1h+Luz25vIn0kb7r1upv3s1/8AuIdfnC3ruK54ovVt+5ZXbCgOjj8f0uixtjZj/pMGdOvo+XpFYvstv1Aj/wCCudazVhiHJJ/x+M6PPsF0Mw2SOfwD/wCmvCTGbGXn8A+rEfcKQFq+4YGY2VWY9igk+oUfUuQP8fiHiefYJ5y707Gj5fBjb5kIPuStSXirs2P4uNj9GJV99qWez9wsdNqmGkA7XAQfxWqy7N4KYl9ZZYo/ELufZYe2p3kruCU7AbOh8cle4/hSuL44KPicMf8AW9vYAagsbxix0htGIo78sqlj/ETr6KuezeC+ESxlaSU+M5V9Q19tW3Zm7OGw/wATDGh7QozfW5+2ptkOpSHYnZ8Xlx3Hr+f6Sai2dtnaGpM5U9bt0S+rS/qqwbI4InRsVP5VjH/Nv6U18tfVSIhxzWd+1piKRgMHQKvbG3FweFsYoFzD5bd23rPL0VYFrNFNAA0XMfI6Q1eSSiiiipVEUUUUIWMtYy0UUIUTtHdHCT36XDxMT15QD9YWNVzHcHMC9ynSxn9l7j1MDRRVSxp1C0R4qaLwPI7qCxnAwfosUR4njv7Qw91RWI4JYsd5LA3pcH7NvbRRSzE1bWbXxTf3V7BaEvCHaA5JG3kkH31rtwr2gP0APkdP60UVBhanDbmJGoHssLws2gf0AHldP617R8JNoH9Gg8si1mip3DVB29ieAHt+VuQcFsae+eBfKzH3Ka34OBsp7/Exj6KM3vIooqRC1LO2cUeI9lJ4fgbEPjMTIfoqq++9S2F4OYBbZhK/0n09QAooqRG3ks7to4l2rz9lNYTcDAR97hoz42Gb7V6mcPgkjFkRUHYoA91FFXAA0WV8r3+Mk+pqvbLRaiipS1miiihCKKKKEIooooQiiiihCKKKKEL/2Q=="/>
          <p:cNvSpPr>
            <a:spLocks noChangeAspect="1" noChangeArrowheads="1"/>
          </p:cNvSpPr>
          <p:nvPr/>
        </p:nvSpPr>
        <p:spPr bwMode="auto">
          <a:xfrm>
            <a:off x="158749" y="-160338"/>
            <a:ext cx="304800" cy="304802"/>
          </a:xfrm>
          <a:prstGeom prst="rect">
            <a:avLst/>
          </a:prstGeom>
          <a:noFill/>
          <a:ln w="9525">
            <a:noFill/>
            <a:miter lim="800000"/>
            <a:headEnd/>
            <a:tailEnd/>
          </a:ln>
        </p:spPr>
        <p:txBody>
          <a:bodyPr lIns="91392" tIns="45697" rIns="91392" bIns="45697"/>
          <a:lstStyle/>
          <a:p>
            <a:pPr defTabSz="914240">
              <a:defRPr/>
            </a:pPr>
            <a:endParaRPr lang="ar-EG" dirty="0">
              <a:solidFill>
                <a:prstClr val="black"/>
              </a:solidFill>
            </a:endParaRPr>
          </a:p>
        </p:txBody>
      </p:sp>
      <p:pic>
        <p:nvPicPr>
          <p:cNvPr id="15371" name="Picture 2" descr="http://engineering.ksu.edu.sa/Style%20Library/EF/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4" descr="Image result for king saud university logo"/>
          <p:cNvSpPr>
            <a:spLocks noChangeAspect="1" noChangeArrowheads="1"/>
          </p:cNvSpPr>
          <p:nvPr/>
        </p:nvSpPr>
        <p:spPr bwMode="auto">
          <a:xfrm>
            <a:off x="155576" y="-144463"/>
            <a:ext cx="304800" cy="304802"/>
          </a:xfrm>
          <a:prstGeom prst="rect">
            <a:avLst/>
          </a:prstGeom>
          <a:noFill/>
        </p:spPr>
        <p:txBody>
          <a:bodyPr lIns="91392" tIns="45697" rIns="91392" bIns="45697"/>
          <a:lstStyle/>
          <a:p>
            <a:pPr defTabSz="914240">
              <a:defRPr/>
            </a:pPr>
            <a:endParaRPr lang="en-US" dirty="0">
              <a:solidFill>
                <a:prstClr val="black"/>
              </a:solidFill>
            </a:endParaRPr>
          </a:p>
        </p:txBody>
      </p:sp>
      <p:pic>
        <p:nvPicPr>
          <p:cNvPr id="15374" name="Picture 8" descr="http://engineering.ksu.edu.sa/Style%20Library/EF/images/ef-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6" y="0"/>
            <a:ext cx="200024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srcRect/>
          <a:stretch>
            <a:fillRect/>
          </a:stretch>
        </p:blipFill>
        <p:spPr bwMode="auto">
          <a:xfrm>
            <a:off x="0" y="3"/>
            <a:ext cx="3514017" cy="1355404"/>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5ADC0CBC-7157-47AB-9D44-8E68F9246098}" type="slidenum">
              <a:rPr lang="zh-TW" altLang="en-US" smtClean="0"/>
              <a:pPr/>
              <a:t>1</a:t>
            </a:fld>
            <a:endParaRPr lang="en-US" altLang="zh-TW"/>
          </a:p>
        </p:txBody>
      </p:sp>
    </p:spTree>
    <p:extLst>
      <p:ext uri="{BB962C8B-B14F-4D97-AF65-F5344CB8AC3E}">
        <p14:creationId xmlns:p14="http://schemas.microsoft.com/office/powerpoint/2010/main" val="1635378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 calcmode="lin" valueType="num">
                                      <p:cBhvr additive="base">
                                        <p:cTn id="16"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additive="base">
                                        <p:cTn id="21"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 calcmode="lin" valueType="num">
                                      <p:cBhvr additive="base">
                                        <p:cTn id="26"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10</a:t>
            </a:fld>
            <a:endParaRPr lang="en-US" altLang="zh-TW"/>
          </a:p>
        </p:txBody>
      </p:sp>
      <p:pic>
        <p:nvPicPr>
          <p:cNvPr id="6146" name="Picture 2"/>
          <p:cNvPicPr>
            <a:picLocks noChangeAspect="1" noChangeArrowheads="1"/>
          </p:cNvPicPr>
          <p:nvPr/>
        </p:nvPicPr>
        <p:blipFill>
          <a:blip r:embed="rId2"/>
          <a:srcRect/>
          <a:stretch>
            <a:fillRect/>
          </a:stretch>
        </p:blipFill>
        <p:spPr bwMode="auto">
          <a:xfrm>
            <a:off x="533400" y="457200"/>
            <a:ext cx="7925474" cy="1752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514600" y="2514600"/>
            <a:ext cx="3505200" cy="32990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11</a:t>
            </a:fld>
            <a:endParaRPr lang="en-US" altLang="zh-TW"/>
          </a:p>
        </p:txBody>
      </p:sp>
      <p:pic>
        <p:nvPicPr>
          <p:cNvPr id="7170" name="Picture 2"/>
          <p:cNvPicPr>
            <a:picLocks noChangeAspect="1" noChangeArrowheads="1"/>
          </p:cNvPicPr>
          <p:nvPr/>
        </p:nvPicPr>
        <p:blipFill>
          <a:blip r:embed="rId2"/>
          <a:srcRect/>
          <a:stretch>
            <a:fillRect/>
          </a:stretch>
        </p:blipFill>
        <p:spPr bwMode="auto">
          <a:xfrm>
            <a:off x="-1" y="0"/>
            <a:ext cx="8959893" cy="1828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 y="1905000"/>
            <a:ext cx="8460463" cy="4800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12</a:t>
            </a:fld>
            <a:endParaRPr lang="en-US" altLang="zh-TW"/>
          </a:p>
        </p:txBody>
      </p:sp>
      <p:pic>
        <p:nvPicPr>
          <p:cNvPr id="8194" name="Picture 2"/>
          <p:cNvPicPr>
            <a:picLocks noChangeAspect="1" noChangeArrowheads="1"/>
          </p:cNvPicPr>
          <p:nvPr/>
        </p:nvPicPr>
        <p:blipFill>
          <a:blip r:embed="rId2"/>
          <a:srcRect/>
          <a:stretch>
            <a:fillRect/>
          </a:stretch>
        </p:blipFill>
        <p:spPr bwMode="auto">
          <a:xfrm>
            <a:off x="228600" y="381000"/>
            <a:ext cx="8730214" cy="4114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13</a:t>
            </a:fld>
            <a:endParaRPr lang="en-US" altLang="zh-TW"/>
          </a:p>
        </p:txBody>
      </p:sp>
      <p:pic>
        <p:nvPicPr>
          <p:cNvPr id="9218" name="Picture 2"/>
          <p:cNvPicPr>
            <a:picLocks noChangeAspect="1" noChangeArrowheads="1"/>
          </p:cNvPicPr>
          <p:nvPr/>
        </p:nvPicPr>
        <p:blipFill>
          <a:blip r:embed="rId2"/>
          <a:srcRect/>
          <a:stretch>
            <a:fillRect/>
          </a:stretch>
        </p:blipFill>
        <p:spPr bwMode="auto">
          <a:xfrm>
            <a:off x="0" y="-1"/>
            <a:ext cx="8153400" cy="679633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14</a:t>
            </a:fld>
            <a:endParaRPr lang="en-US" altLang="zh-TW"/>
          </a:p>
        </p:txBody>
      </p:sp>
      <p:pic>
        <p:nvPicPr>
          <p:cNvPr id="10242" name="Picture 2"/>
          <p:cNvPicPr>
            <a:picLocks noChangeAspect="1" noChangeArrowheads="1"/>
          </p:cNvPicPr>
          <p:nvPr/>
        </p:nvPicPr>
        <p:blipFill>
          <a:blip r:embed="rId2"/>
          <a:srcRect/>
          <a:stretch>
            <a:fillRect/>
          </a:stretch>
        </p:blipFill>
        <p:spPr bwMode="auto">
          <a:xfrm>
            <a:off x="304800" y="762000"/>
            <a:ext cx="8651132" cy="1828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7000"/>
            <a:ext cx="8229600" cy="1143000"/>
          </a:xfrm>
        </p:spPr>
        <p:txBody>
          <a:bodyPr/>
          <a:lstStyle/>
          <a:p>
            <a:r>
              <a:rPr lang="en-US" dirty="0" smtClean="0"/>
              <a:t>Numerical </a:t>
            </a:r>
            <a:r>
              <a:rPr lang="en-US" dirty="0" smtClean="0"/>
              <a:t>Differentiation</a:t>
            </a:r>
            <a:endParaRPr lang="en-US"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2</a:t>
            </a:fld>
            <a:endParaRPr lang="en-US" altLang="zh-TW"/>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smtClean="0"/>
              <a:t>1. BACKGROUND</a:t>
            </a:r>
            <a:endParaRPr lang="en-US" dirty="0"/>
          </a:p>
        </p:txBody>
      </p:sp>
      <p:sp>
        <p:nvSpPr>
          <p:cNvPr id="4" name="Content Placeholder 3"/>
          <p:cNvSpPr>
            <a:spLocks noGrp="1"/>
          </p:cNvSpPr>
          <p:nvPr>
            <p:ph idx="1"/>
          </p:nvPr>
        </p:nvSpPr>
        <p:spPr>
          <a:xfrm>
            <a:off x="457200" y="914400"/>
            <a:ext cx="4038600" cy="5211763"/>
          </a:xfrm>
        </p:spPr>
        <p:txBody>
          <a:bodyPr/>
          <a:lstStyle/>
          <a:p>
            <a:r>
              <a:rPr lang="en-US" sz="1600" dirty="0" smtClean="0">
                <a:solidFill>
                  <a:srgbClr val="010101"/>
                </a:solidFill>
                <a:latin typeface="Fd2606-Identity-H"/>
              </a:rPr>
              <a:t>Differentiation gives a measure of the rate at which a quantity changes.</a:t>
            </a:r>
          </a:p>
          <a:p>
            <a:r>
              <a:rPr lang="en-US" sz="1600" dirty="0" smtClean="0">
                <a:solidFill>
                  <a:srgbClr val="010101"/>
                </a:solidFill>
                <a:latin typeface="Fd2606-Identity-H"/>
              </a:rPr>
              <a:t>Rates of change of quantities appear in many disciplines, especially science and engineering. </a:t>
            </a:r>
          </a:p>
          <a:p>
            <a:r>
              <a:rPr lang="en-US" sz="1600" dirty="0" smtClean="0">
                <a:solidFill>
                  <a:srgbClr val="010101"/>
                </a:solidFill>
                <a:latin typeface="Fd2606-Identity-H"/>
              </a:rPr>
              <a:t>One of the more fundamental of these rates is the relationship between position, velocity, and acceleration.</a:t>
            </a:r>
          </a:p>
          <a:p>
            <a:r>
              <a:rPr lang="en-US" sz="1600" dirty="0" smtClean="0">
                <a:solidFill>
                  <a:srgbClr val="010101"/>
                </a:solidFill>
                <a:latin typeface="Fd2606-Identity-H"/>
              </a:rPr>
              <a:t> If the position, </a:t>
            </a:r>
            <a:r>
              <a:rPr lang="en-US" sz="1600" dirty="0" smtClean="0">
                <a:solidFill>
                  <a:srgbClr val="010101"/>
                </a:solidFill>
                <a:latin typeface="Fd2625-Identity-H"/>
              </a:rPr>
              <a:t>x </a:t>
            </a:r>
            <a:r>
              <a:rPr lang="en-US" sz="1600" dirty="0" smtClean="0">
                <a:solidFill>
                  <a:srgbClr val="010101"/>
                </a:solidFill>
                <a:latin typeface="Fd2606-Identity-H"/>
              </a:rPr>
              <a:t>of an object that is moving along a straight line is known as a function of time, </a:t>
            </a:r>
            <a:r>
              <a:rPr lang="en-US" sz="1600" dirty="0" smtClean="0">
                <a:solidFill>
                  <a:srgbClr val="010101"/>
                </a:solidFill>
                <a:latin typeface="Fd2614-Identity-H"/>
              </a:rPr>
              <a:t>t, </a:t>
            </a:r>
            <a:r>
              <a:rPr lang="en-US" sz="1600" dirty="0" smtClean="0">
                <a:solidFill>
                  <a:srgbClr val="010101"/>
                </a:solidFill>
                <a:latin typeface="Fd2606-Identity-H"/>
              </a:rPr>
              <a:t>(the top curve in Fig. </a:t>
            </a:r>
            <a:r>
              <a:rPr lang="en-US" sz="1600" dirty="0" smtClean="0">
                <a:solidFill>
                  <a:srgbClr val="010101"/>
                </a:solidFill>
                <a:latin typeface="Fd2614-Identity-H"/>
              </a:rPr>
              <a:t>8-1):</a:t>
            </a:r>
            <a:endParaRPr lang="en-US" sz="1600"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3</a:t>
            </a:fld>
            <a:endParaRPr lang="en-US" altLang="zh-TW"/>
          </a:p>
        </p:txBody>
      </p:sp>
      <p:pic>
        <p:nvPicPr>
          <p:cNvPr id="1026" name="Picture 2"/>
          <p:cNvPicPr>
            <a:picLocks noChangeAspect="1" noChangeArrowheads="1"/>
          </p:cNvPicPr>
          <p:nvPr/>
        </p:nvPicPr>
        <p:blipFill>
          <a:blip r:embed="rId2"/>
          <a:srcRect/>
          <a:stretch>
            <a:fillRect/>
          </a:stretch>
        </p:blipFill>
        <p:spPr bwMode="auto">
          <a:xfrm>
            <a:off x="6266466" y="1219200"/>
            <a:ext cx="2467960" cy="518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828800" y="4343400"/>
            <a:ext cx="1350818" cy="457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752600" y="4952999"/>
            <a:ext cx="1295400" cy="71793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981200" y="5715000"/>
            <a:ext cx="1310640" cy="609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lstStyle/>
          <a:p>
            <a:r>
              <a:rPr lang="en-US" sz="3600" dirty="0" smtClean="0"/>
              <a:t>The need for numerical differentiation</a:t>
            </a:r>
            <a:endParaRPr lang="en-US" sz="3600" dirty="0"/>
          </a:p>
        </p:txBody>
      </p:sp>
      <p:sp>
        <p:nvSpPr>
          <p:cNvPr id="4" name="Content Placeholder 3"/>
          <p:cNvSpPr>
            <a:spLocks noGrp="1"/>
          </p:cNvSpPr>
          <p:nvPr>
            <p:ph idx="1"/>
          </p:nvPr>
        </p:nvSpPr>
        <p:spPr>
          <a:xfrm>
            <a:off x="304800" y="914400"/>
            <a:ext cx="8610600" cy="5562600"/>
          </a:xfrm>
        </p:spPr>
        <p:txBody>
          <a:bodyPr/>
          <a:lstStyle/>
          <a:p>
            <a:r>
              <a:rPr lang="en-US" sz="2400" dirty="0" smtClean="0"/>
              <a:t>The function to be differentiated can be given as an analytical expression or as a set of discrete points (tabulated data).</a:t>
            </a:r>
          </a:p>
          <a:p>
            <a:endParaRPr lang="en-US" sz="2400" dirty="0" smtClean="0"/>
          </a:p>
          <a:p>
            <a:r>
              <a:rPr lang="en-US" sz="2400" dirty="0" smtClean="0"/>
              <a:t> When the function is given as a simple mathematical expression, the derivative can be determined analytically.</a:t>
            </a:r>
          </a:p>
          <a:p>
            <a:r>
              <a:rPr lang="en-US" sz="2400" dirty="0" smtClean="0"/>
              <a:t> When analytical differentiation of the expression is difficult or not possible, numerical differentiation has to be used. </a:t>
            </a:r>
          </a:p>
          <a:p>
            <a:r>
              <a:rPr lang="en-US" sz="2400" dirty="0" smtClean="0"/>
              <a:t>When the function is specified as a set of discrete points, differentiation is done by using a numerical method.</a:t>
            </a:r>
          </a:p>
          <a:p>
            <a:endParaRPr lang="en-US" sz="2400" dirty="0" smtClean="0"/>
          </a:p>
          <a:p>
            <a:r>
              <a:rPr lang="en-US" sz="2400" dirty="0" smtClean="0"/>
              <a:t>Numerical differentiation also plays an important role in some of the numerical methods used for solving differential equations, as shown</a:t>
            </a:r>
            <a:endParaRPr lang="en-US" sz="2400"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Approaches to numerical differentiation</a:t>
            </a:r>
            <a:endParaRPr lang="en-US" sz="3600" dirty="0"/>
          </a:p>
        </p:txBody>
      </p:sp>
      <p:sp>
        <p:nvSpPr>
          <p:cNvPr id="4" name="Content Placeholder 3"/>
          <p:cNvSpPr>
            <a:spLocks noGrp="1"/>
          </p:cNvSpPr>
          <p:nvPr>
            <p:ph idx="1"/>
          </p:nvPr>
        </p:nvSpPr>
        <p:spPr>
          <a:xfrm>
            <a:off x="457200" y="1600200"/>
            <a:ext cx="8458200" cy="4525963"/>
          </a:xfrm>
        </p:spPr>
        <p:txBody>
          <a:bodyPr/>
          <a:lstStyle/>
          <a:p>
            <a:r>
              <a:rPr lang="en-US" sz="2800" dirty="0" smtClean="0"/>
              <a:t>Numerical differentiation is carried out on data that are specified as a set of discrete points</a:t>
            </a:r>
          </a:p>
          <a:p>
            <a:endParaRPr lang="en-US" sz="2800" dirty="0" smtClean="0"/>
          </a:p>
          <a:p>
            <a:r>
              <a:rPr lang="en-US" sz="2800" dirty="0" smtClean="0"/>
              <a:t>If there is a need to calculate the numerical derivative of a function that is given in an analytical form, then the differentiation is done by using discrete points of the function. This means that in all cases numerical integration is done by using the values of points.</a:t>
            </a:r>
            <a:endParaRPr lang="en-US" sz="2800"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0"/>
            <a:ext cx="8229600" cy="2743200"/>
          </a:xfrm>
        </p:spPr>
        <p:txBody>
          <a:bodyPr/>
          <a:lstStyle/>
          <a:p>
            <a:r>
              <a:rPr lang="en-US" sz="1600" dirty="0" smtClean="0"/>
              <a:t>For a given set of points, two approaches can be used to calculate a</a:t>
            </a:r>
          </a:p>
          <a:p>
            <a:r>
              <a:rPr lang="en-US" sz="1600" dirty="0" smtClean="0"/>
              <a:t>numerical approximation of the derivative at one of the points. One approach is to use </a:t>
            </a:r>
            <a:r>
              <a:rPr lang="en-US" sz="2400" b="1" dirty="0" smtClean="0"/>
              <a:t>a finite difference approximation for the derivative</a:t>
            </a:r>
          </a:p>
          <a:p>
            <a:endParaRPr lang="en-US" sz="2400" b="1" dirty="0" smtClean="0"/>
          </a:p>
          <a:p>
            <a:r>
              <a:rPr lang="en-US" sz="1600" dirty="0" smtClean="0"/>
              <a:t>The second approach is to approximate the points with an analytical expression that can be easily differentiated, and then to calculate the derivative by differentiating the analytical expression. </a:t>
            </a:r>
            <a:r>
              <a:rPr lang="en-US" sz="2400" b="1" dirty="0" smtClean="0"/>
              <a:t>The approximate analytical expression can be derived by using curve fitting.</a:t>
            </a:r>
            <a:endParaRPr lang="en-US" sz="2400" b="1"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6</a:t>
            </a:fld>
            <a:endParaRPr lang="en-US" altLang="zh-TW"/>
          </a:p>
        </p:txBody>
      </p:sp>
      <p:pic>
        <p:nvPicPr>
          <p:cNvPr id="2050" name="Picture 2"/>
          <p:cNvPicPr>
            <a:picLocks noChangeAspect="1" noChangeArrowheads="1"/>
          </p:cNvPicPr>
          <p:nvPr/>
        </p:nvPicPr>
        <p:blipFill>
          <a:blip r:embed="rId2"/>
          <a:srcRect/>
          <a:stretch>
            <a:fillRect/>
          </a:stretch>
        </p:blipFill>
        <p:spPr bwMode="auto">
          <a:xfrm>
            <a:off x="381000" y="2590800"/>
            <a:ext cx="3276600" cy="296722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181600" y="2667000"/>
            <a:ext cx="2902424" cy="2514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895600" y="5410200"/>
            <a:ext cx="2873829" cy="914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2- FINITE DIFFERENCE APPROXIMATION OF THE</a:t>
            </a:r>
            <a:br>
              <a:rPr lang="en-US" sz="2800" dirty="0" smtClean="0"/>
            </a:br>
            <a:r>
              <a:rPr lang="en-US" sz="2800" dirty="0" smtClean="0"/>
              <a:t>DERIVATIVE</a:t>
            </a:r>
            <a:endParaRPr lang="en-US" sz="2800"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7</a:t>
            </a:fld>
            <a:endParaRPr lang="en-US" altLang="zh-TW"/>
          </a:p>
        </p:txBody>
      </p:sp>
      <p:pic>
        <p:nvPicPr>
          <p:cNvPr id="3074" name="Picture 2"/>
          <p:cNvPicPr>
            <a:picLocks noChangeAspect="1" noChangeArrowheads="1"/>
          </p:cNvPicPr>
          <p:nvPr/>
        </p:nvPicPr>
        <p:blipFill>
          <a:blip r:embed="rId2"/>
          <a:srcRect/>
          <a:stretch>
            <a:fillRect/>
          </a:stretch>
        </p:blipFill>
        <p:spPr bwMode="auto">
          <a:xfrm>
            <a:off x="609600" y="1676400"/>
            <a:ext cx="7742274" cy="1295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590800" y="3124200"/>
            <a:ext cx="2971800" cy="336719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Forward, backward, and central difference formulas for the first derivative</a:t>
            </a:r>
            <a:endParaRPr lang="en-US" sz="2800" dirty="0"/>
          </a:p>
        </p:txBody>
      </p:sp>
      <p:sp>
        <p:nvSpPr>
          <p:cNvPr id="2" name="Slide Number Placeholder 1"/>
          <p:cNvSpPr>
            <a:spLocks noGrp="1"/>
          </p:cNvSpPr>
          <p:nvPr>
            <p:ph type="sldNum" sz="quarter" idx="10"/>
          </p:nvPr>
        </p:nvSpPr>
        <p:spPr/>
        <p:txBody>
          <a:bodyPr/>
          <a:lstStyle/>
          <a:p>
            <a:fld id="{5ADC0CBC-7157-47AB-9D44-8E68F9246098}" type="slidenum">
              <a:rPr lang="zh-TW" altLang="en-US" smtClean="0"/>
              <a:pPr/>
              <a:t>8</a:t>
            </a:fld>
            <a:endParaRPr lang="en-US" altLang="zh-TW"/>
          </a:p>
        </p:txBody>
      </p:sp>
      <p:pic>
        <p:nvPicPr>
          <p:cNvPr id="4098" name="Picture 2"/>
          <p:cNvPicPr>
            <a:picLocks noChangeAspect="1" noChangeArrowheads="1"/>
          </p:cNvPicPr>
          <p:nvPr/>
        </p:nvPicPr>
        <p:blipFill>
          <a:blip r:embed="rId2"/>
          <a:srcRect/>
          <a:stretch>
            <a:fillRect/>
          </a:stretch>
        </p:blipFill>
        <p:spPr bwMode="auto">
          <a:xfrm>
            <a:off x="762000" y="1600200"/>
            <a:ext cx="7477298" cy="1600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819399" y="3352800"/>
            <a:ext cx="3322749" cy="3276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DC0CBC-7157-47AB-9D44-8E68F9246098}" type="slidenum">
              <a:rPr lang="zh-TW" altLang="en-US" smtClean="0"/>
              <a:pPr/>
              <a:t>9</a:t>
            </a:fld>
            <a:endParaRPr lang="en-US" altLang="zh-TW"/>
          </a:p>
        </p:txBody>
      </p:sp>
      <p:pic>
        <p:nvPicPr>
          <p:cNvPr id="5122" name="Picture 2"/>
          <p:cNvPicPr>
            <a:picLocks noChangeAspect="1" noChangeArrowheads="1"/>
          </p:cNvPicPr>
          <p:nvPr/>
        </p:nvPicPr>
        <p:blipFill>
          <a:blip r:embed="rId2"/>
          <a:srcRect/>
          <a:stretch>
            <a:fillRect/>
          </a:stretch>
        </p:blipFill>
        <p:spPr bwMode="auto">
          <a:xfrm>
            <a:off x="304800" y="228600"/>
            <a:ext cx="8090127" cy="1752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09800" y="2286000"/>
            <a:ext cx="3962400" cy="368723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scdefault">
  <a:themeElements>
    <a:clrScheme name="csc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default">
      <a:majorFont>
        <a:latin typeface="Tahoma"/>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de-AT" altLang="en-US" sz="4400" b="0" i="0" u="none" strike="noStrike" cap="none" normalizeH="0" baseline="0" smtClean="0">
            <a:ln>
              <a:noFill/>
            </a:ln>
            <a:solidFill>
              <a:schemeClr val="tx1"/>
            </a:solidFill>
            <a:effectLst/>
            <a:latin typeface="Tahom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de-AT" altLang="en-US" sz="4400" b="0" i="0" u="none" strike="noStrike" cap="none" normalizeH="0" baseline="0" smtClean="0">
            <a:ln>
              <a:noFill/>
            </a:ln>
            <a:solidFill>
              <a:schemeClr val="tx1"/>
            </a:solidFill>
            <a:effectLst/>
            <a:latin typeface="Tahoma" panose="020B0604030504040204" pitchFamily="34" charset="0"/>
            <a:ea typeface="新細明體" panose="02020500000000000000" pitchFamily="18" charset="-120"/>
          </a:defRPr>
        </a:defPPr>
      </a:lstStyle>
    </a:lnDef>
  </a:objectDefaults>
  <a:extraClrSchemeLst>
    <a:extraClrScheme>
      <a:clrScheme name="csc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leyPPT_Template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cscdefault</Template>
  <TotalTime>38684</TotalTime>
  <Words>404</Words>
  <Application>Microsoft Office PowerPoint</Application>
  <PresentationFormat>On-screen Show (4:3)</PresentationFormat>
  <Paragraphs>47</Paragraphs>
  <Slides>14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ＭＳ Ｐゴシック</vt:lpstr>
      <vt:lpstr>新細明體</vt:lpstr>
      <vt:lpstr>Arial</vt:lpstr>
      <vt:lpstr>Calibri</vt:lpstr>
      <vt:lpstr>Fd2606-Identity-H</vt:lpstr>
      <vt:lpstr>Fd2614-Identity-H</vt:lpstr>
      <vt:lpstr>Fd2625-Identity-H</vt:lpstr>
      <vt:lpstr>Lucida Grande</vt:lpstr>
      <vt:lpstr>Tahoma</vt:lpstr>
      <vt:lpstr>Times New Roman</vt:lpstr>
      <vt:lpstr>cscdefault</vt:lpstr>
      <vt:lpstr>WileyPPT_Template_2012</vt:lpstr>
      <vt:lpstr>  MATH 2140  Numerical Methods  </vt:lpstr>
      <vt:lpstr>Numerical Differentiation</vt:lpstr>
      <vt:lpstr>1. BACKGROUND</vt:lpstr>
      <vt:lpstr>The need for numerical differentiation</vt:lpstr>
      <vt:lpstr>Approaches to numerical differentiation</vt:lpstr>
      <vt:lpstr>PowerPoint Presentation</vt:lpstr>
      <vt:lpstr>2- FINITE DIFFERENCE APPROXIMATION OF THE DERIVATIVE</vt:lpstr>
      <vt:lpstr>Forward, backward, and central difference formulas for the first derivative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Analysis</dc:title>
  <dc:creator>Laiwan Chan</dc:creator>
  <cp:lastModifiedBy>KSU-AlMuzahimiyia</cp:lastModifiedBy>
  <cp:revision>538</cp:revision>
  <dcterms:created xsi:type="dcterms:W3CDTF">2001-10-23T13:09:14Z</dcterms:created>
  <dcterms:modified xsi:type="dcterms:W3CDTF">2016-11-17T06:58:48Z</dcterms:modified>
</cp:coreProperties>
</file>