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3190" autoAdjust="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56A9-8BB9-4FDB-8A30-12F4CB349960}" type="datetimeFigureOut">
              <a:rPr lang="fr-FR" smtClean="0"/>
              <a:pPr/>
              <a:t>14/10/2016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6B1A8-0CA4-43B9-84E6-56655B18D3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smtClean="0">
                <a:solidFill>
                  <a:srgbClr val="000000"/>
                </a:solidFill>
                <a:latin typeface="Times New Roman"/>
              </a:rPr>
              <a:t>Engineering Materials Science AME 2510 - Level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3</a:t>
            </a:r>
            <a:endParaRPr lang="fr-BE" dirty="0"/>
          </a:p>
        </p:txBody>
      </p:sp>
      <p:pic>
        <p:nvPicPr>
          <p:cNvPr id="7" name="Picture 2" descr="F:\KSU 2016\divers\KSU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smtClean="0">
                <a:solidFill>
                  <a:srgbClr val="000000"/>
                </a:solidFill>
                <a:latin typeface="Times New Roman"/>
              </a:rPr>
              <a:t>Engineering Materials Science AME 2510 - Level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3</a:t>
            </a:r>
            <a:endParaRPr lang="fr-BE" dirty="0"/>
          </a:p>
        </p:txBody>
      </p:sp>
      <p:pic>
        <p:nvPicPr>
          <p:cNvPr id="10" name="Picture 2" descr="F:\KSU 2016\divers\KSU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r>
              <a:rPr lang="fr-BE" dirty="0" smtClean="0"/>
              <a:t>/ 3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0"/>
            <a:ext cx="9144000" cy="4286256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44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Chapter 1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Sequences, Series and the test of their convergence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Lecture 6: Alternating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series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7200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Use the Alternating Series Test to determine whether an infinite series converges.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Use the Alternating Series Remainder to approximate the sum of an alternating series.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Classify a convergent series as absolutely or conditionally convergent.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Rearrange an infinite series to obtain a different sum.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r>
              <a:rPr lang="fr-BE" dirty="0" smtClean="0"/>
              <a:t>/ 3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4461478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Alternating series</a:t>
            </a:r>
            <a:endParaRPr lang="fr-FR" dirty="0"/>
          </a:p>
        </p:txBody>
      </p:sp>
      <p:grpSp>
        <p:nvGrpSpPr>
          <p:cNvPr id="13" name="Groupe 12"/>
          <p:cNvGrpSpPr/>
          <p:nvPr/>
        </p:nvGrpSpPr>
        <p:grpSpPr>
          <a:xfrm>
            <a:off x="571472" y="857232"/>
            <a:ext cx="7572428" cy="2714644"/>
            <a:chOff x="571472" y="857232"/>
            <a:chExt cx="7572428" cy="271464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/>
            <a:srcRect l="33492" t="25390" r="8309" b="37500"/>
            <a:stretch>
              <a:fillRect/>
            </a:stretch>
          </p:blipFill>
          <p:spPr bwMode="auto">
            <a:xfrm>
              <a:off x="571472" y="857232"/>
              <a:ext cx="7572428" cy="271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/>
            <a:srcRect l="73023" t="28320" r="23683" b="67774"/>
            <a:stretch>
              <a:fillRect/>
            </a:stretch>
          </p:blipFill>
          <p:spPr bwMode="auto">
            <a:xfrm>
              <a:off x="2087436" y="1071546"/>
              <a:ext cx="42862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1" name="Groupe 20"/>
          <p:cNvGrpSpPr/>
          <p:nvPr/>
        </p:nvGrpSpPr>
        <p:grpSpPr>
          <a:xfrm>
            <a:off x="571472" y="3786190"/>
            <a:ext cx="7572428" cy="2000264"/>
            <a:chOff x="1214414" y="3286124"/>
            <a:chExt cx="7572428" cy="2000264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/>
            <a:srcRect l="33492" t="34180" r="8309" b="38476"/>
            <a:stretch>
              <a:fillRect/>
            </a:stretch>
          </p:blipFill>
          <p:spPr bwMode="auto">
            <a:xfrm>
              <a:off x="1214414" y="3286124"/>
              <a:ext cx="7572428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3"/>
            <a:srcRect l="81259" t="37110" r="15447" b="59961"/>
            <a:stretch>
              <a:fillRect/>
            </a:stretch>
          </p:blipFill>
          <p:spPr bwMode="auto">
            <a:xfrm>
              <a:off x="2746144" y="3516204"/>
              <a:ext cx="428628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r>
              <a:rPr lang="fr-BE" dirty="0" smtClean="0"/>
              <a:t>/ 3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1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142844" y="596897"/>
          <a:ext cx="8845550" cy="2332037"/>
        </p:xfrm>
        <a:graphic>
          <a:graphicData uri="http://schemas.openxmlformats.org/presentationml/2006/ole">
            <p:oleObj spid="_x0000_s6146" name="Equation" r:id="rId3" imgW="4190760" imgH="11048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125</Words>
  <PresentationFormat>Affichage à l'écran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5" baseType="lpstr">
      <vt:lpstr>Thème Office</vt:lpstr>
      <vt:lpstr>MathType 5.0 Equation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Haykel Marouani</dc:creator>
  <cp:lastModifiedBy>Haykel Marouani</cp:lastModifiedBy>
  <cp:revision>52</cp:revision>
  <dcterms:created xsi:type="dcterms:W3CDTF">2015-12-29T12:39:12Z</dcterms:created>
  <dcterms:modified xsi:type="dcterms:W3CDTF">2016-10-14T11:14:49Z</dcterms:modified>
</cp:coreProperties>
</file>