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3190" autoAdjust="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956A9-8BB9-4FDB-8A30-12F4CB349960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6B1A8-0CA4-43B9-84E6-56655B18D3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2910" y="646714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algn="ctr"/>
            <a:r>
              <a:rPr lang="fr-FR" b="1" smtClean="0">
                <a:solidFill>
                  <a:srgbClr val="000000"/>
                </a:solidFill>
                <a:latin typeface="Times New Roman"/>
              </a:rPr>
              <a:t>Engineering Materials Science AME 2510 - Level 4</a:t>
            </a:r>
            <a:endParaRPr lang="fr-FR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29058" y="649287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fr-FR" dirty="0" err="1" smtClean="0"/>
              <a:t>Haykel</a:t>
            </a:r>
            <a:r>
              <a:rPr lang="fr-FR" dirty="0" smtClean="0"/>
              <a:t> MAROUANI (hmarouani@ksu.edu.sa)</a:t>
            </a:r>
          </a:p>
          <a:p>
            <a:r>
              <a:rPr lang="fr-FR" dirty="0" smtClean="0"/>
              <a:t>Office F052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86776" y="6480020"/>
            <a:ext cx="857224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r>
              <a:rPr lang="fr-BE" dirty="0" smtClean="0"/>
              <a:t>/ 3</a:t>
            </a:r>
            <a:endParaRPr lang="fr-BE" dirty="0"/>
          </a:p>
        </p:txBody>
      </p:sp>
      <p:pic>
        <p:nvPicPr>
          <p:cNvPr id="7" name="Picture 2" descr="F:\KSU 2016\divers\KSU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62678"/>
            <a:ext cx="554041" cy="695322"/>
          </a:xfrm>
          <a:prstGeom prst="rect">
            <a:avLst/>
          </a:prstGeom>
          <a:noFill/>
        </p:spPr>
      </p:pic>
      <p:cxnSp>
        <p:nvCxnSpPr>
          <p:cNvPr id="9" name="Connecteur droit 8"/>
          <p:cNvCxnSpPr/>
          <p:nvPr userDrawn="1"/>
        </p:nvCxnSpPr>
        <p:spPr>
          <a:xfrm>
            <a:off x="571472" y="6427808"/>
            <a:ext cx="8532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2910" y="646714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algn="ctr"/>
            <a:r>
              <a:rPr lang="fr-FR" b="1" smtClean="0">
                <a:solidFill>
                  <a:srgbClr val="000000"/>
                </a:solidFill>
                <a:latin typeface="Times New Roman"/>
              </a:rPr>
              <a:t>Engineering Materials Science AME 2510 - Level 4</a:t>
            </a:r>
            <a:endParaRPr lang="fr-FR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929058" y="649287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fr-FR" dirty="0" err="1" smtClean="0"/>
              <a:t>Haykel</a:t>
            </a:r>
            <a:r>
              <a:rPr lang="fr-FR" dirty="0" smtClean="0"/>
              <a:t> MAROUANI (hmarouani@ksu.edu.sa)</a:t>
            </a:r>
          </a:p>
          <a:p>
            <a:r>
              <a:rPr lang="fr-FR" dirty="0" smtClean="0"/>
              <a:t>Office F052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86776" y="6480020"/>
            <a:ext cx="857224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r>
              <a:rPr lang="fr-BE" dirty="0" smtClean="0"/>
              <a:t>/ 3</a:t>
            </a:r>
            <a:endParaRPr lang="fr-BE" dirty="0"/>
          </a:p>
        </p:txBody>
      </p:sp>
      <p:pic>
        <p:nvPicPr>
          <p:cNvPr id="10" name="Picture 2" descr="F:\KSU 2016\divers\KSU3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62678"/>
            <a:ext cx="554041" cy="695322"/>
          </a:xfrm>
          <a:prstGeom prst="rect">
            <a:avLst/>
          </a:prstGeom>
          <a:noFill/>
        </p:spPr>
      </p:pic>
      <p:cxnSp>
        <p:nvCxnSpPr>
          <p:cNvPr id="11" name="Connecteur droit 10"/>
          <p:cNvCxnSpPr/>
          <p:nvPr userDrawn="1"/>
        </p:nvCxnSpPr>
        <p:spPr>
          <a:xfrm>
            <a:off x="571472" y="6427808"/>
            <a:ext cx="8532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Calculus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for 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engineers</a:t>
            </a:r>
          </a:p>
          <a:p>
            <a:pPr algn="ctr"/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MATH 1110 - </a:t>
            </a:r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Level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3</a:t>
            </a:r>
            <a:endParaRPr lang="fr-FR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r>
              <a:rPr lang="fr-BE" dirty="0" smtClean="0"/>
              <a:t>/ 3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Haykel</a:t>
            </a:r>
            <a:r>
              <a:rPr lang="fr-FR" dirty="0" smtClean="0"/>
              <a:t> MAROUANI (hmarouani@ksu.edu.sa)</a:t>
            </a:r>
          </a:p>
          <a:p>
            <a:r>
              <a:rPr lang="fr-FR" dirty="0" smtClean="0"/>
              <a:t>Office F093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9144000" cy="4286256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n-US" sz="4400" b="1" u="sn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Chapter 1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Sequences, Series and the test of their convergence</a:t>
            </a:r>
          </a:p>
          <a:p>
            <a:pPr lvl="0" algn="ctr">
              <a:spcBef>
                <a:spcPct val="0"/>
              </a:spcBef>
              <a:defRPr/>
            </a:pP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Lecture 6: Alternating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series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57200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Use the Alternating Series Test to determine whether an infinite series converges.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Use the Alternating Series Remainder to approximate the sum of an alternating series.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Classify a convergent series as absolutely or conditionally convergent.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Rearrange an infinite series to obtain a different sum.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r>
              <a:rPr lang="fr-BE" dirty="0" smtClean="0"/>
              <a:t>/ 3</a:t>
            </a:r>
            <a:endParaRPr lang="fr-BE" dirty="0"/>
          </a:p>
        </p:txBody>
      </p:sp>
      <p:sp>
        <p:nvSpPr>
          <p:cNvPr id="1026" name="AutoShape 2" descr="Image result for calculus Swokow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929058" y="6492875"/>
            <a:ext cx="2895600" cy="365125"/>
          </a:xfrm>
        </p:spPr>
        <p:txBody>
          <a:bodyPr/>
          <a:lstStyle/>
          <a:p>
            <a:r>
              <a:rPr lang="fr-FR" dirty="0" err="1" smtClean="0"/>
              <a:t>Haykel</a:t>
            </a:r>
            <a:r>
              <a:rPr lang="fr-FR" dirty="0" smtClean="0"/>
              <a:t> MAROUANI (hmarouani@ksu.edu.sa)</a:t>
            </a:r>
          </a:p>
          <a:p>
            <a:r>
              <a:rPr lang="fr-FR" dirty="0" smtClean="0"/>
              <a:t>Office F093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4461478" cy="76944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Alternating series</a:t>
            </a:r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571472" y="857232"/>
            <a:ext cx="7572428" cy="2714644"/>
            <a:chOff x="571472" y="857232"/>
            <a:chExt cx="7572428" cy="271464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 l="33492" t="25390" r="8309" b="37500"/>
            <a:stretch>
              <a:fillRect/>
            </a:stretch>
          </p:blipFill>
          <p:spPr bwMode="auto">
            <a:xfrm>
              <a:off x="571472" y="857232"/>
              <a:ext cx="7572428" cy="2714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/>
            <a:srcRect l="73023" t="28320" r="23683" b="67774"/>
            <a:stretch>
              <a:fillRect/>
            </a:stretch>
          </p:blipFill>
          <p:spPr bwMode="auto">
            <a:xfrm>
              <a:off x="2087436" y="1071546"/>
              <a:ext cx="428628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" name="Groupe 20"/>
          <p:cNvGrpSpPr/>
          <p:nvPr/>
        </p:nvGrpSpPr>
        <p:grpSpPr>
          <a:xfrm>
            <a:off x="571472" y="3786190"/>
            <a:ext cx="7572428" cy="2000264"/>
            <a:chOff x="1214414" y="3286124"/>
            <a:chExt cx="7572428" cy="2000264"/>
          </a:xfrm>
        </p:grpSpPr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/>
            <a:srcRect l="33492" t="34180" r="8309" b="38476"/>
            <a:stretch>
              <a:fillRect/>
            </a:stretch>
          </p:blipFill>
          <p:spPr bwMode="auto">
            <a:xfrm>
              <a:off x="1214414" y="3286124"/>
              <a:ext cx="7572428" cy="2000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/>
            <a:srcRect l="81259" t="37110" r="15447" b="59961"/>
            <a:stretch>
              <a:fillRect/>
            </a:stretch>
          </p:blipFill>
          <p:spPr bwMode="auto">
            <a:xfrm>
              <a:off x="2746144" y="3516204"/>
              <a:ext cx="428628" cy="214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2910" y="6467141"/>
            <a:ext cx="2133600" cy="365125"/>
          </a:xfrm>
        </p:spPr>
        <p:txBody>
          <a:bodyPr/>
          <a:lstStyle/>
          <a:p>
            <a:pPr algn="ctr"/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Calculus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for 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engineers</a:t>
            </a:r>
          </a:p>
          <a:p>
            <a:pPr algn="ctr"/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MATH 1110 - </a:t>
            </a:r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Level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3</a:t>
            </a:r>
            <a:endParaRPr lang="fr-FR" dirty="0" smtClean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r>
              <a:rPr lang="fr-BE" dirty="0" smtClean="0"/>
              <a:t>/ 3</a:t>
            </a:r>
            <a:endParaRPr lang="fr-BE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2910" y="6467141"/>
            <a:ext cx="2133600" cy="365125"/>
          </a:xfrm>
        </p:spPr>
        <p:txBody>
          <a:bodyPr/>
          <a:lstStyle/>
          <a:p>
            <a:pPr algn="ctr"/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Calculus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for 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engineers</a:t>
            </a:r>
          </a:p>
          <a:p>
            <a:pPr algn="ctr"/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MATH 1110 - </a:t>
            </a:r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Level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3</a:t>
            </a:r>
            <a:endParaRPr lang="fr-FR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929058" y="6492875"/>
            <a:ext cx="2895600" cy="365125"/>
          </a:xfrm>
        </p:spPr>
        <p:txBody>
          <a:bodyPr/>
          <a:lstStyle/>
          <a:p>
            <a:r>
              <a:rPr lang="fr-FR" dirty="0" err="1" smtClean="0"/>
              <a:t>Haykel</a:t>
            </a:r>
            <a:r>
              <a:rPr lang="fr-FR" dirty="0" smtClean="0"/>
              <a:t> MAROUANI (hmarouani@ksu.edu.sa)</a:t>
            </a:r>
          </a:p>
          <a:p>
            <a:r>
              <a:rPr lang="fr-FR" dirty="0" smtClean="0"/>
              <a:t>Office F093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042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Example 1</a:t>
            </a:r>
            <a:endParaRPr lang="fr-FR" sz="1200" dirty="0">
              <a:solidFill>
                <a:srgbClr val="008000"/>
              </a:solidFill>
            </a:endParaRPr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/>
        </p:nvGraphicFramePr>
        <p:xfrm>
          <a:off x="142844" y="596897"/>
          <a:ext cx="8845550" cy="2332037"/>
        </p:xfrm>
        <a:graphic>
          <a:graphicData uri="http://schemas.openxmlformats.org/presentationml/2006/ole">
            <p:oleObj spid="_x0000_s6146" name="Equation" r:id="rId3" imgW="4190760" imgH="1104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125</Words>
  <PresentationFormat>Affichage à l'écran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Thème Office</vt:lpstr>
      <vt:lpstr>MathType 5.0 Equation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Haykel Marouani</dc:creator>
  <cp:lastModifiedBy>Haykel Marouani</cp:lastModifiedBy>
  <cp:revision>52</cp:revision>
  <dcterms:created xsi:type="dcterms:W3CDTF">2015-12-29T12:39:12Z</dcterms:created>
  <dcterms:modified xsi:type="dcterms:W3CDTF">2016-10-14T11:14:49Z</dcterms:modified>
</cp:coreProperties>
</file>