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303" r:id="rId3"/>
    <p:sldId id="258" r:id="rId4"/>
    <p:sldId id="293" r:id="rId5"/>
    <p:sldId id="300" r:id="rId6"/>
    <p:sldId id="294" r:id="rId7"/>
    <p:sldId id="295" r:id="rId8"/>
    <p:sldId id="297" r:id="rId9"/>
    <p:sldId id="296" r:id="rId10"/>
    <p:sldId id="298"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2EDA88-B6F9-48D8-B8D0-AB99F788DBD9}" type="doc">
      <dgm:prSet loTypeId="urn:microsoft.com/office/officeart/2005/8/layout/vList3#1" loCatId="list" qsTypeId="urn:microsoft.com/office/officeart/2005/8/quickstyle/3d1" qsCatId="3D" csTypeId="urn:microsoft.com/office/officeart/2005/8/colors/colorful3" csCatId="colorful" phldr="1"/>
      <dgm:spPr/>
    </dgm:pt>
    <dgm:pt modelId="{C4D39F28-5E55-46A2-B8EB-2DF9BDEE3502}">
      <dgm:prSet phldrT="[نص]"/>
      <dgm:spPr/>
      <dgm:t>
        <a:bodyPr/>
        <a:lstStyle/>
        <a:p>
          <a:pPr rtl="1"/>
          <a:r>
            <a:rPr lang="ar-SA" smtClean="0">
              <a:solidFill>
                <a:schemeClr val="tx1"/>
              </a:solidFill>
            </a:rPr>
            <a:t> </a:t>
          </a:r>
          <a:r>
            <a:rPr lang="ar-SA" b="1" smtClean="0">
              <a:solidFill>
                <a:schemeClr val="tx1"/>
              </a:solidFill>
            </a:rPr>
            <a:t>الاصـابـة</a:t>
          </a:r>
          <a:endParaRPr lang="ar-SA" b="1" dirty="0" smtClean="0">
            <a:solidFill>
              <a:schemeClr val="tx1"/>
            </a:solidFill>
          </a:endParaRPr>
        </a:p>
        <a:p>
          <a:pPr rtl="1"/>
          <a:r>
            <a:rPr lang="en-US" b="1" dirty="0" smtClean="0">
              <a:solidFill>
                <a:schemeClr val="tx1"/>
              </a:solidFill>
            </a:rPr>
            <a:t>Impairment</a:t>
          </a:r>
          <a:endParaRPr lang="ar-SA" b="1" dirty="0">
            <a:solidFill>
              <a:schemeClr val="tx1"/>
            </a:solidFill>
          </a:endParaRPr>
        </a:p>
      </dgm:t>
    </dgm:pt>
    <dgm:pt modelId="{B5269CE0-7561-4B28-B78D-079BDDD5BCFB}" type="parTrans" cxnId="{299D5DF0-5723-47FC-BBBE-4888DBDF0E41}">
      <dgm:prSet/>
      <dgm:spPr/>
      <dgm:t>
        <a:bodyPr/>
        <a:lstStyle/>
        <a:p>
          <a:pPr rtl="1"/>
          <a:endParaRPr lang="ar-SA"/>
        </a:p>
      </dgm:t>
    </dgm:pt>
    <dgm:pt modelId="{E3213C1A-463C-45BA-8882-3D9265094214}" type="sibTrans" cxnId="{299D5DF0-5723-47FC-BBBE-4888DBDF0E41}">
      <dgm:prSet/>
      <dgm:spPr/>
      <dgm:t>
        <a:bodyPr/>
        <a:lstStyle/>
        <a:p>
          <a:pPr rtl="1"/>
          <a:endParaRPr lang="ar-SA"/>
        </a:p>
      </dgm:t>
    </dgm:pt>
    <dgm:pt modelId="{1A3A9B2C-95F3-471B-89F3-32CCAB40AB0D}">
      <dgm:prSet phldrT="[نص]"/>
      <dgm:spPr/>
      <dgm:t>
        <a:bodyPr/>
        <a:lstStyle/>
        <a:p>
          <a:pPr rtl="1"/>
          <a:r>
            <a:rPr lang="ar-SA" dirty="0" smtClean="0"/>
            <a:t> </a:t>
          </a:r>
          <a:r>
            <a:rPr lang="ar-SA" b="1" dirty="0" smtClean="0">
              <a:solidFill>
                <a:schemeClr val="tx1"/>
              </a:solidFill>
            </a:rPr>
            <a:t>العــجــز </a:t>
          </a:r>
        </a:p>
        <a:p>
          <a:pPr rtl="1"/>
          <a:r>
            <a:rPr lang="en-US" b="1" dirty="0" smtClean="0">
              <a:solidFill>
                <a:schemeClr val="tx1"/>
              </a:solidFill>
            </a:rPr>
            <a:t>Disability</a:t>
          </a:r>
          <a:endParaRPr lang="ar-SA" b="1" dirty="0">
            <a:solidFill>
              <a:schemeClr val="tx1"/>
            </a:solidFill>
          </a:endParaRPr>
        </a:p>
      </dgm:t>
    </dgm:pt>
    <dgm:pt modelId="{1355F340-28FB-4080-A56D-A92D3B836D10}" type="parTrans" cxnId="{FD6F3AA4-6975-47A5-83CE-BD90D1F98426}">
      <dgm:prSet/>
      <dgm:spPr/>
      <dgm:t>
        <a:bodyPr/>
        <a:lstStyle/>
        <a:p>
          <a:pPr rtl="1"/>
          <a:endParaRPr lang="ar-SA"/>
        </a:p>
      </dgm:t>
    </dgm:pt>
    <dgm:pt modelId="{F544CB86-A988-43EF-B6AC-D2B228CC7CB3}" type="sibTrans" cxnId="{FD6F3AA4-6975-47A5-83CE-BD90D1F98426}">
      <dgm:prSet/>
      <dgm:spPr/>
      <dgm:t>
        <a:bodyPr/>
        <a:lstStyle/>
        <a:p>
          <a:pPr rtl="1"/>
          <a:endParaRPr lang="ar-SA"/>
        </a:p>
      </dgm:t>
    </dgm:pt>
    <dgm:pt modelId="{D78A3DB3-2EB4-42D6-9324-53B4AF19CAF7}">
      <dgm:prSet phldrT="[نص]"/>
      <dgm:spPr/>
      <dgm:t>
        <a:bodyPr/>
        <a:lstStyle/>
        <a:p>
          <a:pPr rtl="1"/>
          <a:r>
            <a:rPr lang="ar-SA" b="1" dirty="0" smtClean="0">
              <a:solidFill>
                <a:schemeClr val="tx1"/>
              </a:solidFill>
            </a:rPr>
            <a:t>الإعــاقــة                  </a:t>
          </a:r>
          <a:r>
            <a:rPr lang="en-US" b="1" dirty="0" smtClean="0">
              <a:solidFill>
                <a:schemeClr val="tx1"/>
              </a:solidFill>
            </a:rPr>
            <a:t>Handicap</a:t>
          </a:r>
          <a:endParaRPr lang="ar-SA" b="1" dirty="0">
            <a:solidFill>
              <a:schemeClr val="tx1"/>
            </a:solidFill>
          </a:endParaRPr>
        </a:p>
      </dgm:t>
    </dgm:pt>
    <dgm:pt modelId="{58281FE6-C56F-4FB9-9378-A88C7D752D3B}" type="parTrans" cxnId="{8C051467-E441-41A7-AE68-3044C5158E60}">
      <dgm:prSet/>
      <dgm:spPr/>
      <dgm:t>
        <a:bodyPr/>
        <a:lstStyle/>
        <a:p>
          <a:pPr rtl="1"/>
          <a:endParaRPr lang="ar-SA"/>
        </a:p>
      </dgm:t>
    </dgm:pt>
    <dgm:pt modelId="{00AFC28F-3779-41E6-B688-9EA4FDBAF748}" type="sibTrans" cxnId="{8C051467-E441-41A7-AE68-3044C5158E60}">
      <dgm:prSet/>
      <dgm:spPr/>
      <dgm:t>
        <a:bodyPr/>
        <a:lstStyle/>
        <a:p>
          <a:pPr rtl="1"/>
          <a:endParaRPr lang="ar-SA"/>
        </a:p>
      </dgm:t>
    </dgm:pt>
    <dgm:pt modelId="{56AD7C98-32AE-4FA4-A8A2-E07DF3F8837E}" type="pres">
      <dgm:prSet presAssocID="{DA2EDA88-B6F9-48D8-B8D0-AB99F788DBD9}" presName="linearFlow" presStyleCnt="0">
        <dgm:presLayoutVars>
          <dgm:dir/>
          <dgm:resizeHandles val="exact"/>
        </dgm:presLayoutVars>
      </dgm:prSet>
      <dgm:spPr/>
    </dgm:pt>
    <dgm:pt modelId="{9B8A29FA-7162-4E70-8A18-30A7C5B37F5A}" type="pres">
      <dgm:prSet presAssocID="{C4D39F28-5E55-46A2-B8EB-2DF9BDEE3502}" presName="composite" presStyleCnt="0"/>
      <dgm:spPr/>
    </dgm:pt>
    <dgm:pt modelId="{87AC480C-262E-4E86-A85F-4AA10DBB47BB}" type="pres">
      <dgm:prSet presAssocID="{C4D39F28-5E55-46A2-B8EB-2DF9BDEE3502}" presName="imgShp" presStyleLbl="fgImgPlace1" presStyleIdx="0" presStyleCnt="3"/>
      <dgm:spPr/>
    </dgm:pt>
    <dgm:pt modelId="{0B238C18-D9C3-4C3A-AFAF-51F0941B05B8}" type="pres">
      <dgm:prSet presAssocID="{C4D39F28-5E55-46A2-B8EB-2DF9BDEE3502}" presName="txShp" presStyleLbl="node1" presStyleIdx="0" presStyleCnt="3">
        <dgm:presLayoutVars>
          <dgm:bulletEnabled val="1"/>
        </dgm:presLayoutVars>
      </dgm:prSet>
      <dgm:spPr/>
      <dgm:t>
        <a:bodyPr/>
        <a:lstStyle/>
        <a:p>
          <a:pPr rtl="1"/>
          <a:endParaRPr lang="ar-SA"/>
        </a:p>
      </dgm:t>
    </dgm:pt>
    <dgm:pt modelId="{6CF80E00-725C-44CE-BB75-B23B3EDF021A}" type="pres">
      <dgm:prSet presAssocID="{E3213C1A-463C-45BA-8882-3D9265094214}" presName="spacing" presStyleCnt="0"/>
      <dgm:spPr/>
    </dgm:pt>
    <dgm:pt modelId="{12C6CE06-02E4-4D01-84D6-493F091987CE}" type="pres">
      <dgm:prSet presAssocID="{1A3A9B2C-95F3-471B-89F3-32CCAB40AB0D}" presName="composite" presStyleCnt="0"/>
      <dgm:spPr/>
    </dgm:pt>
    <dgm:pt modelId="{E217C248-5340-438B-8CA6-A760E1ECD698}" type="pres">
      <dgm:prSet presAssocID="{1A3A9B2C-95F3-471B-89F3-32CCAB40AB0D}" presName="imgShp" presStyleLbl="fgImgPlace1" presStyleIdx="1" presStyleCnt="3"/>
      <dgm:spPr/>
    </dgm:pt>
    <dgm:pt modelId="{67111356-EE57-4FAA-94F8-90E787D67B4D}" type="pres">
      <dgm:prSet presAssocID="{1A3A9B2C-95F3-471B-89F3-32CCAB40AB0D}" presName="txShp" presStyleLbl="node1" presStyleIdx="1" presStyleCnt="3">
        <dgm:presLayoutVars>
          <dgm:bulletEnabled val="1"/>
        </dgm:presLayoutVars>
      </dgm:prSet>
      <dgm:spPr/>
      <dgm:t>
        <a:bodyPr/>
        <a:lstStyle/>
        <a:p>
          <a:pPr rtl="1"/>
          <a:endParaRPr lang="ar-SA"/>
        </a:p>
      </dgm:t>
    </dgm:pt>
    <dgm:pt modelId="{7E532B49-39D7-420C-83A9-0F01D8905B53}" type="pres">
      <dgm:prSet presAssocID="{F544CB86-A988-43EF-B6AC-D2B228CC7CB3}" presName="spacing" presStyleCnt="0"/>
      <dgm:spPr/>
    </dgm:pt>
    <dgm:pt modelId="{DE013189-83CC-4B17-9B73-EF83D7D439EC}" type="pres">
      <dgm:prSet presAssocID="{D78A3DB3-2EB4-42D6-9324-53B4AF19CAF7}" presName="composite" presStyleCnt="0"/>
      <dgm:spPr/>
    </dgm:pt>
    <dgm:pt modelId="{24F57FFA-2FB6-4739-B1B7-7A3ACC65BB52}" type="pres">
      <dgm:prSet presAssocID="{D78A3DB3-2EB4-42D6-9324-53B4AF19CAF7}" presName="imgShp" presStyleLbl="fgImgPlace1" presStyleIdx="2" presStyleCnt="3"/>
      <dgm:spPr/>
    </dgm:pt>
    <dgm:pt modelId="{4DD72D9D-E015-4F0D-8DCA-0BE55934BDE5}" type="pres">
      <dgm:prSet presAssocID="{D78A3DB3-2EB4-42D6-9324-53B4AF19CAF7}" presName="txShp" presStyleLbl="node1" presStyleIdx="2" presStyleCnt="3">
        <dgm:presLayoutVars>
          <dgm:bulletEnabled val="1"/>
        </dgm:presLayoutVars>
      </dgm:prSet>
      <dgm:spPr/>
      <dgm:t>
        <a:bodyPr/>
        <a:lstStyle/>
        <a:p>
          <a:pPr rtl="1"/>
          <a:endParaRPr lang="ar-SA"/>
        </a:p>
      </dgm:t>
    </dgm:pt>
  </dgm:ptLst>
  <dgm:cxnLst>
    <dgm:cxn modelId="{299D5DF0-5723-47FC-BBBE-4888DBDF0E41}" srcId="{DA2EDA88-B6F9-48D8-B8D0-AB99F788DBD9}" destId="{C4D39F28-5E55-46A2-B8EB-2DF9BDEE3502}" srcOrd="0" destOrd="0" parTransId="{B5269CE0-7561-4B28-B78D-079BDDD5BCFB}" sibTransId="{E3213C1A-463C-45BA-8882-3D9265094214}"/>
    <dgm:cxn modelId="{FD6F3AA4-6975-47A5-83CE-BD90D1F98426}" srcId="{DA2EDA88-B6F9-48D8-B8D0-AB99F788DBD9}" destId="{1A3A9B2C-95F3-471B-89F3-32CCAB40AB0D}" srcOrd="1" destOrd="0" parTransId="{1355F340-28FB-4080-A56D-A92D3B836D10}" sibTransId="{F544CB86-A988-43EF-B6AC-D2B228CC7CB3}"/>
    <dgm:cxn modelId="{36737697-03B2-453D-9F47-E3466F626C02}" type="presOf" srcId="{D78A3DB3-2EB4-42D6-9324-53B4AF19CAF7}" destId="{4DD72D9D-E015-4F0D-8DCA-0BE55934BDE5}" srcOrd="0" destOrd="0" presId="urn:microsoft.com/office/officeart/2005/8/layout/vList3#1"/>
    <dgm:cxn modelId="{AFA3BDD5-190E-4857-AEBF-8839FC6E3904}" type="presOf" srcId="{C4D39F28-5E55-46A2-B8EB-2DF9BDEE3502}" destId="{0B238C18-D9C3-4C3A-AFAF-51F0941B05B8}" srcOrd="0" destOrd="0" presId="urn:microsoft.com/office/officeart/2005/8/layout/vList3#1"/>
    <dgm:cxn modelId="{F9D28AAE-8F5A-4445-BD2C-590E7E3D88DA}" type="presOf" srcId="{DA2EDA88-B6F9-48D8-B8D0-AB99F788DBD9}" destId="{56AD7C98-32AE-4FA4-A8A2-E07DF3F8837E}" srcOrd="0" destOrd="0" presId="urn:microsoft.com/office/officeart/2005/8/layout/vList3#1"/>
    <dgm:cxn modelId="{8C051467-E441-41A7-AE68-3044C5158E60}" srcId="{DA2EDA88-B6F9-48D8-B8D0-AB99F788DBD9}" destId="{D78A3DB3-2EB4-42D6-9324-53B4AF19CAF7}" srcOrd="2" destOrd="0" parTransId="{58281FE6-C56F-4FB9-9378-A88C7D752D3B}" sibTransId="{00AFC28F-3779-41E6-B688-9EA4FDBAF748}"/>
    <dgm:cxn modelId="{1CDD034C-5819-4310-B662-5F1A026B4B7E}" type="presOf" srcId="{1A3A9B2C-95F3-471B-89F3-32CCAB40AB0D}" destId="{67111356-EE57-4FAA-94F8-90E787D67B4D}" srcOrd="0" destOrd="0" presId="urn:microsoft.com/office/officeart/2005/8/layout/vList3#1"/>
    <dgm:cxn modelId="{F8A14D52-2E67-42E4-95F7-FE4935522145}" type="presParOf" srcId="{56AD7C98-32AE-4FA4-A8A2-E07DF3F8837E}" destId="{9B8A29FA-7162-4E70-8A18-30A7C5B37F5A}" srcOrd="0" destOrd="0" presId="urn:microsoft.com/office/officeart/2005/8/layout/vList3#1"/>
    <dgm:cxn modelId="{E2E9A79D-E36F-474A-8C0F-A73DF2ACAADB}" type="presParOf" srcId="{9B8A29FA-7162-4E70-8A18-30A7C5B37F5A}" destId="{87AC480C-262E-4E86-A85F-4AA10DBB47BB}" srcOrd="0" destOrd="0" presId="urn:microsoft.com/office/officeart/2005/8/layout/vList3#1"/>
    <dgm:cxn modelId="{A819748D-45F3-4134-89E5-EA85C7287ADC}" type="presParOf" srcId="{9B8A29FA-7162-4E70-8A18-30A7C5B37F5A}" destId="{0B238C18-D9C3-4C3A-AFAF-51F0941B05B8}" srcOrd="1" destOrd="0" presId="urn:microsoft.com/office/officeart/2005/8/layout/vList3#1"/>
    <dgm:cxn modelId="{86D6610F-9BDE-467C-93E6-5EA7632CFD25}" type="presParOf" srcId="{56AD7C98-32AE-4FA4-A8A2-E07DF3F8837E}" destId="{6CF80E00-725C-44CE-BB75-B23B3EDF021A}" srcOrd="1" destOrd="0" presId="urn:microsoft.com/office/officeart/2005/8/layout/vList3#1"/>
    <dgm:cxn modelId="{0AD2E866-4984-4DD2-9258-872C76A955A2}" type="presParOf" srcId="{56AD7C98-32AE-4FA4-A8A2-E07DF3F8837E}" destId="{12C6CE06-02E4-4D01-84D6-493F091987CE}" srcOrd="2" destOrd="0" presId="urn:microsoft.com/office/officeart/2005/8/layout/vList3#1"/>
    <dgm:cxn modelId="{EC278FC3-F284-49ED-B989-DEE8398EFFF5}" type="presParOf" srcId="{12C6CE06-02E4-4D01-84D6-493F091987CE}" destId="{E217C248-5340-438B-8CA6-A760E1ECD698}" srcOrd="0" destOrd="0" presId="urn:microsoft.com/office/officeart/2005/8/layout/vList3#1"/>
    <dgm:cxn modelId="{A6EE3CDE-BEFF-444B-B929-A99B3CF90CE5}" type="presParOf" srcId="{12C6CE06-02E4-4D01-84D6-493F091987CE}" destId="{67111356-EE57-4FAA-94F8-90E787D67B4D}" srcOrd="1" destOrd="0" presId="urn:microsoft.com/office/officeart/2005/8/layout/vList3#1"/>
    <dgm:cxn modelId="{4FAC7943-139D-4469-ABFC-25A18DF042DE}" type="presParOf" srcId="{56AD7C98-32AE-4FA4-A8A2-E07DF3F8837E}" destId="{7E532B49-39D7-420C-83A9-0F01D8905B53}" srcOrd="3" destOrd="0" presId="urn:microsoft.com/office/officeart/2005/8/layout/vList3#1"/>
    <dgm:cxn modelId="{1EDE9A4E-3A84-4219-8F07-4B82EEFB9D72}" type="presParOf" srcId="{56AD7C98-32AE-4FA4-A8A2-E07DF3F8837E}" destId="{DE013189-83CC-4B17-9B73-EF83D7D439EC}" srcOrd="4" destOrd="0" presId="urn:microsoft.com/office/officeart/2005/8/layout/vList3#1"/>
    <dgm:cxn modelId="{EA33A102-3560-47EA-884C-3EAB60F10130}" type="presParOf" srcId="{DE013189-83CC-4B17-9B73-EF83D7D439EC}" destId="{24F57FFA-2FB6-4739-B1B7-7A3ACC65BB52}" srcOrd="0" destOrd="0" presId="urn:microsoft.com/office/officeart/2005/8/layout/vList3#1"/>
    <dgm:cxn modelId="{A6E77761-9869-40A2-98C1-AE879E470BE0}" type="presParOf" srcId="{DE013189-83CC-4B17-9B73-EF83D7D439EC}" destId="{4DD72D9D-E015-4F0D-8DCA-0BE55934BDE5}"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DA2B92-F099-4E56-A023-E3F38499D307}" type="doc">
      <dgm:prSet loTypeId="urn:microsoft.com/office/officeart/2005/8/layout/lProcess1" loCatId="process" qsTypeId="urn:microsoft.com/office/officeart/2005/8/quickstyle/3d1" qsCatId="3D" csTypeId="urn:microsoft.com/office/officeart/2005/8/colors/colorful2" csCatId="colorful" phldr="1"/>
      <dgm:spPr/>
      <dgm:t>
        <a:bodyPr/>
        <a:lstStyle/>
        <a:p>
          <a:pPr rtl="1"/>
          <a:endParaRPr lang="ar-SA"/>
        </a:p>
      </dgm:t>
    </dgm:pt>
    <dgm:pt modelId="{10DA60ED-DD6D-4766-A0AD-C99BA47A3509}">
      <dgm:prSet phldrT="[نص]" custT="1"/>
      <dgm:spPr/>
      <dgm:t>
        <a:bodyPr/>
        <a:lstStyle/>
        <a:p>
          <a:pPr rtl="1"/>
          <a:r>
            <a:rPr lang="ar-SA" sz="3200" b="1" dirty="0" smtClean="0">
              <a:solidFill>
                <a:schemeClr val="tx1"/>
              </a:solidFill>
            </a:rPr>
            <a:t>الوقاية من المستوى الثاني</a:t>
          </a:r>
          <a:endParaRPr lang="ar-SA" sz="3200" b="1" dirty="0">
            <a:solidFill>
              <a:schemeClr val="tx1"/>
            </a:solidFill>
          </a:endParaRPr>
        </a:p>
      </dgm:t>
    </dgm:pt>
    <dgm:pt modelId="{94335FD9-DD23-464B-A724-0423E166E4A1}" type="parTrans" cxnId="{2F1FDA13-B76C-46DF-ABC2-24C928F33C2A}">
      <dgm:prSet/>
      <dgm:spPr/>
      <dgm:t>
        <a:bodyPr/>
        <a:lstStyle/>
        <a:p>
          <a:pPr rtl="1"/>
          <a:endParaRPr lang="ar-SA"/>
        </a:p>
      </dgm:t>
    </dgm:pt>
    <dgm:pt modelId="{56014587-BE7D-4CCA-B6B8-3D7A68405137}" type="sibTrans" cxnId="{2F1FDA13-B76C-46DF-ABC2-24C928F33C2A}">
      <dgm:prSet/>
      <dgm:spPr/>
      <dgm:t>
        <a:bodyPr/>
        <a:lstStyle/>
        <a:p>
          <a:pPr rtl="1"/>
          <a:endParaRPr lang="ar-SA"/>
        </a:p>
      </dgm:t>
    </dgm:pt>
    <dgm:pt modelId="{61F5A1EC-CB86-469F-B3AC-742F9B20EDFE}">
      <dgm:prSet phldrT="[نص]" custT="1"/>
      <dgm:spPr/>
      <dgm:t>
        <a:bodyPr/>
        <a:lstStyle/>
        <a:p>
          <a:pPr rtl="1"/>
          <a:r>
            <a:rPr lang="ar-SA" sz="3200" b="1" dirty="0" smtClean="0">
              <a:solidFill>
                <a:schemeClr val="tx1"/>
              </a:solidFill>
            </a:rPr>
            <a:t>الوقاية من المستوى الأول</a:t>
          </a:r>
          <a:endParaRPr lang="ar-SA" sz="3200" b="1" dirty="0">
            <a:solidFill>
              <a:schemeClr val="tx1"/>
            </a:solidFill>
          </a:endParaRPr>
        </a:p>
      </dgm:t>
    </dgm:pt>
    <dgm:pt modelId="{065EA51D-5B8A-4367-AA79-62C88B5E47FC}" type="parTrans" cxnId="{DE2257A4-A8E1-4AE8-8ACD-AD172DE063DB}">
      <dgm:prSet/>
      <dgm:spPr/>
      <dgm:t>
        <a:bodyPr/>
        <a:lstStyle/>
        <a:p>
          <a:pPr rtl="1"/>
          <a:endParaRPr lang="ar-SA"/>
        </a:p>
      </dgm:t>
    </dgm:pt>
    <dgm:pt modelId="{5CD148B7-3C72-4BB3-87CF-47BE6CFC4C46}" type="sibTrans" cxnId="{DE2257A4-A8E1-4AE8-8ACD-AD172DE063DB}">
      <dgm:prSet/>
      <dgm:spPr/>
      <dgm:t>
        <a:bodyPr/>
        <a:lstStyle/>
        <a:p>
          <a:pPr rtl="1"/>
          <a:endParaRPr lang="ar-SA"/>
        </a:p>
      </dgm:t>
    </dgm:pt>
    <dgm:pt modelId="{587B8811-84BF-4DFA-8335-733FA26F5ADB}">
      <dgm:prSet phldrT="[نص]" custT="1"/>
      <dgm:spPr/>
      <dgm:t>
        <a:bodyPr/>
        <a:lstStyle/>
        <a:p>
          <a:pPr rtl="1"/>
          <a:r>
            <a:rPr lang="ar-SA" sz="3200" b="1" dirty="0" smtClean="0"/>
            <a:t>الوقاية من المستوى الثالث</a:t>
          </a:r>
          <a:endParaRPr lang="ar-SA" sz="3200" b="1" dirty="0"/>
        </a:p>
      </dgm:t>
    </dgm:pt>
    <dgm:pt modelId="{54C6CBE8-BF1A-4481-9F28-DE2484C4E96F}" type="parTrans" cxnId="{095970F7-CCAB-4B1B-8BDE-C4454E275ABA}">
      <dgm:prSet/>
      <dgm:spPr/>
      <dgm:t>
        <a:bodyPr/>
        <a:lstStyle/>
        <a:p>
          <a:pPr rtl="1"/>
          <a:endParaRPr lang="ar-SA"/>
        </a:p>
      </dgm:t>
    </dgm:pt>
    <dgm:pt modelId="{B8C5D8D8-6625-4149-A95C-62226D9CEC59}" type="sibTrans" cxnId="{095970F7-CCAB-4B1B-8BDE-C4454E275ABA}">
      <dgm:prSet/>
      <dgm:spPr/>
      <dgm:t>
        <a:bodyPr/>
        <a:lstStyle/>
        <a:p>
          <a:pPr rtl="1"/>
          <a:endParaRPr lang="ar-SA"/>
        </a:p>
      </dgm:t>
    </dgm:pt>
    <dgm:pt modelId="{9B7B45F0-7612-46D8-9428-E1B74F5E3D8B}" type="pres">
      <dgm:prSet presAssocID="{41DA2B92-F099-4E56-A023-E3F38499D307}" presName="Name0" presStyleCnt="0">
        <dgm:presLayoutVars>
          <dgm:dir/>
          <dgm:animLvl val="lvl"/>
          <dgm:resizeHandles val="exact"/>
        </dgm:presLayoutVars>
      </dgm:prSet>
      <dgm:spPr/>
      <dgm:t>
        <a:bodyPr/>
        <a:lstStyle/>
        <a:p>
          <a:pPr rtl="1"/>
          <a:endParaRPr lang="ar-SA"/>
        </a:p>
      </dgm:t>
    </dgm:pt>
    <dgm:pt modelId="{52FD210A-DBA8-44CA-B0F2-EE1A5431DBA0}" type="pres">
      <dgm:prSet presAssocID="{10DA60ED-DD6D-4766-A0AD-C99BA47A3509}" presName="vertFlow" presStyleCnt="0"/>
      <dgm:spPr/>
    </dgm:pt>
    <dgm:pt modelId="{16C23648-1468-4E85-A0CD-3804AD04551D}" type="pres">
      <dgm:prSet presAssocID="{10DA60ED-DD6D-4766-A0AD-C99BA47A3509}" presName="header" presStyleLbl="node1" presStyleIdx="0" presStyleCnt="2" custScaleX="230108" custScaleY="203609" custLinFactNeighborX="7498" custLinFactNeighborY="56359"/>
      <dgm:spPr/>
      <dgm:t>
        <a:bodyPr/>
        <a:lstStyle/>
        <a:p>
          <a:pPr rtl="1"/>
          <a:endParaRPr lang="ar-SA"/>
        </a:p>
      </dgm:t>
    </dgm:pt>
    <dgm:pt modelId="{5C15FECE-BA19-4D46-A288-25227BFAC96D}" type="pres">
      <dgm:prSet presAssocID="{10DA60ED-DD6D-4766-A0AD-C99BA47A3509}" presName="hSp" presStyleCnt="0"/>
      <dgm:spPr/>
    </dgm:pt>
    <dgm:pt modelId="{BD157F01-9B58-4F1E-BC92-FC881747E116}" type="pres">
      <dgm:prSet presAssocID="{61F5A1EC-CB86-469F-B3AC-742F9B20EDFE}" presName="vertFlow" presStyleCnt="0"/>
      <dgm:spPr/>
    </dgm:pt>
    <dgm:pt modelId="{A9996AED-2757-4DB0-8828-ED4DF6C0A8A4}" type="pres">
      <dgm:prSet presAssocID="{61F5A1EC-CB86-469F-B3AC-742F9B20EDFE}" presName="header" presStyleLbl="node1" presStyleIdx="1" presStyleCnt="2" custScaleX="197570" custScaleY="224444" custLinFactNeighborX="18348" custLinFactNeighborY="93677"/>
      <dgm:spPr/>
      <dgm:t>
        <a:bodyPr/>
        <a:lstStyle/>
        <a:p>
          <a:pPr rtl="1"/>
          <a:endParaRPr lang="ar-SA"/>
        </a:p>
      </dgm:t>
    </dgm:pt>
    <dgm:pt modelId="{CA6B2760-E94C-4C17-BC25-DF013FC6BB97}" type="pres">
      <dgm:prSet presAssocID="{54C6CBE8-BF1A-4481-9F28-DE2484C4E96F}" presName="parTrans" presStyleLbl="sibTrans2D1" presStyleIdx="0" presStyleCnt="1"/>
      <dgm:spPr/>
      <dgm:t>
        <a:bodyPr/>
        <a:lstStyle/>
        <a:p>
          <a:pPr rtl="1"/>
          <a:endParaRPr lang="ar-SA"/>
        </a:p>
      </dgm:t>
    </dgm:pt>
    <dgm:pt modelId="{C7D9CA12-0154-4DAC-927D-5FAF8E3AFB58}" type="pres">
      <dgm:prSet presAssocID="{587B8811-84BF-4DFA-8335-733FA26F5ADB}" presName="child" presStyleLbl="alignAccFollowNode1" presStyleIdx="0" presStyleCnt="1" custScaleX="215123" custScaleY="191743" custLinFactX="-5271" custLinFactY="55497" custLinFactNeighborX="-100000" custLinFactNeighborY="100000">
        <dgm:presLayoutVars>
          <dgm:chMax val="0"/>
          <dgm:bulletEnabled val="1"/>
        </dgm:presLayoutVars>
      </dgm:prSet>
      <dgm:spPr/>
      <dgm:t>
        <a:bodyPr/>
        <a:lstStyle/>
        <a:p>
          <a:pPr rtl="1"/>
          <a:endParaRPr lang="ar-SA"/>
        </a:p>
      </dgm:t>
    </dgm:pt>
  </dgm:ptLst>
  <dgm:cxnLst>
    <dgm:cxn modelId="{DE2257A4-A8E1-4AE8-8ACD-AD172DE063DB}" srcId="{41DA2B92-F099-4E56-A023-E3F38499D307}" destId="{61F5A1EC-CB86-469F-B3AC-742F9B20EDFE}" srcOrd="1" destOrd="0" parTransId="{065EA51D-5B8A-4367-AA79-62C88B5E47FC}" sibTransId="{5CD148B7-3C72-4BB3-87CF-47BE6CFC4C46}"/>
    <dgm:cxn modelId="{095970F7-CCAB-4B1B-8BDE-C4454E275ABA}" srcId="{61F5A1EC-CB86-469F-B3AC-742F9B20EDFE}" destId="{587B8811-84BF-4DFA-8335-733FA26F5ADB}" srcOrd="0" destOrd="0" parTransId="{54C6CBE8-BF1A-4481-9F28-DE2484C4E96F}" sibTransId="{B8C5D8D8-6625-4149-A95C-62226D9CEC59}"/>
    <dgm:cxn modelId="{E4141F91-D2C4-44E3-943B-2D552B4D3A7C}" type="presOf" srcId="{10DA60ED-DD6D-4766-A0AD-C99BA47A3509}" destId="{16C23648-1468-4E85-A0CD-3804AD04551D}" srcOrd="0" destOrd="0" presId="urn:microsoft.com/office/officeart/2005/8/layout/lProcess1"/>
    <dgm:cxn modelId="{613AAE09-3012-4853-9794-E9B0406CC134}" type="presOf" srcId="{54C6CBE8-BF1A-4481-9F28-DE2484C4E96F}" destId="{CA6B2760-E94C-4C17-BC25-DF013FC6BB97}" srcOrd="0" destOrd="0" presId="urn:microsoft.com/office/officeart/2005/8/layout/lProcess1"/>
    <dgm:cxn modelId="{2F1FDA13-B76C-46DF-ABC2-24C928F33C2A}" srcId="{41DA2B92-F099-4E56-A023-E3F38499D307}" destId="{10DA60ED-DD6D-4766-A0AD-C99BA47A3509}" srcOrd="0" destOrd="0" parTransId="{94335FD9-DD23-464B-A724-0423E166E4A1}" sibTransId="{56014587-BE7D-4CCA-B6B8-3D7A68405137}"/>
    <dgm:cxn modelId="{9838A435-49BD-4F97-A305-445AF2B63C6A}" type="presOf" srcId="{41DA2B92-F099-4E56-A023-E3F38499D307}" destId="{9B7B45F0-7612-46D8-9428-E1B74F5E3D8B}" srcOrd="0" destOrd="0" presId="urn:microsoft.com/office/officeart/2005/8/layout/lProcess1"/>
    <dgm:cxn modelId="{B7F783D1-5BEE-48F0-B7A5-9F3F100C08B6}" type="presOf" srcId="{61F5A1EC-CB86-469F-B3AC-742F9B20EDFE}" destId="{A9996AED-2757-4DB0-8828-ED4DF6C0A8A4}" srcOrd="0" destOrd="0" presId="urn:microsoft.com/office/officeart/2005/8/layout/lProcess1"/>
    <dgm:cxn modelId="{610A0D66-234E-44C2-8EF8-17392E7212CC}" type="presOf" srcId="{587B8811-84BF-4DFA-8335-733FA26F5ADB}" destId="{C7D9CA12-0154-4DAC-927D-5FAF8E3AFB58}" srcOrd="0" destOrd="0" presId="urn:microsoft.com/office/officeart/2005/8/layout/lProcess1"/>
    <dgm:cxn modelId="{4D9A3D24-4147-4D68-BE1D-B1B05EFC7E1A}" type="presParOf" srcId="{9B7B45F0-7612-46D8-9428-E1B74F5E3D8B}" destId="{52FD210A-DBA8-44CA-B0F2-EE1A5431DBA0}" srcOrd="0" destOrd="0" presId="urn:microsoft.com/office/officeart/2005/8/layout/lProcess1"/>
    <dgm:cxn modelId="{C1B4CC4C-4EBF-49A2-8763-D7BF50F8BFB7}" type="presParOf" srcId="{52FD210A-DBA8-44CA-B0F2-EE1A5431DBA0}" destId="{16C23648-1468-4E85-A0CD-3804AD04551D}" srcOrd="0" destOrd="0" presId="urn:microsoft.com/office/officeart/2005/8/layout/lProcess1"/>
    <dgm:cxn modelId="{4107AD68-43D2-42BA-B4CE-E4CE04008653}" type="presParOf" srcId="{9B7B45F0-7612-46D8-9428-E1B74F5E3D8B}" destId="{5C15FECE-BA19-4D46-A288-25227BFAC96D}" srcOrd="1" destOrd="0" presId="urn:microsoft.com/office/officeart/2005/8/layout/lProcess1"/>
    <dgm:cxn modelId="{DF203D3F-5FBE-4814-A3EA-0A9C2D2A9C84}" type="presParOf" srcId="{9B7B45F0-7612-46D8-9428-E1B74F5E3D8B}" destId="{BD157F01-9B58-4F1E-BC92-FC881747E116}" srcOrd="2" destOrd="0" presId="urn:microsoft.com/office/officeart/2005/8/layout/lProcess1"/>
    <dgm:cxn modelId="{7CD032DE-8773-4FB9-B23F-E9FD99248B46}" type="presParOf" srcId="{BD157F01-9B58-4F1E-BC92-FC881747E116}" destId="{A9996AED-2757-4DB0-8828-ED4DF6C0A8A4}" srcOrd="0" destOrd="0" presId="urn:microsoft.com/office/officeart/2005/8/layout/lProcess1"/>
    <dgm:cxn modelId="{AB9987B9-F998-4C44-BDDD-D9194CBC9644}" type="presParOf" srcId="{BD157F01-9B58-4F1E-BC92-FC881747E116}" destId="{CA6B2760-E94C-4C17-BC25-DF013FC6BB97}" srcOrd="1" destOrd="0" presId="urn:microsoft.com/office/officeart/2005/8/layout/lProcess1"/>
    <dgm:cxn modelId="{F2D3B4F0-EA26-48D6-97AD-04BBCC2ADF71}" type="presParOf" srcId="{BD157F01-9B58-4F1E-BC92-FC881747E116}" destId="{C7D9CA12-0154-4DAC-927D-5FAF8E3AFB58}"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A7D67C-C258-405F-B623-090BFDD07E0C}" type="doc">
      <dgm:prSet loTypeId="urn:microsoft.com/office/officeart/2005/8/layout/bProcess4" loCatId="process" qsTypeId="urn:microsoft.com/office/officeart/2005/8/quickstyle/3d1" qsCatId="3D" csTypeId="urn:microsoft.com/office/officeart/2005/8/colors/colorful3" csCatId="colorful" phldr="1"/>
      <dgm:spPr/>
      <dgm:t>
        <a:bodyPr/>
        <a:lstStyle/>
        <a:p>
          <a:pPr rtl="1"/>
          <a:endParaRPr lang="ar-SA"/>
        </a:p>
      </dgm:t>
    </dgm:pt>
    <dgm:pt modelId="{42E5ACC7-8F66-465B-9ED4-D5A2F0926384}">
      <dgm:prSet phldrT="[نص]"/>
      <dgm:spPr/>
      <dgm:t>
        <a:bodyPr/>
        <a:lstStyle/>
        <a:p>
          <a:pPr rtl="1"/>
          <a:r>
            <a:rPr lang="ar-SA" b="1" dirty="0" smtClean="0"/>
            <a:t>(</a:t>
          </a:r>
          <a:r>
            <a:rPr lang="ar-SA" b="1" dirty="0" err="1" smtClean="0"/>
            <a:t>وارنوك</a:t>
          </a:r>
          <a:r>
            <a:rPr lang="ar-SA" b="1" dirty="0" smtClean="0"/>
            <a:t>) بريطانيا</a:t>
          </a:r>
        </a:p>
        <a:p>
          <a:pPr rtl="1"/>
          <a:r>
            <a:rPr lang="ar-SA" b="1" dirty="0" smtClean="0"/>
            <a:t>1 من 5-6 تلاميذ</a:t>
          </a:r>
          <a:endParaRPr lang="ar-SA" b="1" dirty="0"/>
        </a:p>
      </dgm:t>
    </dgm:pt>
    <dgm:pt modelId="{623152C7-D3DA-47F3-ABEA-B339A9E6D00D}" type="parTrans" cxnId="{58DD1FD6-72AF-4835-BD1F-434DDE232F84}">
      <dgm:prSet/>
      <dgm:spPr/>
      <dgm:t>
        <a:bodyPr/>
        <a:lstStyle/>
        <a:p>
          <a:pPr rtl="1"/>
          <a:endParaRPr lang="ar-SA"/>
        </a:p>
      </dgm:t>
    </dgm:pt>
    <dgm:pt modelId="{C327048B-6CAF-4719-8861-B0752867B3C4}" type="sibTrans" cxnId="{58DD1FD6-72AF-4835-BD1F-434DDE232F84}">
      <dgm:prSet/>
      <dgm:spPr/>
      <dgm:t>
        <a:bodyPr/>
        <a:lstStyle/>
        <a:p>
          <a:pPr rtl="1"/>
          <a:endParaRPr lang="ar-SA"/>
        </a:p>
      </dgm:t>
    </dgm:pt>
    <dgm:pt modelId="{B52A2375-852C-4598-87C3-E117E7EFE0A5}">
      <dgm:prSet phldrT="[نص]"/>
      <dgm:spPr/>
      <dgm:t>
        <a:bodyPr/>
        <a:lstStyle/>
        <a:p>
          <a:pPr rtl="1"/>
          <a:r>
            <a:rPr lang="ar-SA" b="1" dirty="0" smtClean="0"/>
            <a:t>بعض</a:t>
          </a:r>
          <a:r>
            <a:rPr lang="ar-SA" b="1" baseline="0" dirty="0" smtClean="0"/>
            <a:t> الدول</a:t>
          </a:r>
        </a:p>
        <a:p>
          <a:pPr rtl="1"/>
          <a:r>
            <a:rPr lang="ar-SA" b="1" baseline="0" dirty="0" smtClean="0"/>
            <a:t>20-25%</a:t>
          </a:r>
          <a:endParaRPr lang="ar-SA" b="1" dirty="0"/>
        </a:p>
      </dgm:t>
    </dgm:pt>
    <dgm:pt modelId="{7817C060-38AA-4052-9315-E239D4A70DFB}" type="parTrans" cxnId="{1F80CC36-FFB7-444E-9AC1-71B3A15D26FC}">
      <dgm:prSet/>
      <dgm:spPr/>
      <dgm:t>
        <a:bodyPr/>
        <a:lstStyle/>
        <a:p>
          <a:pPr rtl="1"/>
          <a:endParaRPr lang="ar-SA"/>
        </a:p>
      </dgm:t>
    </dgm:pt>
    <dgm:pt modelId="{64C195B4-1879-4C0B-863F-594668EECB0B}" type="sibTrans" cxnId="{1F80CC36-FFB7-444E-9AC1-71B3A15D26FC}">
      <dgm:prSet/>
      <dgm:spPr/>
      <dgm:t>
        <a:bodyPr/>
        <a:lstStyle/>
        <a:p>
          <a:pPr rtl="1"/>
          <a:endParaRPr lang="ar-SA"/>
        </a:p>
      </dgm:t>
    </dgm:pt>
    <dgm:pt modelId="{B69DB6AA-709A-43C8-B2B1-F29728E76C60}">
      <dgm:prSet phldrT="[نص]"/>
      <dgm:spPr/>
      <dgm:t>
        <a:bodyPr/>
        <a:lstStyle/>
        <a:p>
          <a:pPr rtl="1"/>
          <a:r>
            <a:rPr lang="ar-SA" b="1" dirty="0" smtClean="0"/>
            <a:t>اليونسكو</a:t>
          </a:r>
        </a:p>
        <a:p>
          <a:pPr rtl="1"/>
          <a:r>
            <a:rPr lang="ar-SA" b="1" dirty="0" smtClean="0"/>
            <a:t>10-15%</a:t>
          </a:r>
          <a:endParaRPr lang="ar-SA" b="1" dirty="0"/>
        </a:p>
      </dgm:t>
    </dgm:pt>
    <dgm:pt modelId="{0C2D7E71-9BB8-4D0A-9AD0-A62E8349488F}" type="parTrans" cxnId="{792404A6-6554-4602-AB20-8831BB699EAF}">
      <dgm:prSet/>
      <dgm:spPr/>
      <dgm:t>
        <a:bodyPr/>
        <a:lstStyle/>
        <a:p>
          <a:pPr rtl="1"/>
          <a:endParaRPr lang="ar-SA"/>
        </a:p>
      </dgm:t>
    </dgm:pt>
    <dgm:pt modelId="{59CAFCBE-2A7B-491C-8874-706D96C35B71}" type="sibTrans" cxnId="{792404A6-6554-4602-AB20-8831BB699EAF}">
      <dgm:prSet/>
      <dgm:spPr/>
      <dgm:t>
        <a:bodyPr/>
        <a:lstStyle/>
        <a:p>
          <a:pPr rtl="1"/>
          <a:endParaRPr lang="ar-SA"/>
        </a:p>
      </dgm:t>
    </dgm:pt>
    <dgm:pt modelId="{FCE11AA5-4942-4292-82F0-A8EEBB3F28CF}">
      <dgm:prSet phldrT="[نص]"/>
      <dgm:spPr/>
      <dgm:t>
        <a:bodyPr/>
        <a:lstStyle/>
        <a:p>
          <a:pPr rtl="1"/>
          <a:r>
            <a:rPr lang="ar-SA" b="1" dirty="0" err="1" smtClean="0"/>
            <a:t>اليونسيف</a:t>
          </a:r>
          <a:r>
            <a:rPr lang="ar-SA" b="1" dirty="0" smtClean="0"/>
            <a:t> + منظمة الصحة العالمية</a:t>
          </a:r>
        </a:p>
        <a:p>
          <a:pPr rtl="1"/>
          <a:r>
            <a:rPr lang="ar-SA" b="1" dirty="0" smtClean="0"/>
            <a:t>10%</a:t>
          </a:r>
          <a:endParaRPr lang="ar-SA" b="1" dirty="0"/>
        </a:p>
      </dgm:t>
    </dgm:pt>
    <dgm:pt modelId="{FBF8AD5F-4AD1-428D-9B0A-7C14657B29EE}" type="parTrans" cxnId="{6B63EC8A-3249-4863-B46F-6F06D5D38ED9}">
      <dgm:prSet/>
      <dgm:spPr/>
      <dgm:t>
        <a:bodyPr/>
        <a:lstStyle/>
        <a:p>
          <a:pPr rtl="1"/>
          <a:endParaRPr lang="ar-SA"/>
        </a:p>
      </dgm:t>
    </dgm:pt>
    <dgm:pt modelId="{060834E5-FB4B-43AF-866F-8753990CFC2E}" type="sibTrans" cxnId="{6B63EC8A-3249-4863-B46F-6F06D5D38ED9}">
      <dgm:prSet/>
      <dgm:spPr/>
      <dgm:t>
        <a:bodyPr/>
        <a:lstStyle/>
        <a:p>
          <a:pPr rtl="1"/>
          <a:endParaRPr lang="ar-SA"/>
        </a:p>
      </dgm:t>
    </dgm:pt>
    <dgm:pt modelId="{92869BFB-0873-4CAE-8C8D-9ACA796DFFBD}" type="pres">
      <dgm:prSet presAssocID="{0DA7D67C-C258-405F-B623-090BFDD07E0C}" presName="Name0" presStyleCnt="0">
        <dgm:presLayoutVars>
          <dgm:dir/>
          <dgm:resizeHandles/>
        </dgm:presLayoutVars>
      </dgm:prSet>
      <dgm:spPr/>
      <dgm:t>
        <a:bodyPr/>
        <a:lstStyle/>
        <a:p>
          <a:pPr rtl="1"/>
          <a:endParaRPr lang="ar-SA"/>
        </a:p>
      </dgm:t>
    </dgm:pt>
    <dgm:pt modelId="{DB1EE133-D03C-4C95-A10B-F5F3374C6614}" type="pres">
      <dgm:prSet presAssocID="{42E5ACC7-8F66-465B-9ED4-D5A2F0926384}" presName="compNode" presStyleCnt="0"/>
      <dgm:spPr/>
    </dgm:pt>
    <dgm:pt modelId="{B02A9191-EE11-4D80-853B-DCD86400CC4A}" type="pres">
      <dgm:prSet presAssocID="{42E5ACC7-8F66-465B-9ED4-D5A2F0926384}" presName="dummyConnPt" presStyleCnt="0"/>
      <dgm:spPr/>
    </dgm:pt>
    <dgm:pt modelId="{7E9F40B9-0476-4DCF-AB29-CBAFF0E6408C}" type="pres">
      <dgm:prSet presAssocID="{42E5ACC7-8F66-465B-9ED4-D5A2F0926384}" presName="node" presStyleLbl="node1" presStyleIdx="0" presStyleCnt="4">
        <dgm:presLayoutVars>
          <dgm:bulletEnabled val="1"/>
        </dgm:presLayoutVars>
      </dgm:prSet>
      <dgm:spPr/>
      <dgm:t>
        <a:bodyPr/>
        <a:lstStyle/>
        <a:p>
          <a:pPr rtl="1"/>
          <a:endParaRPr lang="ar-SA"/>
        </a:p>
      </dgm:t>
    </dgm:pt>
    <dgm:pt modelId="{2AACCD58-3CE1-4617-9D2D-CA67700D6547}" type="pres">
      <dgm:prSet presAssocID="{C327048B-6CAF-4719-8861-B0752867B3C4}" presName="sibTrans" presStyleLbl="bgSibTrans2D1" presStyleIdx="0" presStyleCnt="3"/>
      <dgm:spPr/>
      <dgm:t>
        <a:bodyPr/>
        <a:lstStyle/>
        <a:p>
          <a:pPr rtl="1"/>
          <a:endParaRPr lang="ar-SA"/>
        </a:p>
      </dgm:t>
    </dgm:pt>
    <dgm:pt modelId="{957846FD-6A51-4D46-8870-BB529AB05DE4}" type="pres">
      <dgm:prSet presAssocID="{B52A2375-852C-4598-87C3-E117E7EFE0A5}" presName="compNode" presStyleCnt="0"/>
      <dgm:spPr/>
    </dgm:pt>
    <dgm:pt modelId="{B3DF7446-59E5-46FB-8DC3-9013F613A77C}" type="pres">
      <dgm:prSet presAssocID="{B52A2375-852C-4598-87C3-E117E7EFE0A5}" presName="dummyConnPt" presStyleCnt="0"/>
      <dgm:spPr/>
    </dgm:pt>
    <dgm:pt modelId="{C96A5DB4-6F11-40BB-BEEB-9A39B0E6B222}" type="pres">
      <dgm:prSet presAssocID="{B52A2375-852C-4598-87C3-E117E7EFE0A5}" presName="node" presStyleLbl="node1" presStyleIdx="1" presStyleCnt="4">
        <dgm:presLayoutVars>
          <dgm:bulletEnabled val="1"/>
        </dgm:presLayoutVars>
      </dgm:prSet>
      <dgm:spPr/>
      <dgm:t>
        <a:bodyPr/>
        <a:lstStyle/>
        <a:p>
          <a:pPr rtl="1"/>
          <a:endParaRPr lang="ar-SA"/>
        </a:p>
      </dgm:t>
    </dgm:pt>
    <dgm:pt modelId="{7783881D-7706-41F8-94AB-1196B269D20D}" type="pres">
      <dgm:prSet presAssocID="{64C195B4-1879-4C0B-863F-594668EECB0B}" presName="sibTrans" presStyleLbl="bgSibTrans2D1" presStyleIdx="1" presStyleCnt="3"/>
      <dgm:spPr/>
      <dgm:t>
        <a:bodyPr/>
        <a:lstStyle/>
        <a:p>
          <a:pPr rtl="1"/>
          <a:endParaRPr lang="ar-SA"/>
        </a:p>
      </dgm:t>
    </dgm:pt>
    <dgm:pt modelId="{5D0AEB9D-4709-478B-847D-0CE26A1F57C0}" type="pres">
      <dgm:prSet presAssocID="{B69DB6AA-709A-43C8-B2B1-F29728E76C60}" presName="compNode" presStyleCnt="0"/>
      <dgm:spPr/>
    </dgm:pt>
    <dgm:pt modelId="{70A37BD8-5D00-404C-B819-EE6F363F72E8}" type="pres">
      <dgm:prSet presAssocID="{B69DB6AA-709A-43C8-B2B1-F29728E76C60}" presName="dummyConnPt" presStyleCnt="0"/>
      <dgm:spPr/>
    </dgm:pt>
    <dgm:pt modelId="{7AD63ACB-7659-46EC-B0CA-3CC3153431B0}" type="pres">
      <dgm:prSet presAssocID="{B69DB6AA-709A-43C8-B2B1-F29728E76C60}" presName="node" presStyleLbl="node1" presStyleIdx="2" presStyleCnt="4">
        <dgm:presLayoutVars>
          <dgm:bulletEnabled val="1"/>
        </dgm:presLayoutVars>
      </dgm:prSet>
      <dgm:spPr/>
      <dgm:t>
        <a:bodyPr/>
        <a:lstStyle/>
        <a:p>
          <a:pPr rtl="1"/>
          <a:endParaRPr lang="ar-SA"/>
        </a:p>
      </dgm:t>
    </dgm:pt>
    <dgm:pt modelId="{D2562E7B-2B9F-4B05-AE7D-8B5E7E87C15A}" type="pres">
      <dgm:prSet presAssocID="{59CAFCBE-2A7B-491C-8874-706D96C35B71}" presName="sibTrans" presStyleLbl="bgSibTrans2D1" presStyleIdx="2" presStyleCnt="3"/>
      <dgm:spPr/>
      <dgm:t>
        <a:bodyPr/>
        <a:lstStyle/>
        <a:p>
          <a:pPr rtl="1"/>
          <a:endParaRPr lang="ar-SA"/>
        </a:p>
      </dgm:t>
    </dgm:pt>
    <dgm:pt modelId="{9D3726C4-AA2A-447F-84C6-73F83E611C08}" type="pres">
      <dgm:prSet presAssocID="{FCE11AA5-4942-4292-82F0-A8EEBB3F28CF}" presName="compNode" presStyleCnt="0"/>
      <dgm:spPr/>
    </dgm:pt>
    <dgm:pt modelId="{5C3CFC1D-FFA5-4C60-A26F-953A13FFC067}" type="pres">
      <dgm:prSet presAssocID="{FCE11AA5-4942-4292-82F0-A8EEBB3F28CF}" presName="dummyConnPt" presStyleCnt="0"/>
      <dgm:spPr/>
    </dgm:pt>
    <dgm:pt modelId="{9BDB4959-639A-412A-83A4-736996EA47EA}" type="pres">
      <dgm:prSet presAssocID="{FCE11AA5-4942-4292-82F0-A8EEBB3F28CF}" presName="node" presStyleLbl="node1" presStyleIdx="3" presStyleCnt="4">
        <dgm:presLayoutVars>
          <dgm:bulletEnabled val="1"/>
        </dgm:presLayoutVars>
      </dgm:prSet>
      <dgm:spPr/>
      <dgm:t>
        <a:bodyPr/>
        <a:lstStyle/>
        <a:p>
          <a:pPr rtl="1"/>
          <a:endParaRPr lang="ar-SA"/>
        </a:p>
      </dgm:t>
    </dgm:pt>
  </dgm:ptLst>
  <dgm:cxnLst>
    <dgm:cxn modelId="{134C88FF-D7AD-4F32-A462-5863E823A09A}" type="presOf" srcId="{0DA7D67C-C258-405F-B623-090BFDD07E0C}" destId="{92869BFB-0873-4CAE-8C8D-9ACA796DFFBD}" srcOrd="0" destOrd="0" presId="urn:microsoft.com/office/officeart/2005/8/layout/bProcess4"/>
    <dgm:cxn modelId="{91BC30D2-92F1-4778-97DE-2704DCFE0324}" type="presOf" srcId="{B69DB6AA-709A-43C8-B2B1-F29728E76C60}" destId="{7AD63ACB-7659-46EC-B0CA-3CC3153431B0}" srcOrd="0" destOrd="0" presId="urn:microsoft.com/office/officeart/2005/8/layout/bProcess4"/>
    <dgm:cxn modelId="{B64A93E3-5685-46FF-A474-9B13B54C30FA}" type="presOf" srcId="{FCE11AA5-4942-4292-82F0-A8EEBB3F28CF}" destId="{9BDB4959-639A-412A-83A4-736996EA47EA}" srcOrd="0" destOrd="0" presId="urn:microsoft.com/office/officeart/2005/8/layout/bProcess4"/>
    <dgm:cxn modelId="{792404A6-6554-4602-AB20-8831BB699EAF}" srcId="{0DA7D67C-C258-405F-B623-090BFDD07E0C}" destId="{B69DB6AA-709A-43C8-B2B1-F29728E76C60}" srcOrd="2" destOrd="0" parTransId="{0C2D7E71-9BB8-4D0A-9AD0-A62E8349488F}" sibTransId="{59CAFCBE-2A7B-491C-8874-706D96C35B71}"/>
    <dgm:cxn modelId="{6B63EC8A-3249-4863-B46F-6F06D5D38ED9}" srcId="{0DA7D67C-C258-405F-B623-090BFDD07E0C}" destId="{FCE11AA5-4942-4292-82F0-A8EEBB3F28CF}" srcOrd="3" destOrd="0" parTransId="{FBF8AD5F-4AD1-428D-9B0A-7C14657B29EE}" sibTransId="{060834E5-FB4B-43AF-866F-8753990CFC2E}"/>
    <dgm:cxn modelId="{55452D88-2CA8-4798-A07E-3E1FC6241BA3}" type="presOf" srcId="{B52A2375-852C-4598-87C3-E117E7EFE0A5}" destId="{C96A5DB4-6F11-40BB-BEEB-9A39B0E6B222}" srcOrd="0" destOrd="0" presId="urn:microsoft.com/office/officeart/2005/8/layout/bProcess4"/>
    <dgm:cxn modelId="{6B8FA4FF-C5A1-4EC4-9D07-D7A28B7BF018}" type="presOf" srcId="{42E5ACC7-8F66-465B-9ED4-D5A2F0926384}" destId="{7E9F40B9-0476-4DCF-AB29-CBAFF0E6408C}" srcOrd="0" destOrd="0" presId="urn:microsoft.com/office/officeart/2005/8/layout/bProcess4"/>
    <dgm:cxn modelId="{58DD1FD6-72AF-4835-BD1F-434DDE232F84}" srcId="{0DA7D67C-C258-405F-B623-090BFDD07E0C}" destId="{42E5ACC7-8F66-465B-9ED4-D5A2F0926384}" srcOrd="0" destOrd="0" parTransId="{623152C7-D3DA-47F3-ABEA-B339A9E6D00D}" sibTransId="{C327048B-6CAF-4719-8861-B0752867B3C4}"/>
    <dgm:cxn modelId="{8046152B-33F2-468D-BA85-3282E73D023C}" type="presOf" srcId="{C327048B-6CAF-4719-8861-B0752867B3C4}" destId="{2AACCD58-3CE1-4617-9D2D-CA67700D6547}" srcOrd="0" destOrd="0" presId="urn:microsoft.com/office/officeart/2005/8/layout/bProcess4"/>
    <dgm:cxn modelId="{FBDDC3D9-E830-405D-9F85-CC378827C23A}" type="presOf" srcId="{64C195B4-1879-4C0B-863F-594668EECB0B}" destId="{7783881D-7706-41F8-94AB-1196B269D20D}" srcOrd="0" destOrd="0" presId="urn:microsoft.com/office/officeart/2005/8/layout/bProcess4"/>
    <dgm:cxn modelId="{1F80CC36-FFB7-444E-9AC1-71B3A15D26FC}" srcId="{0DA7D67C-C258-405F-B623-090BFDD07E0C}" destId="{B52A2375-852C-4598-87C3-E117E7EFE0A5}" srcOrd="1" destOrd="0" parTransId="{7817C060-38AA-4052-9315-E239D4A70DFB}" sibTransId="{64C195B4-1879-4C0B-863F-594668EECB0B}"/>
    <dgm:cxn modelId="{2559E487-FF68-4765-9960-5915C24B949B}" type="presOf" srcId="{59CAFCBE-2A7B-491C-8874-706D96C35B71}" destId="{D2562E7B-2B9F-4B05-AE7D-8B5E7E87C15A}" srcOrd="0" destOrd="0" presId="urn:microsoft.com/office/officeart/2005/8/layout/bProcess4"/>
    <dgm:cxn modelId="{8467B484-EC3E-449C-8359-914AD9BCBFAD}" type="presParOf" srcId="{92869BFB-0873-4CAE-8C8D-9ACA796DFFBD}" destId="{DB1EE133-D03C-4C95-A10B-F5F3374C6614}" srcOrd="0" destOrd="0" presId="urn:microsoft.com/office/officeart/2005/8/layout/bProcess4"/>
    <dgm:cxn modelId="{BCFB60F7-7D35-4666-8F5F-1F1CB4B54FCD}" type="presParOf" srcId="{DB1EE133-D03C-4C95-A10B-F5F3374C6614}" destId="{B02A9191-EE11-4D80-853B-DCD86400CC4A}" srcOrd="0" destOrd="0" presId="urn:microsoft.com/office/officeart/2005/8/layout/bProcess4"/>
    <dgm:cxn modelId="{C9DC2B89-1F18-47FE-ACE0-A32C690B9107}" type="presParOf" srcId="{DB1EE133-D03C-4C95-A10B-F5F3374C6614}" destId="{7E9F40B9-0476-4DCF-AB29-CBAFF0E6408C}" srcOrd="1" destOrd="0" presId="urn:microsoft.com/office/officeart/2005/8/layout/bProcess4"/>
    <dgm:cxn modelId="{BACF7C8F-D019-4859-878E-6656546430E4}" type="presParOf" srcId="{92869BFB-0873-4CAE-8C8D-9ACA796DFFBD}" destId="{2AACCD58-3CE1-4617-9D2D-CA67700D6547}" srcOrd="1" destOrd="0" presId="urn:microsoft.com/office/officeart/2005/8/layout/bProcess4"/>
    <dgm:cxn modelId="{6ED4DB97-1B03-42DB-8CEA-D82EAE81C96D}" type="presParOf" srcId="{92869BFB-0873-4CAE-8C8D-9ACA796DFFBD}" destId="{957846FD-6A51-4D46-8870-BB529AB05DE4}" srcOrd="2" destOrd="0" presId="urn:microsoft.com/office/officeart/2005/8/layout/bProcess4"/>
    <dgm:cxn modelId="{01D1CC75-85A4-4119-8416-2B9D412935F7}" type="presParOf" srcId="{957846FD-6A51-4D46-8870-BB529AB05DE4}" destId="{B3DF7446-59E5-46FB-8DC3-9013F613A77C}" srcOrd="0" destOrd="0" presId="urn:microsoft.com/office/officeart/2005/8/layout/bProcess4"/>
    <dgm:cxn modelId="{19A13FC3-B76B-468D-BA38-B6B26AFC7C27}" type="presParOf" srcId="{957846FD-6A51-4D46-8870-BB529AB05DE4}" destId="{C96A5DB4-6F11-40BB-BEEB-9A39B0E6B222}" srcOrd="1" destOrd="0" presId="urn:microsoft.com/office/officeart/2005/8/layout/bProcess4"/>
    <dgm:cxn modelId="{9A4A2055-CFB2-43CD-87B2-D3C94AD60087}" type="presParOf" srcId="{92869BFB-0873-4CAE-8C8D-9ACA796DFFBD}" destId="{7783881D-7706-41F8-94AB-1196B269D20D}" srcOrd="3" destOrd="0" presId="urn:microsoft.com/office/officeart/2005/8/layout/bProcess4"/>
    <dgm:cxn modelId="{C4892676-80B8-432A-8E14-4B736306C067}" type="presParOf" srcId="{92869BFB-0873-4CAE-8C8D-9ACA796DFFBD}" destId="{5D0AEB9D-4709-478B-847D-0CE26A1F57C0}" srcOrd="4" destOrd="0" presId="urn:microsoft.com/office/officeart/2005/8/layout/bProcess4"/>
    <dgm:cxn modelId="{621761C9-DEF4-4999-9601-7F1DD52FC7FE}" type="presParOf" srcId="{5D0AEB9D-4709-478B-847D-0CE26A1F57C0}" destId="{70A37BD8-5D00-404C-B819-EE6F363F72E8}" srcOrd="0" destOrd="0" presId="urn:microsoft.com/office/officeart/2005/8/layout/bProcess4"/>
    <dgm:cxn modelId="{94F1AC72-DE9C-407B-A275-247988E88253}" type="presParOf" srcId="{5D0AEB9D-4709-478B-847D-0CE26A1F57C0}" destId="{7AD63ACB-7659-46EC-B0CA-3CC3153431B0}" srcOrd="1" destOrd="0" presId="urn:microsoft.com/office/officeart/2005/8/layout/bProcess4"/>
    <dgm:cxn modelId="{4EBDFA79-449C-4C87-8FF6-B2AEDB38F59F}" type="presParOf" srcId="{92869BFB-0873-4CAE-8C8D-9ACA796DFFBD}" destId="{D2562E7B-2B9F-4B05-AE7D-8B5E7E87C15A}" srcOrd="5" destOrd="0" presId="urn:microsoft.com/office/officeart/2005/8/layout/bProcess4"/>
    <dgm:cxn modelId="{FCBA9F3F-BA07-452A-9262-518A8C5A3ED5}" type="presParOf" srcId="{92869BFB-0873-4CAE-8C8D-9ACA796DFFBD}" destId="{9D3726C4-AA2A-447F-84C6-73F83E611C08}" srcOrd="6" destOrd="0" presId="urn:microsoft.com/office/officeart/2005/8/layout/bProcess4"/>
    <dgm:cxn modelId="{E817CB45-57A8-4D68-9A15-3D8EDC7ACE36}" type="presParOf" srcId="{9D3726C4-AA2A-447F-84C6-73F83E611C08}" destId="{5C3CFC1D-FFA5-4C60-A26F-953A13FFC067}" srcOrd="0" destOrd="0" presId="urn:microsoft.com/office/officeart/2005/8/layout/bProcess4"/>
    <dgm:cxn modelId="{59D9F9BF-3E61-43DA-9B66-9D1F6AC1D43E}" type="presParOf" srcId="{9D3726C4-AA2A-447F-84C6-73F83E611C08}" destId="{9BDB4959-639A-412A-83A4-736996EA47EA}"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58D902-1250-49BC-B828-E0419AF3A0C4}" type="doc">
      <dgm:prSet loTypeId="urn:microsoft.com/office/officeart/2005/8/layout/radial5" loCatId="cycle" qsTypeId="urn:microsoft.com/office/officeart/2005/8/quickstyle/3d3" qsCatId="3D" csTypeId="urn:microsoft.com/office/officeart/2005/8/colors/colorful3" csCatId="colorful" phldr="1"/>
      <dgm:spPr/>
      <dgm:t>
        <a:bodyPr/>
        <a:lstStyle/>
        <a:p>
          <a:pPr rtl="1"/>
          <a:endParaRPr lang="ar-SA"/>
        </a:p>
      </dgm:t>
    </dgm:pt>
    <dgm:pt modelId="{9F8DF8B1-FF23-4016-9AC0-64C95DCD0283}">
      <dgm:prSet phldrT="[نص]"/>
      <dgm:spPr/>
      <dgm:t>
        <a:bodyPr/>
        <a:lstStyle/>
        <a:p>
          <a:pPr algn="ctr" rtl="1"/>
          <a:r>
            <a:rPr lang="ar-SA" dirty="0" smtClean="0"/>
            <a:t>فئات الإعاقة</a:t>
          </a:r>
          <a:endParaRPr lang="ar-SA" dirty="0"/>
        </a:p>
      </dgm:t>
    </dgm:pt>
    <dgm:pt modelId="{E771E99B-C522-4821-B0CB-5D915917E456}" type="parTrans" cxnId="{45E25372-640D-454E-8362-A4D110424FA9}">
      <dgm:prSet/>
      <dgm:spPr/>
      <dgm:t>
        <a:bodyPr/>
        <a:lstStyle/>
        <a:p>
          <a:pPr rtl="1"/>
          <a:endParaRPr lang="ar-SA"/>
        </a:p>
      </dgm:t>
    </dgm:pt>
    <dgm:pt modelId="{0B696F51-225F-4622-A4CA-02797080B212}" type="sibTrans" cxnId="{45E25372-640D-454E-8362-A4D110424FA9}">
      <dgm:prSet/>
      <dgm:spPr/>
      <dgm:t>
        <a:bodyPr/>
        <a:lstStyle/>
        <a:p>
          <a:pPr rtl="1"/>
          <a:endParaRPr lang="ar-SA"/>
        </a:p>
      </dgm:t>
    </dgm:pt>
    <dgm:pt modelId="{80675907-DF88-4CBE-BC00-41FE02F5C0FD}">
      <dgm:prSet phldrT="[نص]"/>
      <dgm:spPr/>
      <dgm:t>
        <a:bodyPr/>
        <a:lstStyle/>
        <a:p>
          <a:pPr rtl="1"/>
          <a:r>
            <a:rPr lang="ar-SA" b="1" dirty="0" smtClean="0">
              <a:solidFill>
                <a:schemeClr val="tx1"/>
              </a:solidFill>
            </a:rPr>
            <a:t>اضطرابات</a:t>
          </a:r>
          <a:r>
            <a:rPr lang="ar-SA" b="1" baseline="0" dirty="0" smtClean="0">
              <a:solidFill>
                <a:schemeClr val="tx1"/>
              </a:solidFill>
            </a:rPr>
            <a:t> السلوك</a:t>
          </a:r>
          <a:endParaRPr lang="ar-SA" b="1" dirty="0">
            <a:solidFill>
              <a:schemeClr val="tx1"/>
            </a:solidFill>
          </a:endParaRPr>
        </a:p>
      </dgm:t>
    </dgm:pt>
    <dgm:pt modelId="{7BF53CC6-D4C4-4331-9176-73930B3926AF}" type="parTrans" cxnId="{1CE65B6E-27E0-42CD-90C1-ECAE79B5D2F8}">
      <dgm:prSet/>
      <dgm:spPr/>
      <dgm:t>
        <a:bodyPr/>
        <a:lstStyle/>
        <a:p>
          <a:pPr rtl="1"/>
          <a:endParaRPr lang="ar-SA"/>
        </a:p>
      </dgm:t>
    </dgm:pt>
    <dgm:pt modelId="{26A7418F-6BB1-4D49-B6F1-680BE8370AA3}" type="sibTrans" cxnId="{1CE65B6E-27E0-42CD-90C1-ECAE79B5D2F8}">
      <dgm:prSet/>
      <dgm:spPr/>
      <dgm:t>
        <a:bodyPr/>
        <a:lstStyle/>
        <a:p>
          <a:pPr rtl="1"/>
          <a:endParaRPr lang="ar-SA"/>
        </a:p>
      </dgm:t>
    </dgm:pt>
    <dgm:pt modelId="{57F87D89-D604-4434-ACC7-71E7ECA5CD88}">
      <dgm:prSet phldrT="[نص]"/>
      <dgm:spPr/>
      <dgm:t>
        <a:bodyPr/>
        <a:lstStyle/>
        <a:p>
          <a:pPr rtl="1"/>
          <a:r>
            <a:rPr lang="ar-SA" b="1" dirty="0" smtClean="0">
              <a:solidFill>
                <a:schemeClr val="tx1"/>
              </a:solidFill>
            </a:rPr>
            <a:t>اضطرابات</a:t>
          </a:r>
          <a:r>
            <a:rPr lang="ar-SA" b="1" baseline="0" dirty="0" smtClean="0">
              <a:solidFill>
                <a:schemeClr val="tx1"/>
              </a:solidFill>
            </a:rPr>
            <a:t> التواصل</a:t>
          </a:r>
          <a:endParaRPr lang="ar-SA" b="1" dirty="0">
            <a:solidFill>
              <a:schemeClr val="tx1"/>
            </a:solidFill>
          </a:endParaRPr>
        </a:p>
      </dgm:t>
    </dgm:pt>
    <dgm:pt modelId="{D23B9A5B-E234-4D3C-AB1E-F9C1BBAFC6CD}" type="parTrans" cxnId="{FDB484AF-0DA8-457F-B45E-4CD7B9717CAF}">
      <dgm:prSet/>
      <dgm:spPr/>
      <dgm:t>
        <a:bodyPr/>
        <a:lstStyle/>
        <a:p>
          <a:pPr rtl="1"/>
          <a:endParaRPr lang="ar-SA"/>
        </a:p>
      </dgm:t>
    </dgm:pt>
    <dgm:pt modelId="{1C9980FC-474C-40DE-9F6F-6F26BDCE4199}" type="sibTrans" cxnId="{FDB484AF-0DA8-457F-B45E-4CD7B9717CAF}">
      <dgm:prSet/>
      <dgm:spPr/>
      <dgm:t>
        <a:bodyPr/>
        <a:lstStyle/>
        <a:p>
          <a:pPr rtl="1"/>
          <a:endParaRPr lang="ar-SA"/>
        </a:p>
      </dgm:t>
    </dgm:pt>
    <dgm:pt modelId="{58141D79-9E24-4DA0-8255-8A904432F733}">
      <dgm:prSet/>
      <dgm:spPr/>
      <dgm:t>
        <a:bodyPr/>
        <a:lstStyle/>
        <a:p>
          <a:pPr rtl="1"/>
          <a:r>
            <a:rPr lang="ar-SA" b="1" dirty="0" smtClean="0">
              <a:solidFill>
                <a:schemeClr val="tx1"/>
              </a:solidFill>
            </a:rPr>
            <a:t>الإعاقات الجسمية والصحية</a:t>
          </a:r>
          <a:endParaRPr lang="ar-SA" b="1" dirty="0">
            <a:solidFill>
              <a:schemeClr val="tx1"/>
            </a:solidFill>
          </a:endParaRPr>
        </a:p>
      </dgm:t>
    </dgm:pt>
    <dgm:pt modelId="{224EDAE0-24F1-4BE8-9010-333068FFBDCF}" type="parTrans" cxnId="{7C5050F2-55B6-4CF6-9897-28CF1FBA7B37}">
      <dgm:prSet/>
      <dgm:spPr/>
      <dgm:t>
        <a:bodyPr/>
        <a:lstStyle/>
        <a:p>
          <a:pPr rtl="1"/>
          <a:endParaRPr lang="ar-SA"/>
        </a:p>
      </dgm:t>
    </dgm:pt>
    <dgm:pt modelId="{D8F3F35F-911A-4C39-9583-6F014F81BE0C}" type="sibTrans" cxnId="{7C5050F2-55B6-4CF6-9897-28CF1FBA7B37}">
      <dgm:prSet/>
      <dgm:spPr/>
      <dgm:t>
        <a:bodyPr/>
        <a:lstStyle/>
        <a:p>
          <a:pPr rtl="1"/>
          <a:endParaRPr lang="ar-SA"/>
        </a:p>
      </dgm:t>
    </dgm:pt>
    <dgm:pt modelId="{BE504A33-46F8-4272-BBCE-98CB0FE0F630}">
      <dgm:prSet/>
      <dgm:spPr/>
      <dgm:t>
        <a:bodyPr/>
        <a:lstStyle/>
        <a:p>
          <a:pPr rtl="1"/>
          <a:r>
            <a:rPr lang="ar-SA" b="1" dirty="0" smtClean="0">
              <a:solidFill>
                <a:schemeClr val="tx1"/>
              </a:solidFill>
            </a:rPr>
            <a:t>صعوبات التعلم</a:t>
          </a:r>
          <a:endParaRPr lang="ar-SA" b="1" dirty="0">
            <a:solidFill>
              <a:schemeClr val="tx1"/>
            </a:solidFill>
          </a:endParaRPr>
        </a:p>
      </dgm:t>
    </dgm:pt>
    <dgm:pt modelId="{67416E3A-0344-40D1-99D3-6A75DD3BA5F0}" type="parTrans" cxnId="{8E293CC5-41D9-4B98-A363-E4407D0EADFF}">
      <dgm:prSet/>
      <dgm:spPr/>
      <dgm:t>
        <a:bodyPr/>
        <a:lstStyle/>
        <a:p>
          <a:pPr rtl="1"/>
          <a:endParaRPr lang="ar-SA"/>
        </a:p>
      </dgm:t>
    </dgm:pt>
    <dgm:pt modelId="{D7DE0236-E4E1-4E4E-A327-6FD2FA8D02AC}" type="sibTrans" cxnId="{8E293CC5-41D9-4B98-A363-E4407D0EADFF}">
      <dgm:prSet/>
      <dgm:spPr/>
      <dgm:t>
        <a:bodyPr/>
        <a:lstStyle/>
        <a:p>
          <a:pPr rtl="1"/>
          <a:endParaRPr lang="ar-SA"/>
        </a:p>
      </dgm:t>
    </dgm:pt>
    <dgm:pt modelId="{F65FC550-F8BC-4C73-969A-FA5B7B755D3D}">
      <dgm:prSet phldrT="[نص]"/>
      <dgm:spPr/>
      <dgm:t>
        <a:bodyPr/>
        <a:lstStyle/>
        <a:p>
          <a:pPr rtl="1"/>
          <a:endParaRPr lang="ar-SA"/>
        </a:p>
      </dgm:t>
    </dgm:pt>
    <dgm:pt modelId="{5C801F2F-C2EB-4AFB-BE66-8496DCEAD911}" type="parTrans" cxnId="{A6611E34-87E9-4C5E-BCCD-6713099D6526}">
      <dgm:prSet/>
      <dgm:spPr/>
      <dgm:t>
        <a:bodyPr/>
        <a:lstStyle/>
        <a:p>
          <a:pPr rtl="1"/>
          <a:endParaRPr lang="ar-SA"/>
        </a:p>
      </dgm:t>
    </dgm:pt>
    <dgm:pt modelId="{53DF314E-9679-4BEF-B689-C883080E28E2}" type="sibTrans" cxnId="{A6611E34-87E9-4C5E-BCCD-6713099D6526}">
      <dgm:prSet/>
      <dgm:spPr/>
      <dgm:t>
        <a:bodyPr/>
        <a:lstStyle/>
        <a:p>
          <a:pPr rtl="1"/>
          <a:endParaRPr lang="ar-SA"/>
        </a:p>
      </dgm:t>
    </dgm:pt>
    <dgm:pt modelId="{EEA9E5F7-B376-412A-92D9-5FB2DE909CA6}">
      <dgm:prSet/>
      <dgm:spPr/>
      <dgm:t>
        <a:bodyPr/>
        <a:lstStyle/>
        <a:p>
          <a:pPr rtl="1"/>
          <a:r>
            <a:rPr lang="ar-SA" b="1" dirty="0" smtClean="0">
              <a:solidFill>
                <a:schemeClr val="tx1"/>
              </a:solidFill>
            </a:rPr>
            <a:t>الإعاقة</a:t>
          </a:r>
          <a:r>
            <a:rPr lang="ar-SA" b="1" baseline="0" dirty="0" smtClean="0">
              <a:solidFill>
                <a:schemeClr val="tx1"/>
              </a:solidFill>
            </a:rPr>
            <a:t> البصرية</a:t>
          </a:r>
          <a:endParaRPr lang="ar-SA" b="1" dirty="0">
            <a:solidFill>
              <a:schemeClr val="tx1"/>
            </a:solidFill>
          </a:endParaRPr>
        </a:p>
      </dgm:t>
    </dgm:pt>
    <dgm:pt modelId="{DB8CF68F-1D1E-4DC5-90BE-4607FB418161}" type="sibTrans" cxnId="{7C10FA44-F8E0-49E4-88C4-2D7DC26478B1}">
      <dgm:prSet/>
      <dgm:spPr/>
      <dgm:t>
        <a:bodyPr/>
        <a:lstStyle/>
        <a:p>
          <a:pPr rtl="1"/>
          <a:endParaRPr lang="ar-SA"/>
        </a:p>
      </dgm:t>
    </dgm:pt>
    <dgm:pt modelId="{2C135E4E-6694-497B-A6A8-D97B012AAFC5}" type="parTrans" cxnId="{7C10FA44-F8E0-49E4-88C4-2D7DC26478B1}">
      <dgm:prSet/>
      <dgm:spPr/>
      <dgm:t>
        <a:bodyPr/>
        <a:lstStyle/>
        <a:p>
          <a:pPr rtl="1"/>
          <a:endParaRPr lang="ar-SA"/>
        </a:p>
      </dgm:t>
    </dgm:pt>
    <dgm:pt modelId="{440D86A3-E9B2-46CD-BBBA-95CAA8B8793C}">
      <dgm:prSet phldrT="[نص]"/>
      <dgm:spPr/>
      <dgm:t>
        <a:bodyPr/>
        <a:lstStyle/>
        <a:p>
          <a:pPr rtl="1"/>
          <a:r>
            <a:rPr lang="ar-SA" b="1" dirty="0" smtClean="0">
              <a:solidFill>
                <a:schemeClr val="tx1"/>
              </a:solidFill>
            </a:rPr>
            <a:t>الإعاقة السمعية</a:t>
          </a:r>
          <a:endParaRPr lang="ar-SA" b="1" dirty="0">
            <a:solidFill>
              <a:schemeClr val="tx1"/>
            </a:solidFill>
          </a:endParaRPr>
        </a:p>
      </dgm:t>
    </dgm:pt>
    <dgm:pt modelId="{4C6F23DC-8E2D-4F06-957F-1E5AA6E5D530}" type="sibTrans" cxnId="{E5F38438-D78E-4487-97C8-89BD48EBDF07}">
      <dgm:prSet/>
      <dgm:spPr/>
      <dgm:t>
        <a:bodyPr/>
        <a:lstStyle/>
        <a:p>
          <a:pPr rtl="1"/>
          <a:endParaRPr lang="ar-SA"/>
        </a:p>
      </dgm:t>
    </dgm:pt>
    <dgm:pt modelId="{294EDB96-27AF-4B89-B161-51FA1EDA2CC5}" type="parTrans" cxnId="{E5F38438-D78E-4487-97C8-89BD48EBDF07}">
      <dgm:prSet/>
      <dgm:spPr/>
      <dgm:t>
        <a:bodyPr/>
        <a:lstStyle/>
        <a:p>
          <a:pPr rtl="1"/>
          <a:endParaRPr lang="ar-SA"/>
        </a:p>
      </dgm:t>
    </dgm:pt>
    <dgm:pt modelId="{BA5A569D-4D2C-40CE-B81C-92D5D748D827}">
      <dgm:prSet phldrT="[نص]"/>
      <dgm:spPr/>
      <dgm:t>
        <a:bodyPr/>
        <a:lstStyle/>
        <a:p>
          <a:pPr rtl="1"/>
          <a:r>
            <a:rPr lang="ar-SA" b="1" dirty="0" smtClean="0">
              <a:solidFill>
                <a:schemeClr val="tx1"/>
              </a:solidFill>
            </a:rPr>
            <a:t>الإعاقة العقلية</a:t>
          </a:r>
          <a:endParaRPr lang="ar-SA" b="1" dirty="0">
            <a:solidFill>
              <a:schemeClr val="tx1"/>
            </a:solidFill>
          </a:endParaRPr>
        </a:p>
      </dgm:t>
    </dgm:pt>
    <dgm:pt modelId="{57B03975-92C8-428F-A8A2-9F252959D215}" type="sibTrans" cxnId="{EBFDA047-E476-4598-85D0-772A9C008E2A}">
      <dgm:prSet/>
      <dgm:spPr/>
      <dgm:t>
        <a:bodyPr/>
        <a:lstStyle/>
        <a:p>
          <a:pPr rtl="1"/>
          <a:endParaRPr lang="ar-SA"/>
        </a:p>
      </dgm:t>
    </dgm:pt>
    <dgm:pt modelId="{6AEC0004-E957-499D-B77D-99D9F7EDFE31}" type="parTrans" cxnId="{EBFDA047-E476-4598-85D0-772A9C008E2A}">
      <dgm:prSet/>
      <dgm:spPr/>
      <dgm:t>
        <a:bodyPr/>
        <a:lstStyle/>
        <a:p>
          <a:pPr rtl="1"/>
          <a:endParaRPr lang="ar-SA"/>
        </a:p>
      </dgm:t>
    </dgm:pt>
    <dgm:pt modelId="{67CCF171-BAFE-441F-A5B9-8708D41908C8}" type="pres">
      <dgm:prSet presAssocID="{BC58D902-1250-49BC-B828-E0419AF3A0C4}" presName="Name0" presStyleCnt="0">
        <dgm:presLayoutVars>
          <dgm:chMax val="1"/>
          <dgm:dir/>
          <dgm:animLvl val="ctr"/>
          <dgm:resizeHandles val="exact"/>
        </dgm:presLayoutVars>
      </dgm:prSet>
      <dgm:spPr/>
      <dgm:t>
        <a:bodyPr/>
        <a:lstStyle/>
        <a:p>
          <a:pPr rtl="1"/>
          <a:endParaRPr lang="ar-SA"/>
        </a:p>
      </dgm:t>
    </dgm:pt>
    <dgm:pt modelId="{1DBFF825-2DF8-492E-92D2-CB47ACB49EF1}" type="pres">
      <dgm:prSet presAssocID="{9F8DF8B1-FF23-4016-9AC0-64C95DCD0283}" presName="centerShape" presStyleLbl="node0" presStyleIdx="0" presStyleCnt="1"/>
      <dgm:spPr/>
      <dgm:t>
        <a:bodyPr/>
        <a:lstStyle/>
        <a:p>
          <a:pPr rtl="1"/>
          <a:endParaRPr lang="ar-SA"/>
        </a:p>
      </dgm:t>
    </dgm:pt>
    <dgm:pt modelId="{27640752-750E-4FAA-AF00-243F17B291BB}" type="pres">
      <dgm:prSet presAssocID="{6AEC0004-E957-499D-B77D-99D9F7EDFE31}" presName="parTrans" presStyleLbl="sibTrans2D1" presStyleIdx="0" presStyleCnt="7"/>
      <dgm:spPr/>
      <dgm:t>
        <a:bodyPr/>
        <a:lstStyle/>
        <a:p>
          <a:pPr rtl="1"/>
          <a:endParaRPr lang="ar-SA"/>
        </a:p>
      </dgm:t>
    </dgm:pt>
    <dgm:pt modelId="{DC011A2F-79BF-4909-B4E6-90DDE4C19E15}" type="pres">
      <dgm:prSet presAssocID="{6AEC0004-E957-499D-B77D-99D9F7EDFE31}" presName="connectorText" presStyleLbl="sibTrans2D1" presStyleIdx="0" presStyleCnt="7"/>
      <dgm:spPr/>
      <dgm:t>
        <a:bodyPr/>
        <a:lstStyle/>
        <a:p>
          <a:pPr rtl="1"/>
          <a:endParaRPr lang="ar-SA"/>
        </a:p>
      </dgm:t>
    </dgm:pt>
    <dgm:pt modelId="{F76D1B15-5025-49E1-816C-B0537B3C1105}" type="pres">
      <dgm:prSet presAssocID="{BA5A569D-4D2C-40CE-B81C-92D5D748D827}" presName="node" presStyleLbl="node1" presStyleIdx="0" presStyleCnt="7">
        <dgm:presLayoutVars>
          <dgm:bulletEnabled val="1"/>
        </dgm:presLayoutVars>
      </dgm:prSet>
      <dgm:spPr/>
      <dgm:t>
        <a:bodyPr/>
        <a:lstStyle/>
        <a:p>
          <a:pPr rtl="1"/>
          <a:endParaRPr lang="ar-SA"/>
        </a:p>
      </dgm:t>
    </dgm:pt>
    <dgm:pt modelId="{DD1C3D13-6623-4D20-A89B-1DEE44D45ED4}" type="pres">
      <dgm:prSet presAssocID="{294EDB96-27AF-4B89-B161-51FA1EDA2CC5}" presName="parTrans" presStyleLbl="sibTrans2D1" presStyleIdx="1" presStyleCnt="7"/>
      <dgm:spPr/>
      <dgm:t>
        <a:bodyPr/>
        <a:lstStyle/>
        <a:p>
          <a:pPr rtl="1"/>
          <a:endParaRPr lang="ar-SA"/>
        </a:p>
      </dgm:t>
    </dgm:pt>
    <dgm:pt modelId="{CE9F8953-898C-4E79-AC9A-8E1BDDC7127D}" type="pres">
      <dgm:prSet presAssocID="{294EDB96-27AF-4B89-B161-51FA1EDA2CC5}" presName="connectorText" presStyleLbl="sibTrans2D1" presStyleIdx="1" presStyleCnt="7"/>
      <dgm:spPr/>
      <dgm:t>
        <a:bodyPr/>
        <a:lstStyle/>
        <a:p>
          <a:pPr rtl="1"/>
          <a:endParaRPr lang="ar-SA"/>
        </a:p>
      </dgm:t>
    </dgm:pt>
    <dgm:pt modelId="{D0C15168-0EBC-4318-B602-BE5405E3705E}" type="pres">
      <dgm:prSet presAssocID="{440D86A3-E9B2-46CD-BBBA-95CAA8B8793C}" presName="node" presStyleLbl="node1" presStyleIdx="1" presStyleCnt="7" custRadScaleRad="103727" custRadScaleInc="-37522">
        <dgm:presLayoutVars>
          <dgm:bulletEnabled val="1"/>
        </dgm:presLayoutVars>
      </dgm:prSet>
      <dgm:spPr/>
      <dgm:t>
        <a:bodyPr/>
        <a:lstStyle/>
        <a:p>
          <a:pPr rtl="1"/>
          <a:endParaRPr lang="ar-SA"/>
        </a:p>
      </dgm:t>
    </dgm:pt>
    <dgm:pt modelId="{952CBD79-224C-4DEA-B91C-3810AC9E2D65}" type="pres">
      <dgm:prSet presAssocID="{2C135E4E-6694-497B-A6A8-D97B012AAFC5}" presName="parTrans" presStyleLbl="sibTrans2D1" presStyleIdx="2" presStyleCnt="7"/>
      <dgm:spPr/>
      <dgm:t>
        <a:bodyPr/>
        <a:lstStyle/>
        <a:p>
          <a:pPr rtl="1"/>
          <a:endParaRPr lang="ar-SA"/>
        </a:p>
      </dgm:t>
    </dgm:pt>
    <dgm:pt modelId="{2553FC92-31FB-4742-9B04-2AD4B80925CF}" type="pres">
      <dgm:prSet presAssocID="{2C135E4E-6694-497B-A6A8-D97B012AAFC5}" presName="connectorText" presStyleLbl="sibTrans2D1" presStyleIdx="2" presStyleCnt="7"/>
      <dgm:spPr/>
      <dgm:t>
        <a:bodyPr/>
        <a:lstStyle/>
        <a:p>
          <a:pPr rtl="1"/>
          <a:endParaRPr lang="ar-SA"/>
        </a:p>
      </dgm:t>
    </dgm:pt>
    <dgm:pt modelId="{2F79C98C-0822-4E4A-BF5A-6EB74AEC68AC}" type="pres">
      <dgm:prSet presAssocID="{EEA9E5F7-B376-412A-92D9-5FB2DE909CA6}" presName="node" presStyleLbl="node1" presStyleIdx="2" presStyleCnt="7" custRadScaleRad="105525" custRadScaleInc="-74975">
        <dgm:presLayoutVars>
          <dgm:bulletEnabled val="1"/>
        </dgm:presLayoutVars>
      </dgm:prSet>
      <dgm:spPr/>
      <dgm:t>
        <a:bodyPr/>
        <a:lstStyle/>
        <a:p>
          <a:pPr rtl="1"/>
          <a:endParaRPr lang="ar-SA"/>
        </a:p>
      </dgm:t>
    </dgm:pt>
    <dgm:pt modelId="{D927D0EF-3103-4DDC-A784-826AE8A3F346}" type="pres">
      <dgm:prSet presAssocID="{67416E3A-0344-40D1-99D3-6A75DD3BA5F0}" presName="parTrans" presStyleLbl="sibTrans2D1" presStyleIdx="3" presStyleCnt="7"/>
      <dgm:spPr/>
      <dgm:t>
        <a:bodyPr/>
        <a:lstStyle/>
        <a:p>
          <a:pPr rtl="1"/>
          <a:endParaRPr lang="ar-SA"/>
        </a:p>
      </dgm:t>
    </dgm:pt>
    <dgm:pt modelId="{6587D746-4C85-4EF2-AD40-FAAE03916D54}" type="pres">
      <dgm:prSet presAssocID="{67416E3A-0344-40D1-99D3-6A75DD3BA5F0}" presName="connectorText" presStyleLbl="sibTrans2D1" presStyleIdx="3" presStyleCnt="7"/>
      <dgm:spPr/>
      <dgm:t>
        <a:bodyPr/>
        <a:lstStyle/>
        <a:p>
          <a:pPr rtl="1"/>
          <a:endParaRPr lang="ar-SA"/>
        </a:p>
      </dgm:t>
    </dgm:pt>
    <dgm:pt modelId="{065E9C51-EABD-477D-B92A-C8FBED4E1C4F}" type="pres">
      <dgm:prSet presAssocID="{BE504A33-46F8-4272-BBCE-98CB0FE0F630}" presName="node" presStyleLbl="node1" presStyleIdx="3" presStyleCnt="7" custRadScaleRad="98909" custRadScaleInc="-113915">
        <dgm:presLayoutVars>
          <dgm:bulletEnabled val="1"/>
        </dgm:presLayoutVars>
      </dgm:prSet>
      <dgm:spPr/>
      <dgm:t>
        <a:bodyPr/>
        <a:lstStyle/>
        <a:p>
          <a:pPr rtl="1"/>
          <a:endParaRPr lang="ar-SA"/>
        </a:p>
      </dgm:t>
    </dgm:pt>
    <dgm:pt modelId="{D13C4170-D3DA-4F20-A8C6-BAB84C71E562}" type="pres">
      <dgm:prSet presAssocID="{224EDAE0-24F1-4BE8-9010-333068FFBDCF}" presName="parTrans" presStyleLbl="sibTrans2D1" presStyleIdx="4" presStyleCnt="7"/>
      <dgm:spPr/>
      <dgm:t>
        <a:bodyPr/>
        <a:lstStyle/>
        <a:p>
          <a:pPr rtl="1"/>
          <a:endParaRPr lang="ar-SA"/>
        </a:p>
      </dgm:t>
    </dgm:pt>
    <dgm:pt modelId="{B9673A29-3B4B-481E-87D8-7AD98771F1D1}" type="pres">
      <dgm:prSet presAssocID="{224EDAE0-24F1-4BE8-9010-333068FFBDCF}" presName="connectorText" presStyleLbl="sibTrans2D1" presStyleIdx="4" presStyleCnt="7"/>
      <dgm:spPr/>
      <dgm:t>
        <a:bodyPr/>
        <a:lstStyle/>
        <a:p>
          <a:pPr rtl="1"/>
          <a:endParaRPr lang="ar-SA"/>
        </a:p>
      </dgm:t>
    </dgm:pt>
    <dgm:pt modelId="{DA49FE0E-DC99-4CA7-962E-30D5D827B0C5}" type="pres">
      <dgm:prSet presAssocID="{58141D79-9E24-4DA0-8255-8A904432F733}" presName="node" presStyleLbl="node1" presStyleIdx="4" presStyleCnt="7" custRadScaleRad="93762" custRadScaleInc="-136960">
        <dgm:presLayoutVars>
          <dgm:bulletEnabled val="1"/>
        </dgm:presLayoutVars>
      </dgm:prSet>
      <dgm:spPr/>
      <dgm:t>
        <a:bodyPr/>
        <a:lstStyle/>
        <a:p>
          <a:pPr rtl="1"/>
          <a:endParaRPr lang="ar-SA"/>
        </a:p>
      </dgm:t>
    </dgm:pt>
    <dgm:pt modelId="{4E2916A1-C63C-4A2A-A9B0-72061B92116B}" type="pres">
      <dgm:prSet presAssocID="{7BF53CC6-D4C4-4331-9176-73930B3926AF}" presName="parTrans" presStyleLbl="sibTrans2D1" presStyleIdx="5" presStyleCnt="7"/>
      <dgm:spPr/>
      <dgm:t>
        <a:bodyPr/>
        <a:lstStyle/>
        <a:p>
          <a:pPr rtl="1"/>
          <a:endParaRPr lang="ar-SA"/>
        </a:p>
      </dgm:t>
    </dgm:pt>
    <dgm:pt modelId="{A55BEC11-9426-4B8F-BEDD-B11D97702543}" type="pres">
      <dgm:prSet presAssocID="{7BF53CC6-D4C4-4331-9176-73930B3926AF}" presName="connectorText" presStyleLbl="sibTrans2D1" presStyleIdx="5" presStyleCnt="7"/>
      <dgm:spPr/>
      <dgm:t>
        <a:bodyPr/>
        <a:lstStyle/>
        <a:p>
          <a:pPr rtl="1"/>
          <a:endParaRPr lang="ar-SA"/>
        </a:p>
      </dgm:t>
    </dgm:pt>
    <dgm:pt modelId="{80BA8A22-E7F3-4D63-A8C3-D253E536E55F}" type="pres">
      <dgm:prSet presAssocID="{80675907-DF88-4CBE-BC00-41FE02F5C0FD}" presName="node" presStyleLbl="node1" presStyleIdx="5" presStyleCnt="7" custRadScaleRad="98454" custRadScaleInc="-121892">
        <dgm:presLayoutVars>
          <dgm:bulletEnabled val="1"/>
        </dgm:presLayoutVars>
      </dgm:prSet>
      <dgm:spPr/>
      <dgm:t>
        <a:bodyPr/>
        <a:lstStyle/>
        <a:p>
          <a:pPr rtl="1"/>
          <a:endParaRPr lang="ar-SA"/>
        </a:p>
      </dgm:t>
    </dgm:pt>
    <dgm:pt modelId="{5E66F0A2-8BB4-426F-909B-0FFAB5AE7C67}" type="pres">
      <dgm:prSet presAssocID="{D23B9A5B-E234-4D3C-AB1E-F9C1BBAFC6CD}" presName="parTrans" presStyleLbl="sibTrans2D1" presStyleIdx="6" presStyleCnt="7"/>
      <dgm:spPr/>
      <dgm:t>
        <a:bodyPr/>
        <a:lstStyle/>
        <a:p>
          <a:pPr rtl="1"/>
          <a:endParaRPr lang="ar-SA"/>
        </a:p>
      </dgm:t>
    </dgm:pt>
    <dgm:pt modelId="{5376A76D-90E2-42AE-8A52-6B8492CFCB73}" type="pres">
      <dgm:prSet presAssocID="{D23B9A5B-E234-4D3C-AB1E-F9C1BBAFC6CD}" presName="connectorText" presStyleLbl="sibTrans2D1" presStyleIdx="6" presStyleCnt="7"/>
      <dgm:spPr/>
      <dgm:t>
        <a:bodyPr/>
        <a:lstStyle/>
        <a:p>
          <a:pPr rtl="1"/>
          <a:endParaRPr lang="ar-SA"/>
        </a:p>
      </dgm:t>
    </dgm:pt>
    <dgm:pt modelId="{039CE55D-8F91-4DF9-86ED-5970AEDAF870}" type="pres">
      <dgm:prSet presAssocID="{57F87D89-D604-4434-ACC7-71E7ECA5CD88}" presName="node" presStyleLbl="node1" presStyleIdx="6" presStyleCnt="7" custRadScaleRad="95165" custRadScaleInc="-129310">
        <dgm:presLayoutVars>
          <dgm:bulletEnabled val="1"/>
        </dgm:presLayoutVars>
      </dgm:prSet>
      <dgm:spPr/>
      <dgm:t>
        <a:bodyPr/>
        <a:lstStyle/>
        <a:p>
          <a:pPr rtl="1"/>
          <a:endParaRPr lang="ar-SA"/>
        </a:p>
      </dgm:t>
    </dgm:pt>
  </dgm:ptLst>
  <dgm:cxnLst>
    <dgm:cxn modelId="{EB5DB379-923E-4AA0-AB40-9653FD8DE449}" type="presOf" srcId="{EEA9E5F7-B376-412A-92D9-5FB2DE909CA6}" destId="{2F79C98C-0822-4E4A-BF5A-6EB74AEC68AC}" srcOrd="0" destOrd="0" presId="urn:microsoft.com/office/officeart/2005/8/layout/radial5"/>
    <dgm:cxn modelId="{02A30E49-E661-411B-AB42-F774D75FC8D8}" type="presOf" srcId="{2C135E4E-6694-497B-A6A8-D97B012AAFC5}" destId="{2553FC92-31FB-4742-9B04-2AD4B80925CF}" srcOrd="1" destOrd="0" presId="urn:microsoft.com/office/officeart/2005/8/layout/radial5"/>
    <dgm:cxn modelId="{254BFBBC-6FBF-4ACE-8642-54731D9A6D5D}" type="presOf" srcId="{7BF53CC6-D4C4-4331-9176-73930B3926AF}" destId="{A55BEC11-9426-4B8F-BEDD-B11D97702543}" srcOrd="1" destOrd="0" presId="urn:microsoft.com/office/officeart/2005/8/layout/radial5"/>
    <dgm:cxn modelId="{E5F38438-D78E-4487-97C8-89BD48EBDF07}" srcId="{9F8DF8B1-FF23-4016-9AC0-64C95DCD0283}" destId="{440D86A3-E9B2-46CD-BBBA-95CAA8B8793C}" srcOrd="1" destOrd="0" parTransId="{294EDB96-27AF-4B89-B161-51FA1EDA2CC5}" sibTransId="{4C6F23DC-8E2D-4F06-957F-1E5AA6E5D530}"/>
    <dgm:cxn modelId="{7A6AC6DD-4CEA-4E0B-8A7A-E7BDE414C695}" type="presOf" srcId="{BE504A33-46F8-4272-BBCE-98CB0FE0F630}" destId="{065E9C51-EABD-477D-B92A-C8FBED4E1C4F}" srcOrd="0" destOrd="0" presId="urn:microsoft.com/office/officeart/2005/8/layout/radial5"/>
    <dgm:cxn modelId="{AE7A6C68-2124-4DD6-8EE8-DEC9AE1D751D}" type="presOf" srcId="{2C135E4E-6694-497B-A6A8-D97B012AAFC5}" destId="{952CBD79-224C-4DEA-B91C-3810AC9E2D65}" srcOrd="0" destOrd="0" presId="urn:microsoft.com/office/officeart/2005/8/layout/radial5"/>
    <dgm:cxn modelId="{4C830380-9D34-45BA-A106-F45237E6648F}" type="presOf" srcId="{224EDAE0-24F1-4BE8-9010-333068FFBDCF}" destId="{B9673A29-3B4B-481E-87D8-7AD98771F1D1}" srcOrd="1" destOrd="0" presId="urn:microsoft.com/office/officeart/2005/8/layout/radial5"/>
    <dgm:cxn modelId="{1CE65B6E-27E0-42CD-90C1-ECAE79B5D2F8}" srcId="{9F8DF8B1-FF23-4016-9AC0-64C95DCD0283}" destId="{80675907-DF88-4CBE-BC00-41FE02F5C0FD}" srcOrd="5" destOrd="0" parTransId="{7BF53CC6-D4C4-4331-9176-73930B3926AF}" sibTransId="{26A7418F-6BB1-4D49-B6F1-680BE8370AA3}"/>
    <dgm:cxn modelId="{56A7E93D-81EC-41B8-BE9A-EE010ADFF0F8}" type="presOf" srcId="{57F87D89-D604-4434-ACC7-71E7ECA5CD88}" destId="{039CE55D-8F91-4DF9-86ED-5970AEDAF870}" srcOrd="0" destOrd="0" presId="urn:microsoft.com/office/officeart/2005/8/layout/radial5"/>
    <dgm:cxn modelId="{7C10FA44-F8E0-49E4-88C4-2D7DC26478B1}" srcId="{9F8DF8B1-FF23-4016-9AC0-64C95DCD0283}" destId="{EEA9E5F7-B376-412A-92D9-5FB2DE909CA6}" srcOrd="2" destOrd="0" parTransId="{2C135E4E-6694-497B-A6A8-D97B012AAFC5}" sibTransId="{DB8CF68F-1D1E-4DC5-90BE-4607FB418161}"/>
    <dgm:cxn modelId="{C67B0BC3-7BCA-42E7-930B-55854442CD8B}" type="presOf" srcId="{9F8DF8B1-FF23-4016-9AC0-64C95DCD0283}" destId="{1DBFF825-2DF8-492E-92D2-CB47ACB49EF1}" srcOrd="0" destOrd="0" presId="urn:microsoft.com/office/officeart/2005/8/layout/radial5"/>
    <dgm:cxn modelId="{86EADF45-11B9-4635-B51C-378C3063100B}" type="presOf" srcId="{294EDB96-27AF-4B89-B161-51FA1EDA2CC5}" destId="{DD1C3D13-6623-4D20-A89B-1DEE44D45ED4}" srcOrd="0" destOrd="0" presId="urn:microsoft.com/office/officeart/2005/8/layout/radial5"/>
    <dgm:cxn modelId="{15C0658C-CCD0-45B2-8C2C-59AEBC553849}" type="presOf" srcId="{7BF53CC6-D4C4-4331-9176-73930B3926AF}" destId="{4E2916A1-C63C-4A2A-A9B0-72061B92116B}" srcOrd="0" destOrd="0" presId="urn:microsoft.com/office/officeart/2005/8/layout/radial5"/>
    <dgm:cxn modelId="{E465DEF6-3F36-4C62-A176-B42BCFF2119C}" type="presOf" srcId="{D23B9A5B-E234-4D3C-AB1E-F9C1BBAFC6CD}" destId="{5376A76D-90E2-42AE-8A52-6B8492CFCB73}" srcOrd="1" destOrd="0" presId="urn:microsoft.com/office/officeart/2005/8/layout/radial5"/>
    <dgm:cxn modelId="{0D5AF6D7-0253-4092-891D-826E8CB1E799}" type="presOf" srcId="{D23B9A5B-E234-4D3C-AB1E-F9C1BBAFC6CD}" destId="{5E66F0A2-8BB4-426F-909B-0FFAB5AE7C67}" srcOrd="0" destOrd="0" presId="urn:microsoft.com/office/officeart/2005/8/layout/radial5"/>
    <dgm:cxn modelId="{58303B3D-4B18-40A0-9DB1-CED93BDDA017}" type="presOf" srcId="{67416E3A-0344-40D1-99D3-6A75DD3BA5F0}" destId="{D927D0EF-3103-4DDC-A784-826AE8A3F346}" srcOrd="0" destOrd="0" presId="urn:microsoft.com/office/officeart/2005/8/layout/radial5"/>
    <dgm:cxn modelId="{F4FE73C8-A26A-4563-9D77-BA5AB8568ED6}" type="presOf" srcId="{BC58D902-1250-49BC-B828-E0419AF3A0C4}" destId="{67CCF171-BAFE-441F-A5B9-8708D41908C8}" srcOrd="0" destOrd="0" presId="urn:microsoft.com/office/officeart/2005/8/layout/radial5"/>
    <dgm:cxn modelId="{7C5050F2-55B6-4CF6-9897-28CF1FBA7B37}" srcId="{9F8DF8B1-FF23-4016-9AC0-64C95DCD0283}" destId="{58141D79-9E24-4DA0-8255-8A904432F733}" srcOrd="4" destOrd="0" parTransId="{224EDAE0-24F1-4BE8-9010-333068FFBDCF}" sibTransId="{D8F3F35F-911A-4C39-9583-6F014F81BE0C}"/>
    <dgm:cxn modelId="{EBFDA047-E476-4598-85D0-772A9C008E2A}" srcId="{9F8DF8B1-FF23-4016-9AC0-64C95DCD0283}" destId="{BA5A569D-4D2C-40CE-B81C-92D5D748D827}" srcOrd="0" destOrd="0" parTransId="{6AEC0004-E957-499D-B77D-99D9F7EDFE31}" sibTransId="{57B03975-92C8-428F-A8A2-9F252959D215}"/>
    <dgm:cxn modelId="{9101F4EB-C929-49DB-A1E9-A2BC0B2A1C57}" type="presOf" srcId="{80675907-DF88-4CBE-BC00-41FE02F5C0FD}" destId="{80BA8A22-E7F3-4D63-A8C3-D253E536E55F}" srcOrd="0" destOrd="0" presId="urn:microsoft.com/office/officeart/2005/8/layout/radial5"/>
    <dgm:cxn modelId="{540F8271-317E-4A46-AEFA-C26CD6885D7A}" type="presOf" srcId="{6AEC0004-E957-499D-B77D-99D9F7EDFE31}" destId="{DC011A2F-79BF-4909-B4E6-90DDE4C19E15}" srcOrd="1" destOrd="0" presId="urn:microsoft.com/office/officeart/2005/8/layout/radial5"/>
    <dgm:cxn modelId="{A6611E34-87E9-4C5E-BCCD-6713099D6526}" srcId="{BC58D902-1250-49BC-B828-E0419AF3A0C4}" destId="{F65FC550-F8BC-4C73-969A-FA5B7B755D3D}" srcOrd="1" destOrd="0" parTransId="{5C801F2F-C2EB-4AFB-BE66-8496DCEAD911}" sibTransId="{53DF314E-9679-4BEF-B689-C883080E28E2}"/>
    <dgm:cxn modelId="{F065284D-94E3-46DE-9AA5-D170587DC1E7}" type="presOf" srcId="{224EDAE0-24F1-4BE8-9010-333068FFBDCF}" destId="{D13C4170-D3DA-4F20-A8C6-BAB84C71E562}" srcOrd="0" destOrd="0" presId="urn:microsoft.com/office/officeart/2005/8/layout/radial5"/>
    <dgm:cxn modelId="{CF3BDC3B-DDCF-4ADD-B2FD-E7FD7BBF29E8}" type="presOf" srcId="{BA5A569D-4D2C-40CE-B81C-92D5D748D827}" destId="{F76D1B15-5025-49E1-816C-B0537B3C1105}" srcOrd="0" destOrd="0" presId="urn:microsoft.com/office/officeart/2005/8/layout/radial5"/>
    <dgm:cxn modelId="{719D6A27-5EB4-459B-AD5F-883D8E37CA53}" type="presOf" srcId="{6AEC0004-E957-499D-B77D-99D9F7EDFE31}" destId="{27640752-750E-4FAA-AF00-243F17B291BB}" srcOrd="0" destOrd="0" presId="urn:microsoft.com/office/officeart/2005/8/layout/radial5"/>
    <dgm:cxn modelId="{FDB484AF-0DA8-457F-B45E-4CD7B9717CAF}" srcId="{9F8DF8B1-FF23-4016-9AC0-64C95DCD0283}" destId="{57F87D89-D604-4434-ACC7-71E7ECA5CD88}" srcOrd="6" destOrd="0" parTransId="{D23B9A5B-E234-4D3C-AB1E-F9C1BBAFC6CD}" sibTransId="{1C9980FC-474C-40DE-9F6F-6F26BDCE4199}"/>
    <dgm:cxn modelId="{489337F0-85B1-4E4E-832B-1B1F69846FF0}" type="presOf" srcId="{58141D79-9E24-4DA0-8255-8A904432F733}" destId="{DA49FE0E-DC99-4CA7-962E-30D5D827B0C5}" srcOrd="0" destOrd="0" presId="urn:microsoft.com/office/officeart/2005/8/layout/radial5"/>
    <dgm:cxn modelId="{AAD7F210-D970-4773-A0BC-07F7B921F8A0}" type="presOf" srcId="{440D86A3-E9B2-46CD-BBBA-95CAA8B8793C}" destId="{D0C15168-0EBC-4318-B602-BE5405E3705E}" srcOrd="0" destOrd="0" presId="urn:microsoft.com/office/officeart/2005/8/layout/radial5"/>
    <dgm:cxn modelId="{45E25372-640D-454E-8362-A4D110424FA9}" srcId="{BC58D902-1250-49BC-B828-E0419AF3A0C4}" destId="{9F8DF8B1-FF23-4016-9AC0-64C95DCD0283}" srcOrd="0" destOrd="0" parTransId="{E771E99B-C522-4821-B0CB-5D915917E456}" sibTransId="{0B696F51-225F-4622-A4CA-02797080B212}"/>
    <dgm:cxn modelId="{1AF1D51D-B756-49EC-9318-A278C9D28E9D}" type="presOf" srcId="{67416E3A-0344-40D1-99D3-6A75DD3BA5F0}" destId="{6587D746-4C85-4EF2-AD40-FAAE03916D54}" srcOrd="1" destOrd="0" presId="urn:microsoft.com/office/officeart/2005/8/layout/radial5"/>
    <dgm:cxn modelId="{8E293CC5-41D9-4B98-A363-E4407D0EADFF}" srcId="{9F8DF8B1-FF23-4016-9AC0-64C95DCD0283}" destId="{BE504A33-46F8-4272-BBCE-98CB0FE0F630}" srcOrd="3" destOrd="0" parTransId="{67416E3A-0344-40D1-99D3-6A75DD3BA5F0}" sibTransId="{D7DE0236-E4E1-4E4E-A327-6FD2FA8D02AC}"/>
    <dgm:cxn modelId="{0DF12B05-28B1-4C83-8D54-2129A9A9DCE4}" type="presOf" srcId="{294EDB96-27AF-4B89-B161-51FA1EDA2CC5}" destId="{CE9F8953-898C-4E79-AC9A-8E1BDDC7127D}" srcOrd="1" destOrd="0" presId="urn:microsoft.com/office/officeart/2005/8/layout/radial5"/>
    <dgm:cxn modelId="{0072FEB0-CC78-463A-A584-33ABEB5E5043}" type="presParOf" srcId="{67CCF171-BAFE-441F-A5B9-8708D41908C8}" destId="{1DBFF825-2DF8-492E-92D2-CB47ACB49EF1}" srcOrd="0" destOrd="0" presId="urn:microsoft.com/office/officeart/2005/8/layout/radial5"/>
    <dgm:cxn modelId="{365350F6-92DE-4F7B-91EF-6F02BDF12303}" type="presParOf" srcId="{67CCF171-BAFE-441F-A5B9-8708D41908C8}" destId="{27640752-750E-4FAA-AF00-243F17B291BB}" srcOrd="1" destOrd="0" presId="urn:microsoft.com/office/officeart/2005/8/layout/radial5"/>
    <dgm:cxn modelId="{4815486B-33F5-4DEB-81EE-4629FBD4034C}" type="presParOf" srcId="{27640752-750E-4FAA-AF00-243F17B291BB}" destId="{DC011A2F-79BF-4909-B4E6-90DDE4C19E15}" srcOrd="0" destOrd="0" presId="urn:microsoft.com/office/officeart/2005/8/layout/radial5"/>
    <dgm:cxn modelId="{4A6ED89C-4927-48C4-9E8B-1C03C212C111}" type="presParOf" srcId="{67CCF171-BAFE-441F-A5B9-8708D41908C8}" destId="{F76D1B15-5025-49E1-816C-B0537B3C1105}" srcOrd="2" destOrd="0" presId="urn:microsoft.com/office/officeart/2005/8/layout/radial5"/>
    <dgm:cxn modelId="{B477F151-0915-484C-9871-41C21BBFDFAD}" type="presParOf" srcId="{67CCF171-BAFE-441F-A5B9-8708D41908C8}" destId="{DD1C3D13-6623-4D20-A89B-1DEE44D45ED4}" srcOrd="3" destOrd="0" presId="urn:microsoft.com/office/officeart/2005/8/layout/radial5"/>
    <dgm:cxn modelId="{1FAF0A4C-5B08-4091-80F2-3AAF5ED60CF8}" type="presParOf" srcId="{DD1C3D13-6623-4D20-A89B-1DEE44D45ED4}" destId="{CE9F8953-898C-4E79-AC9A-8E1BDDC7127D}" srcOrd="0" destOrd="0" presId="urn:microsoft.com/office/officeart/2005/8/layout/radial5"/>
    <dgm:cxn modelId="{EBE0F78D-8DA7-4F06-A7AE-84FC50CF8774}" type="presParOf" srcId="{67CCF171-BAFE-441F-A5B9-8708D41908C8}" destId="{D0C15168-0EBC-4318-B602-BE5405E3705E}" srcOrd="4" destOrd="0" presId="urn:microsoft.com/office/officeart/2005/8/layout/radial5"/>
    <dgm:cxn modelId="{F7F35BCD-D19E-4B25-8105-C36B3EFA6A42}" type="presParOf" srcId="{67CCF171-BAFE-441F-A5B9-8708D41908C8}" destId="{952CBD79-224C-4DEA-B91C-3810AC9E2D65}" srcOrd="5" destOrd="0" presId="urn:microsoft.com/office/officeart/2005/8/layout/radial5"/>
    <dgm:cxn modelId="{B1CAFAE5-93E0-4DE4-874B-63D30420598E}" type="presParOf" srcId="{952CBD79-224C-4DEA-B91C-3810AC9E2D65}" destId="{2553FC92-31FB-4742-9B04-2AD4B80925CF}" srcOrd="0" destOrd="0" presId="urn:microsoft.com/office/officeart/2005/8/layout/radial5"/>
    <dgm:cxn modelId="{550D1DA2-BFF0-462B-A4A8-5BC78011A266}" type="presParOf" srcId="{67CCF171-BAFE-441F-A5B9-8708D41908C8}" destId="{2F79C98C-0822-4E4A-BF5A-6EB74AEC68AC}" srcOrd="6" destOrd="0" presId="urn:microsoft.com/office/officeart/2005/8/layout/radial5"/>
    <dgm:cxn modelId="{EADD7DAE-8226-4930-9BB7-4B9DBEC8614D}" type="presParOf" srcId="{67CCF171-BAFE-441F-A5B9-8708D41908C8}" destId="{D927D0EF-3103-4DDC-A784-826AE8A3F346}" srcOrd="7" destOrd="0" presId="urn:microsoft.com/office/officeart/2005/8/layout/radial5"/>
    <dgm:cxn modelId="{C24A3930-89B6-4D61-AA22-9DF60B546029}" type="presParOf" srcId="{D927D0EF-3103-4DDC-A784-826AE8A3F346}" destId="{6587D746-4C85-4EF2-AD40-FAAE03916D54}" srcOrd="0" destOrd="0" presId="urn:microsoft.com/office/officeart/2005/8/layout/radial5"/>
    <dgm:cxn modelId="{09A4056E-E7EB-4AFB-94E7-2A0E13103012}" type="presParOf" srcId="{67CCF171-BAFE-441F-A5B9-8708D41908C8}" destId="{065E9C51-EABD-477D-B92A-C8FBED4E1C4F}" srcOrd="8" destOrd="0" presId="urn:microsoft.com/office/officeart/2005/8/layout/radial5"/>
    <dgm:cxn modelId="{246BEDF3-F371-47D3-A312-DED2AE7949BF}" type="presParOf" srcId="{67CCF171-BAFE-441F-A5B9-8708D41908C8}" destId="{D13C4170-D3DA-4F20-A8C6-BAB84C71E562}" srcOrd="9" destOrd="0" presId="urn:microsoft.com/office/officeart/2005/8/layout/radial5"/>
    <dgm:cxn modelId="{5CBD1D6F-F25D-44D2-8917-D7E175017374}" type="presParOf" srcId="{D13C4170-D3DA-4F20-A8C6-BAB84C71E562}" destId="{B9673A29-3B4B-481E-87D8-7AD98771F1D1}" srcOrd="0" destOrd="0" presId="urn:microsoft.com/office/officeart/2005/8/layout/radial5"/>
    <dgm:cxn modelId="{50E0085A-B8A9-4557-A8CC-14CCE58EE5B3}" type="presParOf" srcId="{67CCF171-BAFE-441F-A5B9-8708D41908C8}" destId="{DA49FE0E-DC99-4CA7-962E-30D5D827B0C5}" srcOrd="10" destOrd="0" presId="urn:microsoft.com/office/officeart/2005/8/layout/radial5"/>
    <dgm:cxn modelId="{77E1F5BA-6B95-4C57-A14C-245D830DF8F7}" type="presParOf" srcId="{67CCF171-BAFE-441F-A5B9-8708D41908C8}" destId="{4E2916A1-C63C-4A2A-A9B0-72061B92116B}" srcOrd="11" destOrd="0" presId="urn:microsoft.com/office/officeart/2005/8/layout/radial5"/>
    <dgm:cxn modelId="{62D8542E-FDA4-48E3-ADD0-7431FC6BCED7}" type="presParOf" srcId="{4E2916A1-C63C-4A2A-A9B0-72061B92116B}" destId="{A55BEC11-9426-4B8F-BEDD-B11D97702543}" srcOrd="0" destOrd="0" presId="urn:microsoft.com/office/officeart/2005/8/layout/radial5"/>
    <dgm:cxn modelId="{CE6EA8BA-F06E-43B1-966D-C7BAD93B6D78}" type="presParOf" srcId="{67CCF171-BAFE-441F-A5B9-8708D41908C8}" destId="{80BA8A22-E7F3-4D63-A8C3-D253E536E55F}" srcOrd="12" destOrd="0" presId="urn:microsoft.com/office/officeart/2005/8/layout/radial5"/>
    <dgm:cxn modelId="{5BC2D7FC-0E64-47ED-BA2A-45C65290CE22}" type="presParOf" srcId="{67CCF171-BAFE-441F-A5B9-8708D41908C8}" destId="{5E66F0A2-8BB4-426F-909B-0FFAB5AE7C67}" srcOrd="13" destOrd="0" presId="urn:microsoft.com/office/officeart/2005/8/layout/radial5"/>
    <dgm:cxn modelId="{8C7591FE-5858-46CF-98CB-76BD9534CE16}" type="presParOf" srcId="{5E66F0A2-8BB4-426F-909B-0FFAB5AE7C67}" destId="{5376A76D-90E2-42AE-8A52-6B8492CFCB73}" srcOrd="0" destOrd="0" presId="urn:microsoft.com/office/officeart/2005/8/layout/radial5"/>
    <dgm:cxn modelId="{8C11EAAE-3B54-40B0-8EA2-2CDC894C2754}" type="presParOf" srcId="{67CCF171-BAFE-441F-A5B9-8708D41908C8}" destId="{039CE55D-8F91-4DF9-86ED-5970AEDAF870}"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F9FE1C-899B-4313-B6EC-D6C58C63A861}" type="doc">
      <dgm:prSet loTypeId="urn:microsoft.com/office/officeart/2005/8/layout/vProcess5" loCatId="process" qsTypeId="urn:microsoft.com/office/officeart/2005/8/quickstyle/3d2" qsCatId="3D" csTypeId="urn:microsoft.com/office/officeart/2005/8/colors/colorful3" csCatId="colorful" phldr="1"/>
      <dgm:spPr/>
      <dgm:t>
        <a:bodyPr/>
        <a:lstStyle/>
        <a:p>
          <a:pPr rtl="1"/>
          <a:endParaRPr lang="ar-SA"/>
        </a:p>
      </dgm:t>
    </dgm:pt>
    <dgm:pt modelId="{5C3FD24B-5E21-49D1-A473-2EE72F1DE9D7}">
      <dgm:prSet phldrT="[نص]"/>
      <dgm:spPr/>
      <dgm:t>
        <a:bodyPr/>
        <a:lstStyle/>
        <a:p>
          <a:pPr rtl="1"/>
          <a:r>
            <a:rPr lang="ar-SA" b="1" dirty="0" smtClean="0">
              <a:solidFill>
                <a:schemeClr val="tx1"/>
              </a:solidFill>
            </a:rPr>
            <a:t>1- الأساس</a:t>
          </a:r>
          <a:r>
            <a:rPr lang="ar-SA" b="1" baseline="0" dirty="0" smtClean="0">
              <a:solidFill>
                <a:schemeClr val="tx1"/>
              </a:solidFill>
            </a:rPr>
            <a:t> الديني والأخلاقي</a:t>
          </a:r>
          <a:endParaRPr lang="ar-SA" b="1" dirty="0">
            <a:solidFill>
              <a:schemeClr val="tx1"/>
            </a:solidFill>
          </a:endParaRPr>
        </a:p>
      </dgm:t>
    </dgm:pt>
    <dgm:pt modelId="{D0D924D6-97D1-4974-90A1-CD10DEDF24E0}" type="parTrans" cxnId="{BF0D3F00-3141-4168-9311-7881BAA4010B}">
      <dgm:prSet/>
      <dgm:spPr/>
      <dgm:t>
        <a:bodyPr/>
        <a:lstStyle/>
        <a:p>
          <a:pPr rtl="1"/>
          <a:endParaRPr lang="ar-SA"/>
        </a:p>
      </dgm:t>
    </dgm:pt>
    <dgm:pt modelId="{E2DE96FB-5349-4F91-B58E-A2A963B21FCB}" type="sibTrans" cxnId="{BF0D3F00-3141-4168-9311-7881BAA4010B}">
      <dgm:prSet/>
      <dgm:spPr/>
      <dgm:t>
        <a:bodyPr/>
        <a:lstStyle/>
        <a:p>
          <a:pPr rtl="1"/>
          <a:endParaRPr lang="ar-SA"/>
        </a:p>
      </dgm:t>
    </dgm:pt>
    <dgm:pt modelId="{55E41152-29FB-48FE-9FC3-F66978DBAA78}">
      <dgm:prSet phldrT="[نص]"/>
      <dgm:spPr/>
      <dgm:t>
        <a:bodyPr/>
        <a:lstStyle/>
        <a:p>
          <a:pPr rtl="1"/>
          <a:r>
            <a:rPr lang="ar-SA" b="1" dirty="0" smtClean="0">
              <a:solidFill>
                <a:schemeClr val="tx1"/>
              </a:solidFill>
            </a:rPr>
            <a:t>2-</a:t>
          </a:r>
          <a:r>
            <a:rPr lang="ar-SA" b="1" baseline="0" dirty="0" smtClean="0">
              <a:solidFill>
                <a:schemeClr val="tx1"/>
              </a:solidFill>
            </a:rPr>
            <a:t> الأساس القانوني</a:t>
          </a:r>
          <a:endParaRPr lang="ar-SA" b="1" dirty="0">
            <a:solidFill>
              <a:schemeClr val="tx1"/>
            </a:solidFill>
          </a:endParaRPr>
        </a:p>
      </dgm:t>
    </dgm:pt>
    <dgm:pt modelId="{822B6A2B-A3C0-4C20-8AC7-FA8F09B8BE16}" type="parTrans" cxnId="{92C33D8D-8F0E-4A76-AE58-D58277E485BA}">
      <dgm:prSet/>
      <dgm:spPr/>
      <dgm:t>
        <a:bodyPr/>
        <a:lstStyle/>
        <a:p>
          <a:pPr rtl="1"/>
          <a:endParaRPr lang="ar-SA"/>
        </a:p>
      </dgm:t>
    </dgm:pt>
    <dgm:pt modelId="{5F268F75-BFB4-4F91-A77F-6E5F9DF1594C}" type="sibTrans" cxnId="{92C33D8D-8F0E-4A76-AE58-D58277E485BA}">
      <dgm:prSet/>
      <dgm:spPr/>
      <dgm:t>
        <a:bodyPr/>
        <a:lstStyle/>
        <a:p>
          <a:pPr rtl="1"/>
          <a:endParaRPr lang="ar-SA"/>
        </a:p>
      </dgm:t>
    </dgm:pt>
    <dgm:pt modelId="{297AB9ED-CB02-4F09-8F63-CD12C524BED9}">
      <dgm:prSet phldrT="[نص]"/>
      <dgm:spPr/>
      <dgm:t>
        <a:bodyPr/>
        <a:lstStyle/>
        <a:p>
          <a:pPr rtl="1"/>
          <a:r>
            <a:rPr lang="ar-SA" b="1" dirty="0" smtClean="0">
              <a:solidFill>
                <a:schemeClr val="tx1"/>
              </a:solidFill>
            </a:rPr>
            <a:t>3-</a:t>
          </a:r>
          <a:r>
            <a:rPr lang="ar-SA" b="1" baseline="0" dirty="0" smtClean="0">
              <a:solidFill>
                <a:schemeClr val="tx1"/>
              </a:solidFill>
            </a:rPr>
            <a:t> الأساس </a:t>
          </a:r>
          <a:r>
            <a:rPr lang="ar-SA" b="1" baseline="0" dirty="0" err="1" smtClean="0">
              <a:solidFill>
                <a:schemeClr val="tx1"/>
              </a:solidFill>
            </a:rPr>
            <a:t>الإقتصادي</a:t>
          </a:r>
          <a:endParaRPr lang="ar-SA" b="1" dirty="0">
            <a:solidFill>
              <a:schemeClr val="tx1"/>
            </a:solidFill>
          </a:endParaRPr>
        </a:p>
      </dgm:t>
    </dgm:pt>
    <dgm:pt modelId="{1F284D7D-427E-4BBC-952F-D38EF8E7110A}" type="parTrans" cxnId="{8789ED54-C8B4-4D5D-8A84-862A4BA0C567}">
      <dgm:prSet/>
      <dgm:spPr/>
      <dgm:t>
        <a:bodyPr/>
        <a:lstStyle/>
        <a:p>
          <a:pPr rtl="1"/>
          <a:endParaRPr lang="ar-SA"/>
        </a:p>
      </dgm:t>
    </dgm:pt>
    <dgm:pt modelId="{FB3C3528-1C1C-4F0F-84A0-5BF80A2B37AD}" type="sibTrans" cxnId="{8789ED54-C8B4-4D5D-8A84-862A4BA0C567}">
      <dgm:prSet/>
      <dgm:spPr/>
      <dgm:t>
        <a:bodyPr/>
        <a:lstStyle/>
        <a:p>
          <a:pPr rtl="1"/>
          <a:endParaRPr lang="ar-SA"/>
        </a:p>
      </dgm:t>
    </dgm:pt>
    <dgm:pt modelId="{16BD44A1-D1EA-457D-A47D-9E6F602F5B21}" type="pres">
      <dgm:prSet presAssocID="{33F9FE1C-899B-4313-B6EC-D6C58C63A861}" presName="outerComposite" presStyleCnt="0">
        <dgm:presLayoutVars>
          <dgm:chMax val="5"/>
          <dgm:dir/>
          <dgm:resizeHandles val="exact"/>
        </dgm:presLayoutVars>
      </dgm:prSet>
      <dgm:spPr/>
      <dgm:t>
        <a:bodyPr/>
        <a:lstStyle/>
        <a:p>
          <a:pPr rtl="1"/>
          <a:endParaRPr lang="ar-SA"/>
        </a:p>
      </dgm:t>
    </dgm:pt>
    <dgm:pt modelId="{357BF706-5316-44CD-98BC-51D065C9A6EF}" type="pres">
      <dgm:prSet presAssocID="{33F9FE1C-899B-4313-B6EC-D6C58C63A861}" presName="dummyMaxCanvas" presStyleCnt="0">
        <dgm:presLayoutVars/>
      </dgm:prSet>
      <dgm:spPr/>
    </dgm:pt>
    <dgm:pt modelId="{1BEC8AB6-A14C-4F8B-896A-EE48CEC4D862}" type="pres">
      <dgm:prSet presAssocID="{33F9FE1C-899B-4313-B6EC-D6C58C63A861}" presName="ThreeNodes_1" presStyleLbl="node1" presStyleIdx="0" presStyleCnt="3">
        <dgm:presLayoutVars>
          <dgm:bulletEnabled val="1"/>
        </dgm:presLayoutVars>
      </dgm:prSet>
      <dgm:spPr/>
      <dgm:t>
        <a:bodyPr/>
        <a:lstStyle/>
        <a:p>
          <a:pPr rtl="1"/>
          <a:endParaRPr lang="ar-SA"/>
        </a:p>
      </dgm:t>
    </dgm:pt>
    <dgm:pt modelId="{7E2E025C-5871-4CD1-8D33-1897C7F46411}" type="pres">
      <dgm:prSet presAssocID="{33F9FE1C-899B-4313-B6EC-D6C58C63A861}" presName="ThreeNodes_2" presStyleLbl="node1" presStyleIdx="1" presStyleCnt="3">
        <dgm:presLayoutVars>
          <dgm:bulletEnabled val="1"/>
        </dgm:presLayoutVars>
      </dgm:prSet>
      <dgm:spPr/>
      <dgm:t>
        <a:bodyPr/>
        <a:lstStyle/>
        <a:p>
          <a:pPr rtl="1"/>
          <a:endParaRPr lang="ar-SA"/>
        </a:p>
      </dgm:t>
    </dgm:pt>
    <dgm:pt modelId="{3C64B4E8-8D73-4B70-BCE0-2AF2DBB23725}" type="pres">
      <dgm:prSet presAssocID="{33F9FE1C-899B-4313-B6EC-D6C58C63A861}" presName="ThreeNodes_3" presStyleLbl="node1" presStyleIdx="2" presStyleCnt="3">
        <dgm:presLayoutVars>
          <dgm:bulletEnabled val="1"/>
        </dgm:presLayoutVars>
      </dgm:prSet>
      <dgm:spPr/>
      <dgm:t>
        <a:bodyPr/>
        <a:lstStyle/>
        <a:p>
          <a:pPr rtl="1"/>
          <a:endParaRPr lang="ar-SA"/>
        </a:p>
      </dgm:t>
    </dgm:pt>
    <dgm:pt modelId="{17B4730D-7B1B-4F77-965F-C8CB5B33E9DE}" type="pres">
      <dgm:prSet presAssocID="{33F9FE1C-899B-4313-B6EC-D6C58C63A861}" presName="ThreeConn_1-2" presStyleLbl="fgAccFollowNode1" presStyleIdx="0" presStyleCnt="2">
        <dgm:presLayoutVars>
          <dgm:bulletEnabled val="1"/>
        </dgm:presLayoutVars>
      </dgm:prSet>
      <dgm:spPr/>
      <dgm:t>
        <a:bodyPr/>
        <a:lstStyle/>
        <a:p>
          <a:pPr rtl="1"/>
          <a:endParaRPr lang="ar-SA"/>
        </a:p>
      </dgm:t>
    </dgm:pt>
    <dgm:pt modelId="{25F3CE8B-23D2-4AD1-B7CE-6843EFB70320}" type="pres">
      <dgm:prSet presAssocID="{33F9FE1C-899B-4313-B6EC-D6C58C63A861}" presName="ThreeConn_2-3" presStyleLbl="fgAccFollowNode1" presStyleIdx="1" presStyleCnt="2">
        <dgm:presLayoutVars>
          <dgm:bulletEnabled val="1"/>
        </dgm:presLayoutVars>
      </dgm:prSet>
      <dgm:spPr/>
      <dgm:t>
        <a:bodyPr/>
        <a:lstStyle/>
        <a:p>
          <a:pPr rtl="1"/>
          <a:endParaRPr lang="ar-SA"/>
        </a:p>
      </dgm:t>
    </dgm:pt>
    <dgm:pt modelId="{DB7838E2-642C-4613-A4C5-F7C35DE4648C}" type="pres">
      <dgm:prSet presAssocID="{33F9FE1C-899B-4313-B6EC-D6C58C63A861}" presName="ThreeNodes_1_text" presStyleLbl="node1" presStyleIdx="2" presStyleCnt="3">
        <dgm:presLayoutVars>
          <dgm:bulletEnabled val="1"/>
        </dgm:presLayoutVars>
      </dgm:prSet>
      <dgm:spPr/>
      <dgm:t>
        <a:bodyPr/>
        <a:lstStyle/>
        <a:p>
          <a:pPr rtl="1"/>
          <a:endParaRPr lang="ar-SA"/>
        </a:p>
      </dgm:t>
    </dgm:pt>
    <dgm:pt modelId="{5F7C5046-C3DF-447D-9D98-D4441AEE90BD}" type="pres">
      <dgm:prSet presAssocID="{33F9FE1C-899B-4313-B6EC-D6C58C63A861}" presName="ThreeNodes_2_text" presStyleLbl="node1" presStyleIdx="2" presStyleCnt="3">
        <dgm:presLayoutVars>
          <dgm:bulletEnabled val="1"/>
        </dgm:presLayoutVars>
      </dgm:prSet>
      <dgm:spPr/>
      <dgm:t>
        <a:bodyPr/>
        <a:lstStyle/>
        <a:p>
          <a:pPr rtl="1"/>
          <a:endParaRPr lang="ar-SA"/>
        </a:p>
      </dgm:t>
    </dgm:pt>
    <dgm:pt modelId="{E3F20047-7939-4F62-95D6-08FC87EDC002}" type="pres">
      <dgm:prSet presAssocID="{33F9FE1C-899B-4313-B6EC-D6C58C63A861}" presName="ThreeNodes_3_text" presStyleLbl="node1" presStyleIdx="2" presStyleCnt="3">
        <dgm:presLayoutVars>
          <dgm:bulletEnabled val="1"/>
        </dgm:presLayoutVars>
      </dgm:prSet>
      <dgm:spPr/>
      <dgm:t>
        <a:bodyPr/>
        <a:lstStyle/>
        <a:p>
          <a:pPr rtl="1"/>
          <a:endParaRPr lang="ar-SA"/>
        </a:p>
      </dgm:t>
    </dgm:pt>
  </dgm:ptLst>
  <dgm:cxnLst>
    <dgm:cxn modelId="{8FCECB5C-AEB0-462A-B015-FA6DABF1C21C}" type="presOf" srcId="{297AB9ED-CB02-4F09-8F63-CD12C524BED9}" destId="{E3F20047-7939-4F62-95D6-08FC87EDC002}" srcOrd="1" destOrd="0" presId="urn:microsoft.com/office/officeart/2005/8/layout/vProcess5"/>
    <dgm:cxn modelId="{0ECB2CD8-096E-45E4-A689-4D8FC590E712}" type="presOf" srcId="{33F9FE1C-899B-4313-B6EC-D6C58C63A861}" destId="{16BD44A1-D1EA-457D-A47D-9E6F602F5B21}" srcOrd="0" destOrd="0" presId="urn:microsoft.com/office/officeart/2005/8/layout/vProcess5"/>
    <dgm:cxn modelId="{92C33D8D-8F0E-4A76-AE58-D58277E485BA}" srcId="{33F9FE1C-899B-4313-B6EC-D6C58C63A861}" destId="{55E41152-29FB-48FE-9FC3-F66978DBAA78}" srcOrd="1" destOrd="0" parTransId="{822B6A2B-A3C0-4C20-8AC7-FA8F09B8BE16}" sibTransId="{5F268F75-BFB4-4F91-A77F-6E5F9DF1594C}"/>
    <dgm:cxn modelId="{8F45DA79-2E7C-4215-9D04-50E2C80916A4}" type="presOf" srcId="{297AB9ED-CB02-4F09-8F63-CD12C524BED9}" destId="{3C64B4E8-8D73-4B70-BCE0-2AF2DBB23725}" srcOrd="0" destOrd="0" presId="urn:microsoft.com/office/officeart/2005/8/layout/vProcess5"/>
    <dgm:cxn modelId="{4437845E-C036-4394-9A0A-F19A7199A43E}" type="presOf" srcId="{E2DE96FB-5349-4F91-B58E-A2A963B21FCB}" destId="{17B4730D-7B1B-4F77-965F-C8CB5B33E9DE}" srcOrd="0" destOrd="0" presId="urn:microsoft.com/office/officeart/2005/8/layout/vProcess5"/>
    <dgm:cxn modelId="{8789ED54-C8B4-4D5D-8A84-862A4BA0C567}" srcId="{33F9FE1C-899B-4313-B6EC-D6C58C63A861}" destId="{297AB9ED-CB02-4F09-8F63-CD12C524BED9}" srcOrd="2" destOrd="0" parTransId="{1F284D7D-427E-4BBC-952F-D38EF8E7110A}" sibTransId="{FB3C3528-1C1C-4F0F-84A0-5BF80A2B37AD}"/>
    <dgm:cxn modelId="{48B17907-C2DF-47DA-80B4-7D93EE461933}" type="presOf" srcId="{5F268F75-BFB4-4F91-A77F-6E5F9DF1594C}" destId="{25F3CE8B-23D2-4AD1-B7CE-6843EFB70320}" srcOrd="0" destOrd="0" presId="urn:microsoft.com/office/officeart/2005/8/layout/vProcess5"/>
    <dgm:cxn modelId="{8568E86B-98F9-42D0-8662-5DFA9BE1360C}" type="presOf" srcId="{5C3FD24B-5E21-49D1-A473-2EE72F1DE9D7}" destId="{1BEC8AB6-A14C-4F8B-896A-EE48CEC4D862}" srcOrd="0" destOrd="0" presId="urn:microsoft.com/office/officeart/2005/8/layout/vProcess5"/>
    <dgm:cxn modelId="{EA255C84-66B4-4A65-BA95-4969E2142988}" type="presOf" srcId="{55E41152-29FB-48FE-9FC3-F66978DBAA78}" destId="{7E2E025C-5871-4CD1-8D33-1897C7F46411}" srcOrd="0" destOrd="0" presId="urn:microsoft.com/office/officeart/2005/8/layout/vProcess5"/>
    <dgm:cxn modelId="{BF0D3F00-3141-4168-9311-7881BAA4010B}" srcId="{33F9FE1C-899B-4313-B6EC-D6C58C63A861}" destId="{5C3FD24B-5E21-49D1-A473-2EE72F1DE9D7}" srcOrd="0" destOrd="0" parTransId="{D0D924D6-97D1-4974-90A1-CD10DEDF24E0}" sibTransId="{E2DE96FB-5349-4F91-B58E-A2A963B21FCB}"/>
    <dgm:cxn modelId="{FBC32359-AC56-4CAC-A0AE-D3F283B63A25}" type="presOf" srcId="{5C3FD24B-5E21-49D1-A473-2EE72F1DE9D7}" destId="{DB7838E2-642C-4613-A4C5-F7C35DE4648C}" srcOrd="1" destOrd="0" presId="urn:microsoft.com/office/officeart/2005/8/layout/vProcess5"/>
    <dgm:cxn modelId="{A845707E-E290-4ECB-98D2-6BEBC60F2494}" type="presOf" srcId="{55E41152-29FB-48FE-9FC3-F66978DBAA78}" destId="{5F7C5046-C3DF-447D-9D98-D4441AEE90BD}" srcOrd="1" destOrd="0" presId="urn:microsoft.com/office/officeart/2005/8/layout/vProcess5"/>
    <dgm:cxn modelId="{710A5532-7F14-4ACF-B03F-9C9FDB9DA8DF}" type="presParOf" srcId="{16BD44A1-D1EA-457D-A47D-9E6F602F5B21}" destId="{357BF706-5316-44CD-98BC-51D065C9A6EF}" srcOrd="0" destOrd="0" presId="urn:microsoft.com/office/officeart/2005/8/layout/vProcess5"/>
    <dgm:cxn modelId="{2476A1BA-3758-4C2C-88B0-D950DB201B7A}" type="presParOf" srcId="{16BD44A1-D1EA-457D-A47D-9E6F602F5B21}" destId="{1BEC8AB6-A14C-4F8B-896A-EE48CEC4D862}" srcOrd="1" destOrd="0" presId="urn:microsoft.com/office/officeart/2005/8/layout/vProcess5"/>
    <dgm:cxn modelId="{7CAA632C-6D67-4ABC-B52E-29D23D22FC4D}" type="presParOf" srcId="{16BD44A1-D1EA-457D-A47D-9E6F602F5B21}" destId="{7E2E025C-5871-4CD1-8D33-1897C7F46411}" srcOrd="2" destOrd="0" presId="urn:microsoft.com/office/officeart/2005/8/layout/vProcess5"/>
    <dgm:cxn modelId="{6178EE94-EF5B-493F-B378-680D36C2CB7F}" type="presParOf" srcId="{16BD44A1-D1EA-457D-A47D-9E6F602F5B21}" destId="{3C64B4E8-8D73-4B70-BCE0-2AF2DBB23725}" srcOrd="3" destOrd="0" presId="urn:microsoft.com/office/officeart/2005/8/layout/vProcess5"/>
    <dgm:cxn modelId="{44971FA5-7AB2-4178-9BDE-32A2A7A289FA}" type="presParOf" srcId="{16BD44A1-D1EA-457D-A47D-9E6F602F5B21}" destId="{17B4730D-7B1B-4F77-965F-C8CB5B33E9DE}" srcOrd="4" destOrd="0" presId="urn:microsoft.com/office/officeart/2005/8/layout/vProcess5"/>
    <dgm:cxn modelId="{4247064B-07DD-45DC-9F2C-EC9541CC0CDA}" type="presParOf" srcId="{16BD44A1-D1EA-457D-A47D-9E6F602F5B21}" destId="{25F3CE8B-23D2-4AD1-B7CE-6843EFB70320}" srcOrd="5" destOrd="0" presId="urn:microsoft.com/office/officeart/2005/8/layout/vProcess5"/>
    <dgm:cxn modelId="{88B10996-7B09-4752-A9BE-E1B53D644EEC}" type="presParOf" srcId="{16BD44A1-D1EA-457D-A47D-9E6F602F5B21}" destId="{DB7838E2-642C-4613-A4C5-F7C35DE4648C}" srcOrd="6" destOrd="0" presId="urn:microsoft.com/office/officeart/2005/8/layout/vProcess5"/>
    <dgm:cxn modelId="{144876B1-20FE-4A89-9495-F5721B8308D9}" type="presParOf" srcId="{16BD44A1-D1EA-457D-A47D-9E6F602F5B21}" destId="{5F7C5046-C3DF-447D-9D98-D4441AEE90BD}" srcOrd="7" destOrd="0" presId="urn:microsoft.com/office/officeart/2005/8/layout/vProcess5"/>
    <dgm:cxn modelId="{DD825547-59BC-4457-9BE1-7753F2C37257}" type="presParOf" srcId="{16BD44A1-D1EA-457D-A47D-9E6F602F5B21}" destId="{E3F20047-7939-4F62-95D6-08FC87EDC002}"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238C18-D9C3-4C3A-AFAF-51F0941B05B8}">
      <dsp:nvSpPr>
        <dsp:cNvPr id="0" name=""/>
        <dsp:cNvSpPr/>
      </dsp:nvSpPr>
      <dsp:spPr>
        <a:xfrm rot="10800000">
          <a:off x="1634389" y="1509"/>
          <a:ext cx="5368208" cy="1128986"/>
        </a:xfrm>
        <a:prstGeom prst="homePlate">
          <a:avLst/>
        </a:prstGeom>
        <a:gradFill rotWithShape="0">
          <a:gsLst>
            <a:gs pos="0">
              <a:schemeClr val="accent3">
                <a:hueOff val="0"/>
                <a:satOff val="0"/>
                <a:lumOff val="0"/>
                <a:alphaOff val="0"/>
                <a:tint val="43000"/>
                <a:satMod val="165000"/>
              </a:schemeClr>
            </a:gs>
            <a:gs pos="55000">
              <a:schemeClr val="accent3">
                <a:hueOff val="0"/>
                <a:satOff val="0"/>
                <a:lumOff val="0"/>
                <a:alphaOff val="0"/>
                <a:tint val="83000"/>
                <a:satMod val="155000"/>
              </a:schemeClr>
            </a:gs>
            <a:gs pos="100000">
              <a:schemeClr val="accent3">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7852" tIns="106680" rIns="199136" bIns="106680" numCol="1" spcCol="1270" anchor="ctr" anchorCtr="0">
          <a:noAutofit/>
        </a:bodyPr>
        <a:lstStyle/>
        <a:p>
          <a:pPr lvl="0" algn="ctr" defTabSz="1244600" rtl="1">
            <a:lnSpc>
              <a:spcPct val="90000"/>
            </a:lnSpc>
            <a:spcBef>
              <a:spcPct val="0"/>
            </a:spcBef>
            <a:spcAft>
              <a:spcPct val="35000"/>
            </a:spcAft>
          </a:pPr>
          <a:r>
            <a:rPr lang="ar-SA" sz="2800" kern="1200" smtClean="0">
              <a:solidFill>
                <a:schemeClr val="tx1"/>
              </a:solidFill>
            </a:rPr>
            <a:t> </a:t>
          </a:r>
          <a:r>
            <a:rPr lang="ar-SA" sz="2800" b="1" kern="1200" smtClean="0">
              <a:solidFill>
                <a:schemeClr val="tx1"/>
              </a:solidFill>
            </a:rPr>
            <a:t>الاصـابـة</a:t>
          </a:r>
          <a:endParaRPr lang="ar-SA" sz="2800" b="1" kern="1200" dirty="0" smtClean="0">
            <a:solidFill>
              <a:schemeClr val="tx1"/>
            </a:solidFill>
          </a:endParaRPr>
        </a:p>
        <a:p>
          <a:pPr lvl="0" algn="ctr" defTabSz="1244600" rtl="1">
            <a:lnSpc>
              <a:spcPct val="90000"/>
            </a:lnSpc>
            <a:spcBef>
              <a:spcPct val="0"/>
            </a:spcBef>
            <a:spcAft>
              <a:spcPct val="35000"/>
            </a:spcAft>
          </a:pPr>
          <a:r>
            <a:rPr lang="en-US" sz="2800" b="1" kern="1200" dirty="0" smtClean="0">
              <a:solidFill>
                <a:schemeClr val="tx1"/>
              </a:solidFill>
            </a:rPr>
            <a:t>Impairment</a:t>
          </a:r>
          <a:endParaRPr lang="ar-SA" sz="2800" b="1" kern="1200" dirty="0">
            <a:solidFill>
              <a:schemeClr val="tx1"/>
            </a:solidFill>
          </a:endParaRPr>
        </a:p>
      </dsp:txBody>
      <dsp:txXfrm rot="10800000">
        <a:off x="1916635" y="1509"/>
        <a:ext cx="5085962" cy="1128986"/>
      </dsp:txXfrm>
    </dsp:sp>
    <dsp:sp modelId="{87AC480C-262E-4E86-A85F-4AA10DBB47BB}">
      <dsp:nvSpPr>
        <dsp:cNvPr id="0" name=""/>
        <dsp:cNvSpPr/>
      </dsp:nvSpPr>
      <dsp:spPr>
        <a:xfrm>
          <a:off x="1069896" y="1509"/>
          <a:ext cx="1128986" cy="1128986"/>
        </a:xfrm>
        <a:prstGeom prst="ellipse">
          <a:avLst/>
        </a:prstGeom>
        <a:gradFill rotWithShape="0">
          <a:gsLst>
            <a:gs pos="0">
              <a:schemeClr val="accent3">
                <a:tint val="50000"/>
                <a:hueOff val="0"/>
                <a:satOff val="0"/>
                <a:lumOff val="0"/>
                <a:alphaOff val="0"/>
                <a:tint val="43000"/>
                <a:satMod val="165000"/>
              </a:schemeClr>
            </a:gs>
            <a:gs pos="55000">
              <a:schemeClr val="accent3">
                <a:tint val="50000"/>
                <a:hueOff val="0"/>
                <a:satOff val="0"/>
                <a:lumOff val="0"/>
                <a:alphaOff val="0"/>
                <a:tint val="83000"/>
                <a:satMod val="155000"/>
              </a:schemeClr>
            </a:gs>
            <a:gs pos="100000">
              <a:schemeClr val="accent3">
                <a:tint val="5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7111356-EE57-4FAA-94F8-90E787D67B4D}">
      <dsp:nvSpPr>
        <dsp:cNvPr id="0" name=""/>
        <dsp:cNvSpPr/>
      </dsp:nvSpPr>
      <dsp:spPr>
        <a:xfrm rot="10800000">
          <a:off x="1634389" y="1467506"/>
          <a:ext cx="5368208" cy="1128986"/>
        </a:xfrm>
        <a:prstGeom prst="homePlate">
          <a:avLst/>
        </a:prstGeom>
        <a:gradFill rotWithShape="0">
          <a:gsLst>
            <a:gs pos="0">
              <a:schemeClr val="accent3">
                <a:hueOff val="-8269636"/>
                <a:satOff val="13411"/>
                <a:lumOff val="98"/>
                <a:alphaOff val="0"/>
                <a:tint val="43000"/>
                <a:satMod val="165000"/>
              </a:schemeClr>
            </a:gs>
            <a:gs pos="55000">
              <a:schemeClr val="accent3">
                <a:hueOff val="-8269636"/>
                <a:satOff val="13411"/>
                <a:lumOff val="98"/>
                <a:alphaOff val="0"/>
                <a:tint val="83000"/>
                <a:satMod val="155000"/>
              </a:schemeClr>
            </a:gs>
            <a:gs pos="100000">
              <a:schemeClr val="accent3">
                <a:hueOff val="-8269636"/>
                <a:satOff val="13411"/>
                <a:lumOff val="98"/>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7852" tIns="106680" rIns="199136" bIns="106680" numCol="1" spcCol="1270" anchor="ctr" anchorCtr="0">
          <a:noAutofit/>
        </a:bodyPr>
        <a:lstStyle/>
        <a:p>
          <a:pPr lvl="0" algn="ctr" defTabSz="1244600" rtl="1">
            <a:lnSpc>
              <a:spcPct val="90000"/>
            </a:lnSpc>
            <a:spcBef>
              <a:spcPct val="0"/>
            </a:spcBef>
            <a:spcAft>
              <a:spcPct val="35000"/>
            </a:spcAft>
          </a:pPr>
          <a:r>
            <a:rPr lang="ar-SA" sz="2800" kern="1200" dirty="0" smtClean="0"/>
            <a:t> </a:t>
          </a:r>
          <a:r>
            <a:rPr lang="ar-SA" sz="2800" b="1" kern="1200" dirty="0" smtClean="0">
              <a:solidFill>
                <a:schemeClr val="tx1"/>
              </a:solidFill>
            </a:rPr>
            <a:t>العــجــز </a:t>
          </a:r>
        </a:p>
        <a:p>
          <a:pPr lvl="0" algn="ctr" defTabSz="1244600" rtl="1">
            <a:lnSpc>
              <a:spcPct val="90000"/>
            </a:lnSpc>
            <a:spcBef>
              <a:spcPct val="0"/>
            </a:spcBef>
            <a:spcAft>
              <a:spcPct val="35000"/>
            </a:spcAft>
          </a:pPr>
          <a:r>
            <a:rPr lang="en-US" sz="2800" b="1" kern="1200" dirty="0" smtClean="0">
              <a:solidFill>
                <a:schemeClr val="tx1"/>
              </a:solidFill>
            </a:rPr>
            <a:t>Disability</a:t>
          </a:r>
          <a:endParaRPr lang="ar-SA" sz="2800" b="1" kern="1200" dirty="0">
            <a:solidFill>
              <a:schemeClr val="tx1"/>
            </a:solidFill>
          </a:endParaRPr>
        </a:p>
      </dsp:txBody>
      <dsp:txXfrm rot="10800000">
        <a:off x="1916635" y="1467506"/>
        <a:ext cx="5085962" cy="1128986"/>
      </dsp:txXfrm>
    </dsp:sp>
    <dsp:sp modelId="{E217C248-5340-438B-8CA6-A760E1ECD698}">
      <dsp:nvSpPr>
        <dsp:cNvPr id="0" name=""/>
        <dsp:cNvSpPr/>
      </dsp:nvSpPr>
      <dsp:spPr>
        <a:xfrm>
          <a:off x="1069896" y="1467506"/>
          <a:ext cx="1128986" cy="1128986"/>
        </a:xfrm>
        <a:prstGeom prst="ellipse">
          <a:avLst/>
        </a:prstGeom>
        <a:gradFill rotWithShape="0">
          <a:gsLst>
            <a:gs pos="0">
              <a:schemeClr val="accent3">
                <a:tint val="50000"/>
                <a:hueOff val="-8522508"/>
                <a:satOff val="9918"/>
                <a:lumOff val="843"/>
                <a:alphaOff val="0"/>
                <a:tint val="43000"/>
                <a:satMod val="165000"/>
              </a:schemeClr>
            </a:gs>
            <a:gs pos="55000">
              <a:schemeClr val="accent3">
                <a:tint val="50000"/>
                <a:hueOff val="-8522508"/>
                <a:satOff val="9918"/>
                <a:lumOff val="843"/>
                <a:alphaOff val="0"/>
                <a:tint val="83000"/>
                <a:satMod val="155000"/>
              </a:schemeClr>
            </a:gs>
            <a:gs pos="100000">
              <a:schemeClr val="accent3">
                <a:tint val="50000"/>
                <a:hueOff val="-8522508"/>
                <a:satOff val="9918"/>
                <a:lumOff val="843"/>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4DD72D9D-E015-4F0D-8DCA-0BE55934BDE5}">
      <dsp:nvSpPr>
        <dsp:cNvPr id="0" name=""/>
        <dsp:cNvSpPr/>
      </dsp:nvSpPr>
      <dsp:spPr>
        <a:xfrm rot="10800000">
          <a:off x="1634389" y="2933504"/>
          <a:ext cx="5368208" cy="1128986"/>
        </a:xfrm>
        <a:prstGeom prst="homePlate">
          <a:avLst/>
        </a:prstGeom>
        <a:gradFill rotWithShape="0">
          <a:gsLst>
            <a:gs pos="0">
              <a:schemeClr val="accent3">
                <a:hueOff val="-16539272"/>
                <a:satOff val="26822"/>
                <a:lumOff val="197"/>
                <a:alphaOff val="0"/>
                <a:tint val="43000"/>
                <a:satMod val="165000"/>
              </a:schemeClr>
            </a:gs>
            <a:gs pos="55000">
              <a:schemeClr val="accent3">
                <a:hueOff val="-16539272"/>
                <a:satOff val="26822"/>
                <a:lumOff val="197"/>
                <a:alphaOff val="0"/>
                <a:tint val="83000"/>
                <a:satMod val="155000"/>
              </a:schemeClr>
            </a:gs>
            <a:gs pos="100000">
              <a:schemeClr val="accent3">
                <a:hueOff val="-16539272"/>
                <a:satOff val="26822"/>
                <a:lumOff val="197"/>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7852" tIns="106680" rIns="199136" bIns="106680" numCol="1" spcCol="1270" anchor="ctr" anchorCtr="0">
          <a:noAutofit/>
        </a:bodyPr>
        <a:lstStyle/>
        <a:p>
          <a:pPr lvl="0" algn="ctr" defTabSz="1244600" rtl="1">
            <a:lnSpc>
              <a:spcPct val="90000"/>
            </a:lnSpc>
            <a:spcBef>
              <a:spcPct val="0"/>
            </a:spcBef>
            <a:spcAft>
              <a:spcPct val="35000"/>
            </a:spcAft>
          </a:pPr>
          <a:r>
            <a:rPr lang="ar-SA" sz="2800" b="1" kern="1200" dirty="0" smtClean="0">
              <a:solidFill>
                <a:schemeClr val="tx1"/>
              </a:solidFill>
            </a:rPr>
            <a:t>الإعــاقــة                  </a:t>
          </a:r>
          <a:r>
            <a:rPr lang="en-US" sz="2800" b="1" kern="1200" dirty="0" smtClean="0">
              <a:solidFill>
                <a:schemeClr val="tx1"/>
              </a:solidFill>
            </a:rPr>
            <a:t>Handicap</a:t>
          </a:r>
          <a:endParaRPr lang="ar-SA" sz="2800" b="1" kern="1200" dirty="0">
            <a:solidFill>
              <a:schemeClr val="tx1"/>
            </a:solidFill>
          </a:endParaRPr>
        </a:p>
      </dsp:txBody>
      <dsp:txXfrm rot="10800000">
        <a:off x="1916635" y="2933504"/>
        <a:ext cx="5085962" cy="1128986"/>
      </dsp:txXfrm>
    </dsp:sp>
    <dsp:sp modelId="{24F57FFA-2FB6-4739-B1B7-7A3ACC65BB52}">
      <dsp:nvSpPr>
        <dsp:cNvPr id="0" name=""/>
        <dsp:cNvSpPr/>
      </dsp:nvSpPr>
      <dsp:spPr>
        <a:xfrm>
          <a:off x="1069896" y="2933504"/>
          <a:ext cx="1128986" cy="1128986"/>
        </a:xfrm>
        <a:prstGeom prst="ellipse">
          <a:avLst/>
        </a:prstGeom>
        <a:gradFill rotWithShape="0">
          <a:gsLst>
            <a:gs pos="0">
              <a:schemeClr val="accent3">
                <a:tint val="50000"/>
                <a:hueOff val="-17045015"/>
                <a:satOff val="19837"/>
                <a:lumOff val="1687"/>
                <a:alphaOff val="0"/>
                <a:tint val="43000"/>
                <a:satMod val="165000"/>
              </a:schemeClr>
            </a:gs>
            <a:gs pos="55000">
              <a:schemeClr val="accent3">
                <a:tint val="50000"/>
                <a:hueOff val="-17045015"/>
                <a:satOff val="19837"/>
                <a:lumOff val="1687"/>
                <a:alphaOff val="0"/>
                <a:tint val="83000"/>
                <a:satMod val="155000"/>
              </a:schemeClr>
            </a:gs>
            <a:gs pos="100000">
              <a:schemeClr val="accent3">
                <a:tint val="50000"/>
                <a:hueOff val="-17045015"/>
                <a:satOff val="19837"/>
                <a:lumOff val="1687"/>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23648-1468-4E85-A0CD-3804AD04551D}">
      <dsp:nvSpPr>
        <dsp:cNvPr id="0" name=""/>
        <dsp:cNvSpPr/>
      </dsp:nvSpPr>
      <dsp:spPr>
        <a:xfrm>
          <a:off x="144016" y="1497347"/>
          <a:ext cx="4289409" cy="948861"/>
        </a:xfrm>
        <a:prstGeom prst="roundRect">
          <a:avLst>
            <a:gd name="adj" fmla="val 10000"/>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b="1" kern="1200" dirty="0" smtClean="0">
              <a:solidFill>
                <a:schemeClr val="tx1"/>
              </a:solidFill>
            </a:rPr>
            <a:t>الوقاية من المستوى الثاني</a:t>
          </a:r>
          <a:endParaRPr lang="ar-SA" sz="3200" b="1" kern="1200" dirty="0">
            <a:solidFill>
              <a:schemeClr val="tx1"/>
            </a:solidFill>
          </a:endParaRPr>
        </a:p>
      </dsp:txBody>
      <dsp:txXfrm>
        <a:off x="171807" y="1525138"/>
        <a:ext cx="4233827" cy="893279"/>
      </dsp:txXfrm>
    </dsp:sp>
    <dsp:sp modelId="{A9996AED-2757-4DB0-8828-ED4DF6C0A8A4}">
      <dsp:nvSpPr>
        <dsp:cNvPr id="0" name=""/>
        <dsp:cNvSpPr/>
      </dsp:nvSpPr>
      <dsp:spPr>
        <a:xfrm>
          <a:off x="4886078" y="1387496"/>
          <a:ext cx="3682873" cy="1045956"/>
        </a:xfrm>
        <a:prstGeom prst="roundRect">
          <a:avLst>
            <a:gd name="adj" fmla="val 10000"/>
          </a:avLst>
        </a:prstGeom>
        <a:gradFill rotWithShape="0">
          <a:gsLst>
            <a:gs pos="0">
              <a:schemeClr val="accent2">
                <a:hueOff val="6751989"/>
                <a:satOff val="2501"/>
                <a:lumOff val="7646"/>
                <a:alphaOff val="0"/>
                <a:tint val="43000"/>
                <a:satMod val="165000"/>
              </a:schemeClr>
            </a:gs>
            <a:gs pos="55000">
              <a:schemeClr val="accent2">
                <a:hueOff val="6751989"/>
                <a:satOff val="2501"/>
                <a:lumOff val="7646"/>
                <a:alphaOff val="0"/>
                <a:tint val="83000"/>
                <a:satMod val="155000"/>
              </a:schemeClr>
            </a:gs>
            <a:gs pos="100000">
              <a:schemeClr val="accent2">
                <a:hueOff val="6751989"/>
                <a:satOff val="2501"/>
                <a:lumOff val="7646"/>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b="1" kern="1200" dirty="0" smtClean="0">
              <a:solidFill>
                <a:schemeClr val="tx1"/>
              </a:solidFill>
            </a:rPr>
            <a:t>الوقاية من المستوى الأول</a:t>
          </a:r>
          <a:endParaRPr lang="ar-SA" sz="3200" b="1" kern="1200" dirty="0">
            <a:solidFill>
              <a:schemeClr val="tx1"/>
            </a:solidFill>
          </a:endParaRPr>
        </a:p>
      </dsp:txBody>
      <dsp:txXfrm>
        <a:off x="4916713" y="1418131"/>
        <a:ext cx="3621603" cy="984686"/>
      </dsp:txXfrm>
    </dsp:sp>
    <dsp:sp modelId="{CA6B2760-E94C-4C17-BC25-DF013FC6BB97}">
      <dsp:nvSpPr>
        <dsp:cNvPr id="0" name=""/>
        <dsp:cNvSpPr/>
      </dsp:nvSpPr>
      <dsp:spPr>
        <a:xfrm rot="8799143">
          <a:off x="5408039" y="2608700"/>
          <a:ext cx="392973" cy="81553"/>
        </a:xfrm>
        <a:prstGeom prst="rightArrow">
          <a:avLst>
            <a:gd name="adj1" fmla="val 66700"/>
            <a:gd name="adj2" fmla="val 50000"/>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7D9CA12-0154-4DAC-927D-5FAF8E3AFB58}">
      <dsp:nvSpPr>
        <dsp:cNvPr id="0" name=""/>
        <dsp:cNvSpPr/>
      </dsp:nvSpPr>
      <dsp:spPr>
        <a:xfrm>
          <a:off x="2592287" y="2865501"/>
          <a:ext cx="4010076" cy="893563"/>
        </a:xfrm>
        <a:prstGeom prst="roundRect">
          <a:avLst>
            <a:gd name="adj" fmla="val 1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b="1" kern="1200" dirty="0" smtClean="0"/>
            <a:t>الوقاية من المستوى الثالث</a:t>
          </a:r>
          <a:endParaRPr lang="ar-SA" sz="3200" b="1" kern="1200" dirty="0"/>
        </a:p>
      </dsp:txBody>
      <dsp:txXfrm>
        <a:off x="2618459" y="2891673"/>
        <a:ext cx="3957732" cy="8412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CCD58-3CE1-4617-9D2D-CA67700D6547}">
      <dsp:nvSpPr>
        <dsp:cNvPr id="0" name=""/>
        <dsp:cNvSpPr/>
      </dsp:nvSpPr>
      <dsp:spPr>
        <a:xfrm rot="5400000">
          <a:off x="-612347" y="1872573"/>
          <a:ext cx="2694989" cy="325250"/>
        </a:xfrm>
        <a:prstGeom prst="rect">
          <a:avLst/>
        </a:prstGeom>
        <a:gradFill rotWithShape="0">
          <a:gsLst>
            <a:gs pos="0">
              <a:schemeClr val="accent3">
                <a:hueOff val="0"/>
                <a:satOff val="0"/>
                <a:lumOff val="0"/>
                <a:alphaOff val="0"/>
                <a:tint val="43000"/>
                <a:satMod val="165000"/>
              </a:schemeClr>
            </a:gs>
            <a:gs pos="55000">
              <a:schemeClr val="accent3">
                <a:hueOff val="0"/>
                <a:satOff val="0"/>
                <a:lumOff val="0"/>
                <a:alphaOff val="0"/>
                <a:tint val="83000"/>
                <a:satMod val="155000"/>
              </a:schemeClr>
            </a:gs>
            <a:gs pos="100000">
              <a:schemeClr val="accent3">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E9F40B9-0476-4DCF-AB29-CBAFF0E6408C}">
      <dsp:nvSpPr>
        <dsp:cNvPr id="0" name=""/>
        <dsp:cNvSpPr/>
      </dsp:nvSpPr>
      <dsp:spPr>
        <a:xfrm>
          <a:off x="4651" y="148255"/>
          <a:ext cx="3613897" cy="2168338"/>
        </a:xfrm>
        <a:prstGeom prst="roundRect">
          <a:avLst>
            <a:gd name="adj" fmla="val 10000"/>
          </a:avLst>
        </a:prstGeom>
        <a:gradFill rotWithShape="0">
          <a:gsLst>
            <a:gs pos="0">
              <a:schemeClr val="accent3">
                <a:hueOff val="0"/>
                <a:satOff val="0"/>
                <a:lumOff val="0"/>
                <a:alphaOff val="0"/>
                <a:tint val="43000"/>
                <a:satMod val="165000"/>
              </a:schemeClr>
            </a:gs>
            <a:gs pos="55000">
              <a:schemeClr val="accent3">
                <a:hueOff val="0"/>
                <a:satOff val="0"/>
                <a:lumOff val="0"/>
                <a:alphaOff val="0"/>
                <a:tint val="83000"/>
                <a:satMod val="155000"/>
              </a:schemeClr>
            </a:gs>
            <a:gs pos="100000">
              <a:schemeClr val="accent3">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ar-SA" sz="3900" b="1" kern="1200" dirty="0" smtClean="0"/>
            <a:t>(</a:t>
          </a:r>
          <a:r>
            <a:rPr lang="ar-SA" sz="3900" b="1" kern="1200" dirty="0" err="1" smtClean="0"/>
            <a:t>وارنوك</a:t>
          </a:r>
          <a:r>
            <a:rPr lang="ar-SA" sz="3900" b="1" kern="1200" dirty="0" smtClean="0"/>
            <a:t>) بريطانيا</a:t>
          </a:r>
        </a:p>
        <a:p>
          <a:pPr lvl="0" algn="ctr" defTabSz="1733550" rtl="1">
            <a:lnSpc>
              <a:spcPct val="90000"/>
            </a:lnSpc>
            <a:spcBef>
              <a:spcPct val="0"/>
            </a:spcBef>
            <a:spcAft>
              <a:spcPct val="35000"/>
            </a:spcAft>
          </a:pPr>
          <a:r>
            <a:rPr lang="ar-SA" sz="3900" b="1" kern="1200" dirty="0" smtClean="0"/>
            <a:t>1 من 5-6 تلاميذ</a:t>
          </a:r>
          <a:endParaRPr lang="ar-SA" sz="3900" b="1" kern="1200" dirty="0"/>
        </a:p>
      </dsp:txBody>
      <dsp:txXfrm>
        <a:off x="68159" y="211763"/>
        <a:ext cx="3486881" cy="2041322"/>
      </dsp:txXfrm>
    </dsp:sp>
    <dsp:sp modelId="{7783881D-7706-41F8-94AB-1196B269D20D}">
      <dsp:nvSpPr>
        <dsp:cNvPr id="0" name=""/>
        <dsp:cNvSpPr/>
      </dsp:nvSpPr>
      <dsp:spPr>
        <a:xfrm>
          <a:off x="742864" y="3227784"/>
          <a:ext cx="4791050" cy="325250"/>
        </a:xfrm>
        <a:prstGeom prst="rect">
          <a:avLst/>
        </a:prstGeom>
        <a:gradFill rotWithShape="0">
          <a:gsLst>
            <a:gs pos="0">
              <a:schemeClr val="accent3">
                <a:hueOff val="-8269636"/>
                <a:satOff val="13411"/>
                <a:lumOff val="98"/>
                <a:alphaOff val="0"/>
                <a:tint val="43000"/>
                <a:satMod val="165000"/>
              </a:schemeClr>
            </a:gs>
            <a:gs pos="55000">
              <a:schemeClr val="accent3">
                <a:hueOff val="-8269636"/>
                <a:satOff val="13411"/>
                <a:lumOff val="98"/>
                <a:alphaOff val="0"/>
                <a:tint val="83000"/>
                <a:satMod val="155000"/>
              </a:schemeClr>
            </a:gs>
            <a:gs pos="100000">
              <a:schemeClr val="accent3">
                <a:hueOff val="-8269636"/>
                <a:satOff val="13411"/>
                <a:lumOff val="98"/>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96A5DB4-6F11-40BB-BEEB-9A39B0E6B222}">
      <dsp:nvSpPr>
        <dsp:cNvPr id="0" name=""/>
        <dsp:cNvSpPr/>
      </dsp:nvSpPr>
      <dsp:spPr>
        <a:xfrm>
          <a:off x="4651" y="2858678"/>
          <a:ext cx="3613897" cy="2168338"/>
        </a:xfrm>
        <a:prstGeom prst="roundRect">
          <a:avLst>
            <a:gd name="adj" fmla="val 10000"/>
          </a:avLst>
        </a:prstGeom>
        <a:gradFill rotWithShape="0">
          <a:gsLst>
            <a:gs pos="0">
              <a:schemeClr val="accent3">
                <a:hueOff val="-5513091"/>
                <a:satOff val="8941"/>
                <a:lumOff val="66"/>
                <a:alphaOff val="0"/>
                <a:tint val="43000"/>
                <a:satMod val="165000"/>
              </a:schemeClr>
            </a:gs>
            <a:gs pos="55000">
              <a:schemeClr val="accent3">
                <a:hueOff val="-5513091"/>
                <a:satOff val="8941"/>
                <a:lumOff val="66"/>
                <a:alphaOff val="0"/>
                <a:tint val="83000"/>
                <a:satMod val="155000"/>
              </a:schemeClr>
            </a:gs>
            <a:gs pos="100000">
              <a:schemeClr val="accent3">
                <a:hueOff val="-5513091"/>
                <a:satOff val="8941"/>
                <a:lumOff val="66"/>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ar-SA" sz="3900" b="1" kern="1200" dirty="0" smtClean="0"/>
            <a:t>بعض</a:t>
          </a:r>
          <a:r>
            <a:rPr lang="ar-SA" sz="3900" b="1" kern="1200" baseline="0" dirty="0" smtClean="0"/>
            <a:t> الدول</a:t>
          </a:r>
        </a:p>
        <a:p>
          <a:pPr lvl="0" algn="ctr" defTabSz="1733550" rtl="1">
            <a:lnSpc>
              <a:spcPct val="90000"/>
            </a:lnSpc>
            <a:spcBef>
              <a:spcPct val="0"/>
            </a:spcBef>
            <a:spcAft>
              <a:spcPct val="35000"/>
            </a:spcAft>
          </a:pPr>
          <a:r>
            <a:rPr lang="ar-SA" sz="3900" b="1" kern="1200" baseline="0" dirty="0" smtClean="0"/>
            <a:t>20-25%</a:t>
          </a:r>
          <a:endParaRPr lang="ar-SA" sz="3900" b="1" kern="1200" dirty="0"/>
        </a:p>
      </dsp:txBody>
      <dsp:txXfrm>
        <a:off x="68159" y="2922186"/>
        <a:ext cx="3486881" cy="2041322"/>
      </dsp:txXfrm>
    </dsp:sp>
    <dsp:sp modelId="{D2562E7B-2B9F-4B05-AE7D-8B5E7E87C15A}">
      <dsp:nvSpPr>
        <dsp:cNvPr id="0" name=""/>
        <dsp:cNvSpPr/>
      </dsp:nvSpPr>
      <dsp:spPr>
        <a:xfrm rot="16200000">
          <a:off x="4194136" y="1872573"/>
          <a:ext cx="2694989" cy="325250"/>
        </a:xfrm>
        <a:prstGeom prst="rect">
          <a:avLst/>
        </a:prstGeom>
        <a:gradFill rotWithShape="0">
          <a:gsLst>
            <a:gs pos="0">
              <a:schemeClr val="accent3">
                <a:hueOff val="-16539272"/>
                <a:satOff val="26822"/>
                <a:lumOff val="197"/>
                <a:alphaOff val="0"/>
                <a:tint val="43000"/>
                <a:satMod val="165000"/>
              </a:schemeClr>
            </a:gs>
            <a:gs pos="55000">
              <a:schemeClr val="accent3">
                <a:hueOff val="-16539272"/>
                <a:satOff val="26822"/>
                <a:lumOff val="197"/>
                <a:alphaOff val="0"/>
                <a:tint val="83000"/>
                <a:satMod val="155000"/>
              </a:schemeClr>
            </a:gs>
            <a:gs pos="100000">
              <a:schemeClr val="accent3">
                <a:hueOff val="-16539272"/>
                <a:satOff val="26822"/>
                <a:lumOff val="197"/>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AD63ACB-7659-46EC-B0CA-3CC3153431B0}">
      <dsp:nvSpPr>
        <dsp:cNvPr id="0" name=""/>
        <dsp:cNvSpPr/>
      </dsp:nvSpPr>
      <dsp:spPr>
        <a:xfrm>
          <a:off x="4811135" y="2858678"/>
          <a:ext cx="3613897" cy="2168338"/>
        </a:xfrm>
        <a:prstGeom prst="roundRect">
          <a:avLst>
            <a:gd name="adj" fmla="val 10000"/>
          </a:avLst>
        </a:prstGeom>
        <a:gradFill rotWithShape="0">
          <a:gsLst>
            <a:gs pos="0">
              <a:schemeClr val="accent3">
                <a:hueOff val="-11026182"/>
                <a:satOff val="17881"/>
                <a:lumOff val="131"/>
                <a:alphaOff val="0"/>
                <a:tint val="43000"/>
                <a:satMod val="165000"/>
              </a:schemeClr>
            </a:gs>
            <a:gs pos="55000">
              <a:schemeClr val="accent3">
                <a:hueOff val="-11026182"/>
                <a:satOff val="17881"/>
                <a:lumOff val="131"/>
                <a:alphaOff val="0"/>
                <a:tint val="83000"/>
                <a:satMod val="155000"/>
              </a:schemeClr>
            </a:gs>
            <a:gs pos="100000">
              <a:schemeClr val="accent3">
                <a:hueOff val="-11026182"/>
                <a:satOff val="17881"/>
                <a:lumOff val="131"/>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ar-SA" sz="3900" b="1" kern="1200" dirty="0" smtClean="0"/>
            <a:t>اليونسكو</a:t>
          </a:r>
        </a:p>
        <a:p>
          <a:pPr lvl="0" algn="ctr" defTabSz="1733550" rtl="1">
            <a:lnSpc>
              <a:spcPct val="90000"/>
            </a:lnSpc>
            <a:spcBef>
              <a:spcPct val="0"/>
            </a:spcBef>
            <a:spcAft>
              <a:spcPct val="35000"/>
            </a:spcAft>
          </a:pPr>
          <a:r>
            <a:rPr lang="ar-SA" sz="3900" b="1" kern="1200" dirty="0" smtClean="0"/>
            <a:t>10-15%</a:t>
          </a:r>
          <a:endParaRPr lang="ar-SA" sz="3900" b="1" kern="1200" dirty="0"/>
        </a:p>
      </dsp:txBody>
      <dsp:txXfrm>
        <a:off x="4874643" y="2922186"/>
        <a:ext cx="3486881" cy="2041322"/>
      </dsp:txXfrm>
    </dsp:sp>
    <dsp:sp modelId="{9BDB4959-639A-412A-83A4-736996EA47EA}">
      <dsp:nvSpPr>
        <dsp:cNvPr id="0" name=""/>
        <dsp:cNvSpPr/>
      </dsp:nvSpPr>
      <dsp:spPr>
        <a:xfrm>
          <a:off x="4811135" y="148255"/>
          <a:ext cx="3613897" cy="2168338"/>
        </a:xfrm>
        <a:prstGeom prst="roundRect">
          <a:avLst>
            <a:gd name="adj" fmla="val 10000"/>
          </a:avLst>
        </a:prstGeom>
        <a:gradFill rotWithShape="0">
          <a:gsLst>
            <a:gs pos="0">
              <a:schemeClr val="accent3">
                <a:hueOff val="-16539272"/>
                <a:satOff val="26822"/>
                <a:lumOff val="197"/>
                <a:alphaOff val="0"/>
                <a:tint val="43000"/>
                <a:satMod val="165000"/>
              </a:schemeClr>
            </a:gs>
            <a:gs pos="55000">
              <a:schemeClr val="accent3">
                <a:hueOff val="-16539272"/>
                <a:satOff val="26822"/>
                <a:lumOff val="197"/>
                <a:alphaOff val="0"/>
                <a:tint val="83000"/>
                <a:satMod val="155000"/>
              </a:schemeClr>
            </a:gs>
            <a:gs pos="100000">
              <a:schemeClr val="accent3">
                <a:hueOff val="-16539272"/>
                <a:satOff val="26822"/>
                <a:lumOff val="197"/>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ar-SA" sz="3900" b="1" kern="1200" dirty="0" err="1" smtClean="0"/>
            <a:t>اليونسيف</a:t>
          </a:r>
          <a:r>
            <a:rPr lang="ar-SA" sz="3900" b="1" kern="1200" dirty="0" smtClean="0"/>
            <a:t> + منظمة الصحة العالمية</a:t>
          </a:r>
        </a:p>
        <a:p>
          <a:pPr lvl="0" algn="ctr" defTabSz="1733550" rtl="1">
            <a:lnSpc>
              <a:spcPct val="90000"/>
            </a:lnSpc>
            <a:spcBef>
              <a:spcPct val="0"/>
            </a:spcBef>
            <a:spcAft>
              <a:spcPct val="35000"/>
            </a:spcAft>
          </a:pPr>
          <a:r>
            <a:rPr lang="ar-SA" sz="3900" b="1" kern="1200" dirty="0" smtClean="0"/>
            <a:t>10%</a:t>
          </a:r>
          <a:endParaRPr lang="ar-SA" sz="3900" b="1" kern="1200" dirty="0"/>
        </a:p>
      </dsp:txBody>
      <dsp:txXfrm>
        <a:off x="4874643" y="211763"/>
        <a:ext cx="3486881" cy="20413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FF825-2DF8-492E-92D2-CB47ACB49EF1}">
      <dsp:nvSpPr>
        <dsp:cNvPr id="0" name=""/>
        <dsp:cNvSpPr/>
      </dsp:nvSpPr>
      <dsp:spPr>
        <a:xfrm>
          <a:off x="3461917" y="2331426"/>
          <a:ext cx="1791600" cy="1791600"/>
        </a:xfrm>
        <a:prstGeom prst="ellipse">
          <a:avLst/>
        </a:prstGeom>
        <a:solidFill>
          <a:schemeClr val="accent2">
            <a:hueOff val="0"/>
            <a:satOff val="0"/>
            <a:lumOff val="0"/>
            <a:alphaOff val="0"/>
          </a:schemeClr>
        </a:solidFill>
        <a:ln>
          <a:noFill/>
        </a:ln>
        <a:effectLst>
          <a:outerShdw blurRad="51500" dist="254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rtl="1">
            <a:lnSpc>
              <a:spcPct val="90000"/>
            </a:lnSpc>
            <a:spcBef>
              <a:spcPct val="0"/>
            </a:spcBef>
            <a:spcAft>
              <a:spcPct val="35000"/>
            </a:spcAft>
          </a:pPr>
          <a:r>
            <a:rPr lang="ar-SA" sz="4200" kern="1200" dirty="0" smtClean="0"/>
            <a:t>فئات الإعاقة</a:t>
          </a:r>
          <a:endParaRPr lang="ar-SA" sz="4200" kern="1200" dirty="0"/>
        </a:p>
      </dsp:txBody>
      <dsp:txXfrm>
        <a:off x="3724291" y="2593800"/>
        <a:ext cx="1266852" cy="1266852"/>
      </dsp:txXfrm>
    </dsp:sp>
    <dsp:sp modelId="{27640752-750E-4FAA-AF00-243F17B291BB}">
      <dsp:nvSpPr>
        <dsp:cNvPr id="0" name=""/>
        <dsp:cNvSpPr/>
      </dsp:nvSpPr>
      <dsp:spPr>
        <a:xfrm rot="16200000">
          <a:off x="4168278" y="1680144"/>
          <a:ext cx="378878" cy="609144"/>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ar-SA" sz="2500" kern="1200"/>
        </a:p>
      </dsp:txBody>
      <dsp:txXfrm>
        <a:off x="4225110" y="1858805"/>
        <a:ext cx="265215" cy="365486"/>
      </dsp:txXfrm>
    </dsp:sp>
    <dsp:sp modelId="{F76D1B15-5025-49E1-816C-B0537B3C1105}">
      <dsp:nvSpPr>
        <dsp:cNvPr id="0" name=""/>
        <dsp:cNvSpPr/>
      </dsp:nvSpPr>
      <dsp:spPr>
        <a:xfrm>
          <a:off x="3551497" y="4120"/>
          <a:ext cx="1612440" cy="1612440"/>
        </a:xfrm>
        <a:prstGeom prst="ellipse">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ar-SA" sz="2500" b="1" kern="1200" dirty="0" smtClean="0">
              <a:solidFill>
                <a:schemeClr val="tx1"/>
              </a:solidFill>
            </a:rPr>
            <a:t>الإعاقة العقلية</a:t>
          </a:r>
          <a:endParaRPr lang="ar-SA" sz="2500" b="1" kern="1200" dirty="0">
            <a:solidFill>
              <a:schemeClr val="tx1"/>
            </a:solidFill>
          </a:endParaRPr>
        </a:p>
      </dsp:txBody>
      <dsp:txXfrm>
        <a:off x="3787633" y="240256"/>
        <a:ext cx="1140168" cy="1140168"/>
      </dsp:txXfrm>
    </dsp:sp>
    <dsp:sp modelId="{DD1C3D13-6623-4D20-A89B-1DEE44D45ED4}">
      <dsp:nvSpPr>
        <dsp:cNvPr id="0" name=""/>
        <dsp:cNvSpPr/>
      </dsp:nvSpPr>
      <dsp:spPr>
        <a:xfrm rot="18706803">
          <a:off x="5001366" y="1963526"/>
          <a:ext cx="426619" cy="609144"/>
        </a:xfrm>
        <a:prstGeom prst="rightArrow">
          <a:avLst>
            <a:gd name="adj1" fmla="val 60000"/>
            <a:gd name="adj2" fmla="val 50000"/>
          </a:avLst>
        </a:prstGeom>
        <a:solidFill>
          <a:schemeClr val="accent3">
            <a:hueOff val="-2756545"/>
            <a:satOff val="4470"/>
            <a:lumOff val="3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ar-SA" sz="2500" kern="1200"/>
        </a:p>
      </dsp:txBody>
      <dsp:txXfrm>
        <a:off x="5022722" y="2133075"/>
        <a:ext cx="298633" cy="365486"/>
      </dsp:txXfrm>
    </dsp:sp>
    <dsp:sp modelId="{D0C15168-0EBC-4318-B602-BE5405E3705E}">
      <dsp:nvSpPr>
        <dsp:cNvPr id="0" name=""/>
        <dsp:cNvSpPr/>
      </dsp:nvSpPr>
      <dsp:spPr>
        <a:xfrm>
          <a:off x="5221819" y="551544"/>
          <a:ext cx="1612440" cy="1612440"/>
        </a:xfrm>
        <a:prstGeom prst="ellipse">
          <a:avLst/>
        </a:prstGeom>
        <a:solidFill>
          <a:schemeClr val="accent3">
            <a:hueOff val="-2756545"/>
            <a:satOff val="4470"/>
            <a:lumOff val="33"/>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ar-SA" sz="2500" b="1" kern="1200" dirty="0" smtClean="0">
              <a:solidFill>
                <a:schemeClr val="tx1"/>
              </a:solidFill>
            </a:rPr>
            <a:t>الإعاقة السمعية</a:t>
          </a:r>
          <a:endParaRPr lang="ar-SA" sz="2500" b="1" kern="1200" dirty="0">
            <a:solidFill>
              <a:schemeClr val="tx1"/>
            </a:solidFill>
          </a:endParaRPr>
        </a:p>
      </dsp:txBody>
      <dsp:txXfrm>
        <a:off x="5457955" y="787680"/>
        <a:ext cx="1140168" cy="1140168"/>
      </dsp:txXfrm>
    </dsp:sp>
    <dsp:sp modelId="{952CBD79-224C-4DEA-B91C-3810AC9E2D65}">
      <dsp:nvSpPr>
        <dsp:cNvPr id="0" name=""/>
        <dsp:cNvSpPr/>
      </dsp:nvSpPr>
      <dsp:spPr>
        <a:xfrm rot="21214671">
          <a:off x="5431962" y="2776431"/>
          <a:ext cx="449650" cy="609144"/>
        </a:xfrm>
        <a:prstGeom prst="rightArrow">
          <a:avLst>
            <a:gd name="adj1" fmla="val 60000"/>
            <a:gd name="adj2" fmla="val 50000"/>
          </a:avLst>
        </a:prstGeom>
        <a:solidFill>
          <a:schemeClr val="accent3">
            <a:hueOff val="-5513091"/>
            <a:satOff val="8941"/>
            <a:lumOff val="6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ar-SA" sz="2500" kern="1200"/>
        </a:p>
      </dsp:txBody>
      <dsp:txXfrm>
        <a:off x="5432385" y="2905804"/>
        <a:ext cx="314755" cy="365486"/>
      </dsp:txXfrm>
    </dsp:sp>
    <dsp:sp modelId="{2F79C98C-0822-4E4A-BF5A-6EB74AEC68AC}">
      <dsp:nvSpPr>
        <dsp:cNvPr id="0" name=""/>
        <dsp:cNvSpPr/>
      </dsp:nvSpPr>
      <dsp:spPr>
        <a:xfrm>
          <a:off x="6085911" y="2135734"/>
          <a:ext cx="1612440" cy="1612440"/>
        </a:xfrm>
        <a:prstGeom prst="ellipse">
          <a:avLst/>
        </a:prstGeom>
        <a:solidFill>
          <a:schemeClr val="accent3">
            <a:hueOff val="-5513091"/>
            <a:satOff val="8941"/>
            <a:lumOff val="66"/>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ar-SA" sz="2500" b="1" kern="1200" dirty="0" smtClean="0">
              <a:solidFill>
                <a:schemeClr val="tx1"/>
              </a:solidFill>
            </a:rPr>
            <a:t>الإعاقة</a:t>
          </a:r>
          <a:r>
            <a:rPr lang="ar-SA" sz="2500" b="1" kern="1200" baseline="0" dirty="0" smtClean="0">
              <a:solidFill>
                <a:schemeClr val="tx1"/>
              </a:solidFill>
            </a:rPr>
            <a:t> البصرية</a:t>
          </a:r>
          <a:endParaRPr lang="ar-SA" sz="2500" b="1" kern="1200" dirty="0">
            <a:solidFill>
              <a:schemeClr val="tx1"/>
            </a:solidFill>
          </a:endParaRPr>
        </a:p>
      </dsp:txBody>
      <dsp:txXfrm>
        <a:off x="6322047" y="2371870"/>
        <a:ext cx="1140168" cy="1140168"/>
      </dsp:txXfrm>
    </dsp:sp>
    <dsp:sp modelId="{D927D0EF-3103-4DDC-A784-826AE8A3F346}">
      <dsp:nvSpPr>
        <dsp:cNvPr id="0" name=""/>
        <dsp:cNvSpPr/>
      </dsp:nvSpPr>
      <dsp:spPr>
        <a:xfrm rot="2099597">
          <a:off x="5182677" y="3627875"/>
          <a:ext cx="364903" cy="609144"/>
        </a:xfrm>
        <a:prstGeom prst="rightArrow">
          <a:avLst>
            <a:gd name="adj1" fmla="val 60000"/>
            <a:gd name="adj2" fmla="val 50000"/>
          </a:avLst>
        </a:prstGeom>
        <a:solidFill>
          <a:schemeClr val="accent3">
            <a:hueOff val="-8269636"/>
            <a:satOff val="13411"/>
            <a:lumOff val="9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ar-SA" sz="2500" kern="1200"/>
        </a:p>
      </dsp:txBody>
      <dsp:txXfrm>
        <a:off x="5192572" y="3718314"/>
        <a:ext cx="255432" cy="365486"/>
      </dsp:txXfrm>
    </dsp:sp>
    <dsp:sp modelId="{065E9C51-EABD-477D-B92A-C8FBED4E1C4F}">
      <dsp:nvSpPr>
        <dsp:cNvPr id="0" name=""/>
        <dsp:cNvSpPr/>
      </dsp:nvSpPr>
      <dsp:spPr>
        <a:xfrm>
          <a:off x="5509855" y="3791920"/>
          <a:ext cx="1612440" cy="1612440"/>
        </a:xfrm>
        <a:prstGeom prst="ellipse">
          <a:avLst/>
        </a:prstGeom>
        <a:solidFill>
          <a:schemeClr val="accent3">
            <a:hueOff val="-8269636"/>
            <a:satOff val="13411"/>
            <a:lumOff val="98"/>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ar-SA" sz="2500" b="1" kern="1200" dirty="0" smtClean="0">
              <a:solidFill>
                <a:schemeClr val="tx1"/>
              </a:solidFill>
            </a:rPr>
            <a:t>صعوبات التعلم</a:t>
          </a:r>
          <a:endParaRPr lang="ar-SA" sz="2500" b="1" kern="1200" dirty="0">
            <a:solidFill>
              <a:schemeClr val="tx1"/>
            </a:solidFill>
          </a:endParaRPr>
        </a:p>
      </dsp:txBody>
      <dsp:txXfrm>
        <a:off x="5745991" y="4028056"/>
        <a:ext cx="1140168" cy="1140168"/>
      </dsp:txXfrm>
    </dsp:sp>
    <dsp:sp modelId="{D13C4170-D3DA-4F20-A8C6-BAB84C71E562}">
      <dsp:nvSpPr>
        <dsp:cNvPr id="0" name=""/>
        <dsp:cNvSpPr/>
      </dsp:nvSpPr>
      <dsp:spPr>
        <a:xfrm rot="4816077">
          <a:off x="4415533" y="4050067"/>
          <a:ext cx="271091" cy="609144"/>
        </a:xfrm>
        <a:prstGeom prst="rightArrow">
          <a:avLst>
            <a:gd name="adj1" fmla="val 60000"/>
            <a:gd name="adj2" fmla="val 50000"/>
          </a:avLst>
        </a:prstGeom>
        <a:solidFill>
          <a:schemeClr val="accent3">
            <a:hueOff val="-11026182"/>
            <a:satOff val="17881"/>
            <a:lumOff val="13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ar-SA" sz="2500" kern="1200"/>
        </a:p>
      </dsp:txBody>
      <dsp:txXfrm>
        <a:off x="4449323" y="4131818"/>
        <a:ext cx="189764" cy="365486"/>
      </dsp:txXfrm>
    </dsp:sp>
    <dsp:sp modelId="{DA49FE0E-DC99-4CA7-962E-30D5D827B0C5}">
      <dsp:nvSpPr>
        <dsp:cNvPr id="0" name=""/>
        <dsp:cNvSpPr/>
      </dsp:nvSpPr>
      <dsp:spPr>
        <a:xfrm>
          <a:off x="3925671" y="4602665"/>
          <a:ext cx="1612440" cy="1612440"/>
        </a:xfrm>
        <a:prstGeom prst="ellipse">
          <a:avLst/>
        </a:prstGeom>
        <a:solidFill>
          <a:schemeClr val="accent3">
            <a:hueOff val="-11026182"/>
            <a:satOff val="17881"/>
            <a:lumOff val="131"/>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ar-SA" sz="2500" b="1" kern="1200" dirty="0" smtClean="0">
              <a:solidFill>
                <a:schemeClr val="tx1"/>
              </a:solidFill>
            </a:rPr>
            <a:t>الإعاقات الجسمية والصحية</a:t>
          </a:r>
          <a:endParaRPr lang="ar-SA" sz="2500" b="1" kern="1200" dirty="0">
            <a:solidFill>
              <a:schemeClr val="tx1"/>
            </a:solidFill>
          </a:endParaRPr>
        </a:p>
      </dsp:txBody>
      <dsp:txXfrm>
        <a:off x="4161807" y="4838801"/>
        <a:ext cx="1140168" cy="1140168"/>
      </dsp:txXfrm>
    </dsp:sp>
    <dsp:sp modelId="{4E2916A1-C63C-4A2A-A9B0-72061B92116B}">
      <dsp:nvSpPr>
        <dsp:cNvPr id="0" name=""/>
        <dsp:cNvSpPr/>
      </dsp:nvSpPr>
      <dsp:spPr>
        <a:xfrm rot="8147952">
          <a:off x="3300416" y="3776266"/>
          <a:ext cx="359074" cy="609144"/>
        </a:xfrm>
        <a:prstGeom prst="rightArrow">
          <a:avLst>
            <a:gd name="adj1" fmla="val 60000"/>
            <a:gd name="adj2" fmla="val 50000"/>
          </a:avLst>
        </a:prstGeom>
        <a:solidFill>
          <a:schemeClr val="accent3">
            <a:hueOff val="-13782727"/>
            <a:satOff val="22352"/>
            <a:lumOff val="164"/>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ar-SA" sz="2500" kern="1200"/>
        </a:p>
      </dsp:txBody>
      <dsp:txXfrm rot="10800000">
        <a:off x="3392890" y="3860544"/>
        <a:ext cx="251352" cy="365486"/>
      </dsp:txXfrm>
    </dsp:sp>
    <dsp:sp modelId="{80BA8A22-E7F3-4D63-A8C3-D253E536E55F}">
      <dsp:nvSpPr>
        <dsp:cNvPr id="0" name=""/>
        <dsp:cNvSpPr/>
      </dsp:nvSpPr>
      <dsp:spPr>
        <a:xfrm>
          <a:off x="1845617" y="4079948"/>
          <a:ext cx="1612440" cy="1612440"/>
        </a:xfrm>
        <a:prstGeom prst="ellipse">
          <a:avLst/>
        </a:prstGeom>
        <a:solidFill>
          <a:schemeClr val="accent3">
            <a:hueOff val="-13782727"/>
            <a:satOff val="22352"/>
            <a:lumOff val="164"/>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ar-SA" sz="2500" b="1" kern="1200" dirty="0" smtClean="0">
              <a:solidFill>
                <a:schemeClr val="tx1"/>
              </a:solidFill>
            </a:rPr>
            <a:t>اضطرابات</a:t>
          </a:r>
          <a:r>
            <a:rPr lang="ar-SA" sz="2500" b="1" kern="1200" baseline="0" dirty="0" smtClean="0">
              <a:solidFill>
                <a:schemeClr val="tx1"/>
              </a:solidFill>
            </a:rPr>
            <a:t> السلوك</a:t>
          </a:r>
          <a:endParaRPr lang="ar-SA" sz="2500" b="1" kern="1200" dirty="0">
            <a:solidFill>
              <a:schemeClr val="tx1"/>
            </a:solidFill>
          </a:endParaRPr>
        </a:p>
      </dsp:txBody>
      <dsp:txXfrm>
        <a:off x="2081753" y="4316084"/>
        <a:ext cx="1140168" cy="1140168"/>
      </dsp:txXfrm>
    </dsp:sp>
    <dsp:sp modelId="{5E66F0A2-8BB4-426F-909B-0FFAB5AE7C67}">
      <dsp:nvSpPr>
        <dsp:cNvPr id="0" name=""/>
        <dsp:cNvSpPr/>
      </dsp:nvSpPr>
      <dsp:spPr>
        <a:xfrm rot="11119217">
          <a:off x="3018520" y="2812700"/>
          <a:ext cx="316944" cy="609144"/>
        </a:xfrm>
        <a:prstGeom prst="rightArrow">
          <a:avLst>
            <a:gd name="adj1" fmla="val 60000"/>
            <a:gd name="adj2" fmla="val 50000"/>
          </a:avLst>
        </a:prstGeom>
        <a:solidFill>
          <a:schemeClr val="accent3">
            <a:hueOff val="-16539272"/>
            <a:satOff val="26822"/>
            <a:lumOff val="197"/>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ar-SA" sz="2500" kern="1200"/>
        </a:p>
      </dsp:txBody>
      <dsp:txXfrm rot="10800000">
        <a:off x="3113398" y="2938937"/>
        <a:ext cx="221861" cy="365486"/>
      </dsp:txXfrm>
    </dsp:sp>
    <dsp:sp modelId="{039CE55D-8F91-4DF9-86ED-5970AEDAF870}">
      <dsp:nvSpPr>
        <dsp:cNvPr id="0" name=""/>
        <dsp:cNvSpPr/>
      </dsp:nvSpPr>
      <dsp:spPr>
        <a:xfrm>
          <a:off x="1261377" y="2207740"/>
          <a:ext cx="1612440" cy="1612440"/>
        </a:xfrm>
        <a:prstGeom prst="ellipse">
          <a:avLst/>
        </a:prstGeom>
        <a:solidFill>
          <a:schemeClr val="accent3">
            <a:hueOff val="-16539272"/>
            <a:satOff val="26822"/>
            <a:lumOff val="197"/>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ar-SA" sz="2500" b="1" kern="1200" dirty="0" smtClean="0">
              <a:solidFill>
                <a:schemeClr val="tx1"/>
              </a:solidFill>
            </a:rPr>
            <a:t>اضطرابات</a:t>
          </a:r>
          <a:r>
            <a:rPr lang="ar-SA" sz="2500" b="1" kern="1200" baseline="0" dirty="0" smtClean="0">
              <a:solidFill>
                <a:schemeClr val="tx1"/>
              </a:solidFill>
            </a:rPr>
            <a:t> التواصل</a:t>
          </a:r>
          <a:endParaRPr lang="ar-SA" sz="2500" b="1" kern="1200" dirty="0">
            <a:solidFill>
              <a:schemeClr val="tx1"/>
            </a:solidFill>
          </a:endParaRPr>
        </a:p>
      </dsp:txBody>
      <dsp:txXfrm>
        <a:off x="1497513" y="2443876"/>
        <a:ext cx="1140168" cy="11401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C8AB6-A14C-4F8B-896A-EE48CEC4D862}">
      <dsp:nvSpPr>
        <dsp:cNvPr id="0" name=""/>
        <dsp:cNvSpPr/>
      </dsp:nvSpPr>
      <dsp:spPr>
        <a:xfrm>
          <a:off x="0" y="0"/>
          <a:ext cx="7104509" cy="1328746"/>
        </a:xfrm>
        <a:prstGeom prst="roundRect">
          <a:avLst>
            <a:gd name="adj" fmla="val 10000"/>
          </a:avLst>
        </a:prstGeom>
        <a:gradFill rotWithShape="0">
          <a:gsLst>
            <a:gs pos="0">
              <a:schemeClr val="accent3">
                <a:hueOff val="0"/>
                <a:satOff val="0"/>
                <a:lumOff val="0"/>
                <a:alphaOff val="0"/>
                <a:tint val="43000"/>
                <a:satMod val="165000"/>
              </a:schemeClr>
            </a:gs>
            <a:gs pos="55000">
              <a:schemeClr val="accent3">
                <a:hueOff val="0"/>
                <a:satOff val="0"/>
                <a:lumOff val="0"/>
                <a:alphaOff val="0"/>
                <a:tint val="83000"/>
                <a:satMod val="155000"/>
              </a:schemeClr>
            </a:gs>
            <a:gs pos="100000">
              <a:schemeClr val="accent3">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SA" sz="4500" b="1" kern="1200" dirty="0" smtClean="0">
              <a:solidFill>
                <a:schemeClr val="tx1"/>
              </a:solidFill>
            </a:rPr>
            <a:t>1- الأساس</a:t>
          </a:r>
          <a:r>
            <a:rPr lang="ar-SA" sz="4500" b="1" kern="1200" baseline="0" dirty="0" smtClean="0">
              <a:solidFill>
                <a:schemeClr val="tx1"/>
              </a:solidFill>
            </a:rPr>
            <a:t> الديني والأخلاقي</a:t>
          </a:r>
          <a:endParaRPr lang="ar-SA" sz="4500" b="1" kern="1200" dirty="0">
            <a:solidFill>
              <a:schemeClr val="tx1"/>
            </a:solidFill>
          </a:endParaRPr>
        </a:p>
      </dsp:txBody>
      <dsp:txXfrm>
        <a:off x="38918" y="38918"/>
        <a:ext cx="5670686" cy="1250910"/>
      </dsp:txXfrm>
    </dsp:sp>
    <dsp:sp modelId="{7E2E025C-5871-4CD1-8D33-1897C7F46411}">
      <dsp:nvSpPr>
        <dsp:cNvPr id="0" name=""/>
        <dsp:cNvSpPr/>
      </dsp:nvSpPr>
      <dsp:spPr>
        <a:xfrm>
          <a:off x="626868" y="1550204"/>
          <a:ext cx="7104509" cy="1328746"/>
        </a:xfrm>
        <a:prstGeom prst="roundRect">
          <a:avLst>
            <a:gd name="adj" fmla="val 10000"/>
          </a:avLst>
        </a:prstGeom>
        <a:gradFill rotWithShape="0">
          <a:gsLst>
            <a:gs pos="0">
              <a:schemeClr val="accent3">
                <a:hueOff val="-8269636"/>
                <a:satOff val="13411"/>
                <a:lumOff val="98"/>
                <a:alphaOff val="0"/>
                <a:tint val="43000"/>
                <a:satMod val="165000"/>
              </a:schemeClr>
            </a:gs>
            <a:gs pos="55000">
              <a:schemeClr val="accent3">
                <a:hueOff val="-8269636"/>
                <a:satOff val="13411"/>
                <a:lumOff val="98"/>
                <a:alphaOff val="0"/>
                <a:tint val="83000"/>
                <a:satMod val="155000"/>
              </a:schemeClr>
            </a:gs>
            <a:gs pos="100000">
              <a:schemeClr val="accent3">
                <a:hueOff val="-8269636"/>
                <a:satOff val="13411"/>
                <a:lumOff val="98"/>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SA" sz="4500" b="1" kern="1200" dirty="0" smtClean="0">
              <a:solidFill>
                <a:schemeClr val="tx1"/>
              </a:solidFill>
            </a:rPr>
            <a:t>2-</a:t>
          </a:r>
          <a:r>
            <a:rPr lang="ar-SA" sz="4500" b="1" kern="1200" baseline="0" dirty="0" smtClean="0">
              <a:solidFill>
                <a:schemeClr val="tx1"/>
              </a:solidFill>
            </a:rPr>
            <a:t> الأساس القانوني</a:t>
          </a:r>
          <a:endParaRPr lang="ar-SA" sz="4500" b="1" kern="1200" dirty="0">
            <a:solidFill>
              <a:schemeClr val="tx1"/>
            </a:solidFill>
          </a:endParaRPr>
        </a:p>
      </dsp:txBody>
      <dsp:txXfrm>
        <a:off x="665786" y="1589122"/>
        <a:ext cx="5536119" cy="1250910"/>
      </dsp:txXfrm>
    </dsp:sp>
    <dsp:sp modelId="{3C64B4E8-8D73-4B70-BCE0-2AF2DBB23725}">
      <dsp:nvSpPr>
        <dsp:cNvPr id="0" name=""/>
        <dsp:cNvSpPr/>
      </dsp:nvSpPr>
      <dsp:spPr>
        <a:xfrm>
          <a:off x="1253736" y="3100409"/>
          <a:ext cx="7104509" cy="1328746"/>
        </a:xfrm>
        <a:prstGeom prst="roundRect">
          <a:avLst>
            <a:gd name="adj" fmla="val 10000"/>
          </a:avLst>
        </a:prstGeom>
        <a:gradFill rotWithShape="0">
          <a:gsLst>
            <a:gs pos="0">
              <a:schemeClr val="accent3">
                <a:hueOff val="-16539272"/>
                <a:satOff val="26822"/>
                <a:lumOff val="197"/>
                <a:alphaOff val="0"/>
                <a:tint val="43000"/>
                <a:satMod val="165000"/>
              </a:schemeClr>
            </a:gs>
            <a:gs pos="55000">
              <a:schemeClr val="accent3">
                <a:hueOff val="-16539272"/>
                <a:satOff val="26822"/>
                <a:lumOff val="197"/>
                <a:alphaOff val="0"/>
                <a:tint val="83000"/>
                <a:satMod val="155000"/>
              </a:schemeClr>
            </a:gs>
            <a:gs pos="100000">
              <a:schemeClr val="accent3">
                <a:hueOff val="-16539272"/>
                <a:satOff val="26822"/>
                <a:lumOff val="197"/>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SA" sz="4500" b="1" kern="1200" dirty="0" smtClean="0">
              <a:solidFill>
                <a:schemeClr val="tx1"/>
              </a:solidFill>
            </a:rPr>
            <a:t>3-</a:t>
          </a:r>
          <a:r>
            <a:rPr lang="ar-SA" sz="4500" b="1" kern="1200" baseline="0" dirty="0" smtClean="0">
              <a:solidFill>
                <a:schemeClr val="tx1"/>
              </a:solidFill>
            </a:rPr>
            <a:t> الأساس </a:t>
          </a:r>
          <a:r>
            <a:rPr lang="ar-SA" sz="4500" b="1" kern="1200" baseline="0" dirty="0" err="1" smtClean="0">
              <a:solidFill>
                <a:schemeClr val="tx1"/>
              </a:solidFill>
            </a:rPr>
            <a:t>الإقتصادي</a:t>
          </a:r>
          <a:endParaRPr lang="ar-SA" sz="4500" b="1" kern="1200" dirty="0">
            <a:solidFill>
              <a:schemeClr val="tx1"/>
            </a:solidFill>
          </a:endParaRPr>
        </a:p>
      </dsp:txBody>
      <dsp:txXfrm>
        <a:off x="1292654" y="3139327"/>
        <a:ext cx="5536119" cy="1250910"/>
      </dsp:txXfrm>
    </dsp:sp>
    <dsp:sp modelId="{17B4730D-7B1B-4F77-965F-C8CB5B33E9DE}">
      <dsp:nvSpPr>
        <dsp:cNvPr id="0" name=""/>
        <dsp:cNvSpPr/>
      </dsp:nvSpPr>
      <dsp:spPr>
        <a:xfrm>
          <a:off x="6240823" y="1007632"/>
          <a:ext cx="863685" cy="863685"/>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endParaRPr lang="ar-SA" sz="3600" kern="1200"/>
        </a:p>
      </dsp:txBody>
      <dsp:txXfrm>
        <a:off x="6435152" y="1007632"/>
        <a:ext cx="475027" cy="649923"/>
      </dsp:txXfrm>
    </dsp:sp>
    <dsp:sp modelId="{25F3CE8B-23D2-4AD1-B7CE-6843EFB70320}">
      <dsp:nvSpPr>
        <dsp:cNvPr id="0" name=""/>
        <dsp:cNvSpPr/>
      </dsp:nvSpPr>
      <dsp:spPr>
        <a:xfrm>
          <a:off x="6867692" y="2548979"/>
          <a:ext cx="863685" cy="863685"/>
        </a:xfrm>
        <a:prstGeom prst="downArrow">
          <a:avLst>
            <a:gd name="adj1" fmla="val 55000"/>
            <a:gd name="adj2" fmla="val 45000"/>
          </a:avLst>
        </a:prstGeom>
        <a:solidFill>
          <a:schemeClr val="accent3">
            <a:tint val="40000"/>
            <a:alpha val="90000"/>
            <a:hueOff val="-17063690"/>
            <a:satOff val="19452"/>
            <a:lumOff val="1327"/>
            <a:alphaOff val="0"/>
          </a:schemeClr>
        </a:solidFill>
        <a:ln w="9525" cap="flat" cmpd="sng" algn="ctr">
          <a:solidFill>
            <a:schemeClr val="accent3">
              <a:tint val="40000"/>
              <a:alpha val="90000"/>
              <a:hueOff val="-17063690"/>
              <a:satOff val="19452"/>
              <a:lumOff val="1327"/>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endParaRPr lang="ar-SA" sz="3600" kern="1200"/>
        </a:p>
      </dsp:txBody>
      <dsp:txXfrm>
        <a:off x="7062021" y="2548979"/>
        <a:ext cx="475027" cy="649923"/>
      </dsp:txXfrm>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FBAA682B-0A7D-4EE2-9B7D-A56A50753EED}" type="datetimeFigureOut">
              <a:rPr lang="ar-SA" smtClean="0"/>
              <a:pPr/>
              <a:t>06/01/40</a:t>
            </a:fld>
            <a:endParaRPr lang="ar-SA"/>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SA"/>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00AFCFA-9CCD-4D3B-9850-A2E91BD92D84}"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BAA682B-0A7D-4EE2-9B7D-A56A50753EED}" type="datetimeFigureOut">
              <a:rPr lang="ar-SA" smtClean="0"/>
              <a:pPr/>
              <a:t>06/01/40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00AFCFA-9CCD-4D3B-9850-A2E91BD92D8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BAA682B-0A7D-4EE2-9B7D-A56A50753EED}" type="datetimeFigureOut">
              <a:rPr lang="ar-SA" smtClean="0"/>
              <a:pPr/>
              <a:t>06/01/40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00AFCFA-9CCD-4D3B-9850-A2E91BD92D8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BAA682B-0A7D-4EE2-9B7D-A56A50753EED}" type="datetimeFigureOut">
              <a:rPr lang="ar-SA" smtClean="0"/>
              <a:pPr/>
              <a:t>06/01/40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00AFCFA-9CCD-4D3B-9850-A2E91BD92D8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BAA682B-0A7D-4EE2-9B7D-A56A50753EED}" type="datetimeFigureOut">
              <a:rPr lang="ar-SA" smtClean="0"/>
              <a:pPr/>
              <a:t>06/01/40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00AFCFA-9CCD-4D3B-9850-A2E91BD92D84}"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FBAA682B-0A7D-4EE2-9B7D-A56A50753EED}" type="datetimeFigureOut">
              <a:rPr lang="ar-SA" smtClean="0"/>
              <a:pPr/>
              <a:t>06/01/40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00AFCFA-9CCD-4D3B-9850-A2E91BD92D8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FBAA682B-0A7D-4EE2-9B7D-A56A50753EED}" type="datetimeFigureOut">
              <a:rPr lang="ar-SA" smtClean="0"/>
              <a:pPr/>
              <a:t>06/01/40</a:t>
            </a:fld>
            <a:endParaRPr lang="ar-SA"/>
          </a:p>
        </p:txBody>
      </p:sp>
      <p:sp>
        <p:nvSpPr>
          <p:cNvPr id="27" name="عنصر نائب لرقم الشريحة 26"/>
          <p:cNvSpPr>
            <a:spLocks noGrp="1"/>
          </p:cNvSpPr>
          <p:nvPr>
            <p:ph type="sldNum" sz="quarter" idx="11"/>
          </p:nvPr>
        </p:nvSpPr>
        <p:spPr/>
        <p:txBody>
          <a:bodyPr rtlCol="0"/>
          <a:lstStyle/>
          <a:p>
            <a:fld id="{500AFCFA-9CCD-4D3B-9850-A2E91BD92D84}" type="slidenum">
              <a:rPr lang="ar-SA" smtClean="0"/>
              <a:pPr/>
              <a:t>‹#›</a:t>
            </a:fld>
            <a:endParaRPr lang="ar-SA"/>
          </a:p>
        </p:txBody>
      </p:sp>
      <p:sp>
        <p:nvSpPr>
          <p:cNvPr id="28" name="عنصر نائب للتذييل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FBAA682B-0A7D-4EE2-9B7D-A56A50753EED}" type="datetimeFigureOut">
              <a:rPr lang="ar-SA" smtClean="0"/>
              <a:pPr/>
              <a:t>06/01/40</a:t>
            </a:fld>
            <a:endParaRPr lang="ar-SA"/>
          </a:p>
        </p:txBody>
      </p:sp>
      <p:sp>
        <p:nvSpPr>
          <p:cNvPr id="4" name="عنصر نائب للتذييل 3"/>
          <p:cNvSpPr>
            <a:spLocks noGrp="1"/>
          </p:cNvSpPr>
          <p:nvPr>
            <p:ph type="ftr" sz="quarter" idx="11"/>
          </p:nvPr>
        </p:nvSpPr>
        <p:spPr>
          <a:xfrm>
            <a:off x="5257800" y="612648"/>
            <a:ext cx="1325880" cy="457200"/>
          </a:xfrm>
        </p:spPr>
        <p:txBody>
          <a:bodyPr/>
          <a:lstStyle/>
          <a:p>
            <a:endParaRPr lang="ar-SA"/>
          </a:p>
        </p:txBody>
      </p:sp>
      <p:sp>
        <p:nvSpPr>
          <p:cNvPr id="5" name="عنصر نائب لرقم الشريحة 4"/>
          <p:cNvSpPr>
            <a:spLocks noGrp="1"/>
          </p:cNvSpPr>
          <p:nvPr>
            <p:ph type="sldNum" sz="quarter" idx="12"/>
          </p:nvPr>
        </p:nvSpPr>
        <p:spPr>
          <a:xfrm>
            <a:off x="8174736" y="2272"/>
            <a:ext cx="762000" cy="365760"/>
          </a:xfrm>
        </p:spPr>
        <p:txBody>
          <a:bodyPr/>
          <a:lstStyle/>
          <a:p>
            <a:fld id="{500AFCFA-9CCD-4D3B-9850-A2E91BD92D8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BAA682B-0A7D-4EE2-9B7D-A56A50753EED}" type="datetimeFigureOut">
              <a:rPr lang="ar-SA" smtClean="0"/>
              <a:pPr/>
              <a:t>06/01/40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00AFCFA-9CCD-4D3B-9850-A2E91BD92D8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FBAA682B-0A7D-4EE2-9B7D-A56A50753EED}" type="datetimeFigureOut">
              <a:rPr lang="ar-SA" smtClean="0"/>
              <a:pPr/>
              <a:t>06/01/40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00AFCFA-9CCD-4D3B-9850-A2E91BD92D8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AA682B-0A7D-4EE2-9B7D-A56A50753EED}" type="datetimeFigureOut">
              <a:rPr lang="ar-SA" smtClean="0"/>
              <a:pPr/>
              <a:t>06/01/40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00AFCFA-9CCD-4D3B-9850-A2E91BD92D84}"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BAA682B-0A7D-4EE2-9B7D-A56A50753EED}" type="datetimeFigureOut">
              <a:rPr lang="ar-SA" smtClean="0"/>
              <a:pPr/>
              <a:t>06/01/40</a:t>
            </a:fld>
            <a:endParaRPr lang="ar-SA"/>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00AFCFA-9CCD-4D3B-9850-A2E91BD92D8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dirty="0" smtClean="0">
                <a:cs typeface="+mn-cs"/>
              </a:rPr>
              <a:t>الفصل الأول </a:t>
            </a:r>
            <a:br>
              <a:rPr lang="ar-SA" dirty="0" smtClean="0">
                <a:cs typeface="+mn-cs"/>
              </a:rPr>
            </a:br>
            <a:r>
              <a:rPr lang="ar-SA" dirty="0" smtClean="0">
                <a:cs typeface="+mn-cs"/>
              </a:rPr>
              <a:t>المبادئ والمفاهيم الأساسية في التربية الخاصة</a:t>
            </a:r>
            <a:endParaRPr lang="ar-SA" dirty="0">
              <a:cs typeface="+mn-cs"/>
            </a:endParaRPr>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1485416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357158" y="357166"/>
            <a:ext cx="8458200" cy="1470025"/>
          </a:xfrm>
        </p:spPr>
        <p:txBody>
          <a:bodyPr>
            <a:normAutofit/>
          </a:bodyPr>
          <a:lstStyle/>
          <a:p>
            <a:pPr algn="ctr"/>
            <a:r>
              <a:rPr lang="ar-SA" b="1" dirty="0" smtClean="0">
                <a:solidFill>
                  <a:srgbClr val="92D050"/>
                </a:solidFill>
                <a:latin typeface="Times New Roman" pitchFamily="18" charset="0"/>
                <a:cs typeface="Times New Roman" pitchFamily="18" charset="0"/>
              </a:rPr>
              <a:t>أسس ومبادئ التربية الخاصة:</a:t>
            </a:r>
            <a:endParaRPr lang="ar-SA" b="1" dirty="0">
              <a:solidFill>
                <a:srgbClr val="92D050"/>
              </a:solidFill>
              <a:latin typeface="Times New Roman" pitchFamily="18" charset="0"/>
              <a:cs typeface="Times New Roman" pitchFamily="18" charset="0"/>
            </a:endParaRPr>
          </a:p>
        </p:txBody>
      </p:sp>
      <p:graphicFrame>
        <p:nvGraphicFramePr>
          <p:cNvPr id="6" name="رسم تخطيطي 5"/>
          <p:cNvGraphicFramePr/>
          <p:nvPr>
            <p:extLst>
              <p:ext uri="{D42A27DB-BD31-4B8C-83A1-F6EECF244321}">
                <p14:modId xmlns:p14="http://schemas.microsoft.com/office/powerpoint/2010/main" val="2320575787"/>
              </p:ext>
            </p:extLst>
          </p:nvPr>
        </p:nvGraphicFramePr>
        <p:xfrm>
          <a:off x="500034" y="2214554"/>
          <a:ext cx="8358246"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2803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332656"/>
            <a:ext cx="8458200" cy="4824537"/>
          </a:xfrm>
        </p:spPr>
        <p:style>
          <a:lnRef idx="2">
            <a:schemeClr val="accent2"/>
          </a:lnRef>
          <a:fillRef idx="1">
            <a:schemeClr val="lt1"/>
          </a:fillRef>
          <a:effectRef idx="0">
            <a:schemeClr val="accent2"/>
          </a:effectRef>
          <a:fontRef idx="minor">
            <a:schemeClr val="dk1"/>
          </a:fontRef>
        </p:style>
        <p:txBody>
          <a:bodyPr>
            <a:normAutofit/>
          </a:bodyPr>
          <a:lstStyle/>
          <a:p>
            <a:pPr marL="571500" indent="-571500" algn="r">
              <a:buFont typeface="Arial" pitchFamily="34" charset="0"/>
              <a:buChar char="•"/>
            </a:pPr>
            <a:r>
              <a:rPr lang="ar-SA" sz="4000" b="1" dirty="0">
                <a:solidFill>
                  <a:srgbClr val="FFC000"/>
                </a:solidFill>
                <a:latin typeface="Times New Roman" pitchFamily="18" charset="0"/>
                <a:cs typeface="Times New Roman" pitchFamily="18" charset="0"/>
              </a:rPr>
              <a:t>التربية الخاصة </a:t>
            </a:r>
            <a:r>
              <a:rPr lang="ar-SA" sz="4000" b="1" dirty="0" smtClean="0">
                <a:solidFill>
                  <a:srgbClr val="FFC000"/>
                </a:solidFill>
                <a:latin typeface="Times New Roman" pitchFamily="18" charset="0"/>
                <a:cs typeface="Times New Roman" pitchFamily="18" charset="0"/>
              </a:rPr>
              <a:t>خلفية عامة:</a:t>
            </a:r>
            <a:br>
              <a:rPr lang="ar-SA" sz="4000" b="1" dirty="0" smtClean="0">
                <a:solidFill>
                  <a:srgbClr val="FFC000"/>
                </a:solidFill>
                <a:latin typeface="Times New Roman" pitchFamily="18" charset="0"/>
                <a:cs typeface="Times New Roman" pitchFamily="18" charset="0"/>
              </a:rPr>
            </a:br>
            <a:r>
              <a:rPr lang="ar-SA" sz="4000" b="1" dirty="0" smtClean="0">
                <a:solidFill>
                  <a:srgbClr val="FFC000"/>
                </a:solidFill>
                <a:latin typeface="Times New Roman" pitchFamily="18" charset="0"/>
                <a:cs typeface="Times New Roman" pitchFamily="18" charset="0"/>
              </a:rPr>
              <a:t>- </a:t>
            </a:r>
            <a:r>
              <a:rPr lang="ar-SA" sz="3200" dirty="0" smtClean="0">
                <a:solidFill>
                  <a:schemeClr val="accent6">
                    <a:lumMod val="75000"/>
                  </a:schemeClr>
                </a:solidFill>
                <a:latin typeface="Times New Roman" pitchFamily="18" charset="0"/>
                <a:cs typeface="Times New Roman" pitchFamily="18" charset="0"/>
              </a:rPr>
              <a:t>قضية من القضايا الاجتماعية.</a:t>
            </a:r>
            <a:br>
              <a:rPr lang="ar-SA" sz="3200" dirty="0" smtClean="0">
                <a:solidFill>
                  <a:schemeClr val="accent6">
                    <a:lumMod val="75000"/>
                  </a:schemeClr>
                </a:solidFill>
                <a:latin typeface="Times New Roman" pitchFamily="18" charset="0"/>
                <a:cs typeface="Times New Roman" pitchFamily="18" charset="0"/>
              </a:rPr>
            </a:br>
            <a:r>
              <a:rPr lang="ar-SA" sz="3200" dirty="0" smtClean="0">
                <a:solidFill>
                  <a:schemeClr val="accent6">
                    <a:lumMod val="75000"/>
                  </a:schemeClr>
                </a:solidFill>
                <a:latin typeface="Times New Roman" pitchFamily="18" charset="0"/>
                <a:cs typeface="Times New Roman" pitchFamily="18" charset="0"/>
              </a:rPr>
              <a:t>- لها أبعاد تربوية واقتصادية.</a:t>
            </a:r>
            <a:br>
              <a:rPr lang="ar-SA" sz="3200" dirty="0" smtClean="0">
                <a:solidFill>
                  <a:schemeClr val="accent6">
                    <a:lumMod val="75000"/>
                  </a:schemeClr>
                </a:solidFill>
                <a:latin typeface="Times New Roman" pitchFamily="18" charset="0"/>
                <a:cs typeface="Times New Roman" pitchFamily="18" charset="0"/>
              </a:rPr>
            </a:br>
            <a:r>
              <a:rPr lang="ar-SA" sz="3200" dirty="0" smtClean="0">
                <a:solidFill>
                  <a:schemeClr val="accent6">
                    <a:lumMod val="75000"/>
                  </a:schemeClr>
                </a:solidFill>
                <a:latin typeface="Times New Roman" pitchFamily="18" charset="0"/>
                <a:cs typeface="Times New Roman" pitchFamily="18" charset="0"/>
              </a:rPr>
              <a:t>- لا تشكل عبئًا على المعاق وأسرته فقط.</a:t>
            </a:r>
            <a:br>
              <a:rPr lang="ar-SA" sz="3200" dirty="0" smtClean="0">
                <a:solidFill>
                  <a:schemeClr val="accent6">
                    <a:lumMod val="75000"/>
                  </a:schemeClr>
                </a:solidFill>
                <a:latin typeface="Times New Roman" pitchFamily="18" charset="0"/>
                <a:cs typeface="Times New Roman" pitchFamily="18" charset="0"/>
              </a:rPr>
            </a:br>
            <a:r>
              <a:rPr lang="ar-SA" sz="3200" dirty="0" smtClean="0">
                <a:solidFill>
                  <a:schemeClr val="accent6">
                    <a:lumMod val="75000"/>
                  </a:schemeClr>
                </a:solidFill>
                <a:latin typeface="Times New Roman" pitchFamily="18" charset="0"/>
                <a:cs typeface="Times New Roman" pitchFamily="18" charset="0"/>
              </a:rPr>
              <a:t>- إصدار قوانين وتشريعات في مجال الوقاية أو الرعاية.</a:t>
            </a:r>
            <a:br>
              <a:rPr lang="ar-SA" sz="3200" dirty="0" smtClean="0">
                <a:solidFill>
                  <a:schemeClr val="accent6">
                    <a:lumMod val="75000"/>
                  </a:schemeClr>
                </a:solidFill>
                <a:latin typeface="Times New Roman" pitchFamily="18" charset="0"/>
                <a:cs typeface="Times New Roman" pitchFamily="18" charset="0"/>
              </a:rPr>
            </a:br>
            <a:r>
              <a:rPr lang="ar-SA" sz="3200" dirty="0" smtClean="0">
                <a:solidFill>
                  <a:schemeClr val="accent6">
                    <a:lumMod val="75000"/>
                  </a:schemeClr>
                </a:solidFill>
                <a:latin typeface="Times New Roman" pitchFamily="18" charset="0"/>
                <a:cs typeface="Times New Roman" pitchFamily="18" charset="0"/>
              </a:rPr>
              <a:t>- ميثاق هيئة الأمم المتحدة وإعلان عام 1981م عامًا دوليًا للمعاقين. </a:t>
            </a:r>
            <a:r>
              <a:rPr lang="ar-SA" sz="3200" dirty="0" smtClean="0">
                <a:solidFill>
                  <a:schemeClr val="accent6"/>
                </a:solidFill>
                <a:latin typeface="Times New Roman" pitchFamily="18" charset="0"/>
                <a:cs typeface="Times New Roman" pitchFamily="18" charset="0"/>
              </a:rPr>
              <a:t/>
            </a:r>
            <a:br>
              <a:rPr lang="ar-SA" sz="3200" dirty="0" smtClean="0">
                <a:solidFill>
                  <a:schemeClr val="accent6"/>
                </a:solidFill>
                <a:latin typeface="Times New Roman" pitchFamily="18" charset="0"/>
                <a:cs typeface="Times New Roman" pitchFamily="18" charset="0"/>
              </a:rPr>
            </a:br>
            <a:endParaRPr lang="ar-SA" sz="3200" dirty="0">
              <a:solidFill>
                <a:schemeClr val="accent6"/>
              </a:solidFill>
              <a:latin typeface="Times New Roman" pitchFamily="18" charset="0"/>
              <a:cs typeface="Times New Roman" pitchFamily="18" charset="0"/>
            </a:endParaRPr>
          </a:p>
        </p:txBody>
      </p:sp>
    </p:spTree>
    <p:extLst>
      <p:ext uri="{BB962C8B-B14F-4D97-AF65-F5344CB8AC3E}">
        <p14:creationId xmlns:p14="http://schemas.microsoft.com/office/powerpoint/2010/main" val="3609336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457200" y="1988840"/>
            <a:ext cx="8458200" cy="4104455"/>
          </a:xfrm>
        </p:spPr>
        <p:style>
          <a:lnRef idx="2">
            <a:schemeClr val="accent6"/>
          </a:lnRef>
          <a:fillRef idx="1">
            <a:schemeClr val="lt1"/>
          </a:fillRef>
          <a:effectRef idx="0">
            <a:schemeClr val="accent6"/>
          </a:effectRef>
          <a:fontRef idx="minor">
            <a:schemeClr val="dk1"/>
          </a:fontRef>
        </p:style>
        <p:txBody>
          <a:bodyPr>
            <a:noAutofit/>
          </a:bodyPr>
          <a:lstStyle/>
          <a:p>
            <a:pPr algn="ctr"/>
            <a:r>
              <a:rPr lang="ar-SA" sz="5400" dirty="0" smtClean="0">
                <a:solidFill>
                  <a:srgbClr val="FFC000"/>
                </a:solidFill>
                <a:latin typeface="Times New Roman" pitchFamily="18" charset="0"/>
                <a:cs typeface="Times New Roman" pitchFamily="18" charset="0"/>
              </a:rPr>
              <a:t>ما المقصود بالإعاقة؟</a:t>
            </a:r>
            <a:br>
              <a:rPr lang="ar-SA" sz="5400" dirty="0" smtClean="0">
                <a:solidFill>
                  <a:srgbClr val="FFC000"/>
                </a:solidFill>
                <a:latin typeface="Times New Roman" pitchFamily="18" charset="0"/>
                <a:cs typeface="Times New Roman" pitchFamily="18" charset="0"/>
              </a:rPr>
            </a:br>
            <a:r>
              <a:rPr lang="ar-SA" sz="4000" b="1" dirty="0" smtClean="0">
                <a:solidFill>
                  <a:schemeClr val="tx1"/>
                </a:solidFill>
                <a:latin typeface="Times New Roman" pitchFamily="18" charset="0"/>
                <a:cs typeface="Times New Roman" pitchFamily="18" charset="0"/>
              </a:rPr>
              <a:t>حالة تشير إلى عدم قدرة الفرد المصاب بعجز ما على تحقيق تفاعل مثمر مع البيئة الاجتماعية أو الطبيعية المحيطة, أسوة بأفراد المجتمع الآخرين المكافئين لهم في العمر والجنس.</a:t>
            </a:r>
            <a:r>
              <a:rPr lang="ar-SA" sz="5400" dirty="0" smtClean="0">
                <a:solidFill>
                  <a:srgbClr val="FFC000"/>
                </a:solidFill>
                <a:latin typeface="Times New Roman" pitchFamily="18" charset="0"/>
                <a:cs typeface="Times New Roman" pitchFamily="18" charset="0"/>
              </a:rPr>
              <a:t/>
            </a:r>
            <a:br>
              <a:rPr lang="ar-SA" sz="5400" dirty="0" smtClean="0">
                <a:solidFill>
                  <a:srgbClr val="FFC000"/>
                </a:solidFill>
                <a:latin typeface="Times New Roman" pitchFamily="18" charset="0"/>
                <a:cs typeface="Times New Roman" pitchFamily="18" charset="0"/>
              </a:rPr>
            </a:br>
            <a:endParaRPr lang="ar-SA" sz="5400" dirty="0">
              <a:solidFill>
                <a:srgbClr val="FFC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p:txBody>
          <a:bodyPr>
            <a:normAutofit fontScale="90000"/>
          </a:bodyPr>
          <a:lstStyle/>
          <a:p>
            <a:pPr algn="ctr"/>
            <a:r>
              <a:rPr lang="ar-SA" b="1" dirty="0" smtClean="0">
                <a:solidFill>
                  <a:srgbClr val="FFC000"/>
                </a:solidFill>
                <a:latin typeface="Times New Roman" pitchFamily="18" charset="0"/>
                <a:cs typeface="Times New Roman" pitchFamily="18" charset="0"/>
              </a:rPr>
              <a:t/>
            </a:r>
            <a:br>
              <a:rPr lang="ar-SA" b="1" dirty="0" smtClean="0">
                <a:solidFill>
                  <a:srgbClr val="FFC000"/>
                </a:solidFill>
                <a:latin typeface="Times New Roman" pitchFamily="18" charset="0"/>
                <a:cs typeface="Times New Roman" pitchFamily="18" charset="0"/>
              </a:rPr>
            </a:br>
            <a:r>
              <a:rPr lang="ar-SA" b="1" dirty="0" smtClean="0">
                <a:solidFill>
                  <a:srgbClr val="FFC000"/>
                </a:solidFill>
                <a:latin typeface="Times New Roman" pitchFamily="18" charset="0"/>
                <a:cs typeface="Times New Roman" pitchFamily="18" charset="0"/>
              </a:rPr>
              <a:t/>
            </a:r>
            <a:br>
              <a:rPr lang="ar-SA" b="1" dirty="0" smtClean="0">
                <a:solidFill>
                  <a:srgbClr val="FFC000"/>
                </a:solidFill>
                <a:latin typeface="Times New Roman" pitchFamily="18" charset="0"/>
                <a:cs typeface="Times New Roman" pitchFamily="18" charset="0"/>
              </a:rPr>
            </a:br>
            <a:r>
              <a:rPr lang="ar-SA" b="1" dirty="0" smtClean="0">
                <a:solidFill>
                  <a:srgbClr val="FFC000"/>
                </a:solidFill>
                <a:latin typeface="Times New Roman" pitchFamily="18" charset="0"/>
                <a:cs typeface="Times New Roman" pitchFamily="18" charset="0"/>
              </a:rPr>
              <a:t/>
            </a:r>
            <a:br>
              <a:rPr lang="ar-SA" b="1" dirty="0" smtClean="0">
                <a:solidFill>
                  <a:srgbClr val="FFC000"/>
                </a:solidFill>
                <a:latin typeface="Times New Roman" pitchFamily="18" charset="0"/>
                <a:cs typeface="Times New Roman" pitchFamily="18" charset="0"/>
              </a:rPr>
            </a:br>
            <a:r>
              <a:rPr lang="ar-SA" sz="4900" b="1" dirty="0" smtClean="0">
                <a:solidFill>
                  <a:srgbClr val="FFC000"/>
                </a:solidFill>
                <a:latin typeface="Times New Roman" pitchFamily="18" charset="0"/>
                <a:cs typeface="Times New Roman" pitchFamily="18" charset="0"/>
              </a:rPr>
              <a:t>المـفـاهـيم الـثـلاثــة:</a:t>
            </a:r>
            <a:br>
              <a:rPr lang="ar-SA" sz="4900" b="1" dirty="0" smtClean="0">
                <a:solidFill>
                  <a:srgbClr val="FFC000"/>
                </a:solidFill>
                <a:latin typeface="Times New Roman" pitchFamily="18" charset="0"/>
                <a:cs typeface="Times New Roman" pitchFamily="18" charset="0"/>
              </a:rPr>
            </a:br>
            <a:r>
              <a:rPr lang="ar-SA" sz="4900" b="1" dirty="0" smtClean="0">
                <a:solidFill>
                  <a:srgbClr val="FFC000"/>
                </a:solidFill>
                <a:latin typeface="Times New Roman" pitchFamily="18" charset="0"/>
                <a:cs typeface="Times New Roman" pitchFamily="18" charset="0"/>
              </a:rPr>
              <a:t/>
            </a:r>
            <a:br>
              <a:rPr lang="ar-SA" sz="4900" b="1" dirty="0" smtClean="0">
                <a:solidFill>
                  <a:srgbClr val="FFC000"/>
                </a:solidFill>
                <a:latin typeface="Times New Roman" pitchFamily="18" charset="0"/>
                <a:cs typeface="Times New Roman" pitchFamily="18" charset="0"/>
              </a:rPr>
            </a:br>
            <a:r>
              <a:rPr lang="ar-SA" b="1" dirty="0" smtClean="0">
                <a:solidFill>
                  <a:srgbClr val="FFC000"/>
                </a:solidFill>
                <a:latin typeface="Times New Roman" pitchFamily="18" charset="0"/>
                <a:cs typeface="Times New Roman" pitchFamily="18" charset="0"/>
              </a:rPr>
              <a:t/>
            </a:r>
            <a:br>
              <a:rPr lang="ar-SA" b="1" dirty="0" smtClean="0">
                <a:solidFill>
                  <a:srgbClr val="FFC000"/>
                </a:solidFill>
                <a:latin typeface="Times New Roman" pitchFamily="18" charset="0"/>
                <a:cs typeface="Times New Roman" pitchFamily="18" charset="0"/>
              </a:rPr>
            </a:br>
            <a:endParaRPr lang="ar-SA" b="1" dirty="0">
              <a:solidFill>
                <a:srgbClr val="FFC000"/>
              </a:solidFill>
              <a:latin typeface="Times New Roman" pitchFamily="18" charset="0"/>
              <a:cs typeface="Times New Roman" pitchFamily="18" charset="0"/>
            </a:endParaRPr>
          </a:p>
        </p:txBody>
      </p:sp>
      <p:graphicFrame>
        <p:nvGraphicFramePr>
          <p:cNvPr id="6" name="رسم تخطيطي 5"/>
          <p:cNvGraphicFramePr/>
          <p:nvPr>
            <p:extLst>
              <p:ext uri="{D42A27DB-BD31-4B8C-83A1-F6EECF244321}">
                <p14:modId xmlns:p14="http://schemas.microsoft.com/office/powerpoint/2010/main" val="4063299370"/>
              </p:ext>
            </p:extLst>
          </p:nvPr>
        </p:nvGraphicFramePr>
        <p:xfrm>
          <a:off x="571472" y="2285992"/>
          <a:ext cx="807249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7304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457200" y="1988840"/>
            <a:ext cx="8458200" cy="4104455"/>
          </a:xfrm>
        </p:spPr>
        <p:style>
          <a:lnRef idx="2">
            <a:schemeClr val="accent6"/>
          </a:lnRef>
          <a:fillRef idx="1">
            <a:schemeClr val="lt1"/>
          </a:fillRef>
          <a:effectRef idx="0">
            <a:schemeClr val="accent6"/>
          </a:effectRef>
          <a:fontRef idx="minor">
            <a:schemeClr val="dk1"/>
          </a:fontRef>
        </p:style>
        <p:txBody>
          <a:bodyPr>
            <a:noAutofit/>
          </a:bodyPr>
          <a:lstStyle/>
          <a:p>
            <a:pPr algn="ctr"/>
            <a:r>
              <a:rPr lang="ar-SA" sz="5400" b="1" dirty="0" smtClean="0">
                <a:solidFill>
                  <a:srgbClr val="FFC000"/>
                </a:solidFill>
                <a:latin typeface="Times New Roman" pitchFamily="18" charset="0"/>
                <a:cs typeface="Times New Roman" pitchFamily="18" charset="0"/>
              </a:rPr>
              <a:t>الوقــايــة</a:t>
            </a:r>
            <a:r>
              <a:rPr lang="ar-SA" sz="5400" dirty="0">
                <a:solidFill>
                  <a:srgbClr val="FFC000"/>
                </a:solidFill>
                <a:latin typeface="Times New Roman" pitchFamily="18" charset="0"/>
                <a:cs typeface="Times New Roman" pitchFamily="18" charset="0"/>
              </a:rPr>
              <a:t>:</a:t>
            </a:r>
            <a:r>
              <a:rPr lang="ar-SA" sz="5400" dirty="0" smtClean="0">
                <a:solidFill>
                  <a:srgbClr val="FFC000"/>
                </a:solidFill>
                <a:latin typeface="Times New Roman" pitchFamily="18" charset="0"/>
                <a:cs typeface="Times New Roman" pitchFamily="18" charset="0"/>
              </a:rPr>
              <a:t/>
            </a:r>
            <a:br>
              <a:rPr lang="ar-SA" sz="5400" dirty="0" smtClean="0">
                <a:solidFill>
                  <a:srgbClr val="FFC000"/>
                </a:solidFill>
                <a:latin typeface="Times New Roman" pitchFamily="18" charset="0"/>
                <a:cs typeface="Times New Roman" pitchFamily="18" charset="0"/>
              </a:rPr>
            </a:br>
            <a:r>
              <a:rPr lang="ar-SA" sz="5400" dirty="0" smtClean="0">
                <a:solidFill>
                  <a:schemeClr val="accent6">
                    <a:lumMod val="75000"/>
                  </a:schemeClr>
                </a:solidFill>
                <a:latin typeface="Times New Roman" pitchFamily="18" charset="0"/>
                <a:cs typeface="Times New Roman" pitchFamily="18" charset="0"/>
              </a:rPr>
              <a:t>مجموعة من الإجراءات المقصودة والمنظمة </a:t>
            </a:r>
            <a:r>
              <a:rPr lang="ar-SA" sz="5400" dirty="0">
                <a:solidFill>
                  <a:schemeClr val="accent6">
                    <a:lumMod val="75000"/>
                  </a:schemeClr>
                </a:solidFill>
                <a:latin typeface="Times New Roman" pitchFamily="18" charset="0"/>
                <a:cs typeface="Times New Roman" pitchFamily="18" charset="0"/>
              </a:rPr>
              <a:t>التي </a:t>
            </a:r>
            <a:r>
              <a:rPr lang="ar-SA" sz="5400" dirty="0" smtClean="0">
                <a:solidFill>
                  <a:schemeClr val="accent6">
                    <a:lumMod val="75000"/>
                  </a:schemeClr>
                </a:solidFill>
                <a:latin typeface="Times New Roman" pitchFamily="18" charset="0"/>
                <a:cs typeface="Times New Roman" pitchFamily="18" charset="0"/>
              </a:rPr>
              <a:t>تهدف إلى </a:t>
            </a:r>
            <a:r>
              <a:rPr lang="ar-SA" sz="5400" dirty="0">
                <a:solidFill>
                  <a:schemeClr val="accent6">
                    <a:lumMod val="75000"/>
                  </a:schemeClr>
                </a:solidFill>
                <a:latin typeface="Times New Roman" pitchFamily="18" charset="0"/>
                <a:cs typeface="Times New Roman" pitchFamily="18" charset="0"/>
              </a:rPr>
              <a:t>الحيلولة </a:t>
            </a:r>
            <a:r>
              <a:rPr lang="ar-SA" sz="5400" dirty="0" smtClean="0">
                <a:solidFill>
                  <a:schemeClr val="accent6">
                    <a:lumMod val="75000"/>
                  </a:schemeClr>
                </a:solidFill>
                <a:latin typeface="Times New Roman" pitchFamily="18" charset="0"/>
                <a:cs typeface="Times New Roman" pitchFamily="18" charset="0"/>
              </a:rPr>
              <a:t>دون أو الإقلال من حدوث الخلل أو القصور المؤدي إلى عجز في الوظائف الفسيولوجية أو السيكولوجية. </a:t>
            </a:r>
            <a:endParaRPr lang="ar-SA" sz="5400" dirty="0">
              <a:solidFill>
                <a:schemeClr val="accent6">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41408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p:txBody>
          <a:bodyPr>
            <a:normAutofit fontScale="90000"/>
          </a:bodyPr>
          <a:lstStyle/>
          <a:p>
            <a:pPr algn="ctr"/>
            <a:r>
              <a:rPr lang="ar-SA" b="1" dirty="0" smtClean="0">
                <a:solidFill>
                  <a:srgbClr val="92D050"/>
                </a:solidFill>
                <a:latin typeface="Times New Roman" pitchFamily="18" charset="0"/>
                <a:cs typeface="Times New Roman" pitchFamily="18" charset="0"/>
              </a:rPr>
              <a:t>مستويات الوقاية من لإعاقة:</a:t>
            </a:r>
            <a:br>
              <a:rPr lang="ar-SA" b="1" dirty="0" smtClean="0">
                <a:solidFill>
                  <a:srgbClr val="92D050"/>
                </a:solidFill>
                <a:latin typeface="Times New Roman" pitchFamily="18" charset="0"/>
                <a:cs typeface="Times New Roman" pitchFamily="18" charset="0"/>
              </a:rPr>
            </a:br>
            <a:r>
              <a:rPr lang="ar-SA" b="1" dirty="0" smtClean="0">
                <a:solidFill>
                  <a:srgbClr val="92D050"/>
                </a:solidFill>
                <a:latin typeface="Times New Roman" pitchFamily="18" charset="0"/>
                <a:cs typeface="Times New Roman" pitchFamily="18" charset="0"/>
              </a:rPr>
              <a:t/>
            </a:r>
            <a:br>
              <a:rPr lang="ar-SA" b="1" dirty="0" smtClean="0">
                <a:solidFill>
                  <a:srgbClr val="92D050"/>
                </a:solidFill>
                <a:latin typeface="Times New Roman" pitchFamily="18" charset="0"/>
                <a:cs typeface="Times New Roman" pitchFamily="18" charset="0"/>
              </a:rPr>
            </a:br>
            <a:r>
              <a:rPr lang="ar-SA" b="1" dirty="0" smtClean="0">
                <a:solidFill>
                  <a:srgbClr val="92D050"/>
                </a:solidFill>
                <a:latin typeface="Times New Roman" pitchFamily="18" charset="0"/>
                <a:cs typeface="Times New Roman" pitchFamily="18" charset="0"/>
              </a:rPr>
              <a:t/>
            </a:r>
            <a:br>
              <a:rPr lang="ar-SA" b="1" dirty="0" smtClean="0">
                <a:solidFill>
                  <a:srgbClr val="92D050"/>
                </a:solidFill>
                <a:latin typeface="Times New Roman" pitchFamily="18" charset="0"/>
                <a:cs typeface="Times New Roman" pitchFamily="18" charset="0"/>
              </a:rPr>
            </a:br>
            <a:r>
              <a:rPr lang="ar-SA" b="1" dirty="0" smtClean="0">
                <a:solidFill>
                  <a:srgbClr val="92D050"/>
                </a:solidFill>
                <a:latin typeface="Times New Roman" pitchFamily="18" charset="0"/>
                <a:cs typeface="Times New Roman" pitchFamily="18" charset="0"/>
              </a:rPr>
              <a:t/>
            </a:r>
            <a:br>
              <a:rPr lang="ar-SA" b="1" dirty="0" smtClean="0">
                <a:solidFill>
                  <a:srgbClr val="92D050"/>
                </a:solidFill>
                <a:latin typeface="Times New Roman" pitchFamily="18" charset="0"/>
                <a:cs typeface="Times New Roman" pitchFamily="18" charset="0"/>
              </a:rPr>
            </a:br>
            <a:endParaRPr lang="ar-SA" b="1" dirty="0">
              <a:solidFill>
                <a:srgbClr val="92D050"/>
              </a:solidFill>
              <a:latin typeface="Times New Roman" pitchFamily="18" charset="0"/>
              <a:cs typeface="Times New Roman" pitchFamily="18" charset="0"/>
            </a:endParaRPr>
          </a:p>
        </p:txBody>
      </p:sp>
      <p:graphicFrame>
        <p:nvGraphicFramePr>
          <p:cNvPr id="6" name="رسم تخطيطي 5"/>
          <p:cNvGraphicFramePr/>
          <p:nvPr>
            <p:extLst>
              <p:ext uri="{D42A27DB-BD31-4B8C-83A1-F6EECF244321}">
                <p14:modId xmlns:p14="http://schemas.microsoft.com/office/powerpoint/2010/main" val="444056519"/>
              </p:ext>
            </p:extLst>
          </p:nvPr>
        </p:nvGraphicFramePr>
        <p:xfrm>
          <a:off x="179512" y="1571612"/>
          <a:ext cx="8568952" cy="457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8728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p:txBody>
          <a:bodyPr>
            <a:normAutofit fontScale="90000"/>
          </a:bodyPr>
          <a:lstStyle/>
          <a:p>
            <a:pPr algn="ctr"/>
            <a:r>
              <a:rPr lang="ar-SA" b="1" dirty="0" smtClean="0">
                <a:solidFill>
                  <a:srgbClr val="FFC000"/>
                </a:solidFill>
                <a:latin typeface="Times New Roman" pitchFamily="18" charset="0"/>
                <a:cs typeface="Times New Roman" pitchFamily="18" charset="0"/>
              </a:rPr>
              <a:t>نسبة شيوع الإعاقة</a:t>
            </a:r>
            <a:br>
              <a:rPr lang="ar-SA" b="1" dirty="0" smtClean="0">
                <a:solidFill>
                  <a:srgbClr val="FFC000"/>
                </a:solidFill>
                <a:latin typeface="Times New Roman" pitchFamily="18" charset="0"/>
                <a:cs typeface="Times New Roman" pitchFamily="18" charset="0"/>
              </a:rPr>
            </a:br>
            <a:r>
              <a:rPr lang="ar-SA" b="1" dirty="0" smtClean="0">
                <a:solidFill>
                  <a:srgbClr val="FFC000"/>
                </a:solidFill>
                <a:latin typeface="Times New Roman" pitchFamily="18" charset="0"/>
                <a:cs typeface="Times New Roman" pitchFamily="18" charset="0"/>
              </a:rPr>
              <a:t/>
            </a:r>
            <a:br>
              <a:rPr lang="ar-SA" b="1" dirty="0" smtClean="0">
                <a:solidFill>
                  <a:srgbClr val="FFC000"/>
                </a:solidFill>
                <a:latin typeface="Times New Roman" pitchFamily="18" charset="0"/>
                <a:cs typeface="Times New Roman" pitchFamily="18" charset="0"/>
              </a:rPr>
            </a:br>
            <a:r>
              <a:rPr lang="ar-SA" b="1" dirty="0" smtClean="0">
                <a:solidFill>
                  <a:srgbClr val="FFC000"/>
                </a:solidFill>
                <a:latin typeface="Times New Roman" pitchFamily="18" charset="0"/>
                <a:cs typeface="Times New Roman" pitchFamily="18" charset="0"/>
              </a:rPr>
              <a:t/>
            </a:r>
            <a:br>
              <a:rPr lang="ar-SA" b="1" dirty="0" smtClean="0">
                <a:solidFill>
                  <a:srgbClr val="FFC000"/>
                </a:solidFill>
                <a:latin typeface="Times New Roman" pitchFamily="18" charset="0"/>
                <a:cs typeface="Times New Roman" pitchFamily="18" charset="0"/>
              </a:rPr>
            </a:br>
            <a:r>
              <a:rPr lang="ar-SA" b="1" dirty="0" smtClean="0">
                <a:solidFill>
                  <a:srgbClr val="FFC000"/>
                </a:solidFill>
                <a:latin typeface="Times New Roman" pitchFamily="18" charset="0"/>
                <a:cs typeface="Times New Roman" pitchFamily="18" charset="0"/>
              </a:rPr>
              <a:t/>
            </a:r>
            <a:br>
              <a:rPr lang="ar-SA" b="1" dirty="0" smtClean="0">
                <a:solidFill>
                  <a:srgbClr val="FFC000"/>
                </a:solidFill>
                <a:latin typeface="Times New Roman" pitchFamily="18" charset="0"/>
                <a:cs typeface="Times New Roman" pitchFamily="18" charset="0"/>
              </a:rPr>
            </a:br>
            <a:endParaRPr lang="ar-SA" b="1" dirty="0">
              <a:solidFill>
                <a:srgbClr val="FFC000"/>
              </a:solidFill>
              <a:latin typeface="Times New Roman" pitchFamily="18" charset="0"/>
              <a:cs typeface="Times New Roman" pitchFamily="18" charset="0"/>
            </a:endParaRPr>
          </a:p>
        </p:txBody>
      </p:sp>
      <p:graphicFrame>
        <p:nvGraphicFramePr>
          <p:cNvPr id="6" name="رسم تخطيطي 5"/>
          <p:cNvGraphicFramePr/>
          <p:nvPr>
            <p:extLst>
              <p:ext uri="{D42A27DB-BD31-4B8C-83A1-F6EECF244321}">
                <p14:modId xmlns:p14="http://schemas.microsoft.com/office/powerpoint/2010/main" val="746413526"/>
              </p:ext>
            </p:extLst>
          </p:nvPr>
        </p:nvGraphicFramePr>
        <p:xfrm>
          <a:off x="357158" y="1397000"/>
          <a:ext cx="8429684" cy="5175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45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457200" y="2000240"/>
            <a:ext cx="8458200" cy="3877031"/>
          </a:xfrm>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ar-SA" sz="2700" b="1" dirty="0" smtClean="0">
                <a:solidFill>
                  <a:srgbClr val="00B050"/>
                </a:solidFill>
                <a:latin typeface="Times New Roman" pitchFamily="18" charset="0"/>
                <a:cs typeface="Times New Roman" pitchFamily="18" charset="0"/>
              </a:rPr>
              <a:t/>
            </a:r>
            <a:br>
              <a:rPr lang="ar-SA" sz="2700" b="1" dirty="0" smtClean="0">
                <a:solidFill>
                  <a:srgbClr val="00B050"/>
                </a:solidFill>
                <a:latin typeface="Times New Roman" pitchFamily="18" charset="0"/>
                <a:cs typeface="Times New Roman" pitchFamily="18" charset="0"/>
              </a:rPr>
            </a:br>
            <a:r>
              <a:rPr lang="ar-SA" sz="2700" b="1" dirty="0" smtClean="0">
                <a:solidFill>
                  <a:srgbClr val="00B050"/>
                </a:solidFill>
                <a:latin typeface="Times New Roman" pitchFamily="18" charset="0"/>
                <a:cs typeface="Times New Roman" pitchFamily="18" charset="0"/>
              </a:rPr>
              <a:t/>
            </a:r>
            <a:br>
              <a:rPr lang="ar-SA" sz="2700" b="1" dirty="0" smtClean="0">
                <a:solidFill>
                  <a:srgbClr val="00B050"/>
                </a:solidFill>
                <a:latin typeface="Times New Roman" pitchFamily="18" charset="0"/>
                <a:cs typeface="Times New Roman" pitchFamily="18" charset="0"/>
              </a:rPr>
            </a:br>
            <a:r>
              <a:rPr lang="ar-SA" sz="2700" b="1" dirty="0" smtClean="0">
                <a:solidFill>
                  <a:srgbClr val="00B050"/>
                </a:solidFill>
                <a:latin typeface="Times New Roman" pitchFamily="18" charset="0"/>
                <a:cs typeface="Times New Roman" pitchFamily="18" charset="0"/>
              </a:rPr>
              <a:t/>
            </a:r>
            <a:br>
              <a:rPr lang="ar-SA" sz="2700" b="1" dirty="0" smtClean="0">
                <a:solidFill>
                  <a:srgbClr val="00B050"/>
                </a:solidFill>
                <a:latin typeface="Times New Roman" pitchFamily="18" charset="0"/>
                <a:cs typeface="Times New Roman" pitchFamily="18" charset="0"/>
              </a:rPr>
            </a:br>
            <a:r>
              <a:rPr lang="ar-SA" sz="2700" b="1" dirty="0" smtClean="0">
                <a:solidFill>
                  <a:srgbClr val="00B050"/>
                </a:solidFill>
                <a:latin typeface="Times New Roman" pitchFamily="18" charset="0"/>
                <a:cs typeface="Times New Roman" pitchFamily="18" charset="0"/>
              </a:rPr>
              <a:t/>
            </a:r>
            <a:br>
              <a:rPr lang="ar-SA" sz="2700" b="1" dirty="0" smtClean="0">
                <a:solidFill>
                  <a:srgbClr val="00B050"/>
                </a:solidFill>
                <a:latin typeface="Times New Roman" pitchFamily="18" charset="0"/>
                <a:cs typeface="Times New Roman" pitchFamily="18" charset="0"/>
              </a:rPr>
            </a:br>
            <a:r>
              <a:rPr lang="ar-SA" sz="4900" b="1" dirty="0" smtClean="0">
                <a:solidFill>
                  <a:srgbClr val="FFC000"/>
                </a:solidFill>
                <a:latin typeface="Times New Roman" pitchFamily="18" charset="0"/>
                <a:cs typeface="Times New Roman" pitchFamily="18" charset="0"/>
              </a:rPr>
              <a:t>مفهوم التربية الخاصة</a:t>
            </a:r>
            <a:br>
              <a:rPr lang="ar-SA" sz="4900" b="1" dirty="0" smtClean="0">
                <a:solidFill>
                  <a:srgbClr val="FFC000"/>
                </a:solidFill>
                <a:latin typeface="Times New Roman" pitchFamily="18" charset="0"/>
                <a:cs typeface="Times New Roman" pitchFamily="18" charset="0"/>
              </a:rPr>
            </a:br>
            <a:r>
              <a:rPr lang="ar-SA" sz="4000" b="1" dirty="0" smtClean="0">
                <a:solidFill>
                  <a:schemeClr val="tx1"/>
                </a:solidFill>
                <a:latin typeface="Times New Roman" pitchFamily="18" charset="0"/>
                <a:cs typeface="Times New Roman" pitchFamily="18" charset="0"/>
              </a:rPr>
              <a:t>نمط من الخدمات والبرامج التربوية تتضمن تعديلات خاصة سواء في المناهج أو الوسائل أو طرق التعليم استجابة للحاجات الخاصة لمجموع الطلاب الذين لا يستطيعون مسايرة متطلبات برامج التربية العادية.   </a:t>
            </a:r>
            <a:br>
              <a:rPr lang="ar-SA" sz="4000" b="1" dirty="0" smtClean="0">
                <a:solidFill>
                  <a:schemeClr val="tx1"/>
                </a:solidFill>
                <a:latin typeface="Times New Roman" pitchFamily="18" charset="0"/>
                <a:cs typeface="Times New Roman" pitchFamily="18" charset="0"/>
              </a:rPr>
            </a:br>
            <a:r>
              <a:rPr lang="ar-SA" sz="4000" b="1" dirty="0" smtClean="0">
                <a:solidFill>
                  <a:schemeClr val="tx1"/>
                </a:solidFill>
                <a:latin typeface="Times New Roman" pitchFamily="18" charset="0"/>
                <a:cs typeface="Times New Roman" pitchFamily="18" charset="0"/>
              </a:rPr>
              <a:t/>
            </a:r>
            <a:br>
              <a:rPr lang="ar-SA" sz="4000" b="1" dirty="0" smtClean="0">
                <a:solidFill>
                  <a:schemeClr val="tx1"/>
                </a:solidFill>
                <a:latin typeface="Times New Roman" pitchFamily="18" charset="0"/>
                <a:cs typeface="Times New Roman" pitchFamily="18" charset="0"/>
              </a:rPr>
            </a:br>
            <a:r>
              <a:rPr lang="ar-SA" sz="2700" b="1" dirty="0" smtClean="0">
                <a:solidFill>
                  <a:srgbClr val="00B050"/>
                </a:solidFill>
                <a:latin typeface="Times New Roman" pitchFamily="18" charset="0"/>
                <a:cs typeface="Times New Roman" pitchFamily="18" charset="0"/>
              </a:rPr>
              <a:t/>
            </a:r>
            <a:br>
              <a:rPr lang="ar-SA" sz="2700" b="1" dirty="0" smtClean="0">
                <a:solidFill>
                  <a:srgbClr val="00B050"/>
                </a:solidFill>
                <a:latin typeface="Times New Roman" pitchFamily="18" charset="0"/>
                <a:cs typeface="Times New Roman" pitchFamily="18" charset="0"/>
              </a:rPr>
            </a:br>
            <a:r>
              <a:rPr lang="ar-SA" sz="2700" b="1" dirty="0" smtClean="0">
                <a:solidFill>
                  <a:srgbClr val="00B050"/>
                </a:solidFill>
                <a:latin typeface="Times New Roman" pitchFamily="18" charset="0"/>
                <a:cs typeface="Times New Roman" pitchFamily="18" charset="0"/>
              </a:rPr>
              <a:t/>
            </a:r>
            <a:br>
              <a:rPr lang="ar-SA" sz="2700" b="1" dirty="0" smtClean="0">
                <a:solidFill>
                  <a:srgbClr val="00B050"/>
                </a:solidFill>
                <a:latin typeface="Times New Roman" pitchFamily="18" charset="0"/>
                <a:cs typeface="Times New Roman" pitchFamily="18" charset="0"/>
              </a:rPr>
            </a:br>
            <a:r>
              <a:rPr lang="ar-SA" sz="2700" b="1" dirty="0" smtClean="0">
                <a:solidFill>
                  <a:srgbClr val="00B050"/>
                </a:solidFill>
                <a:latin typeface="Times New Roman" pitchFamily="18" charset="0"/>
                <a:cs typeface="Times New Roman" pitchFamily="18" charset="0"/>
              </a:rPr>
              <a:t> </a:t>
            </a:r>
            <a:endParaRPr lang="ar-SA" sz="20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321581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رسم تخطيطي 7"/>
          <p:cNvGraphicFramePr/>
          <p:nvPr>
            <p:extLst>
              <p:ext uri="{D42A27DB-BD31-4B8C-83A1-F6EECF244321}">
                <p14:modId xmlns:p14="http://schemas.microsoft.com/office/powerpoint/2010/main" val="87066991"/>
              </p:ext>
            </p:extLst>
          </p:nvPr>
        </p:nvGraphicFramePr>
        <p:xfrm>
          <a:off x="214282" y="357166"/>
          <a:ext cx="8715436" cy="6215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2" name="Picture 4"/>
          <p:cNvPicPr>
            <a:picLocks noChangeAspect="1" noChangeArrowheads="1"/>
          </p:cNvPicPr>
          <p:nvPr/>
        </p:nvPicPr>
        <p:blipFill>
          <a:blip r:embed="rId7">
            <a:grayscl/>
            <a:extLst>
              <a:ext uri="{28A0092B-C50C-407E-A947-70E740481C1C}">
                <a14:useLocalDpi xmlns:a14="http://schemas.microsoft.com/office/drawing/2010/main" val="0"/>
              </a:ext>
            </a:extLst>
          </a:blip>
          <a:srcRect/>
          <a:stretch>
            <a:fillRect/>
          </a:stretch>
        </p:blipFill>
        <p:spPr bwMode="auto">
          <a:xfrm>
            <a:off x="3419873" y="2348880"/>
            <a:ext cx="504924"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شكل بيضاوي 3"/>
          <p:cNvSpPr/>
          <p:nvPr/>
        </p:nvSpPr>
        <p:spPr>
          <a:xfrm>
            <a:off x="1835696" y="764704"/>
            <a:ext cx="1728192" cy="1584176"/>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الموهبة والتفوق</a:t>
            </a:r>
            <a:endParaRPr lang="ar-SA" sz="2400" b="1" dirty="0">
              <a:solidFill>
                <a:schemeClr val="tx1"/>
              </a:solidFill>
            </a:endParaRPr>
          </a:p>
        </p:txBody>
      </p:sp>
    </p:spTree>
    <p:extLst>
      <p:ext uri="{BB962C8B-B14F-4D97-AF65-F5344CB8AC3E}">
        <p14:creationId xmlns:p14="http://schemas.microsoft.com/office/powerpoint/2010/main" val="11800732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357</TotalTime>
  <Words>97</Words>
  <Application>Microsoft Office PowerPoint</Application>
  <PresentationFormat>عرض على الشاشة (3:4)‏</PresentationFormat>
  <Paragraphs>37</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حضري</vt:lpstr>
      <vt:lpstr>الفصل الأول  المبادئ والمفاهيم الأساسية في التربية الخاصة</vt:lpstr>
      <vt:lpstr>التربية الخاصة خلفية عامة: - قضية من القضايا الاجتماعية. - لها أبعاد تربوية واقتصادية. - لا تشكل عبئًا على المعاق وأسرته فقط. - إصدار قوانين وتشريعات في مجال الوقاية أو الرعاية. - ميثاق هيئة الأمم المتحدة وإعلان عام 1981م عامًا دوليًا للمعاقين.  </vt:lpstr>
      <vt:lpstr>ما المقصود بالإعاقة؟ حالة تشير إلى عدم قدرة الفرد المصاب بعجز ما على تحقيق تفاعل مثمر مع البيئة الاجتماعية أو الطبيعية المحيطة, أسوة بأفراد المجتمع الآخرين المكافئين لهم في العمر والجنس. </vt:lpstr>
      <vt:lpstr>   المـفـاهـيم الـثـلاثــة:   </vt:lpstr>
      <vt:lpstr>الوقــايــة: مجموعة من الإجراءات المقصودة والمنظمة التي تهدف إلى الحيلولة دون أو الإقلال من حدوث الخلل أو القصور المؤدي إلى عجز في الوظائف الفسيولوجية أو السيكولوجية. </vt:lpstr>
      <vt:lpstr>مستويات الوقاية من لإعاقة:    </vt:lpstr>
      <vt:lpstr>نسبة شيوع الإعاقة    </vt:lpstr>
      <vt:lpstr>    مفهوم التربية الخاصة نمط من الخدمات والبرامج التربوية تتضمن تعديلات خاصة سواء في المناهج أو الوسائل أو طرق التعليم استجابة للحاجات الخاصة لمجموع الطلاب الذين لا يستطيعون مسايرة متطلبات برامج التربية العادية.        </vt:lpstr>
      <vt:lpstr>عرض تقديمي في PowerPoint</vt:lpstr>
      <vt:lpstr>أسس ومبادئ التربية الخاصة: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hp</cp:lastModifiedBy>
  <cp:revision>29</cp:revision>
  <dcterms:created xsi:type="dcterms:W3CDTF">2015-02-04T15:46:16Z</dcterms:created>
  <dcterms:modified xsi:type="dcterms:W3CDTF">2018-09-15T23:04:32Z</dcterms:modified>
</cp:coreProperties>
</file>