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7" r:id="rId2"/>
    <p:sldId id="259" r:id="rId3"/>
    <p:sldId id="258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6" r:id="rId12"/>
    <p:sldId id="269" r:id="rId13"/>
    <p:sldId id="270" r:id="rId14"/>
    <p:sldId id="273" r:id="rId15"/>
    <p:sldId id="275" r:id="rId16"/>
    <p:sldId id="277" r:id="rId17"/>
    <p:sldId id="278" r:id="rId18"/>
    <p:sldId id="271" r:id="rId19"/>
    <p:sldId id="282" r:id="rId20"/>
    <p:sldId id="283" r:id="rId21"/>
    <p:sldId id="284" r:id="rId22"/>
    <p:sldId id="285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D7CD6C-89B0-48E2-B0BA-828483751392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25DAEA-AE8E-4EF0-9CF6-E86854F0F76B}">
      <dgm:prSet phldrT="[Text]"/>
      <dgm:spPr/>
      <dgm:t>
        <a:bodyPr/>
        <a:lstStyle/>
        <a:p>
          <a:r>
            <a:rPr lang="ar-SA" dirty="0" smtClean="0">
              <a:latin typeface="Arial" pitchFamily="34" charset="0"/>
              <a:cs typeface="Arial" pitchFamily="34" charset="0"/>
            </a:rPr>
            <a:t>المصدر (المرسل)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B59F36A7-90FE-4FD2-8F2F-0A174EFD4F97}" type="parTrans" cxnId="{9793461C-FB94-4387-A9D6-23FA624B615A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1EBA5A34-C7E6-4063-A624-7BBDE28974B4}" type="sibTrans" cxnId="{9793461C-FB94-4387-A9D6-23FA624B615A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135F63CD-89DA-4A1C-AA71-7D75A5DB593F}">
      <dgm:prSet phldrT="[Text]"/>
      <dgm:spPr/>
      <dgm:t>
        <a:bodyPr/>
        <a:lstStyle/>
        <a:p>
          <a:pPr algn="r"/>
          <a:r>
            <a:rPr lang="ar-SA" dirty="0" smtClean="0">
              <a:latin typeface="Arial" pitchFamily="34" charset="0"/>
              <a:cs typeface="Arial" pitchFamily="34" charset="0"/>
            </a:rPr>
            <a:t>المتلقي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225A2DDF-2FA5-4850-B7DE-4CB4AEFF1FEF}" type="parTrans" cxnId="{AB2F96D6-39CF-4BDD-991F-ED2EEDD604FF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D9A0FBFB-FCFD-4527-AA82-1D18E5EB171C}" type="sibTrans" cxnId="{AB2F96D6-39CF-4BDD-991F-ED2EEDD604FF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7AECC738-B64E-45D5-BC7F-473E4279C901}">
      <dgm:prSet phldrT="[Text]"/>
      <dgm:spPr/>
      <dgm:t>
        <a:bodyPr/>
        <a:lstStyle/>
        <a:p>
          <a:pPr algn="r"/>
          <a:r>
            <a:rPr lang="ar-SA" dirty="0" smtClean="0">
              <a:latin typeface="Arial" pitchFamily="34" charset="0"/>
              <a:cs typeface="Arial" pitchFamily="34" charset="0"/>
            </a:rPr>
            <a:t>الرسالة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52067CF3-6A99-4017-A0D5-25616B7FABF3}" type="parTrans" cxnId="{09E8643C-303A-4F35-8E44-E73154F6EA6F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AB563697-FC66-4FA7-B891-7CC2F73FAF2D}" type="sibTrans" cxnId="{09E8643C-303A-4F35-8E44-E73154F6EA6F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1F0F88B-AE30-465A-962D-929E3B725619}">
      <dgm:prSet phldrT="[Text]"/>
      <dgm:spPr/>
      <dgm:t>
        <a:bodyPr/>
        <a:lstStyle/>
        <a:p>
          <a:pPr algn="r"/>
          <a:r>
            <a:rPr lang="ar-SA" dirty="0" smtClean="0">
              <a:latin typeface="Arial" pitchFamily="34" charset="0"/>
              <a:cs typeface="Arial" pitchFamily="34" charset="0"/>
            </a:rPr>
            <a:t>المستقبل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E54D6C58-8EE2-4D6D-8310-AD7DB8C1A172}" type="sibTrans" cxnId="{03A40D26-C7D2-487D-8ECF-CD63412F41C2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06D2821C-8FB1-4B65-9B90-49816A0264B1}" type="parTrans" cxnId="{03A40D26-C7D2-487D-8ECF-CD63412F41C2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5FCB7124-B7E2-4C5D-83E6-69E3B9B43C09}" type="pres">
      <dgm:prSet presAssocID="{15D7CD6C-89B0-48E2-B0BA-82848375139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02CB9F-7473-4187-92B4-5F3E57465EA7}" type="pres">
      <dgm:prSet presAssocID="{7525DAEA-AE8E-4EF0-9CF6-E86854F0F76B}" presName="comp" presStyleCnt="0"/>
      <dgm:spPr/>
    </dgm:pt>
    <dgm:pt modelId="{297B89E3-CBB0-4637-9712-17E1B2DD3305}" type="pres">
      <dgm:prSet presAssocID="{7525DAEA-AE8E-4EF0-9CF6-E86854F0F76B}" presName="box" presStyleLbl="node1" presStyleIdx="0" presStyleCnt="4"/>
      <dgm:spPr/>
      <dgm:t>
        <a:bodyPr/>
        <a:lstStyle/>
        <a:p>
          <a:endParaRPr lang="en-US"/>
        </a:p>
      </dgm:t>
    </dgm:pt>
    <dgm:pt modelId="{E3C13742-1626-4F43-9F79-617B530CC3AB}" type="pres">
      <dgm:prSet presAssocID="{7525DAEA-AE8E-4EF0-9CF6-E86854F0F76B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7A2AFA7-1BA4-415D-A547-479221C22956}" type="pres">
      <dgm:prSet presAssocID="{7525DAEA-AE8E-4EF0-9CF6-E86854F0F76B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9806B-3CE7-474A-B051-C5E305632E3B}" type="pres">
      <dgm:prSet presAssocID="{1EBA5A34-C7E6-4063-A624-7BBDE28974B4}" presName="spacer" presStyleCnt="0"/>
      <dgm:spPr/>
    </dgm:pt>
    <dgm:pt modelId="{52D02776-5186-4B9E-8F02-387B200CA819}" type="pres">
      <dgm:prSet presAssocID="{135F63CD-89DA-4A1C-AA71-7D75A5DB593F}" presName="comp" presStyleCnt="0"/>
      <dgm:spPr/>
    </dgm:pt>
    <dgm:pt modelId="{2E6BA0AC-75BA-4169-991D-928E4AD35308}" type="pres">
      <dgm:prSet presAssocID="{135F63CD-89DA-4A1C-AA71-7D75A5DB593F}" presName="box" presStyleLbl="node1" presStyleIdx="1" presStyleCnt="4" custLinFactY="126050" custLinFactNeighborX="-91435" custLinFactNeighborY="200000"/>
      <dgm:spPr/>
      <dgm:t>
        <a:bodyPr/>
        <a:lstStyle/>
        <a:p>
          <a:endParaRPr lang="en-US"/>
        </a:p>
      </dgm:t>
    </dgm:pt>
    <dgm:pt modelId="{7CA0E3CC-60E8-42EC-A6D5-0EEEEDC1C29D}" type="pres">
      <dgm:prSet presAssocID="{135F63CD-89DA-4A1C-AA71-7D75A5DB593F}" presName="img" presStyleLbl="fgImgPlace1" presStyleIdx="1" presStyleCnt="4" custLinFactX="-112780" custLinFactY="152549" custLinFactNeighborX="-200000" custLinFactNeighborY="20000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9CA8E11-A2E7-4326-B4EE-1A94D191306C}" type="pres">
      <dgm:prSet presAssocID="{135F63CD-89DA-4A1C-AA71-7D75A5DB593F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C4B5C-312A-421F-ACE9-5B9B29AEF543}" type="pres">
      <dgm:prSet presAssocID="{D9A0FBFB-FCFD-4527-AA82-1D18E5EB171C}" presName="spacer" presStyleCnt="0"/>
      <dgm:spPr/>
    </dgm:pt>
    <dgm:pt modelId="{78A41B75-D78E-4895-9C79-1955FF547FD6}" type="pres">
      <dgm:prSet presAssocID="{7AECC738-B64E-45D5-BC7F-473E4279C901}" presName="comp" presStyleCnt="0"/>
      <dgm:spPr/>
    </dgm:pt>
    <dgm:pt modelId="{3CADFB8C-3062-403E-A9AF-FC30DAAD630D}" type="pres">
      <dgm:prSet presAssocID="{7AECC738-B64E-45D5-BC7F-473E4279C901}" presName="box" presStyleLbl="node1" presStyleIdx="2" presStyleCnt="4" custLinFactY="-12437" custLinFactNeighborY="-100000"/>
      <dgm:spPr/>
      <dgm:t>
        <a:bodyPr/>
        <a:lstStyle/>
        <a:p>
          <a:endParaRPr lang="en-US"/>
        </a:p>
      </dgm:t>
    </dgm:pt>
    <dgm:pt modelId="{C9476738-8007-4071-85EC-B505DF2FE6CD}" type="pres">
      <dgm:prSet presAssocID="{7AECC738-B64E-45D5-BC7F-473E4279C901}" presName="img" presStyleLbl="fgImgPlace1" presStyleIdx="2" presStyleCnt="4" custLinFactY="-37228" custLinFactNeighborX="3094" custLinFactNeighborY="-10000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pPr rtl="1"/>
          <a:endParaRPr lang="ar-SA"/>
        </a:p>
      </dgm:t>
    </dgm:pt>
    <dgm:pt modelId="{130B84BD-96ED-4596-BFA0-D46EDA9E2E17}" type="pres">
      <dgm:prSet presAssocID="{7AECC738-B64E-45D5-BC7F-473E4279C901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C67A2-EC2C-4D60-A988-9E644B231792}" type="pres">
      <dgm:prSet presAssocID="{AB563697-FC66-4FA7-B891-7CC2F73FAF2D}" presName="spacer" presStyleCnt="0"/>
      <dgm:spPr/>
    </dgm:pt>
    <dgm:pt modelId="{2E0F326F-0375-4251-AAD6-935B05C88316}" type="pres">
      <dgm:prSet presAssocID="{31F0F88B-AE30-465A-962D-929E3B725619}" presName="comp" presStyleCnt="0"/>
      <dgm:spPr/>
    </dgm:pt>
    <dgm:pt modelId="{9212DCCF-00CE-4D98-AA67-DBF275E5F8A0}" type="pres">
      <dgm:prSet presAssocID="{31F0F88B-AE30-465A-962D-929E3B725619}" presName="box" presStyleLbl="node1" presStyleIdx="3" presStyleCnt="4" custLinFactNeighborX="-1475" custLinFactNeighborY="57932"/>
      <dgm:spPr/>
      <dgm:t>
        <a:bodyPr/>
        <a:lstStyle/>
        <a:p>
          <a:endParaRPr lang="en-US"/>
        </a:p>
      </dgm:t>
    </dgm:pt>
    <dgm:pt modelId="{75D6AF8F-2D2F-492E-9FAC-41A5C951223B}" type="pres">
      <dgm:prSet presAssocID="{31F0F88B-AE30-465A-962D-929E3B725619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CE11FB59-7064-466E-9A6E-372258051848}" type="pres">
      <dgm:prSet presAssocID="{31F0F88B-AE30-465A-962D-929E3B725619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3E404E-BD22-46FE-A4CC-A4BB5195F257}" type="presOf" srcId="{7AECC738-B64E-45D5-BC7F-473E4279C901}" destId="{3CADFB8C-3062-403E-A9AF-FC30DAAD630D}" srcOrd="0" destOrd="0" presId="urn:microsoft.com/office/officeart/2005/8/layout/vList4"/>
    <dgm:cxn modelId="{D9DB0CDC-5538-47A0-A423-F2A5254053DB}" type="presOf" srcId="{31F0F88B-AE30-465A-962D-929E3B725619}" destId="{CE11FB59-7064-466E-9A6E-372258051848}" srcOrd="1" destOrd="0" presId="urn:microsoft.com/office/officeart/2005/8/layout/vList4"/>
    <dgm:cxn modelId="{AB2F96D6-39CF-4BDD-991F-ED2EEDD604FF}" srcId="{15D7CD6C-89B0-48E2-B0BA-828483751392}" destId="{135F63CD-89DA-4A1C-AA71-7D75A5DB593F}" srcOrd="1" destOrd="0" parTransId="{225A2DDF-2FA5-4850-B7DE-4CB4AEFF1FEF}" sibTransId="{D9A0FBFB-FCFD-4527-AA82-1D18E5EB171C}"/>
    <dgm:cxn modelId="{E0AA4E7F-E7CE-456F-8FEA-40AC1E14F901}" type="presOf" srcId="{135F63CD-89DA-4A1C-AA71-7D75A5DB593F}" destId="{A9CA8E11-A2E7-4326-B4EE-1A94D191306C}" srcOrd="1" destOrd="0" presId="urn:microsoft.com/office/officeart/2005/8/layout/vList4"/>
    <dgm:cxn modelId="{09E8643C-303A-4F35-8E44-E73154F6EA6F}" srcId="{15D7CD6C-89B0-48E2-B0BA-828483751392}" destId="{7AECC738-B64E-45D5-BC7F-473E4279C901}" srcOrd="2" destOrd="0" parTransId="{52067CF3-6A99-4017-A0D5-25616B7FABF3}" sibTransId="{AB563697-FC66-4FA7-B891-7CC2F73FAF2D}"/>
    <dgm:cxn modelId="{9793461C-FB94-4387-A9D6-23FA624B615A}" srcId="{15D7CD6C-89B0-48E2-B0BA-828483751392}" destId="{7525DAEA-AE8E-4EF0-9CF6-E86854F0F76B}" srcOrd="0" destOrd="0" parTransId="{B59F36A7-90FE-4FD2-8F2F-0A174EFD4F97}" sibTransId="{1EBA5A34-C7E6-4063-A624-7BBDE28974B4}"/>
    <dgm:cxn modelId="{03A40D26-C7D2-487D-8ECF-CD63412F41C2}" srcId="{15D7CD6C-89B0-48E2-B0BA-828483751392}" destId="{31F0F88B-AE30-465A-962D-929E3B725619}" srcOrd="3" destOrd="0" parTransId="{06D2821C-8FB1-4B65-9B90-49816A0264B1}" sibTransId="{E54D6C58-8EE2-4D6D-8310-AD7DB8C1A172}"/>
    <dgm:cxn modelId="{ECBAFB0D-40A7-4948-A13C-1A8A3551EA6B}" type="presOf" srcId="{7525DAEA-AE8E-4EF0-9CF6-E86854F0F76B}" destId="{297B89E3-CBB0-4637-9712-17E1B2DD3305}" srcOrd="0" destOrd="0" presId="urn:microsoft.com/office/officeart/2005/8/layout/vList4"/>
    <dgm:cxn modelId="{E2E41F1F-CFDB-4727-BC7B-2D1B20C98535}" type="presOf" srcId="{7AECC738-B64E-45D5-BC7F-473E4279C901}" destId="{130B84BD-96ED-4596-BFA0-D46EDA9E2E17}" srcOrd="1" destOrd="0" presId="urn:microsoft.com/office/officeart/2005/8/layout/vList4"/>
    <dgm:cxn modelId="{7124D54F-038F-4C2C-A3F2-CC58123FD9DA}" type="presOf" srcId="{7525DAEA-AE8E-4EF0-9CF6-E86854F0F76B}" destId="{67A2AFA7-1BA4-415D-A547-479221C22956}" srcOrd="1" destOrd="0" presId="urn:microsoft.com/office/officeart/2005/8/layout/vList4"/>
    <dgm:cxn modelId="{D1B5C8CF-4E15-4DCD-80F5-67A767B500EA}" type="presOf" srcId="{135F63CD-89DA-4A1C-AA71-7D75A5DB593F}" destId="{2E6BA0AC-75BA-4169-991D-928E4AD35308}" srcOrd="0" destOrd="0" presId="urn:microsoft.com/office/officeart/2005/8/layout/vList4"/>
    <dgm:cxn modelId="{3881B535-671C-4AFF-806F-E7CB1930A7C1}" type="presOf" srcId="{15D7CD6C-89B0-48E2-B0BA-828483751392}" destId="{5FCB7124-B7E2-4C5D-83E6-69E3B9B43C09}" srcOrd="0" destOrd="0" presId="urn:microsoft.com/office/officeart/2005/8/layout/vList4"/>
    <dgm:cxn modelId="{6635A84D-5624-4283-89C9-21578C9E1993}" type="presOf" srcId="{31F0F88B-AE30-465A-962D-929E3B725619}" destId="{9212DCCF-00CE-4D98-AA67-DBF275E5F8A0}" srcOrd="0" destOrd="0" presId="urn:microsoft.com/office/officeart/2005/8/layout/vList4"/>
    <dgm:cxn modelId="{9CE88619-A1CF-4B61-8651-13205389E738}" type="presParOf" srcId="{5FCB7124-B7E2-4C5D-83E6-69E3B9B43C09}" destId="{1702CB9F-7473-4187-92B4-5F3E57465EA7}" srcOrd="0" destOrd="0" presId="urn:microsoft.com/office/officeart/2005/8/layout/vList4"/>
    <dgm:cxn modelId="{30D1F2E7-7F6F-4DB6-BB0D-06B0CEC4D786}" type="presParOf" srcId="{1702CB9F-7473-4187-92B4-5F3E57465EA7}" destId="{297B89E3-CBB0-4637-9712-17E1B2DD3305}" srcOrd="0" destOrd="0" presId="urn:microsoft.com/office/officeart/2005/8/layout/vList4"/>
    <dgm:cxn modelId="{BB33578F-949F-4A7C-B0E2-D36071372768}" type="presParOf" srcId="{1702CB9F-7473-4187-92B4-5F3E57465EA7}" destId="{E3C13742-1626-4F43-9F79-617B530CC3AB}" srcOrd="1" destOrd="0" presId="urn:microsoft.com/office/officeart/2005/8/layout/vList4"/>
    <dgm:cxn modelId="{1AA79450-7AEC-4C4F-B383-E5B102D95576}" type="presParOf" srcId="{1702CB9F-7473-4187-92B4-5F3E57465EA7}" destId="{67A2AFA7-1BA4-415D-A547-479221C22956}" srcOrd="2" destOrd="0" presId="urn:microsoft.com/office/officeart/2005/8/layout/vList4"/>
    <dgm:cxn modelId="{A8F9E94B-932D-4602-9BF2-F9346B32A981}" type="presParOf" srcId="{5FCB7124-B7E2-4C5D-83E6-69E3B9B43C09}" destId="{6F89806B-3CE7-474A-B051-C5E305632E3B}" srcOrd="1" destOrd="0" presId="urn:microsoft.com/office/officeart/2005/8/layout/vList4"/>
    <dgm:cxn modelId="{8ED7897E-0E1C-43C0-BA3C-84F2887A3C77}" type="presParOf" srcId="{5FCB7124-B7E2-4C5D-83E6-69E3B9B43C09}" destId="{52D02776-5186-4B9E-8F02-387B200CA819}" srcOrd="2" destOrd="0" presId="urn:microsoft.com/office/officeart/2005/8/layout/vList4"/>
    <dgm:cxn modelId="{AB0BDCAA-139F-4DD5-8897-6BB3E06876F6}" type="presParOf" srcId="{52D02776-5186-4B9E-8F02-387B200CA819}" destId="{2E6BA0AC-75BA-4169-991D-928E4AD35308}" srcOrd="0" destOrd="0" presId="urn:microsoft.com/office/officeart/2005/8/layout/vList4"/>
    <dgm:cxn modelId="{160DED08-AD09-401B-895F-10A2348E8689}" type="presParOf" srcId="{52D02776-5186-4B9E-8F02-387B200CA819}" destId="{7CA0E3CC-60E8-42EC-A6D5-0EEEEDC1C29D}" srcOrd="1" destOrd="0" presId="urn:microsoft.com/office/officeart/2005/8/layout/vList4"/>
    <dgm:cxn modelId="{48CE1733-D837-4C42-BBAC-637A14142177}" type="presParOf" srcId="{52D02776-5186-4B9E-8F02-387B200CA819}" destId="{A9CA8E11-A2E7-4326-B4EE-1A94D191306C}" srcOrd="2" destOrd="0" presId="urn:microsoft.com/office/officeart/2005/8/layout/vList4"/>
    <dgm:cxn modelId="{01DCB036-DABB-48B2-BBB2-4CED02CECD27}" type="presParOf" srcId="{5FCB7124-B7E2-4C5D-83E6-69E3B9B43C09}" destId="{26FC4B5C-312A-421F-ACE9-5B9B29AEF543}" srcOrd="3" destOrd="0" presId="urn:microsoft.com/office/officeart/2005/8/layout/vList4"/>
    <dgm:cxn modelId="{493A0E42-D01B-41DA-9777-2A9050213C5A}" type="presParOf" srcId="{5FCB7124-B7E2-4C5D-83E6-69E3B9B43C09}" destId="{78A41B75-D78E-4895-9C79-1955FF547FD6}" srcOrd="4" destOrd="0" presId="urn:microsoft.com/office/officeart/2005/8/layout/vList4"/>
    <dgm:cxn modelId="{BBDE108F-D282-4BC0-B642-E493C81B4B45}" type="presParOf" srcId="{78A41B75-D78E-4895-9C79-1955FF547FD6}" destId="{3CADFB8C-3062-403E-A9AF-FC30DAAD630D}" srcOrd="0" destOrd="0" presId="urn:microsoft.com/office/officeart/2005/8/layout/vList4"/>
    <dgm:cxn modelId="{BA8A0A91-74CF-4DD6-9790-D7F893F536EB}" type="presParOf" srcId="{78A41B75-D78E-4895-9C79-1955FF547FD6}" destId="{C9476738-8007-4071-85EC-B505DF2FE6CD}" srcOrd="1" destOrd="0" presId="urn:microsoft.com/office/officeart/2005/8/layout/vList4"/>
    <dgm:cxn modelId="{CAB560D3-B7A2-4A1C-AD6B-98951740D9D2}" type="presParOf" srcId="{78A41B75-D78E-4895-9C79-1955FF547FD6}" destId="{130B84BD-96ED-4596-BFA0-D46EDA9E2E17}" srcOrd="2" destOrd="0" presId="urn:microsoft.com/office/officeart/2005/8/layout/vList4"/>
    <dgm:cxn modelId="{5AA00627-C1FD-4E1F-9198-813C321ECF6D}" type="presParOf" srcId="{5FCB7124-B7E2-4C5D-83E6-69E3B9B43C09}" destId="{D67C67A2-EC2C-4D60-A988-9E644B231792}" srcOrd="5" destOrd="0" presId="urn:microsoft.com/office/officeart/2005/8/layout/vList4"/>
    <dgm:cxn modelId="{8C42AE7C-0E2D-416A-B3CF-47FCE4A31E7C}" type="presParOf" srcId="{5FCB7124-B7E2-4C5D-83E6-69E3B9B43C09}" destId="{2E0F326F-0375-4251-AAD6-935B05C88316}" srcOrd="6" destOrd="0" presId="urn:microsoft.com/office/officeart/2005/8/layout/vList4"/>
    <dgm:cxn modelId="{5301DFBB-A399-4DD5-AE8F-BD92A0C2F475}" type="presParOf" srcId="{2E0F326F-0375-4251-AAD6-935B05C88316}" destId="{9212DCCF-00CE-4D98-AA67-DBF275E5F8A0}" srcOrd="0" destOrd="0" presId="urn:microsoft.com/office/officeart/2005/8/layout/vList4"/>
    <dgm:cxn modelId="{2143A2CC-8B01-48DD-8E03-238C561F49B6}" type="presParOf" srcId="{2E0F326F-0375-4251-AAD6-935B05C88316}" destId="{75D6AF8F-2D2F-492E-9FAC-41A5C951223B}" srcOrd="1" destOrd="0" presId="urn:microsoft.com/office/officeart/2005/8/layout/vList4"/>
    <dgm:cxn modelId="{0586080E-5AE5-4230-950D-205192F41FCD}" type="presParOf" srcId="{2E0F326F-0375-4251-AAD6-935B05C88316}" destId="{CE11FB59-7064-466E-9A6E-372258051848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8D6C20-E953-47A5-8AF6-4F71AB8312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AC141F-2998-4875-8169-E1D005C2A4AB}">
      <dgm:prSet phldrT="[نص]" custT="1"/>
      <dgm:spPr/>
      <dgm:t>
        <a:bodyPr/>
        <a:lstStyle/>
        <a:p>
          <a:pPr rtl="1"/>
          <a:r>
            <a:rPr lang="ar-SA" sz="1600" dirty="0" smtClean="0"/>
            <a:t>الإعلام </a:t>
          </a:r>
          <a:endParaRPr lang="ar-SA" sz="1600" dirty="0"/>
        </a:p>
      </dgm:t>
    </dgm:pt>
    <dgm:pt modelId="{F301D11C-E154-4B3B-843F-605DDB1E8F16}" type="parTrans" cxnId="{C4D6DFA0-4A1C-4DC3-9ACF-E1489CAF6D9C}">
      <dgm:prSet/>
      <dgm:spPr/>
      <dgm:t>
        <a:bodyPr/>
        <a:lstStyle/>
        <a:p>
          <a:pPr rtl="1"/>
          <a:endParaRPr lang="ar-SA"/>
        </a:p>
      </dgm:t>
    </dgm:pt>
    <dgm:pt modelId="{8EA8B0A4-CBE3-4009-AAE9-CF9850D2D9D2}" type="sibTrans" cxnId="{C4D6DFA0-4A1C-4DC3-9ACF-E1489CAF6D9C}">
      <dgm:prSet/>
      <dgm:spPr/>
      <dgm:t>
        <a:bodyPr/>
        <a:lstStyle/>
        <a:p>
          <a:pPr rtl="1"/>
          <a:endParaRPr lang="ar-SA"/>
        </a:p>
      </dgm:t>
    </dgm:pt>
    <dgm:pt modelId="{A69E0713-51D7-4249-859C-405591D1E80E}">
      <dgm:prSet phldrT="[نص]" custT="1"/>
      <dgm:spPr/>
      <dgm:t>
        <a:bodyPr/>
        <a:lstStyle/>
        <a:p>
          <a:pPr rtl="1"/>
          <a:r>
            <a:rPr lang="ar-SA" sz="1600" dirty="0" smtClean="0"/>
            <a:t>التنشئة الاجتماعية</a:t>
          </a:r>
          <a:endParaRPr lang="ar-SA" sz="1600" dirty="0"/>
        </a:p>
      </dgm:t>
    </dgm:pt>
    <dgm:pt modelId="{BF26BEC7-39BE-4E95-8DBE-B387BE68DAF5}" type="parTrans" cxnId="{95BFA89D-0EDD-495D-9D84-95E13939C7FC}">
      <dgm:prSet/>
      <dgm:spPr/>
      <dgm:t>
        <a:bodyPr/>
        <a:lstStyle/>
        <a:p>
          <a:pPr rtl="1"/>
          <a:endParaRPr lang="ar-SA"/>
        </a:p>
      </dgm:t>
    </dgm:pt>
    <dgm:pt modelId="{2940252C-403F-49E9-9E0B-8BE6AF76C908}" type="sibTrans" cxnId="{95BFA89D-0EDD-495D-9D84-95E13939C7FC}">
      <dgm:prSet/>
      <dgm:spPr/>
      <dgm:t>
        <a:bodyPr/>
        <a:lstStyle/>
        <a:p>
          <a:pPr rtl="1"/>
          <a:endParaRPr lang="ar-SA"/>
        </a:p>
      </dgm:t>
    </dgm:pt>
    <dgm:pt modelId="{F3A66C20-0E3D-46B6-BE09-21370947DA1C}">
      <dgm:prSet phldrT="[نص]" custT="1"/>
      <dgm:spPr/>
      <dgm:t>
        <a:bodyPr/>
        <a:lstStyle/>
        <a:p>
          <a:pPr rtl="1"/>
          <a:r>
            <a:rPr lang="ar-SA" sz="1600" dirty="0" smtClean="0"/>
            <a:t>خلق الدوافع</a:t>
          </a:r>
          <a:endParaRPr lang="ar-SA" sz="1600" dirty="0"/>
        </a:p>
      </dgm:t>
    </dgm:pt>
    <dgm:pt modelId="{87B0D929-9584-4E93-9AFC-82EF4211E202}" type="parTrans" cxnId="{F700BE4D-2AD9-4BC6-8DF7-E532A7894673}">
      <dgm:prSet/>
      <dgm:spPr/>
      <dgm:t>
        <a:bodyPr/>
        <a:lstStyle/>
        <a:p>
          <a:pPr rtl="1"/>
          <a:endParaRPr lang="ar-SA"/>
        </a:p>
      </dgm:t>
    </dgm:pt>
    <dgm:pt modelId="{AE3B3A63-1E55-4EB7-B5A3-CFBA65E4C455}" type="sibTrans" cxnId="{F700BE4D-2AD9-4BC6-8DF7-E532A7894673}">
      <dgm:prSet/>
      <dgm:spPr/>
      <dgm:t>
        <a:bodyPr/>
        <a:lstStyle/>
        <a:p>
          <a:pPr rtl="1"/>
          <a:endParaRPr lang="ar-SA"/>
        </a:p>
      </dgm:t>
    </dgm:pt>
    <dgm:pt modelId="{2A2CDD69-2962-4536-B7DE-221E19C6C8FA}">
      <dgm:prSet phldrT="[نص]" custT="1"/>
      <dgm:spPr/>
      <dgm:t>
        <a:bodyPr/>
        <a:lstStyle/>
        <a:p>
          <a:pPr rtl="1"/>
          <a:r>
            <a:rPr lang="ar-SA" sz="1600" dirty="0" smtClean="0"/>
            <a:t>الحوار والنقاش</a:t>
          </a:r>
          <a:endParaRPr lang="ar-SA" sz="1600" dirty="0"/>
        </a:p>
      </dgm:t>
    </dgm:pt>
    <dgm:pt modelId="{C08B3C70-0454-4107-A0E5-560F034FA8F0}" type="parTrans" cxnId="{48DE28D1-81D7-4C20-A110-DCCDF6F7ED24}">
      <dgm:prSet/>
      <dgm:spPr/>
      <dgm:t>
        <a:bodyPr/>
        <a:lstStyle/>
        <a:p>
          <a:pPr rtl="1"/>
          <a:endParaRPr lang="ar-SA"/>
        </a:p>
      </dgm:t>
    </dgm:pt>
    <dgm:pt modelId="{1EC6D850-E3CF-4FF6-9757-B572BB3252A1}" type="sibTrans" cxnId="{48DE28D1-81D7-4C20-A110-DCCDF6F7ED24}">
      <dgm:prSet/>
      <dgm:spPr/>
      <dgm:t>
        <a:bodyPr/>
        <a:lstStyle/>
        <a:p>
          <a:pPr rtl="1"/>
          <a:endParaRPr lang="ar-SA"/>
        </a:p>
      </dgm:t>
    </dgm:pt>
    <dgm:pt modelId="{17683DAE-A573-4A27-A681-32C9C0B46F95}">
      <dgm:prSet phldrT="[نص]"/>
      <dgm:spPr/>
      <dgm:t>
        <a:bodyPr/>
        <a:lstStyle/>
        <a:p>
          <a:pPr rtl="1"/>
          <a:r>
            <a:rPr lang="ar-SA" dirty="0" smtClean="0"/>
            <a:t>التربية </a:t>
          </a:r>
          <a:endParaRPr lang="ar-SA" dirty="0"/>
        </a:p>
      </dgm:t>
    </dgm:pt>
    <dgm:pt modelId="{C0199A3C-C444-40CD-9049-E16898FF6602}" type="parTrans" cxnId="{0617B357-0D29-4DE8-9D45-4CD600CCB8DE}">
      <dgm:prSet/>
      <dgm:spPr/>
      <dgm:t>
        <a:bodyPr/>
        <a:lstStyle/>
        <a:p>
          <a:pPr rtl="1"/>
          <a:endParaRPr lang="ar-SA"/>
        </a:p>
      </dgm:t>
    </dgm:pt>
    <dgm:pt modelId="{6137C2AE-2136-4241-9FFB-156ED6D14657}" type="sibTrans" cxnId="{0617B357-0D29-4DE8-9D45-4CD600CCB8DE}">
      <dgm:prSet/>
      <dgm:spPr/>
      <dgm:t>
        <a:bodyPr/>
        <a:lstStyle/>
        <a:p>
          <a:pPr rtl="1"/>
          <a:endParaRPr lang="ar-SA"/>
        </a:p>
      </dgm:t>
    </dgm:pt>
    <dgm:pt modelId="{9CD67316-6334-4E3D-89D0-31688E5271C5}">
      <dgm:prSet phldrT="[نص]" custT="1"/>
      <dgm:spPr/>
      <dgm:t>
        <a:bodyPr/>
        <a:lstStyle/>
        <a:p>
          <a:pPr rtl="1"/>
          <a:r>
            <a:rPr lang="ar-SA" sz="1600" dirty="0" smtClean="0"/>
            <a:t>النهوض الثقافي</a:t>
          </a:r>
          <a:endParaRPr lang="ar-SA" sz="1600" dirty="0"/>
        </a:p>
      </dgm:t>
    </dgm:pt>
    <dgm:pt modelId="{F50597A6-7C22-4E9B-B6BC-2E914445E7DB}" type="parTrans" cxnId="{E5F46EA7-9E8C-4022-B786-B280CDEEC0D9}">
      <dgm:prSet/>
      <dgm:spPr/>
      <dgm:t>
        <a:bodyPr/>
        <a:lstStyle/>
        <a:p>
          <a:pPr rtl="1"/>
          <a:endParaRPr lang="ar-SA"/>
        </a:p>
      </dgm:t>
    </dgm:pt>
    <dgm:pt modelId="{401E1E78-C16E-4EA8-952A-824E282059D6}" type="sibTrans" cxnId="{E5F46EA7-9E8C-4022-B786-B280CDEEC0D9}">
      <dgm:prSet/>
      <dgm:spPr/>
      <dgm:t>
        <a:bodyPr/>
        <a:lstStyle/>
        <a:p>
          <a:pPr rtl="1"/>
          <a:endParaRPr lang="ar-SA"/>
        </a:p>
      </dgm:t>
    </dgm:pt>
    <dgm:pt modelId="{5B199994-A09A-46B8-B5FC-249F9E5FD608}">
      <dgm:prSet phldrT="[نص]" custT="1"/>
      <dgm:spPr/>
      <dgm:t>
        <a:bodyPr/>
        <a:lstStyle/>
        <a:p>
          <a:pPr rtl="1"/>
          <a:r>
            <a:rPr lang="ar-SA" sz="1600" dirty="0" smtClean="0"/>
            <a:t>الترفية </a:t>
          </a:r>
          <a:endParaRPr lang="ar-SA" sz="1600" dirty="0"/>
        </a:p>
      </dgm:t>
    </dgm:pt>
    <dgm:pt modelId="{75596453-47A8-428B-8921-5F5AF38C8E94}" type="parTrans" cxnId="{60E73F9A-9C4A-400B-8CEF-F4A622A1AD40}">
      <dgm:prSet/>
      <dgm:spPr/>
      <dgm:t>
        <a:bodyPr/>
        <a:lstStyle/>
        <a:p>
          <a:pPr rtl="1"/>
          <a:endParaRPr lang="ar-SA"/>
        </a:p>
      </dgm:t>
    </dgm:pt>
    <dgm:pt modelId="{FC8B2D7A-B835-448C-87A9-0ACC6C539EAD}" type="sibTrans" cxnId="{60E73F9A-9C4A-400B-8CEF-F4A622A1AD40}">
      <dgm:prSet/>
      <dgm:spPr/>
      <dgm:t>
        <a:bodyPr/>
        <a:lstStyle/>
        <a:p>
          <a:pPr rtl="1"/>
          <a:endParaRPr lang="ar-SA"/>
        </a:p>
      </dgm:t>
    </dgm:pt>
    <dgm:pt modelId="{BDBB919C-84CA-46F9-A77E-DD63AB6309DF}">
      <dgm:prSet phldrT="[نص]" custT="1"/>
      <dgm:spPr/>
      <dgm:t>
        <a:bodyPr/>
        <a:lstStyle/>
        <a:p>
          <a:pPr rtl="1"/>
          <a:r>
            <a:rPr lang="ar-SA" sz="1600" dirty="0" smtClean="0"/>
            <a:t>التكامل</a:t>
          </a:r>
          <a:endParaRPr lang="ar-SA" sz="1600" dirty="0"/>
        </a:p>
      </dgm:t>
    </dgm:pt>
    <dgm:pt modelId="{BC6146AA-F7ED-4C54-BFA2-550B9639AED6}" type="parTrans" cxnId="{6C2DDAEA-C3E3-488A-BBFF-4C1697E908D3}">
      <dgm:prSet/>
      <dgm:spPr/>
      <dgm:t>
        <a:bodyPr/>
        <a:lstStyle/>
        <a:p>
          <a:pPr rtl="1"/>
          <a:endParaRPr lang="ar-SA"/>
        </a:p>
      </dgm:t>
    </dgm:pt>
    <dgm:pt modelId="{FE864505-CA3C-4552-96BC-64C67E55F538}" type="sibTrans" cxnId="{6C2DDAEA-C3E3-488A-BBFF-4C1697E908D3}">
      <dgm:prSet/>
      <dgm:spPr/>
      <dgm:t>
        <a:bodyPr/>
        <a:lstStyle/>
        <a:p>
          <a:pPr rtl="1"/>
          <a:endParaRPr lang="ar-SA"/>
        </a:p>
      </dgm:t>
    </dgm:pt>
    <dgm:pt modelId="{C647926C-B0F4-4775-B5CD-2BE3876FA702}" type="pres">
      <dgm:prSet presAssocID="{F18D6C20-E953-47A5-8AF6-4F71AB8312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88E2FC7-86D2-4D4D-B8FD-F06E623BBBD0}" type="pres">
      <dgm:prSet presAssocID="{0CAC141F-2998-4875-8169-E1D005C2A4AB}" presName="node" presStyleLbl="node1" presStyleIdx="0" presStyleCnt="8" custScaleX="17114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4E1DB1D-B6FA-4346-BB3F-4DE3B1AA7C02}" type="pres">
      <dgm:prSet presAssocID="{8EA8B0A4-CBE3-4009-AAE9-CF9850D2D9D2}" presName="sibTrans" presStyleLbl="sibTrans2D1" presStyleIdx="0" presStyleCnt="8"/>
      <dgm:spPr/>
      <dgm:t>
        <a:bodyPr/>
        <a:lstStyle/>
        <a:p>
          <a:pPr rtl="1"/>
          <a:endParaRPr lang="ar-SA"/>
        </a:p>
      </dgm:t>
    </dgm:pt>
    <dgm:pt modelId="{6C5B1D08-180F-4F0B-AB01-F99F8EDA1829}" type="pres">
      <dgm:prSet presAssocID="{8EA8B0A4-CBE3-4009-AAE9-CF9850D2D9D2}" presName="connectorText" presStyleLbl="sibTrans2D1" presStyleIdx="0" presStyleCnt="8"/>
      <dgm:spPr/>
      <dgm:t>
        <a:bodyPr/>
        <a:lstStyle/>
        <a:p>
          <a:pPr rtl="1"/>
          <a:endParaRPr lang="ar-SA"/>
        </a:p>
      </dgm:t>
    </dgm:pt>
    <dgm:pt modelId="{3AB4CCCC-D450-42D4-8006-C7A6E1B3BBAF}" type="pres">
      <dgm:prSet presAssocID="{A69E0713-51D7-4249-859C-405591D1E80E}" presName="node" presStyleLbl="node1" presStyleIdx="1" presStyleCnt="8" custScaleX="178574" custRadScaleRad="139367" custRadScaleInc="6033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EE0C91C-A99B-463F-A8AD-9F209C4B25FE}" type="pres">
      <dgm:prSet presAssocID="{2940252C-403F-49E9-9E0B-8BE6AF76C908}" presName="sibTrans" presStyleLbl="sibTrans2D1" presStyleIdx="1" presStyleCnt="8"/>
      <dgm:spPr/>
      <dgm:t>
        <a:bodyPr/>
        <a:lstStyle/>
        <a:p>
          <a:pPr rtl="1"/>
          <a:endParaRPr lang="ar-SA"/>
        </a:p>
      </dgm:t>
    </dgm:pt>
    <dgm:pt modelId="{558DB67C-8DE8-49AE-91E3-DD1DDDB51977}" type="pres">
      <dgm:prSet presAssocID="{2940252C-403F-49E9-9E0B-8BE6AF76C908}" presName="connectorText" presStyleLbl="sibTrans2D1" presStyleIdx="1" presStyleCnt="8"/>
      <dgm:spPr/>
      <dgm:t>
        <a:bodyPr/>
        <a:lstStyle/>
        <a:p>
          <a:pPr rtl="1"/>
          <a:endParaRPr lang="ar-SA"/>
        </a:p>
      </dgm:t>
    </dgm:pt>
    <dgm:pt modelId="{4FF7492C-CBAB-45A4-9597-2B6CAEC25FA0}" type="pres">
      <dgm:prSet presAssocID="{F3A66C20-0E3D-46B6-BE09-21370947DA1C}" presName="node" presStyleLbl="node1" presStyleIdx="2" presStyleCnt="8" custScaleX="196614" custRadScaleRad="207539" custRadScaleInc="-910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83CF658-3DFB-4D3D-8C2E-2CEB5315ECDA}" type="pres">
      <dgm:prSet presAssocID="{AE3B3A63-1E55-4EB7-B5A3-CFBA65E4C455}" presName="sibTrans" presStyleLbl="sibTrans2D1" presStyleIdx="2" presStyleCnt="8"/>
      <dgm:spPr/>
      <dgm:t>
        <a:bodyPr/>
        <a:lstStyle/>
        <a:p>
          <a:pPr rtl="1"/>
          <a:endParaRPr lang="ar-SA"/>
        </a:p>
      </dgm:t>
    </dgm:pt>
    <dgm:pt modelId="{2797CA42-2194-46AC-862F-EAB3BBC71AAB}" type="pres">
      <dgm:prSet presAssocID="{AE3B3A63-1E55-4EB7-B5A3-CFBA65E4C455}" presName="connectorText" presStyleLbl="sibTrans2D1" presStyleIdx="2" presStyleCnt="8"/>
      <dgm:spPr/>
      <dgm:t>
        <a:bodyPr/>
        <a:lstStyle/>
        <a:p>
          <a:pPr rtl="1"/>
          <a:endParaRPr lang="ar-SA"/>
        </a:p>
      </dgm:t>
    </dgm:pt>
    <dgm:pt modelId="{2EE0358F-56E8-4B17-838D-287196807905}" type="pres">
      <dgm:prSet presAssocID="{2A2CDD69-2962-4536-B7DE-221E19C6C8FA}" presName="node" presStyleLbl="node1" presStyleIdx="3" presStyleCnt="8" custScaleX="169834" custScaleY="101454" custRadScaleRad="193206" custRadScaleInc="-6837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73BF861-5770-4B18-9359-FB1E56B07C5E}" type="pres">
      <dgm:prSet presAssocID="{1EC6D850-E3CF-4FF6-9757-B572BB3252A1}" presName="sibTrans" presStyleLbl="sibTrans2D1" presStyleIdx="3" presStyleCnt="8"/>
      <dgm:spPr/>
      <dgm:t>
        <a:bodyPr/>
        <a:lstStyle/>
        <a:p>
          <a:pPr rtl="1"/>
          <a:endParaRPr lang="ar-SA"/>
        </a:p>
      </dgm:t>
    </dgm:pt>
    <dgm:pt modelId="{778EC89A-AAE0-4B26-A3F5-8B6A008360F2}" type="pres">
      <dgm:prSet presAssocID="{1EC6D850-E3CF-4FF6-9757-B572BB3252A1}" presName="connectorText" presStyleLbl="sibTrans2D1" presStyleIdx="3" presStyleCnt="8"/>
      <dgm:spPr/>
      <dgm:t>
        <a:bodyPr/>
        <a:lstStyle/>
        <a:p>
          <a:pPr rtl="1"/>
          <a:endParaRPr lang="ar-SA"/>
        </a:p>
      </dgm:t>
    </dgm:pt>
    <dgm:pt modelId="{B949F114-32E1-4CE8-8A38-BF47B72AC2D8}" type="pres">
      <dgm:prSet presAssocID="{17683DAE-A573-4A27-A681-32C9C0B46F95}" presName="node" presStyleLbl="node1" presStyleIdx="4" presStyleCnt="8" custScaleX="123745" custRadScaleRad="100461" custRadScaleInc="-2986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10EBA7-9585-45B4-8712-1756F1B5D18A}" type="pres">
      <dgm:prSet presAssocID="{6137C2AE-2136-4241-9FFB-156ED6D14657}" presName="sibTrans" presStyleLbl="sibTrans2D1" presStyleIdx="4" presStyleCnt="8"/>
      <dgm:spPr/>
      <dgm:t>
        <a:bodyPr/>
        <a:lstStyle/>
        <a:p>
          <a:pPr rtl="1"/>
          <a:endParaRPr lang="ar-SA"/>
        </a:p>
      </dgm:t>
    </dgm:pt>
    <dgm:pt modelId="{470F7307-00F5-47C6-B8BB-4198EA6F1EE6}" type="pres">
      <dgm:prSet presAssocID="{6137C2AE-2136-4241-9FFB-156ED6D14657}" presName="connectorText" presStyleLbl="sibTrans2D1" presStyleIdx="4" presStyleCnt="8"/>
      <dgm:spPr/>
      <dgm:t>
        <a:bodyPr/>
        <a:lstStyle/>
        <a:p>
          <a:pPr rtl="1"/>
          <a:endParaRPr lang="ar-SA"/>
        </a:p>
      </dgm:t>
    </dgm:pt>
    <dgm:pt modelId="{CE54C72C-9683-41EE-B6CA-8DB1F82F5B1D}" type="pres">
      <dgm:prSet presAssocID="{9CD67316-6334-4E3D-89D0-31688E5271C5}" presName="node" presStyleLbl="node1" presStyleIdx="5" presStyleCnt="8" custScaleX="163928" custScaleY="82438" custRadScaleRad="151540" custRadScaleInc="268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6D3651B-D8C8-48A6-8DC4-A5346AB1DAF4}" type="pres">
      <dgm:prSet presAssocID="{401E1E78-C16E-4EA8-952A-824E282059D6}" presName="sibTrans" presStyleLbl="sibTrans2D1" presStyleIdx="5" presStyleCnt="8"/>
      <dgm:spPr/>
      <dgm:t>
        <a:bodyPr/>
        <a:lstStyle/>
        <a:p>
          <a:pPr rtl="1"/>
          <a:endParaRPr lang="ar-SA"/>
        </a:p>
      </dgm:t>
    </dgm:pt>
    <dgm:pt modelId="{7C34662F-D9DA-4DC6-982F-8C5DB196A05B}" type="pres">
      <dgm:prSet presAssocID="{401E1E78-C16E-4EA8-952A-824E282059D6}" presName="connectorText" presStyleLbl="sibTrans2D1" presStyleIdx="5" presStyleCnt="8"/>
      <dgm:spPr/>
      <dgm:t>
        <a:bodyPr/>
        <a:lstStyle/>
        <a:p>
          <a:pPr rtl="1"/>
          <a:endParaRPr lang="ar-SA"/>
        </a:p>
      </dgm:t>
    </dgm:pt>
    <dgm:pt modelId="{D35730EA-FE47-49D1-81AB-205E972E7971}" type="pres">
      <dgm:prSet presAssocID="{5B199994-A09A-46B8-B5FC-249F9E5FD608}" presName="node" presStyleLbl="node1" presStyleIdx="6" presStyleCnt="8" custScaleX="205354" custRadScaleRad="195842" custRadScaleInc="358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A0CD286-1C1D-4C78-9380-B453749F7448}" type="pres">
      <dgm:prSet presAssocID="{FC8B2D7A-B835-448C-87A9-0ACC6C539EAD}" presName="sibTrans" presStyleLbl="sibTrans2D1" presStyleIdx="6" presStyleCnt="8"/>
      <dgm:spPr/>
      <dgm:t>
        <a:bodyPr/>
        <a:lstStyle/>
        <a:p>
          <a:pPr rtl="1"/>
          <a:endParaRPr lang="ar-SA"/>
        </a:p>
      </dgm:t>
    </dgm:pt>
    <dgm:pt modelId="{6713E73F-F6BC-4C29-A448-E9B201EB4EAE}" type="pres">
      <dgm:prSet presAssocID="{FC8B2D7A-B835-448C-87A9-0ACC6C539EAD}" presName="connectorText" presStyleLbl="sibTrans2D1" presStyleIdx="6" presStyleCnt="8"/>
      <dgm:spPr/>
      <dgm:t>
        <a:bodyPr/>
        <a:lstStyle/>
        <a:p>
          <a:pPr rtl="1"/>
          <a:endParaRPr lang="ar-SA"/>
        </a:p>
      </dgm:t>
    </dgm:pt>
    <dgm:pt modelId="{9EE7F529-1D6E-4E7D-A990-2F6FD50D5D75}" type="pres">
      <dgm:prSet presAssocID="{BDBB919C-84CA-46F9-A77E-DD63AB6309DF}" presName="node" presStyleLbl="node1" presStyleIdx="7" presStyleCnt="8" custScaleX="187314" custScaleY="86591" custRadScaleRad="147058" custRadScaleInc="-6154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B687BA0-910D-44D3-9126-D7DAD390B281}" type="pres">
      <dgm:prSet presAssocID="{FE864505-CA3C-4552-96BC-64C67E55F538}" presName="sibTrans" presStyleLbl="sibTrans2D1" presStyleIdx="7" presStyleCnt="8"/>
      <dgm:spPr/>
      <dgm:t>
        <a:bodyPr/>
        <a:lstStyle/>
        <a:p>
          <a:pPr rtl="1"/>
          <a:endParaRPr lang="ar-SA"/>
        </a:p>
      </dgm:t>
    </dgm:pt>
    <dgm:pt modelId="{EDA4CE1A-F6C2-4947-AF86-FC52AABE82DF}" type="pres">
      <dgm:prSet presAssocID="{FE864505-CA3C-4552-96BC-64C67E55F538}" presName="connectorText" presStyleLbl="sibTrans2D1" presStyleIdx="7" presStyleCnt="8"/>
      <dgm:spPr/>
      <dgm:t>
        <a:bodyPr/>
        <a:lstStyle/>
        <a:p>
          <a:pPr rtl="1"/>
          <a:endParaRPr lang="ar-SA"/>
        </a:p>
      </dgm:t>
    </dgm:pt>
  </dgm:ptLst>
  <dgm:cxnLst>
    <dgm:cxn modelId="{A8D43EEE-BF39-4AF2-A907-780E4F945393}" type="presOf" srcId="{6137C2AE-2136-4241-9FFB-156ED6D14657}" destId="{4110EBA7-9585-45B4-8712-1756F1B5D18A}" srcOrd="0" destOrd="0" presId="urn:microsoft.com/office/officeart/2005/8/layout/cycle2"/>
    <dgm:cxn modelId="{60E73F9A-9C4A-400B-8CEF-F4A622A1AD40}" srcId="{F18D6C20-E953-47A5-8AF6-4F71AB83124B}" destId="{5B199994-A09A-46B8-B5FC-249F9E5FD608}" srcOrd="6" destOrd="0" parTransId="{75596453-47A8-428B-8921-5F5AF38C8E94}" sibTransId="{FC8B2D7A-B835-448C-87A9-0ACC6C539EAD}"/>
    <dgm:cxn modelId="{6C2DDAEA-C3E3-488A-BBFF-4C1697E908D3}" srcId="{F18D6C20-E953-47A5-8AF6-4F71AB83124B}" destId="{BDBB919C-84CA-46F9-A77E-DD63AB6309DF}" srcOrd="7" destOrd="0" parTransId="{BC6146AA-F7ED-4C54-BFA2-550B9639AED6}" sibTransId="{FE864505-CA3C-4552-96BC-64C67E55F538}"/>
    <dgm:cxn modelId="{36E47E1F-415B-4721-BAA0-EEEBA84D824C}" type="presOf" srcId="{F18D6C20-E953-47A5-8AF6-4F71AB83124B}" destId="{C647926C-B0F4-4775-B5CD-2BE3876FA702}" srcOrd="0" destOrd="0" presId="urn:microsoft.com/office/officeart/2005/8/layout/cycle2"/>
    <dgm:cxn modelId="{21164749-B8B1-4E8C-9275-A63B0DE857BB}" type="presOf" srcId="{9CD67316-6334-4E3D-89D0-31688E5271C5}" destId="{CE54C72C-9683-41EE-B6CA-8DB1F82F5B1D}" srcOrd="0" destOrd="0" presId="urn:microsoft.com/office/officeart/2005/8/layout/cycle2"/>
    <dgm:cxn modelId="{29B53015-F9F6-4FB2-8E15-0405AF6B0E36}" type="presOf" srcId="{401E1E78-C16E-4EA8-952A-824E282059D6}" destId="{7C34662F-D9DA-4DC6-982F-8C5DB196A05B}" srcOrd="1" destOrd="0" presId="urn:microsoft.com/office/officeart/2005/8/layout/cycle2"/>
    <dgm:cxn modelId="{E7AECCBF-2129-4CC0-B553-BF216409F412}" type="presOf" srcId="{8EA8B0A4-CBE3-4009-AAE9-CF9850D2D9D2}" destId="{C4E1DB1D-B6FA-4346-BB3F-4DE3B1AA7C02}" srcOrd="0" destOrd="0" presId="urn:microsoft.com/office/officeart/2005/8/layout/cycle2"/>
    <dgm:cxn modelId="{7CFFC327-5835-485A-8F6B-4B77EBD72640}" type="presOf" srcId="{AE3B3A63-1E55-4EB7-B5A3-CFBA65E4C455}" destId="{2797CA42-2194-46AC-862F-EAB3BBC71AAB}" srcOrd="1" destOrd="0" presId="urn:microsoft.com/office/officeart/2005/8/layout/cycle2"/>
    <dgm:cxn modelId="{5A817731-BA6B-4B10-B64C-9DBACE8D51A8}" type="presOf" srcId="{2940252C-403F-49E9-9E0B-8BE6AF76C908}" destId="{558DB67C-8DE8-49AE-91E3-DD1DDDB51977}" srcOrd="1" destOrd="0" presId="urn:microsoft.com/office/officeart/2005/8/layout/cycle2"/>
    <dgm:cxn modelId="{45EAD59A-9B91-44BD-84DA-3AE2E530719C}" type="presOf" srcId="{F3A66C20-0E3D-46B6-BE09-21370947DA1C}" destId="{4FF7492C-CBAB-45A4-9597-2B6CAEC25FA0}" srcOrd="0" destOrd="0" presId="urn:microsoft.com/office/officeart/2005/8/layout/cycle2"/>
    <dgm:cxn modelId="{E5F46EA7-9E8C-4022-B786-B280CDEEC0D9}" srcId="{F18D6C20-E953-47A5-8AF6-4F71AB83124B}" destId="{9CD67316-6334-4E3D-89D0-31688E5271C5}" srcOrd="5" destOrd="0" parTransId="{F50597A6-7C22-4E9B-B6BC-2E914445E7DB}" sibTransId="{401E1E78-C16E-4EA8-952A-824E282059D6}"/>
    <dgm:cxn modelId="{F700BE4D-2AD9-4BC6-8DF7-E532A7894673}" srcId="{F18D6C20-E953-47A5-8AF6-4F71AB83124B}" destId="{F3A66C20-0E3D-46B6-BE09-21370947DA1C}" srcOrd="2" destOrd="0" parTransId="{87B0D929-9584-4E93-9AFC-82EF4211E202}" sibTransId="{AE3B3A63-1E55-4EB7-B5A3-CFBA65E4C455}"/>
    <dgm:cxn modelId="{E3574166-A08D-4F3D-A25E-75C4C99F28D7}" type="presOf" srcId="{1EC6D850-E3CF-4FF6-9757-B572BB3252A1}" destId="{778EC89A-AAE0-4B26-A3F5-8B6A008360F2}" srcOrd="1" destOrd="0" presId="urn:microsoft.com/office/officeart/2005/8/layout/cycle2"/>
    <dgm:cxn modelId="{34598DBF-9347-42B1-B897-CF3F90CAF6AF}" type="presOf" srcId="{8EA8B0A4-CBE3-4009-AAE9-CF9850D2D9D2}" destId="{6C5B1D08-180F-4F0B-AB01-F99F8EDA1829}" srcOrd="1" destOrd="0" presId="urn:microsoft.com/office/officeart/2005/8/layout/cycle2"/>
    <dgm:cxn modelId="{99868F22-50E7-4582-9C10-62D76EABCC2A}" type="presOf" srcId="{FC8B2D7A-B835-448C-87A9-0ACC6C539EAD}" destId="{0A0CD286-1C1D-4C78-9380-B453749F7448}" srcOrd="0" destOrd="0" presId="urn:microsoft.com/office/officeart/2005/8/layout/cycle2"/>
    <dgm:cxn modelId="{50A1E828-C0A4-4DF2-AF68-0EE04AD842CF}" type="presOf" srcId="{2A2CDD69-2962-4536-B7DE-221E19C6C8FA}" destId="{2EE0358F-56E8-4B17-838D-287196807905}" srcOrd="0" destOrd="0" presId="urn:microsoft.com/office/officeart/2005/8/layout/cycle2"/>
    <dgm:cxn modelId="{83B0D15C-D002-4268-8EBA-10C5672C965C}" type="presOf" srcId="{2940252C-403F-49E9-9E0B-8BE6AF76C908}" destId="{4EE0C91C-A99B-463F-A8AD-9F209C4B25FE}" srcOrd="0" destOrd="0" presId="urn:microsoft.com/office/officeart/2005/8/layout/cycle2"/>
    <dgm:cxn modelId="{B17258A0-D10C-4D20-A04C-1F26340BFCF8}" type="presOf" srcId="{6137C2AE-2136-4241-9FFB-156ED6D14657}" destId="{470F7307-00F5-47C6-B8BB-4198EA6F1EE6}" srcOrd="1" destOrd="0" presId="urn:microsoft.com/office/officeart/2005/8/layout/cycle2"/>
    <dgm:cxn modelId="{C4D6DFA0-4A1C-4DC3-9ACF-E1489CAF6D9C}" srcId="{F18D6C20-E953-47A5-8AF6-4F71AB83124B}" destId="{0CAC141F-2998-4875-8169-E1D005C2A4AB}" srcOrd="0" destOrd="0" parTransId="{F301D11C-E154-4B3B-843F-605DDB1E8F16}" sibTransId="{8EA8B0A4-CBE3-4009-AAE9-CF9850D2D9D2}"/>
    <dgm:cxn modelId="{016FB665-8BEF-4E87-B54B-4AC87CED67D4}" type="presOf" srcId="{FC8B2D7A-B835-448C-87A9-0ACC6C539EAD}" destId="{6713E73F-F6BC-4C29-A448-E9B201EB4EAE}" srcOrd="1" destOrd="0" presId="urn:microsoft.com/office/officeart/2005/8/layout/cycle2"/>
    <dgm:cxn modelId="{F800068F-BDE3-4276-9453-235E06508FB6}" type="presOf" srcId="{0CAC141F-2998-4875-8169-E1D005C2A4AB}" destId="{788E2FC7-86D2-4D4D-B8FD-F06E623BBBD0}" srcOrd="0" destOrd="0" presId="urn:microsoft.com/office/officeart/2005/8/layout/cycle2"/>
    <dgm:cxn modelId="{0617B357-0D29-4DE8-9D45-4CD600CCB8DE}" srcId="{F18D6C20-E953-47A5-8AF6-4F71AB83124B}" destId="{17683DAE-A573-4A27-A681-32C9C0B46F95}" srcOrd="4" destOrd="0" parTransId="{C0199A3C-C444-40CD-9049-E16898FF6602}" sibTransId="{6137C2AE-2136-4241-9FFB-156ED6D14657}"/>
    <dgm:cxn modelId="{FFC61149-9F7B-45DB-BB4A-24221E29D404}" type="presOf" srcId="{401E1E78-C16E-4EA8-952A-824E282059D6}" destId="{26D3651B-D8C8-48A6-8DC4-A5346AB1DAF4}" srcOrd="0" destOrd="0" presId="urn:microsoft.com/office/officeart/2005/8/layout/cycle2"/>
    <dgm:cxn modelId="{4A351DD8-BC04-4A57-A9A0-57038EC7A2DF}" type="presOf" srcId="{AE3B3A63-1E55-4EB7-B5A3-CFBA65E4C455}" destId="{783CF658-3DFB-4D3D-8C2E-2CEB5315ECDA}" srcOrd="0" destOrd="0" presId="urn:microsoft.com/office/officeart/2005/8/layout/cycle2"/>
    <dgm:cxn modelId="{D55A3A97-8582-4E9E-B6CF-53CB85CA2768}" type="presOf" srcId="{5B199994-A09A-46B8-B5FC-249F9E5FD608}" destId="{D35730EA-FE47-49D1-81AB-205E972E7971}" srcOrd="0" destOrd="0" presId="urn:microsoft.com/office/officeart/2005/8/layout/cycle2"/>
    <dgm:cxn modelId="{C693B84F-DDDF-4B19-9D82-5F1A832F3022}" type="presOf" srcId="{FE864505-CA3C-4552-96BC-64C67E55F538}" destId="{DB687BA0-910D-44D3-9126-D7DAD390B281}" srcOrd="0" destOrd="0" presId="urn:microsoft.com/office/officeart/2005/8/layout/cycle2"/>
    <dgm:cxn modelId="{E76E3202-DF09-4594-B451-E0BF2B9BB27A}" type="presOf" srcId="{17683DAE-A573-4A27-A681-32C9C0B46F95}" destId="{B949F114-32E1-4CE8-8A38-BF47B72AC2D8}" srcOrd="0" destOrd="0" presId="urn:microsoft.com/office/officeart/2005/8/layout/cycle2"/>
    <dgm:cxn modelId="{BE34D975-1265-43EB-95E0-F97D12E775B2}" type="presOf" srcId="{1EC6D850-E3CF-4FF6-9757-B572BB3252A1}" destId="{673BF861-5770-4B18-9359-FB1E56B07C5E}" srcOrd="0" destOrd="0" presId="urn:microsoft.com/office/officeart/2005/8/layout/cycle2"/>
    <dgm:cxn modelId="{BDF5769F-60FD-43EF-AE97-1401418526CE}" type="presOf" srcId="{BDBB919C-84CA-46F9-A77E-DD63AB6309DF}" destId="{9EE7F529-1D6E-4E7D-A990-2F6FD50D5D75}" srcOrd="0" destOrd="0" presId="urn:microsoft.com/office/officeart/2005/8/layout/cycle2"/>
    <dgm:cxn modelId="{AA3D017E-DA22-4A06-90A0-FB0D6C39725C}" type="presOf" srcId="{A69E0713-51D7-4249-859C-405591D1E80E}" destId="{3AB4CCCC-D450-42D4-8006-C7A6E1B3BBAF}" srcOrd="0" destOrd="0" presId="urn:microsoft.com/office/officeart/2005/8/layout/cycle2"/>
    <dgm:cxn modelId="{48DE28D1-81D7-4C20-A110-DCCDF6F7ED24}" srcId="{F18D6C20-E953-47A5-8AF6-4F71AB83124B}" destId="{2A2CDD69-2962-4536-B7DE-221E19C6C8FA}" srcOrd="3" destOrd="0" parTransId="{C08B3C70-0454-4107-A0E5-560F034FA8F0}" sibTransId="{1EC6D850-E3CF-4FF6-9757-B572BB3252A1}"/>
    <dgm:cxn modelId="{95BFA89D-0EDD-495D-9D84-95E13939C7FC}" srcId="{F18D6C20-E953-47A5-8AF6-4F71AB83124B}" destId="{A69E0713-51D7-4249-859C-405591D1E80E}" srcOrd="1" destOrd="0" parTransId="{BF26BEC7-39BE-4E95-8DBE-B387BE68DAF5}" sibTransId="{2940252C-403F-49E9-9E0B-8BE6AF76C908}"/>
    <dgm:cxn modelId="{FF474B71-2140-4ABD-8DA3-C37AB7547727}" type="presOf" srcId="{FE864505-CA3C-4552-96BC-64C67E55F538}" destId="{EDA4CE1A-F6C2-4947-AF86-FC52AABE82DF}" srcOrd="1" destOrd="0" presId="urn:microsoft.com/office/officeart/2005/8/layout/cycle2"/>
    <dgm:cxn modelId="{BB472D9C-CBE2-4B73-8B1E-A93952D35B3A}" type="presParOf" srcId="{C647926C-B0F4-4775-B5CD-2BE3876FA702}" destId="{788E2FC7-86D2-4D4D-B8FD-F06E623BBBD0}" srcOrd="0" destOrd="0" presId="urn:microsoft.com/office/officeart/2005/8/layout/cycle2"/>
    <dgm:cxn modelId="{96BC6D1F-3952-43DC-B72D-21E8DE8347F8}" type="presParOf" srcId="{C647926C-B0F4-4775-B5CD-2BE3876FA702}" destId="{C4E1DB1D-B6FA-4346-BB3F-4DE3B1AA7C02}" srcOrd="1" destOrd="0" presId="urn:microsoft.com/office/officeart/2005/8/layout/cycle2"/>
    <dgm:cxn modelId="{1C078F2D-D670-42AF-A8A7-57105454C299}" type="presParOf" srcId="{C4E1DB1D-B6FA-4346-BB3F-4DE3B1AA7C02}" destId="{6C5B1D08-180F-4F0B-AB01-F99F8EDA1829}" srcOrd="0" destOrd="0" presId="urn:microsoft.com/office/officeart/2005/8/layout/cycle2"/>
    <dgm:cxn modelId="{8B63555C-6701-400F-90BA-3220A4BFB146}" type="presParOf" srcId="{C647926C-B0F4-4775-B5CD-2BE3876FA702}" destId="{3AB4CCCC-D450-42D4-8006-C7A6E1B3BBAF}" srcOrd="2" destOrd="0" presId="urn:microsoft.com/office/officeart/2005/8/layout/cycle2"/>
    <dgm:cxn modelId="{8CDDBA52-3EF8-4F75-BC80-49E60D65E2E2}" type="presParOf" srcId="{C647926C-B0F4-4775-B5CD-2BE3876FA702}" destId="{4EE0C91C-A99B-463F-A8AD-9F209C4B25FE}" srcOrd="3" destOrd="0" presId="urn:microsoft.com/office/officeart/2005/8/layout/cycle2"/>
    <dgm:cxn modelId="{47EA0E43-561C-4E24-922F-607259F1A221}" type="presParOf" srcId="{4EE0C91C-A99B-463F-A8AD-9F209C4B25FE}" destId="{558DB67C-8DE8-49AE-91E3-DD1DDDB51977}" srcOrd="0" destOrd="0" presId="urn:microsoft.com/office/officeart/2005/8/layout/cycle2"/>
    <dgm:cxn modelId="{711525DF-22DC-4CAB-9ED9-BF18ACEFCC16}" type="presParOf" srcId="{C647926C-B0F4-4775-B5CD-2BE3876FA702}" destId="{4FF7492C-CBAB-45A4-9597-2B6CAEC25FA0}" srcOrd="4" destOrd="0" presId="urn:microsoft.com/office/officeart/2005/8/layout/cycle2"/>
    <dgm:cxn modelId="{9DF30CED-FD51-42BE-9FA4-E486BFBD4C99}" type="presParOf" srcId="{C647926C-B0F4-4775-B5CD-2BE3876FA702}" destId="{783CF658-3DFB-4D3D-8C2E-2CEB5315ECDA}" srcOrd="5" destOrd="0" presId="urn:microsoft.com/office/officeart/2005/8/layout/cycle2"/>
    <dgm:cxn modelId="{14C2F6A9-D91E-4CAD-B692-8813B8730558}" type="presParOf" srcId="{783CF658-3DFB-4D3D-8C2E-2CEB5315ECDA}" destId="{2797CA42-2194-46AC-862F-EAB3BBC71AAB}" srcOrd="0" destOrd="0" presId="urn:microsoft.com/office/officeart/2005/8/layout/cycle2"/>
    <dgm:cxn modelId="{16B39843-6E2E-4BCB-B5C6-5372945C8700}" type="presParOf" srcId="{C647926C-B0F4-4775-B5CD-2BE3876FA702}" destId="{2EE0358F-56E8-4B17-838D-287196807905}" srcOrd="6" destOrd="0" presId="urn:microsoft.com/office/officeart/2005/8/layout/cycle2"/>
    <dgm:cxn modelId="{881711A4-8E0B-4F56-B5F9-3869E30B7C2B}" type="presParOf" srcId="{C647926C-B0F4-4775-B5CD-2BE3876FA702}" destId="{673BF861-5770-4B18-9359-FB1E56B07C5E}" srcOrd="7" destOrd="0" presId="urn:microsoft.com/office/officeart/2005/8/layout/cycle2"/>
    <dgm:cxn modelId="{3F0F3169-6D58-4C55-AA34-0C7335D7251F}" type="presParOf" srcId="{673BF861-5770-4B18-9359-FB1E56B07C5E}" destId="{778EC89A-AAE0-4B26-A3F5-8B6A008360F2}" srcOrd="0" destOrd="0" presId="urn:microsoft.com/office/officeart/2005/8/layout/cycle2"/>
    <dgm:cxn modelId="{6DE3ECE8-0442-4F68-9176-7E7F6A724176}" type="presParOf" srcId="{C647926C-B0F4-4775-B5CD-2BE3876FA702}" destId="{B949F114-32E1-4CE8-8A38-BF47B72AC2D8}" srcOrd="8" destOrd="0" presId="urn:microsoft.com/office/officeart/2005/8/layout/cycle2"/>
    <dgm:cxn modelId="{45F02A7E-3F71-4F41-8013-CDBCEC9512BC}" type="presParOf" srcId="{C647926C-B0F4-4775-B5CD-2BE3876FA702}" destId="{4110EBA7-9585-45B4-8712-1756F1B5D18A}" srcOrd="9" destOrd="0" presId="urn:microsoft.com/office/officeart/2005/8/layout/cycle2"/>
    <dgm:cxn modelId="{9F7388DB-0812-4E4C-96A1-530E88B57582}" type="presParOf" srcId="{4110EBA7-9585-45B4-8712-1756F1B5D18A}" destId="{470F7307-00F5-47C6-B8BB-4198EA6F1EE6}" srcOrd="0" destOrd="0" presId="urn:microsoft.com/office/officeart/2005/8/layout/cycle2"/>
    <dgm:cxn modelId="{D1152D14-7436-4896-B139-3AC35C3A1940}" type="presParOf" srcId="{C647926C-B0F4-4775-B5CD-2BE3876FA702}" destId="{CE54C72C-9683-41EE-B6CA-8DB1F82F5B1D}" srcOrd="10" destOrd="0" presId="urn:microsoft.com/office/officeart/2005/8/layout/cycle2"/>
    <dgm:cxn modelId="{3D397E3A-DB55-4C8D-AE39-96469780C62A}" type="presParOf" srcId="{C647926C-B0F4-4775-B5CD-2BE3876FA702}" destId="{26D3651B-D8C8-48A6-8DC4-A5346AB1DAF4}" srcOrd="11" destOrd="0" presId="urn:microsoft.com/office/officeart/2005/8/layout/cycle2"/>
    <dgm:cxn modelId="{219C36A7-4D52-4DA2-A83D-3944DC4E80BB}" type="presParOf" srcId="{26D3651B-D8C8-48A6-8DC4-A5346AB1DAF4}" destId="{7C34662F-D9DA-4DC6-982F-8C5DB196A05B}" srcOrd="0" destOrd="0" presId="urn:microsoft.com/office/officeart/2005/8/layout/cycle2"/>
    <dgm:cxn modelId="{60404417-4B3D-4C50-8F67-F7F5A8B43454}" type="presParOf" srcId="{C647926C-B0F4-4775-B5CD-2BE3876FA702}" destId="{D35730EA-FE47-49D1-81AB-205E972E7971}" srcOrd="12" destOrd="0" presId="urn:microsoft.com/office/officeart/2005/8/layout/cycle2"/>
    <dgm:cxn modelId="{60D140CE-75B9-4285-85C3-82E4FA9C9C55}" type="presParOf" srcId="{C647926C-B0F4-4775-B5CD-2BE3876FA702}" destId="{0A0CD286-1C1D-4C78-9380-B453749F7448}" srcOrd="13" destOrd="0" presId="urn:microsoft.com/office/officeart/2005/8/layout/cycle2"/>
    <dgm:cxn modelId="{13ABDB50-97AA-4BAA-96F2-79EB5482BF03}" type="presParOf" srcId="{0A0CD286-1C1D-4C78-9380-B453749F7448}" destId="{6713E73F-F6BC-4C29-A448-E9B201EB4EAE}" srcOrd="0" destOrd="0" presId="urn:microsoft.com/office/officeart/2005/8/layout/cycle2"/>
    <dgm:cxn modelId="{54876F04-EF69-4B01-BB4A-E66BD191F828}" type="presParOf" srcId="{C647926C-B0F4-4775-B5CD-2BE3876FA702}" destId="{9EE7F529-1D6E-4E7D-A990-2F6FD50D5D75}" srcOrd="14" destOrd="0" presId="urn:microsoft.com/office/officeart/2005/8/layout/cycle2"/>
    <dgm:cxn modelId="{EAED70A8-BE4D-4AF4-A891-6E6C79FF3699}" type="presParOf" srcId="{C647926C-B0F4-4775-B5CD-2BE3876FA702}" destId="{DB687BA0-910D-44D3-9126-D7DAD390B281}" srcOrd="15" destOrd="0" presId="urn:microsoft.com/office/officeart/2005/8/layout/cycle2"/>
    <dgm:cxn modelId="{6EF96C30-191B-4761-BE7F-AD02184321EB}" type="presParOf" srcId="{DB687BA0-910D-44D3-9126-D7DAD390B281}" destId="{EDA4CE1A-F6C2-4947-AF86-FC52AABE82DF}" srcOrd="0" destOrd="0" presId="urn:microsoft.com/office/officeart/2005/8/layout/cycle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1E3EF7-6182-4A45-8ABC-16ED3A1860F3}" type="doc">
      <dgm:prSet loTypeId="urn:microsoft.com/office/officeart/2005/8/layout/hierarchy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093D5A2-C4A3-4982-B846-4B99CADD8664}">
      <dgm:prSet phldrT="[Text]" custT="1"/>
      <dgm:spPr/>
      <dgm:t>
        <a:bodyPr/>
        <a:lstStyle/>
        <a:p>
          <a:r>
            <a:rPr lang="ar-SA" sz="2000" dirty="0" smtClean="0">
              <a:latin typeface="Arial" pitchFamily="34" charset="0"/>
              <a:cs typeface="Arial" pitchFamily="34" charset="0"/>
            </a:rPr>
            <a:t>أنواع الاتصال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F2ACD75A-33E5-4E03-8F23-0AE3BBFE561D}" type="parTrans" cxnId="{F7E8ADEE-7354-43C3-A11D-E7193DD8BC02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A6F03452-D627-41EC-82E3-B3F3B4A78314}" type="sibTrans" cxnId="{F7E8ADEE-7354-43C3-A11D-E7193DD8BC02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39EA0FB7-E7B5-4A92-9877-1072F85028DC}">
      <dgm:prSet phldrT="[Text]" custT="1"/>
      <dgm:spPr/>
      <dgm:t>
        <a:bodyPr/>
        <a:lstStyle/>
        <a:p>
          <a:r>
            <a:rPr lang="ar-SA" sz="2000" dirty="0" smtClean="0">
              <a:latin typeface="Arial" pitchFamily="34" charset="0"/>
              <a:cs typeface="Arial" pitchFamily="34" charset="0"/>
            </a:rPr>
            <a:t>على أساس مستوى الاتصال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0FC5AB57-2C5A-49B8-B90B-B3C649335F52}" type="parTrans" cxnId="{0E254EDE-3FF1-4655-9FB5-02BE3FC6AA6A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2A4625E6-5CDE-4264-BBD3-22EA290BC78A}" type="sibTrans" cxnId="{0E254EDE-3FF1-4655-9FB5-02BE3FC6AA6A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060D7B75-1BBA-4727-8B12-4E0613C8C74C}">
      <dgm:prSet phldrT="[Text]" custT="1"/>
      <dgm:spPr/>
      <dgm:t>
        <a:bodyPr/>
        <a:lstStyle/>
        <a:p>
          <a:r>
            <a:rPr lang="ar-SA" sz="2000" dirty="0" smtClean="0">
              <a:latin typeface="Arial" pitchFamily="34" charset="0"/>
              <a:cs typeface="Arial" pitchFamily="34" charset="0"/>
            </a:rPr>
            <a:t>جماهيري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F7B03079-0371-4367-A2C9-14346EB5F170}" type="parTrans" cxnId="{BD2C3F16-165A-49DC-9225-ACB51B60E7AA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E971E475-FBD6-462B-8151-D518FEED0AF9}" type="sibTrans" cxnId="{BD2C3F16-165A-49DC-9225-ACB51B60E7AA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E2DB1296-7292-4A2A-98AE-C35CAD50F8AF}">
      <dgm:prSet phldrT="[Text]" custT="1"/>
      <dgm:spPr/>
      <dgm:t>
        <a:bodyPr/>
        <a:lstStyle/>
        <a:p>
          <a:r>
            <a:rPr lang="ar-SA" sz="2000" dirty="0" smtClean="0">
              <a:latin typeface="Arial" pitchFamily="34" charset="0"/>
              <a:cs typeface="Arial" pitchFamily="34" charset="0"/>
            </a:rPr>
            <a:t>ذاتي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EA522A75-8A15-4D49-BE74-9C9F84DFED17}" type="parTrans" cxnId="{586A24E5-6C96-4D88-B071-1DC035AA3594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3309D20B-E6A6-42A9-BDFE-489E30D62575}" type="sibTrans" cxnId="{586A24E5-6C96-4D88-B071-1DC035AA3594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1DF43EDC-6877-466E-A75B-B5043F237EF1}">
      <dgm:prSet phldrT="[Text]" custT="1"/>
      <dgm:spPr/>
      <dgm:t>
        <a:bodyPr/>
        <a:lstStyle/>
        <a:p>
          <a:r>
            <a:rPr lang="ar-SA" sz="2000" dirty="0" smtClean="0">
              <a:latin typeface="Arial" pitchFamily="34" charset="0"/>
              <a:cs typeface="Arial" pitchFamily="34" charset="0"/>
            </a:rPr>
            <a:t>على أساس اللغة المستخدمة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1C805935-E94C-4DC2-8289-B79F8A925C14}" type="parTrans" cxnId="{0C71C5E1-DF5E-446A-903A-9CBC1DC69AE1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51B3B7D9-C12B-41B6-94C8-806C03FA6D54}" type="sibTrans" cxnId="{0C71C5E1-DF5E-446A-903A-9CBC1DC69AE1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B00B7CD6-EF1F-403C-9937-DF5AA938A03D}">
      <dgm:prSet phldrT="[Text]" custT="1"/>
      <dgm:spPr/>
      <dgm:t>
        <a:bodyPr/>
        <a:lstStyle/>
        <a:p>
          <a:r>
            <a:rPr lang="ar-SA" sz="2000" dirty="0" smtClean="0">
              <a:latin typeface="Arial" pitchFamily="34" charset="0"/>
              <a:cs typeface="Arial" pitchFamily="34" charset="0"/>
            </a:rPr>
            <a:t>غير لفظي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C0A738BF-B5DD-49E8-AC06-832293170D37}" type="parTrans" cxnId="{E9679CCE-91A4-4DCD-AE3B-9EBD4914B435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6BAF2168-DDB9-450E-8DC6-70A9A717D4BF}" type="sibTrans" cxnId="{E9679CCE-91A4-4DCD-AE3B-9EBD4914B435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C481FCF0-AE8D-4FAC-B050-7A08C946D670}">
      <dgm:prSet custT="1"/>
      <dgm:spPr/>
      <dgm:t>
        <a:bodyPr/>
        <a:lstStyle/>
        <a:p>
          <a:r>
            <a:rPr lang="ar-SA" sz="2000" dirty="0" smtClean="0">
              <a:latin typeface="Arial" pitchFamily="34" charset="0"/>
              <a:cs typeface="Arial" pitchFamily="34" charset="0"/>
            </a:rPr>
            <a:t>لفظي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6DFDC7E9-C45E-4A03-A586-AEB7D99B3E4E}" type="parTrans" cxnId="{11EC63EB-8609-421C-9D24-ABE59A32AF9A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17B89E8B-612A-48BA-97CE-5CDFA6697748}" type="sibTrans" cxnId="{11EC63EB-8609-421C-9D24-ABE59A32AF9A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F7A67241-1498-4634-95AC-02D883D71AC9}">
      <dgm:prSet custT="1"/>
      <dgm:spPr/>
      <dgm:t>
        <a:bodyPr/>
        <a:lstStyle/>
        <a:p>
          <a:r>
            <a:rPr lang="ar-SA" sz="2000" dirty="0" smtClean="0">
              <a:latin typeface="Arial" pitchFamily="34" charset="0"/>
              <a:cs typeface="Arial" pitchFamily="34" charset="0"/>
            </a:rPr>
            <a:t>وسطي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B2438BE6-9EB5-4757-9C0F-D8C6FA7F41B0}" type="parTrans" cxnId="{99B68252-EE36-4B70-BCBF-4A9CA2C8413B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20CCF013-BE34-45AC-84A8-6AA793B70571}" type="sibTrans" cxnId="{99B68252-EE36-4B70-BCBF-4A9CA2C8413B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15E06E27-6A3C-4BA5-8299-1F8A27459387}">
      <dgm:prSet custT="1"/>
      <dgm:spPr/>
      <dgm:t>
        <a:bodyPr/>
        <a:lstStyle/>
        <a:p>
          <a:r>
            <a:rPr lang="ar-SA" sz="2000" dirty="0" smtClean="0">
              <a:latin typeface="Arial" pitchFamily="34" charset="0"/>
              <a:cs typeface="Arial" pitchFamily="34" charset="0"/>
            </a:rPr>
            <a:t>عام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1394E8BC-7B02-4AEC-A443-DA1CDB228ED1}" type="parTrans" cxnId="{5F2B8ECA-E87F-42BA-B44F-995B4E53EA81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7EF6AD5A-D452-42DB-8E5D-BA5378326E77}" type="sibTrans" cxnId="{5F2B8ECA-E87F-42BA-B44F-995B4E53EA81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E5501B7E-6991-493D-BB42-7F40C150F00A}">
      <dgm:prSet custT="1"/>
      <dgm:spPr/>
      <dgm:t>
        <a:bodyPr/>
        <a:lstStyle/>
        <a:p>
          <a:r>
            <a:rPr lang="ar-SA" sz="2000" dirty="0" smtClean="0">
              <a:latin typeface="Arial" pitchFamily="34" charset="0"/>
              <a:cs typeface="Arial" pitchFamily="34" charset="0"/>
            </a:rPr>
            <a:t>شخصي	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0143CF18-A1EB-496F-9AB6-56A53F5912D1}" type="parTrans" cxnId="{25D9332F-CF68-4BC3-B5DB-08FA240C5C47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3EFFEB6D-2B92-44F9-8F1F-D588B175F665}" type="sibTrans" cxnId="{25D9332F-CF68-4BC3-B5DB-08FA240C5C47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74A18557-43BD-4DA8-B776-0D08DEDB86F3}">
      <dgm:prSet custT="1"/>
      <dgm:spPr/>
      <dgm:t>
        <a:bodyPr/>
        <a:lstStyle/>
        <a:p>
          <a:r>
            <a:rPr lang="ar-SA" sz="2000" dirty="0" smtClean="0">
              <a:latin typeface="Arial" pitchFamily="34" charset="0"/>
              <a:cs typeface="Arial" pitchFamily="34" charset="0"/>
            </a:rPr>
            <a:t>جمعي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5DE32654-45CB-43B8-BA77-90851038CD90}" type="parTrans" cxnId="{B12F61CB-46C4-4B74-B41E-21A7577716D2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1C4ABB78-2E69-4AB7-85E9-2A929A9E87EC}" type="sibTrans" cxnId="{B12F61CB-46C4-4B74-B41E-21A7577716D2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4B846D01-258F-4E00-9EDB-670E60BD0AA7}" type="pres">
      <dgm:prSet presAssocID="{821E3EF7-6182-4A45-8ABC-16ED3A1860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2888E18-CB85-470D-AA30-295F08FFF090}" type="pres">
      <dgm:prSet presAssocID="{9093D5A2-C4A3-4982-B846-4B99CADD8664}" presName="hierRoot1" presStyleCnt="0"/>
      <dgm:spPr/>
    </dgm:pt>
    <dgm:pt modelId="{3A687B93-DE4E-4A34-812D-D6DEC6EF58C5}" type="pres">
      <dgm:prSet presAssocID="{9093D5A2-C4A3-4982-B846-4B99CADD8664}" presName="composite" presStyleCnt="0"/>
      <dgm:spPr/>
    </dgm:pt>
    <dgm:pt modelId="{247B1503-D0CA-4921-B8B9-36D8099F5E86}" type="pres">
      <dgm:prSet presAssocID="{9093D5A2-C4A3-4982-B846-4B99CADD8664}" presName="background" presStyleLbl="node0" presStyleIdx="0" presStyleCnt="1"/>
      <dgm:spPr>
        <a:solidFill>
          <a:srgbClr val="92D050"/>
        </a:solidFill>
      </dgm:spPr>
    </dgm:pt>
    <dgm:pt modelId="{ADE91FB3-CA13-41FC-8721-BBA313EA9CF4}" type="pres">
      <dgm:prSet presAssocID="{9093D5A2-C4A3-4982-B846-4B99CADD8664}" presName="text" presStyleLbl="fgAcc0" presStyleIdx="0" presStyleCnt="1" custLinFactY="-100000" custLinFactNeighborX="-48240" custLinFactNeighborY="-1093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A22E7C-4183-4A94-9DE8-52DC921EF046}" type="pres">
      <dgm:prSet presAssocID="{9093D5A2-C4A3-4982-B846-4B99CADD8664}" presName="hierChild2" presStyleCnt="0"/>
      <dgm:spPr/>
    </dgm:pt>
    <dgm:pt modelId="{5A4F27B5-2488-4D8A-A10C-CE503FFBB194}" type="pres">
      <dgm:prSet presAssocID="{0FC5AB57-2C5A-49B8-B90B-B3C649335F5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C23C350-D0D0-4F76-88F8-5ED4849EA180}" type="pres">
      <dgm:prSet presAssocID="{39EA0FB7-E7B5-4A92-9877-1072F85028DC}" presName="hierRoot2" presStyleCnt="0"/>
      <dgm:spPr/>
    </dgm:pt>
    <dgm:pt modelId="{F7A5E7B8-025A-43EF-A055-943634C643BD}" type="pres">
      <dgm:prSet presAssocID="{39EA0FB7-E7B5-4A92-9877-1072F85028DC}" presName="composite2" presStyleCnt="0"/>
      <dgm:spPr/>
    </dgm:pt>
    <dgm:pt modelId="{0E40DC7F-3138-46B4-A4A6-6D310373808B}" type="pres">
      <dgm:prSet presAssocID="{39EA0FB7-E7B5-4A92-9877-1072F85028DC}" presName="background2" presStyleLbl="node2" presStyleIdx="0" presStyleCnt="2"/>
      <dgm:spPr/>
    </dgm:pt>
    <dgm:pt modelId="{36590CE9-C652-46B9-8AC4-8B61A5455EFA}" type="pres">
      <dgm:prSet presAssocID="{39EA0FB7-E7B5-4A92-9877-1072F85028DC}" presName="text2" presStyleLbl="fgAcc2" presStyleIdx="0" presStyleCnt="2" custScaleX="180279" custScaleY="190972" custLinFactY="-99204" custLinFactNeighborX="-9111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016C1A-1D7A-4106-AA2E-997A9B74E2E7}" type="pres">
      <dgm:prSet presAssocID="{39EA0FB7-E7B5-4A92-9877-1072F85028DC}" presName="hierChild3" presStyleCnt="0"/>
      <dgm:spPr/>
    </dgm:pt>
    <dgm:pt modelId="{AB8BAEC6-61AC-4111-AAE3-F3F324E01C82}" type="pres">
      <dgm:prSet presAssocID="{F7B03079-0371-4367-A2C9-14346EB5F170}" presName="Name17" presStyleLbl="parChTrans1D3" presStyleIdx="0" presStyleCnt="8"/>
      <dgm:spPr/>
      <dgm:t>
        <a:bodyPr/>
        <a:lstStyle/>
        <a:p>
          <a:endParaRPr lang="en-US"/>
        </a:p>
      </dgm:t>
    </dgm:pt>
    <dgm:pt modelId="{411CB1D0-D45D-4DCA-BC1D-802A68BA5DEB}" type="pres">
      <dgm:prSet presAssocID="{060D7B75-1BBA-4727-8B12-4E0613C8C74C}" presName="hierRoot3" presStyleCnt="0"/>
      <dgm:spPr/>
    </dgm:pt>
    <dgm:pt modelId="{148FCCA1-759B-4C27-9015-67E798FA579E}" type="pres">
      <dgm:prSet presAssocID="{060D7B75-1BBA-4727-8B12-4E0613C8C74C}" presName="composite3" presStyleCnt="0"/>
      <dgm:spPr/>
    </dgm:pt>
    <dgm:pt modelId="{6F1D96D3-5A59-43C7-96FA-08F55EF5EF32}" type="pres">
      <dgm:prSet presAssocID="{060D7B75-1BBA-4727-8B12-4E0613C8C74C}" presName="background3" presStyleLbl="node3" presStyleIdx="0" presStyleCnt="8"/>
      <dgm:spPr/>
    </dgm:pt>
    <dgm:pt modelId="{202EF762-2ABB-46FC-B216-9664E3CF238D}" type="pres">
      <dgm:prSet presAssocID="{060D7B75-1BBA-4727-8B12-4E0613C8C74C}" presName="text3" presStyleLbl="fgAcc3" presStyleIdx="0" presStyleCnt="8" custLinFactY="75570" custLinFactNeighborX="5788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4EAC92-CFED-4FE5-A6BD-4354D5C38E57}" type="pres">
      <dgm:prSet presAssocID="{060D7B75-1BBA-4727-8B12-4E0613C8C74C}" presName="hierChild4" presStyleCnt="0"/>
      <dgm:spPr/>
    </dgm:pt>
    <dgm:pt modelId="{1B06D7C3-F783-4799-8BDC-0D6CA9CA3740}" type="pres">
      <dgm:prSet presAssocID="{B2438BE6-9EB5-4757-9C0F-D8C6FA7F41B0}" presName="Name17" presStyleLbl="parChTrans1D3" presStyleIdx="1" presStyleCnt="8"/>
      <dgm:spPr/>
      <dgm:t>
        <a:bodyPr/>
        <a:lstStyle/>
        <a:p>
          <a:endParaRPr lang="en-US"/>
        </a:p>
      </dgm:t>
    </dgm:pt>
    <dgm:pt modelId="{3DCFD97B-8300-4278-B9BC-7EC028FFDD74}" type="pres">
      <dgm:prSet presAssocID="{F7A67241-1498-4634-95AC-02D883D71AC9}" presName="hierRoot3" presStyleCnt="0"/>
      <dgm:spPr/>
    </dgm:pt>
    <dgm:pt modelId="{72337919-09D4-4C91-B832-E50AA89C910F}" type="pres">
      <dgm:prSet presAssocID="{F7A67241-1498-4634-95AC-02D883D71AC9}" presName="composite3" presStyleCnt="0"/>
      <dgm:spPr/>
    </dgm:pt>
    <dgm:pt modelId="{A081FB62-D65F-4ADC-99C6-34AB1271591E}" type="pres">
      <dgm:prSet presAssocID="{F7A67241-1498-4634-95AC-02D883D71AC9}" presName="background3" presStyleLbl="node3" presStyleIdx="1" presStyleCnt="8"/>
      <dgm:spPr/>
    </dgm:pt>
    <dgm:pt modelId="{ED3FE2E3-26E6-495C-9DA2-A464E8A69EAC}" type="pres">
      <dgm:prSet presAssocID="{F7A67241-1498-4634-95AC-02D883D71AC9}" presName="text3" presStyleLbl="fgAcc3" presStyleIdx="1" presStyleCnt="8" custLinFactNeighborX="-63247" custLinFactNeighborY="-27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FA9B8E-AEF0-4078-B3BE-35EB799A990B}" type="pres">
      <dgm:prSet presAssocID="{F7A67241-1498-4634-95AC-02D883D71AC9}" presName="hierChild4" presStyleCnt="0"/>
      <dgm:spPr/>
    </dgm:pt>
    <dgm:pt modelId="{32DD5ECE-0077-4F58-9210-36BBB80DF176}" type="pres">
      <dgm:prSet presAssocID="{1394E8BC-7B02-4AEC-A443-DA1CDB228ED1}" presName="Name17" presStyleLbl="parChTrans1D3" presStyleIdx="2" presStyleCnt="8"/>
      <dgm:spPr/>
      <dgm:t>
        <a:bodyPr/>
        <a:lstStyle/>
        <a:p>
          <a:endParaRPr lang="en-US"/>
        </a:p>
      </dgm:t>
    </dgm:pt>
    <dgm:pt modelId="{652AAD4D-98DB-4570-AC21-7A3F08821759}" type="pres">
      <dgm:prSet presAssocID="{15E06E27-6A3C-4BA5-8299-1F8A27459387}" presName="hierRoot3" presStyleCnt="0"/>
      <dgm:spPr/>
    </dgm:pt>
    <dgm:pt modelId="{40FA0491-B738-45A3-AAF5-91108BD7CD9C}" type="pres">
      <dgm:prSet presAssocID="{15E06E27-6A3C-4BA5-8299-1F8A27459387}" presName="composite3" presStyleCnt="0"/>
      <dgm:spPr/>
    </dgm:pt>
    <dgm:pt modelId="{71A0B729-8F3A-4B55-AC2B-922F5245756F}" type="pres">
      <dgm:prSet presAssocID="{15E06E27-6A3C-4BA5-8299-1F8A27459387}" presName="background3" presStyleLbl="node3" presStyleIdx="2" presStyleCnt="8"/>
      <dgm:spPr/>
    </dgm:pt>
    <dgm:pt modelId="{089D21A1-19B7-4BAE-B08E-4EF088503BA0}" type="pres">
      <dgm:prSet presAssocID="{15E06E27-6A3C-4BA5-8299-1F8A27459387}" presName="text3" presStyleLbl="fgAcc3" presStyleIdx="2" presStyleCnt="8" custLinFactX="-84382" custLinFactY="-100000" custLinFactNeighborX="-100000" custLinFactNeighborY="-1312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AD174A-3EE7-43DF-814D-F32DAA80A05D}" type="pres">
      <dgm:prSet presAssocID="{15E06E27-6A3C-4BA5-8299-1F8A27459387}" presName="hierChild4" presStyleCnt="0"/>
      <dgm:spPr/>
    </dgm:pt>
    <dgm:pt modelId="{FB8BE0BD-7A18-403D-B8B7-44A05CB986ED}" type="pres">
      <dgm:prSet presAssocID="{5DE32654-45CB-43B8-BA77-90851038CD90}" presName="Name17" presStyleLbl="parChTrans1D3" presStyleIdx="3" presStyleCnt="8"/>
      <dgm:spPr/>
      <dgm:t>
        <a:bodyPr/>
        <a:lstStyle/>
        <a:p>
          <a:endParaRPr lang="en-US"/>
        </a:p>
      </dgm:t>
    </dgm:pt>
    <dgm:pt modelId="{CC653F6E-44BA-44CD-BD2C-C19107E93E53}" type="pres">
      <dgm:prSet presAssocID="{74A18557-43BD-4DA8-B776-0D08DEDB86F3}" presName="hierRoot3" presStyleCnt="0"/>
      <dgm:spPr/>
    </dgm:pt>
    <dgm:pt modelId="{3153DA41-1212-4C6C-9CBA-91EDAFC5A798}" type="pres">
      <dgm:prSet presAssocID="{74A18557-43BD-4DA8-B776-0D08DEDB86F3}" presName="composite3" presStyleCnt="0"/>
      <dgm:spPr/>
    </dgm:pt>
    <dgm:pt modelId="{E85629F2-9EC5-44BE-8034-38AD311A3E44}" type="pres">
      <dgm:prSet presAssocID="{74A18557-43BD-4DA8-B776-0D08DEDB86F3}" presName="background3" presStyleLbl="node3" presStyleIdx="3" presStyleCnt="8"/>
      <dgm:spPr/>
    </dgm:pt>
    <dgm:pt modelId="{51ED4ADF-C709-460C-8800-6DF2B898A159}" type="pres">
      <dgm:prSet presAssocID="{74A18557-43BD-4DA8-B776-0D08DEDB86F3}" presName="text3" presStyleLbl="fgAcc3" presStyleIdx="3" presStyleCnt="8" custLinFactY="75571" custLinFactNeighborX="1822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CFA938-03BC-4F9D-BD7F-BC3E7A3EB18B}" type="pres">
      <dgm:prSet presAssocID="{74A18557-43BD-4DA8-B776-0D08DEDB86F3}" presName="hierChild4" presStyleCnt="0"/>
      <dgm:spPr/>
    </dgm:pt>
    <dgm:pt modelId="{A8E03828-A40F-4F89-B0E0-55A3AEF8651B}" type="pres">
      <dgm:prSet presAssocID="{0143CF18-A1EB-496F-9AB6-56A53F5912D1}" presName="Name17" presStyleLbl="parChTrans1D3" presStyleIdx="4" presStyleCnt="8"/>
      <dgm:spPr/>
      <dgm:t>
        <a:bodyPr/>
        <a:lstStyle/>
        <a:p>
          <a:endParaRPr lang="en-US"/>
        </a:p>
      </dgm:t>
    </dgm:pt>
    <dgm:pt modelId="{759DF6BF-2FC7-47F1-AC09-793506A86C3F}" type="pres">
      <dgm:prSet presAssocID="{E5501B7E-6991-493D-BB42-7F40C150F00A}" presName="hierRoot3" presStyleCnt="0"/>
      <dgm:spPr/>
    </dgm:pt>
    <dgm:pt modelId="{1A17995A-9CE0-4397-84DE-6192F3002C16}" type="pres">
      <dgm:prSet presAssocID="{E5501B7E-6991-493D-BB42-7F40C150F00A}" presName="composite3" presStyleCnt="0"/>
      <dgm:spPr/>
    </dgm:pt>
    <dgm:pt modelId="{68EF18A2-E094-4F37-BFD3-A08E5F112EC7}" type="pres">
      <dgm:prSet presAssocID="{E5501B7E-6991-493D-BB42-7F40C150F00A}" presName="background3" presStyleLbl="node3" presStyleIdx="4" presStyleCnt="8"/>
      <dgm:spPr/>
    </dgm:pt>
    <dgm:pt modelId="{BF988B59-84B2-4BEA-8ACC-852C322ABB34}" type="pres">
      <dgm:prSet presAssocID="{E5501B7E-6991-493D-BB42-7F40C150F00A}" presName="text3" presStyleLbl="fgAcc3" presStyleIdx="4" presStyleCnt="8" custLinFactX="-7199" custLinFactNeighborX="-100000" custLinFactNeighborY="-25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C9B2C3-04B6-494E-9E9C-F9AE41E14427}" type="pres">
      <dgm:prSet presAssocID="{E5501B7E-6991-493D-BB42-7F40C150F00A}" presName="hierChild4" presStyleCnt="0"/>
      <dgm:spPr/>
    </dgm:pt>
    <dgm:pt modelId="{CD51641D-E113-4D07-8ABB-03460926523F}" type="pres">
      <dgm:prSet presAssocID="{EA522A75-8A15-4D49-BE74-9C9F84DFED17}" presName="Name17" presStyleLbl="parChTrans1D3" presStyleIdx="5" presStyleCnt="8"/>
      <dgm:spPr/>
      <dgm:t>
        <a:bodyPr/>
        <a:lstStyle/>
        <a:p>
          <a:endParaRPr lang="en-US"/>
        </a:p>
      </dgm:t>
    </dgm:pt>
    <dgm:pt modelId="{D8B84D39-7C7A-4801-9463-9CA96005D53D}" type="pres">
      <dgm:prSet presAssocID="{E2DB1296-7292-4A2A-98AE-C35CAD50F8AF}" presName="hierRoot3" presStyleCnt="0"/>
      <dgm:spPr/>
    </dgm:pt>
    <dgm:pt modelId="{CE1C2BE7-C4FE-42AB-BDDB-CB1D03B474C0}" type="pres">
      <dgm:prSet presAssocID="{E2DB1296-7292-4A2A-98AE-C35CAD50F8AF}" presName="composite3" presStyleCnt="0"/>
      <dgm:spPr/>
    </dgm:pt>
    <dgm:pt modelId="{C0F4F9B5-3804-4990-AFEC-C4443A66047A}" type="pres">
      <dgm:prSet presAssocID="{E2DB1296-7292-4A2A-98AE-C35CAD50F8AF}" presName="background3" presStyleLbl="node3" presStyleIdx="5" presStyleCnt="8"/>
      <dgm:spPr/>
    </dgm:pt>
    <dgm:pt modelId="{54A65BFF-C36F-4FFB-B2B3-7962852C29D5}" type="pres">
      <dgm:prSet presAssocID="{E2DB1296-7292-4A2A-98AE-C35CAD50F8AF}" presName="text3" presStyleLbl="fgAcc3" presStyleIdx="5" presStyleCnt="8" custLinFactX="-100000" custLinFactY="-100000" custLinFactNeighborX="-125118" custLinFactNeighborY="-1363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04AD45-4C12-4D8E-81D9-52036651E72A}" type="pres">
      <dgm:prSet presAssocID="{E2DB1296-7292-4A2A-98AE-C35CAD50F8AF}" presName="hierChild4" presStyleCnt="0"/>
      <dgm:spPr/>
    </dgm:pt>
    <dgm:pt modelId="{AD4446B5-C8A0-4EDA-A101-F2E93CE0157E}" type="pres">
      <dgm:prSet presAssocID="{1C805935-E94C-4DC2-8289-B79F8A925C1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0C6C7CB-3175-416B-9571-CF9C1E15F6CB}" type="pres">
      <dgm:prSet presAssocID="{1DF43EDC-6877-466E-A75B-B5043F237EF1}" presName="hierRoot2" presStyleCnt="0"/>
      <dgm:spPr/>
    </dgm:pt>
    <dgm:pt modelId="{35830FEC-42C3-4E09-A636-71BB8C45BDBA}" type="pres">
      <dgm:prSet presAssocID="{1DF43EDC-6877-466E-A75B-B5043F237EF1}" presName="composite2" presStyleCnt="0"/>
      <dgm:spPr/>
    </dgm:pt>
    <dgm:pt modelId="{67F6568D-6252-404E-AFBB-02EC98986A05}" type="pres">
      <dgm:prSet presAssocID="{1DF43EDC-6877-466E-A75B-B5043F237EF1}" presName="background2" presStyleLbl="node2" presStyleIdx="1" presStyleCnt="2"/>
      <dgm:spPr/>
    </dgm:pt>
    <dgm:pt modelId="{8CA82090-D00F-4D4E-B59C-AB18B9D4EBE6}" type="pres">
      <dgm:prSet presAssocID="{1DF43EDC-6877-466E-A75B-B5043F237EF1}" presName="text2" presStyleLbl="fgAcc2" presStyleIdx="1" presStyleCnt="2" custScaleX="177880" custScaleY="169033" custLinFactY="-97515" custLinFactNeighborX="-3108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1AA11D-26DE-4126-891B-4D8D2280CBE3}" type="pres">
      <dgm:prSet presAssocID="{1DF43EDC-6877-466E-A75B-B5043F237EF1}" presName="hierChild3" presStyleCnt="0"/>
      <dgm:spPr/>
    </dgm:pt>
    <dgm:pt modelId="{B4AC1881-BD31-4BDE-9A35-66D98B6111EB}" type="pres">
      <dgm:prSet presAssocID="{C0A738BF-B5DD-49E8-AC06-832293170D37}" presName="Name17" presStyleLbl="parChTrans1D3" presStyleIdx="6" presStyleCnt="8"/>
      <dgm:spPr/>
      <dgm:t>
        <a:bodyPr/>
        <a:lstStyle/>
        <a:p>
          <a:endParaRPr lang="en-US"/>
        </a:p>
      </dgm:t>
    </dgm:pt>
    <dgm:pt modelId="{CE12B93C-0457-42C8-834B-3D66EFCF82B3}" type="pres">
      <dgm:prSet presAssocID="{B00B7CD6-EF1F-403C-9937-DF5AA938A03D}" presName="hierRoot3" presStyleCnt="0"/>
      <dgm:spPr/>
    </dgm:pt>
    <dgm:pt modelId="{1E489953-E000-48A4-9D0D-168D82C780E5}" type="pres">
      <dgm:prSet presAssocID="{B00B7CD6-EF1F-403C-9937-DF5AA938A03D}" presName="composite3" presStyleCnt="0"/>
      <dgm:spPr/>
    </dgm:pt>
    <dgm:pt modelId="{BC985BC5-0060-4D71-A7EB-60B85BCDDB0D}" type="pres">
      <dgm:prSet presAssocID="{B00B7CD6-EF1F-403C-9937-DF5AA938A03D}" presName="background3" presStyleLbl="node3" presStyleIdx="6" presStyleCnt="8"/>
      <dgm:spPr/>
    </dgm:pt>
    <dgm:pt modelId="{BE916861-3C63-4BED-8085-6130C55EEB77}" type="pres">
      <dgm:prSet presAssocID="{B00B7CD6-EF1F-403C-9937-DF5AA938A03D}" presName="text3" presStyleLbl="fgAcc3" presStyleIdx="6" presStyleCnt="8" custLinFactY="-36906" custLinFactNeighborX="-4180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A04F69-37CE-45FC-9464-0FB0874C5ACE}" type="pres">
      <dgm:prSet presAssocID="{B00B7CD6-EF1F-403C-9937-DF5AA938A03D}" presName="hierChild4" presStyleCnt="0"/>
      <dgm:spPr/>
    </dgm:pt>
    <dgm:pt modelId="{91934CDE-7757-4995-A1BE-52CDA91CE9FA}" type="pres">
      <dgm:prSet presAssocID="{6DFDC7E9-C45E-4A03-A586-AEB7D99B3E4E}" presName="Name17" presStyleLbl="parChTrans1D3" presStyleIdx="7" presStyleCnt="8"/>
      <dgm:spPr/>
      <dgm:t>
        <a:bodyPr/>
        <a:lstStyle/>
        <a:p>
          <a:endParaRPr lang="en-US"/>
        </a:p>
      </dgm:t>
    </dgm:pt>
    <dgm:pt modelId="{C980D7EB-2BD4-43B3-80A8-70AB0CAE4B3B}" type="pres">
      <dgm:prSet presAssocID="{C481FCF0-AE8D-4FAC-B050-7A08C946D670}" presName="hierRoot3" presStyleCnt="0"/>
      <dgm:spPr/>
    </dgm:pt>
    <dgm:pt modelId="{4BA959EA-EA26-487A-9A75-5D29A5AEA670}" type="pres">
      <dgm:prSet presAssocID="{C481FCF0-AE8D-4FAC-B050-7A08C946D670}" presName="composite3" presStyleCnt="0"/>
      <dgm:spPr/>
    </dgm:pt>
    <dgm:pt modelId="{6C263D31-C0DA-4F8A-935E-A24DFB3C881B}" type="pres">
      <dgm:prSet presAssocID="{C481FCF0-AE8D-4FAC-B050-7A08C946D670}" presName="background3" presStyleLbl="node3" presStyleIdx="7" presStyleCnt="8"/>
      <dgm:spPr/>
    </dgm:pt>
    <dgm:pt modelId="{D066DB26-FEDA-42C8-9BB3-27C56B37C191}" type="pres">
      <dgm:prSet presAssocID="{C481FCF0-AE8D-4FAC-B050-7A08C946D670}" presName="text3" presStyleLbl="fgAcc3" presStyleIdx="7" presStyleCnt="8" custLinFactY="-36742" custLinFactNeighborX="-964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6B238B-FB91-40C9-AF0F-376FD5A05C77}" type="pres">
      <dgm:prSet presAssocID="{C481FCF0-AE8D-4FAC-B050-7A08C946D670}" presName="hierChild4" presStyleCnt="0"/>
      <dgm:spPr/>
    </dgm:pt>
  </dgm:ptLst>
  <dgm:cxnLst>
    <dgm:cxn modelId="{22F34747-8EA0-4BA7-AED8-DCBE4773DEFA}" type="presOf" srcId="{EA522A75-8A15-4D49-BE74-9C9F84DFED17}" destId="{CD51641D-E113-4D07-8ABB-03460926523F}" srcOrd="0" destOrd="0" presId="urn:microsoft.com/office/officeart/2005/8/layout/hierarchy1"/>
    <dgm:cxn modelId="{5F2B8ECA-E87F-42BA-B44F-995B4E53EA81}" srcId="{39EA0FB7-E7B5-4A92-9877-1072F85028DC}" destId="{15E06E27-6A3C-4BA5-8299-1F8A27459387}" srcOrd="2" destOrd="0" parTransId="{1394E8BC-7B02-4AEC-A443-DA1CDB228ED1}" sibTransId="{7EF6AD5A-D452-42DB-8E5D-BA5378326E77}"/>
    <dgm:cxn modelId="{655CBCF6-0966-4FD7-BCF8-335E53BE5F2A}" type="presOf" srcId="{6DFDC7E9-C45E-4A03-A586-AEB7D99B3E4E}" destId="{91934CDE-7757-4995-A1BE-52CDA91CE9FA}" srcOrd="0" destOrd="0" presId="urn:microsoft.com/office/officeart/2005/8/layout/hierarchy1"/>
    <dgm:cxn modelId="{DB13249D-746C-4913-8458-CBE9EA288B52}" type="presOf" srcId="{F7A67241-1498-4634-95AC-02D883D71AC9}" destId="{ED3FE2E3-26E6-495C-9DA2-A464E8A69EAC}" srcOrd="0" destOrd="0" presId="urn:microsoft.com/office/officeart/2005/8/layout/hierarchy1"/>
    <dgm:cxn modelId="{F7E8ADEE-7354-43C3-A11D-E7193DD8BC02}" srcId="{821E3EF7-6182-4A45-8ABC-16ED3A1860F3}" destId="{9093D5A2-C4A3-4982-B846-4B99CADD8664}" srcOrd="0" destOrd="0" parTransId="{F2ACD75A-33E5-4E03-8F23-0AE3BBFE561D}" sibTransId="{A6F03452-D627-41EC-82E3-B3F3B4A78314}"/>
    <dgm:cxn modelId="{586A24E5-6C96-4D88-B071-1DC035AA3594}" srcId="{39EA0FB7-E7B5-4A92-9877-1072F85028DC}" destId="{E2DB1296-7292-4A2A-98AE-C35CAD50F8AF}" srcOrd="5" destOrd="0" parTransId="{EA522A75-8A15-4D49-BE74-9C9F84DFED17}" sibTransId="{3309D20B-E6A6-42A9-BDFE-489E30D62575}"/>
    <dgm:cxn modelId="{01C3883A-FBBD-435E-9878-D153CABAF599}" type="presOf" srcId="{39EA0FB7-E7B5-4A92-9877-1072F85028DC}" destId="{36590CE9-C652-46B9-8AC4-8B61A5455EFA}" srcOrd="0" destOrd="0" presId="urn:microsoft.com/office/officeart/2005/8/layout/hierarchy1"/>
    <dgm:cxn modelId="{D95BCCE2-CE8C-42C0-95F0-D2AA7913EF41}" type="presOf" srcId="{B2438BE6-9EB5-4757-9C0F-D8C6FA7F41B0}" destId="{1B06D7C3-F783-4799-8BDC-0D6CA9CA3740}" srcOrd="0" destOrd="0" presId="urn:microsoft.com/office/officeart/2005/8/layout/hierarchy1"/>
    <dgm:cxn modelId="{1EFFB42F-7161-475F-AF4B-794F9DF5B224}" type="presOf" srcId="{F7B03079-0371-4367-A2C9-14346EB5F170}" destId="{AB8BAEC6-61AC-4111-AAE3-F3F324E01C82}" srcOrd="0" destOrd="0" presId="urn:microsoft.com/office/officeart/2005/8/layout/hierarchy1"/>
    <dgm:cxn modelId="{AD209191-C93C-4DAA-AE28-BDFC83FF8776}" type="presOf" srcId="{15E06E27-6A3C-4BA5-8299-1F8A27459387}" destId="{089D21A1-19B7-4BAE-B08E-4EF088503BA0}" srcOrd="0" destOrd="0" presId="urn:microsoft.com/office/officeart/2005/8/layout/hierarchy1"/>
    <dgm:cxn modelId="{99B68252-EE36-4B70-BCBF-4A9CA2C8413B}" srcId="{39EA0FB7-E7B5-4A92-9877-1072F85028DC}" destId="{F7A67241-1498-4634-95AC-02D883D71AC9}" srcOrd="1" destOrd="0" parTransId="{B2438BE6-9EB5-4757-9C0F-D8C6FA7F41B0}" sibTransId="{20CCF013-BE34-45AC-84A8-6AA793B70571}"/>
    <dgm:cxn modelId="{AAA0209B-BFDA-43C4-856A-CE52136C88CD}" type="presOf" srcId="{821E3EF7-6182-4A45-8ABC-16ED3A1860F3}" destId="{4B846D01-258F-4E00-9EDB-670E60BD0AA7}" srcOrd="0" destOrd="0" presId="urn:microsoft.com/office/officeart/2005/8/layout/hierarchy1"/>
    <dgm:cxn modelId="{D8B12F92-4D82-4B3C-A62E-1CEA7592889D}" type="presOf" srcId="{060D7B75-1BBA-4727-8B12-4E0613C8C74C}" destId="{202EF762-2ABB-46FC-B216-9664E3CF238D}" srcOrd="0" destOrd="0" presId="urn:microsoft.com/office/officeart/2005/8/layout/hierarchy1"/>
    <dgm:cxn modelId="{9D4A8E88-2FD1-413C-90C3-B3D94336CD22}" type="presOf" srcId="{0143CF18-A1EB-496F-9AB6-56A53F5912D1}" destId="{A8E03828-A40F-4F89-B0E0-55A3AEF8651B}" srcOrd="0" destOrd="0" presId="urn:microsoft.com/office/officeart/2005/8/layout/hierarchy1"/>
    <dgm:cxn modelId="{F5381DDA-760B-45AE-8B04-676CBECF04B5}" type="presOf" srcId="{B00B7CD6-EF1F-403C-9937-DF5AA938A03D}" destId="{BE916861-3C63-4BED-8085-6130C55EEB77}" srcOrd="0" destOrd="0" presId="urn:microsoft.com/office/officeart/2005/8/layout/hierarchy1"/>
    <dgm:cxn modelId="{B12F61CB-46C4-4B74-B41E-21A7577716D2}" srcId="{39EA0FB7-E7B5-4A92-9877-1072F85028DC}" destId="{74A18557-43BD-4DA8-B776-0D08DEDB86F3}" srcOrd="3" destOrd="0" parTransId="{5DE32654-45CB-43B8-BA77-90851038CD90}" sibTransId="{1C4ABB78-2E69-4AB7-85E9-2A929A9E87EC}"/>
    <dgm:cxn modelId="{BD2C3F16-165A-49DC-9225-ACB51B60E7AA}" srcId="{39EA0FB7-E7B5-4A92-9877-1072F85028DC}" destId="{060D7B75-1BBA-4727-8B12-4E0613C8C74C}" srcOrd="0" destOrd="0" parTransId="{F7B03079-0371-4367-A2C9-14346EB5F170}" sibTransId="{E971E475-FBD6-462B-8151-D518FEED0AF9}"/>
    <dgm:cxn modelId="{0C71C5E1-DF5E-446A-903A-9CBC1DC69AE1}" srcId="{9093D5A2-C4A3-4982-B846-4B99CADD8664}" destId="{1DF43EDC-6877-466E-A75B-B5043F237EF1}" srcOrd="1" destOrd="0" parTransId="{1C805935-E94C-4DC2-8289-B79F8A925C14}" sibTransId="{51B3B7D9-C12B-41B6-94C8-806C03FA6D54}"/>
    <dgm:cxn modelId="{68D670D7-97F5-441F-BECB-F55EB6C8FD6D}" type="presOf" srcId="{1394E8BC-7B02-4AEC-A443-DA1CDB228ED1}" destId="{32DD5ECE-0077-4F58-9210-36BBB80DF176}" srcOrd="0" destOrd="0" presId="urn:microsoft.com/office/officeart/2005/8/layout/hierarchy1"/>
    <dgm:cxn modelId="{25D9332F-CF68-4BC3-B5DB-08FA240C5C47}" srcId="{39EA0FB7-E7B5-4A92-9877-1072F85028DC}" destId="{E5501B7E-6991-493D-BB42-7F40C150F00A}" srcOrd="4" destOrd="0" parTransId="{0143CF18-A1EB-496F-9AB6-56A53F5912D1}" sibTransId="{3EFFEB6D-2B92-44F9-8F1F-D588B175F665}"/>
    <dgm:cxn modelId="{1EA3E2EF-8FD5-40FF-AF57-AAD95724A217}" type="presOf" srcId="{1DF43EDC-6877-466E-A75B-B5043F237EF1}" destId="{8CA82090-D00F-4D4E-B59C-AB18B9D4EBE6}" srcOrd="0" destOrd="0" presId="urn:microsoft.com/office/officeart/2005/8/layout/hierarchy1"/>
    <dgm:cxn modelId="{8FAE9391-7DE6-49EC-B8C7-9258A39E9734}" type="presOf" srcId="{74A18557-43BD-4DA8-B776-0D08DEDB86F3}" destId="{51ED4ADF-C709-460C-8800-6DF2B898A159}" srcOrd="0" destOrd="0" presId="urn:microsoft.com/office/officeart/2005/8/layout/hierarchy1"/>
    <dgm:cxn modelId="{11EC63EB-8609-421C-9D24-ABE59A32AF9A}" srcId="{1DF43EDC-6877-466E-A75B-B5043F237EF1}" destId="{C481FCF0-AE8D-4FAC-B050-7A08C946D670}" srcOrd="1" destOrd="0" parTransId="{6DFDC7E9-C45E-4A03-A586-AEB7D99B3E4E}" sibTransId="{17B89E8B-612A-48BA-97CE-5CDFA6697748}"/>
    <dgm:cxn modelId="{E9679CCE-91A4-4DCD-AE3B-9EBD4914B435}" srcId="{1DF43EDC-6877-466E-A75B-B5043F237EF1}" destId="{B00B7CD6-EF1F-403C-9937-DF5AA938A03D}" srcOrd="0" destOrd="0" parTransId="{C0A738BF-B5DD-49E8-AC06-832293170D37}" sibTransId="{6BAF2168-DDB9-450E-8DC6-70A9A717D4BF}"/>
    <dgm:cxn modelId="{16EE1245-59E4-4676-AD94-2EBE26FCA276}" type="presOf" srcId="{C0A738BF-B5DD-49E8-AC06-832293170D37}" destId="{B4AC1881-BD31-4BDE-9A35-66D98B6111EB}" srcOrd="0" destOrd="0" presId="urn:microsoft.com/office/officeart/2005/8/layout/hierarchy1"/>
    <dgm:cxn modelId="{498510B2-7983-4E14-BADB-12A58BEE9BCB}" type="presOf" srcId="{E5501B7E-6991-493D-BB42-7F40C150F00A}" destId="{BF988B59-84B2-4BEA-8ACC-852C322ABB34}" srcOrd="0" destOrd="0" presId="urn:microsoft.com/office/officeart/2005/8/layout/hierarchy1"/>
    <dgm:cxn modelId="{0E254EDE-3FF1-4655-9FB5-02BE3FC6AA6A}" srcId="{9093D5A2-C4A3-4982-B846-4B99CADD8664}" destId="{39EA0FB7-E7B5-4A92-9877-1072F85028DC}" srcOrd="0" destOrd="0" parTransId="{0FC5AB57-2C5A-49B8-B90B-B3C649335F52}" sibTransId="{2A4625E6-5CDE-4264-BBD3-22EA290BC78A}"/>
    <dgm:cxn modelId="{749B27DD-41E7-4257-92F2-CACD1A205CE9}" type="presOf" srcId="{1C805935-E94C-4DC2-8289-B79F8A925C14}" destId="{AD4446B5-C8A0-4EDA-A101-F2E93CE0157E}" srcOrd="0" destOrd="0" presId="urn:microsoft.com/office/officeart/2005/8/layout/hierarchy1"/>
    <dgm:cxn modelId="{F11A9082-A8DE-469C-9D4C-92F57143FF19}" type="presOf" srcId="{C481FCF0-AE8D-4FAC-B050-7A08C946D670}" destId="{D066DB26-FEDA-42C8-9BB3-27C56B37C191}" srcOrd="0" destOrd="0" presId="urn:microsoft.com/office/officeart/2005/8/layout/hierarchy1"/>
    <dgm:cxn modelId="{6EAAD13D-B273-41CB-B7FA-D69D4022C288}" type="presOf" srcId="{E2DB1296-7292-4A2A-98AE-C35CAD50F8AF}" destId="{54A65BFF-C36F-4FFB-B2B3-7962852C29D5}" srcOrd="0" destOrd="0" presId="urn:microsoft.com/office/officeart/2005/8/layout/hierarchy1"/>
    <dgm:cxn modelId="{59DD3801-B36F-499C-840F-CF03FE092DFF}" type="presOf" srcId="{9093D5A2-C4A3-4982-B846-4B99CADD8664}" destId="{ADE91FB3-CA13-41FC-8721-BBA313EA9CF4}" srcOrd="0" destOrd="0" presId="urn:microsoft.com/office/officeart/2005/8/layout/hierarchy1"/>
    <dgm:cxn modelId="{E8A93B42-14E8-40A8-89D3-A70C70ED96A4}" type="presOf" srcId="{0FC5AB57-2C5A-49B8-B90B-B3C649335F52}" destId="{5A4F27B5-2488-4D8A-A10C-CE503FFBB194}" srcOrd="0" destOrd="0" presId="urn:microsoft.com/office/officeart/2005/8/layout/hierarchy1"/>
    <dgm:cxn modelId="{F471F395-C290-4912-A43D-1DB049E774CE}" type="presOf" srcId="{5DE32654-45CB-43B8-BA77-90851038CD90}" destId="{FB8BE0BD-7A18-403D-B8B7-44A05CB986ED}" srcOrd="0" destOrd="0" presId="urn:microsoft.com/office/officeart/2005/8/layout/hierarchy1"/>
    <dgm:cxn modelId="{F2A6AD77-755B-4ED2-94D6-1435898CA492}" type="presParOf" srcId="{4B846D01-258F-4E00-9EDB-670E60BD0AA7}" destId="{42888E18-CB85-470D-AA30-295F08FFF090}" srcOrd="0" destOrd="0" presId="urn:microsoft.com/office/officeart/2005/8/layout/hierarchy1"/>
    <dgm:cxn modelId="{E9E1AE0A-A300-4E5A-8882-972C486F7C63}" type="presParOf" srcId="{42888E18-CB85-470D-AA30-295F08FFF090}" destId="{3A687B93-DE4E-4A34-812D-D6DEC6EF58C5}" srcOrd="0" destOrd="0" presId="urn:microsoft.com/office/officeart/2005/8/layout/hierarchy1"/>
    <dgm:cxn modelId="{70C30038-24DF-4A7E-B774-68D7E5CAD537}" type="presParOf" srcId="{3A687B93-DE4E-4A34-812D-D6DEC6EF58C5}" destId="{247B1503-D0CA-4921-B8B9-36D8099F5E86}" srcOrd="0" destOrd="0" presId="urn:microsoft.com/office/officeart/2005/8/layout/hierarchy1"/>
    <dgm:cxn modelId="{A27FFB07-4D87-4C58-B951-ED5506A9CA60}" type="presParOf" srcId="{3A687B93-DE4E-4A34-812D-D6DEC6EF58C5}" destId="{ADE91FB3-CA13-41FC-8721-BBA313EA9CF4}" srcOrd="1" destOrd="0" presId="urn:microsoft.com/office/officeart/2005/8/layout/hierarchy1"/>
    <dgm:cxn modelId="{4083103B-60AB-49E0-92EE-936FC34AE11F}" type="presParOf" srcId="{42888E18-CB85-470D-AA30-295F08FFF090}" destId="{54A22E7C-4183-4A94-9DE8-52DC921EF046}" srcOrd="1" destOrd="0" presId="urn:microsoft.com/office/officeart/2005/8/layout/hierarchy1"/>
    <dgm:cxn modelId="{4A21A0DA-3BA8-4083-8816-6B5C8CB0ED62}" type="presParOf" srcId="{54A22E7C-4183-4A94-9DE8-52DC921EF046}" destId="{5A4F27B5-2488-4D8A-A10C-CE503FFBB194}" srcOrd="0" destOrd="0" presId="urn:microsoft.com/office/officeart/2005/8/layout/hierarchy1"/>
    <dgm:cxn modelId="{1FD90EEA-C2CC-4E6A-81F6-5DE13685BEF7}" type="presParOf" srcId="{54A22E7C-4183-4A94-9DE8-52DC921EF046}" destId="{1C23C350-D0D0-4F76-88F8-5ED4849EA180}" srcOrd="1" destOrd="0" presId="urn:microsoft.com/office/officeart/2005/8/layout/hierarchy1"/>
    <dgm:cxn modelId="{42993633-4F2F-402C-BA77-EF03BF0F6DA9}" type="presParOf" srcId="{1C23C350-D0D0-4F76-88F8-5ED4849EA180}" destId="{F7A5E7B8-025A-43EF-A055-943634C643BD}" srcOrd="0" destOrd="0" presId="urn:microsoft.com/office/officeart/2005/8/layout/hierarchy1"/>
    <dgm:cxn modelId="{95019E4B-106B-4A4C-B838-9FAF43388D3B}" type="presParOf" srcId="{F7A5E7B8-025A-43EF-A055-943634C643BD}" destId="{0E40DC7F-3138-46B4-A4A6-6D310373808B}" srcOrd="0" destOrd="0" presId="urn:microsoft.com/office/officeart/2005/8/layout/hierarchy1"/>
    <dgm:cxn modelId="{E77C237A-6BC6-497D-835F-626F697D3E0B}" type="presParOf" srcId="{F7A5E7B8-025A-43EF-A055-943634C643BD}" destId="{36590CE9-C652-46B9-8AC4-8B61A5455EFA}" srcOrd="1" destOrd="0" presId="urn:microsoft.com/office/officeart/2005/8/layout/hierarchy1"/>
    <dgm:cxn modelId="{CA09EF55-5502-4EE3-BFE9-D9A1D7E4FD6B}" type="presParOf" srcId="{1C23C350-D0D0-4F76-88F8-5ED4849EA180}" destId="{7C016C1A-1D7A-4106-AA2E-997A9B74E2E7}" srcOrd="1" destOrd="0" presId="urn:microsoft.com/office/officeart/2005/8/layout/hierarchy1"/>
    <dgm:cxn modelId="{04885A04-6F81-4A63-90B8-3FFD7419001F}" type="presParOf" srcId="{7C016C1A-1D7A-4106-AA2E-997A9B74E2E7}" destId="{AB8BAEC6-61AC-4111-AAE3-F3F324E01C82}" srcOrd="0" destOrd="0" presId="urn:microsoft.com/office/officeart/2005/8/layout/hierarchy1"/>
    <dgm:cxn modelId="{C57224C6-4E7D-41AC-8910-2A3029EB3313}" type="presParOf" srcId="{7C016C1A-1D7A-4106-AA2E-997A9B74E2E7}" destId="{411CB1D0-D45D-4DCA-BC1D-802A68BA5DEB}" srcOrd="1" destOrd="0" presId="urn:microsoft.com/office/officeart/2005/8/layout/hierarchy1"/>
    <dgm:cxn modelId="{6C527B5F-2F7C-4CBF-8EED-F4ADAFAB2DCA}" type="presParOf" srcId="{411CB1D0-D45D-4DCA-BC1D-802A68BA5DEB}" destId="{148FCCA1-759B-4C27-9015-67E798FA579E}" srcOrd="0" destOrd="0" presId="urn:microsoft.com/office/officeart/2005/8/layout/hierarchy1"/>
    <dgm:cxn modelId="{C6A82458-79AE-4060-B5FF-9592DB19BAFB}" type="presParOf" srcId="{148FCCA1-759B-4C27-9015-67E798FA579E}" destId="{6F1D96D3-5A59-43C7-96FA-08F55EF5EF32}" srcOrd="0" destOrd="0" presId="urn:microsoft.com/office/officeart/2005/8/layout/hierarchy1"/>
    <dgm:cxn modelId="{EE5B521C-7E4F-41B1-B49F-B46529F31D6A}" type="presParOf" srcId="{148FCCA1-759B-4C27-9015-67E798FA579E}" destId="{202EF762-2ABB-46FC-B216-9664E3CF238D}" srcOrd="1" destOrd="0" presId="urn:microsoft.com/office/officeart/2005/8/layout/hierarchy1"/>
    <dgm:cxn modelId="{62498EF9-7F2A-4715-B186-FD4D1D4EF33F}" type="presParOf" srcId="{411CB1D0-D45D-4DCA-BC1D-802A68BA5DEB}" destId="{9D4EAC92-CFED-4FE5-A6BD-4354D5C38E57}" srcOrd="1" destOrd="0" presId="urn:microsoft.com/office/officeart/2005/8/layout/hierarchy1"/>
    <dgm:cxn modelId="{15CA3AF8-22FB-42FD-A584-06C47421F6E4}" type="presParOf" srcId="{7C016C1A-1D7A-4106-AA2E-997A9B74E2E7}" destId="{1B06D7C3-F783-4799-8BDC-0D6CA9CA3740}" srcOrd="2" destOrd="0" presId="urn:microsoft.com/office/officeart/2005/8/layout/hierarchy1"/>
    <dgm:cxn modelId="{7E41F917-6AA7-479B-B767-59A30DB9ED0B}" type="presParOf" srcId="{7C016C1A-1D7A-4106-AA2E-997A9B74E2E7}" destId="{3DCFD97B-8300-4278-B9BC-7EC028FFDD74}" srcOrd="3" destOrd="0" presId="urn:microsoft.com/office/officeart/2005/8/layout/hierarchy1"/>
    <dgm:cxn modelId="{A40477DF-91A0-4157-9B3B-123217E9D3C4}" type="presParOf" srcId="{3DCFD97B-8300-4278-B9BC-7EC028FFDD74}" destId="{72337919-09D4-4C91-B832-E50AA89C910F}" srcOrd="0" destOrd="0" presId="urn:microsoft.com/office/officeart/2005/8/layout/hierarchy1"/>
    <dgm:cxn modelId="{E4B07F55-8F66-4456-B667-C50EC2EC1FCC}" type="presParOf" srcId="{72337919-09D4-4C91-B832-E50AA89C910F}" destId="{A081FB62-D65F-4ADC-99C6-34AB1271591E}" srcOrd="0" destOrd="0" presId="urn:microsoft.com/office/officeart/2005/8/layout/hierarchy1"/>
    <dgm:cxn modelId="{4C048252-2746-4E67-8C89-55329BE7ECD6}" type="presParOf" srcId="{72337919-09D4-4C91-B832-E50AA89C910F}" destId="{ED3FE2E3-26E6-495C-9DA2-A464E8A69EAC}" srcOrd="1" destOrd="0" presId="urn:microsoft.com/office/officeart/2005/8/layout/hierarchy1"/>
    <dgm:cxn modelId="{0040D1DA-28A2-4A15-A475-279D17851E06}" type="presParOf" srcId="{3DCFD97B-8300-4278-B9BC-7EC028FFDD74}" destId="{84FA9B8E-AEF0-4078-B3BE-35EB799A990B}" srcOrd="1" destOrd="0" presId="urn:microsoft.com/office/officeart/2005/8/layout/hierarchy1"/>
    <dgm:cxn modelId="{48A14EE4-A0BB-4EAD-B837-46B910F4D4C3}" type="presParOf" srcId="{7C016C1A-1D7A-4106-AA2E-997A9B74E2E7}" destId="{32DD5ECE-0077-4F58-9210-36BBB80DF176}" srcOrd="4" destOrd="0" presId="urn:microsoft.com/office/officeart/2005/8/layout/hierarchy1"/>
    <dgm:cxn modelId="{C429694C-A5F3-407C-8618-FFCEB5F63F0E}" type="presParOf" srcId="{7C016C1A-1D7A-4106-AA2E-997A9B74E2E7}" destId="{652AAD4D-98DB-4570-AC21-7A3F08821759}" srcOrd="5" destOrd="0" presId="urn:microsoft.com/office/officeart/2005/8/layout/hierarchy1"/>
    <dgm:cxn modelId="{59994CBD-E599-41F3-AFD3-F77ED014A65D}" type="presParOf" srcId="{652AAD4D-98DB-4570-AC21-7A3F08821759}" destId="{40FA0491-B738-45A3-AAF5-91108BD7CD9C}" srcOrd="0" destOrd="0" presId="urn:microsoft.com/office/officeart/2005/8/layout/hierarchy1"/>
    <dgm:cxn modelId="{E06EB958-0599-4B4C-9B7F-E3DE2E08DE5F}" type="presParOf" srcId="{40FA0491-B738-45A3-AAF5-91108BD7CD9C}" destId="{71A0B729-8F3A-4B55-AC2B-922F5245756F}" srcOrd="0" destOrd="0" presId="urn:microsoft.com/office/officeart/2005/8/layout/hierarchy1"/>
    <dgm:cxn modelId="{979FB341-3D50-480A-8034-CB84F0C1A008}" type="presParOf" srcId="{40FA0491-B738-45A3-AAF5-91108BD7CD9C}" destId="{089D21A1-19B7-4BAE-B08E-4EF088503BA0}" srcOrd="1" destOrd="0" presId="urn:microsoft.com/office/officeart/2005/8/layout/hierarchy1"/>
    <dgm:cxn modelId="{228E4E5C-44CE-4913-B4AD-FAD79D90AA53}" type="presParOf" srcId="{652AAD4D-98DB-4570-AC21-7A3F08821759}" destId="{0FAD174A-3EE7-43DF-814D-F32DAA80A05D}" srcOrd="1" destOrd="0" presId="urn:microsoft.com/office/officeart/2005/8/layout/hierarchy1"/>
    <dgm:cxn modelId="{BFC0988F-69B2-4A42-8F1A-37C40F1C9ABE}" type="presParOf" srcId="{7C016C1A-1D7A-4106-AA2E-997A9B74E2E7}" destId="{FB8BE0BD-7A18-403D-B8B7-44A05CB986ED}" srcOrd="6" destOrd="0" presId="urn:microsoft.com/office/officeart/2005/8/layout/hierarchy1"/>
    <dgm:cxn modelId="{72CC0F53-8522-4F14-9F7E-9CB7C4DAF73C}" type="presParOf" srcId="{7C016C1A-1D7A-4106-AA2E-997A9B74E2E7}" destId="{CC653F6E-44BA-44CD-BD2C-C19107E93E53}" srcOrd="7" destOrd="0" presId="urn:microsoft.com/office/officeart/2005/8/layout/hierarchy1"/>
    <dgm:cxn modelId="{9CA2AF47-86F8-4AB5-888D-1F9310481644}" type="presParOf" srcId="{CC653F6E-44BA-44CD-BD2C-C19107E93E53}" destId="{3153DA41-1212-4C6C-9CBA-91EDAFC5A798}" srcOrd="0" destOrd="0" presId="urn:microsoft.com/office/officeart/2005/8/layout/hierarchy1"/>
    <dgm:cxn modelId="{CA3AE110-3252-4151-9A49-20D7CED76028}" type="presParOf" srcId="{3153DA41-1212-4C6C-9CBA-91EDAFC5A798}" destId="{E85629F2-9EC5-44BE-8034-38AD311A3E44}" srcOrd="0" destOrd="0" presId="urn:microsoft.com/office/officeart/2005/8/layout/hierarchy1"/>
    <dgm:cxn modelId="{708FA861-7AC4-480E-A61B-5DBD80428829}" type="presParOf" srcId="{3153DA41-1212-4C6C-9CBA-91EDAFC5A798}" destId="{51ED4ADF-C709-460C-8800-6DF2B898A159}" srcOrd="1" destOrd="0" presId="urn:microsoft.com/office/officeart/2005/8/layout/hierarchy1"/>
    <dgm:cxn modelId="{6FBF3D38-BA66-4B85-922D-29076F56EECB}" type="presParOf" srcId="{CC653F6E-44BA-44CD-BD2C-C19107E93E53}" destId="{E1CFA938-03BC-4F9D-BD7F-BC3E7A3EB18B}" srcOrd="1" destOrd="0" presId="urn:microsoft.com/office/officeart/2005/8/layout/hierarchy1"/>
    <dgm:cxn modelId="{EDB0E168-1DEE-4058-8A2F-CEFD69E44BEC}" type="presParOf" srcId="{7C016C1A-1D7A-4106-AA2E-997A9B74E2E7}" destId="{A8E03828-A40F-4F89-B0E0-55A3AEF8651B}" srcOrd="8" destOrd="0" presId="urn:microsoft.com/office/officeart/2005/8/layout/hierarchy1"/>
    <dgm:cxn modelId="{A20AFB5E-C785-4CB9-8C9B-DC9FFCFB63CF}" type="presParOf" srcId="{7C016C1A-1D7A-4106-AA2E-997A9B74E2E7}" destId="{759DF6BF-2FC7-47F1-AC09-793506A86C3F}" srcOrd="9" destOrd="0" presId="urn:microsoft.com/office/officeart/2005/8/layout/hierarchy1"/>
    <dgm:cxn modelId="{6E9E9589-F0C4-40CB-BB8A-1BDA11A97BF1}" type="presParOf" srcId="{759DF6BF-2FC7-47F1-AC09-793506A86C3F}" destId="{1A17995A-9CE0-4397-84DE-6192F3002C16}" srcOrd="0" destOrd="0" presId="urn:microsoft.com/office/officeart/2005/8/layout/hierarchy1"/>
    <dgm:cxn modelId="{8C982605-F532-4CA6-BDAF-3F0AB39AB78D}" type="presParOf" srcId="{1A17995A-9CE0-4397-84DE-6192F3002C16}" destId="{68EF18A2-E094-4F37-BFD3-A08E5F112EC7}" srcOrd="0" destOrd="0" presId="urn:microsoft.com/office/officeart/2005/8/layout/hierarchy1"/>
    <dgm:cxn modelId="{684CBD65-B312-4D3C-A8CD-9301BB51B524}" type="presParOf" srcId="{1A17995A-9CE0-4397-84DE-6192F3002C16}" destId="{BF988B59-84B2-4BEA-8ACC-852C322ABB34}" srcOrd="1" destOrd="0" presId="urn:microsoft.com/office/officeart/2005/8/layout/hierarchy1"/>
    <dgm:cxn modelId="{FCBABFB2-8CC4-4B41-8503-B36464FD0EAD}" type="presParOf" srcId="{759DF6BF-2FC7-47F1-AC09-793506A86C3F}" destId="{DEC9B2C3-04B6-494E-9E9C-F9AE41E14427}" srcOrd="1" destOrd="0" presId="urn:microsoft.com/office/officeart/2005/8/layout/hierarchy1"/>
    <dgm:cxn modelId="{C67CDDCD-029B-42CA-A938-02AFE6081731}" type="presParOf" srcId="{7C016C1A-1D7A-4106-AA2E-997A9B74E2E7}" destId="{CD51641D-E113-4D07-8ABB-03460926523F}" srcOrd="10" destOrd="0" presId="urn:microsoft.com/office/officeart/2005/8/layout/hierarchy1"/>
    <dgm:cxn modelId="{DEAECC37-BA4D-4E18-9472-9D1A690C2B3E}" type="presParOf" srcId="{7C016C1A-1D7A-4106-AA2E-997A9B74E2E7}" destId="{D8B84D39-7C7A-4801-9463-9CA96005D53D}" srcOrd="11" destOrd="0" presId="urn:microsoft.com/office/officeart/2005/8/layout/hierarchy1"/>
    <dgm:cxn modelId="{DE3A445E-F444-4FD9-8E49-E311A503F4DC}" type="presParOf" srcId="{D8B84D39-7C7A-4801-9463-9CA96005D53D}" destId="{CE1C2BE7-C4FE-42AB-BDDB-CB1D03B474C0}" srcOrd="0" destOrd="0" presId="urn:microsoft.com/office/officeart/2005/8/layout/hierarchy1"/>
    <dgm:cxn modelId="{49263E57-5C96-4062-BA7C-3CA96CDAE693}" type="presParOf" srcId="{CE1C2BE7-C4FE-42AB-BDDB-CB1D03B474C0}" destId="{C0F4F9B5-3804-4990-AFEC-C4443A66047A}" srcOrd="0" destOrd="0" presId="urn:microsoft.com/office/officeart/2005/8/layout/hierarchy1"/>
    <dgm:cxn modelId="{7A24C1BD-9444-4119-B77E-CA9C88D49B35}" type="presParOf" srcId="{CE1C2BE7-C4FE-42AB-BDDB-CB1D03B474C0}" destId="{54A65BFF-C36F-4FFB-B2B3-7962852C29D5}" srcOrd="1" destOrd="0" presId="urn:microsoft.com/office/officeart/2005/8/layout/hierarchy1"/>
    <dgm:cxn modelId="{B43A41A0-F18B-4374-A8CA-EA2DC55CD666}" type="presParOf" srcId="{D8B84D39-7C7A-4801-9463-9CA96005D53D}" destId="{2B04AD45-4C12-4D8E-81D9-52036651E72A}" srcOrd="1" destOrd="0" presId="urn:microsoft.com/office/officeart/2005/8/layout/hierarchy1"/>
    <dgm:cxn modelId="{B48EB4F8-3F01-44C8-B38E-908D5C522E61}" type="presParOf" srcId="{54A22E7C-4183-4A94-9DE8-52DC921EF046}" destId="{AD4446B5-C8A0-4EDA-A101-F2E93CE0157E}" srcOrd="2" destOrd="0" presId="urn:microsoft.com/office/officeart/2005/8/layout/hierarchy1"/>
    <dgm:cxn modelId="{0C58616C-4AAA-41E8-93AC-E35728E6266B}" type="presParOf" srcId="{54A22E7C-4183-4A94-9DE8-52DC921EF046}" destId="{C0C6C7CB-3175-416B-9571-CF9C1E15F6CB}" srcOrd="3" destOrd="0" presId="urn:microsoft.com/office/officeart/2005/8/layout/hierarchy1"/>
    <dgm:cxn modelId="{0EC0E5C2-E9D7-4CE4-ABE7-409C4AD896AE}" type="presParOf" srcId="{C0C6C7CB-3175-416B-9571-CF9C1E15F6CB}" destId="{35830FEC-42C3-4E09-A636-71BB8C45BDBA}" srcOrd="0" destOrd="0" presId="urn:microsoft.com/office/officeart/2005/8/layout/hierarchy1"/>
    <dgm:cxn modelId="{C2C961FD-96C7-4CA6-8161-29B537B6C452}" type="presParOf" srcId="{35830FEC-42C3-4E09-A636-71BB8C45BDBA}" destId="{67F6568D-6252-404E-AFBB-02EC98986A05}" srcOrd="0" destOrd="0" presId="urn:microsoft.com/office/officeart/2005/8/layout/hierarchy1"/>
    <dgm:cxn modelId="{DBEFCE9A-7B5F-4B7C-83EC-DCBE576C9F6C}" type="presParOf" srcId="{35830FEC-42C3-4E09-A636-71BB8C45BDBA}" destId="{8CA82090-D00F-4D4E-B59C-AB18B9D4EBE6}" srcOrd="1" destOrd="0" presId="urn:microsoft.com/office/officeart/2005/8/layout/hierarchy1"/>
    <dgm:cxn modelId="{2F43C009-6633-49BB-BD5A-3C981B64A353}" type="presParOf" srcId="{C0C6C7CB-3175-416B-9571-CF9C1E15F6CB}" destId="{F11AA11D-26DE-4126-891B-4D8D2280CBE3}" srcOrd="1" destOrd="0" presId="urn:microsoft.com/office/officeart/2005/8/layout/hierarchy1"/>
    <dgm:cxn modelId="{E1069967-8DC5-43F1-9C19-046CA19FD365}" type="presParOf" srcId="{F11AA11D-26DE-4126-891B-4D8D2280CBE3}" destId="{B4AC1881-BD31-4BDE-9A35-66D98B6111EB}" srcOrd="0" destOrd="0" presId="urn:microsoft.com/office/officeart/2005/8/layout/hierarchy1"/>
    <dgm:cxn modelId="{6E1FF9C2-C733-4456-99B7-A282B6073000}" type="presParOf" srcId="{F11AA11D-26DE-4126-891B-4D8D2280CBE3}" destId="{CE12B93C-0457-42C8-834B-3D66EFCF82B3}" srcOrd="1" destOrd="0" presId="urn:microsoft.com/office/officeart/2005/8/layout/hierarchy1"/>
    <dgm:cxn modelId="{91565334-C164-48EF-9DB9-AD5379704A6C}" type="presParOf" srcId="{CE12B93C-0457-42C8-834B-3D66EFCF82B3}" destId="{1E489953-E000-48A4-9D0D-168D82C780E5}" srcOrd="0" destOrd="0" presId="urn:microsoft.com/office/officeart/2005/8/layout/hierarchy1"/>
    <dgm:cxn modelId="{0B161739-2036-4BE0-BB88-075902FF5423}" type="presParOf" srcId="{1E489953-E000-48A4-9D0D-168D82C780E5}" destId="{BC985BC5-0060-4D71-A7EB-60B85BCDDB0D}" srcOrd="0" destOrd="0" presId="urn:microsoft.com/office/officeart/2005/8/layout/hierarchy1"/>
    <dgm:cxn modelId="{E3109094-7725-46B8-8CC3-D379ABAB58D9}" type="presParOf" srcId="{1E489953-E000-48A4-9D0D-168D82C780E5}" destId="{BE916861-3C63-4BED-8085-6130C55EEB77}" srcOrd="1" destOrd="0" presId="urn:microsoft.com/office/officeart/2005/8/layout/hierarchy1"/>
    <dgm:cxn modelId="{EF9BD5A0-0402-4E3C-B8EC-CAC5D6156903}" type="presParOf" srcId="{CE12B93C-0457-42C8-834B-3D66EFCF82B3}" destId="{C1A04F69-37CE-45FC-9464-0FB0874C5ACE}" srcOrd="1" destOrd="0" presId="urn:microsoft.com/office/officeart/2005/8/layout/hierarchy1"/>
    <dgm:cxn modelId="{13F7F37C-D5D7-4705-9620-A5EE5BED4C2D}" type="presParOf" srcId="{F11AA11D-26DE-4126-891B-4D8D2280CBE3}" destId="{91934CDE-7757-4995-A1BE-52CDA91CE9FA}" srcOrd="2" destOrd="0" presId="urn:microsoft.com/office/officeart/2005/8/layout/hierarchy1"/>
    <dgm:cxn modelId="{B05319D8-EE53-467A-BB3B-ECED3861BBF7}" type="presParOf" srcId="{F11AA11D-26DE-4126-891B-4D8D2280CBE3}" destId="{C980D7EB-2BD4-43B3-80A8-70AB0CAE4B3B}" srcOrd="3" destOrd="0" presId="urn:microsoft.com/office/officeart/2005/8/layout/hierarchy1"/>
    <dgm:cxn modelId="{0AFEC728-083A-4DE0-9390-EA4CF9308FFC}" type="presParOf" srcId="{C980D7EB-2BD4-43B3-80A8-70AB0CAE4B3B}" destId="{4BA959EA-EA26-487A-9A75-5D29A5AEA670}" srcOrd="0" destOrd="0" presId="urn:microsoft.com/office/officeart/2005/8/layout/hierarchy1"/>
    <dgm:cxn modelId="{8671B1CA-7ECA-40E1-B1CB-DDBB839CCEAD}" type="presParOf" srcId="{4BA959EA-EA26-487A-9A75-5D29A5AEA670}" destId="{6C263D31-C0DA-4F8A-935E-A24DFB3C881B}" srcOrd="0" destOrd="0" presId="urn:microsoft.com/office/officeart/2005/8/layout/hierarchy1"/>
    <dgm:cxn modelId="{D22E9850-00D0-4E8B-B2E9-834A1BB86769}" type="presParOf" srcId="{4BA959EA-EA26-487A-9A75-5D29A5AEA670}" destId="{D066DB26-FEDA-42C8-9BB3-27C56B37C191}" srcOrd="1" destOrd="0" presId="urn:microsoft.com/office/officeart/2005/8/layout/hierarchy1"/>
    <dgm:cxn modelId="{10D6900F-4508-4DF0-9029-D300328FE78E}" type="presParOf" srcId="{C980D7EB-2BD4-43B3-80A8-70AB0CAE4B3B}" destId="{3A6B238B-FB91-40C9-AF0F-376FD5A05C77}" srcOrd="1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52D566-5D55-44A3-B1E5-12EC15172BB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EC23C69-8D69-4858-91C7-0C6A77B9AD1B}">
      <dgm:prSet phldrT="[نص]"/>
      <dgm:spPr/>
      <dgm:t>
        <a:bodyPr/>
        <a:lstStyle/>
        <a:p>
          <a:pPr rtl="1"/>
          <a:r>
            <a:rPr lang="ar-SA" dirty="0" smtClean="0"/>
            <a:t>الاتصال الصاعد</a:t>
          </a:r>
          <a:endParaRPr lang="ar-SA" dirty="0"/>
        </a:p>
      </dgm:t>
    </dgm:pt>
    <dgm:pt modelId="{2819CB79-F09F-4000-8A46-747525A720FC}" type="parTrans" cxnId="{9882920F-4A8F-4E75-A3F5-0A1A86EDF9B8}">
      <dgm:prSet/>
      <dgm:spPr/>
      <dgm:t>
        <a:bodyPr/>
        <a:lstStyle/>
        <a:p>
          <a:pPr rtl="1"/>
          <a:endParaRPr lang="ar-SA"/>
        </a:p>
      </dgm:t>
    </dgm:pt>
    <dgm:pt modelId="{9F9C8030-BF66-4417-BE9F-46BE9042C161}" type="sibTrans" cxnId="{9882920F-4A8F-4E75-A3F5-0A1A86EDF9B8}">
      <dgm:prSet/>
      <dgm:spPr/>
      <dgm:t>
        <a:bodyPr/>
        <a:lstStyle/>
        <a:p>
          <a:pPr rtl="1"/>
          <a:endParaRPr lang="ar-SA"/>
        </a:p>
      </dgm:t>
    </dgm:pt>
    <dgm:pt modelId="{38779575-C9B5-4C26-A15A-5A33B57B8B9D}">
      <dgm:prSet phldrT="[نص]"/>
      <dgm:spPr/>
      <dgm:t>
        <a:bodyPr/>
        <a:lstStyle/>
        <a:p>
          <a:pPr rtl="1"/>
          <a:r>
            <a:rPr lang="ar-SA" dirty="0" smtClean="0"/>
            <a:t>الاتصال الهابط</a:t>
          </a:r>
          <a:endParaRPr lang="ar-SA" dirty="0"/>
        </a:p>
      </dgm:t>
    </dgm:pt>
    <dgm:pt modelId="{3375DE9C-7374-45E4-A83D-358F6954DBF7}" type="parTrans" cxnId="{DDAB82A3-4B07-46E1-BD2A-DDDD2B317AE6}">
      <dgm:prSet/>
      <dgm:spPr/>
      <dgm:t>
        <a:bodyPr/>
        <a:lstStyle/>
        <a:p>
          <a:pPr rtl="1"/>
          <a:endParaRPr lang="ar-SA"/>
        </a:p>
      </dgm:t>
    </dgm:pt>
    <dgm:pt modelId="{38FAE5D2-EE9E-4E5C-94DA-A6B07EE3B306}" type="sibTrans" cxnId="{DDAB82A3-4B07-46E1-BD2A-DDDD2B317AE6}">
      <dgm:prSet/>
      <dgm:spPr/>
      <dgm:t>
        <a:bodyPr/>
        <a:lstStyle/>
        <a:p>
          <a:pPr rtl="1"/>
          <a:endParaRPr lang="ar-SA"/>
        </a:p>
      </dgm:t>
    </dgm:pt>
    <dgm:pt modelId="{81024BAE-9291-42D3-B30B-F603B8A5106F}" type="pres">
      <dgm:prSet presAssocID="{D952D566-5D55-44A3-B1E5-12EC15172BB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2E60918-89CD-44F7-B806-70F3227FD8B2}" type="pres">
      <dgm:prSet presAssocID="{DEC23C69-8D69-4858-91C7-0C6A77B9AD1B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5E19C87-2DAF-4A38-A474-0339BECCC133}" type="pres">
      <dgm:prSet presAssocID="{9F9C8030-BF66-4417-BE9F-46BE9042C161}" presName="space" presStyleCnt="0"/>
      <dgm:spPr/>
    </dgm:pt>
    <dgm:pt modelId="{D927B5CF-A289-4C97-B835-B51EDBDCC5CE}" type="pres">
      <dgm:prSet presAssocID="{38779575-C9B5-4C26-A15A-5A33B57B8B9D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882920F-4A8F-4E75-A3F5-0A1A86EDF9B8}" srcId="{D952D566-5D55-44A3-B1E5-12EC15172BBE}" destId="{DEC23C69-8D69-4858-91C7-0C6A77B9AD1B}" srcOrd="0" destOrd="0" parTransId="{2819CB79-F09F-4000-8A46-747525A720FC}" sibTransId="{9F9C8030-BF66-4417-BE9F-46BE9042C161}"/>
    <dgm:cxn modelId="{EDE68DAB-2FAF-4506-A10A-B9177D004267}" type="presOf" srcId="{D952D566-5D55-44A3-B1E5-12EC15172BBE}" destId="{81024BAE-9291-42D3-B30B-F603B8A5106F}" srcOrd="0" destOrd="0" presId="urn:microsoft.com/office/officeart/2005/8/layout/venn3"/>
    <dgm:cxn modelId="{6E9F38DC-C905-45D3-BF19-44326F3CF081}" type="presOf" srcId="{DEC23C69-8D69-4858-91C7-0C6A77B9AD1B}" destId="{72E60918-89CD-44F7-B806-70F3227FD8B2}" srcOrd="0" destOrd="0" presId="urn:microsoft.com/office/officeart/2005/8/layout/venn3"/>
    <dgm:cxn modelId="{DDAB82A3-4B07-46E1-BD2A-DDDD2B317AE6}" srcId="{D952D566-5D55-44A3-B1E5-12EC15172BBE}" destId="{38779575-C9B5-4C26-A15A-5A33B57B8B9D}" srcOrd="1" destOrd="0" parTransId="{3375DE9C-7374-45E4-A83D-358F6954DBF7}" sibTransId="{38FAE5D2-EE9E-4E5C-94DA-A6B07EE3B306}"/>
    <dgm:cxn modelId="{E69E7703-07B7-4716-96F3-0D0A9F024152}" type="presOf" srcId="{38779575-C9B5-4C26-A15A-5A33B57B8B9D}" destId="{D927B5CF-A289-4C97-B835-B51EDBDCC5CE}" srcOrd="0" destOrd="0" presId="urn:microsoft.com/office/officeart/2005/8/layout/venn3"/>
    <dgm:cxn modelId="{1BDDF591-4694-4D8F-884D-1A036D16E8C2}" type="presParOf" srcId="{81024BAE-9291-42D3-B30B-F603B8A5106F}" destId="{72E60918-89CD-44F7-B806-70F3227FD8B2}" srcOrd="0" destOrd="0" presId="urn:microsoft.com/office/officeart/2005/8/layout/venn3"/>
    <dgm:cxn modelId="{387EECA7-255C-4141-B22C-CD52E2B024E2}" type="presParOf" srcId="{81024BAE-9291-42D3-B30B-F603B8A5106F}" destId="{F5E19C87-2DAF-4A38-A474-0339BECCC133}" srcOrd="1" destOrd="0" presId="urn:microsoft.com/office/officeart/2005/8/layout/venn3"/>
    <dgm:cxn modelId="{6A9B9D08-FB7F-4680-93D4-4B4D02A2A62D}" type="presParOf" srcId="{81024BAE-9291-42D3-B30B-F603B8A5106F}" destId="{D927B5CF-A289-4C97-B835-B51EDBDCC5CE}" srcOrd="2" destOrd="0" presId="urn:microsoft.com/office/officeart/2005/8/layout/venn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096EE6-55E8-403B-AEE1-F57906B6FBAF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934898C-29A2-4FB5-B7D6-96BACFD44637}">
      <dgm:prSet phldrT="[نص]"/>
      <dgm:spPr/>
      <dgm:t>
        <a:bodyPr/>
        <a:lstStyle/>
        <a:p>
          <a:pPr rtl="1"/>
          <a:r>
            <a:rPr lang="ar-SA" dirty="0" smtClean="0"/>
            <a:t>شبكات الاتصال</a:t>
          </a:r>
          <a:endParaRPr lang="ar-SA" dirty="0"/>
        </a:p>
      </dgm:t>
    </dgm:pt>
    <dgm:pt modelId="{208EFD42-634A-4407-8931-4E4973DA21E3}" type="parTrans" cxnId="{792602EA-F365-48B6-A969-85E3B6B88533}">
      <dgm:prSet/>
      <dgm:spPr/>
      <dgm:t>
        <a:bodyPr/>
        <a:lstStyle/>
        <a:p>
          <a:pPr rtl="1"/>
          <a:endParaRPr lang="ar-SA"/>
        </a:p>
      </dgm:t>
    </dgm:pt>
    <dgm:pt modelId="{0686CEBB-4DC8-49F5-BA1E-73E8ADA6680F}" type="sibTrans" cxnId="{792602EA-F365-48B6-A969-85E3B6B88533}">
      <dgm:prSet/>
      <dgm:spPr/>
      <dgm:t>
        <a:bodyPr/>
        <a:lstStyle/>
        <a:p>
          <a:pPr rtl="1"/>
          <a:endParaRPr lang="ar-SA"/>
        </a:p>
      </dgm:t>
    </dgm:pt>
    <dgm:pt modelId="{F92608EF-2FD1-400A-8BF2-8746AA60186F}">
      <dgm:prSet phldrT="[نص]"/>
      <dgm:spPr/>
      <dgm:t>
        <a:bodyPr/>
        <a:lstStyle/>
        <a:p>
          <a:pPr rtl="1"/>
          <a:r>
            <a:rPr lang="ar-SA" dirty="0" smtClean="0"/>
            <a:t>الشبكة الدائرية</a:t>
          </a:r>
          <a:endParaRPr lang="ar-SA" dirty="0"/>
        </a:p>
      </dgm:t>
    </dgm:pt>
    <dgm:pt modelId="{669D2DA3-9338-4352-92DB-BB6BCAA700D4}" type="parTrans" cxnId="{43B27162-3A19-461C-AB0E-A2F656A17E1A}">
      <dgm:prSet/>
      <dgm:spPr/>
      <dgm:t>
        <a:bodyPr/>
        <a:lstStyle/>
        <a:p>
          <a:pPr rtl="1"/>
          <a:endParaRPr lang="ar-SA"/>
        </a:p>
      </dgm:t>
    </dgm:pt>
    <dgm:pt modelId="{4EB35565-0B84-4D82-A937-0BFF6A1CC36C}" type="sibTrans" cxnId="{43B27162-3A19-461C-AB0E-A2F656A17E1A}">
      <dgm:prSet/>
      <dgm:spPr/>
      <dgm:t>
        <a:bodyPr/>
        <a:lstStyle/>
        <a:p>
          <a:pPr rtl="1"/>
          <a:endParaRPr lang="ar-SA"/>
        </a:p>
      </dgm:t>
    </dgm:pt>
    <dgm:pt modelId="{01C1D4CA-CF53-4E91-B091-E59325D21754}">
      <dgm:prSet phldrT="[نص]"/>
      <dgm:spPr/>
      <dgm:t>
        <a:bodyPr/>
        <a:lstStyle/>
        <a:p>
          <a:pPr rtl="1"/>
          <a:r>
            <a:rPr lang="ar-SA" dirty="0" smtClean="0"/>
            <a:t>شبكة المسار الحر</a:t>
          </a:r>
          <a:endParaRPr lang="ar-SA" dirty="0"/>
        </a:p>
      </dgm:t>
    </dgm:pt>
    <dgm:pt modelId="{938EDF8B-66C6-454F-934F-62F467304F72}" type="parTrans" cxnId="{F41DCDDF-38A6-4812-A642-687E5C4FF45A}">
      <dgm:prSet/>
      <dgm:spPr/>
      <dgm:t>
        <a:bodyPr/>
        <a:lstStyle/>
        <a:p>
          <a:pPr rtl="1"/>
          <a:endParaRPr lang="ar-SA"/>
        </a:p>
      </dgm:t>
    </dgm:pt>
    <dgm:pt modelId="{E30CA459-4D8B-4FBD-A672-2DEE2A528B11}" type="sibTrans" cxnId="{F41DCDDF-38A6-4812-A642-687E5C4FF45A}">
      <dgm:prSet/>
      <dgm:spPr/>
      <dgm:t>
        <a:bodyPr/>
        <a:lstStyle/>
        <a:p>
          <a:pPr rtl="1"/>
          <a:endParaRPr lang="ar-SA"/>
        </a:p>
      </dgm:t>
    </dgm:pt>
    <dgm:pt modelId="{CD4CBF73-69F3-4D31-84A1-957E1F23E988}">
      <dgm:prSet phldrT="[نص]"/>
      <dgm:spPr/>
      <dgm:t>
        <a:bodyPr/>
        <a:lstStyle/>
        <a:p>
          <a:pPr rtl="1"/>
          <a:endParaRPr lang="ar-SA"/>
        </a:p>
      </dgm:t>
    </dgm:pt>
    <dgm:pt modelId="{DFD4DD79-D1B4-44CB-9DE8-BA24C3A1F3B1}" type="parTrans" cxnId="{5FEF22A5-6B2B-490B-BBD0-53B1884BF5D3}">
      <dgm:prSet/>
      <dgm:spPr/>
      <dgm:t>
        <a:bodyPr/>
        <a:lstStyle/>
        <a:p>
          <a:pPr rtl="1"/>
          <a:endParaRPr lang="ar-SA"/>
        </a:p>
      </dgm:t>
    </dgm:pt>
    <dgm:pt modelId="{CBD8F2CC-F440-4CA1-A52B-F40EEA6FA57F}" type="sibTrans" cxnId="{5FEF22A5-6B2B-490B-BBD0-53B1884BF5D3}">
      <dgm:prSet/>
      <dgm:spPr/>
      <dgm:t>
        <a:bodyPr/>
        <a:lstStyle/>
        <a:p>
          <a:pPr rtl="1"/>
          <a:endParaRPr lang="ar-SA"/>
        </a:p>
      </dgm:t>
    </dgm:pt>
    <dgm:pt modelId="{E6869E20-6C63-4373-90C8-3D11DB288AF6}">
      <dgm:prSet phldrT="[نص]"/>
      <dgm:spPr/>
      <dgm:t>
        <a:bodyPr/>
        <a:lstStyle/>
        <a:p>
          <a:pPr rtl="1"/>
          <a:endParaRPr lang="ar-SA"/>
        </a:p>
      </dgm:t>
    </dgm:pt>
    <dgm:pt modelId="{29AD4BDA-96A2-40C1-A474-3519505ABC59}" type="parTrans" cxnId="{EDB4F9A6-1CE3-4C6D-AD9F-69C117D4E9D5}">
      <dgm:prSet/>
      <dgm:spPr/>
      <dgm:t>
        <a:bodyPr/>
        <a:lstStyle/>
        <a:p>
          <a:pPr rtl="1"/>
          <a:endParaRPr lang="ar-SA"/>
        </a:p>
      </dgm:t>
    </dgm:pt>
    <dgm:pt modelId="{7A4426D2-FCD6-4A85-B18B-6B8D48A7B54B}" type="sibTrans" cxnId="{EDB4F9A6-1CE3-4C6D-AD9F-69C117D4E9D5}">
      <dgm:prSet/>
      <dgm:spPr/>
      <dgm:t>
        <a:bodyPr/>
        <a:lstStyle/>
        <a:p>
          <a:pPr rtl="1"/>
          <a:endParaRPr lang="ar-SA"/>
        </a:p>
      </dgm:t>
    </dgm:pt>
    <dgm:pt modelId="{1E73A139-F2B3-427C-9786-33B268CFE50B}">
      <dgm:prSet phldrT="[نص]" custLinFactNeighborX="214" custLinFactNeighborY="1054"/>
      <dgm:spPr/>
      <dgm:t>
        <a:bodyPr/>
        <a:lstStyle/>
        <a:p>
          <a:pPr rtl="1"/>
          <a:endParaRPr lang="ar-SA"/>
        </a:p>
      </dgm:t>
    </dgm:pt>
    <dgm:pt modelId="{9D8BE82B-E4E8-465F-AA3B-D0FAB3EB5744}" type="parTrans" cxnId="{AFE84FDA-583F-4095-B6B8-CD32049A7E87}">
      <dgm:prSet/>
      <dgm:spPr/>
      <dgm:t>
        <a:bodyPr/>
        <a:lstStyle/>
        <a:p>
          <a:pPr rtl="1"/>
          <a:endParaRPr lang="ar-SA"/>
        </a:p>
      </dgm:t>
    </dgm:pt>
    <dgm:pt modelId="{B854E084-741B-45DF-A9AA-2FD8C6361F69}" type="sibTrans" cxnId="{AFE84FDA-583F-4095-B6B8-CD32049A7E87}">
      <dgm:prSet/>
      <dgm:spPr/>
      <dgm:t>
        <a:bodyPr/>
        <a:lstStyle/>
        <a:p>
          <a:pPr rtl="1"/>
          <a:endParaRPr lang="ar-SA"/>
        </a:p>
      </dgm:t>
    </dgm:pt>
    <dgm:pt modelId="{105213D6-BBA0-44B3-8E9E-8270D8DB3AE4}">
      <dgm:prSet phldrT="[نص]" custLinFactNeighborX="214" custLinFactNeighborY="1054"/>
      <dgm:spPr/>
      <dgm:t>
        <a:bodyPr/>
        <a:lstStyle/>
        <a:p>
          <a:pPr rtl="1"/>
          <a:endParaRPr lang="ar-SA"/>
        </a:p>
      </dgm:t>
    </dgm:pt>
    <dgm:pt modelId="{4F40F6B3-AC82-4233-B897-0DBA94681E55}" type="parTrans" cxnId="{D0988CB8-4647-409E-873B-8B4DC0D2BA50}">
      <dgm:prSet/>
      <dgm:spPr/>
      <dgm:t>
        <a:bodyPr/>
        <a:lstStyle/>
        <a:p>
          <a:pPr rtl="1"/>
          <a:endParaRPr lang="ar-SA"/>
        </a:p>
      </dgm:t>
    </dgm:pt>
    <dgm:pt modelId="{39D62430-2601-4049-A236-15824BE85133}" type="sibTrans" cxnId="{D0988CB8-4647-409E-873B-8B4DC0D2BA50}">
      <dgm:prSet/>
      <dgm:spPr/>
      <dgm:t>
        <a:bodyPr/>
        <a:lstStyle/>
        <a:p>
          <a:pPr rtl="1"/>
          <a:endParaRPr lang="ar-SA"/>
        </a:p>
      </dgm:t>
    </dgm:pt>
    <dgm:pt modelId="{3AC287F0-D4DA-4CD3-AD40-358F1FEEF4B1}" type="pres">
      <dgm:prSet presAssocID="{72096EE6-55E8-403B-AEE1-F57906B6FBAF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9E5B555-C361-45BB-9C27-B04BA72BE0DC}" type="pres">
      <dgm:prSet presAssocID="{5934898C-29A2-4FB5-B7D6-96BACFD4463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054D2DE-92A6-4A05-A1D2-47E62E565EFE}" type="pres">
      <dgm:prSet presAssocID="{5934898C-29A2-4FB5-B7D6-96BACFD44637}" presName="gear1srcNode" presStyleLbl="node1" presStyleIdx="0" presStyleCnt="3"/>
      <dgm:spPr/>
      <dgm:t>
        <a:bodyPr/>
        <a:lstStyle/>
        <a:p>
          <a:pPr rtl="1"/>
          <a:endParaRPr lang="ar-SA"/>
        </a:p>
      </dgm:t>
    </dgm:pt>
    <dgm:pt modelId="{B8A9C546-12FC-4BF0-B56A-DD1369338DDA}" type="pres">
      <dgm:prSet presAssocID="{5934898C-29A2-4FB5-B7D6-96BACFD44637}" presName="gear1dstNode" presStyleLbl="node1" presStyleIdx="0" presStyleCnt="3"/>
      <dgm:spPr/>
      <dgm:t>
        <a:bodyPr/>
        <a:lstStyle/>
        <a:p>
          <a:pPr rtl="1"/>
          <a:endParaRPr lang="ar-SA"/>
        </a:p>
      </dgm:t>
    </dgm:pt>
    <dgm:pt modelId="{09BA429F-175F-4074-9C9D-19D782C4DD20}" type="pres">
      <dgm:prSet presAssocID="{F92608EF-2FD1-400A-8BF2-8746AA60186F}" presName="gear2" presStyleLbl="node1" presStyleIdx="1" presStyleCnt="3" custLinFactNeighborX="-8575" custLinFactNeighborY="105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27920EA-687A-4542-9117-468557EAAC2A}" type="pres">
      <dgm:prSet presAssocID="{F92608EF-2FD1-400A-8BF2-8746AA60186F}" presName="gear2srcNode" presStyleLbl="node1" presStyleIdx="1" presStyleCnt="3"/>
      <dgm:spPr/>
      <dgm:t>
        <a:bodyPr/>
        <a:lstStyle/>
        <a:p>
          <a:pPr rtl="1"/>
          <a:endParaRPr lang="ar-SA"/>
        </a:p>
      </dgm:t>
    </dgm:pt>
    <dgm:pt modelId="{F36AA773-7054-4AA3-B261-4D2D20ED1FED}" type="pres">
      <dgm:prSet presAssocID="{F92608EF-2FD1-400A-8BF2-8746AA60186F}" presName="gear2dstNode" presStyleLbl="node1" presStyleIdx="1" presStyleCnt="3"/>
      <dgm:spPr/>
      <dgm:t>
        <a:bodyPr/>
        <a:lstStyle/>
        <a:p>
          <a:pPr rtl="1"/>
          <a:endParaRPr lang="ar-SA"/>
        </a:p>
      </dgm:t>
    </dgm:pt>
    <dgm:pt modelId="{082C33B5-9FCB-4868-B304-4E7F0CE1E45F}" type="pres">
      <dgm:prSet presAssocID="{01C1D4CA-CF53-4E91-B091-E59325D21754}" presName="gear3" presStyleLbl="node1" presStyleIdx="2" presStyleCnt="3"/>
      <dgm:spPr/>
      <dgm:t>
        <a:bodyPr/>
        <a:lstStyle/>
        <a:p>
          <a:pPr rtl="1"/>
          <a:endParaRPr lang="ar-SA"/>
        </a:p>
      </dgm:t>
    </dgm:pt>
    <dgm:pt modelId="{3E90B620-75D4-4C72-A191-CE300A6ADBAE}" type="pres">
      <dgm:prSet presAssocID="{01C1D4CA-CF53-4E91-B091-E59325D2175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B9CA611-454B-4437-86D8-E7E2F2288267}" type="pres">
      <dgm:prSet presAssocID="{01C1D4CA-CF53-4E91-B091-E59325D21754}" presName="gear3srcNode" presStyleLbl="node1" presStyleIdx="2" presStyleCnt="3"/>
      <dgm:spPr/>
      <dgm:t>
        <a:bodyPr/>
        <a:lstStyle/>
        <a:p>
          <a:pPr rtl="1"/>
          <a:endParaRPr lang="ar-SA"/>
        </a:p>
      </dgm:t>
    </dgm:pt>
    <dgm:pt modelId="{1B5A88E1-867C-4433-AA39-490B46922E3C}" type="pres">
      <dgm:prSet presAssocID="{01C1D4CA-CF53-4E91-B091-E59325D21754}" presName="gear3dstNode" presStyleLbl="node1" presStyleIdx="2" presStyleCnt="3"/>
      <dgm:spPr/>
      <dgm:t>
        <a:bodyPr/>
        <a:lstStyle/>
        <a:p>
          <a:pPr rtl="1"/>
          <a:endParaRPr lang="ar-SA"/>
        </a:p>
      </dgm:t>
    </dgm:pt>
    <dgm:pt modelId="{BCFCD21B-0305-4EA2-9C7A-E4AC5E79136D}" type="pres">
      <dgm:prSet presAssocID="{0686CEBB-4DC8-49F5-BA1E-73E8ADA6680F}" presName="connector1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B84EFF7A-4DFE-4228-9AE4-5797CC54C16D}" type="pres">
      <dgm:prSet presAssocID="{4EB35565-0B84-4D82-A937-0BFF6A1CC36C}" presName="connector2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335114D1-EE72-40AA-8E09-69CBD6C015BC}" type="pres">
      <dgm:prSet presAssocID="{E30CA459-4D8B-4FBD-A672-2DEE2A528B11}" presName="connector3" presStyleLbl="sibTrans2D1" presStyleIdx="2" presStyleCnt="3"/>
      <dgm:spPr/>
      <dgm:t>
        <a:bodyPr/>
        <a:lstStyle/>
        <a:p>
          <a:pPr rtl="1"/>
          <a:endParaRPr lang="ar-SA"/>
        </a:p>
      </dgm:t>
    </dgm:pt>
  </dgm:ptLst>
  <dgm:cxnLst>
    <dgm:cxn modelId="{B93E3D20-5785-4B5E-8D5B-06CFA21D6D9F}" type="presOf" srcId="{F92608EF-2FD1-400A-8BF2-8746AA60186F}" destId="{09BA429F-175F-4074-9C9D-19D782C4DD20}" srcOrd="0" destOrd="0" presId="urn:microsoft.com/office/officeart/2005/8/layout/gear1"/>
    <dgm:cxn modelId="{792602EA-F365-48B6-A969-85E3B6B88533}" srcId="{72096EE6-55E8-403B-AEE1-F57906B6FBAF}" destId="{5934898C-29A2-4FB5-B7D6-96BACFD44637}" srcOrd="0" destOrd="0" parTransId="{208EFD42-634A-4407-8931-4E4973DA21E3}" sibTransId="{0686CEBB-4DC8-49F5-BA1E-73E8ADA6680F}"/>
    <dgm:cxn modelId="{6565997C-34C6-42CF-9A45-B69A27D59C05}" type="presOf" srcId="{F92608EF-2FD1-400A-8BF2-8746AA60186F}" destId="{427920EA-687A-4542-9117-468557EAAC2A}" srcOrd="1" destOrd="0" presId="urn:microsoft.com/office/officeart/2005/8/layout/gear1"/>
    <dgm:cxn modelId="{DA68B86B-0513-481E-9E8D-36A369EF66FD}" type="presOf" srcId="{01C1D4CA-CF53-4E91-B091-E59325D21754}" destId="{3E90B620-75D4-4C72-A191-CE300A6ADBAE}" srcOrd="1" destOrd="0" presId="urn:microsoft.com/office/officeart/2005/8/layout/gear1"/>
    <dgm:cxn modelId="{7F0818B1-7A38-4620-BD4C-615D9E40077D}" type="presOf" srcId="{F92608EF-2FD1-400A-8BF2-8746AA60186F}" destId="{F36AA773-7054-4AA3-B261-4D2D20ED1FED}" srcOrd="2" destOrd="0" presId="urn:microsoft.com/office/officeart/2005/8/layout/gear1"/>
    <dgm:cxn modelId="{43B27162-3A19-461C-AB0E-A2F656A17E1A}" srcId="{72096EE6-55E8-403B-AEE1-F57906B6FBAF}" destId="{F92608EF-2FD1-400A-8BF2-8746AA60186F}" srcOrd="1" destOrd="0" parTransId="{669D2DA3-9338-4352-92DB-BB6BCAA700D4}" sibTransId="{4EB35565-0B84-4D82-A937-0BFF6A1CC36C}"/>
    <dgm:cxn modelId="{E6D7AB8C-D07B-4113-88F6-8D3B571CD699}" type="presOf" srcId="{01C1D4CA-CF53-4E91-B091-E59325D21754}" destId="{1B5A88E1-867C-4433-AA39-490B46922E3C}" srcOrd="3" destOrd="0" presId="urn:microsoft.com/office/officeart/2005/8/layout/gear1"/>
    <dgm:cxn modelId="{EDB4F9A6-1CE3-4C6D-AD9F-69C117D4E9D5}" srcId="{72096EE6-55E8-403B-AEE1-F57906B6FBAF}" destId="{E6869E20-6C63-4373-90C8-3D11DB288AF6}" srcOrd="4" destOrd="0" parTransId="{29AD4BDA-96A2-40C1-A474-3519505ABC59}" sibTransId="{7A4426D2-FCD6-4A85-B18B-6B8D48A7B54B}"/>
    <dgm:cxn modelId="{9801AC93-600F-47EA-B597-79C90228C77A}" type="presOf" srcId="{5934898C-29A2-4FB5-B7D6-96BACFD44637}" destId="{B8A9C546-12FC-4BF0-B56A-DD1369338DDA}" srcOrd="2" destOrd="0" presId="urn:microsoft.com/office/officeart/2005/8/layout/gear1"/>
    <dgm:cxn modelId="{4AE6D53E-0FA4-48C8-95C6-F56BC2A895AA}" type="presOf" srcId="{E30CA459-4D8B-4FBD-A672-2DEE2A528B11}" destId="{335114D1-EE72-40AA-8E09-69CBD6C015BC}" srcOrd="0" destOrd="0" presId="urn:microsoft.com/office/officeart/2005/8/layout/gear1"/>
    <dgm:cxn modelId="{5FEF22A5-6B2B-490B-BBD0-53B1884BF5D3}" srcId="{72096EE6-55E8-403B-AEE1-F57906B6FBAF}" destId="{CD4CBF73-69F3-4D31-84A1-957E1F23E988}" srcOrd="3" destOrd="0" parTransId="{DFD4DD79-D1B4-44CB-9DE8-BA24C3A1F3B1}" sibTransId="{CBD8F2CC-F440-4CA1-A52B-F40EEA6FA57F}"/>
    <dgm:cxn modelId="{F41DCDDF-38A6-4812-A642-687E5C4FF45A}" srcId="{72096EE6-55E8-403B-AEE1-F57906B6FBAF}" destId="{01C1D4CA-CF53-4E91-B091-E59325D21754}" srcOrd="2" destOrd="0" parTransId="{938EDF8B-66C6-454F-934F-62F467304F72}" sibTransId="{E30CA459-4D8B-4FBD-A672-2DEE2A528B11}"/>
    <dgm:cxn modelId="{986FFFD6-5F9E-4A3F-86EC-7244C70B552D}" type="presOf" srcId="{5934898C-29A2-4FB5-B7D6-96BACFD44637}" destId="{D9E5B555-C361-45BB-9C27-B04BA72BE0DC}" srcOrd="0" destOrd="0" presId="urn:microsoft.com/office/officeart/2005/8/layout/gear1"/>
    <dgm:cxn modelId="{6D2ABE32-1310-4EBD-938F-94A3046CB9D9}" type="presOf" srcId="{0686CEBB-4DC8-49F5-BA1E-73E8ADA6680F}" destId="{BCFCD21B-0305-4EA2-9C7A-E4AC5E79136D}" srcOrd="0" destOrd="0" presId="urn:microsoft.com/office/officeart/2005/8/layout/gear1"/>
    <dgm:cxn modelId="{D0988CB8-4647-409E-873B-8B4DC0D2BA50}" srcId="{72096EE6-55E8-403B-AEE1-F57906B6FBAF}" destId="{105213D6-BBA0-44B3-8E9E-8270D8DB3AE4}" srcOrd="6" destOrd="0" parTransId="{4F40F6B3-AC82-4233-B897-0DBA94681E55}" sibTransId="{39D62430-2601-4049-A236-15824BE85133}"/>
    <dgm:cxn modelId="{3AD16C77-0F75-4441-A66D-F1C582B9D3CF}" type="presOf" srcId="{01C1D4CA-CF53-4E91-B091-E59325D21754}" destId="{082C33B5-9FCB-4868-B304-4E7F0CE1E45F}" srcOrd="0" destOrd="0" presId="urn:microsoft.com/office/officeart/2005/8/layout/gear1"/>
    <dgm:cxn modelId="{D9160438-7F63-4301-88F8-7A0D04C1E7F1}" type="presOf" srcId="{4EB35565-0B84-4D82-A937-0BFF6A1CC36C}" destId="{B84EFF7A-4DFE-4228-9AE4-5797CC54C16D}" srcOrd="0" destOrd="0" presId="urn:microsoft.com/office/officeart/2005/8/layout/gear1"/>
    <dgm:cxn modelId="{AFE84FDA-583F-4095-B6B8-CD32049A7E87}" srcId="{72096EE6-55E8-403B-AEE1-F57906B6FBAF}" destId="{1E73A139-F2B3-427C-9786-33B268CFE50B}" srcOrd="5" destOrd="0" parTransId="{9D8BE82B-E4E8-465F-AA3B-D0FAB3EB5744}" sibTransId="{B854E084-741B-45DF-A9AA-2FD8C6361F69}"/>
    <dgm:cxn modelId="{8121BD9D-E5D4-4D0E-95E9-6AD15D55B5E5}" type="presOf" srcId="{01C1D4CA-CF53-4E91-B091-E59325D21754}" destId="{BB9CA611-454B-4437-86D8-E7E2F2288267}" srcOrd="2" destOrd="0" presId="urn:microsoft.com/office/officeart/2005/8/layout/gear1"/>
    <dgm:cxn modelId="{9ABD7D0E-FEC9-4A30-B90F-312B2AF4DCD7}" type="presOf" srcId="{5934898C-29A2-4FB5-B7D6-96BACFD44637}" destId="{5054D2DE-92A6-4A05-A1D2-47E62E565EFE}" srcOrd="1" destOrd="0" presId="urn:microsoft.com/office/officeart/2005/8/layout/gear1"/>
    <dgm:cxn modelId="{C0AA5CF3-A7EA-4A37-BDEF-E4BDDCE0DC4D}" type="presOf" srcId="{72096EE6-55E8-403B-AEE1-F57906B6FBAF}" destId="{3AC287F0-D4DA-4CD3-AD40-358F1FEEF4B1}" srcOrd="0" destOrd="0" presId="urn:microsoft.com/office/officeart/2005/8/layout/gear1"/>
    <dgm:cxn modelId="{C885C1F9-A7EE-4EE0-BED2-70B8A233E933}" type="presParOf" srcId="{3AC287F0-D4DA-4CD3-AD40-358F1FEEF4B1}" destId="{D9E5B555-C361-45BB-9C27-B04BA72BE0DC}" srcOrd="0" destOrd="0" presId="urn:microsoft.com/office/officeart/2005/8/layout/gear1"/>
    <dgm:cxn modelId="{3A826B61-2119-4CDC-9C6C-21B1EC8B7713}" type="presParOf" srcId="{3AC287F0-D4DA-4CD3-AD40-358F1FEEF4B1}" destId="{5054D2DE-92A6-4A05-A1D2-47E62E565EFE}" srcOrd="1" destOrd="0" presId="urn:microsoft.com/office/officeart/2005/8/layout/gear1"/>
    <dgm:cxn modelId="{5C8A4F3B-CBEB-499A-832B-BDB2932E789B}" type="presParOf" srcId="{3AC287F0-D4DA-4CD3-AD40-358F1FEEF4B1}" destId="{B8A9C546-12FC-4BF0-B56A-DD1369338DDA}" srcOrd="2" destOrd="0" presId="urn:microsoft.com/office/officeart/2005/8/layout/gear1"/>
    <dgm:cxn modelId="{DE5DDBCF-C10E-42E8-ABC3-66928A71FC54}" type="presParOf" srcId="{3AC287F0-D4DA-4CD3-AD40-358F1FEEF4B1}" destId="{09BA429F-175F-4074-9C9D-19D782C4DD20}" srcOrd="3" destOrd="0" presId="urn:microsoft.com/office/officeart/2005/8/layout/gear1"/>
    <dgm:cxn modelId="{A8EA540B-B944-4DDD-909C-78C1E170F98B}" type="presParOf" srcId="{3AC287F0-D4DA-4CD3-AD40-358F1FEEF4B1}" destId="{427920EA-687A-4542-9117-468557EAAC2A}" srcOrd="4" destOrd="0" presId="urn:microsoft.com/office/officeart/2005/8/layout/gear1"/>
    <dgm:cxn modelId="{4E95D393-FDE8-434A-A691-EF647D9A619A}" type="presParOf" srcId="{3AC287F0-D4DA-4CD3-AD40-358F1FEEF4B1}" destId="{F36AA773-7054-4AA3-B261-4D2D20ED1FED}" srcOrd="5" destOrd="0" presId="urn:microsoft.com/office/officeart/2005/8/layout/gear1"/>
    <dgm:cxn modelId="{BC4ACC04-E20B-4150-BE8A-32B3EF365911}" type="presParOf" srcId="{3AC287F0-D4DA-4CD3-AD40-358F1FEEF4B1}" destId="{082C33B5-9FCB-4868-B304-4E7F0CE1E45F}" srcOrd="6" destOrd="0" presId="urn:microsoft.com/office/officeart/2005/8/layout/gear1"/>
    <dgm:cxn modelId="{F55BC79F-C61B-45A5-AFEA-465C23D2D156}" type="presParOf" srcId="{3AC287F0-D4DA-4CD3-AD40-358F1FEEF4B1}" destId="{3E90B620-75D4-4C72-A191-CE300A6ADBAE}" srcOrd="7" destOrd="0" presId="urn:microsoft.com/office/officeart/2005/8/layout/gear1"/>
    <dgm:cxn modelId="{8FC2B025-5224-4153-8EAD-69FE24DABE0A}" type="presParOf" srcId="{3AC287F0-D4DA-4CD3-AD40-358F1FEEF4B1}" destId="{BB9CA611-454B-4437-86D8-E7E2F2288267}" srcOrd="8" destOrd="0" presId="urn:microsoft.com/office/officeart/2005/8/layout/gear1"/>
    <dgm:cxn modelId="{356D7B5F-F66A-4AC1-9AD0-750182D86EA2}" type="presParOf" srcId="{3AC287F0-D4DA-4CD3-AD40-358F1FEEF4B1}" destId="{1B5A88E1-867C-4433-AA39-490B46922E3C}" srcOrd="9" destOrd="0" presId="urn:microsoft.com/office/officeart/2005/8/layout/gear1"/>
    <dgm:cxn modelId="{097C1A99-3B8C-4FD1-BE76-252C290F7EEC}" type="presParOf" srcId="{3AC287F0-D4DA-4CD3-AD40-358F1FEEF4B1}" destId="{BCFCD21B-0305-4EA2-9C7A-E4AC5E79136D}" srcOrd="10" destOrd="0" presId="urn:microsoft.com/office/officeart/2005/8/layout/gear1"/>
    <dgm:cxn modelId="{F8A81561-83D8-4889-BF03-DABFD2988736}" type="presParOf" srcId="{3AC287F0-D4DA-4CD3-AD40-358F1FEEF4B1}" destId="{B84EFF7A-4DFE-4228-9AE4-5797CC54C16D}" srcOrd="11" destOrd="0" presId="urn:microsoft.com/office/officeart/2005/8/layout/gear1"/>
    <dgm:cxn modelId="{59AA3108-A290-4555-8CC0-F8FEABAB4723}" type="presParOf" srcId="{3AC287F0-D4DA-4CD3-AD40-358F1FEEF4B1}" destId="{335114D1-EE72-40AA-8E09-69CBD6C015BC}" srcOrd="12" destOrd="0" presId="urn:microsoft.com/office/officeart/2005/8/layout/gear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BBFC93-770C-4214-AAB6-7FC0FAB8CBBC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E986C1F-6C99-468B-9519-12100AD6B4D5}">
      <dgm:prSet phldrT="[Text]"/>
      <dgm:spPr/>
      <dgm:t>
        <a:bodyPr/>
        <a:lstStyle/>
        <a:p>
          <a:r>
            <a:rPr lang="ar-SA" smtClean="0">
              <a:latin typeface="Arial" pitchFamily="34" charset="0"/>
              <a:cs typeface="Arial" pitchFamily="34" charset="0"/>
            </a:rPr>
            <a:t>فك الترميز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9BF9A915-7484-4B35-8AB7-AFFFFF63E954}" type="parTrans" cxnId="{7F969D8A-0F9F-4785-A3B0-982E4AE67050}">
      <dgm:prSet/>
      <dgm:spPr/>
      <dgm:t>
        <a:bodyPr/>
        <a:lstStyle/>
        <a:p>
          <a:endParaRPr lang="en-US">
            <a:solidFill>
              <a:schemeClr val="tx2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F66F792-B56B-4A72-A297-094088CD135C}" type="sibTrans" cxnId="{7F969D8A-0F9F-4785-A3B0-982E4AE67050}">
      <dgm:prSet/>
      <dgm:spPr/>
      <dgm:t>
        <a:bodyPr/>
        <a:lstStyle/>
        <a:p>
          <a:endParaRPr lang="en-US">
            <a:solidFill>
              <a:schemeClr val="tx2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53D9612-0AE5-47B5-ABAF-32A06A777E3F}">
      <dgm:prSet phldrT="[Text]"/>
      <dgm:spPr/>
      <dgm:t>
        <a:bodyPr/>
        <a:lstStyle/>
        <a:p>
          <a:r>
            <a:rPr lang="ar-SA" smtClean="0">
              <a:latin typeface="Arial" pitchFamily="34" charset="0"/>
              <a:cs typeface="Arial" pitchFamily="34" charset="0"/>
            </a:rPr>
            <a:t>المستقبل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E5CE9556-0E84-4DE6-8238-85D40A5DB660}" type="parTrans" cxnId="{0649D2FC-B269-4027-9B2E-EA203CBA6EEE}">
      <dgm:prSet/>
      <dgm:spPr/>
      <dgm:t>
        <a:bodyPr/>
        <a:lstStyle/>
        <a:p>
          <a:endParaRPr lang="en-US">
            <a:solidFill>
              <a:schemeClr val="tx2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3D48588-DFCC-40A9-A626-808670114F7C}" type="sibTrans" cxnId="{0649D2FC-B269-4027-9B2E-EA203CBA6EEE}">
      <dgm:prSet/>
      <dgm:spPr/>
      <dgm:t>
        <a:bodyPr/>
        <a:lstStyle/>
        <a:p>
          <a:endParaRPr lang="en-US">
            <a:solidFill>
              <a:schemeClr val="tx2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F238FC6-4BF3-4F88-962A-AF36F61369C7}">
      <dgm:prSet phldrT="[Text]"/>
      <dgm:spPr/>
      <dgm:t>
        <a:bodyPr/>
        <a:lstStyle/>
        <a:p>
          <a:r>
            <a:rPr lang="ar-SA" smtClean="0">
              <a:latin typeface="Arial" pitchFamily="34" charset="0"/>
              <a:cs typeface="Arial" pitchFamily="34" charset="0"/>
            </a:rPr>
            <a:t>الرسالة</a:t>
          </a:r>
        </a:p>
        <a:p>
          <a:r>
            <a:rPr lang="ar-SA" smtClean="0">
              <a:latin typeface="Arial" pitchFamily="34" charset="0"/>
              <a:cs typeface="Arial" pitchFamily="34" charset="0"/>
            </a:rPr>
            <a:t>الوسيلة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D9965F37-E1E5-4AF3-8B7B-94033C37215B}" type="parTrans" cxnId="{94B67E0F-5E45-46EF-AC2D-6EDFC2CEF5EB}">
      <dgm:prSet/>
      <dgm:spPr/>
      <dgm:t>
        <a:bodyPr/>
        <a:lstStyle/>
        <a:p>
          <a:endParaRPr lang="en-US">
            <a:solidFill>
              <a:schemeClr val="tx2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CFAE9A3-AB00-48D0-9189-A4EFDFA5D13B}" type="sibTrans" cxnId="{94B67E0F-5E45-46EF-AC2D-6EDFC2CEF5EB}">
      <dgm:prSet/>
      <dgm:spPr/>
      <dgm:t>
        <a:bodyPr/>
        <a:lstStyle/>
        <a:p>
          <a:endParaRPr lang="en-US">
            <a:solidFill>
              <a:schemeClr val="tx2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5D8EE41-8B40-47C0-A031-9B22D58B2EC4}">
      <dgm:prSet phldrT="[Text]"/>
      <dgm:spPr/>
      <dgm:t>
        <a:bodyPr/>
        <a:lstStyle/>
        <a:p>
          <a:r>
            <a:rPr lang="ar-SA" smtClean="0">
              <a:latin typeface="Arial" pitchFamily="34" charset="0"/>
              <a:cs typeface="Arial" pitchFamily="34" charset="0"/>
            </a:rPr>
            <a:t>الترميز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7205AC09-89EE-4D19-85FB-76A0FF088038}" type="parTrans" cxnId="{AF84EFB3-9F50-4CC4-ACC0-27F7B0744908}">
      <dgm:prSet/>
      <dgm:spPr/>
      <dgm:t>
        <a:bodyPr/>
        <a:lstStyle/>
        <a:p>
          <a:endParaRPr lang="en-US">
            <a:solidFill>
              <a:schemeClr val="tx2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CEB6EF2-434F-4C45-A17E-E0667F57E7E5}" type="sibTrans" cxnId="{AF84EFB3-9F50-4CC4-ACC0-27F7B0744908}">
      <dgm:prSet/>
      <dgm:spPr/>
      <dgm:t>
        <a:bodyPr/>
        <a:lstStyle/>
        <a:p>
          <a:endParaRPr lang="en-US">
            <a:solidFill>
              <a:schemeClr val="tx2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E43C60F-2DC1-421C-A58B-E3D69BB876A7}">
      <dgm:prSet phldrT="[Text]"/>
      <dgm:spPr/>
      <dgm:t>
        <a:bodyPr/>
        <a:lstStyle/>
        <a:p>
          <a:r>
            <a:rPr lang="ar-SA" smtClean="0">
              <a:latin typeface="Arial" pitchFamily="34" charset="0"/>
              <a:cs typeface="Arial" pitchFamily="34" charset="0"/>
            </a:rPr>
            <a:t>المرسل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D6EB9048-DBC5-4D82-AD89-56D335D09826}" type="parTrans" cxnId="{EF09A03B-F8EF-412A-A9B1-BF0F5EBADD98}">
      <dgm:prSet/>
      <dgm:spPr/>
      <dgm:t>
        <a:bodyPr/>
        <a:lstStyle/>
        <a:p>
          <a:endParaRPr lang="en-US">
            <a:solidFill>
              <a:schemeClr val="tx2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C53DA61-9787-4551-BE6C-A68D4BD9C9C0}" type="sibTrans" cxnId="{EF09A03B-F8EF-412A-A9B1-BF0F5EBADD98}">
      <dgm:prSet/>
      <dgm:spPr/>
      <dgm:t>
        <a:bodyPr/>
        <a:lstStyle/>
        <a:p>
          <a:endParaRPr lang="en-US">
            <a:solidFill>
              <a:schemeClr val="tx2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330AB4B-F215-4B61-8419-1BFC221D8CDA}" type="pres">
      <dgm:prSet presAssocID="{EDBBFC93-770C-4214-AAB6-7FC0FAB8CB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679DBB-42D7-455C-8482-E00445F16F21}" type="pres">
      <dgm:prSet presAssocID="{5E986C1F-6C99-468B-9519-12100AD6B4D5}" presName="node" presStyleLbl="node1" presStyleIdx="0" presStyleCnt="5" custScaleX="43798" custScaleY="35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BED1E-002C-499D-AAC4-46C643F042FA}" type="pres">
      <dgm:prSet presAssocID="{9F66F792-B56B-4A72-A297-094088CD135C}" presName="sibTrans" presStyleLbl="sibTrans2D1" presStyleIdx="0" presStyleCnt="4" custFlipHor="1" custScaleX="118033" custScaleY="56191"/>
      <dgm:spPr/>
      <dgm:t>
        <a:bodyPr/>
        <a:lstStyle/>
        <a:p>
          <a:endParaRPr lang="en-US"/>
        </a:p>
      </dgm:t>
    </dgm:pt>
    <dgm:pt modelId="{3626503F-1B83-45CE-8D30-3D9157075DAC}" type="pres">
      <dgm:prSet presAssocID="{9F66F792-B56B-4A72-A297-094088CD135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EA37D3D-13AE-48CA-9295-8994BD5970A0}" type="pres">
      <dgm:prSet presAssocID="{753D9612-0AE5-47B5-ABAF-32A06A777E3F}" presName="node" presStyleLbl="node1" presStyleIdx="1" presStyleCnt="5" custScaleX="42971" custScaleY="44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86652-11FF-4F41-AE20-3E24602AF3A4}" type="pres">
      <dgm:prSet presAssocID="{03D48588-DFCC-40A9-A626-808670114F7C}" presName="sibTrans" presStyleLbl="sibTrans2D1" presStyleIdx="1" presStyleCnt="4" custFlipHor="1" custScaleX="136769" custScaleY="60309"/>
      <dgm:spPr/>
      <dgm:t>
        <a:bodyPr/>
        <a:lstStyle/>
        <a:p>
          <a:endParaRPr lang="en-US"/>
        </a:p>
      </dgm:t>
    </dgm:pt>
    <dgm:pt modelId="{FC1C7D58-CF0C-4E45-80F1-BD54CDEDFF0C}" type="pres">
      <dgm:prSet presAssocID="{03D48588-DFCC-40A9-A626-808670114F7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D49F4DD-5EA5-455F-A44A-BA02DD62FF4E}" type="pres">
      <dgm:prSet presAssocID="{7F238FC6-4BF3-4F88-962A-AF36F61369C7}" presName="node" presStyleLbl="node1" presStyleIdx="2" presStyleCnt="5" custScaleX="42596" custScaleY="63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EA0F5-3D24-4857-8B44-1E2BE8398B72}" type="pres">
      <dgm:prSet presAssocID="{1CFAE9A3-AB00-48D0-9189-A4EFDFA5D13B}" presName="sibTrans" presStyleLbl="sibTrans2D1" presStyleIdx="2" presStyleCnt="4" custFlipHor="1" custScaleX="127189" custScaleY="53248"/>
      <dgm:spPr/>
      <dgm:t>
        <a:bodyPr/>
        <a:lstStyle/>
        <a:p>
          <a:endParaRPr lang="en-US"/>
        </a:p>
      </dgm:t>
    </dgm:pt>
    <dgm:pt modelId="{61BEC406-E43C-423E-86D2-70F39A43E3B4}" type="pres">
      <dgm:prSet presAssocID="{1CFAE9A3-AB00-48D0-9189-A4EFDFA5D13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3B57FA1-6FBF-4290-98B5-B8A73974B9B3}" type="pres">
      <dgm:prSet presAssocID="{45D8EE41-8B40-47C0-A031-9B22D58B2EC4}" presName="node" presStyleLbl="node1" presStyleIdx="3" presStyleCnt="5" custScaleX="48403" custScaleY="33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1648A-1621-46B6-9A0A-51F7D0DC2827}" type="pres">
      <dgm:prSet presAssocID="{DCEB6EF2-434F-4C45-A17E-E0667F57E7E5}" presName="sibTrans" presStyleLbl="sibTrans2D1" presStyleIdx="3" presStyleCnt="4" custFlipHor="1" custScaleX="131094" custScaleY="63840"/>
      <dgm:spPr/>
      <dgm:t>
        <a:bodyPr/>
        <a:lstStyle/>
        <a:p>
          <a:endParaRPr lang="en-US"/>
        </a:p>
      </dgm:t>
    </dgm:pt>
    <dgm:pt modelId="{D7D1DFC5-43E6-412E-A489-3B5C832C7D8E}" type="pres">
      <dgm:prSet presAssocID="{DCEB6EF2-434F-4C45-A17E-E0667F57E7E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9BFC31E6-D7CC-4276-9703-051BCF626FD1}" type="pres">
      <dgm:prSet presAssocID="{2E43C60F-2DC1-421C-A58B-E3D69BB876A7}" presName="node" presStyleLbl="node1" presStyleIdx="4" presStyleCnt="5" custScaleX="47354" custScaleY="280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969D8A-0F9F-4785-A3B0-982E4AE67050}" srcId="{EDBBFC93-770C-4214-AAB6-7FC0FAB8CBBC}" destId="{5E986C1F-6C99-468B-9519-12100AD6B4D5}" srcOrd="0" destOrd="0" parTransId="{9BF9A915-7484-4B35-8AB7-AFFFFF63E954}" sibTransId="{9F66F792-B56B-4A72-A297-094088CD135C}"/>
    <dgm:cxn modelId="{DE1B8DB1-CED2-4991-A4D9-313FA02274C2}" type="presOf" srcId="{45D8EE41-8B40-47C0-A031-9B22D58B2EC4}" destId="{13B57FA1-6FBF-4290-98B5-B8A73974B9B3}" srcOrd="0" destOrd="0" presId="urn:microsoft.com/office/officeart/2005/8/layout/process5"/>
    <dgm:cxn modelId="{0958312E-CB93-4E68-A808-0BB8067B51AE}" type="presOf" srcId="{9F66F792-B56B-4A72-A297-094088CD135C}" destId="{2B6BED1E-002C-499D-AAC4-46C643F042FA}" srcOrd="0" destOrd="0" presId="urn:microsoft.com/office/officeart/2005/8/layout/process5"/>
    <dgm:cxn modelId="{EF118B1A-0BCA-4639-BB5A-DD60ECF5D889}" type="presOf" srcId="{03D48588-DFCC-40A9-A626-808670114F7C}" destId="{69086652-11FF-4F41-AE20-3E24602AF3A4}" srcOrd="0" destOrd="0" presId="urn:microsoft.com/office/officeart/2005/8/layout/process5"/>
    <dgm:cxn modelId="{E1A1D3DC-20A9-4543-A49A-8BCC70B4016B}" type="presOf" srcId="{EDBBFC93-770C-4214-AAB6-7FC0FAB8CBBC}" destId="{C330AB4B-F215-4B61-8419-1BFC221D8CDA}" srcOrd="0" destOrd="0" presId="urn:microsoft.com/office/officeart/2005/8/layout/process5"/>
    <dgm:cxn modelId="{37D6F770-96B7-44F8-85C5-55264412DBE6}" type="presOf" srcId="{5E986C1F-6C99-468B-9519-12100AD6B4D5}" destId="{0C679DBB-42D7-455C-8482-E00445F16F21}" srcOrd="0" destOrd="0" presId="urn:microsoft.com/office/officeart/2005/8/layout/process5"/>
    <dgm:cxn modelId="{519D5AA6-8E81-42A8-8DB3-79F19C2E6D41}" type="presOf" srcId="{9F66F792-B56B-4A72-A297-094088CD135C}" destId="{3626503F-1B83-45CE-8D30-3D9157075DAC}" srcOrd="1" destOrd="0" presId="urn:microsoft.com/office/officeart/2005/8/layout/process5"/>
    <dgm:cxn modelId="{40A5078C-1F33-4769-92FF-E6435A63F2C1}" type="presOf" srcId="{1CFAE9A3-AB00-48D0-9189-A4EFDFA5D13B}" destId="{E14EA0F5-3D24-4857-8B44-1E2BE8398B72}" srcOrd="0" destOrd="0" presId="urn:microsoft.com/office/officeart/2005/8/layout/process5"/>
    <dgm:cxn modelId="{E46D4F3C-826B-480C-B8D3-C129D2E5F859}" type="presOf" srcId="{1CFAE9A3-AB00-48D0-9189-A4EFDFA5D13B}" destId="{61BEC406-E43C-423E-86D2-70F39A43E3B4}" srcOrd="1" destOrd="0" presId="urn:microsoft.com/office/officeart/2005/8/layout/process5"/>
    <dgm:cxn modelId="{27A21C8F-F3DA-44EA-8CFC-AA8DEA0F99FD}" type="presOf" srcId="{DCEB6EF2-434F-4C45-A17E-E0667F57E7E5}" destId="{ED21648A-1621-46B6-9A0A-51F7D0DC2827}" srcOrd="0" destOrd="0" presId="urn:microsoft.com/office/officeart/2005/8/layout/process5"/>
    <dgm:cxn modelId="{EF09A03B-F8EF-412A-A9B1-BF0F5EBADD98}" srcId="{EDBBFC93-770C-4214-AAB6-7FC0FAB8CBBC}" destId="{2E43C60F-2DC1-421C-A58B-E3D69BB876A7}" srcOrd="4" destOrd="0" parTransId="{D6EB9048-DBC5-4D82-AD89-56D335D09826}" sibTransId="{8C53DA61-9787-4551-BE6C-A68D4BD9C9C0}"/>
    <dgm:cxn modelId="{73D5CD0E-9351-42A2-8014-A6EF72CF92E4}" type="presOf" srcId="{DCEB6EF2-434F-4C45-A17E-E0667F57E7E5}" destId="{D7D1DFC5-43E6-412E-A489-3B5C832C7D8E}" srcOrd="1" destOrd="0" presId="urn:microsoft.com/office/officeart/2005/8/layout/process5"/>
    <dgm:cxn modelId="{422250BA-498E-4687-A3E3-C5633FA10620}" type="presOf" srcId="{2E43C60F-2DC1-421C-A58B-E3D69BB876A7}" destId="{9BFC31E6-D7CC-4276-9703-051BCF626FD1}" srcOrd="0" destOrd="0" presId="urn:microsoft.com/office/officeart/2005/8/layout/process5"/>
    <dgm:cxn modelId="{94B67E0F-5E45-46EF-AC2D-6EDFC2CEF5EB}" srcId="{EDBBFC93-770C-4214-AAB6-7FC0FAB8CBBC}" destId="{7F238FC6-4BF3-4F88-962A-AF36F61369C7}" srcOrd="2" destOrd="0" parTransId="{D9965F37-E1E5-4AF3-8B7B-94033C37215B}" sibTransId="{1CFAE9A3-AB00-48D0-9189-A4EFDFA5D13B}"/>
    <dgm:cxn modelId="{0649D2FC-B269-4027-9B2E-EA203CBA6EEE}" srcId="{EDBBFC93-770C-4214-AAB6-7FC0FAB8CBBC}" destId="{753D9612-0AE5-47B5-ABAF-32A06A777E3F}" srcOrd="1" destOrd="0" parTransId="{E5CE9556-0E84-4DE6-8238-85D40A5DB660}" sibTransId="{03D48588-DFCC-40A9-A626-808670114F7C}"/>
    <dgm:cxn modelId="{4AC2032C-C18E-4CBB-B563-7D5BB9230D71}" type="presOf" srcId="{03D48588-DFCC-40A9-A626-808670114F7C}" destId="{FC1C7D58-CF0C-4E45-80F1-BD54CDEDFF0C}" srcOrd="1" destOrd="0" presId="urn:microsoft.com/office/officeart/2005/8/layout/process5"/>
    <dgm:cxn modelId="{801A4425-9105-4C74-AF86-8767FA0FA447}" type="presOf" srcId="{753D9612-0AE5-47B5-ABAF-32A06A777E3F}" destId="{6EA37D3D-13AE-48CA-9295-8994BD5970A0}" srcOrd="0" destOrd="0" presId="urn:microsoft.com/office/officeart/2005/8/layout/process5"/>
    <dgm:cxn modelId="{8DEFAFAE-FFEC-48A7-BD27-C09603E9CB38}" type="presOf" srcId="{7F238FC6-4BF3-4F88-962A-AF36F61369C7}" destId="{7D49F4DD-5EA5-455F-A44A-BA02DD62FF4E}" srcOrd="0" destOrd="0" presId="urn:microsoft.com/office/officeart/2005/8/layout/process5"/>
    <dgm:cxn modelId="{AF84EFB3-9F50-4CC4-ACC0-27F7B0744908}" srcId="{EDBBFC93-770C-4214-AAB6-7FC0FAB8CBBC}" destId="{45D8EE41-8B40-47C0-A031-9B22D58B2EC4}" srcOrd="3" destOrd="0" parTransId="{7205AC09-89EE-4D19-85FB-76A0FF088038}" sibTransId="{DCEB6EF2-434F-4C45-A17E-E0667F57E7E5}"/>
    <dgm:cxn modelId="{BD842C79-4B7F-400A-BBED-5B33F3D7D877}" type="presParOf" srcId="{C330AB4B-F215-4B61-8419-1BFC221D8CDA}" destId="{0C679DBB-42D7-455C-8482-E00445F16F21}" srcOrd="0" destOrd="0" presId="urn:microsoft.com/office/officeart/2005/8/layout/process5"/>
    <dgm:cxn modelId="{DEFB2977-2D92-4080-BB0C-B90FAEF30B0F}" type="presParOf" srcId="{C330AB4B-F215-4B61-8419-1BFC221D8CDA}" destId="{2B6BED1E-002C-499D-AAC4-46C643F042FA}" srcOrd="1" destOrd="0" presId="urn:microsoft.com/office/officeart/2005/8/layout/process5"/>
    <dgm:cxn modelId="{F78A5E9D-0CB7-4D8B-9EAE-B05E545EDE50}" type="presParOf" srcId="{2B6BED1E-002C-499D-AAC4-46C643F042FA}" destId="{3626503F-1B83-45CE-8D30-3D9157075DAC}" srcOrd="0" destOrd="0" presId="urn:microsoft.com/office/officeart/2005/8/layout/process5"/>
    <dgm:cxn modelId="{F896B105-33E5-4F28-B8A7-6693429C932D}" type="presParOf" srcId="{C330AB4B-F215-4B61-8419-1BFC221D8CDA}" destId="{6EA37D3D-13AE-48CA-9295-8994BD5970A0}" srcOrd="2" destOrd="0" presId="urn:microsoft.com/office/officeart/2005/8/layout/process5"/>
    <dgm:cxn modelId="{B5A9BD10-937F-4087-9DB8-0ECEA6B8D21C}" type="presParOf" srcId="{C330AB4B-F215-4B61-8419-1BFC221D8CDA}" destId="{69086652-11FF-4F41-AE20-3E24602AF3A4}" srcOrd="3" destOrd="0" presId="urn:microsoft.com/office/officeart/2005/8/layout/process5"/>
    <dgm:cxn modelId="{A672583E-772B-447B-9652-019B943D52DC}" type="presParOf" srcId="{69086652-11FF-4F41-AE20-3E24602AF3A4}" destId="{FC1C7D58-CF0C-4E45-80F1-BD54CDEDFF0C}" srcOrd="0" destOrd="0" presId="urn:microsoft.com/office/officeart/2005/8/layout/process5"/>
    <dgm:cxn modelId="{B4E78A66-301D-4AA6-AD28-03E69DA7198E}" type="presParOf" srcId="{C330AB4B-F215-4B61-8419-1BFC221D8CDA}" destId="{7D49F4DD-5EA5-455F-A44A-BA02DD62FF4E}" srcOrd="4" destOrd="0" presId="urn:microsoft.com/office/officeart/2005/8/layout/process5"/>
    <dgm:cxn modelId="{77C6AF2B-E688-434B-AFD2-EE6538C4F84A}" type="presParOf" srcId="{C330AB4B-F215-4B61-8419-1BFC221D8CDA}" destId="{E14EA0F5-3D24-4857-8B44-1E2BE8398B72}" srcOrd="5" destOrd="0" presId="urn:microsoft.com/office/officeart/2005/8/layout/process5"/>
    <dgm:cxn modelId="{C41FC80D-9C51-4857-9A3D-69A9ECF7A3A1}" type="presParOf" srcId="{E14EA0F5-3D24-4857-8B44-1E2BE8398B72}" destId="{61BEC406-E43C-423E-86D2-70F39A43E3B4}" srcOrd="0" destOrd="0" presId="urn:microsoft.com/office/officeart/2005/8/layout/process5"/>
    <dgm:cxn modelId="{28EF006B-E667-4732-90A9-09FD35C4C93B}" type="presParOf" srcId="{C330AB4B-F215-4B61-8419-1BFC221D8CDA}" destId="{13B57FA1-6FBF-4290-98B5-B8A73974B9B3}" srcOrd="6" destOrd="0" presId="urn:microsoft.com/office/officeart/2005/8/layout/process5"/>
    <dgm:cxn modelId="{F19A73E0-9FF0-4C60-9BED-90623F2FFDE5}" type="presParOf" srcId="{C330AB4B-F215-4B61-8419-1BFC221D8CDA}" destId="{ED21648A-1621-46B6-9A0A-51F7D0DC2827}" srcOrd="7" destOrd="0" presId="urn:microsoft.com/office/officeart/2005/8/layout/process5"/>
    <dgm:cxn modelId="{6051C9D3-EC26-43A6-99A0-6DA328CB305F}" type="presParOf" srcId="{ED21648A-1621-46B6-9A0A-51F7D0DC2827}" destId="{D7D1DFC5-43E6-412E-A489-3B5C832C7D8E}" srcOrd="0" destOrd="0" presId="urn:microsoft.com/office/officeart/2005/8/layout/process5"/>
    <dgm:cxn modelId="{58EE1E53-406E-43A9-ADA9-67A510F7E067}" type="presParOf" srcId="{C330AB4B-F215-4B61-8419-1BFC221D8CDA}" destId="{9BFC31E6-D7CC-4276-9703-051BCF626FD1}" srcOrd="8" destOrd="0" presId="urn:microsoft.com/office/officeart/2005/8/layout/process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18A701-A78A-4A22-BC89-499EEEF97B0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E6022D8-1858-4CD4-9A00-6BDF25038B0E}">
      <dgm:prSet phldrT="[نص]"/>
      <dgm:spPr/>
      <dgm:t>
        <a:bodyPr/>
        <a:lstStyle/>
        <a:p>
          <a:pPr rtl="1"/>
          <a:r>
            <a:rPr lang="ar-SA" dirty="0" smtClean="0"/>
            <a:t>الجمهور </a:t>
          </a:r>
          <a:endParaRPr lang="ar-SA" dirty="0"/>
        </a:p>
      </dgm:t>
    </dgm:pt>
    <dgm:pt modelId="{1D14203E-1591-47EA-B4EF-A15DA0F4ACF9}" type="parTrans" cxnId="{F731681A-27F5-4D8B-829C-79BBF5251C83}">
      <dgm:prSet/>
      <dgm:spPr/>
      <dgm:t>
        <a:bodyPr/>
        <a:lstStyle/>
        <a:p>
          <a:pPr rtl="1"/>
          <a:endParaRPr lang="ar-SA"/>
        </a:p>
      </dgm:t>
    </dgm:pt>
    <dgm:pt modelId="{A624FCF9-F9F8-49CC-AA16-5FB3D4C887B1}" type="sibTrans" cxnId="{F731681A-27F5-4D8B-829C-79BBF5251C83}">
      <dgm:prSet/>
      <dgm:spPr/>
      <dgm:t>
        <a:bodyPr/>
        <a:lstStyle/>
        <a:p>
          <a:pPr rtl="1"/>
          <a:endParaRPr lang="ar-SA"/>
        </a:p>
      </dgm:t>
    </dgm:pt>
    <dgm:pt modelId="{DA5A9B2F-C7B8-4A1E-8E51-0D79D2EECDF2}">
      <dgm:prSet phldrT="[نص]"/>
      <dgm:spPr/>
      <dgm:t>
        <a:bodyPr/>
        <a:lstStyle/>
        <a:p>
          <a:pPr rtl="1"/>
          <a:r>
            <a:rPr lang="ar-SA" dirty="0" smtClean="0"/>
            <a:t>قادة الرأي </a:t>
          </a:r>
          <a:endParaRPr lang="ar-SA" dirty="0"/>
        </a:p>
      </dgm:t>
    </dgm:pt>
    <dgm:pt modelId="{C23F7C5E-C4FA-4306-ABA7-0F768D47A3F9}" type="parTrans" cxnId="{4110A94F-4C92-48F6-8091-4F3E270FEF7E}">
      <dgm:prSet/>
      <dgm:spPr/>
      <dgm:t>
        <a:bodyPr/>
        <a:lstStyle/>
        <a:p>
          <a:pPr rtl="1"/>
          <a:endParaRPr lang="ar-SA"/>
        </a:p>
      </dgm:t>
    </dgm:pt>
    <dgm:pt modelId="{47F57056-982E-4252-A076-0737B6ADA304}" type="sibTrans" cxnId="{4110A94F-4C92-48F6-8091-4F3E270FEF7E}">
      <dgm:prSet/>
      <dgm:spPr/>
      <dgm:t>
        <a:bodyPr/>
        <a:lstStyle/>
        <a:p>
          <a:pPr rtl="1"/>
          <a:endParaRPr lang="ar-SA"/>
        </a:p>
      </dgm:t>
    </dgm:pt>
    <dgm:pt modelId="{46814212-7357-482E-9CF3-6DE45EF425A6}">
      <dgm:prSet phldrT="[نص]"/>
      <dgm:spPr/>
      <dgm:t>
        <a:bodyPr/>
        <a:lstStyle/>
        <a:p>
          <a:pPr rtl="1"/>
          <a:r>
            <a:rPr lang="ar-SA" dirty="0" smtClean="0"/>
            <a:t>الإعلام </a:t>
          </a:r>
          <a:endParaRPr lang="ar-SA" dirty="0"/>
        </a:p>
      </dgm:t>
    </dgm:pt>
    <dgm:pt modelId="{1298D70B-16B3-4268-80B5-F3ABE657B773}" type="parTrans" cxnId="{9AF97989-B8D8-41FA-80B1-0A5B5CB32A83}">
      <dgm:prSet/>
      <dgm:spPr/>
      <dgm:t>
        <a:bodyPr/>
        <a:lstStyle/>
        <a:p>
          <a:pPr rtl="1"/>
          <a:endParaRPr lang="ar-SA"/>
        </a:p>
      </dgm:t>
    </dgm:pt>
    <dgm:pt modelId="{AD5D079C-1CCE-49F2-AE5C-0EB5C87D1D92}" type="sibTrans" cxnId="{9AF97989-B8D8-41FA-80B1-0A5B5CB32A83}">
      <dgm:prSet/>
      <dgm:spPr/>
      <dgm:t>
        <a:bodyPr/>
        <a:lstStyle/>
        <a:p>
          <a:pPr rtl="1"/>
          <a:endParaRPr lang="ar-SA"/>
        </a:p>
      </dgm:t>
    </dgm:pt>
    <dgm:pt modelId="{BB67C539-5028-47E5-82A3-08CD737A9398}" type="pres">
      <dgm:prSet presAssocID="{7918A701-A78A-4A22-BC89-499EEEF97B0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6238E68-88A4-4E57-A323-AA59D62E4F3C}" type="pres">
      <dgm:prSet presAssocID="{7E6022D8-1858-4CD4-9A00-6BDF25038B0E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5648AE1-FE87-4C73-B516-3D5BF313D9DC}" type="pres">
      <dgm:prSet presAssocID="{A624FCF9-F9F8-49CC-AA16-5FB3D4C887B1}" presName="space" presStyleCnt="0"/>
      <dgm:spPr/>
    </dgm:pt>
    <dgm:pt modelId="{DE57864C-6AAB-4FA5-B73A-4ACAC1D8FD60}" type="pres">
      <dgm:prSet presAssocID="{DA5A9B2F-C7B8-4A1E-8E51-0D79D2EECDF2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3E5EB87-DD23-4B42-A3F1-CE79E89D4EBE}" type="pres">
      <dgm:prSet presAssocID="{47F57056-982E-4252-A076-0737B6ADA304}" presName="space" presStyleCnt="0"/>
      <dgm:spPr/>
    </dgm:pt>
    <dgm:pt modelId="{0E2805B0-45FE-4A3A-AE45-EAA20109EC48}" type="pres">
      <dgm:prSet presAssocID="{46814212-7357-482E-9CF3-6DE45EF425A6}" presName="Name5" presStyleLbl="vennNode1" presStyleIdx="2" presStyleCnt="3" custLinFactNeighborX="38062" custLinFactNeighborY="290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110A94F-4C92-48F6-8091-4F3E270FEF7E}" srcId="{7918A701-A78A-4A22-BC89-499EEEF97B0E}" destId="{DA5A9B2F-C7B8-4A1E-8E51-0D79D2EECDF2}" srcOrd="1" destOrd="0" parTransId="{C23F7C5E-C4FA-4306-ABA7-0F768D47A3F9}" sibTransId="{47F57056-982E-4252-A076-0737B6ADA304}"/>
    <dgm:cxn modelId="{EAAF4F26-3202-4911-A622-1AFAF21D4E8C}" type="presOf" srcId="{46814212-7357-482E-9CF3-6DE45EF425A6}" destId="{0E2805B0-45FE-4A3A-AE45-EAA20109EC48}" srcOrd="0" destOrd="0" presId="urn:microsoft.com/office/officeart/2005/8/layout/venn3"/>
    <dgm:cxn modelId="{5A9FE4CC-A6BD-43C3-9475-25239D7B0245}" type="presOf" srcId="{7E6022D8-1858-4CD4-9A00-6BDF25038B0E}" destId="{46238E68-88A4-4E57-A323-AA59D62E4F3C}" srcOrd="0" destOrd="0" presId="urn:microsoft.com/office/officeart/2005/8/layout/venn3"/>
    <dgm:cxn modelId="{81D07890-882A-42AA-9BFE-135D7417B9C5}" type="presOf" srcId="{7918A701-A78A-4A22-BC89-499EEEF97B0E}" destId="{BB67C539-5028-47E5-82A3-08CD737A9398}" srcOrd="0" destOrd="0" presId="urn:microsoft.com/office/officeart/2005/8/layout/venn3"/>
    <dgm:cxn modelId="{53153DD4-64EF-4A9F-AF14-29D7D722C720}" type="presOf" srcId="{DA5A9B2F-C7B8-4A1E-8E51-0D79D2EECDF2}" destId="{DE57864C-6AAB-4FA5-B73A-4ACAC1D8FD60}" srcOrd="0" destOrd="0" presId="urn:microsoft.com/office/officeart/2005/8/layout/venn3"/>
    <dgm:cxn modelId="{F731681A-27F5-4D8B-829C-79BBF5251C83}" srcId="{7918A701-A78A-4A22-BC89-499EEEF97B0E}" destId="{7E6022D8-1858-4CD4-9A00-6BDF25038B0E}" srcOrd="0" destOrd="0" parTransId="{1D14203E-1591-47EA-B4EF-A15DA0F4ACF9}" sibTransId="{A624FCF9-F9F8-49CC-AA16-5FB3D4C887B1}"/>
    <dgm:cxn modelId="{9AF97989-B8D8-41FA-80B1-0A5B5CB32A83}" srcId="{7918A701-A78A-4A22-BC89-499EEEF97B0E}" destId="{46814212-7357-482E-9CF3-6DE45EF425A6}" srcOrd="2" destOrd="0" parTransId="{1298D70B-16B3-4268-80B5-F3ABE657B773}" sibTransId="{AD5D079C-1CCE-49F2-AE5C-0EB5C87D1D92}"/>
    <dgm:cxn modelId="{B84E7B8E-4443-4EED-AD7E-7DC43045B053}" type="presParOf" srcId="{BB67C539-5028-47E5-82A3-08CD737A9398}" destId="{46238E68-88A4-4E57-A323-AA59D62E4F3C}" srcOrd="0" destOrd="0" presId="urn:microsoft.com/office/officeart/2005/8/layout/venn3"/>
    <dgm:cxn modelId="{C82B2A3B-14B0-43C7-AF1A-A1AAA0F43EE3}" type="presParOf" srcId="{BB67C539-5028-47E5-82A3-08CD737A9398}" destId="{B5648AE1-FE87-4C73-B516-3D5BF313D9DC}" srcOrd="1" destOrd="0" presId="urn:microsoft.com/office/officeart/2005/8/layout/venn3"/>
    <dgm:cxn modelId="{D50C94D6-4FFA-49C7-B2E2-0F81B47323EE}" type="presParOf" srcId="{BB67C539-5028-47E5-82A3-08CD737A9398}" destId="{DE57864C-6AAB-4FA5-B73A-4ACAC1D8FD60}" srcOrd="2" destOrd="0" presId="urn:microsoft.com/office/officeart/2005/8/layout/venn3"/>
    <dgm:cxn modelId="{D0C002A6-2F08-49B2-BCEE-D39D4A54E57F}" type="presParOf" srcId="{BB67C539-5028-47E5-82A3-08CD737A9398}" destId="{B3E5EB87-DD23-4B42-A3F1-CE79E89D4EBE}" srcOrd="3" destOrd="0" presId="urn:microsoft.com/office/officeart/2005/8/layout/venn3"/>
    <dgm:cxn modelId="{EC81F557-090B-49AA-B8F9-5A49728F6083}" type="presParOf" srcId="{BB67C539-5028-47E5-82A3-08CD737A9398}" destId="{0E2805B0-45FE-4A3A-AE45-EAA20109EC48}" srcOrd="4" destOrd="0" presId="urn:microsoft.com/office/officeart/2005/8/layout/ven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9D8FD11-FBEE-4516-BFC6-160AE041D99A}" type="datetimeFigureOut">
              <a:rPr lang="ar-SA" smtClean="0"/>
              <a:pPr/>
              <a:t>26/11/1435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A1BD138-06CA-452F-BA01-D380E32CA3B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FD11-FBEE-4516-BFC6-160AE041D99A}" type="datetimeFigureOut">
              <a:rPr lang="ar-SA" smtClean="0"/>
              <a:pPr/>
              <a:t>26/11/1435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D138-06CA-452F-BA01-D380E32CA3B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FD11-FBEE-4516-BFC6-160AE041D99A}" type="datetimeFigureOut">
              <a:rPr lang="ar-SA" smtClean="0"/>
              <a:pPr/>
              <a:t>26/11/1435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D138-06CA-452F-BA01-D380E32CA3B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FD11-FBEE-4516-BFC6-160AE041D99A}" type="datetimeFigureOut">
              <a:rPr lang="ar-SA" smtClean="0"/>
              <a:pPr/>
              <a:t>26/11/1435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D138-06CA-452F-BA01-D380E32CA3B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9D8FD11-FBEE-4516-BFC6-160AE041D99A}" type="datetimeFigureOut">
              <a:rPr lang="ar-SA" smtClean="0"/>
              <a:pPr/>
              <a:t>26/11/1435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A1BD138-06CA-452F-BA01-D380E32CA3B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FD11-FBEE-4516-BFC6-160AE041D99A}" type="datetimeFigureOut">
              <a:rPr lang="ar-SA" smtClean="0"/>
              <a:pPr/>
              <a:t>26/11/1435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D138-06CA-452F-BA01-D380E32CA3B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FD11-FBEE-4516-BFC6-160AE041D99A}" type="datetimeFigureOut">
              <a:rPr lang="ar-SA" smtClean="0"/>
              <a:pPr/>
              <a:t>26/11/1435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D138-06CA-452F-BA01-D380E32CA3B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FD11-FBEE-4516-BFC6-160AE041D99A}" type="datetimeFigureOut">
              <a:rPr lang="ar-SA" smtClean="0"/>
              <a:pPr/>
              <a:t>26/11/1435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D138-06CA-452F-BA01-D380E32CA3B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FD11-FBEE-4516-BFC6-160AE041D99A}" type="datetimeFigureOut">
              <a:rPr lang="ar-SA" smtClean="0"/>
              <a:pPr/>
              <a:t>26/11/1435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D138-06CA-452F-BA01-D380E32CA3B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FD11-FBEE-4516-BFC6-160AE041D99A}" type="datetimeFigureOut">
              <a:rPr lang="ar-SA" smtClean="0"/>
              <a:pPr/>
              <a:t>26/11/1435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D138-06CA-452F-BA01-D380E32CA3B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FD11-FBEE-4516-BFC6-160AE041D99A}" type="datetimeFigureOut">
              <a:rPr lang="ar-SA" smtClean="0"/>
              <a:pPr/>
              <a:t>26/11/1435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D138-06CA-452F-BA01-D380E32CA3B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D8FD11-FBEE-4516-BFC6-160AE041D99A}" type="datetimeFigureOut">
              <a:rPr lang="ar-SA" smtClean="0"/>
              <a:pPr/>
              <a:t>26/11/1435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1BD138-06CA-452F-BA01-D380E32CA3B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Xy3moGTozY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G3xP4W6hnMs" TargetMode="External"/><Relationship Id="rId3" Type="http://schemas.openxmlformats.org/officeDocument/2006/relationships/diagramLayout" Target="../diagrams/layout7.xml"/><Relationship Id="rId7" Type="http://schemas.openxmlformats.org/officeDocument/2006/relationships/hyperlink" Target="http://www.youtube.com/watch?v=LU8DPJShJjk" TargetMode="Externa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tube.com/watch?v=YnHMNN2YxWk" TargetMode="External"/><Relationship Id="rId5" Type="http://schemas.openxmlformats.org/officeDocument/2006/relationships/diagramColors" Target="../diagrams/colors7.xml"/><Relationship Id="rId10" Type="http://schemas.openxmlformats.org/officeDocument/2006/relationships/hyperlink" Target="http://www.youtube.com/watch?v=eYBUAS118Zc" TargetMode="External"/><Relationship Id="rId4" Type="http://schemas.openxmlformats.org/officeDocument/2006/relationships/diagramQuickStyle" Target="../diagrams/quickStyle7.xml"/><Relationship Id="rId9" Type="http://schemas.openxmlformats.org/officeDocument/2006/relationships/hyperlink" Target="http://www.youtube.com/watch?v=fOotFpej-WQ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PVr0P_tFsI" TargetMode="External"/><Relationship Id="rId2" Type="http://schemas.openxmlformats.org/officeDocument/2006/relationships/hyperlink" Target="http://www.youtube.com/watch?v=1TxGSaPQuno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929322" y="428604"/>
            <a:ext cx="2829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u="sng" dirty="0" smtClean="0">
                <a:latin typeface="Arial" pitchFamily="34" charset="0"/>
                <a:cs typeface="Arial" pitchFamily="34" charset="0"/>
              </a:rPr>
              <a:t>مفهوم الاتصال </a:t>
            </a:r>
            <a:endParaRPr lang="ar-SA" sz="2800" b="1" u="sng" dirty="0"/>
          </a:p>
        </p:txBody>
      </p:sp>
      <p:sp>
        <p:nvSpPr>
          <p:cNvPr id="3" name="مربع نص 2"/>
          <p:cNvSpPr txBox="1"/>
          <p:nvPr/>
        </p:nvSpPr>
        <p:spPr>
          <a:xfrm>
            <a:off x="6357950" y="2786058"/>
            <a:ext cx="262700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 smtClean="0"/>
              <a:t>Communication </a:t>
            </a:r>
            <a:endParaRPr lang="ar-SA" sz="2800" b="1" dirty="0"/>
          </a:p>
        </p:txBody>
      </p:sp>
      <p:pic>
        <p:nvPicPr>
          <p:cNvPr id="4" name="صورة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2714644" cy="2714644"/>
          </a:xfrm>
          <a:prstGeom prst="rect">
            <a:avLst/>
          </a:prstGeom>
        </p:spPr>
      </p:pic>
      <p:pic>
        <p:nvPicPr>
          <p:cNvPr id="5" name="صورة 4" descr="تنزيل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3500438"/>
            <a:ext cx="3214695" cy="3200407"/>
          </a:xfrm>
          <a:prstGeom prst="rect">
            <a:avLst/>
          </a:prstGeom>
        </p:spPr>
      </p:pic>
      <p:pic>
        <p:nvPicPr>
          <p:cNvPr id="6" name="صورة 5" descr="تنزيل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9131" y="642918"/>
            <a:ext cx="3490257" cy="2714644"/>
          </a:xfrm>
          <a:prstGeom prst="rect">
            <a:avLst/>
          </a:prstGeom>
        </p:spPr>
      </p:pic>
      <p:pic>
        <p:nvPicPr>
          <p:cNvPr id="7" name="صورة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100" y="3643314"/>
            <a:ext cx="3929090" cy="2614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 rtl="1"/>
            <a:r>
              <a:rPr lang="ar-SA" sz="4800" b="1" dirty="0" smtClean="0">
                <a:latin typeface="Arial" pitchFamily="34" charset="0"/>
                <a:cs typeface="Arial" pitchFamily="34" charset="0"/>
              </a:rPr>
              <a:t>أنواع الاتصال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4800" b="1" dirty="0" smtClean="0">
                <a:latin typeface="Arial" pitchFamily="34" charset="0"/>
                <a:cs typeface="Arial" pitchFamily="34" charset="0"/>
              </a:rPr>
              <a:t>على أساس مستوى الاتصال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800" b="1" dirty="0" smtClean="0">
                <a:latin typeface="Arial" pitchFamily="34" charset="0"/>
                <a:cs typeface="Arial" pitchFamily="34" charset="0"/>
              </a:rPr>
            </a:b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4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" y="1219200"/>
            <a:ext cx="9023168" cy="5638800"/>
          </a:xfrm>
        </p:spPr>
        <p:txBody>
          <a:bodyPr>
            <a:normAutofit fontScale="70000" lnSpcReduction="20000"/>
          </a:bodyPr>
          <a:lstStyle/>
          <a:p>
            <a:pPr algn="r" rtl="1">
              <a:lnSpc>
                <a:spcPct val="160000"/>
              </a:lnSpc>
            </a:pP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الاتصال الذاتي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: هو ما يحدث داخل الفرد حين يتحدث مع نفسه .</a:t>
            </a:r>
          </a:p>
          <a:p>
            <a:pPr algn="r" rtl="1">
              <a:lnSpc>
                <a:spcPct val="160000"/>
              </a:lnSpc>
            </a:pP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الاتصال الشخصي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: وهو الاتصال المباشر أو </a:t>
            </a:r>
            <a:r>
              <a:rPr lang="ar-SA" sz="2800" dirty="0" err="1" smtClean="0">
                <a:latin typeface="Arial" pitchFamily="34" charset="0"/>
                <a:cs typeface="Arial" pitchFamily="34" charset="0"/>
              </a:rPr>
              <a:t>المواجهي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 حيث يمكن </a:t>
            </a:r>
            <a:r>
              <a:rPr lang="ar-SA" sz="2800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 نستخدم حواسنا الخمس ويتيح التفاعل بين شخصين أو أكثر في موضوع مشترك , ونتيجته تكون الصداقات </a:t>
            </a:r>
            <a:r>
              <a:rPr lang="ar-SA" sz="2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 العلاقات الحميمة بين الأفراد , كذلك التعرف الفوري على تأثير الرسالة , والفرصة أمام القائم بالاتصال سانحة لتعديل رسالته .  - يتميز – تكلفة منخفضة – استخدام اللغة المناسبة – تقدير حجم تعرض الرسالة – تلقائية الاتصال </a:t>
            </a:r>
          </a:p>
          <a:p>
            <a:pPr algn="r" rtl="1">
              <a:lnSpc>
                <a:spcPct val="160000"/>
              </a:lnSpc>
            </a:pP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الاتصال الجمعي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: يكون بين مجموعة من الأفراد مثل : أفراد الأسرة , زملاء الدراسة أو العمل , جماعات الأصدقاء لقضاء وقت الفراغ أو التحادث أو اتخاذ قرار أو حل مشكلة .</a:t>
            </a:r>
          </a:p>
          <a:p>
            <a:pPr algn="r" rtl="1">
              <a:lnSpc>
                <a:spcPct val="160000"/>
              </a:lnSpc>
            </a:pP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الاتصال العام :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وجود الفرد مع مجموعة كبيرة من الأفراد كما هو الحال في المحاضرات والندوات .   </a:t>
            </a:r>
          </a:p>
          <a:p>
            <a:pPr algn="r" rtl="1">
              <a:lnSpc>
                <a:spcPct val="160000"/>
              </a:lnSpc>
            </a:pP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الاتصال الوسطي: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يسمى بذلك لأنه يحتل مكانا وسطا بين الاتصال </a:t>
            </a:r>
            <a:r>
              <a:rPr lang="ar-SA" sz="2800" dirty="0" err="1" smtClean="0">
                <a:latin typeface="Arial" pitchFamily="34" charset="0"/>
                <a:cs typeface="Arial" pitchFamily="34" charset="0"/>
              </a:rPr>
              <a:t>المواجهي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 والاتصال الجماهيري ويشتمل على الاتصال السلكي مثل الهاتف.</a:t>
            </a:r>
          </a:p>
          <a:p>
            <a:pPr algn="r" rtl="1">
              <a:lnSpc>
                <a:spcPct val="160000"/>
              </a:lnSpc>
            </a:pP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الاتصال الجماهيري: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وهي التي تستخدم وسائل الإعلام الجماهيرية , ويتميز بقدرته على توصيل الرسائل إلى جمهور عريض متباين 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3536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057440" y="571480"/>
            <a:ext cx="448552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العلاقة بين الاتصال </a:t>
            </a:r>
            <a:r>
              <a:rPr lang="ar-SA" sz="24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المواجهي</a:t>
            </a:r>
            <a:r>
              <a:rPr lang="ar-SA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والجماهيري </a:t>
            </a:r>
            <a:endParaRPr lang="ar-SA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0" y="1643050"/>
            <a:ext cx="8757269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شبكة لتدفق المعلومات  ..اهتمام الجمهور بالموضوع </a:t>
            </a:r>
            <a:r>
              <a:rPr lang="ar-SA" sz="2800" dirty="0" smtClean="0">
                <a:latin typeface="Arial" pitchFamily="34" charset="0"/>
                <a:cs typeface="Arial" pitchFamily="34" charset="0"/>
                <a:sym typeface="Wingdings 2"/>
              </a:rPr>
              <a:t>  وسائل الاتصال الجماهيري للتأكد </a:t>
            </a:r>
          </a:p>
          <a:p>
            <a:pPr>
              <a:buFont typeface="Wingdings" pitchFamily="2" charset="2"/>
              <a:buChar char="§"/>
            </a:pPr>
            <a:endParaRPr lang="ar-SA" sz="2800" dirty="0" smtClean="0">
              <a:latin typeface="Arial" pitchFamily="34" charset="0"/>
              <a:cs typeface="Arial" pitchFamily="34" charset="0"/>
              <a:sym typeface="Wingdings 2"/>
            </a:endParaRPr>
          </a:p>
          <a:p>
            <a:pPr>
              <a:buFont typeface="Wingdings" pitchFamily="2" charset="2"/>
              <a:buChar char="§"/>
            </a:pPr>
            <a:r>
              <a:rPr lang="ar-SA" sz="2800" dirty="0" smtClean="0">
                <a:latin typeface="Arial" pitchFamily="34" charset="0"/>
                <a:cs typeface="Arial" pitchFamily="34" charset="0"/>
                <a:sym typeface="Wingdings 2"/>
              </a:rPr>
              <a:t>مستوى التعليم – </a:t>
            </a:r>
            <a:r>
              <a:rPr lang="ar-SA" sz="2800" dirty="0" err="1" smtClean="0">
                <a:latin typeface="Arial" pitchFamily="34" charset="0"/>
                <a:cs typeface="Arial" pitchFamily="34" charset="0"/>
                <a:sym typeface="Wingdings 2"/>
              </a:rPr>
              <a:t>اهمية</a:t>
            </a:r>
            <a:r>
              <a:rPr lang="ar-SA" sz="2800" dirty="0" smtClean="0">
                <a:latin typeface="Arial" pitchFamily="34" charset="0"/>
                <a:cs typeface="Arial" pitchFamily="34" charset="0"/>
                <a:sym typeface="Wingdings 2"/>
              </a:rPr>
              <a:t> الموضوع </a:t>
            </a:r>
          </a:p>
          <a:p>
            <a:endParaRPr lang="ar-SA" sz="2800" dirty="0" smtClean="0">
              <a:latin typeface="Arial" pitchFamily="34" charset="0"/>
              <a:cs typeface="Arial" pitchFamily="34" charset="0"/>
              <a:sym typeface="Wingdings 2"/>
            </a:endParaRPr>
          </a:p>
          <a:p>
            <a:pPr>
              <a:buFont typeface="Wingdings" pitchFamily="2" charset="2"/>
              <a:buChar char="§"/>
            </a:pPr>
            <a:r>
              <a:rPr lang="ar-SA" sz="2800" dirty="0" smtClean="0">
                <a:latin typeface="Arial" pitchFamily="34" charset="0"/>
                <a:cs typeface="Arial" pitchFamily="34" charset="0"/>
                <a:sym typeface="Wingdings 2"/>
              </a:rPr>
              <a:t>توقيت </a:t>
            </a:r>
            <a:r>
              <a:rPr lang="ar-SA" sz="2800" dirty="0" err="1" smtClean="0">
                <a:latin typeface="Arial" pitchFamily="34" charset="0"/>
                <a:cs typeface="Arial" pitchFamily="34" charset="0"/>
                <a:sym typeface="Wingdings 2"/>
              </a:rPr>
              <a:t>و</a:t>
            </a:r>
            <a:r>
              <a:rPr lang="ar-SA" sz="2800" dirty="0" smtClean="0">
                <a:latin typeface="Arial" pitchFamily="34" charset="0"/>
                <a:cs typeface="Arial" pitchFamily="34" charset="0"/>
                <a:sym typeface="Wingdings 2"/>
              </a:rPr>
              <a:t> وقوع الحدث </a:t>
            </a:r>
          </a:p>
          <a:p>
            <a:pPr>
              <a:buFont typeface="Wingdings" pitchFamily="2" charset="2"/>
              <a:buChar char="§"/>
            </a:pPr>
            <a:endParaRPr lang="ar-SA" sz="2800" dirty="0" smtClean="0">
              <a:latin typeface="Arial" pitchFamily="34" charset="0"/>
              <a:cs typeface="Arial" pitchFamily="34" charset="0"/>
              <a:sym typeface="Wingdings 2"/>
            </a:endParaRPr>
          </a:p>
          <a:p>
            <a:pPr>
              <a:buFont typeface="Wingdings" pitchFamily="2" charset="2"/>
              <a:buChar char="§"/>
            </a:pPr>
            <a:r>
              <a:rPr lang="ar-SA" sz="2800" dirty="0" smtClean="0">
                <a:latin typeface="Arial" pitchFamily="34" charset="0"/>
                <a:cs typeface="Arial" pitchFamily="34" charset="0"/>
                <a:sym typeface="Wingdings 2"/>
              </a:rPr>
              <a:t>التفاعل بين الوسائل ( التأثير </a:t>
            </a:r>
            <a:r>
              <a:rPr lang="ar-SA" sz="2800" dirty="0" err="1" smtClean="0">
                <a:latin typeface="Arial" pitchFamily="34" charset="0"/>
                <a:cs typeface="Arial" pitchFamily="34" charset="0"/>
                <a:sym typeface="Wingdings 2"/>
              </a:rPr>
              <a:t>و</a:t>
            </a:r>
            <a:r>
              <a:rPr lang="ar-SA" sz="2800" dirty="0" smtClean="0">
                <a:latin typeface="Arial" pitchFamily="34" charset="0"/>
                <a:cs typeface="Arial" pitchFamily="34" charset="0"/>
                <a:sym typeface="Wingdings 2"/>
              </a:rPr>
              <a:t> التأثر )  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ar-SA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5720" y="357166"/>
            <a:ext cx="8587738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الاتصال التنظيمي : </a:t>
            </a:r>
          </a:p>
          <a:p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dirty="0" smtClean="0">
                <a:latin typeface="Arial" pitchFamily="34" charset="0"/>
                <a:cs typeface="Arial" pitchFamily="34" charset="0"/>
              </a:rPr>
              <a:t>هو نوع من الاتصال يتم داخل المنظمات بهدف ضمان انسياب المعلومات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الافكار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بكفاءة </a:t>
            </a:r>
          </a:p>
          <a:p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dirty="0" smtClean="0">
                <a:latin typeface="Arial" pitchFamily="34" charset="0"/>
                <a:cs typeface="Arial" pitchFamily="34" charset="0"/>
              </a:rPr>
              <a:t>من المستويات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الادارية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المختفة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المرؤسين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وانتقال رجع الصدى من هؤلاء المرؤوسين </a:t>
            </a:r>
          </a:p>
          <a:p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المستويات المختلفة في المنظمة </a:t>
            </a:r>
            <a:endParaRPr lang="ar-SA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رسم تخطيطي 2"/>
          <p:cNvGraphicFramePr/>
          <p:nvPr/>
        </p:nvGraphicFramePr>
        <p:xfrm>
          <a:off x="1785918" y="3714752"/>
          <a:ext cx="6096000" cy="2928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2214546" y="4143380"/>
            <a:ext cx="1625600" cy="1625600"/>
            <a:chOff x="1404924" y="1317613"/>
            <a:chExt cx="1625600" cy="1625600"/>
          </a:xfrm>
        </p:grpSpPr>
        <p:sp>
          <p:nvSpPr>
            <p:cNvPr id="4" name=" 3"/>
            <p:cNvSpPr/>
            <p:nvPr/>
          </p:nvSpPr>
          <p:spPr>
            <a:xfrm>
              <a:off x="1404924" y="1317613"/>
              <a:ext cx="1625600" cy="1625600"/>
            </a:xfrm>
            <a:prstGeom prst="gear6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 4"/>
            <p:cNvSpPr/>
            <p:nvPr/>
          </p:nvSpPr>
          <p:spPr>
            <a:xfrm>
              <a:off x="1814173" y="1729337"/>
              <a:ext cx="807102" cy="8021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700" kern="1200" dirty="0" smtClean="0"/>
                <a:t>شبكة القوة الموجهة</a:t>
              </a:r>
              <a:endParaRPr lang="ar-SA" sz="1700" kern="1200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نماذج الاتصال 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latin typeface="Arial" pitchFamily="34" charset="0"/>
                <a:cs typeface="Arial" pitchFamily="34" charset="0"/>
              </a:rPr>
              <a:t>النموذج عبارة عن محاولة لتقديم العلاقات الكامنة التي يفترض وجودها بين المتغيرات التي تصنع حدثا معينا في شكل رمزي .</a:t>
            </a:r>
          </a:p>
          <a:p>
            <a:pPr algn="r" rtl="1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يمكن تقسيم النماذج إلى نوعين رئيسيين هما :</a:t>
            </a:r>
          </a:p>
          <a:p>
            <a:pPr marL="457200" indent="-457200" algn="r" rtl="1"/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أولا :النماذج الخطية (أحادية الاتجاه)</a:t>
            </a:r>
          </a:p>
          <a:p>
            <a:pPr marL="457200" indent="-457200" algn="r" rtl="1"/>
            <a:r>
              <a:rPr lang="ar-S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ثانيا :النماذج التفاعلية(ثنائية الاتجاه)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15378" y="187626"/>
            <a:ext cx="57070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r" rtl="1"/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ثانيا :النماذج الخطية( أحادية الاتجاه)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1142984"/>
            <a:ext cx="84400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نموذج (أرسطو ):   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يرى أن الاتصال هو البحث عن جميع وسائل الإقناع المتاحة وقد نظم دراسته تحت العناوين :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الخطيب (المرسل)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الخطبة (الرسالة)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المستمع (المتلقي)</a:t>
            </a:r>
          </a:p>
          <a:p>
            <a:pPr marL="342900" indent="-342900" algn="r" rtl="1"/>
            <a:r>
              <a:rPr lang="ar-SA" sz="2400" dirty="0" smtClean="0">
                <a:latin typeface="Arial" pitchFamily="34" charset="0"/>
                <a:cs typeface="Arial" pitchFamily="34" charset="0"/>
              </a:rPr>
              <a:t>الخطابة كانت الوسيلة الأساسية للاتصال السياسي في المدن الإغريقية , فقد كان الإقناع الشفهي هو أقرب الشبه بالاتصال الذي نعرفه الآن 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5005" y="187626"/>
            <a:ext cx="59073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r" rtl="1"/>
            <a:r>
              <a:rPr lang="ar-S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أولا :النماذج التفاعلية ( ثنائية الاتجاه)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465" y="862149"/>
            <a:ext cx="813633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+mj-lt"/>
              <a:buAutoNum type="arabicPeriod"/>
            </a:pPr>
            <a:endParaRPr lang="ar-SA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يتطلب النظر إلى الاتصال </a:t>
            </a:r>
            <a:r>
              <a:rPr lang="ar-SA" sz="2800" dirty="0" err="1" smtClean="0">
                <a:latin typeface="Arial" pitchFamily="34" charset="0"/>
                <a:cs typeface="Arial" pitchFamily="34" charset="0"/>
              </a:rPr>
              <a:t>كـ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 ”عملية ” مراعاة العديد من الاعتبارات مثل : الجماعات , اتجاهات الفرد والظروف الاجتماعية , وليس فقط الرسالة الإعلامية كما كان الوضع وفقا لنماذج الاتصال الخطية التي ترى في الاتصال عملية أحادية الاتجاه وليس عملية تفاعلية ثنائية الاتجاه , ونكتفي بعرض نموذج .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نموذج (روس ):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يعتمد على ستة عناصر أساسية هي :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المرسل .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الرسالة .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الوسيلة .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المتلقي .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رجع الصدى .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السياق .</a:t>
            </a:r>
          </a:p>
          <a:p>
            <a:pPr marL="342900" indent="-342900" algn="r" rtl="1"/>
            <a:endParaRPr lang="ar-SA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r" rtl="1">
              <a:buFont typeface="+mj-lt"/>
              <a:buAutoNum type="arabicPeriod" startAt="2"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sz="6000" dirty="0" smtClean="0">
                <a:latin typeface="Arial" pitchFamily="34" charset="0"/>
                <a:cs typeface="Arial" pitchFamily="34" charset="0"/>
              </a:rPr>
              <a:t>النموذج الشامل للاتصال 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6755" y="1905001"/>
          <a:ext cx="8562702" cy="1778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6"/>
          <p:cNvGrpSpPr/>
          <p:nvPr/>
        </p:nvGrpSpPr>
        <p:grpSpPr>
          <a:xfrm>
            <a:off x="360894" y="5368733"/>
            <a:ext cx="956790" cy="614156"/>
            <a:chOff x="8234" y="582284"/>
            <a:chExt cx="1275720" cy="614156"/>
          </a:xfrm>
        </p:grpSpPr>
        <p:sp>
          <p:nvSpPr>
            <p:cNvPr id="8" name="Rounded Rectangle 7"/>
            <p:cNvSpPr/>
            <p:nvPr/>
          </p:nvSpPr>
          <p:spPr>
            <a:xfrm>
              <a:off x="8234" y="582284"/>
              <a:ext cx="1275720" cy="61415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6222" y="600272"/>
              <a:ext cx="1239744" cy="5781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900" kern="1200" dirty="0" smtClean="0">
                  <a:latin typeface="Arial" pitchFamily="34" charset="0"/>
                  <a:cs typeface="Arial" pitchFamily="34" charset="0"/>
                </a:rPr>
                <a:t>الاستجابة</a:t>
              </a:r>
              <a:endParaRPr lang="en-US" sz="19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7738143" y="5473236"/>
            <a:ext cx="956790" cy="614156"/>
            <a:chOff x="8234" y="582284"/>
            <a:chExt cx="1275720" cy="614156"/>
          </a:xfrm>
        </p:grpSpPr>
        <p:sp>
          <p:nvSpPr>
            <p:cNvPr id="14" name="Rounded Rectangle 13"/>
            <p:cNvSpPr/>
            <p:nvPr/>
          </p:nvSpPr>
          <p:spPr>
            <a:xfrm>
              <a:off x="8234" y="582284"/>
              <a:ext cx="1275720" cy="61415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26222" y="600272"/>
              <a:ext cx="1239744" cy="57818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1900" kern="1200" dirty="0" smtClean="0">
                  <a:latin typeface="Arial" pitchFamily="34" charset="0"/>
                  <a:cs typeface="Arial" pitchFamily="34" charset="0"/>
                </a:rPr>
                <a:t>ردة الفعل</a:t>
              </a:r>
              <a:endParaRPr lang="en-US" sz="19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1498963" y="5773783"/>
            <a:ext cx="6035040" cy="235131"/>
          </a:xfrm>
          <a:prstGeom prst="rightArrow">
            <a:avLst>
              <a:gd name="adj1" fmla="val 50000"/>
              <a:gd name="adj2" fmla="val 361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Quad Arrow Callout 23"/>
          <p:cNvSpPr/>
          <p:nvPr/>
        </p:nvSpPr>
        <p:spPr>
          <a:xfrm>
            <a:off x="3193869" y="3762104"/>
            <a:ext cx="2449286" cy="1698171"/>
          </a:xfrm>
          <a:prstGeom prst="quad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atin typeface="Arial" pitchFamily="34" charset="0"/>
                <a:cs typeface="Arial" pitchFamily="34" charset="0"/>
              </a:rPr>
              <a:t>التشويش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Curved Left Arrow 24"/>
          <p:cNvSpPr/>
          <p:nvPr/>
        </p:nvSpPr>
        <p:spPr>
          <a:xfrm flipV="1">
            <a:off x="8494123" y="3213464"/>
            <a:ext cx="431074" cy="20116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urved Left Arrow 25"/>
          <p:cNvSpPr/>
          <p:nvPr/>
        </p:nvSpPr>
        <p:spPr>
          <a:xfrm rot="10800000" flipV="1">
            <a:off x="182880" y="3261361"/>
            <a:ext cx="431074" cy="20116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5734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679DBB-42D7-455C-8482-E00445F16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0C679DBB-42D7-455C-8482-E00445F16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0C679DBB-42D7-455C-8482-E00445F16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graphicEl>
                                              <a:dgm id="{0C679DBB-42D7-455C-8482-E00445F16F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6BED1E-002C-499D-AAC4-46C643F04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2B6BED1E-002C-499D-AAC4-46C643F04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2B6BED1E-002C-499D-AAC4-46C643F04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graphicEl>
                                              <a:dgm id="{2B6BED1E-002C-499D-AAC4-46C643F042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A37D3D-13AE-48CA-9295-8994BD597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6EA37D3D-13AE-48CA-9295-8994BD597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6EA37D3D-13AE-48CA-9295-8994BD597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6EA37D3D-13AE-48CA-9295-8994BD5970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086652-11FF-4F41-AE20-3E24602AF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69086652-11FF-4F41-AE20-3E24602AF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69086652-11FF-4F41-AE20-3E24602AF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69086652-11FF-4F41-AE20-3E24602AF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49F4DD-5EA5-455F-A44A-BA02DD62F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7D49F4DD-5EA5-455F-A44A-BA02DD62F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7D49F4DD-5EA5-455F-A44A-BA02DD62F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graphicEl>
                                              <a:dgm id="{7D49F4DD-5EA5-455F-A44A-BA02DD62FF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4EA0F5-3D24-4857-8B44-1E2BE8398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E14EA0F5-3D24-4857-8B44-1E2BE8398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E14EA0F5-3D24-4857-8B44-1E2BE8398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graphicEl>
                                              <a:dgm id="{E14EA0F5-3D24-4857-8B44-1E2BE8398B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B57FA1-6FBF-4290-98B5-B8A73974B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13B57FA1-6FBF-4290-98B5-B8A73974B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13B57FA1-6FBF-4290-98B5-B8A73974B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graphicEl>
                                              <a:dgm id="{13B57FA1-6FBF-4290-98B5-B8A73974B9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21648A-1621-46B6-9A0A-51F7D0DC2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ED21648A-1621-46B6-9A0A-51F7D0DC2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ED21648A-1621-46B6-9A0A-51F7D0DC2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ED21648A-1621-46B6-9A0A-51F7D0DC28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FC31E6-D7CC-4276-9703-051BCF626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9BFC31E6-D7CC-4276-9703-051BCF626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9BFC31E6-D7CC-4276-9703-051BCF626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graphicEl>
                                              <a:dgm id="{9BFC31E6-D7CC-4276-9703-051BCF626F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19" grpId="0" animBg="1"/>
      <p:bldP spid="24" grpId="0" animBg="1"/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705591" y="714356"/>
            <a:ext cx="183736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نظريات الاتصال </a:t>
            </a:r>
            <a:endParaRPr lang="ar-SA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60931" y="1714488"/>
            <a:ext cx="8667822" cy="415498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>
                <a:latin typeface="Arial" pitchFamily="34" charset="0"/>
                <a:cs typeface="Arial" pitchFamily="34" charset="0"/>
              </a:rPr>
              <a:t>تعريف نظرية الاتصال : </a:t>
            </a:r>
          </a:p>
          <a:p>
            <a:r>
              <a:rPr lang="ar-SA" sz="2400" dirty="0" smtClean="0">
                <a:latin typeface="Arial" pitchFamily="34" charset="0"/>
                <a:cs typeface="Arial" pitchFamily="34" charset="0"/>
              </a:rPr>
              <a:t>خطة عقلية تم التأكد من صحتها بالملاحظة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التجربة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مجموعة من المبادئ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ااساسية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ل</a:t>
            </a:r>
          </a:p>
          <a:p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dirty="0" smtClean="0">
                <a:latin typeface="Arial" pitchFamily="34" charset="0"/>
                <a:cs typeface="Arial" pitchFamily="34" charset="0"/>
              </a:rPr>
              <a:t>لعلم وتطبيقاته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هي معرفة مركزة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مختصرة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لاي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فن بما يقابل تطبيقه </a:t>
            </a:r>
          </a:p>
          <a:p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dirty="0" smtClean="0">
                <a:latin typeface="Arial" pitchFamily="34" charset="0"/>
                <a:cs typeface="Arial" pitchFamily="34" charset="0"/>
              </a:rPr>
              <a:t>شرح مقترح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فرووض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صممت لتفسير الظاهرة </a:t>
            </a:r>
          </a:p>
          <a:p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dirty="0" smtClean="0">
                <a:latin typeface="Arial" pitchFamily="34" charset="0"/>
                <a:cs typeface="Arial" pitchFamily="34" charset="0"/>
              </a:rPr>
              <a:t>تأمل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افتراض قبلي غير مكتمل لفكرة معينة </a:t>
            </a:r>
          </a:p>
          <a:p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dirty="0" smtClean="0">
                <a:latin typeface="Arial" pitchFamily="34" charset="0"/>
                <a:cs typeface="Arial" pitchFamily="34" charset="0"/>
              </a:rPr>
              <a:t>ترتيب النتائج في شكل نظام معين يتضمن رؤية لموضوع محدد</a:t>
            </a:r>
            <a:endParaRPr lang="ar-S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596" y="642918"/>
            <a:ext cx="85011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النظريات الخاصة بوسائل الاتصال: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تأتي قوة وسائل الاتصال من جانبين أساسيين: الأول: قدرة هذه الوسائل على التأثير في الجمهور, والثاني هو قدرتها على تحديد </a:t>
            </a:r>
            <a:r>
              <a:rPr kumimoji="0" lang="ar-A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وتأطير</a:t>
            </a:r>
            <a:r>
              <a:rPr kumimoji="0" lang="ar-A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الرسائل المقدمة.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ar-SA" sz="24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نظرية الرصاصة </a:t>
            </a:r>
            <a:r>
              <a:rPr kumimoji="0" lang="ar-SA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الاعلامية</a:t>
            </a:r>
            <a:r>
              <a:rPr kumimoji="0" lang="ar-SA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 ( الحقنة تحت الجلد ) .</a:t>
            </a:r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المعلومات تسري من وسائل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الاعام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مباشرة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الجمهور المتلقي بما يشبه مفعول الرصاصة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الحقنة تحت الجلد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( قوة سحرية قادرة على نقل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الافكار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و المشاعر بصورة مؤثرة ) الدعايات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تعتمد النظرية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اساسا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على قوة وفاعلية </a:t>
            </a:r>
            <a:r>
              <a:rPr lang="ar-SA" sz="2400" dirty="0" err="1" smtClean="0">
                <a:latin typeface="Arial" pitchFamily="34" charset="0"/>
                <a:cs typeface="Arial" pitchFamily="34" charset="0"/>
              </a:rPr>
              <a:t>امرسل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 و سلبية الجمهور المتلقي .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hlinkClick r:id="rId2"/>
              </a:rPr>
              <a:t>http://www.youtube.com/watch?v=pXy3moGTozY</a:t>
            </a:r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ar-SA" sz="2400" dirty="0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000" dirty="0" smtClean="0">
                <a:latin typeface="Arial" pitchFamily="34" charset="0"/>
                <a:cs typeface="Arial" pitchFamily="34" charset="0"/>
              </a:rPr>
              <a:t>مفهوم الاتصال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latin typeface="Arial" pitchFamily="34" charset="0"/>
                <a:cs typeface="Arial" pitchFamily="34" charset="0"/>
              </a:rPr>
              <a:t>يرجع أصل كلمة اتصال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communication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 إلى الكلمة اللاتينية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communis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ومعناها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common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 أي مشترك أو عام .</a:t>
            </a:r>
          </a:p>
          <a:p>
            <a:pPr algn="r" rtl="1"/>
            <a:r>
              <a:rPr lang="ar-SA" sz="2800" dirty="0" smtClean="0">
                <a:latin typeface="Arial" pitchFamily="34" charset="0"/>
                <a:cs typeface="Arial" pitchFamily="34" charset="0"/>
              </a:rPr>
              <a:t>وبالتالي إن الاتصال كعملية يتضمن المشاركة أو التفاهم حول شيء أو فكرة أو إحساس أو اتجاه أو سلوك أو فعل ما .</a:t>
            </a:r>
          </a:p>
          <a:p>
            <a:pPr algn="r" rtl="1"/>
            <a:r>
              <a:rPr lang="ar-SA" sz="2800" dirty="0" smtClean="0">
                <a:latin typeface="Arial" pitchFamily="34" charset="0"/>
                <a:cs typeface="Arial" pitchFamily="34" charset="0"/>
              </a:rPr>
              <a:t>فالاتصال هو القناة التي تربطنا بالإنسانية .</a:t>
            </a:r>
          </a:p>
          <a:p>
            <a:pPr algn="r" rtl="1"/>
            <a:r>
              <a:rPr lang="ar-SA" sz="2800" dirty="0" smtClean="0">
                <a:latin typeface="Arial" pitchFamily="34" charset="0"/>
                <a:cs typeface="Arial" pitchFamily="34" charset="0"/>
              </a:rPr>
              <a:t>تعدد الباحثين في تعريف مفهوم الاتصال منها تعريف ” كارل </a:t>
            </a:r>
            <a:r>
              <a:rPr lang="ar-SA" sz="2800" dirty="0" err="1" smtClean="0">
                <a:latin typeface="Arial" pitchFamily="34" charset="0"/>
                <a:cs typeface="Arial" pitchFamily="34" charset="0"/>
              </a:rPr>
              <a:t>هوفلاند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“ :</a:t>
            </a:r>
          </a:p>
          <a:p>
            <a:pPr algn="r" rtl="1"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”هو العملية التي يقدم خلالها القائم بالاتصال منبهات (عادة رموز لغوية) لكي يعدل سلوك الأفراد الآخرين (مستقبلي الرسالة)“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498155" y="357166"/>
            <a:ext cx="7369390" cy="19389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2- الاتصال على مرحلتين : </a:t>
            </a:r>
          </a:p>
          <a:p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تقوم على أساس </a:t>
            </a:r>
            <a:r>
              <a:rPr lang="ar-SA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 المعلومات تسري من وسائل الاتصال </a:t>
            </a:r>
            <a:r>
              <a:rPr lang="ar-SA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 قادة </a:t>
            </a:r>
            <a:r>
              <a:rPr lang="ar-SA" sz="2400" b="1" dirty="0" err="1" smtClean="0">
                <a:latin typeface="Arial" pitchFamily="34" charset="0"/>
                <a:cs typeface="Arial" pitchFamily="34" charset="0"/>
              </a:rPr>
              <a:t>الراي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ar-SA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ومن قادة الرأي </a:t>
            </a:r>
            <a:r>
              <a:rPr lang="ar-SA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 الأفراد </a:t>
            </a:r>
            <a:r>
              <a:rPr lang="ar-SA" sz="2400" b="1" dirty="0" err="1" smtClean="0">
                <a:latin typeface="Arial" pitchFamily="34" charset="0"/>
                <a:cs typeface="Arial" pitchFamily="34" charset="0"/>
              </a:rPr>
              <a:t>الاقل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 نشاطا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رسم تخطيطي 2"/>
          <p:cNvGraphicFramePr/>
          <p:nvPr/>
        </p:nvGraphicFramePr>
        <p:xfrm>
          <a:off x="1643042" y="16430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ستطيل 3"/>
          <p:cNvSpPr/>
          <p:nvPr/>
        </p:nvSpPr>
        <p:spPr>
          <a:xfrm>
            <a:off x="2214546" y="5357826"/>
            <a:ext cx="6357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http://www.youtube.com/watch?v=YnHMNN2YxWk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357554" y="5072074"/>
            <a:ext cx="534793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hlinkClick r:id="rId7"/>
              </a:rPr>
              <a:t>http://www.youtube.com/watch?v=LU8DPJShJjk</a:t>
            </a:r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1142976" y="6000768"/>
            <a:ext cx="7143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http://www.youtube.com/watch?v=G3xP4W6hnMs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2571736" y="5715016"/>
            <a:ext cx="5929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9"/>
              </a:rPr>
              <a:t>http://www.youtube.com/watch?v=fOotFpej-WQ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0" y="5143512"/>
            <a:ext cx="32861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0"/>
              </a:rPr>
              <a:t>http://www.youtube.com/watch?v=eYBUAS118Zc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643042" y="500042"/>
            <a:ext cx="6899920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3- نظرية الاستخدامات </a:t>
            </a:r>
            <a:r>
              <a:rPr lang="ar-SA" sz="24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والاشباعات</a:t>
            </a:r>
            <a:r>
              <a:rPr lang="ar-SA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</a:p>
          <a:p>
            <a:endParaRPr lang="ar-SA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أن الجمهور هو من يقرر ويحدد وسائل الإعلام التي تشبع حاجاته : </a:t>
            </a:r>
          </a:p>
          <a:p>
            <a:endParaRPr lang="ar-SA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1- حاجات معرفية </a:t>
            </a:r>
          </a:p>
          <a:p>
            <a:endParaRPr lang="ar-SA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2- حاجات شخصية </a:t>
            </a:r>
          </a:p>
          <a:p>
            <a:endParaRPr lang="ar-SA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3- حاجات وجدانية </a:t>
            </a:r>
          </a:p>
          <a:p>
            <a:endParaRPr lang="ar-SA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4- اجتماعية </a:t>
            </a:r>
          </a:p>
          <a:p>
            <a:endParaRPr lang="ar-SA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5- الهروب من الواقع </a:t>
            </a:r>
          </a:p>
          <a:p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endParaRPr lang="ar-S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142976" y="5357826"/>
            <a:ext cx="64293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http://www.youtube.com/watch?v=1TxGSaPQuno</a:t>
            </a:r>
            <a:endParaRPr lang="ar-SA" dirty="0" smtClean="0"/>
          </a:p>
          <a:p>
            <a:endParaRPr lang="ar-SA" dirty="0" smtClean="0"/>
          </a:p>
          <a:p>
            <a:r>
              <a:rPr lang="en-US" dirty="0" smtClean="0">
                <a:hlinkClick r:id="rId3"/>
              </a:rPr>
              <a:t>http://www.youtube.com/watch?v=FPVr0P_tFsI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428596" y="357166"/>
            <a:ext cx="8252778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نظرية الاتساق : </a:t>
            </a:r>
          </a:p>
          <a:p>
            <a:endParaRPr lang="ar-SA" sz="2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يختار الناس المعلومات التي تتوافق مع </a:t>
            </a:r>
            <a:r>
              <a:rPr lang="ar-SA" sz="2400" b="1" dirty="0" err="1" smtClean="0">
                <a:latin typeface="Arial" pitchFamily="34" charset="0"/>
                <a:cs typeface="Arial" pitchFamily="34" charset="0"/>
              </a:rPr>
              <a:t>افكارهم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 ومعتقداتهم .</a:t>
            </a:r>
          </a:p>
          <a:p>
            <a:endParaRPr lang="ar-SA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نظرية حارس البوابة :  حذف </a:t>
            </a:r>
            <a:r>
              <a:rPr lang="ar-SA" sz="24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SA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تعديل الرسالة.  </a:t>
            </a:r>
          </a:p>
          <a:p>
            <a:endParaRPr lang="ar-SA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نظرية الأجندة : </a:t>
            </a:r>
          </a:p>
          <a:p>
            <a:endParaRPr lang="ar-SA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وسائل </a:t>
            </a:r>
            <a:r>
              <a:rPr lang="ar-SA" sz="2400" b="1" dirty="0" err="1" smtClean="0">
                <a:latin typeface="Arial" pitchFamily="34" charset="0"/>
                <a:cs typeface="Arial" pitchFamily="34" charset="0"/>
              </a:rPr>
              <a:t>الاعلام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 تسهم في ترتيب </a:t>
            </a:r>
            <a:r>
              <a:rPr lang="ar-SA" sz="2400" b="1" dirty="0" err="1" smtClean="0">
                <a:latin typeface="Arial" pitchFamily="34" charset="0"/>
                <a:cs typeface="Arial" pitchFamily="34" charset="0"/>
              </a:rPr>
              <a:t>الاولويات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 عند الجمهور .</a:t>
            </a:r>
          </a:p>
          <a:p>
            <a:endParaRPr lang="ar-SA" sz="2400" b="1" dirty="0" smtClean="0">
              <a:latin typeface="Arial" pitchFamily="34" charset="0"/>
              <a:cs typeface="Arial" pitchFamily="34" charset="0"/>
            </a:endParaRPr>
          </a:p>
          <a:p>
            <a:endParaRPr lang="ar-SA" sz="2400" b="1" dirty="0" smtClean="0">
              <a:latin typeface="Arial" pitchFamily="34" charset="0"/>
              <a:cs typeface="Arial" pitchFamily="34" charset="0"/>
            </a:endParaRPr>
          </a:p>
          <a:p>
            <a:endParaRPr lang="ar-SA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نظرية فجوة المعرفة : </a:t>
            </a:r>
          </a:p>
          <a:p>
            <a:endParaRPr lang="ar-SA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400" b="1" smtClean="0">
                <a:latin typeface="Arial" pitchFamily="34" charset="0"/>
                <a:cs typeface="Arial" pitchFamily="34" charset="0"/>
              </a:rPr>
              <a:t>لابد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من </a:t>
            </a:r>
            <a:r>
              <a:rPr lang="ar-SA" sz="2400" b="1" dirty="0" err="1" smtClean="0">
                <a:latin typeface="Arial" pitchFamily="34" charset="0"/>
                <a:cs typeface="Arial" pitchFamily="34" charset="0"/>
              </a:rPr>
              <a:t>مراعات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 الفروق الفردية حتى تنجح المنظمة في </a:t>
            </a:r>
            <a:r>
              <a:rPr lang="ar-SA" sz="2400" b="1" dirty="0" err="1" smtClean="0">
                <a:latin typeface="Arial" pitchFamily="34" charset="0"/>
                <a:cs typeface="Arial" pitchFamily="34" charset="0"/>
              </a:rPr>
              <a:t>ايصال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 رسالتها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28596" y="357166"/>
            <a:ext cx="8539382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latin typeface="Arial" pitchFamily="34" charset="0"/>
                <a:cs typeface="Arial" pitchFamily="34" charset="0"/>
              </a:rPr>
              <a:t>انتقال المعلومات أو الأفكار أو الاتجاهات من شخص أو جماعة </a:t>
            </a:r>
          </a:p>
          <a:p>
            <a:endParaRPr lang="ar-SA" sz="2800" dirty="0">
              <a:latin typeface="Arial" pitchFamily="34" charset="0"/>
              <a:cs typeface="Arial" pitchFamily="34" charset="0"/>
            </a:endParaRPr>
          </a:p>
          <a:p>
            <a:r>
              <a:rPr lang="ar-SA" sz="2800" dirty="0" smtClean="0">
                <a:latin typeface="Arial" pitchFamily="34" charset="0"/>
                <a:cs typeface="Arial" pitchFamily="34" charset="0"/>
              </a:rPr>
              <a:t>إلى شخص أو جماعة أخرى من خلال الرموز ويوصف الاتصال </a:t>
            </a:r>
            <a:r>
              <a:rPr lang="ar-SA" sz="2800" dirty="0" err="1" smtClean="0">
                <a:latin typeface="Arial" pitchFamily="34" charset="0"/>
                <a:cs typeface="Arial" pitchFamily="34" charset="0"/>
              </a:rPr>
              <a:t>بانه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 فعال   </a:t>
            </a:r>
          </a:p>
          <a:p>
            <a:endParaRPr lang="ar-SA" sz="2800" dirty="0">
              <a:latin typeface="Arial" pitchFamily="34" charset="0"/>
              <a:cs typeface="Arial" pitchFamily="34" charset="0"/>
            </a:endParaRPr>
          </a:p>
          <a:p>
            <a:r>
              <a:rPr lang="ar-SA" sz="2800" dirty="0" smtClean="0">
                <a:latin typeface="Arial" pitchFamily="34" charset="0"/>
                <a:cs typeface="Arial" pitchFamily="34" charset="0"/>
              </a:rPr>
              <a:t>حينما يكون المعنى الذي يقصده المرسل هو الذي يصل بالفعل إلى المستقبل </a:t>
            </a:r>
          </a:p>
          <a:p>
            <a:endParaRPr lang="ar-SA" sz="2800" dirty="0" smtClean="0">
              <a:latin typeface="Arial" pitchFamily="34" charset="0"/>
              <a:cs typeface="Arial" pitchFamily="34" charset="0"/>
            </a:endParaRPr>
          </a:p>
          <a:p>
            <a:endParaRPr lang="ar-SA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كل نشاط يشترك فيه طرفيين </a:t>
            </a:r>
            <a:r>
              <a:rPr lang="ar-SA" sz="2800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800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 كقوى فاعلة في هذا النشاط من حيث </a:t>
            </a:r>
          </a:p>
          <a:p>
            <a:endParaRPr lang="ar-SA" sz="2800" dirty="0">
              <a:latin typeface="Arial" pitchFamily="34" charset="0"/>
              <a:cs typeface="Arial" pitchFamily="34" charset="0"/>
            </a:endParaRPr>
          </a:p>
          <a:p>
            <a:r>
              <a:rPr lang="ar-SA" sz="2800" dirty="0" smtClean="0">
                <a:latin typeface="Arial" pitchFamily="34" charset="0"/>
                <a:cs typeface="Arial" pitchFamily="34" charset="0"/>
              </a:rPr>
              <a:t>التبادل في الإرسال و التلقي </a:t>
            </a:r>
            <a:r>
              <a:rPr lang="ar-SA" sz="28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 ذلك بدرجات متفاوتة من الفاعلية سواء في </a:t>
            </a:r>
          </a:p>
          <a:p>
            <a:endParaRPr lang="ar-SA" sz="2800" dirty="0">
              <a:latin typeface="Arial" pitchFamily="34" charset="0"/>
              <a:cs typeface="Arial" pitchFamily="34" charset="0"/>
            </a:endParaRPr>
          </a:p>
          <a:p>
            <a:r>
              <a:rPr lang="ar-SA" sz="2800" dirty="0" smtClean="0">
                <a:latin typeface="Arial" pitchFamily="34" charset="0"/>
                <a:cs typeface="Arial" pitchFamily="34" charset="0"/>
              </a:rPr>
              <a:t>وجهة النشاط ككل </a:t>
            </a:r>
            <a:r>
              <a:rPr lang="ar-SA" sz="2800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 فيما قد ينتج عنه من تأثير </a:t>
            </a:r>
            <a:endParaRPr lang="ar-S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 rtl="1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أنواع الاتصال على أساس اللغة المستخدمة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2698" y="1905001"/>
            <a:ext cx="8366759" cy="4267200"/>
          </a:xfrm>
        </p:spPr>
        <p:txBody>
          <a:bodyPr>
            <a:no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لفظي</a:t>
            </a:r>
            <a:r>
              <a:rPr lang="ar-SA" sz="32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algn="r" rtl="1">
              <a:buNone/>
            </a:pPr>
            <a:r>
              <a:rPr lang="ar-SA" sz="3200" dirty="0" smtClean="0">
                <a:latin typeface="Arial" pitchFamily="34" charset="0"/>
                <a:cs typeface="Arial" pitchFamily="34" charset="0"/>
              </a:rPr>
              <a:t>وهو كل أنواع الاتصال التي يستخدم فيها ”اللفظ“ كوسيلة لنقل رسالة من المصدر إلى المتلقي , ويكون هذا اللفظ منطوقا فيدركه المستقبل بحاسة السمع .</a:t>
            </a:r>
          </a:p>
          <a:p>
            <a:pPr algn="r" rtl="1">
              <a:buNone/>
            </a:pPr>
            <a:endParaRPr lang="ar-SA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r" rtl="1">
              <a:buFont typeface="+mj-lt"/>
              <a:buAutoNum type="arabicPeriod" startAt="2"/>
            </a:pP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غير لفظي :</a:t>
            </a:r>
          </a:p>
          <a:p>
            <a:pPr marL="457200" indent="-457200" algn="r" rtl="1">
              <a:buNone/>
            </a:pPr>
            <a:r>
              <a:rPr lang="ar-SA" sz="3200" dirty="0" smtClean="0">
                <a:latin typeface="Arial" pitchFamily="34" charset="0"/>
                <a:cs typeface="Arial" pitchFamily="34" charset="0"/>
              </a:rPr>
              <a:t>يقسمه العلماء إلى 3 لغات هي ..(لغة الإشارة – لغة الحركة أو الأفعال – لغة الأشياء) نبرة الصوت </a:t>
            </a:r>
          </a:p>
          <a:p>
            <a:pPr algn="r" rtl="1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428860" y="214290"/>
            <a:ext cx="4455067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smtClean="0">
                <a:latin typeface="Arial" pitchFamily="34" charset="0"/>
                <a:cs typeface="Arial" pitchFamily="34" charset="0"/>
              </a:rPr>
              <a:t>مكونات عملية الاتصال </a:t>
            </a:r>
            <a:endParaRPr lang="ar-SA" sz="4400" dirty="0"/>
          </a:p>
        </p:txBody>
      </p:sp>
      <p:graphicFrame>
        <p:nvGraphicFramePr>
          <p:cNvPr id="3" name="Diagram 7"/>
          <p:cNvGraphicFramePr/>
          <p:nvPr/>
        </p:nvGraphicFramePr>
        <p:xfrm>
          <a:off x="4000496" y="1428736"/>
          <a:ext cx="4844049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مجموعة 3"/>
          <p:cNvGrpSpPr/>
          <p:nvPr/>
        </p:nvGrpSpPr>
        <p:grpSpPr>
          <a:xfrm>
            <a:off x="357158" y="2928934"/>
            <a:ext cx="3143240" cy="1009500"/>
            <a:chOff x="0" y="1110450"/>
            <a:chExt cx="4760259" cy="1009500"/>
          </a:xfrm>
        </p:grpSpPr>
        <p:sp>
          <p:nvSpPr>
            <p:cNvPr id="5" name="مستطيل مستدير الزوايا 4"/>
            <p:cNvSpPr/>
            <p:nvPr/>
          </p:nvSpPr>
          <p:spPr>
            <a:xfrm>
              <a:off x="0" y="1110450"/>
              <a:ext cx="4760259" cy="10095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مستطيل 5"/>
            <p:cNvSpPr/>
            <p:nvPr/>
          </p:nvSpPr>
          <p:spPr>
            <a:xfrm>
              <a:off x="2271965" y="1110450"/>
              <a:ext cx="2304553" cy="10095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lvl="0" algn="l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4800" kern="1200" dirty="0" smtClean="0">
                  <a:latin typeface="Arial" pitchFamily="34" charset="0"/>
                  <a:cs typeface="Arial" pitchFamily="34" charset="0"/>
                </a:rPr>
                <a:t>التأثير    </a:t>
              </a:r>
              <a:endParaRPr lang="en-US" sz="48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مستطيل مستدير الزوايا 6"/>
          <p:cNvSpPr/>
          <p:nvPr/>
        </p:nvSpPr>
        <p:spPr>
          <a:xfrm>
            <a:off x="571472" y="3000372"/>
            <a:ext cx="952051" cy="807600"/>
          </a:xfrm>
          <a:prstGeom prst="roundRect">
            <a:avLst>
              <a:gd name="adj" fmla="val 10000"/>
            </a:avLst>
          </a:prstGeom>
          <a:blipFill rotWithShape="0">
            <a:blip r:embed="rId6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مجموعة 7"/>
          <p:cNvGrpSpPr/>
          <p:nvPr/>
        </p:nvGrpSpPr>
        <p:grpSpPr>
          <a:xfrm>
            <a:off x="4000496" y="4000504"/>
            <a:ext cx="4786346" cy="999565"/>
            <a:chOff x="0" y="0"/>
            <a:chExt cx="4760259" cy="999565"/>
          </a:xfrm>
        </p:grpSpPr>
        <p:sp>
          <p:nvSpPr>
            <p:cNvPr id="9" name="مستطيل مستدير الزوايا 8"/>
            <p:cNvSpPr/>
            <p:nvPr/>
          </p:nvSpPr>
          <p:spPr>
            <a:xfrm>
              <a:off x="0" y="0"/>
              <a:ext cx="4760259" cy="9995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مستطيل 9"/>
            <p:cNvSpPr/>
            <p:nvPr/>
          </p:nvSpPr>
          <p:spPr>
            <a:xfrm>
              <a:off x="1052008" y="0"/>
              <a:ext cx="3708250" cy="9995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lvl="0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4800" kern="1200" dirty="0" smtClean="0">
                  <a:latin typeface="Arial" pitchFamily="34" charset="0"/>
                  <a:cs typeface="Arial" pitchFamily="34" charset="0"/>
                </a:rPr>
                <a:t>الوسيلة</a:t>
              </a:r>
              <a:endParaRPr lang="en-US" sz="48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مستطيل مستدير الزوايا 10"/>
          <p:cNvSpPr/>
          <p:nvPr/>
        </p:nvSpPr>
        <p:spPr>
          <a:xfrm>
            <a:off x="4143372" y="4143380"/>
            <a:ext cx="952051" cy="571504"/>
          </a:xfrm>
          <a:prstGeom prst="roundRect">
            <a:avLst>
              <a:gd name="adj" fmla="val 10000"/>
            </a:avLst>
          </a:prstGeom>
          <a:blipFill rotWithShape="0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مجموعة 11"/>
          <p:cNvGrpSpPr/>
          <p:nvPr/>
        </p:nvGrpSpPr>
        <p:grpSpPr>
          <a:xfrm>
            <a:off x="0" y="1357298"/>
            <a:ext cx="3786183" cy="1009500"/>
            <a:chOff x="0" y="0"/>
            <a:chExt cx="4760259" cy="1009500"/>
          </a:xfrm>
        </p:grpSpPr>
        <p:sp>
          <p:nvSpPr>
            <p:cNvPr id="13" name="مستطيل مستدير الزوايا 12"/>
            <p:cNvSpPr/>
            <p:nvPr/>
          </p:nvSpPr>
          <p:spPr>
            <a:xfrm>
              <a:off x="0" y="0"/>
              <a:ext cx="4760259" cy="10095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مستطيل 13"/>
            <p:cNvSpPr/>
            <p:nvPr/>
          </p:nvSpPr>
          <p:spPr>
            <a:xfrm>
              <a:off x="1053001" y="0"/>
              <a:ext cx="3707257" cy="10095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lvl="0" algn="l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4800" kern="1200" dirty="0" smtClean="0">
                  <a:latin typeface="Arial" pitchFamily="34" charset="0"/>
                  <a:cs typeface="Arial" pitchFamily="34" charset="0"/>
                </a:rPr>
                <a:t>رجع الصدى</a:t>
              </a:r>
              <a:endParaRPr lang="en-US" sz="48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مستطيل مستدير الزوايا 14"/>
          <p:cNvSpPr/>
          <p:nvPr/>
        </p:nvSpPr>
        <p:spPr>
          <a:xfrm>
            <a:off x="0" y="1428736"/>
            <a:ext cx="952051" cy="807600"/>
          </a:xfrm>
          <a:prstGeom prst="roundRect">
            <a:avLst>
              <a:gd name="adj" fmla="val 10000"/>
            </a:avLst>
          </a:prstGeom>
          <a:blipFill rotWithShape="0">
            <a:blip r:embed="rId8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C13742-1626-4F43-9F79-617B530CC3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7B89E3-CBB0-4637-9712-17E1B2DD3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A0E3CC-60E8-42EC-A6D5-0EEEEDC1C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BA0AC-75BA-4169-991D-928E4AD35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476738-8007-4071-85EC-B505DF2FE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ADFB8C-3062-403E-A9AF-FC30DAAD6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D6AF8F-2D2F-492E-9FAC-41A5C9512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12DCCF-00CE-4D98-AA67-DBF275E5F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500042"/>
            <a:ext cx="9084602" cy="270843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وظائف الاتصال في النظام الاجتماعي </a:t>
            </a:r>
          </a:p>
          <a:p>
            <a:endParaRPr lang="ar-SA" dirty="0" smtClean="0"/>
          </a:p>
          <a:p>
            <a:r>
              <a:rPr lang="ar-SA" dirty="0" smtClean="0"/>
              <a:t>جدول رقم  ( 1) 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sz="2000" b="1" u="sng" dirty="0" smtClean="0">
                <a:solidFill>
                  <a:srgbClr val="FF0000"/>
                </a:solidFill>
              </a:rPr>
              <a:t>الاتصال عملية اجتماعية أساسية </a:t>
            </a:r>
            <a:r>
              <a:rPr lang="ar-SA" sz="2000" b="1" u="sng" dirty="0" err="1" smtClean="0">
                <a:solidFill>
                  <a:srgbClr val="FF0000"/>
                </a:solidFill>
              </a:rPr>
              <a:t>لانسان</a:t>
            </a:r>
            <a:r>
              <a:rPr lang="ar-SA" sz="2000" b="1" u="sng" dirty="0" smtClean="0">
                <a:solidFill>
                  <a:srgbClr val="FF0000"/>
                </a:solidFill>
              </a:rPr>
              <a:t> ولا غنى عنه </a:t>
            </a:r>
            <a:r>
              <a:rPr lang="ar-SA" sz="2000" b="1" u="sng" dirty="0" err="1" smtClean="0">
                <a:solidFill>
                  <a:srgbClr val="FF0000"/>
                </a:solidFill>
              </a:rPr>
              <a:t>لاي</a:t>
            </a:r>
            <a:r>
              <a:rPr lang="ar-SA" sz="2000" b="1" u="sng" dirty="0" smtClean="0">
                <a:solidFill>
                  <a:srgbClr val="FF0000"/>
                </a:solidFill>
              </a:rPr>
              <a:t> شكل اجتماعي </a:t>
            </a:r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285720" y="3857628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ar-SA" altLang="ja-JP" sz="2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1- </a:t>
            </a:r>
            <a:r>
              <a:rPr lang="ar-AE" altLang="ja-JP" sz="2400" dirty="0" smtClean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مراقبة البيئة: </a:t>
            </a:r>
            <a:r>
              <a:rPr lang="en-US" altLang="ja-JP" sz="2400" dirty="0" smtClean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Surveillance</a:t>
            </a:r>
            <a:endParaRPr lang="en-US" altLang="ja-JP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ja-JP" sz="2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يقصد </a:t>
            </a:r>
            <a:r>
              <a:rPr lang="ar-SA" altLang="ja-JP" sz="2400" dirty="0" err="1" smtClean="0">
                <a:latin typeface="Arial" pitchFamily="34" charset="0"/>
                <a:ea typeface="MS Mincho" pitchFamily="49" charset="-128"/>
                <a:cs typeface="Arial" pitchFamily="34" charset="0"/>
              </a:rPr>
              <a:t>بها</a:t>
            </a:r>
            <a:r>
              <a:rPr lang="ar-SA" altLang="ja-JP" sz="2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 </a:t>
            </a:r>
            <a:r>
              <a:rPr lang="ar-AE" altLang="ja-JP" sz="2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مراقبة البيئة وما يجري فيها وخارجها والمراقبة ليست غاية في حد ذاتها، وإنما هي وسيلة لتوفير المعلومات والبيانات اللازمة التي تساعد المجتمع على اتخاذ القرارات المناسبة.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AE" altLang="ja-JP" sz="2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وتعتبر مراقبة البيئة من أقدم </a:t>
            </a:r>
            <a:r>
              <a:rPr lang="ar-SA" altLang="ja-JP" sz="2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وظائف </a:t>
            </a:r>
            <a:r>
              <a:rPr lang="ar-AE" altLang="ja-JP" sz="2400" dirty="0" smtClean="0">
                <a:latin typeface="Arial" pitchFamily="34" charset="0"/>
                <a:ea typeface="MS Mincho" pitchFamily="49" charset="-128"/>
                <a:cs typeface="Arial" pitchFamily="34" charset="0"/>
              </a:rPr>
              <a:t> العملية الاتصالية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428736"/>
            <a:ext cx="850112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- 2- الترابط: 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Correlation</a:t>
            </a:r>
            <a:r>
              <a:rPr kumimoji="0" lang="ar-AE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إحداث الترابط بين أعضاء المجتمع </a:t>
            </a:r>
            <a:r>
              <a:rPr kumimoji="0" lang="ar-SA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هي الوظيفة </a:t>
            </a:r>
            <a:r>
              <a:rPr kumimoji="0" lang="ar-SA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التثانية</a:t>
            </a:r>
            <a:r>
              <a:rPr kumimoji="0" lang="ar-SA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</a:t>
            </a:r>
            <a:r>
              <a:rPr kumimoji="0" lang="ar-AE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للعملية الاتصالية عند </a:t>
            </a:r>
            <a:r>
              <a:rPr kumimoji="0" lang="ar-A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لازويل</a:t>
            </a:r>
            <a:r>
              <a:rPr kumimoji="0" lang="ar-AE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، وهذا الترابط يؤدي إلى تحقيق هدف أكبر وهو إيجاد الرأي العام، فبدون الترابط لا يتكون الرأي العام خاصة تجاه القضايا المجتمعية الكبرى.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ويدخل في إطار هذا الهدف، ما أسمته" جيهان </a:t>
            </a:r>
            <a:r>
              <a:rPr kumimoji="0" lang="ar-AE" altLang="ja-JP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رشتى</a:t>
            </a:r>
            <a:r>
              <a:rPr kumimoji="0" lang="ar-AE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" مساعدة النظام الاجتماعي، وذلك بتحقيق الإجماع أو الاتفاق بين أفراد الشعب الواحد، عن طريق الإقناع وليس العنف، بمعنى الاعتماد أساساً على الإقناع في السيطرة على الجماهير وضمان قيامهم بالأدوار المطلوبة.</a:t>
            </a:r>
            <a:endParaRPr kumimoji="0" lang="ar-SA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3- نقل التراث الاجتماعي من جيل لآخر: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وهو من أهم أهداف العلمية الاتصالية، وهو أساس استمرار وتطور المجتمع، ونقل التراث إلى الأجيال الجديدة يدعم ثقافة المجتمع ويحفظها أمام تيارات الثقافات الأخرى.</a:t>
            </a:r>
            <a:endParaRPr kumimoji="0" lang="ar-SA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ja-JP" sz="2000" dirty="0" smtClean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4- الترفية : </a:t>
            </a:r>
            <a:endParaRPr kumimoji="0" lang="ar-AE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471637" y="285728"/>
            <a:ext cx="4224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u="sng" dirty="0" smtClean="0">
                <a:solidFill>
                  <a:srgbClr val="FF0000"/>
                </a:solidFill>
              </a:rPr>
              <a:t>وظائف الاتصال في النظام الاجتماعي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1214422"/>
            <a:ext cx="87154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وهي ما يتحقق للفرد من </a:t>
            </a:r>
            <a:r>
              <a:rPr kumimoji="0" lang="ar-AE" altLang="ja-JP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إشباعات</a:t>
            </a:r>
            <a:r>
              <a:rPr kumimoji="0" lang="ar-AE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وحاجات مختلفة نتيجة اشتراكه في العملية الاتصالية.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AE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والاتصال كما أوضحنا نسق حياة ، وأساس الحياة الاجتماعية، فلا يستطيع فرد أن يحيا حياة سوية بدون أن يتصل مع نفسه ، ويتواصل مع الآخرين ، ولا يمكن للجماعات أن ترسى نظاماً اجتماعيا بغير وسيلة متفق عليها للاتصال</a:t>
            </a:r>
            <a:endParaRPr kumimoji="0" lang="ar-AE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6965293" y="428604"/>
            <a:ext cx="15776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وظائف الاتصال </a:t>
            </a:r>
            <a:endParaRPr lang="ar-SA" dirty="0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214282" y="2794000"/>
          <a:ext cx="8572560" cy="3849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214282" y="642918"/>
          <a:ext cx="8929718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7B1503-D0CA-4921-B8B9-36D8099F5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247B1503-D0CA-4921-B8B9-36D8099F5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247B1503-D0CA-4921-B8B9-36D8099F5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graphicEl>
                                              <a:dgm id="{247B1503-D0CA-4921-B8B9-36D8099F5E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E91FB3-CA13-41FC-8721-BBA313EA9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graphicEl>
                                              <a:dgm id="{ADE91FB3-CA13-41FC-8721-BBA313EA9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ADE91FB3-CA13-41FC-8721-BBA313EA9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ADE91FB3-CA13-41FC-8721-BBA313EA9C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4F27B5-2488-4D8A-A10C-CE503FFBB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graphicEl>
                                              <a:dgm id="{5A4F27B5-2488-4D8A-A10C-CE503FFBB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5A4F27B5-2488-4D8A-A10C-CE503FFBB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5A4F27B5-2488-4D8A-A10C-CE503FFBB1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40DC7F-3138-46B4-A4A6-6D3103738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graphicEl>
                                              <a:dgm id="{0E40DC7F-3138-46B4-A4A6-6D3103738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0E40DC7F-3138-46B4-A4A6-6D3103738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0E40DC7F-3138-46B4-A4A6-6D3103738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590CE9-C652-46B9-8AC4-8B61A5455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36590CE9-C652-46B9-8AC4-8B61A5455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36590CE9-C652-46B9-8AC4-8B61A5455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36590CE9-C652-46B9-8AC4-8B61A5455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446B5-C8A0-4EDA-A101-F2E93CE01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AD4446B5-C8A0-4EDA-A101-F2E93CE01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AD4446B5-C8A0-4EDA-A101-F2E93CE01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AD4446B5-C8A0-4EDA-A101-F2E93CE015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F6568D-6252-404E-AFBB-02EC98986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graphicEl>
                                              <a:dgm id="{67F6568D-6252-404E-AFBB-02EC98986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graphicEl>
                                              <a:dgm id="{67F6568D-6252-404E-AFBB-02EC98986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67F6568D-6252-404E-AFBB-02EC98986A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A82090-D00F-4D4E-B59C-AB18B9D4E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graphicEl>
                                              <a:dgm id="{8CA82090-D00F-4D4E-B59C-AB18B9D4E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graphicEl>
                                              <a:dgm id="{8CA82090-D00F-4D4E-B59C-AB18B9D4E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graphicEl>
                                              <a:dgm id="{8CA82090-D00F-4D4E-B59C-AB18B9D4E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8BAEC6-61AC-4111-AAE3-F3F324E01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graphicEl>
                                              <a:dgm id="{AB8BAEC6-61AC-4111-AAE3-F3F324E01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graphicEl>
                                              <a:dgm id="{AB8BAEC6-61AC-4111-AAE3-F3F324E01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graphicEl>
                                              <a:dgm id="{AB8BAEC6-61AC-4111-AAE3-F3F324E01C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1D96D3-5A59-43C7-96FA-08F55EF5E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graphicEl>
                                              <a:dgm id="{6F1D96D3-5A59-43C7-96FA-08F55EF5E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graphicEl>
                                              <a:dgm id="{6F1D96D3-5A59-43C7-96FA-08F55EF5E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graphicEl>
                                              <a:dgm id="{6F1D96D3-5A59-43C7-96FA-08F55EF5EF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2EF762-2ABB-46FC-B216-9664E3CF2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graphicEl>
                                              <a:dgm id="{202EF762-2ABB-46FC-B216-9664E3CF2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graphicEl>
                                              <a:dgm id="{202EF762-2ABB-46FC-B216-9664E3CF2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graphicEl>
                                              <a:dgm id="{202EF762-2ABB-46FC-B216-9664E3CF23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06D7C3-F783-4799-8BDC-0D6CA9CA3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graphicEl>
                                              <a:dgm id="{1B06D7C3-F783-4799-8BDC-0D6CA9CA3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graphicEl>
                                              <a:dgm id="{1B06D7C3-F783-4799-8BDC-0D6CA9CA3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graphicEl>
                                              <a:dgm id="{1B06D7C3-F783-4799-8BDC-0D6CA9CA37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81FB62-D65F-4ADC-99C6-34AB12715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graphicEl>
                                              <a:dgm id="{A081FB62-D65F-4ADC-99C6-34AB12715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graphicEl>
                                              <a:dgm id="{A081FB62-D65F-4ADC-99C6-34AB12715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graphicEl>
                                              <a:dgm id="{A081FB62-D65F-4ADC-99C6-34AB127159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3FE2E3-26E6-495C-9DA2-A464E8A69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graphicEl>
                                              <a:dgm id="{ED3FE2E3-26E6-495C-9DA2-A464E8A69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graphicEl>
                                              <a:dgm id="{ED3FE2E3-26E6-495C-9DA2-A464E8A69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graphicEl>
                                              <a:dgm id="{ED3FE2E3-26E6-495C-9DA2-A464E8A69E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DD5ECE-0077-4F58-9210-36BBB80DF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graphicEl>
                                              <a:dgm id="{32DD5ECE-0077-4F58-9210-36BBB80DF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graphicEl>
                                              <a:dgm id="{32DD5ECE-0077-4F58-9210-36BBB80DF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>
                                            <p:graphicEl>
                                              <a:dgm id="{32DD5ECE-0077-4F58-9210-36BBB80DF1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A0B729-8F3A-4B55-AC2B-922F52457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graphicEl>
                                              <a:dgm id="{71A0B729-8F3A-4B55-AC2B-922F52457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graphicEl>
                                              <a:dgm id="{71A0B729-8F3A-4B55-AC2B-922F52457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">
                                            <p:graphicEl>
                                              <a:dgm id="{71A0B729-8F3A-4B55-AC2B-922F524575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9D21A1-19B7-4BAE-B08E-4EF088503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graphicEl>
                                              <a:dgm id="{089D21A1-19B7-4BAE-B08E-4EF088503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graphicEl>
                                              <a:dgm id="{089D21A1-19B7-4BAE-B08E-4EF088503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">
                                            <p:graphicEl>
                                              <a:dgm id="{089D21A1-19B7-4BAE-B08E-4EF088503B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8BE0BD-7A18-403D-B8B7-44A05CB98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graphicEl>
                                              <a:dgm id="{FB8BE0BD-7A18-403D-B8B7-44A05CB98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graphicEl>
                                              <a:dgm id="{FB8BE0BD-7A18-403D-B8B7-44A05CB98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">
                                            <p:graphicEl>
                                              <a:dgm id="{FB8BE0BD-7A18-403D-B8B7-44A05CB986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5629F2-9EC5-44BE-8034-38AD311A3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">
                                            <p:graphicEl>
                                              <a:dgm id="{E85629F2-9EC5-44BE-8034-38AD311A3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">
                                            <p:graphicEl>
                                              <a:dgm id="{E85629F2-9EC5-44BE-8034-38AD311A3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">
                                            <p:graphicEl>
                                              <a:dgm id="{E85629F2-9EC5-44BE-8034-38AD311A3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ED4ADF-C709-460C-8800-6DF2B898A1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>
                                            <p:graphicEl>
                                              <a:dgm id="{51ED4ADF-C709-460C-8800-6DF2B898A1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">
                                            <p:graphicEl>
                                              <a:dgm id="{51ED4ADF-C709-460C-8800-6DF2B898A1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">
                                            <p:graphicEl>
                                              <a:dgm id="{51ED4ADF-C709-460C-8800-6DF2B898A1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E03828-A40F-4F89-B0E0-55A3AEF86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>
                                            <p:graphicEl>
                                              <a:dgm id="{A8E03828-A40F-4F89-B0E0-55A3AEF86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">
                                            <p:graphicEl>
                                              <a:dgm id="{A8E03828-A40F-4F89-B0E0-55A3AEF86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">
                                            <p:graphicEl>
                                              <a:dgm id="{A8E03828-A40F-4F89-B0E0-55A3AEF865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EF18A2-E094-4F37-BFD3-A08E5F112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">
                                            <p:graphicEl>
                                              <a:dgm id="{68EF18A2-E094-4F37-BFD3-A08E5F112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">
                                            <p:graphicEl>
                                              <a:dgm id="{68EF18A2-E094-4F37-BFD3-A08E5F112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">
                                            <p:graphicEl>
                                              <a:dgm id="{68EF18A2-E094-4F37-BFD3-A08E5F112E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988B59-84B2-4BEA-8ACC-852C322AB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">
                                            <p:graphicEl>
                                              <a:dgm id="{BF988B59-84B2-4BEA-8ACC-852C322AB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">
                                            <p:graphicEl>
                                              <a:dgm id="{BF988B59-84B2-4BEA-8ACC-852C322AB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">
                                            <p:graphicEl>
                                              <a:dgm id="{BF988B59-84B2-4BEA-8ACC-852C322ABB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51641D-E113-4D07-8ABB-034609265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">
                                            <p:graphicEl>
                                              <a:dgm id="{CD51641D-E113-4D07-8ABB-034609265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">
                                            <p:graphicEl>
                                              <a:dgm id="{CD51641D-E113-4D07-8ABB-034609265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6">
                                            <p:graphicEl>
                                              <a:dgm id="{CD51641D-E113-4D07-8ABB-0346092652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F4F9B5-3804-4990-AFEC-C4443A660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">
                                            <p:graphicEl>
                                              <a:dgm id="{C0F4F9B5-3804-4990-AFEC-C4443A660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">
                                            <p:graphicEl>
                                              <a:dgm id="{C0F4F9B5-3804-4990-AFEC-C4443A660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">
                                            <p:graphicEl>
                                              <a:dgm id="{C0F4F9B5-3804-4990-AFEC-C4443A6604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A65BFF-C36F-4FFB-B2B3-7962852C2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">
                                            <p:graphicEl>
                                              <a:dgm id="{54A65BFF-C36F-4FFB-B2B3-7962852C2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">
                                            <p:graphicEl>
                                              <a:dgm id="{54A65BFF-C36F-4FFB-B2B3-7962852C2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6">
                                            <p:graphicEl>
                                              <a:dgm id="{54A65BFF-C36F-4FFB-B2B3-7962852C29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AC1881-BD31-4BDE-9A35-66D98B611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">
                                            <p:graphicEl>
                                              <a:dgm id="{B4AC1881-BD31-4BDE-9A35-66D98B611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">
                                            <p:graphicEl>
                                              <a:dgm id="{B4AC1881-BD31-4BDE-9A35-66D98B611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">
                                            <p:graphicEl>
                                              <a:dgm id="{B4AC1881-BD31-4BDE-9A35-66D98B6111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985BC5-0060-4D71-A7EB-60B85BCDDB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">
                                            <p:graphicEl>
                                              <a:dgm id="{BC985BC5-0060-4D71-A7EB-60B85BCDDB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">
                                            <p:graphicEl>
                                              <a:dgm id="{BC985BC5-0060-4D71-A7EB-60B85BCDDB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">
                                            <p:graphicEl>
                                              <a:dgm id="{BC985BC5-0060-4D71-A7EB-60B85BCDDB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916861-3C63-4BED-8085-6130C55EE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">
                                            <p:graphicEl>
                                              <a:dgm id="{BE916861-3C63-4BED-8085-6130C55EE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">
                                            <p:graphicEl>
                                              <a:dgm id="{BE916861-3C63-4BED-8085-6130C55EE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6">
                                            <p:graphicEl>
                                              <a:dgm id="{BE916861-3C63-4BED-8085-6130C55EEB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934CDE-7757-4995-A1BE-52CDA91CE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">
                                            <p:graphicEl>
                                              <a:dgm id="{91934CDE-7757-4995-A1BE-52CDA91CE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">
                                            <p:graphicEl>
                                              <a:dgm id="{91934CDE-7757-4995-A1BE-52CDA91CE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">
                                            <p:graphicEl>
                                              <a:dgm id="{91934CDE-7757-4995-A1BE-52CDA91CE9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263D31-C0DA-4F8A-935E-A24DFB3C8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">
                                            <p:graphicEl>
                                              <a:dgm id="{6C263D31-C0DA-4F8A-935E-A24DFB3C8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">
                                            <p:graphicEl>
                                              <a:dgm id="{6C263D31-C0DA-4F8A-935E-A24DFB3C8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6">
                                            <p:graphicEl>
                                              <a:dgm id="{6C263D31-C0DA-4F8A-935E-A24DFB3C88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66DB26-FEDA-42C8-9BB3-27C56B37C1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">
                                            <p:graphicEl>
                                              <a:dgm id="{D066DB26-FEDA-42C8-9BB3-27C56B37C1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">
                                            <p:graphicEl>
                                              <a:dgm id="{D066DB26-FEDA-42C8-9BB3-27C56B37C1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6">
                                            <p:graphicEl>
                                              <a:dgm id="{D066DB26-FEDA-42C8-9BB3-27C56B37C1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422</TotalTime>
  <Words>1244</Words>
  <Application>Microsoft Office PowerPoint</Application>
  <PresentationFormat>عرض على الشاشة (3:4)‏</PresentationFormat>
  <Paragraphs>200</Paragraphs>
  <Slides>22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أصل</vt:lpstr>
      <vt:lpstr>الشريحة 1</vt:lpstr>
      <vt:lpstr>مفهوم الاتصال </vt:lpstr>
      <vt:lpstr>الشريحة 3</vt:lpstr>
      <vt:lpstr>أنواع الاتصال على أساس اللغة المستخدمة </vt:lpstr>
      <vt:lpstr>الشريحة 5</vt:lpstr>
      <vt:lpstr>الشريحة 6</vt:lpstr>
      <vt:lpstr>الشريحة 7</vt:lpstr>
      <vt:lpstr>الشريحة 8</vt:lpstr>
      <vt:lpstr>الشريحة 9</vt:lpstr>
      <vt:lpstr>أنواع الاتصال على أساس مستوى الاتصال   </vt:lpstr>
      <vt:lpstr>الشريحة 11</vt:lpstr>
      <vt:lpstr>الشريحة 12</vt:lpstr>
      <vt:lpstr>الشريحة 13</vt:lpstr>
      <vt:lpstr>نماذج الاتصال </vt:lpstr>
      <vt:lpstr>الشريحة 15</vt:lpstr>
      <vt:lpstr>الشريحة 16</vt:lpstr>
      <vt:lpstr>النموذج الشامل للاتصال </vt:lpstr>
      <vt:lpstr>الشريحة 18</vt:lpstr>
      <vt:lpstr>الشريحة 19</vt:lpstr>
      <vt:lpstr>الشريحة 20</vt:lpstr>
      <vt:lpstr>الشريحة 21</vt:lpstr>
      <vt:lpstr>الشريحة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الاتصال </dc:title>
  <dc:creator>Asus</dc:creator>
  <cp:lastModifiedBy>Asus</cp:lastModifiedBy>
  <cp:revision>31</cp:revision>
  <dcterms:created xsi:type="dcterms:W3CDTF">2014-09-13T18:58:03Z</dcterms:created>
  <dcterms:modified xsi:type="dcterms:W3CDTF">2014-09-20T18:45:20Z</dcterms:modified>
</cp:coreProperties>
</file>