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1.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9"/>
  </p:notesMasterIdLst>
  <p:sldIdLst>
    <p:sldId id="267" r:id="rId2"/>
    <p:sldId id="258" r:id="rId3"/>
    <p:sldId id="268" r:id="rId4"/>
    <p:sldId id="271" r:id="rId5"/>
    <p:sldId id="270" r:id="rId6"/>
    <p:sldId id="304" r:id="rId7"/>
    <p:sldId id="305" r:id="rId8"/>
    <p:sldId id="302" r:id="rId9"/>
    <p:sldId id="283" r:id="rId10"/>
    <p:sldId id="275" r:id="rId11"/>
    <p:sldId id="282" r:id="rId12"/>
    <p:sldId id="297" r:id="rId13"/>
    <p:sldId id="298" r:id="rId14"/>
    <p:sldId id="299" r:id="rId15"/>
    <p:sldId id="273" r:id="rId16"/>
    <p:sldId id="279" r:id="rId17"/>
    <p:sldId id="276" r:id="rId18"/>
  </p:sldIdLst>
  <p:sldSz cx="9144000" cy="6858000" type="screen4x3"/>
  <p:notesSz cx="6858000" cy="9144000"/>
  <p:custDataLst>
    <p:tags r:id="rId20"/>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825" autoAdjust="0"/>
    <p:restoredTop sz="94660"/>
  </p:normalViewPr>
  <p:slideViewPr>
    <p:cSldViewPr>
      <p:cViewPr varScale="1">
        <p:scale>
          <a:sx n="58" d="100"/>
          <a:sy n="58" d="100"/>
        </p:scale>
        <p:origin x="172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D96F16-5038-454D-9459-469AE5E033FA}" type="doc">
      <dgm:prSet loTypeId="urn:microsoft.com/office/officeart/2005/8/layout/vList3" loCatId="list" qsTypeId="urn:microsoft.com/office/officeart/2005/8/quickstyle/simple1" qsCatId="simple" csTypeId="urn:microsoft.com/office/officeart/2005/8/colors/accent1_2" csCatId="accent1" phldr="1"/>
      <dgm:spPr/>
    </dgm:pt>
    <dgm:pt modelId="{0926D449-F265-425D-A17F-8F31D66B6D39}">
      <dgm:prSet phldrT="[Text]" custT="1"/>
      <dgm:spPr/>
      <dgm:t>
        <a:bodyPr/>
        <a:lstStyle/>
        <a:p>
          <a:pPr algn="r" rtl="1"/>
          <a:r>
            <a:rPr lang="ar-SA" sz="2800" b="1" dirty="0" smtClean="0">
              <a:solidFill>
                <a:schemeClr val="tx1"/>
              </a:solidFill>
            </a:rPr>
            <a:t>المسن الشاب</a:t>
          </a:r>
          <a:r>
            <a:rPr lang="en-US" sz="2800" b="1" dirty="0" smtClean="0">
              <a:solidFill>
                <a:schemeClr val="tx1"/>
              </a:solidFill>
            </a:rPr>
            <a:t>  Young- Old </a:t>
          </a:r>
        </a:p>
        <a:p>
          <a:pPr algn="ctr"/>
          <a:r>
            <a:rPr lang="en-US" sz="2800" b="1" dirty="0" smtClean="0">
              <a:solidFill>
                <a:schemeClr val="tx1"/>
              </a:solidFill>
            </a:rPr>
            <a:t> </a:t>
          </a:r>
          <a:r>
            <a:rPr lang="ar-SA" sz="2800" b="1" dirty="0" smtClean="0">
              <a:solidFill>
                <a:schemeClr val="tx1"/>
              </a:solidFill>
            </a:rPr>
            <a:t>(65-75) سنة</a:t>
          </a:r>
          <a:endParaRPr lang="en-US" sz="2800" b="1" dirty="0">
            <a:solidFill>
              <a:schemeClr val="tx1"/>
            </a:solidFill>
          </a:endParaRPr>
        </a:p>
      </dgm:t>
    </dgm:pt>
    <dgm:pt modelId="{F0A42723-B320-4EB0-83E4-28DF262FF2A8}" type="parTrans" cxnId="{F50FDD94-DAD2-4392-9489-2E17CEBFB2F8}">
      <dgm:prSet/>
      <dgm:spPr/>
    </dgm:pt>
    <dgm:pt modelId="{D087E903-F13E-4792-B020-5AF3CF164908}" type="sibTrans" cxnId="{F50FDD94-DAD2-4392-9489-2E17CEBFB2F8}">
      <dgm:prSet/>
      <dgm:spPr/>
    </dgm:pt>
    <dgm:pt modelId="{4D2C6D96-30BD-494C-929B-EC7A4CE1CCE5}">
      <dgm:prSet phldrT="[Text]" custT="1"/>
      <dgm:spPr/>
      <dgm:t>
        <a:bodyPr/>
        <a:lstStyle/>
        <a:p>
          <a:pPr algn="r" rtl="1"/>
          <a:r>
            <a:rPr lang="ar-SA" sz="2800" b="1" dirty="0" smtClean="0">
              <a:solidFill>
                <a:schemeClr val="tx1"/>
              </a:solidFill>
            </a:rPr>
            <a:t>المسن الهرم</a:t>
          </a:r>
          <a:r>
            <a:rPr lang="en-US" sz="2800" b="1" dirty="0" smtClean="0">
              <a:solidFill>
                <a:schemeClr val="tx1"/>
              </a:solidFill>
            </a:rPr>
            <a:t> Very- Old </a:t>
          </a:r>
          <a:r>
            <a:rPr lang="ar-SA" sz="2800" b="1" dirty="0" smtClean="0">
              <a:solidFill>
                <a:schemeClr val="tx1"/>
              </a:solidFill>
            </a:rPr>
            <a:t> </a:t>
          </a:r>
          <a:endParaRPr lang="en-US" sz="2800" b="1" dirty="0" smtClean="0">
            <a:solidFill>
              <a:schemeClr val="tx1"/>
            </a:solidFill>
          </a:endParaRPr>
        </a:p>
        <a:p>
          <a:pPr algn="r" rtl="1"/>
          <a:r>
            <a:rPr lang="ar-SA" sz="5500" dirty="0" smtClean="0"/>
            <a:t> </a:t>
          </a:r>
          <a:r>
            <a:rPr lang="ar-SA" sz="3200" b="1" dirty="0" smtClean="0">
              <a:solidFill>
                <a:schemeClr val="tx1"/>
              </a:solidFill>
            </a:rPr>
            <a:t>(85 سنة فما فوق)</a:t>
          </a:r>
        </a:p>
      </dgm:t>
    </dgm:pt>
    <dgm:pt modelId="{5B7EC1B6-4912-48BC-B4C0-B568FDFD0287}" type="parTrans" cxnId="{31D41112-9731-4275-8E66-15066B7F3510}">
      <dgm:prSet/>
      <dgm:spPr/>
    </dgm:pt>
    <dgm:pt modelId="{32FD9DE2-0643-4BF7-A2BF-173830F78B5D}" type="sibTrans" cxnId="{31D41112-9731-4275-8E66-15066B7F3510}">
      <dgm:prSet/>
      <dgm:spPr/>
    </dgm:pt>
    <dgm:pt modelId="{4E26719E-3610-4194-A06D-24CEA5A93424}">
      <dgm:prSet phldrT="[Text]" custT="1"/>
      <dgm:spPr/>
      <dgm:t>
        <a:bodyPr/>
        <a:lstStyle/>
        <a:p>
          <a:pPr algn="r" rtl="1"/>
          <a:r>
            <a:rPr lang="ar-SA" sz="2800" b="1" dirty="0" smtClean="0">
              <a:solidFill>
                <a:schemeClr val="tx1"/>
              </a:solidFill>
            </a:rPr>
            <a:t>المسن</a:t>
          </a:r>
          <a:r>
            <a:rPr lang="en-US" sz="2800" b="1" dirty="0" smtClean="0">
              <a:solidFill>
                <a:schemeClr val="tx1"/>
              </a:solidFill>
            </a:rPr>
            <a:t> </a:t>
          </a:r>
          <a:r>
            <a:rPr lang="ar-SA" sz="2800" b="1" dirty="0" smtClean="0">
              <a:solidFill>
                <a:schemeClr val="tx1"/>
              </a:solidFill>
            </a:rPr>
            <a:t> الكهل </a:t>
          </a:r>
          <a:r>
            <a:rPr lang="en-US" sz="2800" b="1" dirty="0" smtClean="0">
              <a:solidFill>
                <a:schemeClr val="tx1"/>
              </a:solidFill>
            </a:rPr>
            <a:t>        Old- Old</a:t>
          </a:r>
          <a:r>
            <a:rPr lang="ar-SA" sz="2800" b="1" dirty="0" smtClean="0">
              <a:solidFill>
                <a:schemeClr val="tx1"/>
              </a:solidFill>
            </a:rPr>
            <a:t> </a:t>
          </a:r>
        </a:p>
        <a:p>
          <a:pPr algn="ctr" rtl="1"/>
          <a:r>
            <a:rPr lang="ar-SA" sz="2800" b="1" dirty="0" smtClean="0">
              <a:solidFill>
                <a:schemeClr val="tx1"/>
              </a:solidFill>
            </a:rPr>
            <a:t>(75-85) سنة</a:t>
          </a:r>
        </a:p>
      </dgm:t>
    </dgm:pt>
    <dgm:pt modelId="{0BE63018-AB5A-4C71-A953-337F1725364A}" type="parTrans" cxnId="{91998345-CABB-4801-B019-98423A008715}">
      <dgm:prSet/>
      <dgm:spPr/>
    </dgm:pt>
    <dgm:pt modelId="{1F92B6DB-3D10-404A-B156-0B05BC93722D}" type="sibTrans" cxnId="{91998345-CABB-4801-B019-98423A008715}">
      <dgm:prSet/>
      <dgm:spPr/>
    </dgm:pt>
    <dgm:pt modelId="{D5A07776-1FCB-47B1-BA94-9BCB72445757}" type="pres">
      <dgm:prSet presAssocID="{96D96F16-5038-454D-9459-469AE5E033FA}" presName="linearFlow" presStyleCnt="0">
        <dgm:presLayoutVars>
          <dgm:dir val="rev"/>
          <dgm:resizeHandles val="exact"/>
        </dgm:presLayoutVars>
      </dgm:prSet>
      <dgm:spPr/>
    </dgm:pt>
    <dgm:pt modelId="{0A95D6ED-815A-4025-9925-F56A92F0810B}" type="pres">
      <dgm:prSet presAssocID="{0926D449-F265-425D-A17F-8F31D66B6D39}" presName="composite" presStyleCnt="0"/>
      <dgm:spPr/>
    </dgm:pt>
    <dgm:pt modelId="{374826ED-08E6-4A3B-BC60-F72A05A818A4}" type="pres">
      <dgm:prSet presAssocID="{0926D449-F265-425D-A17F-8F31D66B6D39}" presName="imgShp" presStyleLbl="fgImgPlace1" presStyleIdx="0" presStyleCnt="3"/>
      <dgm:spPr>
        <a:blipFill rotWithShape="1">
          <a:blip xmlns:r="http://schemas.openxmlformats.org/officeDocument/2006/relationships" r:embed="rId1"/>
          <a:stretch>
            <a:fillRect/>
          </a:stretch>
        </a:blipFill>
      </dgm:spPr>
    </dgm:pt>
    <dgm:pt modelId="{17561159-2CAD-4A31-8186-10836A30B1F0}" type="pres">
      <dgm:prSet presAssocID="{0926D449-F265-425D-A17F-8F31D66B6D39}" presName="txShp" presStyleLbl="node1" presStyleIdx="0" presStyleCnt="3" custLinFactNeighborX="118" custLinFactNeighborY="-3581">
        <dgm:presLayoutVars>
          <dgm:bulletEnabled val="1"/>
        </dgm:presLayoutVars>
      </dgm:prSet>
      <dgm:spPr/>
      <dgm:t>
        <a:bodyPr/>
        <a:lstStyle/>
        <a:p>
          <a:endParaRPr lang="en-US"/>
        </a:p>
      </dgm:t>
    </dgm:pt>
    <dgm:pt modelId="{F9DAF7FA-1C9E-4539-81E4-68877F9CA318}" type="pres">
      <dgm:prSet presAssocID="{D087E903-F13E-4792-B020-5AF3CF164908}" presName="spacing" presStyleCnt="0"/>
      <dgm:spPr/>
    </dgm:pt>
    <dgm:pt modelId="{85DBD015-18F0-457D-90B8-D3C96998D46E}" type="pres">
      <dgm:prSet presAssocID="{4E26719E-3610-4194-A06D-24CEA5A93424}" presName="composite" presStyleCnt="0"/>
      <dgm:spPr/>
    </dgm:pt>
    <dgm:pt modelId="{CE60F9EA-4BFA-40F1-992F-59BAD9E25E18}" type="pres">
      <dgm:prSet presAssocID="{4E26719E-3610-4194-A06D-24CEA5A93424}" presName="imgShp" presStyleLbl="fgImgPlace1" presStyleIdx="1" presStyleCnt="3"/>
      <dgm:spPr>
        <a:blipFill rotWithShape="1">
          <a:blip xmlns:r="http://schemas.openxmlformats.org/officeDocument/2006/relationships" r:embed="rId2"/>
          <a:stretch>
            <a:fillRect/>
          </a:stretch>
        </a:blipFill>
      </dgm:spPr>
    </dgm:pt>
    <dgm:pt modelId="{6767F180-5CF6-4EB7-9853-34F540C0B6F6}" type="pres">
      <dgm:prSet presAssocID="{4E26719E-3610-4194-A06D-24CEA5A93424}" presName="txShp" presStyleLbl="node1" presStyleIdx="1" presStyleCnt="3" custLinFactNeighborX="118" custLinFactNeighborY="-7569">
        <dgm:presLayoutVars>
          <dgm:bulletEnabled val="1"/>
        </dgm:presLayoutVars>
      </dgm:prSet>
      <dgm:spPr/>
      <dgm:t>
        <a:bodyPr/>
        <a:lstStyle/>
        <a:p>
          <a:endParaRPr lang="en-US"/>
        </a:p>
      </dgm:t>
    </dgm:pt>
    <dgm:pt modelId="{328DABCC-4F1B-409D-B25D-687FC4589024}" type="pres">
      <dgm:prSet presAssocID="{1F92B6DB-3D10-404A-B156-0B05BC93722D}" presName="spacing" presStyleCnt="0"/>
      <dgm:spPr/>
    </dgm:pt>
    <dgm:pt modelId="{4A34D233-3A3D-43AB-931A-835ECB81D6AF}" type="pres">
      <dgm:prSet presAssocID="{4D2C6D96-30BD-494C-929B-EC7A4CE1CCE5}" presName="composite" presStyleCnt="0"/>
      <dgm:spPr/>
    </dgm:pt>
    <dgm:pt modelId="{98705665-B2FB-4AC4-B935-23C2820E16D2}" type="pres">
      <dgm:prSet presAssocID="{4D2C6D96-30BD-494C-929B-EC7A4CE1CCE5}" presName="imgShp" presStyleLbl="fgImgPlace1" presStyleIdx="2" presStyleCnt="3"/>
      <dgm:spPr>
        <a:blipFill rotWithShape="1">
          <a:blip xmlns:r="http://schemas.openxmlformats.org/officeDocument/2006/relationships" r:embed="rId3"/>
          <a:stretch>
            <a:fillRect/>
          </a:stretch>
        </a:blipFill>
      </dgm:spPr>
    </dgm:pt>
    <dgm:pt modelId="{871328B5-7E41-4BE1-9A73-84E83618A31E}" type="pres">
      <dgm:prSet presAssocID="{4D2C6D96-30BD-494C-929B-EC7A4CE1CCE5}" presName="txShp" presStyleLbl="node1" presStyleIdx="2" presStyleCnt="3">
        <dgm:presLayoutVars>
          <dgm:bulletEnabled val="1"/>
        </dgm:presLayoutVars>
      </dgm:prSet>
      <dgm:spPr/>
      <dgm:t>
        <a:bodyPr/>
        <a:lstStyle/>
        <a:p>
          <a:endParaRPr lang="en-US"/>
        </a:p>
      </dgm:t>
    </dgm:pt>
  </dgm:ptLst>
  <dgm:cxnLst>
    <dgm:cxn modelId="{31D41112-9731-4275-8E66-15066B7F3510}" srcId="{96D96F16-5038-454D-9459-469AE5E033FA}" destId="{4D2C6D96-30BD-494C-929B-EC7A4CE1CCE5}" srcOrd="2" destOrd="0" parTransId="{5B7EC1B6-4912-48BC-B4C0-B568FDFD0287}" sibTransId="{32FD9DE2-0643-4BF7-A2BF-173830F78B5D}"/>
    <dgm:cxn modelId="{4CFAD4B2-B95A-4293-92EA-DA12A052B417}" type="presOf" srcId="{4D2C6D96-30BD-494C-929B-EC7A4CE1CCE5}" destId="{871328B5-7E41-4BE1-9A73-84E83618A31E}" srcOrd="0" destOrd="0" presId="urn:microsoft.com/office/officeart/2005/8/layout/vList3"/>
    <dgm:cxn modelId="{B7A9068B-1F1C-4279-A8AA-A100376C3E29}" type="presOf" srcId="{96D96F16-5038-454D-9459-469AE5E033FA}" destId="{D5A07776-1FCB-47B1-BA94-9BCB72445757}" srcOrd="0" destOrd="0" presId="urn:microsoft.com/office/officeart/2005/8/layout/vList3"/>
    <dgm:cxn modelId="{1BE6F39E-132A-4E15-8C89-955BBED44602}" type="presOf" srcId="{0926D449-F265-425D-A17F-8F31D66B6D39}" destId="{17561159-2CAD-4A31-8186-10836A30B1F0}" srcOrd="0" destOrd="0" presId="urn:microsoft.com/office/officeart/2005/8/layout/vList3"/>
    <dgm:cxn modelId="{91998345-CABB-4801-B019-98423A008715}" srcId="{96D96F16-5038-454D-9459-469AE5E033FA}" destId="{4E26719E-3610-4194-A06D-24CEA5A93424}" srcOrd="1" destOrd="0" parTransId="{0BE63018-AB5A-4C71-A953-337F1725364A}" sibTransId="{1F92B6DB-3D10-404A-B156-0B05BC93722D}"/>
    <dgm:cxn modelId="{7B615397-DE0B-4F4E-92F3-3B4E5F0609C0}" type="presOf" srcId="{4E26719E-3610-4194-A06D-24CEA5A93424}" destId="{6767F180-5CF6-4EB7-9853-34F540C0B6F6}" srcOrd="0" destOrd="0" presId="urn:microsoft.com/office/officeart/2005/8/layout/vList3"/>
    <dgm:cxn modelId="{F50FDD94-DAD2-4392-9489-2E17CEBFB2F8}" srcId="{96D96F16-5038-454D-9459-469AE5E033FA}" destId="{0926D449-F265-425D-A17F-8F31D66B6D39}" srcOrd="0" destOrd="0" parTransId="{F0A42723-B320-4EB0-83E4-28DF262FF2A8}" sibTransId="{D087E903-F13E-4792-B020-5AF3CF164908}"/>
    <dgm:cxn modelId="{18AEEF7D-789A-4B30-AF40-3FBE1AAFD87C}" type="presParOf" srcId="{D5A07776-1FCB-47B1-BA94-9BCB72445757}" destId="{0A95D6ED-815A-4025-9925-F56A92F0810B}" srcOrd="0" destOrd="0" presId="urn:microsoft.com/office/officeart/2005/8/layout/vList3"/>
    <dgm:cxn modelId="{F86A6DBF-81AB-472B-BE62-BC866A1E04E1}" type="presParOf" srcId="{0A95D6ED-815A-4025-9925-F56A92F0810B}" destId="{374826ED-08E6-4A3B-BC60-F72A05A818A4}" srcOrd="0" destOrd="0" presId="urn:microsoft.com/office/officeart/2005/8/layout/vList3"/>
    <dgm:cxn modelId="{501B1CAC-4A76-449C-890F-08877BBEFBBF}" type="presParOf" srcId="{0A95D6ED-815A-4025-9925-F56A92F0810B}" destId="{17561159-2CAD-4A31-8186-10836A30B1F0}" srcOrd="1" destOrd="0" presId="urn:microsoft.com/office/officeart/2005/8/layout/vList3"/>
    <dgm:cxn modelId="{F31105BB-0E61-447D-97D0-D5F48E1D5332}" type="presParOf" srcId="{D5A07776-1FCB-47B1-BA94-9BCB72445757}" destId="{F9DAF7FA-1C9E-4539-81E4-68877F9CA318}" srcOrd="1" destOrd="0" presId="urn:microsoft.com/office/officeart/2005/8/layout/vList3"/>
    <dgm:cxn modelId="{BE10FA4D-BA23-476B-8007-6DDE3A5C1A2C}" type="presParOf" srcId="{D5A07776-1FCB-47B1-BA94-9BCB72445757}" destId="{85DBD015-18F0-457D-90B8-D3C96998D46E}" srcOrd="2" destOrd="0" presId="urn:microsoft.com/office/officeart/2005/8/layout/vList3"/>
    <dgm:cxn modelId="{C71657E9-91F7-4CA9-BDBE-5FB5E2E959A0}" type="presParOf" srcId="{85DBD015-18F0-457D-90B8-D3C96998D46E}" destId="{CE60F9EA-4BFA-40F1-992F-59BAD9E25E18}" srcOrd="0" destOrd="0" presId="urn:microsoft.com/office/officeart/2005/8/layout/vList3"/>
    <dgm:cxn modelId="{A5BF1CD4-24EB-457B-AF66-83A00992241B}" type="presParOf" srcId="{85DBD015-18F0-457D-90B8-D3C96998D46E}" destId="{6767F180-5CF6-4EB7-9853-34F540C0B6F6}" srcOrd="1" destOrd="0" presId="urn:microsoft.com/office/officeart/2005/8/layout/vList3"/>
    <dgm:cxn modelId="{667EE825-A398-4335-91D4-9A77421323C7}" type="presParOf" srcId="{D5A07776-1FCB-47B1-BA94-9BCB72445757}" destId="{328DABCC-4F1B-409D-B25D-687FC4589024}" srcOrd="3" destOrd="0" presId="urn:microsoft.com/office/officeart/2005/8/layout/vList3"/>
    <dgm:cxn modelId="{B425C770-9161-43F9-BAD3-B74E2D295EC9}" type="presParOf" srcId="{D5A07776-1FCB-47B1-BA94-9BCB72445757}" destId="{4A34D233-3A3D-43AB-931A-835ECB81D6AF}" srcOrd="4" destOrd="0" presId="urn:microsoft.com/office/officeart/2005/8/layout/vList3"/>
    <dgm:cxn modelId="{17A9C8D9-FC44-49FC-9B2F-F186011F6F74}" type="presParOf" srcId="{4A34D233-3A3D-43AB-931A-835ECB81D6AF}" destId="{98705665-B2FB-4AC4-B935-23C2820E16D2}" srcOrd="0" destOrd="0" presId="urn:microsoft.com/office/officeart/2005/8/layout/vList3"/>
    <dgm:cxn modelId="{25B27E4D-FC07-43BF-83C3-3DBBDF251564}" type="presParOf" srcId="{4A34D233-3A3D-43AB-931A-835ECB81D6AF}" destId="{871328B5-7E41-4BE1-9A73-84E83618A31E}"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476307-4189-43AE-9F4A-4E0D862A189A}" type="doc">
      <dgm:prSet loTypeId="urn:microsoft.com/office/officeart/2005/8/layout/pyramid1" loCatId="pyramid" qsTypeId="urn:microsoft.com/office/officeart/2005/8/quickstyle/simple1" qsCatId="simple" csTypeId="urn:microsoft.com/office/officeart/2005/8/colors/accent1_2" csCatId="accent1" phldr="1"/>
      <dgm:spPr/>
    </dgm:pt>
    <dgm:pt modelId="{1B916724-1C16-4686-937F-90A6CA22E15F}">
      <dgm:prSet phldrT="[نص]"/>
      <dgm:spPr/>
      <dgm:t>
        <a:bodyPr/>
        <a:lstStyle/>
        <a:p>
          <a:r>
            <a:rPr lang="ar-SA" dirty="0" smtClean="0"/>
            <a:t>الكبار</a:t>
          </a:r>
          <a:endParaRPr lang="en-US" dirty="0"/>
        </a:p>
      </dgm:t>
    </dgm:pt>
    <dgm:pt modelId="{139374FA-C811-49AB-A964-FDEFCDBB37F4}" type="parTrans" cxnId="{6B637E52-3CD7-4607-88B6-84F757B6F618}">
      <dgm:prSet/>
      <dgm:spPr/>
      <dgm:t>
        <a:bodyPr/>
        <a:lstStyle/>
        <a:p>
          <a:endParaRPr lang="en-US"/>
        </a:p>
      </dgm:t>
    </dgm:pt>
    <dgm:pt modelId="{2060C4C6-5572-467C-BCBA-04173FB52BA5}" type="sibTrans" cxnId="{6B637E52-3CD7-4607-88B6-84F757B6F618}">
      <dgm:prSet/>
      <dgm:spPr/>
      <dgm:t>
        <a:bodyPr/>
        <a:lstStyle/>
        <a:p>
          <a:endParaRPr lang="en-US"/>
        </a:p>
      </dgm:t>
    </dgm:pt>
    <dgm:pt modelId="{264C5F6A-56D4-4CF7-ABE0-24D20773D2CE}">
      <dgm:prSet phldrT="[نص]"/>
      <dgm:spPr/>
      <dgm:t>
        <a:bodyPr/>
        <a:lstStyle/>
        <a:p>
          <a:r>
            <a:rPr lang="ar-SA" dirty="0" smtClean="0"/>
            <a:t>الشباب</a:t>
          </a:r>
          <a:endParaRPr lang="en-US" dirty="0"/>
        </a:p>
      </dgm:t>
    </dgm:pt>
    <dgm:pt modelId="{141A95AE-55F2-4614-BF67-36F7BCD2E2DA}" type="parTrans" cxnId="{0DA802EC-C012-4596-BC73-E416A8F48ACB}">
      <dgm:prSet/>
      <dgm:spPr/>
      <dgm:t>
        <a:bodyPr/>
        <a:lstStyle/>
        <a:p>
          <a:endParaRPr lang="en-US"/>
        </a:p>
      </dgm:t>
    </dgm:pt>
    <dgm:pt modelId="{F89F1111-817D-4BC5-9173-9F7286A01336}" type="sibTrans" cxnId="{0DA802EC-C012-4596-BC73-E416A8F48ACB}">
      <dgm:prSet/>
      <dgm:spPr/>
      <dgm:t>
        <a:bodyPr/>
        <a:lstStyle/>
        <a:p>
          <a:endParaRPr lang="en-US"/>
        </a:p>
      </dgm:t>
    </dgm:pt>
    <dgm:pt modelId="{99C83B89-814A-4DBE-8941-FDBE422E91F8}">
      <dgm:prSet phldrT="[نص]"/>
      <dgm:spPr/>
      <dgm:t>
        <a:bodyPr/>
        <a:lstStyle/>
        <a:p>
          <a:r>
            <a:rPr lang="ar-SA" dirty="0" smtClean="0"/>
            <a:t>الأطفال</a:t>
          </a:r>
          <a:endParaRPr lang="en-US" dirty="0"/>
        </a:p>
      </dgm:t>
    </dgm:pt>
    <dgm:pt modelId="{F326D31D-C276-4C0E-9DF4-C46ABA5FA0B1}" type="parTrans" cxnId="{3A18CBF8-B958-4DBF-9820-A419DC344347}">
      <dgm:prSet/>
      <dgm:spPr/>
      <dgm:t>
        <a:bodyPr/>
        <a:lstStyle/>
        <a:p>
          <a:endParaRPr lang="en-US"/>
        </a:p>
      </dgm:t>
    </dgm:pt>
    <dgm:pt modelId="{FA1CA402-3545-4E22-B31A-443EEC2C98F1}" type="sibTrans" cxnId="{3A18CBF8-B958-4DBF-9820-A419DC344347}">
      <dgm:prSet/>
      <dgm:spPr/>
      <dgm:t>
        <a:bodyPr/>
        <a:lstStyle/>
        <a:p>
          <a:endParaRPr lang="en-US"/>
        </a:p>
      </dgm:t>
    </dgm:pt>
    <dgm:pt modelId="{49B29B88-1DFE-4C1C-BB47-2B5BB0E75F1B}" type="pres">
      <dgm:prSet presAssocID="{8D476307-4189-43AE-9F4A-4E0D862A189A}" presName="Name0" presStyleCnt="0">
        <dgm:presLayoutVars>
          <dgm:dir/>
          <dgm:animLvl val="lvl"/>
          <dgm:resizeHandles val="exact"/>
        </dgm:presLayoutVars>
      </dgm:prSet>
      <dgm:spPr/>
    </dgm:pt>
    <dgm:pt modelId="{3E7DB4A9-15B6-4DA8-BDC0-CC6A04C4E705}" type="pres">
      <dgm:prSet presAssocID="{1B916724-1C16-4686-937F-90A6CA22E15F}" presName="Name8" presStyleCnt="0"/>
      <dgm:spPr/>
    </dgm:pt>
    <dgm:pt modelId="{B1A0C58B-B8D6-4A0B-9392-FB3B83E37AA5}" type="pres">
      <dgm:prSet presAssocID="{1B916724-1C16-4686-937F-90A6CA22E15F}" presName="level" presStyleLbl="node1" presStyleIdx="0" presStyleCnt="3">
        <dgm:presLayoutVars>
          <dgm:chMax val="1"/>
          <dgm:bulletEnabled val="1"/>
        </dgm:presLayoutVars>
      </dgm:prSet>
      <dgm:spPr/>
      <dgm:t>
        <a:bodyPr/>
        <a:lstStyle/>
        <a:p>
          <a:pPr rtl="1"/>
          <a:endParaRPr lang="ar-SA"/>
        </a:p>
      </dgm:t>
    </dgm:pt>
    <dgm:pt modelId="{EC0902C7-2DAD-4EA9-BF32-E02F39A2939E}" type="pres">
      <dgm:prSet presAssocID="{1B916724-1C16-4686-937F-90A6CA22E15F}" presName="levelTx" presStyleLbl="revTx" presStyleIdx="0" presStyleCnt="0">
        <dgm:presLayoutVars>
          <dgm:chMax val="1"/>
          <dgm:bulletEnabled val="1"/>
        </dgm:presLayoutVars>
      </dgm:prSet>
      <dgm:spPr/>
      <dgm:t>
        <a:bodyPr/>
        <a:lstStyle/>
        <a:p>
          <a:pPr rtl="1"/>
          <a:endParaRPr lang="ar-SA"/>
        </a:p>
      </dgm:t>
    </dgm:pt>
    <dgm:pt modelId="{F6CC8A64-9B30-4FD2-89A1-FC260AFBCD2E}" type="pres">
      <dgm:prSet presAssocID="{264C5F6A-56D4-4CF7-ABE0-24D20773D2CE}" presName="Name8" presStyleCnt="0"/>
      <dgm:spPr/>
    </dgm:pt>
    <dgm:pt modelId="{F3BAEEEF-E27C-4452-8F9F-5A15FC291361}" type="pres">
      <dgm:prSet presAssocID="{264C5F6A-56D4-4CF7-ABE0-24D20773D2CE}" presName="level" presStyleLbl="node1" presStyleIdx="1" presStyleCnt="3">
        <dgm:presLayoutVars>
          <dgm:chMax val="1"/>
          <dgm:bulletEnabled val="1"/>
        </dgm:presLayoutVars>
      </dgm:prSet>
      <dgm:spPr/>
      <dgm:t>
        <a:bodyPr/>
        <a:lstStyle/>
        <a:p>
          <a:pPr rtl="1"/>
          <a:endParaRPr lang="ar-SA"/>
        </a:p>
      </dgm:t>
    </dgm:pt>
    <dgm:pt modelId="{8F11947F-1074-4E71-A873-6D1CDE9EF76E}" type="pres">
      <dgm:prSet presAssocID="{264C5F6A-56D4-4CF7-ABE0-24D20773D2CE}" presName="levelTx" presStyleLbl="revTx" presStyleIdx="0" presStyleCnt="0">
        <dgm:presLayoutVars>
          <dgm:chMax val="1"/>
          <dgm:bulletEnabled val="1"/>
        </dgm:presLayoutVars>
      </dgm:prSet>
      <dgm:spPr/>
      <dgm:t>
        <a:bodyPr/>
        <a:lstStyle/>
        <a:p>
          <a:pPr rtl="1"/>
          <a:endParaRPr lang="ar-SA"/>
        </a:p>
      </dgm:t>
    </dgm:pt>
    <dgm:pt modelId="{AD4D0B02-B79F-47EA-99EB-6EFC8F51E7DC}" type="pres">
      <dgm:prSet presAssocID="{99C83B89-814A-4DBE-8941-FDBE422E91F8}" presName="Name8" presStyleCnt="0"/>
      <dgm:spPr/>
    </dgm:pt>
    <dgm:pt modelId="{6A55ACE2-C052-42BC-9FB2-5EFF9C28D16E}" type="pres">
      <dgm:prSet presAssocID="{99C83B89-814A-4DBE-8941-FDBE422E91F8}" presName="level" presStyleLbl="node1" presStyleIdx="2" presStyleCnt="3">
        <dgm:presLayoutVars>
          <dgm:chMax val="1"/>
          <dgm:bulletEnabled val="1"/>
        </dgm:presLayoutVars>
      </dgm:prSet>
      <dgm:spPr/>
      <dgm:t>
        <a:bodyPr/>
        <a:lstStyle/>
        <a:p>
          <a:pPr rtl="1"/>
          <a:endParaRPr lang="ar-SA"/>
        </a:p>
      </dgm:t>
    </dgm:pt>
    <dgm:pt modelId="{A8BEFEDE-24B0-46A0-B2E8-F43E57343A67}" type="pres">
      <dgm:prSet presAssocID="{99C83B89-814A-4DBE-8941-FDBE422E91F8}" presName="levelTx" presStyleLbl="revTx" presStyleIdx="0" presStyleCnt="0">
        <dgm:presLayoutVars>
          <dgm:chMax val="1"/>
          <dgm:bulletEnabled val="1"/>
        </dgm:presLayoutVars>
      </dgm:prSet>
      <dgm:spPr/>
      <dgm:t>
        <a:bodyPr/>
        <a:lstStyle/>
        <a:p>
          <a:pPr rtl="1"/>
          <a:endParaRPr lang="ar-SA"/>
        </a:p>
      </dgm:t>
    </dgm:pt>
  </dgm:ptLst>
  <dgm:cxnLst>
    <dgm:cxn modelId="{C3393CA6-D4EB-4CF8-9680-F45F909694FF}" type="presOf" srcId="{1B916724-1C16-4686-937F-90A6CA22E15F}" destId="{B1A0C58B-B8D6-4A0B-9392-FB3B83E37AA5}" srcOrd="0" destOrd="0" presId="urn:microsoft.com/office/officeart/2005/8/layout/pyramid1"/>
    <dgm:cxn modelId="{B6AC69B7-727B-435B-B6D1-06F027E0E7FD}" type="presOf" srcId="{8D476307-4189-43AE-9F4A-4E0D862A189A}" destId="{49B29B88-1DFE-4C1C-BB47-2B5BB0E75F1B}" srcOrd="0" destOrd="0" presId="urn:microsoft.com/office/officeart/2005/8/layout/pyramid1"/>
    <dgm:cxn modelId="{A6D25F1D-6365-432F-AF14-527599343A37}" type="presOf" srcId="{99C83B89-814A-4DBE-8941-FDBE422E91F8}" destId="{6A55ACE2-C052-42BC-9FB2-5EFF9C28D16E}" srcOrd="0" destOrd="0" presId="urn:microsoft.com/office/officeart/2005/8/layout/pyramid1"/>
    <dgm:cxn modelId="{4506FC36-1E87-45F8-A333-8A409EB6D41D}" type="presOf" srcId="{264C5F6A-56D4-4CF7-ABE0-24D20773D2CE}" destId="{F3BAEEEF-E27C-4452-8F9F-5A15FC291361}" srcOrd="0" destOrd="0" presId="urn:microsoft.com/office/officeart/2005/8/layout/pyramid1"/>
    <dgm:cxn modelId="{6B637E52-3CD7-4607-88B6-84F757B6F618}" srcId="{8D476307-4189-43AE-9F4A-4E0D862A189A}" destId="{1B916724-1C16-4686-937F-90A6CA22E15F}" srcOrd="0" destOrd="0" parTransId="{139374FA-C811-49AB-A964-FDEFCDBB37F4}" sibTransId="{2060C4C6-5572-467C-BCBA-04173FB52BA5}"/>
    <dgm:cxn modelId="{3A18CBF8-B958-4DBF-9820-A419DC344347}" srcId="{8D476307-4189-43AE-9F4A-4E0D862A189A}" destId="{99C83B89-814A-4DBE-8941-FDBE422E91F8}" srcOrd="2" destOrd="0" parTransId="{F326D31D-C276-4C0E-9DF4-C46ABA5FA0B1}" sibTransId="{FA1CA402-3545-4E22-B31A-443EEC2C98F1}"/>
    <dgm:cxn modelId="{C3C57062-21E2-4DE1-8CF0-33DBA9B479E0}" type="presOf" srcId="{1B916724-1C16-4686-937F-90A6CA22E15F}" destId="{EC0902C7-2DAD-4EA9-BF32-E02F39A2939E}" srcOrd="1" destOrd="0" presId="urn:microsoft.com/office/officeart/2005/8/layout/pyramid1"/>
    <dgm:cxn modelId="{884F1DF6-6FC2-4396-840E-A21C9E3CB11C}" type="presOf" srcId="{99C83B89-814A-4DBE-8941-FDBE422E91F8}" destId="{A8BEFEDE-24B0-46A0-B2E8-F43E57343A67}" srcOrd="1" destOrd="0" presId="urn:microsoft.com/office/officeart/2005/8/layout/pyramid1"/>
    <dgm:cxn modelId="{4882D134-ED7A-433E-88C6-EC4DAF562DD4}" type="presOf" srcId="{264C5F6A-56D4-4CF7-ABE0-24D20773D2CE}" destId="{8F11947F-1074-4E71-A873-6D1CDE9EF76E}" srcOrd="1" destOrd="0" presId="urn:microsoft.com/office/officeart/2005/8/layout/pyramid1"/>
    <dgm:cxn modelId="{0DA802EC-C012-4596-BC73-E416A8F48ACB}" srcId="{8D476307-4189-43AE-9F4A-4E0D862A189A}" destId="{264C5F6A-56D4-4CF7-ABE0-24D20773D2CE}" srcOrd="1" destOrd="0" parTransId="{141A95AE-55F2-4614-BF67-36F7BCD2E2DA}" sibTransId="{F89F1111-817D-4BC5-9173-9F7286A01336}"/>
    <dgm:cxn modelId="{7B91E54F-6CF2-4E14-81A2-29353F563A39}" type="presParOf" srcId="{49B29B88-1DFE-4C1C-BB47-2B5BB0E75F1B}" destId="{3E7DB4A9-15B6-4DA8-BDC0-CC6A04C4E705}" srcOrd="0" destOrd="0" presId="urn:microsoft.com/office/officeart/2005/8/layout/pyramid1"/>
    <dgm:cxn modelId="{CF028D68-8148-4C32-9F3C-71A9223CA737}" type="presParOf" srcId="{3E7DB4A9-15B6-4DA8-BDC0-CC6A04C4E705}" destId="{B1A0C58B-B8D6-4A0B-9392-FB3B83E37AA5}" srcOrd="0" destOrd="0" presId="urn:microsoft.com/office/officeart/2005/8/layout/pyramid1"/>
    <dgm:cxn modelId="{2294C609-EF13-494F-A5B5-86438DD26834}" type="presParOf" srcId="{3E7DB4A9-15B6-4DA8-BDC0-CC6A04C4E705}" destId="{EC0902C7-2DAD-4EA9-BF32-E02F39A2939E}" srcOrd="1" destOrd="0" presId="urn:microsoft.com/office/officeart/2005/8/layout/pyramid1"/>
    <dgm:cxn modelId="{92D6121C-3DBA-4ACB-86A1-6B64C4766E60}" type="presParOf" srcId="{49B29B88-1DFE-4C1C-BB47-2B5BB0E75F1B}" destId="{F6CC8A64-9B30-4FD2-89A1-FC260AFBCD2E}" srcOrd="1" destOrd="0" presId="urn:microsoft.com/office/officeart/2005/8/layout/pyramid1"/>
    <dgm:cxn modelId="{355927D8-C3D8-4D48-B457-4E544B8314F9}" type="presParOf" srcId="{F6CC8A64-9B30-4FD2-89A1-FC260AFBCD2E}" destId="{F3BAEEEF-E27C-4452-8F9F-5A15FC291361}" srcOrd="0" destOrd="0" presId="urn:microsoft.com/office/officeart/2005/8/layout/pyramid1"/>
    <dgm:cxn modelId="{57752CB0-EB07-4C87-8C87-EC307684A919}" type="presParOf" srcId="{F6CC8A64-9B30-4FD2-89A1-FC260AFBCD2E}" destId="{8F11947F-1074-4E71-A873-6D1CDE9EF76E}" srcOrd="1" destOrd="0" presId="urn:microsoft.com/office/officeart/2005/8/layout/pyramid1"/>
    <dgm:cxn modelId="{95191D29-2ECA-4EF2-9D8A-8E5781B9A904}" type="presParOf" srcId="{49B29B88-1DFE-4C1C-BB47-2B5BB0E75F1B}" destId="{AD4D0B02-B79F-47EA-99EB-6EFC8F51E7DC}" srcOrd="2" destOrd="0" presId="urn:microsoft.com/office/officeart/2005/8/layout/pyramid1"/>
    <dgm:cxn modelId="{9CEA2F2D-A9EC-499F-A6E7-421F65755F7C}" type="presParOf" srcId="{AD4D0B02-B79F-47EA-99EB-6EFC8F51E7DC}" destId="{6A55ACE2-C052-42BC-9FB2-5EFF9C28D16E}" srcOrd="0" destOrd="0" presId="urn:microsoft.com/office/officeart/2005/8/layout/pyramid1"/>
    <dgm:cxn modelId="{B13CD353-4089-481E-BABE-184075D4E907}" type="presParOf" srcId="{AD4D0B02-B79F-47EA-99EB-6EFC8F51E7DC}" destId="{A8BEFEDE-24B0-46A0-B2E8-F43E57343A67}"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B61300-BD70-4A57-BE84-61B214404914}" type="doc">
      <dgm:prSet loTypeId="urn:microsoft.com/office/officeart/2005/8/layout/pyramid3" loCatId="pyramid" qsTypeId="urn:microsoft.com/office/officeart/2005/8/quickstyle/simple1" qsCatId="simple" csTypeId="urn:microsoft.com/office/officeart/2005/8/colors/accent1_2" csCatId="accent1" phldr="1"/>
      <dgm:spPr/>
    </dgm:pt>
    <dgm:pt modelId="{3A91F65C-5968-4F0A-90D5-23FAA463B9A7}">
      <dgm:prSet phldrT="[نص]"/>
      <dgm:spPr/>
      <dgm:t>
        <a:bodyPr/>
        <a:lstStyle/>
        <a:p>
          <a:r>
            <a:rPr lang="ar-SA" dirty="0" smtClean="0"/>
            <a:t>الأطفال</a:t>
          </a:r>
          <a:endParaRPr lang="en-US" dirty="0"/>
        </a:p>
      </dgm:t>
    </dgm:pt>
    <dgm:pt modelId="{9AC23492-EE71-4A7D-9008-D06B2431C512}" type="parTrans" cxnId="{823C3EDB-FADC-4071-AEBA-C42ACF2D4AAC}">
      <dgm:prSet/>
      <dgm:spPr/>
      <dgm:t>
        <a:bodyPr/>
        <a:lstStyle/>
        <a:p>
          <a:endParaRPr lang="en-US"/>
        </a:p>
      </dgm:t>
    </dgm:pt>
    <dgm:pt modelId="{C85887EB-5CCE-4931-BB62-A1EE7BCA710C}" type="sibTrans" cxnId="{823C3EDB-FADC-4071-AEBA-C42ACF2D4AAC}">
      <dgm:prSet/>
      <dgm:spPr/>
      <dgm:t>
        <a:bodyPr/>
        <a:lstStyle/>
        <a:p>
          <a:endParaRPr lang="en-US"/>
        </a:p>
      </dgm:t>
    </dgm:pt>
    <dgm:pt modelId="{F67EB230-6719-4C98-B1C4-B00E5F7AC3F9}">
      <dgm:prSet phldrT="[نص]"/>
      <dgm:spPr/>
      <dgm:t>
        <a:bodyPr/>
        <a:lstStyle/>
        <a:p>
          <a:r>
            <a:rPr lang="ar-SA" dirty="0" smtClean="0"/>
            <a:t>الشباب</a:t>
          </a:r>
          <a:endParaRPr lang="en-US" dirty="0"/>
        </a:p>
      </dgm:t>
    </dgm:pt>
    <dgm:pt modelId="{C2DFBB3B-F1FA-48FA-AA69-C846C7B164CD}" type="parTrans" cxnId="{38423590-9EEF-4076-A01C-E21CB97A9B46}">
      <dgm:prSet/>
      <dgm:spPr/>
      <dgm:t>
        <a:bodyPr/>
        <a:lstStyle/>
        <a:p>
          <a:endParaRPr lang="en-US"/>
        </a:p>
      </dgm:t>
    </dgm:pt>
    <dgm:pt modelId="{0D6B19C8-A966-4D60-B8A2-B1870F4AE795}" type="sibTrans" cxnId="{38423590-9EEF-4076-A01C-E21CB97A9B46}">
      <dgm:prSet/>
      <dgm:spPr/>
      <dgm:t>
        <a:bodyPr/>
        <a:lstStyle/>
        <a:p>
          <a:endParaRPr lang="en-US"/>
        </a:p>
      </dgm:t>
    </dgm:pt>
    <dgm:pt modelId="{09A382C5-76DA-4884-B649-A62CEB62C108}">
      <dgm:prSet phldrT="[نص]"/>
      <dgm:spPr/>
      <dgm:t>
        <a:bodyPr/>
        <a:lstStyle/>
        <a:p>
          <a:r>
            <a:rPr lang="ar-SA" dirty="0" smtClean="0"/>
            <a:t>الكبار</a:t>
          </a:r>
          <a:endParaRPr lang="en-US" dirty="0"/>
        </a:p>
      </dgm:t>
    </dgm:pt>
    <dgm:pt modelId="{C9C3C9A8-7622-4615-ACBF-6E5F1E84AE6F}" type="parTrans" cxnId="{36F466A8-51B9-4E4F-B11C-2B181B585F2C}">
      <dgm:prSet/>
      <dgm:spPr/>
      <dgm:t>
        <a:bodyPr/>
        <a:lstStyle/>
        <a:p>
          <a:endParaRPr lang="en-US"/>
        </a:p>
      </dgm:t>
    </dgm:pt>
    <dgm:pt modelId="{3967511F-E94C-4D7B-B4A7-D839CB3142C8}" type="sibTrans" cxnId="{36F466A8-51B9-4E4F-B11C-2B181B585F2C}">
      <dgm:prSet/>
      <dgm:spPr/>
      <dgm:t>
        <a:bodyPr/>
        <a:lstStyle/>
        <a:p>
          <a:endParaRPr lang="en-US"/>
        </a:p>
      </dgm:t>
    </dgm:pt>
    <dgm:pt modelId="{984F98E4-C212-4547-91E3-A300882A99A6}" type="pres">
      <dgm:prSet presAssocID="{DBB61300-BD70-4A57-BE84-61B214404914}" presName="Name0" presStyleCnt="0">
        <dgm:presLayoutVars>
          <dgm:dir/>
          <dgm:animLvl val="lvl"/>
          <dgm:resizeHandles val="exact"/>
        </dgm:presLayoutVars>
      </dgm:prSet>
      <dgm:spPr/>
    </dgm:pt>
    <dgm:pt modelId="{0FB47A4C-7A96-4A08-9B35-B85C4D17268E}" type="pres">
      <dgm:prSet presAssocID="{3A91F65C-5968-4F0A-90D5-23FAA463B9A7}" presName="Name8" presStyleCnt="0"/>
      <dgm:spPr/>
    </dgm:pt>
    <dgm:pt modelId="{D6C02262-A0B2-4090-B159-E28A584B83F0}" type="pres">
      <dgm:prSet presAssocID="{3A91F65C-5968-4F0A-90D5-23FAA463B9A7}" presName="level" presStyleLbl="node1" presStyleIdx="0" presStyleCnt="3">
        <dgm:presLayoutVars>
          <dgm:chMax val="1"/>
          <dgm:bulletEnabled val="1"/>
        </dgm:presLayoutVars>
      </dgm:prSet>
      <dgm:spPr/>
      <dgm:t>
        <a:bodyPr/>
        <a:lstStyle/>
        <a:p>
          <a:pPr rtl="1"/>
          <a:endParaRPr lang="ar-SA"/>
        </a:p>
      </dgm:t>
    </dgm:pt>
    <dgm:pt modelId="{B67533C0-2C1F-43F8-9CE2-5BA4E49A2352}" type="pres">
      <dgm:prSet presAssocID="{3A91F65C-5968-4F0A-90D5-23FAA463B9A7}" presName="levelTx" presStyleLbl="revTx" presStyleIdx="0" presStyleCnt="0">
        <dgm:presLayoutVars>
          <dgm:chMax val="1"/>
          <dgm:bulletEnabled val="1"/>
        </dgm:presLayoutVars>
      </dgm:prSet>
      <dgm:spPr/>
      <dgm:t>
        <a:bodyPr/>
        <a:lstStyle/>
        <a:p>
          <a:pPr rtl="1"/>
          <a:endParaRPr lang="ar-SA"/>
        </a:p>
      </dgm:t>
    </dgm:pt>
    <dgm:pt modelId="{2F8D1AF9-72BD-498C-BC2A-6B2076D2E8BB}" type="pres">
      <dgm:prSet presAssocID="{F67EB230-6719-4C98-B1C4-B00E5F7AC3F9}" presName="Name8" presStyleCnt="0"/>
      <dgm:spPr/>
    </dgm:pt>
    <dgm:pt modelId="{31A75FEC-FC89-4AFA-AAC5-67284E22BE27}" type="pres">
      <dgm:prSet presAssocID="{F67EB230-6719-4C98-B1C4-B00E5F7AC3F9}" presName="level" presStyleLbl="node1" presStyleIdx="1" presStyleCnt="3">
        <dgm:presLayoutVars>
          <dgm:chMax val="1"/>
          <dgm:bulletEnabled val="1"/>
        </dgm:presLayoutVars>
      </dgm:prSet>
      <dgm:spPr/>
      <dgm:t>
        <a:bodyPr/>
        <a:lstStyle/>
        <a:p>
          <a:pPr rtl="1"/>
          <a:endParaRPr lang="ar-SA"/>
        </a:p>
      </dgm:t>
    </dgm:pt>
    <dgm:pt modelId="{0133AC46-1031-4EF8-9179-006D225EDC5A}" type="pres">
      <dgm:prSet presAssocID="{F67EB230-6719-4C98-B1C4-B00E5F7AC3F9}" presName="levelTx" presStyleLbl="revTx" presStyleIdx="0" presStyleCnt="0">
        <dgm:presLayoutVars>
          <dgm:chMax val="1"/>
          <dgm:bulletEnabled val="1"/>
        </dgm:presLayoutVars>
      </dgm:prSet>
      <dgm:spPr/>
      <dgm:t>
        <a:bodyPr/>
        <a:lstStyle/>
        <a:p>
          <a:pPr rtl="1"/>
          <a:endParaRPr lang="ar-SA"/>
        </a:p>
      </dgm:t>
    </dgm:pt>
    <dgm:pt modelId="{A5331303-4C3F-4594-A138-96A03D7286E4}" type="pres">
      <dgm:prSet presAssocID="{09A382C5-76DA-4884-B649-A62CEB62C108}" presName="Name8" presStyleCnt="0"/>
      <dgm:spPr/>
    </dgm:pt>
    <dgm:pt modelId="{65833E5D-4B2F-40CE-B477-D7E1CD5A933D}" type="pres">
      <dgm:prSet presAssocID="{09A382C5-76DA-4884-B649-A62CEB62C108}" presName="level" presStyleLbl="node1" presStyleIdx="2" presStyleCnt="3">
        <dgm:presLayoutVars>
          <dgm:chMax val="1"/>
          <dgm:bulletEnabled val="1"/>
        </dgm:presLayoutVars>
      </dgm:prSet>
      <dgm:spPr/>
      <dgm:t>
        <a:bodyPr/>
        <a:lstStyle/>
        <a:p>
          <a:pPr rtl="1"/>
          <a:endParaRPr lang="ar-SA"/>
        </a:p>
      </dgm:t>
    </dgm:pt>
    <dgm:pt modelId="{A14B1E9E-B081-4122-8772-7B0AA9008E75}" type="pres">
      <dgm:prSet presAssocID="{09A382C5-76DA-4884-B649-A62CEB62C108}" presName="levelTx" presStyleLbl="revTx" presStyleIdx="0" presStyleCnt="0">
        <dgm:presLayoutVars>
          <dgm:chMax val="1"/>
          <dgm:bulletEnabled val="1"/>
        </dgm:presLayoutVars>
      </dgm:prSet>
      <dgm:spPr/>
      <dgm:t>
        <a:bodyPr/>
        <a:lstStyle/>
        <a:p>
          <a:pPr rtl="1"/>
          <a:endParaRPr lang="ar-SA"/>
        </a:p>
      </dgm:t>
    </dgm:pt>
  </dgm:ptLst>
  <dgm:cxnLst>
    <dgm:cxn modelId="{C17C0758-84C3-4BF3-95FB-4815FD7CCCA4}" type="presOf" srcId="{F67EB230-6719-4C98-B1C4-B00E5F7AC3F9}" destId="{0133AC46-1031-4EF8-9179-006D225EDC5A}" srcOrd="1" destOrd="0" presId="urn:microsoft.com/office/officeart/2005/8/layout/pyramid3"/>
    <dgm:cxn modelId="{45CB3F92-0E8C-4B61-8253-2D0467515907}" type="presOf" srcId="{3A91F65C-5968-4F0A-90D5-23FAA463B9A7}" destId="{D6C02262-A0B2-4090-B159-E28A584B83F0}" srcOrd="0" destOrd="0" presId="urn:microsoft.com/office/officeart/2005/8/layout/pyramid3"/>
    <dgm:cxn modelId="{3E87BD8E-E93D-448F-8F61-FF4D16ABB606}" type="presOf" srcId="{3A91F65C-5968-4F0A-90D5-23FAA463B9A7}" destId="{B67533C0-2C1F-43F8-9CE2-5BA4E49A2352}" srcOrd="1" destOrd="0" presId="urn:microsoft.com/office/officeart/2005/8/layout/pyramid3"/>
    <dgm:cxn modelId="{823C3EDB-FADC-4071-AEBA-C42ACF2D4AAC}" srcId="{DBB61300-BD70-4A57-BE84-61B214404914}" destId="{3A91F65C-5968-4F0A-90D5-23FAA463B9A7}" srcOrd="0" destOrd="0" parTransId="{9AC23492-EE71-4A7D-9008-D06B2431C512}" sibTransId="{C85887EB-5CCE-4931-BB62-A1EE7BCA710C}"/>
    <dgm:cxn modelId="{38423590-9EEF-4076-A01C-E21CB97A9B46}" srcId="{DBB61300-BD70-4A57-BE84-61B214404914}" destId="{F67EB230-6719-4C98-B1C4-B00E5F7AC3F9}" srcOrd="1" destOrd="0" parTransId="{C2DFBB3B-F1FA-48FA-AA69-C846C7B164CD}" sibTransId="{0D6B19C8-A966-4D60-B8A2-B1870F4AE795}"/>
    <dgm:cxn modelId="{EBDD5625-557F-47DC-8B3E-73A6BFD12B4B}" type="presOf" srcId="{09A382C5-76DA-4884-B649-A62CEB62C108}" destId="{65833E5D-4B2F-40CE-B477-D7E1CD5A933D}" srcOrd="0" destOrd="0" presId="urn:microsoft.com/office/officeart/2005/8/layout/pyramid3"/>
    <dgm:cxn modelId="{364DE767-A9C8-4828-87A4-DA4AB53C1892}" type="presOf" srcId="{F67EB230-6719-4C98-B1C4-B00E5F7AC3F9}" destId="{31A75FEC-FC89-4AFA-AAC5-67284E22BE27}" srcOrd="0" destOrd="0" presId="urn:microsoft.com/office/officeart/2005/8/layout/pyramid3"/>
    <dgm:cxn modelId="{5C0B28A2-A9FA-4CB1-B42B-07868F464A08}" type="presOf" srcId="{DBB61300-BD70-4A57-BE84-61B214404914}" destId="{984F98E4-C212-4547-91E3-A300882A99A6}" srcOrd="0" destOrd="0" presId="urn:microsoft.com/office/officeart/2005/8/layout/pyramid3"/>
    <dgm:cxn modelId="{36F466A8-51B9-4E4F-B11C-2B181B585F2C}" srcId="{DBB61300-BD70-4A57-BE84-61B214404914}" destId="{09A382C5-76DA-4884-B649-A62CEB62C108}" srcOrd="2" destOrd="0" parTransId="{C9C3C9A8-7622-4615-ACBF-6E5F1E84AE6F}" sibTransId="{3967511F-E94C-4D7B-B4A7-D839CB3142C8}"/>
    <dgm:cxn modelId="{1245B2AF-B80C-4A57-980A-A80FF8E42667}" type="presOf" srcId="{09A382C5-76DA-4884-B649-A62CEB62C108}" destId="{A14B1E9E-B081-4122-8772-7B0AA9008E75}" srcOrd="1" destOrd="0" presId="urn:microsoft.com/office/officeart/2005/8/layout/pyramid3"/>
    <dgm:cxn modelId="{B7D38FB2-0CE2-46AC-B6AC-971D942B7222}" type="presParOf" srcId="{984F98E4-C212-4547-91E3-A300882A99A6}" destId="{0FB47A4C-7A96-4A08-9B35-B85C4D17268E}" srcOrd="0" destOrd="0" presId="urn:microsoft.com/office/officeart/2005/8/layout/pyramid3"/>
    <dgm:cxn modelId="{FB86B637-1139-4A49-839D-FD6BF470EDFB}" type="presParOf" srcId="{0FB47A4C-7A96-4A08-9B35-B85C4D17268E}" destId="{D6C02262-A0B2-4090-B159-E28A584B83F0}" srcOrd="0" destOrd="0" presId="urn:microsoft.com/office/officeart/2005/8/layout/pyramid3"/>
    <dgm:cxn modelId="{9A32775A-E5F8-4025-BC4E-14779C335379}" type="presParOf" srcId="{0FB47A4C-7A96-4A08-9B35-B85C4D17268E}" destId="{B67533C0-2C1F-43F8-9CE2-5BA4E49A2352}" srcOrd="1" destOrd="0" presId="urn:microsoft.com/office/officeart/2005/8/layout/pyramid3"/>
    <dgm:cxn modelId="{ABADE55E-A773-4786-A9E8-B05ABA9C9996}" type="presParOf" srcId="{984F98E4-C212-4547-91E3-A300882A99A6}" destId="{2F8D1AF9-72BD-498C-BC2A-6B2076D2E8BB}" srcOrd="1" destOrd="0" presId="urn:microsoft.com/office/officeart/2005/8/layout/pyramid3"/>
    <dgm:cxn modelId="{70F1977F-9217-487E-A014-F92CAC4B0DF4}" type="presParOf" srcId="{2F8D1AF9-72BD-498C-BC2A-6B2076D2E8BB}" destId="{31A75FEC-FC89-4AFA-AAC5-67284E22BE27}" srcOrd="0" destOrd="0" presId="urn:microsoft.com/office/officeart/2005/8/layout/pyramid3"/>
    <dgm:cxn modelId="{B625417E-8EC1-4F76-A761-D3BE1EEDE534}" type="presParOf" srcId="{2F8D1AF9-72BD-498C-BC2A-6B2076D2E8BB}" destId="{0133AC46-1031-4EF8-9179-006D225EDC5A}" srcOrd="1" destOrd="0" presId="urn:microsoft.com/office/officeart/2005/8/layout/pyramid3"/>
    <dgm:cxn modelId="{2CF0C7BE-26BB-4A69-85D1-25659A15B9C1}" type="presParOf" srcId="{984F98E4-C212-4547-91E3-A300882A99A6}" destId="{A5331303-4C3F-4594-A138-96A03D7286E4}" srcOrd="2" destOrd="0" presId="urn:microsoft.com/office/officeart/2005/8/layout/pyramid3"/>
    <dgm:cxn modelId="{F3153D92-C4EC-4342-8643-960F5D236FBC}" type="presParOf" srcId="{A5331303-4C3F-4594-A138-96A03D7286E4}" destId="{65833E5D-4B2F-40CE-B477-D7E1CD5A933D}" srcOrd="0" destOrd="0" presId="urn:microsoft.com/office/officeart/2005/8/layout/pyramid3"/>
    <dgm:cxn modelId="{6929CAF2-F43C-44C2-B204-A19C423AF6BA}" type="presParOf" srcId="{A5331303-4C3F-4594-A138-96A03D7286E4}" destId="{A14B1E9E-B081-4122-8772-7B0AA9008E75}" srcOrd="1" destOrd="0" presId="urn:microsoft.com/office/officeart/2005/8/layout/pyramid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61159-2CAD-4A31-8186-10836A30B1F0}">
      <dsp:nvSpPr>
        <dsp:cNvPr id="0" name=""/>
        <dsp:cNvSpPr/>
      </dsp:nvSpPr>
      <dsp:spPr>
        <a:xfrm>
          <a:off x="993313" y="0"/>
          <a:ext cx="5168646" cy="125865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06680" rIns="55503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chemeClr val="tx1"/>
              </a:solidFill>
            </a:rPr>
            <a:t>المسن الشاب</a:t>
          </a:r>
          <a:r>
            <a:rPr lang="en-US" sz="2800" b="1" kern="1200" dirty="0" smtClean="0">
              <a:solidFill>
                <a:schemeClr val="tx1"/>
              </a:solidFill>
            </a:rPr>
            <a:t>  Young- Old </a:t>
          </a:r>
        </a:p>
        <a:p>
          <a:pPr lvl="0" algn="ctr" defTabSz="1244600">
            <a:lnSpc>
              <a:spcPct val="90000"/>
            </a:lnSpc>
            <a:spcBef>
              <a:spcPct val="0"/>
            </a:spcBef>
            <a:spcAft>
              <a:spcPct val="35000"/>
            </a:spcAft>
          </a:pPr>
          <a:r>
            <a:rPr lang="en-US" sz="2800" b="1" kern="1200" dirty="0" smtClean="0">
              <a:solidFill>
                <a:schemeClr val="tx1"/>
              </a:solidFill>
            </a:rPr>
            <a:t> </a:t>
          </a:r>
          <a:r>
            <a:rPr lang="ar-SA" sz="2800" b="1" kern="1200" dirty="0" smtClean="0">
              <a:solidFill>
                <a:schemeClr val="tx1"/>
              </a:solidFill>
            </a:rPr>
            <a:t>(65-75) سنة</a:t>
          </a:r>
          <a:endParaRPr lang="en-US" sz="2800" b="1" kern="1200" dirty="0">
            <a:solidFill>
              <a:schemeClr val="tx1"/>
            </a:solidFill>
          </a:endParaRPr>
        </a:p>
      </dsp:txBody>
      <dsp:txXfrm>
        <a:off x="993313" y="0"/>
        <a:ext cx="4853984" cy="1258650"/>
      </dsp:txXfrm>
    </dsp:sp>
    <dsp:sp modelId="{374826ED-08E6-4A3B-BC60-F72A05A818A4}">
      <dsp:nvSpPr>
        <dsp:cNvPr id="0" name=""/>
        <dsp:cNvSpPr/>
      </dsp:nvSpPr>
      <dsp:spPr>
        <a:xfrm>
          <a:off x="5526535" y="1669"/>
          <a:ext cx="1258650" cy="1258650"/>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67F180-5CF6-4EB7-9853-34F540C0B6F6}">
      <dsp:nvSpPr>
        <dsp:cNvPr id="0" name=""/>
        <dsp:cNvSpPr/>
      </dsp:nvSpPr>
      <dsp:spPr>
        <a:xfrm>
          <a:off x="993313" y="1540769"/>
          <a:ext cx="5168646" cy="125865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06680" rIns="55503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chemeClr val="tx1"/>
              </a:solidFill>
            </a:rPr>
            <a:t>المسن</a:t>
          </a:r>
          <a:r>
            <a:rPr lang="en-US" sz="2800" b="1" kern="1200" dirty="0" smtClean="0">
              <a:solidFill>
                <a:schemeClr val="tx1"/>
              </a:solidFill>
            </a:rPr>
            <a:t> </a:t>
          </a:r>
          <a:r>
            <a:rPr lang="ar-SA" sz="2800" b="1" kern="1200" dirty="0" smtClean="0">
              <a:solidFill>
                <a:schemeClr val="tx1"/>
              </a:solidFill>
            </a:rPr>
            <a:t> الكهل </a:t>
          </a:r>
          <a:r>
            <a:rPr lang="en-US" sz="2800" b="1" kern="1200" dirty="0" smtClean="0">
              <a:solidFill>
                <a:schemeClr val="tx1"/>
              </a:solidFill>
            </a:rPr>
            <a:t>        Old- Old</a:t>
          </a:r>
          <a:r>
            <a:rPr lang="ar-SA" sz="2800" b="1" kern="1200" dirty="0" smtClean="0">
              <a:solidFill>
                <a:schemeClr val="tx1"/>
              </a:solidFill>
            </a:rPr>
            <a:t> </a:t>
          </a:r>
        </a:p>
        <a:p>
          <a:pPr lvl="0" algn="ctr" defTabSz="1244600" rtl="1">
            <a:lnSpc>
              <a:spcPct val="90000"/>
            </a:lnSpc>
            <a:spcBef>
              <a:spcPct val="0"/>
            </a:spcBef>
            <a:spcAft>
              <a:spcPct val="35000"/>
            </a:spcAft>
          </a:pPr>
          <a:r>
            <a:rPr lang="ar-SA" sz="2800" b="1" kern="1200" dirty="0" smtClean="0">
              <a:solidFill>
                <a:schemeClr val="tx1"/>
              </a:solidFill>
            </a:rPr>
            <a:t>(75-85) سنة</a:t>
          </a:r>
        </a:p>
      </dsp:txBody>
      <dsp:txXfrm>
        <a:off x="993313" y="1540769"/>
        <a:ext cx="4853984" cy="1258650"/>
      </dsp:txXfrm>
    </dsp:sp>
    <dsp:sp modelId="{CE60F9EA-4BFA-40F1-992F-59BAD9E25E18}">
      <dsp:nvSpPr>
        <dsp:cNvPr id="0" name=""/>
        <dsp:cNvSpPr/>
      </dsp:nvSpPr>
      <dsp:spPr>
        <a:xfrm>
          <a:off x="5526535" y="1636037"/>
          <a:ext cx="1258650" cy="1258650"/>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1328B5-7E41-4BE1-9A73-84E83618A31E}">
      <dsp:nvSpPr>
        <dsp:cNvPr id="0" name=""/>
        <dsp:cNvSpPr/>
      </dsp:nvSpPr>
      <dsp:spPr>
        <a:xfrm>
          <a:off x="987214" y="3270404"/>
          <a:ext cx="5168646" cy="125865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06680" rIns="55503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chemeClr val="tx1"/>
              </a:solidFill>
            </a:rPr>
            <a:t>المسن الهرم</a:t>
          </a:r>
          <a:r>
            <a:rPr lang="en-US" sz="2800" b="1" kern="1200" dirty="0" smtClean="0">
              <a:solidFill>
                <a:schemeClr val="tx1"/>
              </a:solidFill>
            </a:rPr>
            <a:t> Very- Old </a:t>
          </a:r>
          <a:r>
            <a:rPr lang="ar-SA" sz="2800" b="1" kern="1200" dirty="0" smtClean="0">
              <a:solidFill>
                <a:schemeClr val="tx1"/>
              </a:solidFill>
            </a:rPr>
            <a:t> </a:t>
          </a:r>
          <a:endParaRPr lang="en-US" sz="2800" b="1" kern="1200" dirty="0" smtClean="0">
            <a:solidFill>
              <a:schemeClr val="tx1"/>
            </a:solidFill>
          </a:endParaRPr>
        </a:p>
        <a:p>
          <a:pPr lvl="0" algn="r" defTabSz="1244600" rtl="1">
            <a:lnSpc>
              <a:spcPct val="90000"/>
            </a:lnSpc>
            <a:spcBef>
              <a:spcPct val="0"/>
            </a:spcBef>
            <a:spcAft>
              <a:spcPct val="35000"/>
            </a:spcAft>
          </a:pPr>
          <a:r>
            <a:rPr lang="ar-SA" sz="5500" kern="1200" dirty="0" smtClean="0"/>
            <a:t> </a:t>
          </a:r>
          <a:r>
            <a:rPr lang="ar-SA" sz="3200" b="1" kern="1200" dirty="0" smtClean="0">
              <a:solidFill>
                <a:schemeClr val="tx1"/>
              </a:solidFill>
            </a:rPr>
            <a:t>(85 سنة فما فوق)</a:t>
          </a:r>
        </a:p>
      </dsp:txBody>
      <dsp:txXfrm>
        <a:off x="987214" y="3270404"/>
        <a:ext cx="4853984" cy="1258650"/>
      </dsp:txXfrm>
    </dsp:sp>
    <dsp:sp modelId="{98705665-B2FB-4AC4-B935-23C2820E16D2}">
      <dsp:nvSpPr>
        <dsp:cNvPr id="0" name=""/>
        <dsp:cNvSpPr/>
      </dsp:nvSpPr>
      <dsp:spPr>
        <a:xfrm>
          <a:off x="5526535" y="3270404"/>
          <a:ext cx="1258650" cy="1258650"/>
        </a:xfrm>
        <a:prstGeom prst="ellipse">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A0C58B-B8D6-4A0B-9392-FB3B83E37AA5}">
      <dsp:nvSpPr>
        <dsp:cNvPr id="0" name=""/>
        <dsp:cNvSpPr/>
      </dsp:nvSpPr>
      <dsp:spPr>
        <a:xfrm>
          <a:off x="1269999" y="0"/>
          <a:ext cx="1270000" cy="1510241"/>
        </a:xfrm>
        <a:prstGeom prst="trapezoid">
          <a:avLst>
            <a:gd name="adj"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r>
            <a:rPr lang="ar-SA" sz="5000" kern="1200" dirty="0" smtClean="0"/>
            <a:t>الكبار</a:t>
          </a:r>
          <a:endParaRPr lang="en-US" sz="5000" kern="1200" dirty="0"/>
        </a:p>
      </dsp:txBody>
      <dsp:txXfrm>
        <a:off x="1269999" y="0"/>
        <a:ext cx="1270000" cy="1510241"/>
      </dsp:txXfrm>
    </dsp:sp>
    <dsp:sp modelId="{F3BAEEEF-E27C-4452-8F9F-5A15FC291361}">
      <dsp:nvSpPr>
        <dsp:cNvPr id="0" name=""/>
        <dsp:cNvSpPr/>
      </dsp:nvSpPr>
      <dsp:spPr>
        <a:xfrm>
          <a:off x="634999" y="1510241"/>
          <a:ext cx="2540000" cy="1510241"/>
        </a:xfrm>
        <a:prstGeom prst="trapezoid">
          <a:avLst>
            <a:gd name="adj" fmla="val 4204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r>
            <a:rPr lang="ar-SA" sz="5000" kern="1200" dirty="0" smtClean="0"/>
            <a:t>الشباب</a:t>
          </a:r>
          <a:endParaRPr lang="en-US" sz="5000" kern="1200" dirty="0"/>
        </a:p>
      </dsp:txBody>
      <dsp:txXfrm>
        <a:off x="1079499" y="1510241"/>
        <a:ext cx="1651000" cy="1510241"/>
      </dsp:txXfrm>
    </dsp:sp>
    <dsp:sp modelId="{6A55ACE2-C052-42BC-9FB2-5EFF9C28D16E}">
      <dsp:nvSpPr>
        <dsp:cNvPr id="0" name=""/>
        <dsp:cNvSpPr/>
      </dsp:nvSpPr>
      <dsp:spPr>
        <a:xfrm>
          <a:off x="0" y="3020483"/>
          <a:ext cx="3810000" cy="1510241"/>
        </a:xfrm>
        <a:prstGeom prst="trapezoid">
          <a:avLst>
            <a:gd name="adj" fmla="val 4204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r>
            <a:rPr lang="ar-SA" sz="5000" kern="1200" dirty="0" smtClean="0"/>
            <a:t>الأطفال</a:t>
          </a:r>
          <a:endParaRPr lang="en-US" sz="5000" kern="1200" dirty="0"/>
        </a:p>
      </dsp:txBody>
      <dsp:txXfrm>
        <a:off x="666749" y="3020483"/>
        <a:ext cx="2476500" cy="15102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C02262-A0B2-4090-B159-E28A584B83F0}">
      <dsp:nvSpPr>
        <dsp:cNvPr id="0" name=""/>
        <dsp:cNvSpPr/>
      </dsp:nvSpPr>
      <dsp:spPr>
        <a:xfrm rot="10800000">
          <a:off x="0" y="0"/>
          <a:ext cx="3810000" cy="1510241"/>
        </a:xfrm>
        <a:prstGeom prst="trapezoid">
          <a:avLst>
            <a:gd name="adj" fmla="val 4204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r>
            <a:rPr lang="ar-SA" sz="5000" kern="1200" dirty="0" smtClean="0"/>
            <a:t>الأطفال</a:t>
          </a:r>
          <a:endParaRPr lang="en-US" sz="5000" kern="1200" dirty="0"/>
        </a:p>
      </dsp:txBody>
      <dsp:txXfrm rot="-10800000">
        <a:off x="666749" y="0"/>
        <a:ext cx="2476500" cy="1510241"/>
      </dsp:txXfrm>
    </dsp:sp>
    <dsp:sp modelId="{31A75FEC-FC89-4AFA-AAC5-67284E22BE27}">
      <dsp:nvSpPr>
        <dsp:cNvPr id="0" name=""/>
        <dsp:cNvSpPr/>
      </dsp:nvSpPr>
      <dsp:spPr>
        <a:xfrm rot="10800000">
          <a:off x="634999" y="1510241"/>
          <a:ext cx="2540000" cy="1510241"/>
        </a:xfrm>
        <a:prstGeom prst="trapezoid">
          <a:avLst>
            <a:gd name="adj" fmla="val 4204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r>
            <a:rPr lang="ar-SA" sz="5000" kern="1200" dirty="0" smtClean="0"/>
            <a:t>الشباب</a:t>
          </a:r>
          <a:endParaRPr lang="en-US" sz="5000" kern="1200" dirty="0"/>
        </a:p>
      </dsp:txBody>
      <dsp:txXfrm rot="-10800000">
        <a:off x="1079499" y="1510241"/>
        <a:ext cx="1651000" cy="1510241"/>
      </dsp:txXfrm>
    </dsp:sp>
    <dsp:sp modelId="{65833E5D-4B2F-40CE-B477-D7E1CD5A933D}">
      <dsp:nvSpPr>
        <dsp:cNvPr id="0" name=""/>
        <dsp:cNvSpPr/>
      </dsp:nvSpPr>
      <dsp:spPr>
        <a:xfrm rot="10800000">
          <a:off x="1269999" y="3020483"/>
          <a:ext cx="1270000" cy="1510241"/>
        </a:xfrm>
        <a:prstGeom prst="trapezoid">
          <a:avLst>
            <a:gd name="adj"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r>
            <a:rPr lang="ar-SA" sz="5000" kern="1200" dirty="0" smtClean="0"/>
            <a:t>الكبار</a:t>
          </a:r>
          <a:endParaRPr lang="en-US" sz="5000" kern="1200" dirty="0"/>
        </a:p>
      </dsp:txBody>
      <dsp:txXfrm rot="-10800000">
        <a:off x="1269999" y="3020483"/>
        <a:ext cx="1270000" cy="1510241"/>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C0671D-B9ED-4245-B62F-57D280B18349}" type="datetimeFigureOut">
              <a:rPr lang="en-US" smtClean="0"/>
              <a:t>10/25/2015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30379F-9E98-49AC-8476-985649BB1594}" type="slidenum">
              <a:rPr lang="en-US" smtClean="0"/>
              <a:t>‹#›</a:t>
            </a:fld>
            <a:endParaRPr lang="en-US"/>
          </a:p>
        </p:txBody>
      </p:sp>
    </p:spTree>
    <p:extLst>
      <p:ext uri="{BB962C8B-B14F-4D97-AF65-F5344CB8AC3E}">
        <p14:creationId xmlns:p14="http://schemas.microsoft.com/office/powerpoint/2010/main" val="324738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rtl="0" fontAlgn="base">
                <a:spcBef>
                  <a:spcPct val="0"/>
                </a:spcBef>
                <a:spcAft>
                  <a:spcPct val="0"/>
                </a:spcAft>
                <a:defRPr/>
              </a:pPr>
              <a:endParaRPr lang="en-US" sz="2400">
                <a:solidFill>
                  <a:srgbClr val="000000"/>
                </a:solidFill>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rtl="0" fontAlgn="base">
                  <a:spcBef>
                    <a:spcPct val="0"/>
                  </a:spcBef>
                  <a:spcAft>
                    <a:spcPct val="0"/>
                  </a:spcAft>
                  <a:defRPr/>
                </a:pPr>
                <a:endParaRPr lang="en-US" sz="2400">
                  <a:solidFill>
                    <a:srgbClr val="000000"/>
                  </a:solidFill>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rtl="0" fontAlgn="base">
                  <a:spcBef>
                    <a:spcPct val="0"/>
                  </a:spcBef>
                  <a:spcAft>
                    <a:spcPct val="0"/>
                  </a:spcAft>
                  <a:defRPr/>
                </a:pPr>
                <a:endParaRPr lang="en-US" sz="2400">
                  <a:solidFill>
                    <a:srgbClr val="000000"/>
                  </a:solidFill>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l" rtl="0" fontAlgn="base">
                  <a:spcBef>
                    <a:spcPct val="0"/>
                  </a:spcBef>
                  <a:spcAft>
                    <a:spcPct val="0"/>
                  </a:spcAft>
                  <a:defRPr/>
                </a:pPr>
                <a:endParaRPr lang="en-US">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rtl="0" fontAlgn="base">
                  <a:spcBef>
                    <a:spcPct val="0"/>
                  </a:spcBef>
                  <a:spcAft>
                    <a:spcPct val="0"/>
                  </a:spcAft>
                  <a:defRPr/>
                </a:pPr>
                <a:endParaRPr lang="en-US" sz="2400">
                  <a:solidFill>
                    <a:srgbClr val="000000"/>
                  </a:solidFill>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l" rtl="0" fontAlgn="base">
                  <a:spcBef>
                    <a:spcPct val="0"/>
                  </a:spcBef>
                  <a:spcAft>
                    <a:spcPct val="0"/>
                  </a:spcAft>
                  <a:defRPr/>
                </a:pPr>
                <a:endParaRPr lang="en-US">
                  <a:solidFill>
                    <a:srgbClr val="000000"/>
                  </a:solidFill>
                </a:endParaRPr>
              </a:p>
            </p:txBody>
          </p:sp>
        </p:grpSp>
      </p:grpSp>
      <p:sp>
        <p:nvSpPr>
          <p:cNvPr id="31755"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31756"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en-US">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en-US">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a:defRPr/>
            </a:pPr>
            <a:fld id="{21BCB1B5-B248-472E-9808-496BBB13C1D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2131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DEE61EB2-01B3-4BFE-A099-3972171B256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10114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47616345-C92D-44ED-AA33-E260A216394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18990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45483C9D-8C67-4BD4-BA76-C57BF915BF9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65852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76BF3A2D-1AD9-4CEB-B6AB-9F01999B18A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12507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23A3FE6E-CFFB-47C6-AA17-7533BD9B6AB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01537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D2556A7-13A4-4804-B0C5-1060A81F5B2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05190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7D4AA105-3EA0-43A5-A455-F3544CC74A4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99979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474C8F0B-2799-4AA6-8366-05850510514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73468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165C24E8-1D58-4CBF-97F6-5CD789B4DD7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23080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871AAAC2-72EB-4CE5-AF40-8BB81FB40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4963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36D1A9A6-E450-48DD-AE93-6CE6D27A3BD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77900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0723"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rtl="0" fontAlgn="base">
                <a:spcBef>
                  <a:spcPct val="0"/>
                </a:spcBef>
                <a:spcAft>
                  <a:spcPct val="0"/>
                </a:spcAft>
                <a:defRPr/>
              </a:pPr>
              <a:endParaRPr lang="en-US" sz="2400">
                <a:solidFill>
                  <a:srgbClr val="000000"/>
                </a:solidFill>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0725"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rtl="0" fontAlgn="base">
                  <a:spcBef>
                    <a:spcPct val="0"/>
                  </a:spcBef>
                  <a:spcAft>
                    <a:spcPct val="0"/>
                  </a:spcAft>
                  <a:defRPr/>
                </a:pPr>
                <a:endParaRPr lang="en-US" sz="2400">
                  <a:solidFill>
                    <a:srgbClr val="000000"/>
                  </a:solidFill>
                  <a:latin typeface="Times New Roman" pitchFamily="18" charset="0"/>
                </a:endParaRPr>
              </a:p>
            </p:txBody>
          </p:sp>
          <p:sp>
            <p:nvSpPr>
              <p:cNvPr id="30726"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l" rtl="0" fontAlgn="base">
                  <a:spcBef>
                    <a:spcPct val="0"/>
                  </a:spcBef>
                  <a:spcAft>
                    <a:spcPct val="0"/>
                  </a:spcAft>
                  <a:defRPr/>
                </a:pPr>
                <a:endParaRPr lang="en-US">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29"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Arial" charset="0"/>
              </a:defRPr>
            </a:lvl1pPr>
          </a:lstStyle>
          <a:p>
            <a:pPr algn="l" rtl="0" fontAlgn="base">
              <a:spcBef>
                <a:spcPct val="0"/>
              </a:spcBef>
              <a:spcAft>
                <a:spcPct val="0"/>
              </a:spcAft>
              <a:defRPr/>
            </a:pPr>
            <a:endParaRPr lang="en-US">
              <a:solidFill>
                <a:srgbClr val="000000"/>
              </a:solidFill>
            </a:endParaRPr>
          </a:p>
        </p:txBody>
      </p:sp>
      <p:sp>
        <p:nvSpPr>
          <p:cNvPr id="30730"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pPr rtl="0" fontAlgn="base">
              <a:spcBef>
                <a:spcPct val="0"/>
              </a:spcBef>
              <a:spcAft>
                <a:spcPct val="0"/>
              </a:spcAft>
              <a:defRPr/>
            </a:pPr>
            <a:endParaRPr lang="en-US">
              <a:solidFill>
                <a:srgbClr val="000000"/>
              </a:solidFill>
            </a:endParaRPr>
          </a:p>
        </p:txBody>
      </p:sp>
      <p:sp>
        <p:nvSpPr>
          <p:cNvPr id="30731"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charset="0"/>
              </a:defRPr>
            </a:lvl1pPr>
          </a:lstStyle>
          <a:p>
            <a:pPr rtl="0" fontAlgn="base">
              <a:spcBef>
                <a:spcPct val="0"/>
              </a:spcBef>
              <a:spcAft>
                <a:spcPct val="0"/>
              </a:spcAft>
              <a:defRPr/>
            </a:pPr>
            <a:fld id="{B6F44682-A48E-49DB-B886-2F5EADFD26E6}" type="slidenum">
              <a:rPr lang="en-US">
                <a:solidFill>
                  <a:srgbClr val="000000"/>
                </a:solidFill>
              </a:rPr>
              <a:pPr rtl="0" fontAlgn="base">
                <a:spcBef>
                  <a:spcPct val="0"/>
                </a:spcBef>
                <a:spcAft>
                  <a:spcPct val="0"/>
                </a:spcAft>
                <a:defRPr/>
              </a:pPr>
              <a:t>‹#›</a:t>
            </a:fld>
            <a:endParaRPr lang="en-US">
              <a:solidFill>
                <a:srgbClr val="000000"/>
              </a:solidFill>
            </a:endParaRPr>
          </a:p>
        </p:txBody>
      </p:sp>
      <p:sp>
        <p:nvSpPr>
          <p:cNvPr id="30732"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l" rtl="0" fontAlgn="base">
              <a:spcBef>
                <a:spcPct val="0"/>
              </a:spcBef>
              <a:spcAft>
                <a:spcPct val="0"/>
              </a:spcAft>
              <a:defRPr/>
            </a:pPr>
            <a:endParaRPr lang="en-US">
              <a:solidFill>
                <a:srgbClr val="000000"/>
              </a:solidFill>
            </a:endParaRPr>
          </a:p>
        </p:txBody>
      </p:sp>
    </p:spTree>
    <p:extLst>
      <p:ext uri="{BB962C8B-B14F-4D97-AF65-F5344CB8AC3E}">
        <p14:creationId xmlns:p14="http://schemas.microsoft.com/office/powerpoint/2010/main" val="37000030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m13fqN4C1g4" TargetMode="External"/><Relationship Id="rId2" Type="http://schemas.openxmlformats.org/officeDocument/2006/relationships/slideLayout" Target="../slideLayouts/slideLayout9.xml"/><Relationship Id="rId1" Type="http://schemas.openxmlformats.org/officeDocument/2006/relationships/tags" Target="../tags/tag12.xml"/><Relationship Id="rId5" Type="http://schemas.openxmlformats.org/officeDocument/2006/relationships/image" Target="../media/image5.png"/><Relationship Id="rId4" Type="http://schemas.openxmlformats.org/officeDocument/2006/relationships/hyperlink" Target="http://www.youtube.com/watch?v=wKQWn06FL_s" TargetMode="Externa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3" Type="http://schemas.openxmlformats.org/officeDocument/2006/relationships/hyperlink" Target="http://www.un.org/" TargetMode="Externa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7486" t="18445" r="7628" b="25906"/>
          <a:stretch/>
        </p:blipFill>
        <p:spPr>
          <a:xfrm>
            <a:off x="899592" y="1772816"/>
            <a:ext cx="7560840" cy="3384376"/>
          </a:xfrm>
          <a:prstGeom prst="rect">
            <a:avLst/>
          </a:prstGeom>
        </p:spPr>
      </p:pic>
    </p:spTree>
    <p:custDataLst>
      <p:tags r:id="rId1"/>
    </p:custDataLst>
    <p:extLst>
      <p:ext uri="{BB962C8B-B14F-4D97-AF65-F5344CB8AC3E}">
        <p14:creationId xmlns:p14="http://schemas.microsoft.com/office/powerpoint/2010/main" val="23114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مرحلة بداية مرحلة كبر السن</a:t>
            </a:r>
            <a:endParaRPr lang="en-US" dirty="0"/>
          </a:p>
        </p:txBody>
      </p:sp>
      <p:sp>
        <p:nvSpPr>
          <p:cNvPr id="3" name="Content Placeholder 2"/>
          <p:cNvSpPr>
            <a:spLocks noGrp="1"/>
          </p:cNvSpPr>
          <p:nvPr>
            <p:ph idx="1"/>
          </p:nvPr>
        </p:nvSpPr>
        <p:spPr/>
        <p:txBody>
          <a:bodyPr/>
          <a:lstStyle/>
          <a:p>
            <a:pPr algn="r" rtl="1"/>
            <a:r>
              <a:rPr lang="ar-SA" dirty="0"/>
              <a:t>اختلفت الآراء في </a:t>
            </a:r>
            <a:r>
              <a:rPr lang="ar-SA" dirty="0" smtClean="0"/>
              <a:t>تحديد بداية مرحلة التقاعد، </a:t>
            </a:r>
            <a:r>
              <a:rPr lang="ar-SA" dirty="0"/>
              <a:t>فمنظمة الصحة العالمية والأمم المتحدة تصف بداية مرحلة كبر السن من عمر الـ60 سنة، وفي عام 1972 حدد لجنة خبراء منظمة الصحة العالمية بداية سن التقاعد من سن 65  سنة.</a:t>
            </a:r>
          </a:p>
          <a:p>
            <a:pPr algn="r" rtl="1"/>
            <a:r>
              <a:rPr lang="ar-SA" dirty="0"/>
              <a:t>يحدد كبير السن، شيخ </a:t>
            </a:r>
            <a:r>
              <a:rPr lang="en-US" dirty="0"/>
              <a:t>Elderly </a:t>
            </a:r>
            <a:r>
              <a:rPr lang="ar-SA" dirty="0"/>
              <a:t> من تجاوز سن التقاعد (60-65 سنة</a:t>
            </a:r>
            <a:r>
              <a:rPr lang="ar-SA" dirty="0" smtClean="0"/>
              <a:t>).</a:t>
            </a:r>
          </a:p>
          <a:p>
            <a:pPr algn="r" rtl="1"/>
            <a:r>
              <a:rPr lang="ar-SA" dirty="0" smtClean="0"/>
              <a:t>وفي السنة لم يحدد بداية سن الشيخوخة للفرد وإنما حدد متوسط عمر الفرد حيث ورد عن أبي هريرة أن الرسول عليه الصلاة والسلام قال:» عمر أمتي من ستين إلى سبعين سنة»</a:t>
            </a:r>
            <a:endParaRPr lang="ar-SA" dirty="0"/>
          </a:p>
          <a:p>
            <a:endParaRPr lang="en-US" dirty="0"/>
          </a:p>
        </p:txBody>
      </p:sp>
    </p:spTree>
    <p:custDataLst>
      <p:tags r:id="rId1"/>
    </p:custDataLst>
    <p:extLst>
      <p:ext uri="{BB962C8B-B14F-4D97-AF65-F5344CB8AC3E}">
        <p14:creationId xmlns:p14="http://schemas.microsoft.com/office/powerpoint/2010/main" val="2710256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a:t>تصنيف المراحل العمرية لكبار السن</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91488825"/>
              </p:ext>
            </p:extLst>
          </p:nvPr>
        </p:nvGraphicFramePr>
        <p:xfrm>
          <a:off x="914400" y="1600200"/>
          <a:ext cx="7772400" cy="4530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288810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ar-SA" dirty="0" smtClean="0"/>
              <a:t>نسبة المسنين في الألفية الثالثة</a:t>
            </a:r>
            <a:endParaRPr lang="en-US" dirty="0"/>
          </a:p>
        </p:txBody>
      </p:sp>
      <p:sp>
        <p:nvSpPr>
          <p:cNvPr id="6" name="Content Placeholder 5"/>
          <p:cNvSpPr>
            <a:spLocks noGrp="1"/>
          </p:cNvSpPr>
          <p:nvPr>
            <p:ph idx="1"/>
          </p:nvPr>
        </p:nvSpPr>
        <p:spPr/>
        <p:txBody>
          <a:bodyPr/>
          <a:lstStyle/>
          <a:p>
            <a:pPr marL="0" indent="0" algn="r" rtl="1">
              <a:buNone/>
            </a:pPr>
            <a:r>
              <a:rPr lang="ar-SA" dirty="0"/>
              <a:t>طبقا لأرقام الأمم المتحدة </a:t>
            </a:r>
            <a:r>
              <a:rPr lang="ar-SA" dirty="0" smtClean="0"/>
              <a:t>بلغ </a:t>
            </a:r>
            <a:r>
              <a:rPr lang="ar-SA" dirty="0"/>
              <a:t>عدد الأشخاص البالغين من العمر 65 عامًا 5.7 ملايين نسمة في عام 1980 </a:t>
            </a:r>
            <a:r>
              <a:rPr lang="ar-SA" dirty="0" smtClean="0"/>
              <a:t>وتضاعف </a:t>
            </a:r>
            <a:r>
              <a:rPr lang="ar-SA" dirty="0"/>
              <a:t>العدد إلى 10.4 ملايين نسمة في عام 2000، ويُتوقع أن يرتفع إلى 14 مليون نسمة بحلول عام 2010 و إلى 21.3 مليون نسمة بحلول عام 2020.</a:t>
            </a:r>
            <a:endParaRPr lang="en-US" dirty="0"/>
          </a:p>
          <a:p>
            <a:pPr marL="0" indent="0" algn="r" rtl="1">
              <a:buNone/>
            </a:pPr>
            <a:r>
              <a:rPr lang="ar-SA" dirty="0" smtClean="0"/>
              <a:t>وبحلول عام 2025 سيكون </a:t>
            </a:r>
            <a:r>
              <a:rPr lang="ar-SA" dirty="0"/>
              <a:t>هناك ما يُقدر بنحو ملياري </a:t>
            </a:r>
            <a:r>
              <a:rPr lang="ar-SA" dirty="0" smtClean="0"/>
              <a:t>نسمة.</a:t>
            </a:r>
          </a:p>
          <a:p>
            <a:pPr marL="0" indent="0" algn="r" rtl="1">
              <a:buNone/>
            </a:pPr>
            <a:r>
              <a:rPr lang="ar-SA" dirty="0"/>
              <a:t>وتشير آخر إحصائية لمصلحة الإحصاءات العامة عام 2000 أن عدد المسنين يقارب مليون وثلاثة آلاف مسن،</a:t>
            </a:r>
            <a:r>
              <a:rPr lang="en-US" dirty="0"/>
              <a:t> </a:t>
            </a:r>
            <a:r>
              <a:rPr lang="ar-SA" dirty="0"/>
              <a:t>أي ما نسبته ٥٪ من إجمالي عدد السكان في السعودية، وفي الوقت الراهن وصلت نسبة المسنين في المملكة 7.3 %</a:t>
            </a:r>
            <a:r>
              <a:rPr lang="ar-SA" b="1" dirty="0"/>
              <a:t> </a:t>
            </a:r>
            <a:r>
              <a:rPr lang="ar-SA" dirty="0"/>
              <a:t>ومن المتوقع أن ترتفع النسبة إلى 8%  في عام 2025، أي أكثر من 38 مليون نسمه.</a:t>
            </a:r>
          </a:p>
          <a:p>
            <a:pPr marL="0" indent="0" algn="r" rtl="1">
              <a:buNone/>
            </a:pPr>
            <a:endParaRPr lang="ar-SA" dirty="0" smtClean="0"/>
          </a:p>
          <a:p>
            <a:pPr marL="0" indent="0" algn="r" rtl="1">
              <a:buNone/>
            </a:pPr>
            <a:r>
              <a:rPr lang="ar-SA" dirty="0" smtClean="0"/>
              <a:t> </a:t>
            </a:r>
          </a:p>
          <a:p>
            <a:pPr marL="0" indent="0" algn="r" rtl="1">
              <a:buNone/>
            </a:pPr>
            <a:endParaRPr lang="en-US" dirty="0"/>
          </a:p>
        </p:txBody>
      </p:sp>
    </p:spTree>
    <p:custDataLst>
      <p:tags r:id="rId1"/>
    </p:custDataLst>
    <p:extLst>
      <p:ext uri="{BB962C8B-B14F-4D97-AF65-F5344CB8AC3E}">
        <p14:creationId xmlns:p14="http://schemas.microsoft.com/office/powerpoint/2010/main" val="335647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التغيرات في نمط </a:t>
            </a:r>
            <a:r>
              <a:rPr lang="ar-SA" b="1" dirty="0"/>
              <a:t>التوازن الديمغرافي التقليدي في البلدان العربية</a:t>
            </a:r>
            <a:endParaRPr lang="en-US" b="1" dirty="0"/>
          </a:p>
        </p:txBody>
      </p:sp>
      <p:graphicFrame>
        <p:nvGraphicFramePr>
          <p:cNvPr id="6" name="عنصر نائب للمحتوى 5"/>
          <p:cNvGraphicFramePr>
            <a:graphicFrameLocks noGrp="1"/>
          </p:cNvGraphicFramePr>
          <p:nvPr>
            <p:ph sz="half" idx="2"/>
            <p:extLst>
              <p:ext uri="{D42A27DB-BD31-4B8C-83A1-F6EECF244321}">
                <p14:modId xmlns:p14="http://schemas.microsoft.com/office/powerpoint/2010/main" val="2725700461"/>
              </p:ext>
            </p:extLst>
          </p:nvPr>
        </p:nvGraphicFramePr>
        <p:xfrm>
          <a:off x="4876800" y="1600200"/>
          <a:ext cx="38100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عنصر نائب للمحتوى 7"/>
          <p:cNvGraphicFramePr>
            <a:graphicFrameLocks noGrp="1"/>
          </p:cNvGraphicFramePr>
          <p:nvPr>
            <p:ph sz="half" idx="1"/>
            <p:extLst>
              <p:ext uri="{D42A27DB-BD31-4B8C-83A1-F6EECF244321}">
                <p14:modId xmlns:p14="http://schemas.microsoft.com/office/powerpoint/2010/main" val="1810760823"/>
              </p:ext>
            </p:extLst>
          </p:nvPr>
        </p:nvGraphicFramePr>
        <p:xfrm>
          <a:off x="914400" y="1600200"/>
          <a:ext cx="3810000" cy="45307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242133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p:txBody>
          <a:bodyPr/>
          <a:lstStyle/>
          <a:p>
            <a:pPr algn="r" rtl="1"/>
            <a:r>
              <a:rPr lang="ar-SA" sz="2500" dirty="0" smtClean="0"/>
              <a:t>أدى التحول </a:t>
            </a:r>
            <a:r>
              <a:rPr lang="ar-SA" sz="2500" dirty="0"/>
              <a:t>الديمغرافي من ارتفاع معدلات الخصوبة إلى انخفاضها ومن ارتفاع معدلات الوفيات إلى انخفاضها </a:t>
            </a:r>
            <a:r>
              <a:rPr lang="ar-SA" sz="2500" dirty="0" smtClean="0"/>
              <a:t>إلى </a:t>
            </a:r>
            <a:r>
              <a:rPr lang="ar-SA" sz="2500" dirty="0"/>
              <a:t>تطور الهيكل العمري للسكان. </a:t>
            </a:r>
            <a:endParaRPr lang="ar-SA" sz="2500" dirty="0" smtClean="0"/>
          </a:p>
          <a:p>
            <a:pPr algn="r" rtl="1"/>
            <a:r>
              <a:rPr lang="ar-SA" sz="2500" dirty="0" smtClean="0"/>
              <a:t>وأدى </a:t>
            </a:r>
            <a:r>
              <a:rPr lang="ar-SA" sz="2500" dirty="0"/>
              <a:t>تراجع الخصوبة في البلدان العربية إلى تغيرات مهمة في هذا الهيكل. وتتمثل التغيرات في ارتفاع حاد لنسبة السكان سن العمل (25 إلى 64 عاما)، وانخفاض نسبة السكان في فئة الأطفال (إلى سن 14 عاما)، وارتفاع بطيء وإن كان تدريجيًا في نسبة المسنين ( 65 عامًا </a:t>
            </a:r>
            <a:r>
              <a:rPr lang="ar-SA" sz="2500" dirty="0" smtClean="0"/>
              <a:t>وأكثر). </a:t>
            </a:r>
          </a:p>
          <a:p>
            <a:pPr algn="r" rtl="1"/>
            <a:r>
              <a:rPr lang="ar-SA" sz="2500" dirty="0"/>
              <a:t>هذا التحول الديمغرافي </a:t>
            </a:r>
            <a:r>
              <a:rPr lang="ar-SA" sz="2500" dirty="0" smtClean="0"/>
              <a:t>من </a:t>
            </a:r>
            <a:r>
              <a:rPr lang="ar-SA" sz="2500" dirty="0"/>
              <a:t>حالة تتسم بارتفاع معدلات المواليد والوفيات إلى حالة تتميز بانخفاض معدلات المواليد والوفيات سيؤدي إلى جعل حصة كبار السن موازية لحصة صغار السن في مجموع عدد السكان</a:t>
            </a:r>
            <a:r>
              <a:rPr lang="en-US" sz="2500" dirty="0"/>
              <a:t>.</a:t>
            </a:r>
          </a:p>
          <a:p>
            <a:pPr algn="r" rtl="1"/>
            <a:endParaRPr lang="en-US" sz="2500" dirty="0"/>
          </a:p>
        </p:txBody>
      </p:sp>
      <p:sp>
        <p:nvSpPr>
          <p:cNvPr id="7" name="عنوان 1"/>
          <p:cNvSpPr>
            <a:spLocks noGrp="1"/>
          </p:cNvSpPr>
          <p:nvPr>
            <p:ph type="title"/>
          </p:nvPr>
        </p:nvSpPr>
        <p:spPr/>
        <p:txBody>
          <a:bodyPr/>
          <a:lstStyle/>
          <a:p>
            <a:pPr algn="ctr"/>
            <a:r>
              <a:rPr lang="ar-SA" b="1" dirty="0" smtClean="0"/>
              <a:t>التغيرات في نمط </a:t>
            </a:r>
            <a:r>
              <a:rPr lang="ar-SA" b="1" dirty="0"/>
              <a:t>التوازن الديمغرافي التقليدي في البلدان العربية</a:t>
            </a:r>
            <a:endParaRPr lang="en-US" b="1" dirty="0"/>
          </a:p>
        </p:txBody>
      </p:sp>
    </p:spTree>
    <p:extLst>
      <p:ext uri="{BB962C8B-B14F-4D97-AF65-F5344CB8AC3E}">
        <p14:creationId xmlns:p14="http://schemas.microsoft.com/office/powerpoint/2010/main" val="1269367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رعاية المسنين في ضوء الشريعة الإسلامية</a:t>
            </a:r>
            <a:endParaRPr lang="en-US" dirty="0"/>
          </a:p>
        </p:txBody>
      </p:sp>
      <p:sp>
        <p:nvSpPr>
          <p:cNvPr id="5" name="Text Placeholder 4"/>
          <p:cNvSpPr>
            <a:spLocks noGrp="1"/>
          </p:cNvSpPr>
          <p:nvPr>
            <p:ph type="body" sz="half" idx="2"/>
          </p:nvPr>
        </p:nvSpPr>
        <p:spPr/>
        <p:txBody>
          <a:bodyPr/>
          <a:lstStyle/>
          <a:p>
            <a:r>
              <a:rPr lang="en-US" dirty="0">
                <a:hlinkClick r:id="rId3"/>
              </a:rPr>
              <a:t>http://</a:t>
            </a:r>
            <a:r>
              <a:rPr lang="en-US" dirty="0" smtClean="0">
                <a:hlinkClick r:id="rId3"/>
              </a:rPr>
              <a:t>www.youtube.com/watch?v=m13fqN4C1g4</a:t>
            </a:r>
            <a:endParaRPr lang="ar-SA" dirty="0" smtClean="0"/>
          </a:p>
          <a:p>
            <a:r>
              <a:rPr lang="en-US" dirty="0">
                <a:hlinkClick r:id="rId4"/>
              </a:rPr>
              <a:t>http://</a:t>
            </a:r>
            <a:r>
              <a:rPr lang="en-US" dirty="0" smtClean="0">
                <a:hlinkClick r:id="rId4"/>
              </a:rPr>
              <a:t>www.youtube.com/watch?v=wKQWn06FL_s</a:t>
            </a:r>
            <a:endParaRPr lang="ar-SA" dirty="0" smtClean="0"/>
          </a:p>
          <a:p>
            <a:endParaRPr lang="ar-SA" dirty="0" smtClean="0"/>
          </a:p>
          <a:p>
            <a:endParaRPr lang="en-US" dirty="0"/>
          </a:p>
        </p:txBody>
      </p:sp>
      <p:pic>
        <p:nvPicPr>
          <p:cNvPr id="8" name="Picture Placeholder 7"/>
          <p:cNvPicPr>
            <a:picLocks noGrp="1" noChangeAspect="1"/>
          </p:cNvPicPr>
          <p:nvPr>
            <p:ph type="pic" idx="1"/>
          </p:nvPr>
        </p:nvPicPr>
        <p:blipFill>
          <a:blip r:embed="rId5">
            <a:extLst>
              <a:ext uri="{28A0092B-C50C-407E-A947-70E740481C1C}">
                <a14:useLocalDpi xmlns:a14="http://schemas.microsoft.com/office/drawing/2010/main" val="0"/>
              </a:ext>
            </a:extLst>
          </a:blip>
          <a:srcRect t="2917" b="291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06178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الواجب</a:t>
            </a:r>
            <a:endParaRPr lang="en-US" dirty="0"/>
          </a:p>
        </p:txBody>
      </p:sp>
      <p:sp>
        <p:nvSpPr>
          <p:cNvPr id="3" name="Content Placeholder 2"/>
          <p:cNvSpPr>
            <a:spLocks noGrp="1"/>
          </p:cNvSpPr>
          <p:nvPr>
            <p:ph idx="1"/>
          </p:nvPr>
        </p:nvSpPr>
        <p:spPr/>
        <p:txBody>
          <a:bodyPr/>
          <a:lstStyle/>
          <a:p>
            <a:pPr algn="r" rtl="1"/>
            <a:r>
              <a:rPr lang="ar-SA" smtClean="0"/>
              <a:t>عرفي </a:t>
            </a:r>
            <a:r>
              <a:rPr lang="ar-SA" dirty="0" smtClean="0"/>
              <a:t>المسن، وأذكري مراحل العمر مع تحديد الفئة العمرية لكل مرحلة؟ </a:t>
            </a:r>
          </a:p>
          <a:p>
            <a:pPr algn="r" rtl="1"/>
            <a:r>
              <a:rPr lang="ar-SA" dirty="0" smtClean="0"/>
              <a:t>عللي أسباب الزيادة في معدلات العمر المأمول للسكان؟</a:t>
            </a:r>
            <a:endParaRPr lang="en-US" dirty="0"/>
          </a:p>
        </p:txBody>
      </p:sp>
    </p:spTree>
    <p:custDataLst>
      <p:tags r:id="rId1"/>
    </p:custDataLst>
    <p:extLst>
      <p:ext uri="{BB962C8B-B14F-4D97-AF65-F5344CB8AC3E}">
        <p14:creationId xmlns:p14="http://schemas.microsoft.com/office/powerpoint/2010/main" val="931572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المراجع</a:t>
            </a:r>
            <a:endParaRPr lang="en-US" dirty="0"/>
          </a:p>
        </p:txBody>
      </p:sp>
      <p:sp>
        <p:nvSpPr>
          <p:cNvPr id="3" name="Content Placeholder 2"/>
          <p:cNvSpPr>
            <a:spLocks noGrp="1"/>
          </p:cNvSpPr>
          <p:nvPr>
            <p:ph idx="1"/>
          </p:nvPr>
        </p:nvSpPr>
        <p:spPr>
          <a:xfrm>
            <a:off x="914400" y="1700808"/>
            <a:ext cx="7690048" cy="4896544"/>
          </a:xfrm>
        </p:spPr>
        <p:txBody>
          <a:bodyPr/>
          <a:lstStyle/>
          <a:p>
            <a:pPr algn="r" rtl="1"/>
            <a:r>
              <a:rPr lang="ar-SA" sz="2400" dirty="0" smtClean="0"/>
              <a:t>لسان العرب، بيروت، دار صادر، بدون، ج12،ص607،ج13،ص222.</a:t>
            </a:r>
          </a:p>
          <a:p>
            <a:pPr algn="r" rtl="1"/>
            <a:r>
              <a:rPr lang="ar-SA" sz="2400" dirty="0"/>
              <a:t>ل</a:t>
            </a:r>
            <a:r>
              <a:rPr lang="ar-SA" sz="2400" dirty="0" smtClean="0"/>
              <a:t>طفي </a:t>
            </a:r>
            <a:r>
              <a:rPr lang="ar-SA" sz="2400" dirty="0"/>
              <a:t>الشربيني، معجم مصطلحات الطب النفسي، مركز تعريب العلوم الصحية. مؤسسة الكويت للتقدم </a:t>
            </a:r>
            <a:r>
              <a:rPr lang="ar-SA" sz="2400" dirty="0" smtClean="0"/>
              <a:t>العلمي.</a:t>
            </a:r>
          </a:p>
          <a:p>
            <a:pPr algn="r" rtl="1"/>
            <a:r>
              <a:rPr lang="ar-SA" sz="2400" dirty="0" smtClean="0"/>
              <a:t>فؤاد عبد المنعم أحمد، حقوق المسنين وواجباتهم في الإسلام، مع بيان الحماية النظامية لهم بالمملكة العربية السعودية، بحث منشور في أكاديمية نايف العربية للعلوم الأمنية.</a:t>
            </a:r>
          </a:p>
          <a:p>
            <a:pPr algn="r" rtl="1"/>
            <a:r>
              <a:rPr lang="ar-SA" sz="2400" dirty="0" smtClean="0"/>
              <a:t>عبد الله السدحان، رعاية المسنين في الإسلام، </a:t>
            </a:r>
          </a:p>
          <a:p>
            <a:pPr algn="r" rtl="1"/>
            <a:r>
              <a:rPr lang="ar-SA" sz="2400" dirty="0" smtClean="0"/>
              <a:t>ميثاق الرياض حول رعاية المسنين، الندوة الخليجية الثانية لرعاية المسنين، 1430هـ، الرياض.</a:t>
            </a:r>
          </a:p>
          <a:p>
            <a:pPr algn="r" rtl="1"/>
            <a:r>
              <a:rPr lang="en-US" sz="2400" u="sng" dirty="0">
                <a:hlinkClick r:id="rId3"/>
              </a:rPr>
              <a:t>http://</a:t>
            </a:r>
            <a:r>
              <a:rPr lang="en-US" sz="2400" u="sng" dirty="0" smtClean="0">
                <a:hlinkClick r:id="rId3"/>
              </a:rPr>
              <a:t>www.un.org</a:t>
            </a:r>
            <a:endParaRPr lang="ar-SA" sz="2400" u="sng" dirty="0" smtClean="0"/>
          </a:p>
          <a:p>
            <a:pPr algn="r" rtl="1"/>
            <a:endParaRPr lang="ar-SA" sz="2400" u="sng" dirty="0" smtClean="0"/>
          </a:p>
          <a:p>
            <a:pPr algn="r" rtl="1"/>
            <a:endParaRPr lang="ar-SA" sz="2400" dirty="0" smtClean="0"/>
          </a:p>
          <a:p>
            <a:pPr algn="r" rtl="1"/>
            <a:endParaRPr lang="en-US" sz="2400" dirty="0"/>
          </a:p>
        </p:txBody>
      </p:sp>
    </p:spTree>
    <p:custDataLst>
      <p:tags r:id="rId1"/>
    </p:custDataLst>
    <p:extLst>
      <p:ext uri="{BB962C8B-B14F-4D97-AF65-F5344CB8AC3E}">
        <p14:creationId xmlns:p14="http://schemas.microsoft.com/office/powerpoint/2010/main" val="1388517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762000"/>
            <a:ext cx="7848600" cy="1981200"/>
          </a:xfrm>
        </p:spPr>
        <p:txBody>
          <a:bodyPr/>
          <a:lstStyle/>
          <a:p>
            <a:pPr algn="ctr" eaLnBrk="1" hangingPunct="1"/>
            <a:r>
              <a:rPr lang="ar-SA" sz="4400" b="1" dirty="0" smtClean="0">
                <a:latin typeface="Arial Rounded MT Bold" pitchFamily="34" charset="0"/>
              </a:rPr>
              <a:t>رعاية المسنين في ضوء الشريعة الإسلامية والقوانين الدولية</a:t>
            </a:r>
            <a:endParaRPr lang="en-US" sz="4400" b="1" dirty="0" smtClean="0">
              <a:latin typeface="Arial Rounded MT Bold" pitchFamily="34" charset="0"/>
            </a:endParaRPr>
          </a:p>
        </p:txBody>
      </p:sp>
      <p:sp>
        <p:nvSpPr>
          <p:cNvPr id="3075" name="Rectangle 3"/>
          <p:cNvSpPr>
            <a:spLocks noGrp="1" noChangeArrowheads="1"/>
          </p:cNvSpPr>
          <p:nvPr>
            <p:ph type="subTitle" idx="1"/>
          </p:nvPr>
        </p:nvSpPr>
        <p:spPr>
          <a:xfrm>
            <a:off x="1371600" y="3886200"/>
            <a:ext cx="6400800" cy="1981200"/>
          </a:xfrm>
        </p:spPr>
        <p:txBody>
          <a:bodyPr/>
          <a:lstStyle/>
          <a:p>
            <a:pPr eaLnBrk="1" hangingPunct="1"/>
            <a:r>
              <a:rPr lang="ar-SA" dirty="0" smtClean="0">
                <a:latin typeface="Arial Rounded MT Bold" pitchFamily="34" charset="0"/>
              </a:rPr>
              <a:t>إعداد وتقديم/ د. هند الميزر</a:t>
            </a:r>
            <a:endParaRPr lang="en-US" dirty="0" smtClean="0">
              <a:latin typeface="Arial Rounded MT Bold" pitchFamily="34" charset="0"/>
            </a:endParaRPr>
          </a:p>
        </p:txBody>
      </p:sp>
    </p:spTree>
    <p:custDataLst>
      <p:tags r:id="rId1"/>
    </p:custDataLst>
    <p:extLst>
      <p:ext uri="{BB962C8B-B14F-4D97-AF65-F5344CB8AC3E}">
        <p14:creationId xmlns:p14="http://schemas.microsoft.com/office/powerpoint/2010/main" val="2696933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أهداف المحاضرة</a:t>
            </a:r>
            <a:endParaRPr lang="en-US" b="1" dirty="0"/>
          </a:p>
        </p:txBody>
      </p:sp>
      <p:sp>
        <p:nvSpPr>
          <p:cNvPr id="3" name="Content Placeholder 2"/>
          <p:cNvSpPr>
            <a:spLocks noGrp="1"/>
          </p:cNvSpPr>
          <p:nvPr>
            <p:ph idx="1"/>
          </p:nvPr>
        </p:nvSpPr>
        <p:spPr/>
        <p:txBody>
          <a:bodyPr/>
          <a:lstStyle/>
          <a:p>
            <a:pPr algn="r" rtl="1">
              <a:lnSpc>
                <a:spcPct val="150000"/>
              </a:lnSpc>
            </a:pPr>
            <a:r>
              <a:rPr lang="ar-SA" sz="2400" b="1" dirty="0" smtClean="0"/>
              <a:t>يتوقع من الطالبة أن تكون قادرة على أن:</a:t>
            </a:r>
          </a:p>
          <a:p>
            <a:pPr algn="r" rtl="1">
              <a:lnSpc>
                <a:spcPct val="150000"/>
              </a:lnSpc>
            </a:pPr>
            <a:r>
              <a:rPr lang="ar-SA" sz="2400" b="1" dirty="0" smtClean="0"/>
              <a:t>تحدد مفهوم المسنين.</a:t>
            </a:r>
          </a:p>
          <a:p>
            <a:pPr algn="r" rtl="1">
              <a:lnSpc>
                <a:spcPct val="150000"/>
              </a:lnSpc>
            </a:pPr>
            <a:r>
              <a:rPr lang="ar-SA" sz="2400" b="1" dirty="0" smtClean="0"/>
              <a:t>تصف المراحل العمرية للمسنين.</a:t>
            </a:r>
          </a:p>
          <a:p>
            <a:pPr algn="r" rtl="1">
              <a:lnSpc>
                <a:spcPct val="150000"/>
              </a:lnSpc>
            </a:pPr>
            <a:r>
              <a:rPr lang="ar-SA" sz="2400" b="1" dirty="0"/>
              <a:t>تحلل أسباب ارتفاع نسبة المسنين في العالم</a:t>
            </a:r>
            <a:r>
              <a:rPr lang="ar-SA" sz="2400" b="1" dirty="0" smtClean="0"/>
              <a:t>.</a:t>
            </a:r>
            <a:endParaRPr lang="ar-SA" sz="2400" b="1" dirty="0" smtClean="0"/>
          </a:p>
        </p:txBody>
      </p:sp>
    </p:spTree>
    <p:custDataLst>
      <p:tags r:id="rId1"/>
    </p:custDataLst>
    <p:extLst>
      <p:ext uri="{BB962C8B-B14F-4D97-AF65-F5344CB8AC3E}">
        <p14:creationId xmlns:p14="http://schemas.microsoft.com/office/powerpoint/2010/main" val="2720810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مقدمة</a:t>
            </a:r>
            <a:endParaRPr lang="en-US" dirty="0"/>
          </a:p>
        </p:txBody>
      </p:sp>
      <p:sp>
        <p:nvSpPr>
          <p:cNvPr id="3" name="Content Placeholder 2"/>
          <p:cNvSpPr>
            <a:spLocks noGrp="1"/>
          </p:cNvSpPr>
          <p:nvPr>
            <p:ph idx="1"/>
          </p:nvPr>
        </p:nvSpPr>
        <p:spPr/>
        <p:txBody>
          <a:bodyPr/>
          <a:lstStyle/>
          <a:p>
            <a:pPr algn="r" rtl="1">
              <a:lnSpc>
                <a:spcPct val="150000"/>
              </a:lnSpc>
            </a:pPr>
            <a:r>
              <a:rPr lang="ar-SA" dirty="0" smtClean="0"/>
              <a:t>الشيخوخة </a:t>
            </a:r>
            <a:r>
              <a:rPr lang="ar-SA" dirty="0"/>
              <a:t>عملية فردية للغاية، والعمر الزمني غير كافٍ لتقدير العمر المتوقع بلوغه وقدرات الفرد الوظيفية المدخرة</a:t>
            </a:r>
            <a:r>
              <a:rPr lang="ar-SA" dirty="0" smtClean="0"/>
              <a:t>.</a:t>
            </a:r>
          </a:p>
          <a:p>
            <a:pPr algn="r" rtl="1">
              <a:lnSpc>
                <a:spcPct val="150000"/>
              </a:lnSpc>
            </a:pPr>
            <a:r>
              <a:rPr lang="ar-SA" dirty="0" smtClean="0"/>
              <a:t>وترتبط الشيخوخة بنضوب </a:t>
            </a:r>
            <a:r>
              <a:rPr lang="ar-SA" dirty="0"/>
              <a:t>تدريجي لاحتياطي الوظائف لأعضاء وأجهزة عدة في الجسم، وزيادة معدل انتشار الحالات المرضية المشتركة، وتضاؤل الموارد الاجتماعية والاقتصادية في الوقت الذي تشتد فيه الحاجة إليها</a:t>
            </a:r>
            <a:r>
              <a:rPr lang="ar-SA" dirty="0" smtClean="0"/>
              <a:t>.</a:t>
            </a:r>
          </a:p>
          <a:p>
            <a:pPr algn="r" rtl="1">
              <a:lnSpc>
                <a:spcPct val="150000"/>
              </a:lnSpc>
            </a:pPr>
            <a:endParaRPr lang="ar-SA" dirty="0" smtClean="0"/>
          </a:p>
          <a:p>
            <a:pPr algn="r" rtl="1">
              <a:lnSpc>
                <a:spcPct val="150000"/>
              </a:lnSpc>
            </a:pPr>
            <a:endParaRPr lang="ar-SA" dirty="0" smtClean="0"/>
          </a:p>
        </p:txBody>
      </p:sp>
    </p:spTree>
    <p:custDataLst>
      <p:tags r:id="rId1"/>
    </p:custDataLst>
    <p:extLst>
      <p:ext uri="{BB962C8B-B14F-4D97-AF65-F5344CB8AC3E}">
        <p14:creationId xmlns:p14="http://schemas.microsoft.com/office/powerpoint/2010/main" val="389267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تعريف المسن لغة واصطلاحاً</a:t>
            </a:r>
            <a:endParaRPr lang="en-US" dirty="0"/>
          </a:p>
        </p:txBody>
      </p:sp>
      <p:sp>
        <p:nvSpPr>
          <p:cNvPr id="3" name="Content Placeholder 2"/>
          <p:cNvSpPr>
            <a:spLocks noGrp="1"/>
          </p:cNvSpPr>
          <p:nvPr>
            <p:ph idx="1"/>
          </p:nvPr>
        </p:nvSpPr>
        <p:spPr/>
        <p:txBody>
          <a:bodyPr/>
          <a:lstStyle/>
          <a:p>
            <a:pPr algn="r" rtl="1"/>
            <a:r>
              <a:rPr lang="ar-SA" b="1" dirty="0" smtClean="0">
                <a:solidFill>
                  <a:schemeClr val="accent5">
                    <a:lumMod val="50000"/>
                  </a:schemeClr>
                </a:solidFill>
              </a:rPr>
              <a:t>المسن في اللغة: </a:t>
            </a:r>
            <a:r>
              <a:rPr lang="ar-SA" dirty="0" smtClean="0"/>
              <a:t>الرجل الكبير، قال ابن منظور: «أسن الرجل: كبر وكبرت سنه، يسن إسناناً فهو مسن» وهرم: وكهل وهو «أقصى الكبر».</a:t>
            </a:r>
          </a:p>
          <a:p>
            <a:pPr algn="r" rtl="1"/>
            <a:r>
              <a:rPr lang="ar-SA" b="1" dirty="0" smtClean="0">
                <a:solidFill>
                  <a:schemeClr val="accent5">
                    <a:lumMod val="50000"/>
                  </a:schemeClr>
                </a:solidFill>
              </a:rPr>
              <a:t>شاخ </a:t>
            </a:r>
            <a:r>
              <a:rPr lang="ar-SA" b="1" dirty="0">
                <a:solidFill>
                  <a:schemeClr val="accent5">
                    <a:lumMod val="50000"/>
                  </a:schemeClr>
                </a:solidFill>
              </a:rPr>
              <a:t>الرَّجُلُ</a:t>
            </a:r>
            <a:r>
              <a:rPr lang="ar-SA" dirty="0"/>
              <a:t>: أسنّ، كبِر وتقدّم في السِّنّ { وَأَبُونَا شَيْخٌ </a:t>
            </a:r>
            <a:r>
              <a:rPr lang="ar-SA" dirty="0" smtClean="0"/>
              <a:t>كَبِيرٌ}</a:t>
            </a:r>
          </a:p>
          <a:p>
            <a:pPr algn="r" rtl="1"/>
            <a:r>
              <a:rPr lang="ar-SA" dirty="0" smtClean="0"/>
              <a:t>تعريف المسن </a:t>
            </a:r>
            <a:r>
              <a:rPr lang="ar-SA" dirty="0"/>
              <a:t>من </a:t>
            </a:r>
            <a:r>
              <a:rPr lang="ar-SA" b="1" dirty="0"/>
              <a:t>الناحية الاصطلاحية</a:t>
            </a:r>
            <a:r>
              <a:rPr lang="ar-SA" dirty="0"/>
              <a:t> </a:t>
            </a:r>
            <a:r>
              <a:rPr lang="ar-SA" dirty="0" smtClean="0"/>
              <a:t>(العملية </a:t>
            </a:r>
            <a:r>
              <a:rPr lang="ar-SA" dirty="0"/>
              <a:t>البيولوجية التي تصاحب كبر سن الإنسان مثل ظهور القصور في الأداء الوظيفي للأجزاء الحيوية في </a:t>
            </a:r>
            <a:r>
              <a:rPr lang="ar-SA" dirty="0" smtClean="0"/>
              <a:t>الجسم).</a:t>
            </a:r>
          </a:p>
          <a:p>
            <a:pPr algn="r" rtl="1"/>
            <a:endParaRPr lang="ar-SA" dirty="0" smtClean="0"/>
          </a:p>
          <a:p>
            <a:pPr marL="0" indent="0" algn="r" rtl="1">
              <a:buNone/>
            </a:pPr>
            <a:endParaRPr lang="ar-SA" dirty="0" smtClean="0"/>
          </a:p>
          <a:p>
            <a:pPr marL="0" indent="0" algn="r" rtl="1">
              <a:buNone/>
            </a:pPr>
            <a:r>
              <a:rPr lang="ar-SA" sz="1400" dirty="0" smtClean="0"/>
              <a:t>.  </a:t>
            </a:r>
            <a:endParaRPr lang="en-US" sz="1400" dirty="0"/>
          </a:p>
        </p:txBody>
      </p:sp>
    </p:spTree>
    <p:custDataLst>
      <p:tags r:id="rId1"/>
    </p:custDataLst>
    <p:extLst>
      <p:ext uri="{BB962C8B-B14F-4D97-AF65-F5344CB8AC3E}">
        <p14:creationId xmlns:p14="http://schemas.microsoft.com/office/powerpoint/2010/main" val="3719306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تصنيف المسنين في ضوء الآيات القرآنية</a:t>
            </a:r>
            <a:endParaRPr lang="ar-SA" dirty="0"/>
          </a:p>
        </p:txBody>
      </p:sp>
      <p:sp>
        <p:nvSpPr>
          <p:cNvPr id="3" name="عنصر نائب للمحتوى 2"/>
          <p:cNvSpPr>
            <a:spLocks noGrp="1"/>
          </p:cNvSpPr>
          <p:nvPr>
            <p:ph idx="1"/>
          </p:nvPr>
        </p:nvSpPr>
        <p:spPr>
          <a:xfrm>
            <a:off x="914400" y="1628800"/>
            <a:ext cx="7772400" cy="4530725"/>
          </a:xfrm>
        </p:spPr>
        <p:txBody>
          <a:bodyPr/>
          <a:lstStyle/>
          <a:p>
            <a:pPr algn="r" rtl="1"/>
            <a:r>
              <a:rPr lang="ar-SA" dirty="0" smtClean="0">
                <a:latin typeface="Simplified Arabic" panose="02020603050405020304" pitchFamily="18" charset="-78"/>
                <a:cs typeface="Simplified Arabic" panose="02020603050405020304" pitchFamily="18" charset="-78"/>
              </a:rPr>
              <a:t>الكبر: «وأصابه الكبر» البقرة آية 266.</a:t>
            </a:r>
          </a:p>
          <a:p>
            <a:pPr algn="r" rtl="1"/>
            <a:r>
              <a:rPr lang="ar-SA" dirty="0" smtClean="0">
                <a:latin typeface="Simplified Arabic" panose="02020603050405020304" pitchFamily="18" charset="-78"/>
                <a:cs typeface="Simplified Arabic" panose="02020603050405020304" pitchFamily="18" charset="-78"/>
              </a:rPr>
              <a:t>العجز: «فصكت وجهها وقالت عجوز عقيم» الذاريات آية29.</a:t>
            </a:r>
          </a:p>
          <a:p>
            <a:pPr algn="r" rtl="1"/>
            <a:r>
              <a:rPr lang="ar-SA" dirty="0" smtClean="0">
                <a:latin typeface="Simplified Arabic" panose="02020603050405020304" pitchFamily="18" charset="-78"/>
                <a:cs typeface="Simplified Arabic" panose="02020603050405020304" pitchFamily="18" charset="-78"/>
              </a:rPr>
              <a:t>أرذل العمر: « ومنكم من يرد إلى أرذل العمر» النحل آية 70.</a:t>
            </a:r>
          </a:p>
          <a:p>
            <a:pPr algn="r" rtl="1"/>
            <a:r>
              <a:rPr lang="ar-SA" dirty="0" smtClean="0">
                <a:latin typeface="Simplified Arabic" panose="02020603050405020304" pitchFamily="18" charset="-78"/>
                <a:cs typeface="Simplified Arabic" panose="02020603050405020304" pitchFamily="18" charset="-78"/>
              </a:rPr>
              <a:t>معمر: « وما يعمر من معمر» فاطر آية 11.</a:t>
            </a:r>
          </a:p>
          <a:p>
            <a:pPr algn="r" rtl="1"/>
            <a:r>
              <a:rPr lang="ar-SA" dirty="0" smtClean="0">
                <a:latin typeface="Simplified Arabic" panose="02020603050405020304" pitchFamily="18" charset="-78"/>
                <a:cs typeface="Simplified Arabic" panose="02020603050405020304" pitchFamily="18" charset="-78"/>
              </a:rPr>
              <a:t>الضعف: « ثم جعل من بعد قوة ضعف» الروم آية 54.</a:t>
            </a:r>
          </a:p>
          <a:p>
            <a:pPr algn="r" rtl="1"/>
            <a:r>
              <a:rPr lang="ar-SA" dirty="0" smtClean="0">
                <a:latin typeface="Simplified Arabic" panose="02020603050405020304" pitchFamily="18" charset="-78"/>
                <a:cs typeface="Simplified Arabic" panose="02020603050405020304" pitchFamily="18" charset="-78"/>
              </a:rPr>
              <a:t>الشيبة: « قال رب إني وهن العظم مني واشتعل الرأس شيبا» مريم آية 4. </a:t>
            </a:r>
            <a:endParaRPr lang="ar-SA"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44136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تعريف المسن بيولوجياً</a:t>
            </a:r>
            <a:endParaRPr lang="ar-SA" dirty="0"/>
          </a:p>
        </p:txBody>
      </p:sp>
      <p:sp>
        <p:nvSpPr>
          <p:cNvPr id="3" name="عنصر نائب للمحتوى 2"/>
          <p:cNvSpPr>
            <a:spLocks noGrp="1"/>
          </p:cNvSpPr>
          <p:nvPr>
            <p:ph idx="1"/>
          </p:nvPr>
        </p:nvSpPr>
        <p:spPr/>
        <p:txBody>
          <a:bodyPr/>
          <a:lstStyle/>
          <a:p>
            <a:pPr algn="r" rtl="1">
              <a:lnSpc>
                <a:spcPct val="200000"/>
              </a:lnSpc>
            </a:pPr>
            <a:r>
              <a:rPr lang="ar-SA" sz="3200" dirty="0" smtClean="0">
                <a:latin typeface="Simplified Arabic" panose="02020603050405020304" pitchFamily="18" charset="-78"/>
                <a:cs typeface="Simplified Arabic" panose="02020603050405020304" pitchFamily="18" charset="-78"/>
              </a:rPr>
              <a:t>يشير إلى الاضمحلال الجسمي في البناء والوظيفة، حيث يحدث بتقدم السن لكل كائن حي بعد اكتمال النضج، وتعتري هذه التغيرات جميع الأجهزة الفسيولوجية ووظائفها.</a:t>
            </a:r>
            <a:endParaRPr lang="ar-SA"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139939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تعريف المسن في العلوم الاجتماعية</a:t>
            </a:r>
            <a:endParaRPr lang="en-US" dirty="0"/>
          </a:p>
        </p:txBody>
      </p:sp>
      <p:sp>
        <p:nvSpPr>
          <p:cNvPr id="3" name="Content Placeholder 2"/>
          <p:cNvSpPr>
            <a:spLocks noGrp="1"/>
          </p:cNvSpPr>
          <p:nvPr>
            <p:ph idx="1"/>
          </p:nvPr>
        </p:nvSpPr>
        <p:spPr/>
        <p:txBody>
          <a:bodyPr/>
          <a:lstStyle/>
          <a:p>
            <a:pPr algn="r" rtl="1"/>
            <a:r>
              <a:rPr lang="ar-SA" dirty="0"/>
              <a:t>كما عرف المسن بأنه " من بلغ سن الشيخوخة وافتقد المكانة والفاعلية الاجتماعية ليواجه مرحلة ضعف الارتباط بينه وبين المجتمع الأسرى أو المجتمع </a:t>
            </a:r>
            <a:r>
              <a:rPr lang="ar-SA" dirty="0" smtClean="0"/>
              <a:t>الخارجي.</a:t>
            </a:r>
          </a:p>
          <a:p>
            <a:pPr algn="r" rtl="1"/>
            <a:r>
              <a:rPr lang="ar-EG" dirty="0"/>
              <a:t>ويتضمن المفهوم</a:t>
            </a:r>
            <a:r>
              <a:rPr lang="ar-EG" b="1" dirty="0"/>
              <a:t> الاجتماعي</a:t>
            </a:r>
            <a:r>
              <a:rPr lang="ar-EG" dirty="0"/>
              <a:t> للمسنين أنهم "الذين لا يعملون بعد سن التقاعد لاعتقادهم أنهم قد أعفوا عن العمل لضعف كفاءتهم الصحية فالصحة والقدرة على الحركة لهما أثرهما الكبير في تحديد ماهية </a:t>
            </a:r>
            <a:r>
              <a:rPr lang="ar-EG" dirty="0" smtClean="0"/>
              <a:t>المسنين</a:t>
            </a:r>
            <a:r>
              <a:rPr lang="ar-SA" dirty="0" smtClean="0"/>
              <a:t>.</a:t>
            </a:r>
          </a:p>
          <a:p>
            <a:pPr algn="r" rtl="1"/>
            <a:r>
              <a:rPr lang="ar-EG" dirty="0"/>
              <a:t>الفرد الذي بلغ من العمر 60 سنة أو أكثر وأصبح يمارس حياته غير مرتبط بعمل رسمي حيث يبدأ مرحلة جيدة من حياته لها خصائص وسمات جسمية ونفسية وعقلية، اجتماعية مرضية ويحتاج لمن يساعده لإشباع احتياجاته ومواجهة مشكلاته</a:t>
            </a:r>
            <a:endParaRPr lang="ar-SA" dirty="0" smtClean="0"/>
          </a:p>
          <a:p>
            <a:pPr marL="0" indent="0" algn="r" rtl="1">
              <a:buNone/>
            </a:pPr>
            <a:endParaRPr lang="ar-SA" dirty="0" smtClean="0"/>
          </a:p>
          <a:p>
            <a:pPr marL="0" indent="0" algn="r" rtl="1">
              <a:buNone/>
            </a:pPr>
            <a:r>
              <a:rPr lang="ar-SA" sz="1400" dirty="0" smtClean="0"/>
              <a:t>.  </a:t>
            </a:r>
            <a:endParaRPr lang="en-US" sz="1400" dirty="0"/>
          </a:p>
        </p:txBody>
      </p:sp>
    </p:spTree>
    <p:custDataLst>
      <p:tags r:id="rId1"/>
    </p:custDataLst>
    <p:extLst>
      <p:ext uri="{BB962C8B-B14F-4D97-AF65-F5344CB8AC3E}">
        <p14:creationId xmlns:p14="http://schemas.microsoft.com/office/powerpoint/2010/main" val="932216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400" b="1" dirty="0">
                <a:solidFill>
                  <a:schemeClr val="tx1"/>
                </a:solidFill>
              </a:rPr>
              <a:t>أقسام العمر</a:t>
            </a:r>
            <a:r>
              <a:rPr lang="ar-SA" dirty="0">
                <a:solidFill>
                  <a:schemeClr val="tx1"/>
                </a:solidFill>
                <a:cs typeface="Mudir MT" pitchFamily="2" charset="-78"/>
              </a:rPr>
              <a:t> </a:t>
            </a:r>
            <a:endParaRPr lang="en-US" dirty="0">
              <a:solidFill>
                <a:schemeClr val="tx1"/>
              </a:solidFill>
            </a:endParaRPr>
          </a:p>
        </p:txBody>
      </p:sp>
      <p:sp>
        <p:nvSpPr>
          <p:cNvPr id="3" name="Content Placeholder 2"/>
          <p:cNvSpPr>
            <a:spLocks noGrp="1"/>
          </p:cNvSpPr>
          <p:nvPr>
            <p:ph idx="1"/>
          </p:nvPr>
        </p:nvSpPr>
        <p:spPr/>
        <p:txBody>
          <a:bodyPr/>
          <a:lstStyle/>
          <a:p>
            <a:pPr algn="r" rtl="1" eaLnBrk="1" hangingPunct="1"/>
            <a:r>
              <a:rPr lang="ar-SA" b="1" dirty="0">
                <a:solidFill>
                  <a:srgbClr val="C00000"/>
                </a:solidFill>
              </a:rPr>
              <a:t>العمر </a:t>
            </a:r>
            <a:r>
              <a:rPr lang="ar-SA" b="1" dirty="0" smtClean="0">
                <a:solidFill>
                  <a:srgbClr val="C00000"/>
                </a:solidFill>
              </a:rPr>
              <a:t>الزمني</a:t>
            </a:r>
            <a:r>
              <a:rPr lang="ar-SA" b="1" dirty="0" smtClean="0"/>
              <a:t>: </a:t>
            </a:r>
            <a:r>
              <a:rPr lang="ar-SA" b="1" dirty="0"/>
              <a:t>ويطلق على العمر من الميلاد وحتى اللحظة التي يقاس عندها العمر.</a:t>
            </a:r>
          </a:p>
          <a:p>
            <a:pPr algn="r" rtl="1" eaLnBrk="1" hangingPunct="1"/>
            <a:r>
              <a:rPr lang="ar-SA" b="1" dirty="0">
                <a:solidFill>
                  <a:srgbClr val="C00000"/>
                </a:solidFill>
              </a:rPr>
              <a:t>العمر </a:t>
            </a:r>
            <a:r>
              <a:rPr lang="ar-SA" b="1" dirty="0" smtClean="0">
                <a:solidFill>
                  <a:srgbClr val="C00000"/>
                </a:solidFill>
              </a:rPr>
              <a:t>البيولوجي</a:t>
            </a:r>
            <a:r>
              <a:rPr lang="ar-SA" b="1" dirty="0" smtClean="0"/>
              <a:t>: </a:t>
            </a:r>
            <a:r>
              <a:rPr lang="ar-SA" b="1" dirty="0"/>
              <a:t>ويتعلق بحالة أعضاء وأجهزة الجسم .</a:t>
            </a:r>
          </a:p>
          <a:p>
            <a:pPr algn="r" rtl="1" eaLnBrk="1" hangingPunct="1"/>
            <a:r>
              <a:rPr lang="ar-SA" b="1" dirty="0">
                <a:solidFill>
                  <a:srgbClr val="C00000"/>
                </a:solidFill>
              </a:rPr>
              <a:t>العمر </a:t>
            </a:r>
            <a:r>
              <a:rPr lang="ar-SA" b="1" dirty="0" smtClean="0">
                <a:solidFill>
                  <a:srgbClr val="C00000"/>
                </a:solidFill>
              </a:rPr>
              <a:t>النفسي</a:t>
            </a:r>
            <a:r>
              <a:rPr lang="ar-SA" b="1" dirty="0" smtClean="0"/>
              <a:t>: </a:t>
            </a:r>
            <a:r>
              <a:rPr lang="ar-SA" b="1" dirty="0"/>
              <a:t>وهي المرحلة التي يستطيع عندها الشخص من صناعة القرار بنفسه وحل مشاكله.</a:t>
            </a:r>
          </a:p>
          <a:p>
            <a:pPr algn="r" rtl="1" eaLnBrk="1" hangingPunct="1"/>
            <a:r>
              <a:rPr lang="ar-SA" b="1" dirty="0">
                <a:solidFill>
                  <a:srgbClr val="C00000"/>
                </a:solidFill>
              </a:rPr>
              <a:t>العمر </a:t>
            </a:r>
            <a:r>
              <a:rPr lang="ar-SA" b="1" dirty="0" smtClean="0">
                <a:solidFill>
                  <a:srgbClr val="C00000"/>
                </a:solidFill>
              </a:rPr>
              <a:t>الاجتماعي</a:t>
            </a:r>
            <a:r>
              <a:rPr lang="ar-SA" b="1" dirty="0" smtClean="0"/>
              <a:t>: </a:t>
            </a:r>
            <a:r>
              <a:rPr lang="ar-SA" b="1" dirty="0"/>
              <a:t>وهو مجموعة العادات والقوانين الخاصة بالشخص حسب ما يتوقع المجتمع.</a:t>
            </a:r>
          </a:p>
          <a:p>
            <a:pPr algn="r" rtl="1" eaLnBrk="1" hangingPunct="1"/>
            <a:r>
              <a:rPr lang="ar-SA" b="1" dirty="0">
                <a:solidFill>
                  <a:srgbClr val="C00000"/>
                </a:solidFill>
              </a:rPr>
              <a:t>العمر القانوني</a:t>
            </a:r>
            <a:r>
              <a:rPr lang="ar-SA" b="1" dirty="0"/>
              <a:t>: وهي المرحلة التي يحق للشخص عند بلوغها ممارسة بعض النشاطات مثل الانتخاب. </a:t>
            </a:r>
          </a:p>
          <a:p>
            <a:pPr algn="r" rtl="1"/>
            <a:endParaRPr lang="en-US" dirty="0"/>
          </a:p>
        </p:txBody>
      </p:sp>
    </p:spTree>
    <p:custDataLst>
      <p:tags r:id="rId1"/>
    </p:custDataLst>
    <p:extLst>
      <p:ext uri="{BB962C8B-B14F-4D97-AF65-F5344CB8AC3E}">
        <p14:creationId xmlns:p14="http://schemas.microsoft.com/office/powerpoint/2010/main" val="2271613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6"/>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521</TotalTime>
  <Words>958</Words>
  <Application>Microsoft Office PowerPoint</Application>
  <PresentationFormat>عرض على الشاشة (3:4)‏</PresentationFormat>
  <Paragraphs>80</Paragraphs>
  <Slides>17</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17</vt:i4>
      </vt:variant>
    </vt:vector>
  </HeadingPairs>
  <TitlesOfParts>
    <vt:vector size="25" baseType="lpstr">
      <vt:lpstr>Arial</vt:lpstr>
      <vt:lpstr>Arial Rounded MT Bold</vt:lpstr>
      <vt:lpstr>Calibri</vt:lpstr>
      <vt:lpstr>Mudir MT</vt:lpstr>
      <vt:lpstr>Simplified Arabic</vt:lpstr>
      <vt:lpstr>Times New Roman</vt:lpstr>
      <vt:lpstr>Wingdings</vt:lpstr>
      <vt:lpstr>Layers</vt:lpstr>
      <vt:lpstr>عرض تقديمي في PowerPoint</vt:lpstr>
      <vt:lpstr>رعاية المسنين في ضوء الشريعة الإسلامية والقوانين الدولية</vt:lpstr>
      <vt:lpstr>أهداف المحاضرة</vt:lpstr>
      <vt:lpstr>مقدمة</vt:lpstr>
      <vt:lpstr>تعريف المسن لغة واصطلاحاً</vt:lpstr>
      <vt:lpstr>تصنيف المسنين في ضوء الآيات القرآنية</vt:lpstr>
      <vt:lpstr>تعريف المسن بيولوجياً</vt:lpstr>
      <vt:lpstr>تعريف المسن في العلوم الاجتماعية</vt:lpstr>
      <vt:lpstr>أقسام العمر </vt:lpstr>
      <vt:lpstr>مرحلة بداية مرحلة كبر السن</vt:lpstr>
      <vt:lpstr>تصنيف المراحل العمرية لكبار السن</vt:lpstr>
      <vt:lpstr>نسبة المسنين في الألفية الثالثة</vt:lpstr>
      <vt:lpstr>التغيرات في نمط التوازن الديمغرافي التقليدي في البلدان العربية</vt:lpstr>
      <vt:lpstr>التغيرات في نمط التوازن الديمغرافي التقليدي في البلدان العربية</vt:lpstr>
      <vt:lpstr>رعاية المسنين في ضوء الشريعة الإسلامية</vt:lpstr>
      <vt:lpstr>الواجب</vt:lpstr>
      <vt:lpstr>المراجع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Hind</dc:creator>
  <cp:lastModifiedBy>hind al maizar</cp:lastModifiedBy>
  <cp:revision>54</cp:revision>
  <dcterms:created xsi:type="dcterms:W3CDTF">2014-04-19T14:21:42Z</dcterms:created>
  <dcterms:modified xsi:type="dcterms:W3CDTF">2015-10-25T06:57:36Z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7A3B128C-F3D5-4AA7-A66C-E2CBF69C5A90</vt:lpwstr>
  </property>
  <property fmtid="{D5CDD505-2E9C-101B-9397-08002B2CF9AE}" pid="3" name="ArticulatePath">
    <vt:lpwstr>نموذج لوهيبة</vt:lpwstr>
  </property>
</Properties>
</file>