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953A1A-96AB-4F39-BBD1-DC1C3C114E00}" type="doc">
      <dgm:prSet loTypeId="urn:microsoft.com/office/officeart/2005/8/layout/hierarchy3" loCatId="relationship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pPr rtl="1"/>
          <a:endParaRPr lang="ar-SA"/>
        </a:p>
      </dgm:t>
    </dgm:pt>
    <dgm:pt modelId="{99A6BF08-3032-4D78-A5CE-436B6BE59B13}">
      <dgm:prSet phldrT="[نص]"/>
      <dgm:spPr/>
      <dgm:t>
        <a:bodyPr/>
        <a:lstStyle/>
        <a:p>
          <a:pPr rtl="1"/>
          <a:r>
            <a:rPr lang="ar-SA" dirty="0" smtClean="0"/>
            <a:t>العمليات الوسطية </a:t>
          </a:r>
          <a:endParaRPr lang="ar-SA" dirty="0"/>
        </a:p>
      </dgm:t>
    </dgm:pt>
    <dgm:pt modelId="{0654E625-29AE-4DA0-89DB-DDB6E992D00C}" type="parTrans" cxnId="{00B48F2F-4D17-4100-9C82-DEDEA142438B}">
      <dgm:prSet/>
      <dgm:spPr/>
      <dgm:t>
        <a:bodyPr/>
        <a:lstStyle/>
        <a:p>
          <a:pPr rtl="1"/>
          <a:endParaRPr lang="ar-SA"/>
        </a:p>
      </dgm:t>
    </dgm:pt>
    <dgm:pt modelId="{1D98D96B-5E36-4140-A11E-2017D8F17445}" type="sibTrans" cxnId="{00B48F2F-4D17-4100-9C82-DEDEA142438B}">
      <dgm:prSet/>
      <dgm:spPr/>
      <dgm:t>
        <a:bodyPr/>
        <a:lstStyle/>
        <a:p>
          <a:pPr rtl="1"/>
          <a:endParaRPr lang="ar-SA"/>
        </a:p>
      </dgm:t>
    </dgm:pt>
    <dgm:pt modelId="{1A9837F8-C8BB-4235-8C20-B5AA13099E39}">
      <dgm:prSet phldrT="[نص]"/>
      <dgm:spPr/>
      <dgm:t>
        <a:bodyPr/>
        <a:lstStyle/>
        <a:p>
          <a:pPr rtl="1"/>
          <a:r>
            <a:rPr lang="ar-SA" dirty="0" smtClean="0"/>
            <a:t>جذب الاهتمام أو الانتباه </a:t>
          </a:r>
          <a:endParaRPr lang="ar-SA" dirty="0"/>
        </a:p>
      </dgm:t>
    </dgm:pt>
    <dgm:pt modelId="{630BE930-01B6-45BD-BF44-D7369FB215CF}" type="parTrans" cxnId="{6FF26026-0A7C-4FAF-8162-82BD6DD5AB76}">
      <dgm:prSet/>
      <dgm:spPr/>
      <dgm:t>
        <a:bodyPr/>
        <a:lstStyle/>
        <a:p>
          <a:pPr rtl="1"/>
          <a:endParaRPr lang="ar-SA"/>
        </a:p>
      </dgm:t>
    </dgm:pt>
    <dgm:pt modelId="{7F6E19A0-5D4E-40B9-8982-EA0E0E4C8DD6}" type="sibTrans" cxnId="{6FF26026-0A7C-4FAF-8162-82BD6DD5AB76}">
      <dgm:prSet/>
      <dgm:spPr/>
      <dgm:t>
        <a:bodyPr/>
        <a:lstStyle/>
        <a:p>
          <a:pPr rtl="1"/>
          <a:endParaRPr lang="ar-SA"/>
        </a:p>
      </dgm:t>
    </dgm:pt>
    <dgm:pt modelId="{8662880F-7008-44C0-9AD7-20FD1ED0B6ED}">
      <dgm:prSet phldrT="[نص]"/>
      <dgm:spPr/>
      <dgm:t>
        <a:bodyPr/>
        <a:lstStyle/>
        <a:p>
          <a:pPr rtl="1"/>
          <a:r>
            <a:rPr lang="ar-SA" dirty="0" smtClean="0"/>
            <a:t>الفهم </a:t>
          </a:r>
          <a:endParaRPr lang="ar-SA" dirty="0"/>
        </a:p>
      </dgm:t>
    </dgm:pt>
    <dgm:pt modelId="{74AB2474-6E10-42CA-A273-50A0826866F9}" type="parTrans" cxnId="{251113D8-5AEB-448F-B47D-A5C03582ACEA}">
      <dgm:prSet/>
      <dgm:spPr/>
      <dgm:t>
        <a:bodyPr/>
        <a:lstStyle/>
        <a:p>
          <a:pPr rtl="1"/>
          <a:endParaRPr lang="ar-SA"/>
        </a:p>
      </dgm:t>
    </dgm:pt>
    <dgm:pt modelId="{D3F4EFB7-050E-4465-9DB6-1D78137D250F}" type="sibTrans" cxnId="{251113D8-5AEB-448F-B47D-A5C03582ACEA}">
      <dgm:prSet/>
      <dgm:spPr/>
      <dgm:t>
        <a:bodyPr/>
        <a:lstStyle/>
        <a:p>
          <a:pPr rtl="1"/>
          <a:endParaRPr lang="ar-SA"/>
        </a:p>
      </dgm:t>
    </dgm:pt>
    <dgm:pt modelId="{42361F83-E20D-4E30-B2D5-1296193A8153}">
      <dgm:prSet phldrT="[نص]"/>
      <dgm:spPr/>
      <dgm:t>
        <a:bodyPr/>
        <a:lstStyle/>
        <a:p>
          <a:pPr algn="ctr" rtl="1"/>
          <a:r>
            <a:rPr lang="ar-SA" dirty="0" smtClean="0"/>
            <a:t>المتغيرات المستقلة </a:t>
          </a:r>
          <a:endParaRPr lang="ar-SA" dirty="0"/>
        </a:p>
      </dgm:t>
    </dgm:pt>
    <dgm:pt modelId="{CCFA71FA-CAA0-4C6A-B961-DD88AF14660D}" type="parTrans" cxnId="{7CACA444-2D2C-41D5-8D7C-9610819A9F96}">
      <dgm:prSet/>
      <dgm:spPr/>
      <dgm:t>
        <a:bodyPr/>
        <a:lstStyle/>
        <a:p>
          <a:pPr rtl="1"/>
          <a:endParaRPr lang="ar-SA"/>
        </a:p>
      </dgm:t>
    </dgm:pt>
    <dgm:pt modelId="{A1B46828-CB41-4D14-A91C-6039FA72FC63}" type="sibTrans" cxnId="{7CACA444-2D2C-41D5-8D7C-9610819A9F96}">
      <dgm:prSet/>
      <dgm:spPr/>
      <dgm:t>
        <a:bodyPr/>
        <a:lstStyle/>
        <a:p>
          <a:pPr rtl="1"/>
          <a:endParaRPr lang="ar-SA"/>
        </a:p>
      </dgm:t>
    </dgm:pt>
    <dgm:pt modelId="{2D558DE1-B576-4466-B658-48182CFE2C2F}">
      <dgm:prSet phldrT="[نص]" custT="1"/>
      <dgm:spPr/>
      <dgm:t>
        <a:bodyPr/>
        <a:lstStyle/>
        <a:p>
          <a:pPr algn="ctr" rtl="1"/>
          <a:r>
            <a:rPr lang="ar-SA" sz="1800" b="1" u="sng" dirty="0" smtClean="0">
              <a:solidFill>
                <a:srgbClr val="FF0000"/>
              </a:solidFill>
            </a:rPr>
            <a:t>عوامل خاصة بالمصدر</a:t>
          </a:r>
          <a:r>
            <a:rPr lang="ar-SA" sz="1800" b="1" dirty="0" smtClean="0"/>
            <a:t>: </a:t>
          </a:r>
        </a:p>
        <a:p>
          <a:pPr algn="r" rtl="1"/>
          <a:r>
            <a:rPr lang="ar-SA" sz="1800" b="1" dirty="0" smtClean="0"/>
            <a:t>الخبرة                              المركز</a:t>
          </a:r>
        </a:p>
        <a:p>
          <a:pPr algn="r" rtl="1"/>
          <a:r>
            <a:rPr lang="ar-SA" sz="1800" b="1" dirty="0" smtClean="0"/>
            <a:t>درجة الثقة                        الجنس</a:t>
          </a:r>
        </a:p>
        <a:p>
          <a:pPr algn="r" rtl="1"/>
          <a:r>
            <a:rPr lang="ar-SA" sz="1800" b="1" dirty="0" smtClean="0"/>
            <a:t>درجة حب الناس                 الديانة</a:t>
          </a:r>
        </a:p>
      </dgm:t>
    </dgm:pt>
    <dgm:pt modelId="{DAAAC95D-FFB2-4681-BF65-CDD365F8D63A}" type="parTrans" cxnId="{4696E9F2-D7CF-4D58-AF98-2A6816C93087}">
      <dgm:prSet/>
      <dgm:spPr/>
      <dgm:t>
        <a:bodyPr/>
        <a:lstStyle/>
        <a:p>
          <a:pPr rtl="1"/>
          <a:endParaRPr lang="ar-SA"/>
        </a:p>
      </dgm:t>
    </dgm:pt>
    <dgm:pt modelId="{3149C9C3-7FFE-4A72-BAB3-383B11A99B3C}" type="sibTrans" cxnId="{4696E9F2-D7CF-4D58-AF98-2A6816C93087}">
      <dgm:prSet/>
      <dgm:spPr/>
      <dgm:t>
        <a:bodyPr/>
        <a:lstStyle/>
        <a:p>
          <a:pPr rtl="1"/>
          <a:endParaRPr lang="ar-SA"/>
        </a:p>
      </dgm:t>
    </dgm:pt>
    <dgm:pt modelId="{39086609-7D0C-4697-B793-B278B874116B}">
      <dgm:prSet phldrT="[نص]" custT="1"/>
      <dgm:spPr/>
      <dgm:t>
        <a:bodyPr/>
        <a:lstStyle/>
        <a:p>
          <a:pPr algn="ctr" rtl="1"/>
          <a:r>
            <a:rPr lang="ar-SA" sz="1800" b="1" u="sng" dirty="0" smtClean="0">
              <a:solidFill>
                <a:srgbClr val="FF0000"/>
              </a:solidFill>
            </a:rPr>
            <a:t>عوامل خاصة بالرسالة </a:t>
          </a:r>
        </a:p>
        <a:p>
          <a:pPr algn="r" rtl="1"/>
          <a:r>
            <a:rPr lang="ar-SA" sz="1800" b="1" dirty="0" smtClean="0"/>
            <a:t>ترتيب الحجج    عرض جانب واحد </a:t>
          </a:r>
          <a:r>
            <a:rPr lang="ar-SA" sz="1800" b="1" dirty="0" err="1" smtClean="0"/>
            <a:t>او</a:t>
          </a:r>
          <a:r>
            <a:rPr lang="ar-SA" sz="1800" b="1" dirty="0" smtClean="0"/>
            <a:t> جانبان </a:t>
          </a:r>
        </a:p>
        <a:p>
          <a:pPr algn="r" rtl="1"/>
          <a:r>
            <a:rPr lang="ar-SA" sz="1800" b="1" dirty="0" smtClean="0"/>
            <a:t>الأوتار              الضمنية </a:t>
          </a:r>
          <a:r>
            <a:rPr lang="ar-SA" sz="1800" b="1" dirty="0" err="1" smtClean="0"/>
            <a:t>و</a:t>
          </a:r>
          <a:r>
            <a:rPr lang="ar-SA" sz="1800" b="1" dirty="0" smtClean="0"/>
            <a:t> الوضوح </a:t>
          </a:r>
        </a:p>
      </dgm:t>
    </dgm:pt>
    <dgm:pt modelId="{85711A16-EAA0-4CB1-B457-6449645AA3F0}" type="parTrans" cxnId="{EF507829-5013-4E8A-AD1F-E7F0BC0D80C0}">
      <dgm:prSet/>
      <dgm:spPr/>
      <dgm:t>
        <a:bodyPr/>
        <a:lstStyle/>
        <a:p>
          <a:pPr rtl="1"/>
          <a:endParaRPr lang="ar-SA"/>
        </a:p>
      </dgm:t>
    </dgm:pt>
    <dgm:pt modelId="{F2A88C40-AA13-4B80-B0BD-78A8EFF0B120}" type="sibTrans" cxnId="{EF507829-5013-4E8A-AD1F-E7F0BC0D80C0}">
      <dgm:prSet/>
      <dgm:spPr/>
      <dgm:t>
        <a:bodyPr/>
        <a:lstStyle/>
        <a:p>
          <a:pPr rtl="1"/>
          <a:endParaRPr lang="ar-SA"/>
        </a:p>
      </dgm:t>
    </dgm:pt>
    <dgm:pt modelId="{1D29227E-50A3-4F15-AEC4-3EFA2A514074}">
      <dgm:prSet phldrT="[نص]" custT="1"/>
      <dgm:spPr/>
      <dgm:t>
        <a:bodyPr/>
        <a:lstStyle/>
        <a:p>
          <a:pPr algn="ctr" rtl="1"/>
          <a:r>
            <a:rPr lang="ar-SA" sz="1800" b="1" u="sng" dirty="0" smtClean="0">
              <a:solidFill>
                <a:srgbClr val="FF0000"/>
              </a:solidFill>
            </a:rPr>
            <a:t>عوامل خاصة بالجمهور </a:t>
          </a:r>
        </a:p>
        <a:p>
          <a:pPr algn="r" rtl="1"/>
          <a:r>
            <a:rPr lang="ar-SA" sz="1800" b="1" dirty="0" smtClean="0"/>
            <a:t>قابلية للاقتناع                  الذكاء </a:t>
          </a:r>
        </a:p>
        <a:p>
          <a:pPr algn="r" rtl="1"/>
          <a:r>
            <a:rPr lang="ar-SA" sz="1800" b="1" dirty="0" smtClean="0"/>
            <a:t>الآراء المبدئية                احترام الذات </a:t>
          </a:r>
        </a:p>
        <a:p>
          <a:pPr algn="ctr" rtl="1"/>
          <a:r>
            <a:rPr lang="ar-SA" sz="1800" b="1" dirty="0" smtClean="0"/>
            <a:t>سمات الشخصية </a:t>
          </a:r>
          <a:endParaRPr lang="ar-SA" sz="1800" b="1" dirty="0"/>
        </a:p>
      </dgm:t>
    </dgm:pt>
    <dgm:pt modelId="{FB87C118-442E-476D-8BDC-52B0947F6BE6}" type="parTrans" cxnId="{6FF56B68-9163-48CB-80BE-CA09F6379C2A}">
      <dgm:prSet/>
      <dgm:spPr/>
      <dgm:t>
        <a:bodyPr/>
        <a:lstStyle/>
        <a:p>
          <a:pPr rtl="1"/>
          <a:endParaRPr lang="ar-SA"/>
        </a:p>
      </dgm:t>
    </dgm:pt>
    <dgm:pt modelId="{547CB656-D314-4EFE-B7D3-3518D06DAB74}" type="sibTrans" cxnId="{6FF56B68-9163-48CB-80BE-CA09F6379C2A}">
      <dgm:prSet/>
      <dgm:spPr/>
      <dgm:t>
        <a:bodyPr/>
        <a:lstStyle/>
        <a:p>
          <a:pPr rtl="1"/>
          <a:endParaRPr lang="ar-SA"/>
        </a:p>
      </dgm:t>
    </dgm:pt>
    <dgm:pt modelId="{E34C76DE-B2D7-41A1-8D2A-88D705E5DF61}">
      <dgm:prSet phldrT="[نص]"/>
      <dgm:spPr/>
      <dgm:t>
        <a:bodyPr/>
        <a:lstStyle/>
        <a:p>
          <a:pPr rtl="1"/>
          <a:r>
            <a:rPr lang="ar-SA" dirty="0" smtClean="0"/>
            <a:t>القبول </a:t>
          </a:r>
          <a:endParaRPr lang="ar-SA" dirty="0"/>
        </a:p>
      </dgm:t>
    </dgm:pt>
    <dgm:pt modelId="{FA54B6DE-B6FD-4159-9E36-877A1896E6A9}" type="parTrans" cxnId="{80CE01FB-38B2-4F0D-8A43-746A51D39270}">
      <dgm:prSet/>
      <dgm:spPr/>
      <dgm:t>
        <a:bodyPr/>
        <a:lstStyle/>
        <a:p>
          <a:pPr rtl="1"/>
          <a:endParaRPr lang="ar-SA"/>
        </a:p>
      </dgm:t>
    </dgm:pt>
    <dgm:pt modelId="{8A16329A-EB7D-4EB5-ACC5-3A28F8F15A7C}" type="sibTrans" cxnId="{80CE01FB-38B2-4F0D-8A43-746A51D39270}">
      <dgm:prSet/>
      <dgm:spPr/>
      <dgm:t>
        <a:bodyPr/>
        <a:lstStyle/>
        <a:p>
          <a:pPr rtl="1"/>
          <a:endParaRPr lang="ar-SA"/>
        </a:p>
      </dgm:t>
    </dgm:pt>
    <dgm:pt modelId="{BEECFDEE-9CF6-4C36-855E-71946449D1D2}" type="pres">
      <dgm:prSet presAssocID="{F4953A1A-96AB-4F39-BBD1-DC1C3C114E0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A2551BD7-8E80-4FA1-B1B6-182AD630D90C}" type="pres">
      <dgm:prSet presAssocID="{99A6BF08-3032-4D78-A5CE-436B6BE59B13}" presName="root" presStyleCnt="0"/>
      <dgm:spPr/>
    </dgm:pt>
    <dgm:pt modelId="{AFF2526F-69B7-4414-87B1-A1FC4B29BBAA}" type="pres">
      <dgm:prSet presAssocID="{99A6BF08-3032-4D78-A5CE-436B6BE59B13}" presName="rootComposite" presStyleCnt="0"/>
      <dgm:spPr/>
    </dgm:pt>
    <dgm:pt modelId="{91AB6809-70E0-4A55-BFDA-7126BA502FFC}" type="pres">
      <dgm:prSet presAssocID="{99A6BF08-3032-4D78-A5CE-436B6BE59B13}" presName="rootText" presStyleLbl="node1" presStyleIdx="0" presStyleCnt="2" custLinFactNeighborX="9704" custLinFactNeighborY="-1293"/>
      <dgm:spPr/>
      <dgm:t>
        <a:bodyPr/>
        <a:lstStyle/>
        <a:p>
          <a:pPr rtl="1"/>
          <a:endParaRPr lang="ar-SA"/>
        </a:p>
      </dgm:t>
    </dgm:pt>
    <dgm:pt modelId="{DD6C9258-4672-4ACB-A9BC-782A7A457753}" type="pres">
      <dgm:prSet presAssocID="{99A6BF08-3032-4D78-A5CE-436B6BE59B13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E39448B4-E791-4A5A-91F7-5E2922C07AC7}" type="pres">
      <dgm:prSet presAssocID="{99A6BF08-3032-4D78-A5CE-436B6BE59B13}" presName="childShape" presStyleCnt="0"/>
      <dgm:spPr/>
    </dgm:pt>
    <dgm:pt modelId="{C9FD4BFD-D55A-4A5C-B384-F323180812AA}" type="pres">
      <dgm:prSet presAssocID="{630BE930-01B6-45BD-BF44-D7369FB215CF}" presName="Name13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6A80AA11-4AEA-4121-B3F4-3B17C8FBD88F}" type="pres">
      <dgm:prSet presAssocID="{1A9837F8-C8BB-4235-8C20-B5AA13099E39}" presName="childText" presStyleLbl="bgAcc1" presStyleIdx="0" presStyleCnt="6" custLinFactNeighborX="15886" custLinFactNeighborY="-79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88C282-05AA-4392-BD97-2EB5569973CC}" type="pres">
      <dgm:prSet presAssocID="{74AB2474-6E10-42CA-A273-50A0826866F9}" presName="Name13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CF2D74E9-DAEB-4F9E-9469-7C59FEF8AF3E}" type="pres">
      <dgm:prSet presAssocID="{8662880F-7008-44C0-9AD7-20FD1ED0B6ED}" presName="childText" presStyleLbl="bgAcc1" presStyleIdx="1" presStyleCnt="6" custLinFactNeighborX="11778" custLinFactNeighborY="-152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4B899F-9394-47A0-9835-E15DD948017D}" type="pres">
      <dgm:prSet presAssocID="{FA54B6DE-B6FD-4159-9E36-877A1896E6A9}" presName="Name13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7C6BA4E1-D47B-425D-82FC-6E18E218B8E2}" type="pres">
      <dgm:prSet presAssocID="{E34C76DE-B2D7-41A1-8D2A-88D705E5DF61}" presName="childText" presStyleLbl="bgAcc1" presStyleIdx="2" presStyleCnt="6" custLinFactNeighborX="11778" custLinFactNeighborY="-82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33ACE6-9CF6-457D-97B4-38A85A538CB2}" type="pres">
      <dgm:prSet presAssocID="{42361F83-E20D-4E30-B2D5-1296193A8153}" presName="root" presStyleCnt="0"/>
      <dgm:spPr/>
    </dgm:pt>
    <dgm:pt modelId="{A14F725A-6FF9-4749-9F5B-D4E119162FFE}" type="pres">
      <dgm:prSet presAssocID="{42361F83-E20D-4E30-B2D5-1296193A8153}" presName="rootComposite" presStyleCnt="0"/>
      <dgm:spPr/>
    </dgm:pt>
    <dgm:pt modelId="{128D9BD2-524E-4E54-803D-5617D49A8D4E}" type="pres">
      <dgm:prSet presAssocID="{42361F83-E20D-4E30-B2D5-1296193A8153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CAA9B9D2-3800-4A40-9AD8-F84F095CFC24}" type="pres">
      <dgm:prSet presAssocID="{42361F83-E20D-4E30-B2D5-1296193A8153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5E04C081-3166-480F-AD42-5018072FC967}" type="pres">
      <dgm:prSet presAssocID="{42361F83-E20D-4E30-B2D5-1296193A8153}" presName="childShape" presStyleCnt="0"/>
      <dgm:spPr/>
    </dgm:pt>
    <dgm:pt modelId="{3102726A-65DB-4C5C-A6A3-EEF159680EC5}" type="pres">
      <dgm:prSet presAssocID="{DAAAC95D-FFB2-4681-BF65-CDD365F8D63A}" presName="Name13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15523FE0-8ED7-4770-BAFF-A7EB089A9F1B}" type="pres">
      <dgm:prSet presAssocID="{2D558DE1-B576-4466-B658-48182CFE2C2F}" presName="childText" presStyleLbl="bgAcc1" presStyleIdx="3" presStyleCnt="6" custScaleX="180745" custScaleY="11076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3E059BF-2858-4AA1-83AD-B866222417BC}" type="pres">
      <dgm:prSet presAssocID="{85711A16-EAA0-4CB1-B457-6449645AA3F0}" presName="Name13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7A15027C-3C9B-4729-B1AA-4914DC4BEF1A}" type="pres">
      <dgm:prSet presAssocID="{39086609-7D0C-4697-B793-B278B874116B}" presName="childText" presStyleLbl="bgAcc1" presStyleIdx="4" presStyleCnt="6" custScaleX="187816" custScaleY="10868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47CB337-5AC7-4BEC-970F-803FE6926064}" type="pres">
      <dgm:prSet presAssocID="{FB87C118-442E-476D-8BDC-52B0947F6BE6}" presName="Name13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A9318487-7B1F-4C4F-A53B-EB27AF5ADE79}" type="pres">
      <dgm:prSet presAssocID="{1D29227E-50A3-4F15-AEC4-3EFA2A514074}" presName="childText" presStyleLbl="bgAcc1" presStyleIdx="5" presStyleCnt="6" custScaleX="191252" custScaleY="131010" custLinFactNeighborX="-1634" custLinFactNeighborY="43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8224BB6-EEF0-4170-A64B-9248C569A2BC}" type="presOf" srcId="{74AB2474-6E10-42CA-A273-50A0826866F9}" destId="{2188C282-05AA-4392-BD97-2EB5569973CC}" srcOrd="0" destOrd="0" presId="urn:microsoft.com/office/officeart/2005/8/layout/hierarchy3"/>
    <dgm:cxn modelId="{00B48F2F-4D17-4100-9C82-DEDEA142438B}" srcId="{F4953A1A-96AB-4F39-BBD1-DC1C3C114E00}" destId="{99A6BF08-3032-4D78-A5CE-436B6BE59B13}" srcOrd="0" destOrd="0" parTransId="{0654E625-29AE-4DA0-89DB-DDB6E992D00C}" sibTransId="{1D98D96B-5E36-4140-A11E-2017D8F17445}"/>
    <dgm:cxn modelId="{6ECC1AB1-B48C-48B4-AED9-385C18B268B9}" type="presOf" srcId="{E34C76DE-B2D7-41A1-8D2A-88D705E5DF61}" destId="{7C6BA4E1-D47B-425D-82FC-6E18E218B8E2}" srcOrd="0" destOrd="0" presId="urn:microsoft.com/office/officeart/2005/8/layout/hierarchy3"/>
    <dgm:cxn modelId="{0376C0DD-A865-45DD-9001-3F02E6BAEA12}" type="presOf" srcId="{630BE930-01B6-45BD-BF44-D7369FB215CF}" destId="{C9FD4BFD-D55A-4A5C-B384-F323180812AA}" srcOrd="0" destOrd="0" presId="urn:microsoft.com/office/officeart/2005/8/layout/hierarchy3"/>
    <dgm:cxn modelId="{8B03B993-1393-4C99-B9DC-085AF583E9D8}" type="presOf" srcId="{2D558DE1-B576-4466-B658-48182CFE2C2F}" destId="{15523FE0-8ED7-4770-BAFF-A7EB089A9F1B}" srcOrd="0" destOrd="0" presId="urn:microsoft.com/office/officeart/2005/8/layout/hierarchy3"/>
    <dgm:cxn modelId="{D4DDF14A-1C6F-487D-8DD8-398F335C1882}" type="presOf" srcId="{99A6BF08-3032-4D78-A5CE-436B6BE59B13}" destId="{DD6C9258-4672-4ACB-A9BC-782A7A457753}" srcOrd="1" destOrd="0" presId="urn:microsoft.com/office/officeart/2005/8/layout/hierarchy3"/>
    <dgm:cxn modelId="{C1E2DC30-9608-440B-BFA8-43820E34DD09}" type="presOf" srcId="{FA54B6DE-B6FD-4159-9E36-877A1896E6A9}" destId="{6A4B899F-9394-47A0-9835-E15DD948017D}" srcOrd="0" destOrd="0" presId="urn:microsoft.com/office/officeart/2005/8/layout/hierarchy3"/>
    <dgm:cxn modelId="{39D049A5-CF41-4ABE-9BCF-07A55D553035}" type="presOf" srcId="{1A9837F8-C8BB-4235-8C20-B5AA13099E39}" destId="{6A80AA11-4AEA-4121-B3F4-3B17C8FBD88F}" srcOrd="0" destOrd="0" presId="urn:microsoft.com/office/officeart/2005/8/layout/hierarchy3"/>
    <dgm:cxn modelId="{3AB4B3F9-6927-4941-A64F-6A9F0ABFD275}" type="presOf" srcId="{DAAAC95D-FFB2-4681-BF65-CDD365F8D63A}" destId="{3102726A-65DB-4C5C-A6A3-EEF159680EC5}" srcOrd="0" destOrd="0" presId="urn:microsoft.com/office/officeart/2005/8/layout/hierarchy3"/>
    <dgm:cxn modelId="{FBBF8D85-0B73-4BFE-9B09-5F2036336B44}" type="presOf" srcId="{42361F83-E20D-4E30-B2D5-1296193A8153}" destId="{128D9BD2-524E-4E54-803D-5617D49A8D4E}" srcOrd="0" destOrd="0" presId="urn:microsoft.com/office/officeart/2005/8/layout/hierarchy3"/>
    <dgm:cxn modelId="{6CBDE470-F6D0-4869-A1EE-3562867C759E}" type="presOf" srcId="{F4953A1A-96AB-4F39-BBD1-DC1C3C114E00}" destId="{BEECFDEE-9CF6-4C36-855E-71946449D1D2}" srcOrd="0" destOrd="0" presId="urn:microsoft.com/office/officeart/2005/8/layout/hierarchy3"/>
    <dgm:cxn modelId="{DCF30CF7-03C8-4AC1-8CE4-CBE71AB06943}" type="presOf" srcId="{1D29227E-50A3-4F15-AEC4-3EFA2A514074}" destId="{A9318487-7B1F-4C4F-A53B-EB27AF5ADE79}" srcOrd="0" destOrd="0" presId="urn:microsoft.com/office/officeart/2005/8/layout/hierarchy3"/>
    <dgm:cxn modelId="{6FF56B68-9163-48CB-80BE-CA09F6379C2A}" srcId="{42361F83-E20D-4E30-B2D5-1296193A8153}" destId="{1D29227E-50A3-4F15-AEC4-3EFA2A514074}" srcOrd="2" destOrd="0" parTransId="{FB87C118-442E-476D-8BDC-52B0947F6BE6}" sibTransId="{547CB656-D314-4EFE-B7D3-3518D06DAB74}"/>
    <dgm:cxn modelId="{C43A769D-3748-44FF-BBFF-08E00A210E27}" type="presOf" srcId="{FB87C118-442E-476D-8BDC-52B0947F6BE6}" destId="{E47CB337-5AC7-4BEC-970F-803FE6926064}" srcOrd="0" destOrd="0" presId="urn:microsoft.com/office/officeart/2005/8/layout/hierarchy3"/>
    <dgm:cxn modelId="{7CACA444-2D2C-41D5-8D7C-9610819A9F96}" srcId="{F4953A1A-96AB-4F39-BBD1-DC1C3C114E00}" destId="{42361F83-E20D-4E30-B2D5-1296193A8153}" srcOrd="1" destOrd="0" parTransId="{CCFA71FA-CAA0-4C6A-B961-DD88AF14660D}" sibTransId="{A1B46828-CB41-4D14-A91C-6039FA72FC63}"/>
    <dgm:cxn modelId="{FD7B0B5A-DC93-415C-BDC6-B1AD6C0C26CC}" type="presOf" srcId="{99A6BF08-3032-4D78-A5CE-436B6BE59B13}" destId="{91AB6809-70E0-4A55-BFDA-7126BA502FFC}" srcOrd="0" destOrd="0" presId="urn:microsoft.com/office/officeart/2005/8/layout/hierarchy3"/>
    <dgm:cxn modelId="{EF507829-5013-4E8A-AD1F-E7F0BC0D80C0}" srcId="{42361F83-E20D-4E30-B2D5-1296193A8153}" destId="{39086609-7D0C-4697-B793-B278B874116B}" srcOrd="1" destOrd="0" parTransId="{85711A16-EAA0-4CB1-B457-6449645AA3F0}" sibTransId="{F2A88C40-AA13-4B80-B0BD-78A8EFF0B120}"/>
    <dgm:cxn modelId="{8686CBCF-AFB0-464C-BF57-E07C0D9661CF}" type="presOf" srcId="{39086609-7D0C-4697-B793-B278B874116B}" destId="{7A15027C-3C9B-4729-B1AA-4914DC4BEF1A}" srcOrd="0" destOrd="0" presId="urn:microsoft.com/office/officeart/2005/8/layout/hierarchy3"/>
    <dgm:cxn modelId="{31A10A67-B784-44E8-8935-A98CA0262A34}" type="presOf" srcId="{42361F83-E20D-4E30-B2D5-1296193A8153}" destId="{CAA9B9D2-3800-4A40-9AD8-F84F095CFC24}" srcOrd="1" destOrd="0" presId="urn:microsoft.com/office/officeart/2005/8/layout/hierarchy3"/>
    <dgm:cxn modelId="{80CE01FB-38B2-4F0D-8A43-746A51D39270}" srcId="{99A6BF08-3032-4D78-A5CE-436B6BE59B13}" destId="{E34C76DE-B2D7-41A1-8D2A-88D705E5DF61}" srcOrd="2" destOrd="0" parTransId="{FA54B6DE-B6FD-4159-9E36-877A1896E6A9}" sibTransId="{8A16329A-EB7D-4EB5-ACC5-3A28F8F15A7C}"/>
    <dgm:cxn modelId="{251113D8-5AEB-448F-B47D-A5C03582ACEA}" srcId="{99A6BF08-3032-4D78-A5CE-436B6BE59B13}" destId="{8662880F-7008-44C0-9AD7-20FD1ED0B6ED}" srcOrd="1" destOrd="0" parTransId="{74AB2474-6E10-42CA-A273-50A0826866F9}" sibTransId="{D3F4EFB7-050E-4465-9DB6-1D78137D250F}"/>
    <dgm:cxn modelId="{AB049F69-A8E1-4ADA-BB1F-D638E22E238B}" type="presOf" srcId="{85711A16-EAA0-4CB1-B457-6449645AA3F0}" destId="{93E059BF-2858-4AA1-83AD-B866222417BC}" srcOrd="0" destOrd="0" presId="urn:microsoft.com/office/officeart/2005/8/layout/hierarchy3"/>
    <dgm:cxn modelId="{6FF26026-0A7C-4FAF-8162-82BD6DD5AB76}" srcId="{99A6BF08-3032-4D78-A5CE-436B6BE59B13}" destId="{1A9837F8-C8BB-4235-8C20-B5AA13099E39}" srcOrd="0" destOrd="0" parTransId="{630BE930-01B6-45BD-BF44-D7369FB215CF}" sibTransId="{7F6E19A0-5D4E-40B9-8982-EA0E0E4C8DD6}"/>
    <dgm:cxn modelId="{4696E9F2-D7CF-4D58-AF98-2A6816C93087}" srcId="{42361F83-E20D-4E30-B2D5-1296193A8153}" destId="{2D558DE1-B576-4466-B658-48182CFE2C2F}" srcOrd="0" destOrd="0" parTransId="{DAAAC95D-FFB2-4681-BF65-CDD365F8D63A}" sibTransId="{3149C9C3-7FFE-4A72-BAB3-383B11A99B3C}"/>
    <dgm:cxn modelId="{77E9FE87-757F-49A1-A8CA-0784309F532E}" type="presOf" srcId="{8662880F-7008-44C0-9AD7-20FD1ED0B6ED}" destId="{CF2D74E9-DAEB-4F9E-9469-7C59FEF8AF3E}" srcOrd="0" destOrd="0" presId="urn:microsoft.com/office/officeart/2005/8/layout/hierarchy3"/>
    <dgm:cxn modelId="{DB3BDC53-4EAC-462E-937F-B816921BB9F1}" type="presParOf" srcId="{BEECFDEE-9CF6-4C36-855E-71946449D1D2}" destId="{A2551BD7-8E80-4FA1-B1B6-182AD630D90C}" srcOrd="0" destOrd="0" presId="urn:microsoft.com/office/officeart/2005/8/layout/hierarchy3"/>
    <dgm:cxn modelId="{0965DBF4-5C5C-47C7-909D-A4ACD26D1D39}" type="presParOf" srcId="{A2551BD7-8E80-4FA1-B1B6-182AD630D90C}" destId="{AFF2526F-69B7-4414-87B1-A1FC4B29BBAA}" srcOrd="0" destOrd="0" presId="urn:microsoft.com/office/officeart/2005/8/layout/hierarchy3"/>
    <dgm:cxn modelId="{BBC5A5F6-7BD9-4F7B-B23F-C57D4EA3468C}" type="presParOf" srcId="{AFF2526F-69B7-4414-87B1-A1FC4B29BBAA}" destId="{91AB6809-70E0-4A55-BFDA-7126BA502FFC}" srcOrd="0" destOrd="0" presId="urn:microsoft.com/office/officeart/2005/8/layout/hierarchy3"/>
    <dgm:cxn modelId="{03EE29E0-E927-4E23-9C60-CA52E4D4BEC0}" type="presParOf" srcId="{AFF2526F-69B7-4414-87B1-A1FC4B29BBAA}" destId="{DD6C9258-4672-4ACB-A9BC-782A7A457753}" srcOrd="1" destOrd="0" presId="urn:microsoft.com/office/officeart/2005/8/layout/hierarchy3"/>
    <dgm:cxn modelId="{8344F9DC-7983-4DCD-A34C-E37757B761FE}" type="presParOf" srcId="{A2551BD7-8E80-4FA1-B1B6-182AD630D90C}" destId="{E39448B4-E791-4A5A-91F7-5E2922C07AC7}" srcOrd="1" destOrd="0" presId="urn:microsoft.com/office/officeart/2005/8/layout/hierarchy3"/>
    <dgm:cxn modelId="{F1667D49-9D2D-45F1-87C1-BEF5CBCB18BC}" type="presParOf" srcId="{E39448B4-E791-4A5A-91F7-5E2922C07AC7}" destId="{C9FD4BFD-D55A-4A5C-B384-F323180812AA}" srcOrd="0" destOrd="0" presId="urn:microsoft.com/office/officeart/2005/8/layout/hierarchy3"/>
    <dgm:cxn modelId="{8CD01FDD-DB5A-4159-A87E-423876F16E1E}" type="presParOf" srcId="{E39448B4-E791-4A5A-91F7-5E2922C07AC7}" destId="{6A80AA11-4AEA-4121-B3F4-3B17C8FBD88F}" srcOrd="1" destOrd="0" presId="urn:microsoft.com/office/officeart/2005/8/layout/hierarchy3"/>
    <dgm:cxn modelId="{C8996402-3A05-44B1-ABB9-683B42E248D1}" type="presParOf" srcId="{E39448B4-E791-4A5A-91F7-5E2922C07AC7}" destId="{2188C282-05AA-4392-BD97-2EB5569973CC}" srcOrd="2" destOrd="0" presId="urn:microsoft.com/office/officeart/2005/8/layout/hierarchy3"/>
    <dgm:cxn modelId="{CCBC78DB-8D9D-4971-86B2-A31A967F2E3B}" type="presParOf" srcId="{E39448B4-E791-4A5A-91F7-5E2922C07AC7}" destId="{CF2D74E9-DAEB-4F9E-9469-7C59FEF8AF3E}" srcOrd="3" destOrd="0" presId="urn:microsoft.com/office/officeart/2005/8/layout/hierarchy3"/>
    <dgm:cxn modelId="{D8E0F959-19DA-4513-BADC-0C385A23DB55}" type="presParOf" srcId="{E39448B4-E791-4A5A-91F7-5E2922C07AC7}" destId="{6A4B899F-9394-47A0-9835-E15DD948017D}" srcOrd="4" destOrd="0" presId="urn:microsoft.com/office/officeart/2005/8/layout/hierarchy3"/>
    <dgm:cxn modelId="{E7A4468A-10A4-41D3-BBCB-73EAB047CBB8}" type="presParOf" srcId="{E39448B4-E791-4A5A-91F7-5E2922C07AC7}" destId="{7C6BA4E1-D47B-425D-82FC-6E18E218B8E2}" srcOrd="5" destOrd="0" presId="urn:microsoft.com/office/officeart/2005/8/layout/hierarchy3"/>
    <dgm:cxn modelId="{6061AF24-C150-4F67-BC9F-05938AAA461F}" type="presParOf" srcId="{BEECFDEE-9CF6-4C36-855E-71946449D1D2}" destId="{8333ACE6-9CF6-457D-97B4-38A85A538CB2}" srcOrd="1" destOrd="0" presId="urn:microsoft.com/office/officeart/2005/8/layout/hierarchy3"/>
    <dgm:cxn modelId="{1FF6F98B-CFDE-45C8-BA42-FB9775FFB54B}" type="presParOf" srcId="{8333ACE6-9CF6-457D-97B4-38A85A538CB2}" destId="{A14F725A-6FF9-4749-9F5B-D4E119162FFE}" srcOrd="0" destOrd="0" presId="urn:microsoft.com/office/officeart/2005/8/layout/hierarchy3"/>
    <dgm:cxn modelId="{31364664-EB18-4719-9678-CB77F4F836DB}" type="presParOf" srcId="{A14F725A-6FF9-4749-9F5B-D4E119162FFE}" destId="{128D9BD2-524E-4E54-803D-5617D49A8D4E}" srcOrd="0" destOrd="0" presId="urn:microsoft.com/office/officeart/2005/8/layout/hierarchy3"/>
    <dgm:cxn modelId="{53552762-6E2B-4EBE-96BC-81A37B7B1183}" type="presParOf" srcId="{A14F725A-6FF9-4749-9F5B-D4E119162FFE}" destId="{CAA9B9D2-3800-4A40-9AD8-F84F095CFC24}" srcOrd="1" destOrd="0" presId="urn:microsoft.com/office/officeart/2005/8/layout/hierarchy3"/>
    <dgm:cxn modelId="{CBA10EBD-6014-4D5A-8D3B-52CE0476189C}" type="presParOf" srcId="{8333ACE6-9CF6-457D-97B4-38A85A538CB2}" destId="{5E04C081-3166-480F-AD42-5018072FC967}" srcOrd="1" destOrd="0" presId="urn:microsoft.com/office/officeart/2005/8/layout/hierarchy3"/>
    <dgm:cxn modelId="{6FEE9BE0-FC37-4E9C-A8F3-0FD27298B49D}" type="presParOf" srcId="{5E04C081-3166-480F-AD42-5018072FC967}" destId="{3102726A-65DB-4C5C-A6A3-EEF159680EC5}" srcOrd="0" destOrd="0" presId="urn:microsoft.com/office/officeart/2005/8/layout/hierarchy3"/>
    <dgm:cxn modelId="{3EC1C1E7-8B4E-4E6C-BCB7-7751A0816F3B}" type="presParOf" srcId="{5E04C081-3166-480F-AD42-5018072FC967}" destId="{15523FE0-8ED7-4770-BAFF-A7EB089A9F1B}" srcOrd="1" destOrd="0" presId="urn:microsoft.com/office/officeart/2005/8/layout/hierarchy3"/>
    <dgm:cxn modelId="{DD62C2D6-99A4-451E-9405-FE4597FF2955}" type="presParOf" srcId="{5E04C081-3166-480F-AD42-5018072FC967}" destId="{93E059BF-2858-4AA1-83AD-B866222417BC}" srcOrd="2" destOrd="0" presId="urn:microsoft.com/office/officeart/2005/8/layout/hierarchy3"/>
    <dgm:cxn modelId="{E9153016-741C-4B54-AD01-EDB2B90F094C}" type="presParOf" srcId="{5E04C081-3166-480F-AD42-5018072FC967}" destId="{7A15027C-3C9B-4729-B1AA-4914DC4BEF1A}" srcOrd="3" destOrd="0" presId="urn:microsoft.com/office/officeart/2005/8/layout/hierarchy3"/>
    <dgm:cxn modelId="{279FC3B5-58F9-4533-BFE7-D230C08BA105}" type="presParOf" srcId="{5E04C081-3166-480F-AD42-5018072FC967}" destId="{E47CB337-5AC7-4BEC-970F-803FE6926064}" srcOrd="4" destOrd="0" presId="urn:microsoft.com/office/officeart/2005/8/layout/hierarchy3"/>
    <dgm:cxn modelId="{C7096AD5-9927-4735-BDE0-F4BE12B65153}" type="presParOf" srcId="{5E04C081-3166-480F-AD42-5018072FC967}" destId="{A9318487-7B1F-4C4F-A53B-EB27AF5ADE79}" srcOrd="5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A96C5A-8EC7-4858-B55E-BD75D4360298}" type="doc">
      <dgm:prSet loTypeId="urn:microsoft.com/office/officeart/2005/8/layout/hierarchy3" loCatId="list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pPr rtl="1"/>
          <a:endParaRPr lang="ar-SA"/>
        </a:p>
      </dgm:t>
    </dgm:pt>
    <dgm:pt modelId="{3AEC08EA-C177-4D1F-A246-2ABB9DD30F74}">
      <dgm:prSet phldrT="[نص]"/>
      <dgm:spPr/>
      <dgm:t>
        <a:bodyPr/>
        <a:lstStyle/>
        <a:p>
          <a:pPr rtl="1"/>
          <a:r>
            <a:rPr lang="ar-SA" dirty="0" smtClean="0"/>
            <a:t>تأثيرات الاتصال</a:t>
          </a:r>
          <a:endParaRPr lang="ar-SA" dirty="0"/>
        </a:p>
      </dgm:t>
    </dgm:pt>
    <dgm:pt modelId="{E2EAD191-CBC3-4D95-B879-D67A356B3355}" type="parTrans" cxnId="{8E3593F6-432C-4F98-8E9C-656BA03742C3}">
      <dgm:prSet/>
      <dgm:spPr/>
      <dgm:t>
        <a:bodyPr/>
        <a:lstStyle/>
        <a:p>
          <a:pPr rtl="1"/>
          <a:endParaRPr lang="ar-SA"/>
        </a:p>
      </dgm:t>
    </dgm:pt>
    <dgm:pt modelId="{ABCF9483-0AA1-4923-98AC-25155862C1A9}" type="sibTrans" cxnId="{8E3593F6-432C-4F98-8E9C-656BA03742C3}">
      <dgm:prSet/>
      <dgm:spPr/>
      <dgm:t>
        <a:bodyPr/>
        <a:lstStyle/>
        <a:p>
          <a:pPr rtl="1"/>
          <a:endParaRPr lang="ar-SA"/>
        </a:p>
      </dgm:t>
    </dgm:pt>
    <dgm:pt modelId="{328E179E-8D4B-43AB-A8F5-5774CAC8B5D3}">
      <dgm:prSet phldrT="[نص]"/>
      <dgm:spPr/>
      <dgm:t>
        <a:bodyPr/>
        <a:lstStyle/>
        <a:p>
          <a:pPr rtl="1"/>
          <a:r>
            <a:rPr lang="ar-SA" b="1" u="sng" dirty="0" smtClean="0">
              <a:solidFill>
                <a:srgbClr val="FF0000"/>
              </a:solidFill>
            </a:rPr>
            <a:t>تغير الاتجاه </a:t>
          </a:r>
        </a:p>
        <a:p>
          <a:pPr rtl="1"/>
          <a:r>
            <a:rPr lang="ar-SA" dirty="0" smtClean="0"/>
            <a:t>تغيير </a:t>
          </a:r>
          <a:r>
            <a:rPr lang="ar-SA" dirty="0" smtClean="0"/>
            <a:t>في الرأي</a:t>
          </a:r>
          <a:endParaRPr lang="ar-SA" dirty="0"/>
        </a:p>
      </dgm:t>
    </dgm:pt>
    <dgm:pt modelId="{164AD2A4-0678-4B26-ACDE-964C27B0C759}" type="parTrans" cxnId="{35FE1EED-4B65-4966-BA0F-13B06BFC75D6}">
      <dgm:prSet/>
      <dgm:spPr/>
      <dgm:t>
        <a:bodyPr/>
        <a:lstStyle/>
        <a:p>
          <a:pPr rtl="1"/>
          <a:endParaRPr lang="ar-SA"/>
        </a:p>
      </dgm:t>
    </dgm:pt>
    <dgm:pt modelId="{76F60AE0-7064-4F27-A81C-8E47036BE5B9}" type="sibTrans" cxnId="{35FE1EED-4B65-4966-BA0F-13B06BFC75D6}">
      <dgm:prSet/>
      <dgm:spPr/>
      <dgm:t>
        <a:bodyPr/>
        <a:lstStyle/>
        <a:p>
          <a:pPr rtl="1"/>
          <a:endParaRPr lang="ar-SA"/>
        </a:p>
      </dgm:t>
    </dgm:pt>
    <dgm:pt modelId="{940AAC1E-E60E-4734-A950-1A2DCC87D560}">
      <dgm:prSet phldrT="[نص]"/>
      <dgm:spPr/>
      <dgm:t>
        <a:bodyPr/>
        <a:lstStyle/>
        <a:p>
          <a:pPr rtl="1"/>
          <a:r>
            <a:rPr lang="ar-SA" dirty="0" smtClean="0"/>
            <a:t>تغيير في الإدراك </a:t>
          </a:r>
          <a:endParaRPr lang="ar-SA" dirty="0"/>
        </a:p>
      </dgm:t>
    </dgm:pt>
    <dgm:pt modelId="{F4CEEF43-CEE2-4F91-99F8-713A260D3E15}" type="parTrans" cxnId="{BBA2E867-9286-4C49-ADFB-5F05F216830C}">
      <dgm:prSet/>
      <dgm:spPr/>
      <dgm:t>
        <a:bodyPr/>
        <a:lstStyle/>
        <a:p>
          <a:pPr rtl="1"/>
          <a:endParaRPr lang="ar-SA"/>
        </a:p>
      </dgm:t>
    </dgm:pt>
    <dgm:pt modelId="{F047D40E-BF32-4B7D-A7AF-C5A6AF97A883}" type="sibTrans" cxnId="{BBA2E867-9286-4C49-ADFB-5F05F216830C}">
      <dgm:prSet/>
      <dgm:spPr/>
      <dgm:t>
        <a:bodyPr/>
        <a:lstStyle/>
        <a:p>
          <a:pPr rtl="1"/>
          <a:endParaRPr lang="ar-SA"/>
        </a:p>
      </dgm:t>
    </dgm:pt>
    <dgm:pt modelId="{0A8D2A96-6FA3-40E9-90EA-41A96C7A21F2}">
      <dgm:prSet phldrT="[نص]"/>
      <dgm:spPr/>
      <dgm:t>
        <a:bodyPr/>
        <a:lstStyle/>
        <a:p>
          <a:pPr rtl="1"/>
          <a:r>
            <a:rPr lang="ar-SA" dirty="0" smtClean="0"/>
            <a:t>تغيير في الشعور أو الوجدان</a:t>
          </a:r>
          <a:endParaRPr lang="ar-SA" dirty="0"/>
        </a:p>
      </dgm:t>
    </dgm:pt>
    <dgm:pt modelId="{EFA8263D-4C9C-40FC-9C4E-3B72DEC29764}" type="parTrans" cxnId="{BA2CA893-A7AC-44BC-B218-DEDD1B7910C7}">
      <dgm:prSet/>
      <dgm:spPr/>
      <dgm:t>
        <a:bodyPr/>
        <a:lstStyle/>
        <a:p>
          <a:pPr rtl="1"/>
          <a:endParaRPr lang="ar-SA"/>
        </a:p>
      </dgm:t>
    </dgm:pt>
    <dgm:pt modelId="{461401CA-B050-40EA-A9B2-B0181FE9E480}" type="sibTrans" cxnId="{BA2CA893-A7AC-44BC-B218-DEDD1B7910C7}">
      <dgm:prSet/>
      <dgm:spPr/>
      <dgm:t>
        <a:bodyPr/>
        <a:lstStyle/>
        <a:p>
          <a:pPr rtl="1"/>
          <a:endParaRPr lang="ar-SA"/>
        </a:p>
      </dgm:t>
    </dgm:pt>
    <dgm:pt modelId="{30B6C000-EE62-4725-B925-2FA653FC4E3E}">
      <dgm:prSet phldrT="[نص]"/>
      <dgm:spPr/>
      <dgm:t>
        <a:bodyPr/>
        <a:lstStyle/>
        <a:p>
          <a:pPr rtl="1"/>
          <a:r>
            <a:rPr lang="ar-SA" dirty="0" smtClean="0"/>
            <a:t>تغيير في العمل أو السلوك  </a:t>
          </a:r>
          <a:endParaRPr lang="ar-SA" dirty="0"/>
        </a:p>
      </dgm:t>
    </dgm:pt>
    <dgm:pt modelId="{D6E5EA26-FBBB-460E-BBB7-DE7B5A89A8D4}" type="parTrans" cxnId="{FC7E2DBF-9C44-4B44-875D-293CC18DEF73}">
      <dgm:prSet/>
      <dgm:spPr/>
      <dgm:t>
        <a:bodyPr/>
        <a:lstStyle/>
        <a:p>
          <a:pPr rtl="1"/>
          <a:endParaRPr lang="ar-SA"/>
        </a:p>
      </dgm:t>
    </dgm:pt>
    <dgm:pt modelId="{BB5FB78C-A9E5-4A88-8475-7DFAA50F3BA0}" type="sibTrans" cxnId="{FC7E2DBF-9C44-4B44-875D-293CC18DEF73}">
      <dgm:prSet/>
      <dgm:spPr/>
      <dgm:t>
        <a:bodyPr/>
        <a:lstStyle/>
        <a:p>
          <a:pPr rtl="1"/>
          <a:endParaRPr lang="ar-SA"/>
        </a:p>
      </dgm:t>
    </dgm:pt>
    <dgm:pt modelId="{9E552201-47B2-45D4-8EA9-DF43784018E8}" type="pres">
      <dgm:prSet presAssocID="{2BA96C5A-8EC7-4858-B55E-BD75D436029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A138C7D-CE0F-40C7-8036-BAA5DBBCF6AE}" type="pres">
      <dgm:prSet presAssocID="{3AEC08EA-C177-4D1F-A246-2ABB9DD30F74}" presName="root" presStyleCnt="0"/>
      <dgm:spPr/>
    </dgm:pt>
    <dgm:pt modelId="{3C12DDFD-72F1-4097-AE13-F4FF8A0F636A}" type="pres">
      <dgm:prSet presAssocID="{3AEC08EA-C177-4D1F-A246-2ABB9DD30F74}" presName="rootComposite" presStyleCnt="0"/>
      <dgm:spPr/>
    </dgm:pt>
    <dgm:pt modelId="{881F10C1-75B1-4EED-A2EE-E1515FFC1820}" type="pres">
      <dgm:prSet presAssocID="{3AEC08EA-C177-4D1F-A246-2ABB9DD30F74}" presName="rootText" presStyleLbl="node1" presStyleIdx="0" presStyleCnt="1" custLinFactNeighborX="1795" custLinFactNeighborY="-43"/>
      <dgm:spPr/>
      <dgm:t>
        <a:bodyPr/>
        <a:lstStyle/>
        <a:p>
          <a:pPr rtl="1"/>
          <a:endParaRPr lang="ar-SA"/>
        </a:p>
      </dgm:t>
    </dgm:pt>
    <dgm:pt modelId="{20602BFA-BA80-4327-BC5D-EDABBD91A1F1}" type="pres">
      <dgm:prSet presAssocID="{3AEC08EA-C177-4D1F-A246-2ABB9DD30F74}" presName="rootConnector" presStyleLbl="node1" presStyleIdx="0" presStyleCnt="1"/>
      <dgm:spPr/>
      <dgm:t>
        <a:bodyPr/>
        <a:lstStyle/>
        <a:p>
          <a:pPr rtl="1"/>
          <a:endParaRPr lang="ar-SA"/>
        </a:p>
      </dgm:t>
    </dgm:pt>
    <dgm:pt modelId="{D0582C66-90B5-4D50-80A1-BE89640DE1EB}" type="pres">
      <dgm:prSet presAssocID="{3AEC08EA-C177-4D1F-A246-2ABB9DD30F74}" presName="childShape" presStyleCnt="0"/>
      <dgm:spPr/>
    </dgm:pt>
    <dgm:pt modelId="{3DF7C16A-D0E6-4F0B-A74F-C8CE74848F39}" type="pres">
      <dgm:prSet presAssocID="{164AD2A4-0678-4B26-ACDE-964C27B0C759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39EFB125-8CF3-40A0-BFD3-4786C04006AF}" type="pres">
      <dgm:prSet presAssocID="{328E179E-8D4B-43AB-A8F5-5774CAC8B5D3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F64DD7-B8C9-4582-9344-03DCD0D5129C}" type="pres">
      <dgm:prSet presAssocID="{F4CEEF43-CEE2-4F91-99F8-713A260D3E15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E7B0DB21-89B0-40D0-B51B-0569F0BDA9AC}" type="pres">
      <dgm:prSet presAssocID="{940AAC1E-E60E-4734-A950-1A2DCC87D560}" presName="childText" presStyleLbl="bgAcc1" presStyleIdx="1" presStyleCnt="4" custLinFactNeighborX="323" custLinFactNeighborY="22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388188-A579-4B60-BF44-E5E75F105EFB}" type="pres">
      <dgm:prSet presAssocID="{EFA8263D-4C9C-40FC-9C4E-3B72DEC29764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E2BEB8F7-5FDA-4404-95AA-C5D8CA1597D4}" type="pres">
      <dgm:prSet presAssocID="{0A8D2A96-6FA3-40E9-90EA-41A96C7A21F2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A8882C-5751-459D-A333-19A90D8993B5}" type="pres">
      <dgm:prSet presAssocID="{D6E5EA26-FBBB-460E-BBB7-DE7B5A89A8D4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1D80109E-6914-4DAD-9E57-B975AADE54BE}" type="pres">
      <dgm:prSet presAssocID="{30B6C000-EE62-4725-B925-2FA653FC4E3E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E721AE0-3679-40F8-A4E9-7A6E20F39637}" type="presOf" srcId="{940AAC1E-E60E-4734-A950-1A2DCC87D560}" destId="{E7B0DB21-89B0-40D0-B51B-0569F0BDA9AC}" srcOrd="0" destOrd="0" presId="urn:microsoft.com/office/officeart/2005/8/layout/hierarchy3"/>
    <dgm:cxn modelId="{458FC937-A629-4E81-9045-07F28F6F6A61}" type="presOf" srcId="{3AEC08EA-C177-4D1F-A246-2ABB9DD30F74}" destId="{881F10C1-75B1-4EED-A2EE-E1515FFC1820}" srcOrd="0" destOrd="0" presId="urn:microsoft.com/office/officeart/2005/8/layout/hierarchy3"/>
    <dgm:cxn modelId="{7D4DB6D2-5161-40B2-B31C-132B8DFC6928}" type="presOf" srcId="{D6E5EA26-FBBB-460E-BBB7-DE7B5A89A8D4}" destId="{BFA8882C-5751-459D-A333-19A90D8993B5}" srcOrd="0" destOrd="0" presId="urn:microsoft.com/office/officeart/2005/8/layout/hierarchy3"/>
    <dgm:cxn modelId="{BBA2E867-9286-4C49-ADFB-5F05F216830C}" srcId="{3AEC08EA-C177-4D1F-A246-2ABB9DD30F74}" destId="{940AAC1E-E60E-4734-A950-1A2DCC87D560}" srcOrd="1" destOrd="0" parTransId="{F4CEEF43-CEE2-4F91-99F8-713A260D3E15}" sibTransId="{F047D40E-BF32-4B7D-A7AF-C5A6AF97A883}"/>
    <dgm:cxn modelId="{654E5806-E670-417C-84FE-7CEC6D4FBA53}" type="presOf" srcId="{EFA8263D-4C9C-40FC-9C4E-3B72DEC29764}" destId="{59388188-A579-4B60-BF44-E5E75F105EFB}" srcOrd="0" destOrd="0" presId="urn:microsoft.com/office/officeart/2005/8/layout/hierarchy3"/>
    <dgm:cxn modelId="{FC7E2DBF-9C44-4B44-875D-293CC18DEF73}" srcId="{3AEC08EA-C177-4D1F-A246-2ABB9DD30F74}" destId="{30B6C000-EE62-4725-B925-2FA653FC4E3E}" srcOrd="3" destOrd="0" parTransId="{D6E5EA26-FBBB-460E-BBB7-DE7B5A89A8D4}" sibTransId="{BB5FB78C-A9E5-4A88-8475-7DFAA50F3BA0}"/>
    <dgm:cxn modelId="{35FE1EED-4B65-4966-BA0F-13B06BFC75D6}" srcId="{3AEC08EA-C177-4D1F-A246-2ABB9DD30F74}" destId="{328E179E-8D4B-43AB-A8F5-5774CAC8B5D3}" srcOrd="0" destOrd="0" parTransId="{164AD2A4-0678-4B26-ACDE-964C27B0C759}" sibTransId="{76F60AE0-7064-4F27-A81C-8E47036BE5B9}"/>
    <dgm:cxn modelId="{CD860492-40D8-4ABB-ACD3-29A320F42E2C}" type="presOf" srcId="{164AD2A4-0678-4B26-ACDE-964C27B0C759}" destId="{3DF7C16A-D0E6-4F0B-A74F-C8CE74848F39}" srcOrd="0" destOrd="0" presId="urn:microsoft.com/office/officeart/2005/8/layout/hierarchy3"/>
    <dgm:cxn modelId="{B3E03C93-6AB0-4744-85C0-E834B1869CC3}" type="presOf" srcId="{30B6C000-EE62-4725-B925-2FA653FC4E3E}" destId="{1D80109E-6914-4DAD-9E57-B975AADE54BE}" srcOrd="0" destOrd="0" presId="urn:microsoft.com/office/officeart/2005/8/layout/hierarchy3"/>
    <dgm:cxn modelId="{BA2CA893-A7AC-44BC-B218-DEDD1B7910C7}" srcId="{3AEC08EA-C177-4D1F-A246-2ABB9DD30F74}" destId="{0A8D2A96-6FA3-40E9-90EA-41A96C7A21F2}" srcOrd="2" destOrd="0" parTransId="{EFA8263D-4C9C-40FC-9C4E-3B72DEC29764}" sibTransId="{461401CA-B050-40EA-A9B2-B0181FE9E480}"/>
    <dgm:cxn modelId="{4E6CBBF8-8F28-43BC-8CFB-F365490B807F}" type="presOf" srcId="{328E179E-8D4B-43AB-A8F5-5774CAC8B5D3}" destId="{39EFB125-8CF3-40A0-BFD3-4786C04006AF}" srcOrd="0" destOrd="0" presId="urn:microsoft.com/office/officeart/2005/8/layout/hierarchy3"/>
    <dgm:cxn modelId="{8E3593F6-432C-4F98-8E9C-656BA03742C3}" srcId="{2BA96C5A-8EC7-4858-B55E-BD75D4360298}" destId="{3AEC08EA-C177-4D1F-A246-2ABB9DD30F74}" srcOrd="0" destOrd="0" parTransId="{E2EAD191-CBC3-4D95-B879-D67A356B3355}" sibTransId="{ABCF9483-0AA1-4923-98AC-25155862C1A9}"/>
    <dgm:cxn modelId="{DDC3373A-36E8-4501-9190-08BE3C4612D4}" type="presOf" srcId="{F4CEEF43-CEE2-4F91-99F8-713A260D3E15}" destId="{B8F64DD7-B8C9-4582-9344-03DCD0D5129C}" srcOrd="0" destOrd="0" presId="urn:microsoft.com/office/officeart/2005/8/layout/hierarchy3"/>
    <dgm:cxn modelId="{B28A82F3-1986-4F02-B0BD-4891514649F5}" type="presOf" srcId="{3AEC08EA-C177-4D1F-A246-2ABB9DD30F74}" destId="{20602BFA-BA80-4327-BC5D-EDABBD91A1F1}" srcOrd="1" destOrd="0" presId="urn:microsoft.com/office/officeart/2005/8/layout/hierarchy3"/>
    <dgm:cxn modelId="{3D44870C-06B3-4C6D-96BA-A48A17452156}" type="presOf" srcId="{2BA96C5A-8EC7-4858-B55E-BD75D4360298}" destId="{9E552201-47B2-45D4-8EA9-DF43784018E8}" srcOrd="0" destOrd="0" presId="urn:microsoft.com/office/officeart/2005/8/layout/hierarchy3"/>
    <dgm:cxn modelId="{65B8F6C1-571C-4BDB-B3B2-6958D3756655}" type="presOf" srcId="{0A8D2A96-6FA3-40E9-90EA-41A96C7A21F2}" destId="{E2BEB8F7-5FDA-4404-95AA-C5D8CA1597D4}" srcOrd="0" destOrd="0" presId="urn:microsoft.com/office/officeart/2005/8/layout/hierarchy3"/>
    <dgm:cxn modelId="{A638C63C-94BC-4D46-A7AE-97A66F01F542}" type="presParOf" srcId="{9E552201-47B2-45D4-8EA9-DF43784018E8}" destId="{1A138C7D-CE0F-40C7-8036-BAA5DBBCF6AE}" srcOrd="0" destOrd="0" presId="urn:microsoft.com/office/officeart/2005/8/layout/hierarchy3"/>
    <dgm:cxn modelId="{012B9966-AA71-4DC4-8091-5A15CC967AA9}" type="presParOf" srcId="{1A138C7D-CE0F-40C7-8036-BAA5DBBCF6AE}" destId="{3C12DDFD-72F1-4097-AE13-F4FF8A0F636A}" srcOrd="0" destOrd="0" presId="urn:microsoft.com/office/officeart/2005/8/layout/hierarchy3"/>
    <dgm:cxn modelId="{3F24F77A-37C0-449D-9622-3B9B1EA71C18}" type="presParOf" srcId="{3C12DDFD-72F1-4097-AE13-F4FF8A0F636A}" destId="{881F10C1-75B1-4EED-A2EE-E1515FFC1820}" srcOrd="0" destOrd="0" presId="urn:microsoft.com/office/officeart/2005/8/layout/hierarchy3"/>
    <dgm:cxn modelId="{BB4987D9-3BA2-4675-9C82-71245F49BFE3}" type="presParOf" srcId="{3C12DDFD-72F1-4097-AE13-F4FF8A0F636A}" destId="{20602BFA-BA80-4327-BC5D-EDABBD91A1F1}" srcOrd="1" destOrd="0" presId="urn:microsoft.com/office/officeart/2005/8/layout/hierarchy3"/>
    <dgm:cxn modelId="{DA3DBA89-3DBD-4FB4-94CC-E0ED1602D986}" type="presParOf" srcId="{1A138C7D-CE0F-40C7-8036-BAA5DBBCF6AE}" destId="{D0582C66-90B5-4D50-80A1-BE89640DE1EB}" srcOrd="1" destOrd="0" presId="urn:microsoft.com/office/officeart/2005/8/layout/hierarchy3"/>
    <dgm:cxn modelId="{E1D6D7E2-B83F-4BDC-9DB4-E1978A9D4370}" type="presParOf" srcId="{D0582C66-90B5-4D50-80A1-BE89640DE1EB}" destId="{3DF7C16A-D0E6-4F0B-A74F-C8CE74848F39}" srcOrd="0" destOrd="0" presId="urn:microsoft.com/office/officeart/2005/8/layout/hierarchy3"/>
    <dgm:cxn modelId="{BC2A7049-84AE-48EF-A88E-424920C22113}" type="presParOf" srcId="{D0582C66-90B5-4D50-80A1-BE89640DE1EB}" destId="{39EFB125-8CF3-40A0-BFD3-4786C04006AF}" srcOrd="1" destOrd="0" presId="urn:microsoft.com/office/officeart/2005/8/layout/hierarchy3"/>
    <dgm:cxn modelId="{D8334C95-EDEF-4EA5-893E-65C1189262BF}" type="presParOf" srcId="{D0582C66-90B5-4D50-80A1-BE89640DE1EB}" destId="{B8F64DD7-B8C9-4582-9344-03DCD0D5129C}" srcOrd="2" destOrd="0" presId="urn:microsoft.com/office/officeart/2005/8/layout/hierarchy3"/>
    <dgm:cxn modelId="{11BE668E-B835-4071-84B7-67A99EC3B4E7}" type="presParOf" srcId="{D0582C66-90B5-4D50-80A1-BE89640DE1EB}" destId="{E7B0DB21-89B0-40D0-B51B-0569F0BDA9AC}" srcOrd="3" destOrd="0" presId="urn:microsoft.com/office/officeart/2005/8/layout/hierarchy3"/>
    <dgm:cxn modelId="{36A1043C-E2C9-40DD-91B5-82DF685B8B13}" type="presParOf" srcId="{D0582C66-90B5-4D50-80A1-BE89640DE1EB}" destId="{59388188-A579-4B60-BF44-E5E75F105EFB}" srcOrd="4" destOrd="0" presId="urn:microsoft.com/office/officeart/2005/8/layout/hierarchy3"/>
    <dgm:cxn modelId="{CE99880B-C266-428B-A537-C13DD1C0AEFD}" type="presParOf" srcId="{D0582C66-90B5-4D50-80A1-BE89640DE1EB}" destId="{E2BEB8F7-5FDA-4404-95AA-C5D8CA1597D4}" srcOrd="5" destOrd="0" presId="urn:microsoft.com/office/officeart/2005/8/layout/hierarchy3"/>
    <dgm:cxn modelId="{D4E257BB-851A-44F6-A84B-E45200319AA7}" type="presParOf" srcId="{D0582C66-90B5-4D50-80A1-BE89640DE1EB}" destId="{BFA8882C-5751-459D-A333-19A90D8993B5}" srcOrd="6" destOrd="0" presId="urn:microsoft.com/office/officeart/2005/8/layout/hierarchy3"/>
    <dgm:cxn modelId="{01557985-5493-4957-9DEB-E25C99C456C6}" type="presParOf" srcId="{D0582C66-90B5-4D50-80A1-BE89640DE1EB}" destId="{1D80109E-6914-4DAD-9E57-B975AADE54BE}" srcOrd="7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9B015E4-E710-496E-83B4-7077B013853D}" type="datetimeFigureOut">
              <a:rPr lang="ar-SA" smtClean="0"/>
              <a:pPr/>
              <a:t>29/04/1435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B19B449-4E3A-4C4E-B719-C5806AF4961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571536" y="285728"/>
            <a:ext cx="9507796" cy="1006429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العوامل المتصلة بالاستعداد المنخفض للاقتناع :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هناك بعض السمات الأساسية الظاهرة للشخصية التي تتميز بالاستعداد المنخفض للاقتناع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1- العداء نحو الآخرين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إن الأفراد الذين يتسمون بالعداء الاجتماعي يشعرون بالعداء  القوي نحو الآخرين و يقل استعدادهم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 للاقتناع بالتالي هم أقل تأثيرا بالرسائل الإقناعية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2- العزلة الاجتماعية </a:t>
            </a:r>
          </a:p>
          <a:p>
            <a:endParaRPr lang="ar-SA" sz="2400" b="1" dirty="0" smtClean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الأفراد الذين يميلون إلى العزلة الاجتماعية </a:t>
            </a:r>
            <a:r>
              <a:rPr lang="ar-SA" sz="2400" b="1" dirty="0">
                <a:cs typeface="Traditional Arabic" pitchFamily="2" charset="-78"/>
              </a:rPr>
              <a:t> </a:t>
            </a:r>
            <a:r>
              <a:rPr lang="ar-SA" sz="2400" b="1" dirty="0" smtClean="0">
                <a:cs typeface="Traditional Arabic" pitchFamily="2" charset="-78"/>
              </a:rPr>
              <a:t>لا يتأثرون بالرسائل الإقناعية التي تأتي من المصادر الموجودة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 في المجتمع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endParaRPr lang="ar-SA" sz="2400" b="1" dirty="0" smtClean="0">
              <a:cs typeface="Traditional Arabic" pitchFamily="2" charset="-78"/>
            </a:endParaRP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endParaRPr lang="ar-SA" sz="2400" b="1" dirty="0" smtClean="0">
              <a:cs typeface="Traditional Arabic" pitchFamily="2" charset="-78"/>
            </a:endParaRPr>
          </a:p>
          <a:p>
            <a:endParaRPr lang="ar-SA" sz="2400" b="1" dirty="0">
              <a:cs typeface="Traditional Arabic" pitchFamily="2" charset="-78"/>
            </a:endParaRPr>
          </a:p>
          <a:p>
            <a:endParaRPr lang="ar-SA" sz="2400" b="1" dirty="0" smtClean="0">
              <a:cs typeface="Traditional Arabic" pitchFamily="2" charset="-78"/>
            </a:endParaRPr>
          </a:p>
          <a:p>
            <a:endParaRPr lang="ar-SA" sz="2400" b="1" dirty="0">
              <a:cs typeface="Traditional Arabic" pitchFamily="2" charset="-78"/>
            </a:endParaRPr>
          </a:p>
          <a:p>
            <a:endParaRPr lang="ar-SA" sz="2400" b="1" dirty="0" smtClean="0">
              <a:cs typeface="Traditional Arabic" pitchFamily="2" charset="-78"/>
            </a:endParaRPr>
          </a:p>
          <a:p>
            <a:endParaRPr lang="ar-SA" sz="2400" b="1" dirty="0">
              <a:cs typeface="Traditional Arabic" pitchFamily="2" charset="-78"/>
            </a:endParaRPr>
          </a:p>
          <a:p>
            <a:endParaRPr lang="ar-SA" sz="2400" b="1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25643" y="642918"/>
            <a:ext cx="8703088" cy="267765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استراتجيات </a:t>
            </a:r>
            <a:r>
              <a:rPr lang="ar-SA" sz="2400" b="1" u="sng" dirty="0">
                <a:solidFill>
                  <a:srgbClr val="FF0000"/>
                </a:solidFill>
                <a:cs typeface="Traditional Arabic" pitchFamily="2" charset="-78"/>
              </a:rPr>
              <a:t>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تغيير الجمهور :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نموذج يل </a:t>
            </a:r>
            <a:r>
              <a:rPr lang="sq-AL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</a:t>
            </a:r>
            <a:r>
              <a:rPr lang="en-US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Yale Communication Research Program  </a:t>
            </a:r>
            <a:endParaRPr lang="ar-SA" sz="2400" b="1" u="sng" dirty="0" smtClean="0">
              <a:solidFill>
                <a:srgbClr val="FF0000"/>
              </a:solidFill>
              <a:cs typeface="Traditional Arabic" pitchFamily="2" charset="-78"/>
            </a:endParaRP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اهتم نموذج يل بعدد من المتغيرات التي تؤثر على قبول الجمهور للرسالة والتي يمكن تصنيفها كما يلي :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endParaRPr lang="ar-SA" sz="2400" b="1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2285984" y="0"/>
          <a:ext cx="6858016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رسم تخطيطي 5"/>
          <p:cNvGraphicFramePr/>
          <p:nvPr/>
        </p:nvGraphicFramePr>
        <p:xfrm>
          <a:off x="-714412" y="285728"/>
          <a:ext cx="3738514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2143108" y="6143644"/>
            <a:ext cx="330411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نموذج يل في الاتصال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الإقناعي</a:t>
            </a:r>
            <a:r>
              <a:rPr lang="ar-SA" sz="2400" b="1" u="sng" dirty="0" smtClean="0">
                <a:solidFill>
                  <a:srgbClr val="FF0000"/>
                </a:solidFill>
              </a:rPr>
              <a:t>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cxnSp>
        <p:nvCxnSpPr>
          <p:cNvPr id="9" name="رابط كسهم مستقيم 8"/>
          <p:cNvCxnSpPr/>
          <p:nvPr/>
        </p:nvCxnSpPr>
        <p:spPr>
          <a:xfrm rot="10800000">
            <a:off x="4929190" y="214311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rot="10800000" flipV="1">
            <a:off x="2214546" y="4002092"/>
            <a:ext cx="428628" cy="2127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 flipV="1">
            <a:off x="2285984" y="5500702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5400000">
            <a:off x="2214546" y="2500306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10800000" flipV="1">
            <a:off x="2143108" y="2001828"/>
            <a:ext cx="571504" cy="141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10800000">
            <a:off x="4857752" y="392906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10800000">
            <a:off x="5000628" y="535782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63</TotalTime>
  <Words>167</Words>
  <Application>Microsoft Office PowerPoint</Application>
  <PresentationFormat>عرض على الشاشة (3:4)‏</PresentationFormat>
  <Paragraphs>53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موازنة</vt:lpstr>
      <vt:lpstr>الشريحة 1</vt:lpstr>
      <vt:lpstr>الشريحة 2</vt:lpstr>
      <vt:lpstr>الشريحة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12</cp:revision>
  <dcterms:created xsi:type="dcterms:W3CDTF">2014-03-01T07:42:44Z</dcterms:created>
  <dcterms:modified xsi:type="dcterms:W3CDTF">2014-03-01T08:59:43Z</dcterms:modified>
</cp:coreProperties>
</file>