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62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204BF9-4C38-49C2-821A-67B974970D9B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BF100420-2739-4FD7-A7CC-B16E0ED14944}">
      <dgm:prSet phldrT="[نص]"/>
      <dgm:spPr/>
      <dgm:t>
        <a:bodyPr/>
        <a:lstStyle/>
        <a:p>
          <a:pPr rtl="1"/>
          <a:r>
            <a:rPr lang="ar-SA" dirty="0" smtClean="0"/>
            <a:t>التجديد أو الابتكار أو التكنولوجيا الجديدة ( الفكرة المستحدثة ذاتها ) </a:t>
          </a:r>
          <a:endParaRPr lang="ar-SA" dirty="0"/>
        </a:p>
      </dgm:t>
    </dgm:pt>
    <dgm:pt modelId="{C11B1BA9-C9DC-4D39-BA44-4AD3CECE7B6B}" type="parTrans" cxnId="{0C8C8F96-750B-43C2-94D9-6548953B9339}">
      <dgm:prSet/>
      <dgm:spPr/>
    </dgm:pt>
    <dgm:pt modelId="{EC7476B3-2D73-44A1-9166-FD8A8B7A4E4A}" type="sibTrans" cxnId="{0C8C8F96-750B-43C2-94D9-6548953B9339}">
      <dgm:prSet/>
      <dgm:spPr/>
    </dgm:pt>
    <dgm:pt modelId="{93578E3C-F5F2-4E89-97F9-ECE5204F3469}">
      <dgm:prSet phldrT="[نص]"/>
      <dgm:spPr/>
      <dgm:t>
        <a:bodyPr/>
        <a:lstStyle/>
        <a:p>
          <a:pPr rtl="1"/>
          <a:r>
            <a:rPr lang="ar-SA" dirty="0" smtClean="0"/>
            <a:t>قنوات الاتصال </a:t>
          </a:r>
          <a:endParaRPr lang="ar-SA" dirty="0"/>
        </a:p>
      </dgm:t>
    </dgm:pt>
    <dgm:pt modelId="{931E54D0-BA7E-4A27-B535-92F37C168523}" type="parTrans" cxnId="{B1436E0C-DE10-411F-A2A3-241AC7181298}">
      <dgm:prSet/>
      <dgm:spPr/>
    </dgm:pt>
    <dgm:pt modelId="{7A3A31F3-A330-47E0-8CD8-78CBBBD085DD}" type="sibTrans" cxnId="{B1436E0C-DE10-411F-A2A3-241AC7181298}">
      <dgm:prSet/>
      <dgm:spPr/>
    </dgm:pt>
    <dgm:pt modelId="{13B57D1A-EAE1-4478-9F1A-F269AC2264B4}">
      <dgm:prSet phldrT="[نص]"/>
      <dgm:spPr/>
      <dgm:t>
        <a:bodyPr/>
        <a:lstStyle/>
        <a:p>
          <a:pPr rtl="1"/>
          <a:r>
            <a:rPr lang="ar-SA" dirty="0" smtClean="0"/>
            <a:t>التركيب الاجتماعي للبيئة </a:t>
          </a:r>
          <a:r>
            <a:rPr lang="ar-SA" dirty="0" err="1" smtClean="0"/>
            <a:t>او</a:t>
          </a:r>
          <a:r>
            <a:rPr lang="ar-SA" dirty="0" smtClean="0"/>
            <a:t> النسق الاجتماعي </a:t>
          </a:r>
          <a:endParaRPr lang="ar-SA" dirty="0"/>
        </a:p>
      </dgm:t>
    </dgm:pt>
    <dgm:pt modelId="{9B1CC628-2916-4BF3-8907-15812D8D755F}" type="parTrans" cxnId="{B87DFE50-26EA-4C70-92AE-E204EF8BAF1F}">
      <dgm:prSet/>
      <dgm:spPr/>
    </dgm:pt>
    <dgm:pt modelId="{1C3308A5-10CE-4041-907E-D503551BBC0D}" type="sibTrans" cxnId="{B87DFE50-26EA-4C70-92AE-E204EF8BAF1F}">
      <dgm:prSet/>
      <dgm:spPr/>
    </dgm:pt>
    <dgm:pt modelId="{51700C94-D027-4166-BC68-10C5D2A9CE83}">
      <dgm:prSet phldrT="[نص]"/>
      <dgm:spPr/>
      <dgm:t>
        <a:bodyPr/>
        <a:lstStyle/>
        <a:p>
          <a:pPr rtl="1"/>
          <a:r>
            <a:rPr lang="ar-SA" dirty="0" smtClean="0"/>
            <a:t>الفترة الزمنية الضرورية للانتقال ( عنصر الزمن) </a:t>
          </a:r>
          <a:endParaRPr lang="ar-SA" dirty="0"/>
        </a:p>
      </dgm:t>
    </dgm:pt>
    <dgm:pt modelId="{56B6A7E3-E68A-4C76-9D32-3062C9847871}" type="parTrans" cxnId="{E9CDF34B-8758-40D0-9357-05B34B69C119}">
      <dgm:prSet/>
      <dgm:spPr/>
      <dgm:t>
        <a:bodyPr/>
        <a:lstStyle/>
        <a:p>
          <a:pPr rtl="1"/>
          <a:endParaRPr lang="ar-SA"/>
        </a:p>
      </dgm:t>
    </dgm:pt>
    <dgm:pt modelId="{32CDD140-1077-4AE7-988A-50CC9D6C689D}" type="sibTrans" cxnId="{E9CDF34B-8758-40D0-9357-05B34B69C119}">
      <dgm:prSet/>
      <dgm:spPr/>
      <dgm:t>
        <a:bodyPr/>
        <a:lstStyle/>
        <a:p>
          <a:pPr rtl="1"/>
          <a:endParaRPr lang="ar-SA"/>
        </a:p>
      </dgm:t>
    </dgm:pt>
    <dgm:pt modelId="{BB2914AB-A050-4B5D-81F2-9015579605F5}" type="pres">
      <dgm:prSet presAssocID="{14204BF9-4C38-49C2-821A-67B974970D9B}" presName="linearFlow" presStyleCnt="0">
        <dgm:presLayoutVars>
          <dgm:dir/>
          <dgm:resizeHandles val="exact"/>
        </dgm:presLayoutVars>
      </dgm:prSet>
      <dgm:spPr/>
    </dgm:pt>
    <dgm:pt modelId="{0ECE1C6C-037B-424C-9ED1-91B5B83C5F1B}" type="pres">
      <dgm:prSet presAssocID="{BF100420-2739-4FD7-A7CC-B16E0ED14944}" presName="composite" presStyleCnt="0"/>
      <dgm:spPr/>
    </dgm:pt>
    <dgm:pt modelId="{BD7E874B-391F-4667-B9C5-1996E71549C7}" type="pres">
      <dgm:prSet presAssocID="{BF100420-2739-4FD7-A7CC-B16E0ED14944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EE04642-89D7-4EFA-8D08-A88DE52AF5A9}" type="pres">
      <dgm:prSet presAssocID="{BF100420-2739-4FD7-A7CC-B16E0ED14944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214AA0-3E8F-4A06-A666-7DB699CC5E2E}" type="pres">
      <dgm:prSet presAssocID="{EC7476B3-2D73-44A1-9166-FD8A8B7A4E4A}" presName="spacing" presStyleCnt="0"/>
      <dgm:spPr/>
    </dgm:pt>
    <dgm:pt modelId="{2AAC02F3-D6ED-4CB5-8C83-B4439B8423C6}" type="pres">
      <dgm:prSet presAssocID="{93578E3C-F5F2-4E89-97F9-ECE5204F3469}" presName="composite" presStyleCnt="0"/>
      <dgm:spPr/>
    </dgm:pt>
    <dgm:pt modelId="{54801F41-C0D4-4CCE-A6F6-8E9A467C4167}" type="pres">
      <dgm:prSet presAssocID="{93578E3C-F5F2-4E89-97F9-ECE5204F3469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9554D10-EE51-4E78-8C78-2259B883CAE9}" type="pres">
      <dgm:prSet presAssocID="{93578E3C-F5F2-4E89-97F9-ECE5204F3469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B45DA9-3675-45D6-98CB-3D03738768F9}" type="pres">
      <dgm:prSet presAssocID="{7A3A31F3-A330-47E0-8CD8-78CBBBD085DD}" presName="spacing" presStyleCnt="0"/>
      <dgm:spPr/>
    </dgm:pt>
    <dgm:pt modelId="{FA1FCE31-E984-41E6-898B-591AB1123D6F}" type="pres">
      <dgm:prSet presAssocID="{13B57D1A-EAE1-4478-9F1A-F269AC2264B4}" presName="composite" presStyleCnt="0"/>
      <dgm:spPr/>
    </dgm:pt>
    <dgm:pt modelId="{DB46F309-38F2-407D-ADF8-94D1FA2B8DEA}" type="pres">
      <dgm:prSet presAssocID="{13B57D1A-EAE1-4478-9F1A-F269AC2264B4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8423A64-48BB-4B3D-846D-1EB5EBC0EDB4}" type="pres">
      <dgm:prSet presAssocID="{13B57D1A-EAE1-4478-9F1A-F269AC2264B4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61A42D-FF21-4722-86B0-53F9F4D89800}" type="pres">
      <dgm:prSet presAssocID="{1C3308A5-10CE-4041-907E-D503551BBC0D}" presName="spacing" presStyleCnt="0"/>
      <dgm:spPr/>
    </dgm:pt>
    <dgm:pt modelId="{CFBA600C-F74E-464C-A70B-C1EB46C171C9}" type="pres">
      <dgm:prSet presAssocID="{51700C94-D027-4166-BC68-10C5D2A9CE83}" presName="composite" presStyleCnt="0"/>
      <dgm:spPr/>
    </dgm:pt>
    <dgm:pt modelId="{C8FEC0A6-1ABE-4512-BEF7-C1EFB0686F6D}" type="pres">
      <dgm:prSet presAssocID="{51700C94-D027-4166-BC68-10C5D2A9CE83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1AA3A70C-F069-4AE6-B583-5FD126880856}" type="pres">
      <dgm:prSet presAssocID="{51700C94-D027-4166-BC68-10C5D2A9CE83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7599C01-E1F2-42FB-93BC-E2F08CF7104E}" type="presOf" srcId="{BF100420-2739-4FD7-A7CC-B16E0ED14944}" destId="{4EE04642-89D7-4EFA-8D08-A88DE52AF5A9}" srcOrd="0" destOrd="0" presId="urn:microsoft.com/office/officeart/2005/8/layout/vList3#1"/>
    <dgm:cxn modelId="{E9CDF34B-8758-40D0-9357-05B34B69C119}" srcId="{14204BF9-4C38-49C2-821A-67B974970D9B}" destId="{51700C94-D027-4166-BC68-10C5D2A9CE83}" srcOrd="3" destOrd="0" parTransId="{56B6A7E3-E68A-4C76-9D32-3062C9847871}" sibTransId="{32CDD140-1077-4AE7-988A-50CC9D6C689D}"/>
    <dgm:cxn modelId="{B87DFE50-26EA-4C70-92AE-E204EF8BAF1F}" srcId="{14204BF9-4C38-49C2-821A-67B974970D9B}" destId="{13B57D1A-EAE1-4478-9F1A-F269AC2264B4}" srcOrd="2" destOrd="0" parTransId="{9B1CC628-2916-4BF3-8907-15812D8D755F}" sibTransId="{1C3308A5-10CE-4041-907E-D503551BBC0D}"/>
    <dgm:cxn modelId="{B1436E0C-DE10-411F-A2A3-241AC7181298}" srcId="{14204BF9-4C38-49C2-821A-67B974970D9B}" destId="{93578E3C-F5F2-4E89-97F9-ECE5204F3469}" srcOrd="1" destOrd="0" parTransId="{931E54D0-BA7E-4A27-B535-92F37C168523}" sibTransId="{7A3A31F3-A330-47E0-8CD8-78CBBBD085DD}"/>
    <dgm:cxn modelId="{0C8C8F96-750B-43C2-94D9-6548953B9339}" srcId="{14204BF9-4C38-49C2-821A-67B974970D9B}" destId="{BF100420-2739-4FD7-A7CC-B16E0ED14944}" srcOrd="0" destOrd="0" parTransId="{C11B1BA9-C9DC-4D39-BA44-4AD3CECE7B6B}" sibTransId="{EC7476B3-2D73-44A1-9166-FD8A8B7A4E4A}"/>
    <dgm:cxn modelId="{0B6F0D00-CFC9-4005-B245-C8B44214B2F0}" type="presOf" srcId="{93578E3C-F5F2-4E89-97F9-ECE5204F3469}" destId="{19554D10-EE51-4E78-8C78-2259B883CAE9}" srcOrd="0" destOrd="0" presId="urn:microsoft.com/office/officeart/2005/8/layout/vList3#1"/>
    <dgm:cxn modelId="{4D5A322D-9172-471F-B6C7-6F488990FFDE}" type="presOf" srcId="{51700C94-D027-4166-BC68-10C5D2A9CE83}" destId="{1AA3A70C-F069-4AE6-B583-5FD126880856}" srcOrd="0" destOrd="0" presId="urn:microsoft.com/office/officeart/2005/8/layout/vList3#1"/>
    <dgm:cxn modelId="{ABB02B63-70EC-4CD0-AF41-AEC757D278EE}" type="presOf" srcId="{14204BF9-4C38-49C2-821A-67B974970D9B}" destId="{BB2914AB-A050-4B5D-81F2-9015579605F5}" srcOrd="0" destOrd="0" presId="urn:microsoft.com/office/officeart/2005/8/layout/vList3#1"/>
    <dgm:cxn modelId="{29092468-D340-435D-8F8F-7D270EFFB33C}" type="presOf" srcId="{13B57D1A-EAE1-4478-9F1A-F269AC2264B4}" destId="{58423A64-48BB-4B3D-846D-1EB5EBC0EDB4}" srcOrd="0" destOrd="0" presId="urn:microsoft.com/office/officeart/2005/8/layout/vList3#1"/>
    <dgm:cxn modelId="{85165517-E5E4-43C2-A45C-59C1705A5D69}" type="presParOf" srcId="{BB2914AB-A050-4B5D-81F2-9015579605F5}" destId="{0ECE1C6C-037B-424C-9ED1-91B5B83C5F1B}" srcOrd="0" destOrd="0" presId="urn:microsoft.com/office/officeart/2005/8/layout/vList3#1"/>
    <dgm:cxn modelId="{54E474F2-1F3E-4AA1-8B4B-400828AD2DA8}" type="presParOf" srcId="{0ECE1C6C-037B-424C-9ED1-91B5B83C5F1B}" destId="{BD7E874B-391F-4667-B9C5-1996E71549C7}" srcOrd="0" destOrd="0" presId="urn:microsoft.com/office/officeart/2005/8/layout/vList3#1"/>
    <dgm:cxn modelId="{AFDFF852-AEA2-479B-A9E3-1DC33DDFAEA3}" type="presParOf" srcId="{0ECE1C6C-037B-424C-9ED1-91B5B83C5F1B}" destId="{4EE04642-89D7-4EFA-8D08-A88DE52AF5A9}" srcOrd="1" destOrd="0" presId="urn:microsoft.com/office/officeart/2005/8/layout/vList3#1"/>
    <dgm:cxn modelId="{0F9D2F56-DFC6-4A19-B483-CC02F2BF991B}" type="presParOf" srcId="{BB2914AB-A050-4B5D-81F2-9015579605F5}" destId="{17214AA0-3E8F-4A06-A666-7DB699CC5E2E}" srcOrd="1" destOrd="0" presId="urn:microsoft.com/office/officeart/2005/8/layout/vList3#1"/>
    <dgm:cxn modelId="{07281F43-8701-4A4E-AED3-1A9F37238513}" type="presParOf" srcId="{BB2914AB-A050-4B5D-81F2-9015579605F5}" destId="{2AAC02F3-D6ED-4CB5-8C83-B4439B8423C6}" srcOrd="2" destOrd="0" presId="urn:microsoft.com/office/officeart/2005/8/layout/vList3#1"/>
    <dgm:cxn modelId="{7E654766-FE89-4C36-9776-3C72EF4D2FCA}" type="presParOf" srcId="{2AAC02F3-D6ED-4CB5-8C83-B4439B8423C6}" destId="{54801F41-C0D4-4CCE-A6F6-8E9A467C4167}" srcOrd="0" destOrd="0" presId="urn:microsoft.com/office/officeart/2005/8/layout/vList3#1"/>
    <dgm:cxn modelId="{BD91045D-F8CA-4434-8C53-2F7588EA17A3}" type="presParOf" srcId="{2AAC02F3-D6ED-4CB5-8C83-B4439B8423C6}" destId="{19554D10-EE51-4E78-8C78-2259B883CAE9}" srcOrd="1" destOrd="0" presId="urn:microsoft.com/office/officeart/2005/8/layout/vList3#1"/>
    <dgm:cxn modelId="{8DE68BAA-ACB0-4338-8F21-83B6CA4F9027}" type="presParOf" srcId="{BB2914AB-A050-4B5D-81F2-9015579605F5}" destId="{6AB45DA9-3675-45D6-98CB-3D03738768F9}" srcOrd="3" destOrd="0" presId="urn:microsoft.com/office/officeart/2005/8/layout/vList3#1"/>
    <dgm:cxn modelId="{9F0C0994-F917-4788-80D3-FCF2BC573A91}" type="presParOf" srcId="{BB2914AB-A050-4B5D-81F2-9015579605F5}" destId="{FA1FCE31-E984-41E6-898B-591AB1123D6F}" srcOrd="4" destOrd="0" presId="urn:microsoft.com/office/officeart/2005/8/layout/vList3#1"/>
    <dgm:cxn modelId="{506C05F1-B946-411D-815C-17C43403F46C}" type="presParOf" srcId="{FA1FCE31-E984-41E6-898B-591AB1123D6F}" destId="{DB46F309-38F2-407D-ADF8-94D1FA2B8DEA}" srcOrd="0" destOrd="0" presId="urn:microsoft.com/office/officeart/2005/8/layout/vList3#1"/>
    <dgm:cxn modelId="{674EDA92-CB33-4422-ACE2-FF40B3DD0BFA}" type="presParOf" srcId="{FA1FCE31-E984-41E6-898B-591AB1123D6F}" destId="{58423A64-48BB-4B3D-846D-1EB5EBC0EDB4}" srcOrd="1" destOrd="0" presId="urn:microsoft.com/office/officeart/2005/8/layout/vList3#1"/>
    <dgm:cxn modelId="{78E786EE-F792-4420-AD71-1FBEFF6CF6C7}" type="presParOf" srcId="{BB2914AB-A050-4B5D-81F2-9015579605F5}" destId="{0861A42D-FF21-4722-86B0-53F9F4D89800}" srcOrd="5" destOrd="0" presId="urn:microsoft.com/office/officeart/2005/8/layout/vList3#1"/>
    <dgm:cxn modelId="{F54863F3-1803-4C2A-B7DA-7A5154E64A66}" type="presParOf" srcId="{BB2914AB-A050-4B5D-81F2-9015579605F5}" destId="{CFBA600C-F74E-464C-A70B-C1EB46C171C9}" srcOrd="6" destOrd="0" presId="urn:microsoft.com/office/officeart/2005/8/layout/vList3#1"/>
    <dgm:cxn modelId="{A15E6AB0-B651-4FDD-8525-D23B29D75E54}" type="presParOf" srcId="{CFBA600C-F74E-464C-A70B-C1EB46C171C9}" destId="{C8FEC0A6-1ABE-4512-BEF7-C1EFB0686F6D}" srcOrd="0" destOrd="0" presId="urn:microsoft.com/office/officeart/2005/8/layout/vList3#1"/>
    <dgm:cxn modelId="{C0C8BAB4-24A3-4C9C-BA30-165FDDC1FC62}" type="presParOf" srcId="{CFBA600C-F74E-464C-A70B-C1EB46C171C9}" destId="{1AA3A70C-F069-4AE6-B583-5FD126880856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39775A-E5F2-4D45-AA39-5457871DA719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B771FCA-1CCA-4DA1-A949-1DC85C3270AE}">
      <dgm:prSet phldrT="[نص]"/>
      <dgm:spPr/>
      <dgm:t>
        <a:bodyPr/>
        <a:lstStyle/>
        <a:p>
          <a:pPr rtl="1"/>
          <a:r>
            <a:rPr lang="ar-SA" dirty="0" smtClean="0"/>
            <a:t>خصائص الفكرة المستحدثة </a:t>
          </a:r>
          <a:endParaRPr lang="ar-SA" dirty="0"/>
        </a:p>
      </dgm:t>
    </dgm:pt>
    <dgm:pt modelId="{00E09BAF-8F32-4518-8E49-D52AA930CB0E}" type="parTrans" cxnId="{DC71B1E1-52A9-4AC9-8870-1C22CC2FF24D}">
      <dgm:prSet/>
      <dgm:spPr/>
      <dgm:t>
        <a:bodyPr/>
        <a:lstStyle/>
        <a:p>
          <a:pPr rtl="1"/>
          <a:endParaRPr lang="ar-SA"/>
        </a:p>
      </dgm:t>
    </dgm:pt>
    <dgm:pt modelId="{54919FFB-6FDE-4997-A0B1-8B336964F2A4}" type="sibTrans" cxnId="{DC71B1E1-52A9-4AC9-8870-1C22CC2FF24D}">
      <dgm:prSet/>
      <dgm:spPr/>
      <dgm:t>
        <a:bodyPr/>
        <a:lstStyle/>
        <a:p>
          <a:pPr rtl="1"/>
          <a:endParaRPr lang="ar-SA"/>
        </a:p>
      </dgm:t>
    </dgm:pt>
    <dgm:pt modelId="{EF3192D5-A484-4303-837B-AFE26F601614}">
      <dgm:prSet phldrT="[نص]" custT="1"/>
      <dgm:spPr/>
      <dgm:t>
        <a:bodyPr/>
        <a:lstStyle/>
        <a:p>
          <a:pPr rtl="1"/>
          <a:r>
            <a:rPr lang="ar-SA" sz="2400" dirty="0" smtClean="0"/>
            <a:t>الميزة </a:t>
          </a:r>
          <a:r>
            <a:rPr lang="ar-SA" sz="2400" dirty="0" err="1" smtClean="0"/>
            <a:t>او</a:t>
          </a:r>
          <a:r>
            <a:rPr lang="ar-SA" sz="2400" dirty="0" smtClean="0"/>
            <a:t> الفائدة النسبية </a:t>
          </a:r>
          <a:endParaRPr lang="ar-SA" sz="2400" dirty="0"/>
        </a:p>
      </dgm:t>
    </dgm:pt>
    <dgm:pt modelId="{76C9026C-8A08-4ECE-9663-095ACA2EC824}" type="parTrans" cxnId="{928784EB-83EE-497E-9CE7-6FC0EE88D7BD}">
      <dgm:prSet/>
      <dgm:spPr/>
      <dgm:t>
        <a:bodyPr/>
        <a:lstStyle/>
        <a:p>
          <a:pPr rtl="1"/>
          <a:endParaRPr lang="ar-SA"/>
        </a:p>
      </dgm:t>
    </dgm:pt>
    <dgm:pt modelId="{7BB6BF07-81B7-481A-8589-609D6210D5AC}" type="sibTrans" cxnId="{928784EB-83EE-497E-9CE7-6FC0EE88D7BD}">
      <dgm:prSet/>
      <dgm:spPr/>
      <dgm:t>
        <a:bodyPr/>
        <a:lstStyle/>
        <a:p>
          <a:pPr rtl="1"/>
          <a:endParaRPr lang="ar-SA"/>
        </a:p>
      </dgm:t>
    </dgm:pt>
    <dgm:pt modelId="{98436480-50FE-43B9-9522-4B07AF42F8D1}">
      <dgm:prSet phldrT="[نص]"/>
      <dgm:spPr/>
      <dgm:t>
        <a:bodyPr/>
        <a:lstStyle/>
        <a:p>
          <a:pPr rtl="1"/>
          <a:r>
            <a:rPr lang="ar-SA" dirty="0" smtClean="0"/>
            <a:t>انسجام الفكرة المستحدثة مع القيم السائدة </a:t>
          </a:r>
          <a:r>
            <a:rPr lang="ar-SA" dirty="0" err="1" smtClean="0"/>
            <a:t>او</a:t>
          </a:r>
          <a:r>
            <a:rPr lang="ar-SA" dirty="0" smtClean="0"/>
            <a:t> الملائمة</a:t>
          </a:r>
          <a:endParaRPr lang="ar-SA" dirty="0"/>
        </a:p>
      </dgm:t>
    </dgm:pt>
    <dgm:pt modelId="{0F95C05D-00D8-4F49-8E92-1BD31DBF8621}" type="parTrans" cxnId="{E922F104-CD58-4873-AB35-97E1B76F0D79}">
      <dgm:prSet/>
      <dgm:spPr/>
      <dgm:t>
        <a:bodyPr/>
        <a:lstStyle/>
        <a:p>
          <a:pPr rtl="1"/>
          <a:endParaRPr lang="ar-SA"/>
        </a:p>
      </dgm:t>
    </dgm:pt>
    <dgm:pt modelId="{444E9C67-EB0B-42F1-A179-6B874555EB94}" type="sibTrans" cxnId="{E922F104-CD58-4873-AB35-97E1B76F0D79}">
      <dgm:prSet/>
      <dgm:spPr/>
      <dgm:t>
        <a:bodyPr/>
        <a:lstStyle/>
        <a:p>
          <a:pPr rtl="1"/>
          <a:endParaRPr lang="ar-SA"/>
        </a:p>
      </dgm:t>
    </dgm:pt>
    <dgm:pt modelId="{1795EE29-CE4B-4D44-8A72-956E3D1FB03B}">
      <dgm:prSet phldrT="[نص]"/>
      <dgm:spPr/>
      <dgm:t>
        <a:bodyPr/>
        <a:lstStyle/>
        <a:p>
          <a:pPr rtl="1"/>
          <a:r>
            <a:rPr lang="ar-SA" dirty="0" smtClean="0"/>
            <a:t>التعقيد </a:t>
          </a:r>
          <a:r>
            <a:rPr lang="ar-SA" dirty="0" err="1" smtClean="0"/>
            <a:t>و</a:t>
          </a:r>
          <a:r>
            <a:rPr lang="ar-SA" dirty="0" smtClean="0"/>
            <a:t> التشابك </a:t>
          </a:r>
          <a:endParaRPr lang="ar-SA" dirty="0"/>
        </a:p>
      </dgm:t>
    </dgm:pt>
    <dgm:pt modelId="{5DAA46D9-9296-43D4-9C8C-E5267A1FFD6E}" type="parTrans" cxnId="{E227E8B9-BC05-4128-B927-3D3E64FA5E8A}">
      <dgm:prSet/>
      <dgm:spPr/>
      <dgm:t>
        <a:bodyPr/>
        <a:lstStyle/>
        <a:p>
          <a:pPr rtl="1"/>
          <a:endParaRPr lang="ar-SA"/>
        </a:p>
      </dgm:t>
    </dgm:pt>
    <dgm:pt modelId="{2FDF722B-6BAF-4A17-9DA4-E19578ABABCB}" type="sibTrans" cxnId="{E227E8B9-BC05-4128-B927-3D3E64FA5E8A}">
      <dgm:prSet/>
      <dgm:spPr/>
      <dgm:t>
        <a:bodyPr/>
        <a:lstStyle/>
        <a:p>
          <a:pPr rtl="1"/>
          <a:endParaRPr lang="ar-SA"/>
        </a:p>
      </dgm:t>
    </dgm:pt>
    <dgm:pt modelId="{FB003CCA-C462-4F62-AAE4-014373A41969}">
      <dgm:prSet phldrT="[نص]"/>
      <dgm:spPr/>
      <dgm:t>
        <a:bodyPr/>
        <a:lstStyle/>
        <a:p>
          <a:pPr rtl="1"/>
          <a:r>
            <a:rPr lang="ar-SA" dirty="0" smtClean="0"/>
            <a:t>القابلية التجريبية </a:t>
          </a:r>
          <a:endParaRPr lang="ar-SA" dirty="0"/>
        </a:p>
      </dgm:t>
    </dgm:pt>
    <dgm:pt modelId="{5944745E-20A3-41A7-8E93-81FBAB317281}" type="parTrans" cxnId="{3C1CD4EE-2D06-467A-B6B2-C19C240F2402}">
      <dgm:prSet/>
      <dgm:spPr/>
      <dgm:t>
        <a:bodyPr/>
        <a:lstStyle/>
        <a:p>
          <a:pPr rtl="1"/>
          <a:endParaRPr lang="ar-SA"/>
        </a:p>
      </dgm:t>
    </dgm:pt>
    <dgm:pt modelId="{BB71FC97-367B-4AA9-8568-58C6152155FA}" type="sibTrans" cxnId="{3C1CD4EE-2D06-467A-B6B2-C19C240F2402}">
      <dgm:prSet/>
      <dgm:spPr/>
      <dgm:t>
        <a:bodyPr/>
        <a:lstStyle/>
        <a:p>
          <a:pPr rtl="1"/>
          <a:endParaRPr lang="ar-SA"/>
        </a:p>
      </dgm:t>
    </dgm:pt>
    <dgm:pt modelId="{9FCBAFA0-24D5-4D14-9267-353E75CED710}">
      <dgm:prSet phldrT="[نص]"/>
      <dgm:spPr/>
      <dgm:t>
        <a:bodyPr/>
        <a:lstStyle/>
        <a:p>
          <a:pPr rtl="1"/>
          <a:endParaRPr lang="ar-SA"/>
        </a:p>
      </dgm:t>
    </dgm:pt>
    <dgm:pt modelId="{DFE18137-E660-4B16-9E37-C3BBAA6F4F49}" type="parTrans" cxnId="{11AE7A52-2044-4390-90C0-425A641ACE7B}">
      <dgm:prSet/>
      <dgm:spPr/>
      <dgm:t>
        <a:bodyPr/>
        <a:lstStyle/>
        <a:p>
          <a:pPr rtl="1"/>
          <a:endParaRPr lang="ar-SA"/>
        </a:p>
      </dgm:t>
    </dgm:pt>
    <dgm:pt modelId="{730EE988-84B4-4198-9031-43875D46DBF3}" type="sibTrans" cxnId="{11AE7A52-2044-4390-90C0-425A641ACE7B}">
      <dgm:prSet/>
      <dgm:spPr/>
      <dgm:t>
        <a:bodyPr/>
        <a:lstStyle/>
        <a:p>
          <a:pPr rtl="1"/>
          <a:endParaRPr lang="ar-SA"/>
        </a:p>
      </dgm:t>
    </dgm:pt>
    <dgm:pt modelId="{CDA03166-A6D3-4202-8032-EC7375124DAE}">
      <dgm:prSet phldrT="[نص]"/>
      <dgm:spPr/>
      <dgm:t>
        <a:bodyPr/>
        <a:lstStyle/>
        <a:p>
          <a:pPr rtl="1"/>
          <a:endParaRPr lang="ar-SA"/>
        </a:p>
      </dgm:t>
    </dgm:pt>
    <dgm:pt modelId="{54485E8E-3E8F-43F7-9362-87F72A8F4FF0}" type="parTrans" cxnId="{91D46663-403F-4322-B463-CDDB33460908}">
      <dgm:prSet/>
      <dgm:spPr/>
      <dgm:t>
        <a:bodyPr/>
        <a:lstStyle/>
        <a:p>
          <a:pPr rtl="1"/>
          <a:endParaRPr lang="ar-SA"/>
        </a:p>
      </dgm:t>
    </dgm:pt>
    <dgm:pt modelId="{8DAF6D39-2E44-4F90-95C6-785C456C2961}" type="sibTrans" cxnId="{91D46663-403F-4322-B463-CDDB33460908}">
      <dgm:prSet/>
      <dgm:spPr/>
      <dgm:t>
        <a:bodyPr/>
        <a:lstStyle/>
        <a:p>
          <a:pPr rtl="1"/>
          <a:endParaRPr lang="ar-SA"/>
        </a:p>
      </dgm:t>
    </dgm:pt>
    <dgm:pt modelId="{AD903B94-1F0F-456A-BF9C-DD443792E8C5}">
      <dgm:prSet phldrT="[نص]" custRadScaleRad="103231" custRadScaleInc="-49528"/>
      <dgm:spPr/>
      <dgm:t>
        <a:bodyPr/>
        <a:lstStyle/>
        <a:p>
          <a:pPr rtl="1"/>
          <a:endParaRPr lang="ar-SA"/>
        </a:p>
      </dgm:t>
    </dgm:pt>
    <dgm:pt modelId="{D59F9D85-5F8D-4629-BE0A-89A1C9997159}" type="parTrans" cxnId="{1E3BD445-3A22-4C30-A1FB-3F30D7EB8196}">
      <dgm:prSet/>
      <dgm:spPr/>
      <dgm:t>
        <a:bodyPr/>
        <a:lstStyle/>
        <a:p>
          <a:pPr rtl="1"/>
          <a:endParaRPr lang="ar-SA"/>
        </a:p>
      </dgm:t>
    </dgm:pt>
    <dgm:pt modelId="{EAD4AF39-8D20-4ACB-9001-B299D570B782}" type="sibTrans" cxnId="{1E3BD445-3A22-4C30-A1FB-3F30D7EB8196}">
      <dgm:prSet/>
      <dgm:spPr/>
      <dgm:t>
        <a:bodyPr/>
        <a:lstStyle/>
        <a:p>
          <a:pPr rtl="1"/>
          <a:endParaRPr lang="ar-SA"/>
        </a:p>
      </dgm:t>
    </dgm:pt>
    <dgm:pt modelId="{CBCC767A-2F9B-4E01-80F4-CEFA76DFFAE6}" type="pres">
      <dgm:prSet presAssocID="{F239775A-E5F2-4D45-AA39-5457871DA71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0F6DD9A-3D84-475E-A711-9491A6500126}" type="pres">
      <dgm:prSet presAssocID="{F239775A-E5F2-4D45-AA39-5457871DA719}" presName="radial" presStyleCnt="0">
        <dgm:presLayoutVars>
          <dgm:animLvl val="ctr"/>
        </dgm:presLayoutVars>
      </dgm:prSet>
      <dgm:spPr/>
    </dgm:pt>
    <dgm:pt modelId="{1173AB8A-FF0D-482D-87B8-D21C1737243B}" type="pres">
      <dgm:prSet presAssocID="{8B771FCA-1CCA-4DA1-A949-1DC85C3270AE}" presName="centerShape" presStyleLbl="vennNode1" presStyleIdx="0" presStyleCnt="5"/>
      <dgm:spPr/>
      <dgm:t>
        <a:bodyPr/>
        <a:lstStyle/>
        <a:p>
          <a:pPr rtl="1"/>
          <a:endParaRPr lang="ar-SA"/>
        </a:p>
      </dgm:t>
    </dgm:pt>
    <dgm:pt modelId="{2644FD8E-4955-4D0C-9388-FE31E0F1DD99}" type="pres">
      <dgm:prSet presAssocID="{EF3192D5-A484-4303-837B-AFE26F601614}" presName="node" presStyleLbl="vennNode1" presStyleIdx="1" presStyleCnt="5" custScaleX="188654" custScaleY="147677" custRadScaleRad="138416" custRadScaleInc="-7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5174EA-8C59-44C1-BB63-F4E4322015F6}" type="pres">
      <dgm:prSet presAssocID="{98436480-50FE-43B9-9522-4B07AF42F8D1}" presName="node" presStyleLbl="vennNode1" presStyleIdx="2" presStyleCnt="5" custScaleX="174606" custScaleY="139672" custRadScaleRad="125816" custRadScaleInc="-189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7A7A4C-73EB-420E-AFC9-0109DF43549D}" type="pres">
      <dgm:prSet presAssocID="{1795EE29-CE4B-4D44-8A72-956E3D1FB03B}" presName="node" presStyleLbl="vennNode1" presStyleIdx="3" presStyleCnt="5" custScaleX="144946" custScaleY="140848" custRadScaleRad="115197" custRadScaleInc="-522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59F828-5577-424B-9147-BDEF481C2AA8}" type="pres">
      <dgm:prSet presAssocID="{FB003CCA-C462-4F62-AAE4-014373A41969}" presName="node" presStyleLbl="vennNode1" presStyleIdx="4" presStyleCnt="5" custScaleX="157266" custScaleY="128102" custRadScaleRad="111524" custRadScaleInc="-5601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5CBD9D5-728A-4355-9962-371B009CBF48}" type="presOf" srcId="{FB003CCA-C462-4F62-AAE4-014373A41969}" destId="{6C59F828-5577-424B-9147-BDEF481C2AA8}" srcOrd="0" destOrd="0" presId="urn:microsoft.com/office/officeart/2005/8/layout/radial3"/>
    <dgm:cxn modelId="{E227E8B9-BC05-4128-B927-3D3E64FA5E8A}" srcId="{8B771FCA-1CCA-4DA1-A949-1DC85C3270AE}" destId="{1795EE29-CE4B-4D44-8A72-956E3D1FB03B}" srcOrd="2" destOrd="0" parTransId="{5DAA46D9-9296-43D4-9C8C-E5267A1FFD6E}" sibTransId="{2FDF722B-6BAF-4A17-9DA4-E19578ABABCB}"/>
    <dgm:cxn modelId="{3C1CD4EE-2D06-467A-B6B2-C19C240F2402}" srcId="{8B771FCA-1CCA-4DA1-A949-1DC85C3270AE}" destId="{FB003CCA-C462-4F62-AAE4-014373A41969}" srcOrd="3" destOrd="0" parTransId="{5944745E-20A3-41A7-8E93-81FBAB317281}" sibTransId="{BB71FC97-367B-4AA9-8568-58C6152155FA}"/>
    <dgm:cxn modelId="{11AE7A52-2044-4390-90C0-425A641ACE7B}" srcId="{F239775A-E5F2-4D45-AA39-5457871DA719}" destId="{9FCBAFA0-24D5-4D14-9267-353E75CED710}" srcOrd="1" destOrd="0" parTransId="{DFE18137-E660-4B16-9E37-C3BBAA6F4F49}" sibTransId="{730EE988-84B4-4198-9031-43875D46DBF3}"/>
    <dgm:cxn modelId="{91D46663-403F-4322-B463-CDDB33460908}" srcId="{F239775A-E5F2-4D45-AA39-5457871DA719}" destId="{CDA03166-A6D3-4202-8032-EC7375124DAE}" srcOrd="2" destOrd="0" parTransId="{54485E8E-3E8F-43F7-9362-87F72A8F4FF0}" sibTransId="{8DAF6D39-2E44-4F90-95C6-785C456C2961}"/>
    <dgm:cxn modelId="{23438049-1693-4A21-9F91-70E12D8C2D74}" type="presOf" srcId="{EF3192D5-A484-4303-837B-AFE26F601614}" destId="{2644FD8E-4955-4D0C-9388-FE31E0F1DD99}" srcOrd="0" destOrd="0" presId="urn:microsoft.com/office/officeart/2005/8/layout/radial3"/>
    <dgm:cxn modelId="{BB7AD01D-A91D-4643-82D0-AD2801CF6CC5}" type="presOf" srcId="{1795EE29-CE4B-4D44-8A72-956E3D1FB03B}" destId="{CC7A7A4C-73EB-420E-AFC9-0109DF43549D}" srcOrd="0" destOrd="0" presId="urn:microsoft.com/office/officeart/2005/8/layout/radial3"/>
    <dgm:cxn modelId="{139D3178-58F7-4227-97CC-62B91C4FDD07}" type="presOf" srcId="{8B771FCA-1CCA-4DA1-A949-1DC85C3270AE}" destId="{1173AB8A-FF0D-482D-87B8-D21C1737243B}" srcOrd="0" destOrd="0" presId="urn:microsoft.com/office/officeart/2005/8/layout/radial3"/>
    <dgm:cxn modelId="{DC71B1E1-52A9-4AC9-8870-1C22CC2FF24D}" srcId="{F239775A-E5F2-4D45-AA39-5457871DA719}" destId="{8B771FCA-1CCA-4DA1-A949-1DC85C3270AE}" srcOrd="0" destOrd="0" parTransId="{00E09BAF-8F32-4518-8E49-D52AA930CB0E}" sibTransId="{54919FFB-6FDE-4997-A0B1-8B336964F2A4}"/>
    <dgm:cxn modelId="{1E3BD445-3A22-4C30-A1FB-3F30D7EB8196}" srcId="{F239775A-E5F2-4D45-AA39-5457871DA719}" destId="{AD903B94-1F0F-456A-BF9C-DD443792E8C5}" srcOrd="3" destOrd="0" parTransId="{D59F9D85-5F8D-4629-BE0A-89A1C9997159}" sibTransId="{EAD4AF39-8D20-4ACB-9001-B299D570B782}"/>
    <dgm:cxn modelId="{E922F104-CD58-4873-AB35-97E1B76F0D79}" srcId="{8B771FCA-1CCA-4DA1-A949-1DC85C3270AE}" destId="{98436480-50FE-43B9-9522-4B07AF42F8D1}" srcOrd="1" destOrd="0" parTransId="{0F95C05D-00D8-4F49-8E92-1BD31DBF8621}" sibTransId="{444E9C67-EB0B-42F1-A179-6B874555EB94}"/>
    <dgm:cxn modelId="{928784EB-83EE-497E-9CE7-6FC0EE88D7BD}" srcId="{8B771FCA-1CCA-4DA1-A949-1DC85C3270AE}" destId="{EF3192D5-A484-4303-837B-AFE26F601614}" srcOrd="0" destOrd="0" parTransId="{76C9026C-8A08-4ECE-9663-095ACA2EC824}" sibTransId="{7BB6BF07-81B7-481A-8589-609D6210D5AC}"/>
    <dgm:cxn modelId="{818B26C6-9BCB-4C0D-A075-2A7AD1BE17FB}" type="presOf" srcId="{98436480-50FE-43B9-9522-4B07AF42F8D1}" destId="{8A5174EA-8C59-44C1-BB63-F4E4322015F6}" srcOrd="0" destOrd="0" presId="urn:microsoft.com/office/officeart/2005/8/layout/radial3"/>
    <dgm:cxn modelId="{04246EBF-30A4-47AA-B4F8-9B53B7673D63}" type="presOf" srcId="{F239775A-E5F2-4D45-AA39-5457871DA719}" destId="{CBCC767A-2F9B-4E01-80F4-CEFA76DFFAE6}" srcOrd="0" destOrd="0" presId="urn:microsoft.com/office/officeart/2005/8/layout/radial3"/>
    <dgm:cxn modelId="{7A3F1A24-9A75-46D0-BD0D-A2790177C326}" type="presParOf" srcId="{CBCC767A-2F9B-4E01-80F4-CEFA76DFFAE6}" destId="{50F6DD9A-3D84-475E-A711-9491A6500126}" srcOrd="0" destOrd="0" presId="urn:microsoft.com/office/officeart/2005/8/layout/radial3"/>
    <dgm:cxn modelId="{D24E0FF6-A8CE-47CB-BB3D-5A3F24229038}" type="presParOf" srcId="{50F6DD9A-3D84-475E-A711-9491A6500126}" destId="{1173AB8A-FF0D-482D-87B8-D21C1737243B}" srcOrd="0" destOrd="0" presId="urn:microsoft.com/office/officeart/2005/8/layout/radial3"/>
    <dgm:cxn modelId="{2599CBFD-D82D-4F54-8C4C-FD4B4E6382A5}" type="presParOf" srcId="{50F6DD9A-3D84-475E-A711-9491A6500126}" destId="{2644FD8E-4955-4D0C-9388-FE31E0F1DD99}" srcOrd="1" destOrd="0" presId="urn:microsoft.com/office/officeart/2005/8/layout/radial3"/>
    <dgm:cxn modelId="{3A0376E4-2BF1-40BA-9BE7-4F3A7FB8AD09}" type="presParOf" srcId="{50F6DD9A-3D84-475E-A711-9491A6500126}" destId="{8A5174EA-8C59-44C1-BB63-F4E4322015F6}" srcOrd="2" destOrd="0" presId="urn:microsoft.com/office/officeart/2005/8/layout/radial3"/>
    <dgm:cxn modelId="{FF9A26F6-16A0-44C7-8AB2-CC698B001FE6}" type="presParOf" srcId="{50F6DD9A-3D84-475E-A711-9491A6500126}" destId="{CC7A7A4C-73EB-420E-AFC9-0109DF43549D}" srcOrd="3" destOrd="0" presId="urn:microsoft.com/office/officeart/2005/8/layout/radial3"/>
    <dgm:cxn modelId="{B25AFBFB-AAA8-4117-9A8E-40D5702884C3}" type="presParOf" srcId="{50F6DD9A-3D84-475E-A711-9491A6500126}" destId="{6C59F828-5577-424B-9147-BDEF481C2AA8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0CE90F-DCBA-4A97-AAAD-765FAA5AA7EE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5BB1A45-76E8-4A3B-9329-B50CEC9A2D98}">
      <dgm:prSet phldrT="[نص]"/>
      <dgm:spPr/>
      <dgm:t>
        <a:bodyPr/>
        <a:lstStyle/>
        <a:p>
          <a:pPr rtl="1"/>
          <a:r>
            <a:rPr lang="ar-SA" dirty="0" smtClean="0"/>
            <a:t>5- وظيفة المهنية</a:t>
          </a:r>
          <a:endParaRPr lang="ar-SA" dirty="0"/>
        </a:p>
      </dgm:t>
    </dgm:pt>
    <dgm:pt modelId="{A9EB8D6C-15CC-4680-AC37-ACB44FA9D1DF}" type="parTrans" cxnId="{2F953E9E-CA72-4C82-88C1-A7F211D78EB6}">
      <dgm:prSet/>
      <dgm:spPr/>
      <dgm:t>
        <a:bodyPr/>
        <a:lstStyle/>
        <a:p>
          <a:pPr rtl="1"/>
          <a:endParaRPr lang="ar-SA"/>
        </a:p>
      </dgm:t>
    </dgm:pt>
    <dgm:pt modelId="{4681BD88-4C82-46BD-8BCF-BBEF98F0C0FC}" type="sibTrans" cxnId="{2F953E9E-CA72-4C82-88C1-A7F211D78EB6}">
      <dgm:prSet/>
      <dgm:spPr/>
      <dgm:t>
        <a:bodyPr/>
        <a:lstStyle/>
        <a:p>
          <a:pPr rtl="1"/>
          <a:endParaRPr lang="ar-SA"/>
        </a:p>
      </dgm:t>
    </dgm:pt>
    <dgm:pt modelId="{1AEBFC1B-6D50-4D19-9C50-B9A9A2C0D29B}">
      <dgm:prSet phldrT="[نص]"/>
      <dgm:spPr/>
      <dgm:t>
        <a:bodyPr/>
        <a:lstStyle/>
        <a:p>
          <a:pPr rtl="1"/>
          <a:r>
            <a:rPr lang="ar-SA" dirty="0" smtClean="0"/>
            <a:t>3- وظيفة الإخبار</a:t>
          </a:r>
          <a:endParaRPr lang="ar-SA" dirty="0"/>
        </a:p>
      </dgm:t>
    </dgm:pt>
    <dgm:pt modelId="{94A9A802-34C2-4102-AB30-1CA9339E4E90}" type="parTrans" cxnId="{1EE98334-BEF5-43FF-A607-81EA6548F232}">
      <dgm:prSet/>
      <dgm:spPr/>
      <dgm:t>
        <a:bodyPr/>
        <a:lstStyle/>
        <a:p>
          <a:pPr rtl="1"/>
          <a:endParaRPr lang="ar-SA"/>
        </a:p>
      </dgm:t>
    </dgm:pt>
    <dgm:pt modelId="{3F930CC0-F61B-438C-B7A4-097D1F056E4D}" type="sibTrans" cxnId="{1EE98334-BEF5-43FF-A607-81EA6548F232}">
      <dgm:prSet/>
      <dgm:spPr/>
      <dgm:t>
        <a:bodyPr/>
        <a:lstStyle/>
        <a:p>
          <a:pPr rtl="1"/>
          <a:endParaRPr lang="ar-SA"/>
        </a:p>
      </dgm:t>
    </dgm:pt>
    <dgm:pt modelId="{F5E46E35-9182-4891-8625-C4D6123A382D}">
      <dgm:prSet phldrT="[نص]"/>
      <dgm:spPr/>
      <dgm:t>
        <a:bodyPr/>
        <a:lstStyle/>
        <a:p>
          <a:pPr rtl="1"/>
          <a:r>
            <a:rPr lang="ar-SA" dirty="0" smtClean="0"/>
            <a:t>2- وظيفة التقييم </a:t>
          </a:r>
          <a:endParaRPr lang="ar-SA" dirty="0"/>
        </a:p>
      </dgm:t>
    </dgm:pt>
    <dgm:pt modelId="{6E610F36-520C-4E54-B63F-C72CA2D61503}" type="parTrans" cxnId="{006D6DA5-FFF9-402E-B35E-9F674A1D5F81}">
      <dgm:prSet/>
      <dgm:spPr/>
      <dgm:t>
        <a:bodyPr/>
        <a:lstStyle/>
        <a:p>
          <a:pPr rtl="1"/>
          <a:endParaRPr lang="ar-SA"/>
        </a:p>
      </dgm:t>
    </dgm:pt>
    <dgm:pt modelId="{C76A687F-5A52-4C3F-BF60-1D365EB8D499}" type="sibTrans" cxnId="{006D6DA5-FFF9-402E-B35E-9F674A1D5F81}">
      <dgm:prSet/>
      <dgm:spPr/>
      <dgm:t>
        <a:bodyPr/>
        <a:lstStyle/>
        <a:p>
          <a:pPr rtl="1"/>
          <a:endParaRPr lang="ar-SA"/>
        </a:p>
      </dgm:t>
    </dgm:pt>
    <dgm:pt modelId="{CCA352B1-A8AB-4F41-87D2-4862C68B3492}">
      <dgm:prSet phldrT="[نص]"/>
      <dgm:spPr/>
      <dgm:t>
        <a:bodyPr/>
        <a:lstStyle/>
        <a:p>
          <a:pPr rtl="1"/>
          <a:r>
            <a:rPr lang="ar-SA" dirty="0" smtClean="0"/>
            <a:t>1- وظيفة الحث </a:t>
          </a:r>
          <a:endParaRPr lang="ar-SA" dirty="0"/>
        </a:p>
      </dgm:t>
    </dgm:pt>
    <dgm:pt modelId="{B513160A-E6D6-4261-94CD-87C95231B3BB}" type="parTrans" cxnId="{53DCBCE4-454E-4391-A322-E673F5DA19B4}">
      <dgm:prSet/>
      <dgm:spPr/>
      <dgm:t>
        <a:bodyPr/>
        <a:lstStyle/>
        <a:p>
          <a:pPr rtl="1"/>
          <a:endParaRPr lang="ar-SA"/>
        </a:p>
      </dgm:t>
    </dgm:pt>
    <dgm:pt modelId="{8C938187-F418-45CA-9130-6DA67B5F0C13}" type="sibTrans" cxnId="{53DCBCE4-454E-4391-A322-E673F5DA19B4}">
      <dgm:prSet/>
      <dgm:spPr/>
      <dgm:t>
        <a:bodyPr/>
        <a:lstStyle/>
        <a:p>
          <a:pPr rtl="1"/>
          <a:endParaRPr lang="ar-SA"/>
        </a:p>
      </dgm:t>
    </dgm:pt>
    <dgm:pt modelId="{20B6C6EA-8FFF-41C0-9F1F-DD8F679A6DF1}">
      <dgm:prSet phldrT="[نص]"/>
      <dgm:spPr/>
      <dgm:t>
        <a:bodyPr/>
        <a:lstStyle/>
        <a:p>
          <a:pPr rtl="1"/>
          <a:r>
            <a:rPr lang="ar-SA" dirty="0" smtClean="0"/>
            <a:t>4- </a:t>
          </a:r>
          <a:r>
            <a:rPr lang="ar-SA" smtClean="0"/>
            <a:t>وظيفة التعزيز </a:t>
          </a:r>
          <a:endParaRPr lang="ar-SA" dirty="0"/>
        </a:p>
      </dgm:t>
    </dgm:pt>
    <dgm:pt modelId="{C82B77CA-3807-4A29-80DE-74C24B0D4963}" type="parTrans" cxnId="{854EA146-F583-4256-A2D7-35A2973E5290}">
      <dgm:prSet/>
      <dgm:spPr/>
      <dgm:t>
        <a:bodyPr/>
        <a:lstStyle/>
        <a:p>
          <a:pPr rtl="1"/>
          <a:endParaRPr lang="ar-SA"/>
        </a:p>
      </dgm:t>
    </dgm:pt>
    <dgm:pt modelId="{E46B5F4A-3F3D-406F-8E4C-ABB78C902FBC}" type="sibTrans" cxnId="{854EA146-F583-4256-A2D7-35A2973E5290}">
      <dgm:prSet/>
      <dgm:spPr/>
      <dgm:t>
        <a:bodyPr/>
        <a:lstStyle/>
        <a:p>
          <a:pPr rtl="1"/>
          <a:endParaRPr lang="ar-SA"/>
        </a:p>
      </dgm:t>
    </dgm:pt>
    <dgm:pt modelId="{6FCF84BD-997D-4CBE-B28D-859609E53288}" type="pres">
      <dgm:prSet presAssocID="{690CE90F-DCBA-4A97-AAAD-765FAA5AA7E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54D08B2-9A5A-4F02-B0B6-BF5811EFA2B3}" type="pres">
      <dgm:prSet presAssocID="{65BB1A45-76E8-4A3B-9329-B50CEC9A2D98}" presName="Name5" presStyleLbl="vennNode1" presStyleIdx="0" presStyleCnt="5" custLinFactNeighborX="-256" custLinFactNeighborY="-653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4A2830-CA1A-4708-B016-52C377C98D6D}" type="pres">
      <dgm:prSet presAssocID="{4681BD88-4C82-46BD-8BCF-BBEF98F0C0FC}" presName="space" presStyleCnt="0"/>
      <dgm:spPr/>
    </dgm:pt>
    <dgm:pt modelId="{3D0B91BA-E82E-4A32-8E42-2C36BEF06680}" type="pres">
      <dgm:prSet presAssocID="{1AEBFC1B-6D50-4D19-9C50-B9A9A2C0D29B}" presName="Name5" presStyleLbl="vennNode1" presStyleIdx="1" presStyleCnt="5" custLinFactX="57488" custLinFactNeighborX="100000" custLinFactNeighborY="-227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77235E-592A-4CE4-B37F-3941CAD02E04}" type="pres">
      <dgm:prSet presAssocID="{3F930CC0-F61B-438C-B7A4-097D1F056E4D}" presName="space" presStyleCnt="0"/>
      <dgm:spPr/>
    </dgm:pt>
    <dgm:pt modelId="{F1D0083B-ADC3-4DE5-B97D-AB08591C967D}" type="pres">
      <dgm:prSet presAssocID="{F5E46E35-9182-4891-8625-C4D6123A382D}" presName="Name5" presStyleLbl="vennNode1" presStyleIdx="2" presStyleCnt="5" custLinFactX="58386" custLinFactNeighborX="100000" custLinFactNeighborY="-227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363357-2DFB-4311-B24A-C7CEFEE3B576}" type="pres">
      <dgm:prSet presAssocID="{C76A687F-5A52-4C3F-BF60-1D365EB8D499}" presName="space" presStyleCnt="0"/>
      <dgm:spPr/>
    </dgm:pt>
    <dgm:pt modelId="{FA9DE266-BA61-477A-8A83-43CF93C9A8C2}" type="pres">
      <dgm:prSet presAssocID="{CCA352B1-A8AB-4F41-87D2-4862C68B3492}" presName="Name5" presStyleLbl="vennNode1" presStyleIdx="3" presStyleCnt="5" custLinFactX="59284" custLinFactNeighborX="100000" custLinFactNeighborY="-227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9099C6E-0593-4128-862B-6F80DC7ED91F}" type="pres">
      <dgm:prSet presAssocID="{8C938187-F418-45CA-9130-6DA67B5F0C13}" presName="space" presStyleCnt="0"/>
      <dgm:spPr/>
    </dgm:pt>
    <dgm:pt modelId="{F6E520FF-6501-45D5-AB43-6A571A0F1237}" type="pres">
      <dgm:prSet presAssocID="{20B6C6EA-8FFF-41C0-9F1F-DD8F679A6DF1}" presName="Name5" presStyleLbl="vennNode1" presStyleIdx="4" presStyleCnt="5" custLinFactX="-199153" custLinFactNeighborX="-200000" custLinFactNeighborY="-653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6CF28F3-27FA-439D-B5B1-8D662A1987F5}" type="presOf" srcId="{690CE90F-DCBA-4A97-AAAD-765FAA5AA7EE}" destId="{6FCF84BD-997D-4CBE-B28D-859609E53288}" srcOrd="0" destOrd="0" presId="urn:microsoft.com/office/officeart/2005/8/layout/venn3"/>
    <dgm:cxn modelId="{D3CFC841-7A02-46F5-A6EE-D7DDA998A616}" type="presOf" srcId="{1AEBFC1B-6D50-4D19-9C50-B9A9A2C0D29B}" destId="{3D0B91BA-E82E-4A32-8E42-2C36BEF06680}" srcOrd="0" destOrd="0" presId="urn:microsoft.com/office/officeart/2005/8/layout/venn3"/>
    <dgm:cxn modelId="{1EE98334-BEF5-43FF-A607-81EA6548F232}" srcId="{690CE90F-DCBA-4A97-AAAD-765FAA5AA7EE}" destId="{1AEBFC1B-6D50-4D19-9C50-B9A9A2C0D29B}" srcOrd="1" destOrd="0" parTransId="{94A9A802-34C2-4102-AB30-1CA9339E4E90}" sibTransId="{3F930CC0-F61B-438C-B7A4-097D1F056E4D}"/>
    <dgm:cxn modelId="{7A09879A-A6ED-46D0-BDCD-A2C4DAEFCC8B}" type="presOf" srcId="{20B6C6EA-8FFF-41C0-9F1F-DD8F679A6DF1}" destId="{F6E520FF-6501-45D5-AB43-6A571A0F1237}" srcOrd="0" destOrd="0" presId="urn:microsoft.com/office/officeart/2005/8/layout/venn3"/>
    <dgm:cxn modelId="{C043BD4C-3ABF-46D0-B790-F5EB46B9B615}" type="presOf" srcId="{CCA352B1-A8AB-4F41-87D2-4862C68B3492}" destId="{FA9DE266-BA61-477A-8A83-43CF93C9A8C2}" srcOrd="0" destOrd="0" presId="urn:microsoft.com/office/officeart/2005/8/layout/venn3"/>
    <dgm:cxn modelId="{53DCBCE4-454E-4391-A322-E673F5DA19B4}" srcId="{690CE90F-DCBA-4A97-AAAD-765FAA5AA7EE}" destId="{CCA352B1-A8AB-4F41-87D2-4862C68B3492}" srcOrd="3" destOrd="0" parTransId="{B513160A-E6D6-4261-94CD-87C95231B3BB}" sibTransId="{8C938187-F418-45CA-9130-6DA67B5F0C13}"/>
    <dgm:cxn modelId="{99089388-9197-4ED2-BF37-43EA3658CD3D}" type="presOf" srcId="{F5E46E35-9182-4891-8625-C4D6123A382D}" destId="{F1D0083B-ADC3-4DE5-B97D-AB08591C967D}" srcOrd="0" destOrd="0" presId="urn:microsoft.com/office/officeart/2005/8/layout/venn3"/>
    <dgm:cxn modelId="{854EA146-F583-4256-A2D7-35A2973E5290}" srcId="{690CE90F-DCBA-4A97-AAAD-765FAA5AA7EE}" destId="{20B6C6EA-8FFF-41C0-9F1F-DD8F679A6DF1}" srcOrd="4" destOrd="0" parTransId="{C82B77CA-3807-4A29-80DE-74C24B0D4963}" sibTransId="{E46B5F4A-3F3D-406F-8E4C-ABB78C902FBC}"/>
    <dgm:cxn modelId="{6EAE5124-C9D5-45C3-A2FB-AA3DDA6D78EF}" type="presOf" srcId="{65BB1A45-76E8-4A3B-9329-B50CEC9A2D98}" destId="{D54D08B2-9A5A-4F02-B0B6-BF5811EFA2B3}" srcOrd="0" destOrd="0" presId="urn:microsoft.com/office/officeart/2005/8/layout/venn3"/>
    <dgm:cxn modelId="{2F953E9E-CA72-4C82-88C1-A7F211D78EB6}" srcId="{690CE90F-DCBA-4A97-AAAD-765FAA5AA7EE}" destId="{65BB1A45-76E8-4A3B-9329-B50CEC9A2D98}" srcOrd="0" destOrd="0" parTransId="{A9EB8D6C-15CC-4680-AC37-ACB44FA9D1DF}" sibTransId="{4681BD88-4C82-46BD-8BCF-BBEF98F0C0FC}"/>
    <dgm:cxn modelId="{006D6DA5-FFF9-402E-B35E-9F674A1D5F81}" srcId="{690CE90F-DCBA-4A97-AAAD-765FAA5AA7EE}" destId="{F5E46E35-9182-4891-8625-C4D6123A382D}" srcOrd="2" destOrd="0" parTransId="{6E610F36-520C-4E54-B63F-C72CA2D61503}" sibTransId="{C76A687F-5A52-4C3F-BF60-1D365EB8D499}"/>
    <dgm:cxn modelId="{4A4CC10C-1703-4612-923C-77C3B1726A67}" type="presParOf" srcId="{6FCF84BD-997D-4CBE-B28D-859609E53288}" destId="{D54D08B2-9A5A-4F02-B0B6-BF5811EFA2B3}" srcOrd="0" destOrd="0" presId="urn:microsoft.com/office/officeart/2005/8/layout/venn3"/>
    <dgm:cxn modelId="{936A143C-1857-4925-BF4E-D464B33A3DA5}" type="presParOf" srcId="{6FCF84BD-997D-4CBE-B28D-859609E53288}" destId="{BF4A2830-CA1A-4708-B016-52C377C98D6D}" srcOrd="1" destOrd="0" presId="urn:microsoft.com/office/officeart/2005/8/layout/venn3"/>
    <dgm:cxn modelId="{88ADE47D-A4D0-4B21-A0B1-4E54A21DC8E1}" type="presParOf" srcId="{6FCF84BD-997D-4CBE-B28D-859609E53288}" destId="{3D0B91BA-E82E-4A32-8E42-2C36BEF06680}" srcOrd="2" destOrd="0" presId="urn:microsoft.com/office/officeart/2005/8/layout/venn3"/>
    <dgm:cxn modelId="{36DED81C-9475-4856-9601-B9D3C66FEF83}" type="presParOf" srcId="{6FCF84BD-997D-4CBE-B28D-859609E53288}" destId="{3B77235E-592A-4CE4-B37F-3941CAD02E04}" srcOrd="3" destOrd="0" presId="urn:microsoft.com/office/officeart/2005/8/layout/venn3"/>
    <dgm:cxn modelId="{D3C96903-3232-4BB7-A4AF-1B47E3940E42}" type="presParOf" srcId="{6FCF84BD-997D-4CBE-B28D-859609E53288}" destId="{F1D0083B-ADC3-4DE5-B97D-AB08591C967D}" srcOrd="4" destOrd="0" presId="urn:microsoft.com/office/officeart/2005/8/layout/venn3"/>
    <dgm:cxn modelId="{CA816821-37AD-4A36-BFD3-2AE80B17CA1B}" type="presParOf" srcId="{6FCF84BD-997D-4CBE-B28D-859609E53288}" destId="{D0363357-2DFB-4311-B24A-C7CEFEE3B576}" srcOrd="5" destOrd="0" presId="urn:microsoft.com/office/officeart/2005/8/layout/venn3"/>
    <dgm:cxn modelId="{592879DE-9EBC-42F9-A5AA-07D5262C0647}" type="presParOf" srcId="{6FCF84BD-997D-4CBE-B28D-859609E53288}" destId="{FA9DE266-BA61-477A-8A83-43CF93C9A8C2}" srcOrd="6" destOrd="0" presId="urn:microsoft.com/office/officeart/2005/8/layout/venn3"/>
    <dgm:cxn modelId="{5FD78F08-7A86-4A83-A1C4-472993E169AD}" type="presParOf" srcId="{6FCF84BD-997D-4CBE-B28D-859609E53288}" destId="{79099C6E-0593-4128-862B-6F80DC7ED91F}" srcOrd="7" destOrd="0" presId="urn:microsoft.com/office/officeart/2005/8/layout/venn3"/>
    <dgm:cxn modelId="{70B9FB9D-EE8D-4651-B8BB-2D54E7E0B44F}" type="presParOf" srcId="{6FCF84BD-997D-4CBE-B28D-859609E53288}" destId="{F6E520FF-6501-45D5-AB43-6A571A0F1237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F56193-28A6-4D9C-AFA5-7F0503BCF56C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9BECD4-CAB0-41CA-B4E3-D7AAD7BBF94C}">
      <dgm:prSet phldrT="[نص]"/>
      <dgm:spPr/>
      <dgm:t>
        <a:bodyPr/>
        <a:lstStyle/>
        <a:p>
          <a:pPr rtl="1"/>
          <a:r>
            <a:rPr lang="ar-SA" dirty="0" smtClean="0"/>
            <a:t>تعزيز الموضوع والتأكيد عليه </a:t>
          </a:r>
          <a:endParaRPr lang="ar-SA" dirty="0"/>
        </a:p>
      </dgm:t>
    </dgm:pt>
    <dgm:pt modelId="{5E09589D-CF0C-4C43-AA50-4C1DCA484860}" type="parTrans" cxnId="{48693F78-32D2-4069-8777-B1F97BC7A8F3}">
      <dgm:prSet/>
      <dgm:spPr/>
      <dgm:t>
        <a:bodyPr/>
        <a:lstStyle/>
        <a:p>
          <a:pPr rtl="1"/>
          <a:endParaRPr lang="ar-SA"/>
        </a:p>
      </dgm:t>
    </dgm:pt>
    <dgm:pt modelId="{C775312A-1851-49B9-9AAD-1CF2DAB083D5}" type="sibTrans" cxnId="{48693F78-32D2-4069-8777-B1F97BC7A8F3}">
      <dgm:prSet/>
      <dgm:spPr/>
      <dgm:t>
        <a:bodyPr/>
        <a:lstStyle/>
        <a:p>
          <a:pPr rtl="1"/>
          <a:endParaRPr lang="ar-SA"/>
        </a:p>
      </dgm:t>
    </dgm:pt>
    <dgm:pt modelId="{A1670265-980B-4957-9F7B-58E765D91A4A}">
      <dgm:prSet phldrT="[نص]"/>
      <dgm:spPr/>
      <dgm:t>
        <a:bodyPr/>
        <a:lstStyle/>
        <a:p>
          <a:pPr rtl="1"/>
          <a:r>
            <a:rPr lang="ar-SA" dirty="0" smtClean="0"/>
            <a:t>إعطاء معلومات عن أماكن التطعيم </a:t>
          </a:r>
          <a:endParaRPr lang="ar-SA" dirty="0"/>
        </a:p>
      </dgm:t>
    </dgm:pt>
    <dgm:pt modelId="{FBEFCF1C-73D4-4135-B9DA-04EF64FC0423}" type="parTrans" cxnId="{A981DFE7-774C-4D02-87F3-B2C0F5AE2DF9}">
      <dgm:prSet/>
      <dgm:spPr/>
      <dgm:t>
        <a:bodyPr/>
        <a:lstStyle/>
        <a:p>
          <a:pPr rtl="1"/>
          <a:endParaRPr lang="ar-SA"/>
        </a:p>
      </dgm:t>
    </dgm:pt>
    <dgm:pt modelId="{69905064-2B35-4664-936D-E848D98317A4}" type="sibTrans" cxnId="{A981DFE7-774C-4D02-87F3-B2C0F5AE2DF9}">
      <dgm:prSet/>
      <dgm:spPr/>
      <dgm:t>
        <a:bodyPr/>
        <a:lstStyle/>
        <a:p>
          <a:pPr rtl="1"/>
          <a:endParaRPr lang="ar-SA"/>
        </a:p>
      </dgm:t>
    </dgm:pt>
    <dgm:pt modelId="{39FBBC83-AF04-4B34-9E14-C746A34223B3}">
      <dgm:prSet phldrT="[نص]"/>
      <dgm:spPr/>
      <dgm:t>
        <a:bodyPr/>
        <a:lstStyle/>
        <a:p>
          <a:pPr rtl="1"/>
          <a:r>
            <a:rPr lang="ar-SA" dirty="0" smtClean="0"/>
            <a:t>تقديم المعلومات وصفية </a:t>
          </a:r>
          <a:r>
            <a:rPr lang="ar-SA" dirty="0" err="1" smtClean="0"/>
            <a:t>او</a:t>
          </a:r>
          <a:r>
            <a:rPr lang="ar-SA" dirty="0" smtClean="0"/>
            <a:t> تحليلية </a:t>
          </a:r>
          <a:endParaRPr lang="ar-SA" dirty="0"/>
        </a:p>
      </dgm:t>
    </dgm:pt>
    <dgm:pt modelId="{BE80ACC8-E0C3-4184-A305-3241D7BF202E}" type="parTrans" cxnId="{51899B62-9AD5-49C6-A220-873CD7A2A6D3}">
      <dgm:prSet/>
      <dgm:spPr/>
      <dgm:t>
        <a:bodyPr/>
        <a:lstStyle/>
        <a:p>
          <a:pPr rtl="1"/>
          <a:endParaRPr lang="ar-SA"/>
        </a:p>
      </dgm:t>
    </dgm:pt>
    <dgm:pt modelId="{E415BCAA-8124-4937-949D-239DC32B737A}" type="sibTrans" cxnId="{51899B62-9AD5-49C6-A220-873CD7A2A6D3}">
      <dgm:prSet/>
      <dgm:spPr/>
      <dgm:t>
        <a:bodyPr/>
        <a:lstStyle/>
        <a:p>
          <a:pPr rtl="1"/>
          <a:endParaRPr lang="ar-SA"/>
        </a:p>
      </dgm:t>
    </dgm:pt>
    <dgm:pt modelId="{10E783DA-A859-481A-BAD1-96118BBF66C7}">
      <dgm:prSet phldrT="[نص]"/>
      <dgm:spPr/>
      <dgm:t>
        <a:bodyPr/>
        <a:lstStyle/>
        <a:p>
          <a:pPr rtl="1"/>
          <a:r>
            <a:rPr lang="ar-SA" dirty="0" smtClean="0"/>
            <a:t>جذب الانتباه </a:t>
          </a:r>
          <a:endParaRPr lang="ar-SA" dirty="0"/>
        </a:p>
      </dgm:t>
    </dgm:pt>
    <dgm:pt modelId="{CBA400D2-146C-46BF-8F85-E4C81B248C06}" type="parTrans" cxnId="{047A1B9E-E13A-4546-A858-A31BDA8264B2}">
      <dgm:prSet/>
      <dgm:spPr/>
      <dgm:t>
        <a:bodyPr/>
        <a:lstStyle/>
        <a:p>
          <a:pPr rtl="1"/>
          <a:endParaRPr lang="ar-SA"/>
        </a:p>
      </dgm:t>
    </dgm:pt>
    <dgm:pt modelId="{269C72D1-4A95-4001-8AAD-4CA0D36F0C66}" type="sibTrans" cxnId="{047A1B9E-E13A-4546-A858-A31BDA8264B2}">
      <dgm:prSet/>
      <dgm:spPr/>
      <dgm:t>
        <a:bodyPr/>
        <a:lstStyle/>
        <a:p>
          <a:pPr rtl="1"/>
          <a:endParaRPr lang="ar-SA"/>
        </a:p>
      </dgm:t>
    </dgm:pt>
    <dgm:pt modelId="{DED31230-EBBD-4E61-824A-0B63643DEB1F}" type="pres">
      <dgm:prSet presAssocID="{3DF56193-28A6-4D9C-AFA5-7F0503BCF56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C479047-8959-45FF-934D-413C93B27E41}" type="pres">
      <dgm:prSet presAssocID="{1E9BECD4-CAB0-41CA-B4E3-D7AAD7BBF94C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FD30874-F3EC-44EE-B695-A16F865620C8}" type="pres">
      <dgm:prSet presAssocID="{C775312A-1851-49B9-9AAD-1CF2DAB083D5}" presName="space" presStyleCnt="0"/>
      <dgm:spPr/>
    </dgm:pt>
    <dgm:pt modelId="{3C663735-E529-45D0-9C52-AF28214A5709}" type="pres">
      <dgm:prSet presAssocID="{A1670265-980B-4957-9F7B-58E765D91A4A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CB5032-7BDA-4504-A2BC-B27FCC57BE26}" type="pres">
      <dgm:prSet presAssocID="{69905064-2B35-4664-936D-E848D98317A4}" presName="space" presStyleCnt="0"/>
      <dgm:spPr/>
    </dgm:pt>
    <dgm:pt modelId="{9F608A83-B74A-412A-B46C-970964B6C5D5}" type="pres">
      <dgm:prSet presAssocID="{39FBBC83-AF04-4B34-9E14-C746A34223B3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056B54-E1AB-46D3-B73F-CE674B93C21C}" type="pres">
      <dgm:prSet presAssocID="{E415BCAA-8124-4937-949D-239DC32B737A}" presName="space" presStyleCnt="0"/>
      <dgm:spPr/>
    </dgm:pt>
    <dgm:pt modelId="{203E3E02-5535-4254-9BF0-6756D017DDD2}" type="pres">
      <dgm:prSet presAssocID="{10E783DA-A859-481A-BAD1-96118BBF66C7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47A1B9E-E13A-4546-A858-A31BDA8264B2}" srcId="{3DF56193-28A6-4D9C-AFA5-7F0503BCF56C}" destId="{10E783DA-A859-481A-BAD1-96118BBF66C7}" srcOrd="3" destOrd="0" parTransId="{CBA400D2-146C-46BF-8F85-E4C81B248C06}" sibTransId="{269C72D1-4A95-4001-8AAD-4CA0D36F0C66}"/>
    <dgm:cxn modelId="{AB26D998-E0CE-46F6-9FC3-C0E1F8E4E1B6}" type="presOf" srcId="{10E783DA-A859-481A-BAD1-96118BBF66C7}" destId="{203E3E02-5535-4254-9BF0-6756D017DDD2}" srcOrd="0" destOrd="0" presId="urn:microsoft.com/office/officeart/2005/8/layout/venn3"/>
    <dgm:cxn modelId="{8586FCB3-9D93-465E-A1F2-2516EF3D0661}" type="presOf" srcId="{1E9BECD4-CAB0-41CA-B4E3-D7AAD7BBF94C}" destId="{9C479047-8959-45FF-934D-413C93B27E41}" srcOrd="0" destOrd="0" presId="urn:microsoft.com/office/officeart/2005/8/layout/venn3"/>
    <dgm:cxn modelId="{48693F78-32D2-4069-8777-B1F97BC7A8F3}" srcId="{3DF56193-28A6-4D9C-AFA5-7F0503BCF56C}" destId="{1E9BECD4-CAB0-41CA-B4E3-D7AAD7BBF94C}" srcOrd="0" destOrd="0" parTransId="{5E09589D-CF0C-4C43-AA50-4C1DCA484860}" sibTransId="{C775312A-1851-49B9-9AAD-1CF2DAB083D5}"/>
    <dgm:cxn modelId="{4EE521D6-D9A5-4028-A794-924BBC11C27E}" type="presOf" srcId="{3DF56193-28A6-4D9C-AFA5-7F0503BCF56C}" destId="{DED31230-EBBD-4E61-824A-0B63643DEB1F}" srcOrd="0" destOrd="0" presId="urn:microsoft.com/office/officeart/2005/8/layout/venn3"/>
    <dgm:cxn modelId="{A23432D3-98BE-493D-ABAB-4A2D2E220573}" type="presOf" srcId="{39FBBC83-AF04-4B34-9E14-C746A34223B3}" destId="{9F608A83-B74A-412A-B46C-970964B6C5D5}" srcOrd="0" destOrd="0" presId="urn:microsoft.com/office/officeart/2005/8/layout/venn3"/>
    <dgm:cxn modelId="{A981DFE7-774C-4D02-87F3-B2C0F5AE2DF9}" srcId="{3DF56193-28A6-4D9C-AFA5-7F0503BCF56C}" destId="{A1670265-980B-4957-9F7B-58E765D91A4A}" srcOrd="1" destOrd="0" parTransId="{FBEFCF1C-73D4-4135-B9DA-04EF64FC0423}" sibTransId="{69905064-2B35-4664-936D-E848D98317A4}"/>
    <dgm:cxn modelId="{7CE838FB-DA5A-4CDB-87CB-3C123D6C88F0}" type="presOf" srcId="{A1670265-980B-4957-9F7B-58E765D91A4A}" destId="{3C663735-E529-45D0-9C52-AF28214A5709}" srcOrd="0" destOrd="0" presId="urn:microsoft.com/office/officeart/2005/8/layout/venn3"/>
    <dgm:cxn modelId="{51899B62-9AD5-49C6-A220-873CD7A2A6D3}" srcId="{3DF56193-28A6-4D9C-AFA5-7F0503BCF56C}" destId="{39FBBC83-AF04-4B34-9E14-C746A34223B3}" srcOrd="2" destOrd="0" parTransId="{BE80ACC8-E0C3-4184-A305-3241D7BF202E}" sibTransId="{E415BCAA-8124-4937-949D-239DC32B737A}"/>
    <dgm:cxn modelId="{F3C0BEED-9D76-4C17-A512-3D83A843D84C}" type="presParOf" srcId="{DED31230-EBBD-4E61-824A-0B63643DEB1F}" destId="{9C479047-8959-45FF-934D-413C93B27E41}" srcOrd="0" destOrd="0" presId="urn:microsoft.com/office/officeart/2005/8/layout/venn3"/>
    <dgm:cxn modelId="{FCBD7C29-E1B8-4FBD-A93D-292CA251B6FF}" type="presParOf" srcId="{DED31230-EBBD-4E61-824A-0B63643DEB1F}" destId="{2FD30874-F3EC-44EE-B695-A16F865620C8}" srcOrd="1" destOrd="0" presId="urn:microsoft.com/office/officeart/2005/8/layout/venn3"/>
    <dgm:cxn modelId="{586296CE-83BD-4799-A819-807922C38644}" type="presParOf" srcId="{DED31230-EBBD-4E61-824A-0B63643DEB1F}" destId="{3C663735-E529-45D0-9C52-AF28214A5709}" srcOrd="2" destOrd="0" presId="urn:microsoft.com/office/officeart/2005/8/layout/venn3"/>
    <dgm:cxn modelId="{9B9DBE3B-1166-4D3B-BBA0-1980BE46A082}" type="presParOf" srcId="{DED31230-EBBD-4E61-824A-0B63643DEB1F}" destId="{01CB5032-7BDA-4504-A2BC-B27FCC57BE26}" srcOrd="3" destOrd="0" presId="urn:microsoft.com/office/officeart/2005/8/layout/venn3"/>
    <dgm:cxn modelId="{31495720-AA19-4FDD-893B-5728862C9ED3}" type="presParOf" srcId="{DED31230-EBBD-4E61-824A-0B63643DEB1F}" destId="{9F608A83-B74A-412A-B46C-970964B6C5D5}" srcOrd="4" destOrd="0" presId="urn:microsoft.com/office/officeart/2005/8/layout/venn3"/>
    <dgm:cxn modelId="{DDEA64D3-F164-4001-A38F-77D25E008E1B}" type="presParOf" srcId="{DED31230-EBBD-4E61-824A-0B63643DEB1F}" destId="{37056B54-E1AB-46D3-B73F-CE674B93C21C}" srcOrd="5" destOrd="0" presId="urn:microsoft.com/office/officeart/2005/8/layout/venn3"/>
    <dgm:cxn modelId="{5A49825C-5C3B-4103-A974-153AE916232F}" type="presParOf" srcId="{DED31230-EBBD-4E61-824A-0B63643DEB1F}" destId="{203E3E02-5535-4254-9BF0-6756D017DDD2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E04642-89D7-4EFA-8D08-A88DE52AF5A9}">
      <dsp:nvSpPr>
        <dsp:cNvPr id="0" name=""/>
        <dsp:cNvSpPr/>
      </dsp:nvSpPr>
      <dsp:spPr>
        <a:xfrm rot="10800000">
          <a:off x="1228486" y="1270"/>
          <a:ext cx="4053840" cy="82962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43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التجديد أو الابتكار أو التكنولوجيا الجديدة ( الفكرة المستحدثة ذاتها ) </a:t>
          </a:r>
          <a:endParaRPr lang="ar-SA" sz="2400" kern="1200" dirty="0"/>
        </a:p>
      </dsp:txBody>
      <dsp:txXfrm rot="10800000">
        <a:off x="1435893" y="1270"/>
        <a:ext cx="3846433" cy="829627"/>
      </dsp:txXfrm>
    </dsp:sp>
    <dsp:sp modelId="{BD7E874B-391F-4667-B9C5-1996E71549C7}">
      <dsp:nvSpPr>
        <dsp:cNvPr id="0" name=""/>
        <dsp:cNvSpPr/>
      </dsp:nvSpPr>
      <dsp:spPr>
        <a:xfrm>
          <a:off x="813673" y="1270"/>
          <a:ext cx="829627" cy="82962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554D10-EE51-4E78-8C78-2259B883CAE9}">
      <dsp:nvSpPr>
        <dsp:cNvPr id="0" name=""/>
        <dsp:cNvSpPr/>
      </dsp:nvSpPr>
      <dsp:spPr>
        <a:xfrm rot="10800000">
          <a:off x="1228486" y="1078547"/>
          <a:ext cx="4053840" cy="82962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43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قنوات الاتصال </a:t>
          </a:r>
          <a:endParaRPr lang="ar-SA" sz="2400" kern="1200" dirty="0"/>
        </a:p>
      </dsp:txBody>
      <dsp:txXfrm rot="10800000">
        <a:off x="1435893" y="1078547"/>
        <a:ext cx="3846433" cy="829627"/>
      </dsp:txXfrm>
    </dsp:sp>
    <dsp:sp modelId="{54801F41-C0D4-4CCE-A6F6-8E9A467C4167}">
      <dsp:nvSpPr>
        <dsp:cNvPr id="0" name=""/>
        <dsp:cNvSpPr/>
      </dsp:nvSpPr>
      <dsp:spPr>
        <a:xfrm>
          <a:off x="813673" y="1078547"/>
          <a:ext cx="829627" cy="82962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423A64-48BB-4B3D-846D-1EB5EBC0EDB4}">
      <dsp:nvSpPr>
        <dsp:cNvPr id="0" name=""/>
        <dsp:cNvSpPr/>
      </dsp:nvSpPr>
      <dsp:spPr>
        <a:xfrm rot="10800000">
          <a:off x="1228486" y="2155825"/>
          <a:ext cx="4053840" cy="82962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43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التركيب الاجتماعي للبيئة </a:t>
          </a:r>
          <a:r>
            <a:rPr lang="ar-SA" sz="2400" kern="1200" dirty="0" err="1" smtClean="0"/>
            <a:t>او</a:t>
          </a:r>
          <a:r>
            <a:rPr lang="ar-SA" sz="2400" kern="1200" dirty="0" smtClean="0"/>
            <a:t> النسق الاجتماعي </a:t>
          </a:r>
          <a:endParaRPr lang="ar-SA" sz="2400" kern="1200" dirty="0"/>
        </a:p>
      </dsp:txBody>
      <dsp:txXfrm rot="10800000">
        <a:off x="1435893" y="2155825"/>
        <a:ext cx="3846433" cy="829627"/>
      </dsp:txXfrm>
    </dsp:sp>
    <dsp:sp modelId="{DB46F309-38F2-407D-ADF8-94D1FA2B8DEA}">
      <dsp:nvSpPr>
        <dsp:cNvPr id="0" name=""/>
        <dsp:cNvSpPr/>
      </dsp:nvSpPr>
      <dsp:spPr>
        <a:xfrm>
          <a:off x="813673" y="2155825"/>
          <a:ext cx="829627" cy="82962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A3A70C-F069-4AE6-B583-5FD126880856}">
      <dsp:nvSpPr>
        <dsp:cNvPr id="0" name=""/>
        <dsp:cNvSpPr/>
      </dsp:nvSpPr>
      <dsp:spPr>
        <a:xfrm rot="10800000">
          <a:off x="1228486" y="3233102"/>
          <a:ext cx="4053840" cy="82962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43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الفترة الزمنية الضرورية للانتقال ( عنصر الزمن) </a:t>
          </a:r>
          <a:endParaRPr lang="ar-SA" sz="2400" kern="1200" dirty="0"/>
        </a:p>
      </dsp:txBody>
      <dsp:txXfrm rot="10800000">
        <a:off x="1435893" y="3233102"/>
        <a:ext cx="3846433" cy="829627"/>
      </dsp:txXfrm>
    </dsp:sp>
    <dsp:sp modelId="{C8FEC0A6-1ABE-4512-BEF7-C1EFB0686F6D}">
      <dsp:nvSpPr>
        <dsp:cNvPr id="0" name=""/>
        <dsp:cNvSpPr/>
      </dsp:nvSpPr>
      <dsp:spPr>
        <a:xfrm>
          <a:off x="813673" y="3233102"/>
          <a:ext cx="829627" cy="82962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3AB8A-FF0D-482D-87B8-D21C1737243B}">
      <dsp:nvSpPr>
        <dsp:cNvPr id="0" name=""/>
        <dsp:cNvSpPr/>
      </dsp:nvSpPr>
      <dsp:spPr>
        <a:xfrm>
          <a:off x="1951476" y="1095589"/>
          <a:ext cx="2672529" cy="26725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خصائص الفكرة المستحدثة </a:t>
          </a:r>
          <a:endParaRPr lang="ar-SA" sz="4400" kern="1200" dirty="0"/>
        </a:p>
      </dsp:txBody>
      <dsp:txXfrm>
        <a:off x="2342859" y="1486972"/>
        <a:ext cx="1889763" cy="1889763"/>
      </dsp:txXfrm>
    </dsp:sp>
    <dsp:sp modelId="{2644FD8E-4955-4D0C-9388-FE31E0F1DD99}">
      <dsp:nvSpPr>
        <dsp:cNvPr id="0" name=""/>
        <dsp:cNvSpPr/>
      </dsp:nvSpPr>
      <dsp:spPr>
        <a:xfrm>
          <a:off x="2000265" y="-295255"/>
          <a:ext cx="2520917" cy="19733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الميزة </a:t>
          </a:r>
          <a:r>
            <a:rPr lang="ar-SA" sz="2400" kern="1200" dirty="0" err="1" smtClean="0"/>
            <a:t>او</a:t>
          </a:r>
          <a:r>
            <a:rPr lang="ar-SA" sz="2400" kern="1200" dirty="0" smtClean="0"/>
            <a:t> الفائدة النسبية </a:t>
          </a:r>
          <a:endParaRPr lang="ar-SA" sz="2400" kern="1200" dirty="0"/>
        </a:p>
      </dsp:txBody>
      <dsp:txXfrm>
        <a:off x="2369445" y="-6264"/>
        <a:ext cx="1782557" cy="1395373"/>
      </dsp:txXfrm>
    </dsp:sp>
    <dsp:sp modelId="{8A5174EA-8C59-44C1-BB63-F4E4322015F6}">
      <dsp:nvSpPr>
        <dsp:cNvPr id="0" name=""/>
        <dsp:cNvSpPr/>
      </dsp:nvSpPr>
      <dsp:spPr>
        <a:xfrm>
          <a:off x="4214839" y="857254"/>
          <a:ext cx="2333198" cy="186638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انسجام الفكرة المستحدثة مع القيم السائدة </a:t>
          </a:r>
          <a:r>
            <a:rPr lang="ar-SA" sz="2300" kern="1200" dirty="0" err="1" smtClean="0"/>
            <a:t>او</a:t>
          </a:r>
          <a:r>
            <a:rPr lang="ar-SA" sz="2300" kern="1200" dirty="0" smtClean="0"/>
            <a:t> الملائمة</a:t>
          </a:r>
          <a:endParaRPr lang="ar-SA" sz="2300" kern="1200" dirty="0"/>
        </a:p>
      </dsp:txBody>
      <dsp:txXfrm>
        <a:off x="4556528" y="1130580"/>
        <a:ext cx="1649820" cy="1319735"/>
      </dsp:txXfrm>
    </dsp:sp>
    <dsp:sp modelId="{CC7A7A4C-73EB-420E-AFC9-0109DF43549D}">
      <dsp:nvSpPr>
        <dsp:cNvPr id="0" name=""/>
        <dsp:cNvSpPr/>
      </dsp:nvSpPr>
      <dsp:spPr>
        <a:xfrm>
          <a:off x="3786216" y="2857518"/>
          <a:ext cx="1936862" cy="18821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التعقيد </a:t>
          </a:r>
          <a:r>
            <a:rPr lang="ar-SA" sz="2300" kern="1200" dirty="0" err="1" smtClean="0"/>
            <a:t>و</a:t>
          </a:r>
          <a:r>
            <a:rPr lang="ar-SA" sz="2300" kern="1200" dirty="0" smtClean="0"/>
            <a:t> التشابك </a:t>
          </a:r>
          <a:endParaRPr lang="ar-SA" sz="2300" kern="1200" dirty="0"/>
        </a:p>
      </dsp:txBody>
      <dsp:txXfrm>
        <a:off x="4069863" y="3133145"/>
        <a:ext cx="1369568" cy="1330848"/>
      </dsp:txXfrm>
    </dsp:sp>
    <dsp:sp modelId="{6C59F828-5577-424B-9147-BDEF481C2AA8}">
      <dsp:nvSpPr>
        <dsp:cNvPr id="0" name=""/>
        <dsp:cNvSpPr/>
      </dsp:nvSpPr>
      <dsp:spPr>
        <a:xfrm>
          <a:off x="1000133" y="3071839"/>
          <a:ext cx="2101490" cy="17117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القابلية التجريبية </a:t>
          </a:r>
          <a:endParaRPr lang="ar-SA" sz="2300" kern="1200" dirty="0"/>
        </a:p>
      </dsp:txBody>
      <dsp:txXfrm>
        <a:off x="1307889" y="3322524"/>
        <a:ext cx="1485978" cy="1210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D08B2-9A5A-4F02-B0B6-BF5811EFA2B3}">
      <dsp:nvSpPr>
        <dsp:cNvPr id="0" name=""/>
        <dsp:cNvSpPr/>
      </dsp:nvSpPr>
      <dsp:spPr>
        <a:xfrm>
          <a:off x="1" y="1031862"/>
          <a:ext cx="1677811" cy="167781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2336" tIns="35560" rIns="92336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5- وظيفة المهنية</a:t>
          </a:r>
          <a:endParaRPr lang="ar-SA" sz="2800" kern="1200" dirty="0"/>
        </a:p>
      </dsp:txBody>
      <dsp:txXfrm>
        <a:off x="245711" y="1277572"/>
        <a:ext cx="1186391" cy="1186391"/>
      </dsp:txXfrm>
    </dsp:sp>
    <dsp:sp modelId="{3D0B91BA-E82E-4A32-8E42-2C36BEF06680}">
      <dsp:nvSpPr>
        <dsp:cNvPr id="0" name=""/>
        <dsp:cNvSpPr/>
      </dsp:nvSpPr>
      <dsp:spPr>
        <a:xfrm>
          <a:off x="2643211" y="1103303"/>
          <a:ext cx="1677811" cy="167781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2336" tIns="35560" rIns="92336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3- وظيفة الإخبار</a:t>
          </a:r>
          <a:endParaRPr lang="ar-SA" sz="2800" kern="1200" dirty="0"/>
        </a:p>
      </dsp:txBody>
      <dsp:txXfrm>
        <a:off x="2888921" y="1349013"/>
        <a:ext cx="1186391" cy="1186391"/>
      </dsp:txXfrm>
    </dsp:sp>
    <dsp:sp modelId="{F1D0083B-ADC3-4DE5-B97D-AB08591C967D}">
      <dsp:nvSpPr>
        <dsp:cNvPr id="0" name=""/>
        <dsp:cNvSpPr/>
      </dsp:nvSpPr>
      <dsp:spPr>
        <a:xfrm>
          <a:off x="4000527" y="1103303"/>
          <a:ext cx="1677811" cy="167781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2336" tIns="35560" rIns="92336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2- وظيفة التقييم </a:t>
          </a:r>
          <a:endParaRPr lang="ar-SA" sz="2800" kern="1200" dirty="0"/>
        </a:p>
      </dsp:txBody>
      <dsp:txXfrm>
        <a:off x="4246237" y="1349013"/>
        <a:ext cx="1186391" cy="1186391"/>
      </dsp:txXfrm>
    </dsp:sp>
    <dsp:sp modelId="{FA9DE266-BA61-477A-8A83-43CF93C9A8C2}">
      <dsp:nvSpPr>
        <dsp:cNvPr id="0" name=""/>
        <dsp:cNvSpPr/>
      </dsp:nvSpPr>
      <dsp:spPr>
        <a:xfrm>
          <a:off x="5357843" y="1103303"/>
          <a:ext cx="1677811" cy="167781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2336" tIns="35560" rIns="92336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1- وظيفة الحث </a:t>
          </a:r>
          <a:endParaRPr lang="ar-SA" sz="2800" kern="1200" dirty="0"/>
        </a:p>
      </dsp:txBody>
      <dsp:txXfrm>
        <a:off x="5603553" y="1349013"/>
        <a:ext cx="1186391" cy="1186391"/>
      </dsp:txXfrm>
    </dsp:sp>
    <dsp:sp modelId="{F6E520FF-6501-45D5-AB43-6A571A0F1237}">
      <dsp:nvSpPr>
        <dsp:cNvPr id="0" name=""/>
        <dsp:cNvSpPr/>
      </dsp:nvSpPr>
      <dsp:spPr>
        <a:xfrm>
          <a:off x="1357320" y="1031862"/>
          <a:ext cx="1677811" cy="167781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2336" tIns="35560" rIns="92336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4- </a:t>
          </a:r>
          <a:r>
            <a:rPr lang="ar-SA" sz="2800" kern="1200" smtClean="0"/>
            <a:t>وظيفة التعزيز </a:t>
          </a:r>
          <a:endParaRPr lang="ar-SA" sz="2800" kern="1200" dirty="0"/>
        </a:p>
      </dsp:txBody>
      <dsp:txXfrm>
        <a:off x="1603030" y="1277572"/>
        <a:ext cx="1186391" cy="11863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479047-8959-45FF-934D-413C93B27E41}">
      <dsp:nvSpPr>
        <dsp:cNvPr id="0" name=""/>
        <dsp:cNvSpPr/>
      </dsp:nvSpPr>
      <dsp:spPr>
        <a:xfrm>
          <a:off x="1925" y="1030333"/>
          <a:ext cx="1931895" cy="19318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319" tIns="30480" rIns="106319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تعزيز الموضوع والتأكيد عليه </a:t>
          </a:r>
          <a:endParaRPr lang="ar-SA" sz="2400" kern="1200" dirty="0"/>
        </a:p>
      </dsp:txBody>
      <dsp:txXfrm>
        <a:off x="284844" y="1313252"/>
        <a:ext cx="1366057" cy="1366057"/>
      </dsp:txXfrm>
    </dsp:sp>
    <dsp:sp modelId="{3C663735-E529-45D0-9C52-AF28214A5709}">
      <dsp:nvSpPr>
        <dsp:cNvPr id="0" name=""/>
        <dsp:cNvSpPr/>
      </dsp:nvSpPr>
      <dsp:spPr>
        <a:xfrm>
          <a:off x="1547441" y="1030333"/>
          <a:ext cx="1931895" cy="19318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319" tIns="30480" rIns="106319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إعطاء معلومات عن أماكن التطعيم </a:t>
          </a:r>
          <a:endParaRPr lang="ar-SA" sz="2400" kern="1200" dirty="0"/>
        </a:p>
      </dsp:txBody>
      <dsp:txXfrm>
        <a:off x="1830360" y="1313252"/>
        <a:ext cx="1366057" cy="1366057"/>
      </dsp:txXfrm>
    </dsp:sp>
    <dsp:sp modelId="{9F608A83-B74A-412A-B46C-970964B6C5D5}">
      <dsp:nvSpPr>
        <dsp:cNvPr id="0" name=""/>
        <dsp:cNvSpPr/>
      </dsp:nvSpPr>
      <dsp:spPr>
        <a:xfrm>
          <a:off x="3092958" y="1030333"/>
          <a:ext cx="1931895" cy="19318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319" tIns="30480" rIns="106319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تقديم المعلومات وصفية </a:t>
          </a:r>
          <a:r>
            <a:rPr lang="ar-SA" sz="2400" kern="1200" dirty="0" err="1" smtClean="0"/>
            <a:t>او</a:t>
          </a:r>
          <a:r>
            <a:rPr lang="ar-SA" sz="2400" kern="1200" dirty="0" smtClean="0"/>
            <a:t> تحليلية </a:t>
          </a:r>
          <a:endParaRPr lang="ar-SA" sz="2400" kern="1200" dirty="0"/>
        </a:p>
      </dsp:txBody>
      <dsp:txXfrm>
        <a:off x="3375877" y="1313252"/>
        <a:ext cx="1366057" cy="1366057"/>
      </dsp:txXfrm>
    </dsp:sp>
    <dsp:sp modelId="{203E3E02-5535-4254-9BF0-6756D017DDD2}">
      <dsp:nvSpPr>
        <dsp:cNvPr id="0" name=""/>
        <dsp:cNvSpPr/>
      </dsp:nvSpPr>
      <dsp:spPr>
        <a:xfrm>
          <a:off x="4638474" y="1030333"/>
          <a:ext cx="1931895" cy="19318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319" tIns="30480" rIns="106319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جذب الانتباه </a:t>
          </a:r>
          <a:endParaRPr lang="ar-SA" sz="2400" kern="1200" dirty="0"/>
        </a:p>
      </dsp:txBody>
      <dsp:txXfrm>
        <a:off x="4921393" y="1313252"/>
        <a:ext cx="1366057" cy="13660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38C6-5BFF-4C75-9C64-B6E3FD94F6E8}" type="datetimeFigureOut">
              <a:rPr lang="ar-SA" smtClean="0"/>
              <a:t>03/05/35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EDE-8C15-4750-B7FD-C43421F1A6C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38C6-5BFF-4C75-9C64-B6E3FD94F6E8}" type="datetimeFigureOut">
              <a:rPr lang="ar-SA" smtClean="0"/>
              <a:t>03/05/35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EDE-8C15-4750-B7FD-C43421F1A6C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38C6-5BFF-4C75-9C64-B6E3FD94F6E8}" type="datetimeFigureOut">
              <a:rPr lang="ar-SA" smtClean="0"/>
              <a:t>03/05/35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EDE-8C15-4750-B7FD-C43421F1A6C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38C6-5BFF-4C75-9C64-B6E3FD94F6E8}" type="datetimeFigureOut">
              <a:rPr lang="ar-SA" smtClean="0"/>
              <a:t>03/05/35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EDE-8C15-4750-B7FD-C43421F1A6C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38C6-5BFF-4C75-9C64-B6E3FD94F6E8}" type="datetimeFigureOut">
              <a:rPr lang="ar-SA" smtClean="0"/>
              <a:t>03/05/35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EDE-8C15-4750-B7FD-C43421F1A6C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38C6-5BFF-4C75-9C64-B6E3FD94F6E8}" type="datetimeFigureOut">
              <a:rPr lang="ar-SA" smtClean="0"/>
              <a:t>03/05/35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EDE-8C15-4750-B7FD-C43421F1A6C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38C6-5BFF-4C75-9C64-B6E3FD94F6E8}" type="datetimeFigureOut">
              <a:rPr lang="ar-SA" smtClean="0"/>
              <a:t>03/05/35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EDE-8C15-4750-B7FD-C43421F1A6C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38C6-5BFF-4C75-9C64-B6E3FD94F6E8}" type="datetimeFigureOut">
              <a:rPr lang="ar-SA" smtClean="0"/>
              <a:t>03/05/35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EDE-8C15-4750-B7FD-C43421F1A6C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38C6-5BFF-4C75-9C64-B6E3FD94F6E8}" type="datetimeFigureOut">
              <a:rPr lang="ar-SA" smtClean="0"/>
              <a:t>03/05/35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EDE-8C15-4750-B7FD-C43421F1A6C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38C6-5BFF-4C75-9C64-B6E3FD94F6E8}" type="datetimeFigureOut">
              <a:rPr lang="ar-SA" smtClean="0"/>
              <a:t>03/05/35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EDE-8C15-4750-B7FD-C43421F1A6C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38C6-5BFF-4C75-9C64-B6E3FD94F6E8}" type="datetimeFigureOut">
              <a:rPr lang="ar-SA" smtClean="0"/>
              <a:t>03/05/35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EDE-8C15-4750-B7FD-C43421F1A6C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338C6-5BFF-4C75-9C64-B6E3FD94F6E8}" type="datetimeFigureOut">
              <a:rPr lang="ar-SA" smtClean="0"/>
              <a:t>03/05/35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D3EDE-8C15-4750-B7FD-C43421F1A6C4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N13n06ypQMQ" TargetMode="External"/><Relationship Id="rId2" Type="http://schemas.openxmlformats.org/officeDocument/2006/relationships/hyperlink" Target="http://www.youtube.com/watch?v=4Dw7GFVSDu8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://www.youtube.com/watch?v=vb8C2vxyRrY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F3opUsTNcc" TargetMode="External"/><Relationship Id="rId2" Type="http://schemas.openxmlformats.org/officeDocument/2006/relationships/hyperlink" Target="http://www.youtube.com/watch?v=MgTNzcUbGHE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hT3QkT4oaqs" TargetMode="External"/><Relationship Id="rId4" Type="http://schemas.openxmlformats.org/officeDocument/2006/relationships/hyperlink" Target="http://www.youtube.com/watch?v=Nb9YeI73VB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41322" y="214290"/>
            <a:ext cx="8069901" cy="717119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الأفكار المستحدثة عوامل انتشارها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000" b="1" u="sng" dirty="0" smtClean="0">
                <a:solidFill>
                  <a:srgbClr val="FF0000"/>
                </a:solidFill>
              </a:rPr>
              <a:t> تبنيها </a:t>
            </a:r>
          </a:p>
          <a:p>
            <a:endParaRPr lang="ar-SA" sz="2000" b="1" u="sng" dirty="0" smtClean="0">
              <a:solidFill>
                <a:srgbClr val="FF0000"/>
              </a:solidFill>
            </a:endParaRPr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مفهوم الانتشار : </a:t>
            </a:r>
          </a:p>
          <a:p>
            <a:endParaRPr lang="ar-SA" b="1" u="sng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b="1" dirty="0" smtClean="0"/>
              <a:t>انتقال الأفكار </a:t>
            </a:r>
            <a:r>
              <a:rPr lang="ar-SA" b="1" dirty="0" err="1" smtClean="0"/>
              <a:t>و</a:t>
            </a:r>
            <a:r>
              <a:rPr lang="ar-SA" b="1" dirty="0" smtClean="0"/>
              <a:t> التكنولوجيا </a:t>
            </a:r>
            <a:r>
              <a:rPr lang="ar-SA" b="1" dirty="0" err="1" smtClean="0"/>
              <a:t>و</a:t>
            </a:r>
            <a:r>
              <a:rPr lang="ar-SA" b="1" dirty="0" smtClean="0"/>
              <a:t> الممارسات الجديدة من مصادر ابتكارها </a:t>
            </a:r>
            <a:r>
              <a:rPr lang="ar-SA" b="1" dirty="0" err="1" smtClean="0"/>
              <a:t>الى</a:t>
            </a:r>
            <a:r>
              <a:rPr lang="ar-SA" b="1" dirty="0" smtClean="0"/>
              <a:t> الناس </a:t>
            </a:r>
          </a:p>
          <a:p>
            <a:pPr>
              <a:buFont typeface="Arial" pitchFamily="34" charset="0"/>
              <a:buChar char="•"/>
            </a:pPr>
            <a:endParaRPr lang="ar-SA" b="1" dirty="0" smtClean="0"/>
          </a:p>
          <a:p>
            <a:pPr>
              <a:buFont typeface="Arial" pitchFamily="34" charset="0"/>
              <a:buChar char="•"/>
            </a:pPr>
            <a:r>
              <a:rPr lang="ar-SA" b="1" dirty="0" smtClean="0"/>
              <a:t>الانتشار مرتبط بالتجديدات </a:t>
            </a:r>
            <a:r>
              <a:rPr lang="ar-SA" b="1" dirty="0" err="1" smtClean="0"/>
              <a:t>و</a:t>
            </a:r>
            <a:r>
              <a:rPr lang="ar-SA" b="1" dirty="0" smtClean="0"/>
              <a:t> الابتكارات </a:t>
            </a:r>
          </a:p>
          <a:p>
            <a:pPr>
              <a:buFont typeface="Arial" pitchFamily="34" charset="0"/>
              <a:buChar char="•"/>
            </a:pPr>
            <a:endParaRPr lang="ar-SA" b="1" dirty="0" smtClean="0"/>
          </a:p>
          <a:p>
            <a:pPr>
              <a:buFont typeface="Arial" pitchFamily="34" charset="0"/>
              <a:buChar char="•"/>
            </a:pPr>
            <a:r>
              <a:rPr lang="ar-SA" b="1" dirty="0" smtClean="0"/>
              <a:t>هو العملية التي ينتقل بواسطتها التجديد </a:t>
            </a:r>
            <a:r>
              <a:rPr lang="ar-SA" b="1" dirty="0" err="1" smtClean="0"/>
              <a:t>او</a:t>
            </a:r>
            <a:r>
              <a:rPr lang="ar-SA" b="1" dirty="0" smtClean="0"/>
              <a:t> ينتشر فيها بين المستخدمين </a:t>
            </a:r>
            <a:r>
              <a:rPr lang="ar-SA" b="1" dirty="0" err="1" smtClean="0"/>
              <a:t>او</a:t>
            </a:r>
            <a:r>
              <a:rPr lang="ar-SA" b="1" dirty="0" smtClean="0"/>
              <a:t> بين الناس ويترتب عليه انتقال </a:t>
            </a:r>
          </a:p>
          <a:p>
            <a:pPr>
              <a:buFont typeface="Arial" pitchFamily="34" charset="0"/>
              <a:buChar char="•"/>
            </a:pPr>
            <a:endParaRPr lang="ar-SA" b="1" dirty="0" smtClean="0"/>
          </a:p>
          <a:p>
            <a:r>
              <a:rPr lang="ar-SA" b="1" dirty="0" smtClean="0"/>
              <a:t>فكرة جديدة من شخص إلى شخص آخر</a:t>
            </a:r>
          </a:p>
          <a:p>
            <a:pPr>
              <a:buFont typeface="Arial" pitchFamily="34" charset="0"/>
              <a:buChar char="•"/>
            </a:pPr>
            <a:r>
              <a:rPr lang="ar-SA" sz="2000" b="1" u="sng" dirty="0" smtClean="0">
                <a:solidFill>
                  <a:srgbClr val="FF0000"/>
                </a:solidFill>
              </a:rPr>
              <a:t>مفهوم الفكرة المستحدثة :  </a:t>
            </a:r>
          </a:p>
          <a:p>
            <a:endParaRPr lang="ar-SA" sz="2000" b="1" u="sng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b="1" dirty="0" smtClean="0"/>
              <a:t>أيه أفكار أو سلوك أو شيء جديد نظرا لاختلافه كيفيا </a:t>
            </a:r>
            <a:r>
              <a:rPr lang="ar-SA" b="1" dirty="0" err="1" smtClean="0"/>
              <a:t>و</a:t>
            </a:r>
            <a:r>
              <a:rPr lang="ar-SA" b="1" dirty="0" smtClean="0"/>
              <a:t> نوعيا عن </a:t>
            </a:r>
            <a:r>
              <a:rPr lang="ar-SA" b="1" dirty="0" err="1" smtClean="0"/>
              <a:t>الافكار</a:t>
            </a:r>
            <a:r>
              <a:rPr lang="ar-SA" b="1" dirty="0" smtClean="0"/>
              <a:t> و السلوك </a:t>
            </a:r>
            <a:r>
              <a:rPr lang="ar-SA" b="1" dirty="0" err="1" smtClean="0"/>
              <a:t>او</a:t>
            </a:r>
            <a:r>
              <a:rPr lang="ar-SA" b="1" dirty="0" smtClean="0"/>
              <a:t> </a:t>
            </a:r>
            <a:r>
              <a:rPr lang="ar-SA" b="1" dirty="0" err="1" smtClean="0"/>
              <a:t>الاشياء</a:t>
            </a:r>
            <a:r>
              <a:rPr lang="ar-SA" b="1" dirty="0" smtClean="0"/>
              <a:t> المتواجدة </a:t>
            </a:r>
          </a:p>
          <a:p>
            <a:pPr>
              <a:buFont typeface="Arial" pitchFamily="34" charset="0"/>
              <a:buChar char="•"/>
            </a:pPr>
            <a:r>
              <a:rPr lang="ar-SA" b="1" dirty="0" smtClean="0"/>
              <a:t>بالفعل </a:t>
            </a:r>
          </a:p>
          <a:p>
            <a:pPr>
              <a:buFont typeface="Arial" pitchFamily="34" charset="0"/>
              <a:buChar char="•"/>
            </a:pPr>
            <a:endParaRPr lang="ar-SA" b="1" dirty="0" smtClean="0"/>
          </a:p>
          <a:p>
            <a:pPr>
              <a:buFont typeface="Arial" pitchFamily="34" charset="0"/>
              <a:buChar char="•"/>
            </a:pPr>
            <a:r>
              <a:rPr lang="ar-SA" b="1" dirty="0" smtClean="0"/>
              <a:t>تبني الفكرة هو احد مظاهر أسلوب الحياة المتغير.</a:t>
            </a:r>
          </a:p>
          <a:p>
            <a:pPr>
              <a:buFont typeface="Arial" pitchFamily="34" charset="0"/>
              <a:buChar char="•"/>
            </a:pPr>
            <a:endParaRPr lang="ar-SA" b="1" dirty="0" smtClean="0"/>
          </a:p>
          <a:p>
            <a:pPr>
              <a:buFont typeface="Arial" pitchFamily="34" charset="0"/>
              <a:buChar char="•"/>
            </a:pPr>
            <a:r>
              <a:rPr lang="ar-SA" b="1" dirty="0" smtClean="0"/>
              <a:t>هذا التبني ( تغيير سلوكي </a:t>
            </a:r>
            <a:r>
              <a:rPr lang="ar-SA" b="1" dirty="0" err="1" smtClean="0"/>
              <a:t>اكثر</a:t>
            </a:r>
            <a:r>
              <a:rPr lang="ar-SA" b="1" dirty="0" smtClean="0"/>
              <a:t> من انه تغيير اتجاهي </a:t>
            </a:r>
            <a:r>
              <a:rPr lang="ar-SA" b="1" dirty="0" err="1" smtClean="0"/>
              <a:t>او</a:t>
            </a:r>
            <a:r>
              <a:rPr lang="ar-SA" b="1" dirty="0" smtClean="0"/>
              <a:t> </a:t>
            </a:r>
            <a:r>
              <a:rPr lang="ar-SA" b="1" dirty="0" err="1" smtClean="0"/>
              <a:t>ادراكي</a:t>
            </a:r>
            <a:r>
              <a:rPr lang="ar-SA" b="1" dirty="0" smtClean="0"/>
              <a:t> ) </a:t>
            </a:r>
          </a:p>
          <a:p>
            <a:endParaRPr lang="ar-SA" dirty="0"/>
          </a:p>
          <a:p>
            <a:r>
              <a:rPr lang="en-US" dirty="0" smtClean="0">
                <a:hlinkClick r:id="rId2"/>
              </a:rPr>
              <a:t>http://www.youtube.com/watch?v=4Dw7GFVSDu8</a:t>
            </a:r>
            <a:endParaRPr lang="ar-SA" dirty="0" smtClean="0"/>
          </a:p>
          <a:p>
            <a:r>
              <a:rPr lang="en-US" dirty="0" smtClean="0">
                <a:hlinkClick r:id="rId3"/>
              </a:rPr>
              <a:t>http://www.youtube.com/watch?v=N13n06ypQMQ</a:t>
            </a:r>
            <a:r>
              <a:rPr lang="ar-SA" dirty="0" smtClean="0"/>
              <a:t> 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486763" y="500042"/>
            <a:ext cx="441338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عناصر انتشار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</a:rPr>
              <a:t> تبني الأفكار المستحدثة 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41499" y="785794"/>
            <a:ext cx="7244355" cy="36933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عناصر انتشار وتبني الأفكار كما ذكرها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كاتز</a:t>
            </a:r>
            <a:r>
              <a:rPr lang="ar-SA" sz="2400" b="1" u="sng" dirty="0" smtClean="0">
                <a:solidFill>
                  <a:srgbClr val="FF0000"/>
                </a:solidFill>
              </a:rPr>
              <a:t> :</a:t>
            </a:r>
            <a:r>
              <a:rPr lang="ar-SA" sz="2400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endParaRPr lang="ar-SA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ar-SA" sz="2400" dirty="0"/>
              <a:t>ا</a:t>
            </a:r>
            <a:r>
              <a:rPr lang="ar-SA" sz="2400" dirty="0" smtClean="0"/>
              <a:t>قتفاء </a:t>
            </a:r>
            <a:r>
              <a:rPr lang="ar-SA" sz="2400" dirty="0" err="1" smtClean="0"/>
              <a:t>اثار</a:t>
            </a:r>
            <a:r>
              <a:rPr lang="ar-SA" sz="2400" dirty="0" smtClean="0"/>
              <a:t> الفكرة الجديدة </a:t>
            </a:r>
          </a:p>
          <a:p>
            <a:pPr marL="457200" indent="-457200">
              <a:buFont typeface="+mj-lt"/>
              <a:buAutoNum type="arabicPeriod"/>
            </a:pPr>
            <a:endParaRPr lang="ar-SA" sz="2400" dirty="0"/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الفترة الزمنية اللازمة للانتشار </a:t>
            </a:r>
          </a:p>
          <a:p>
            <a:pPr marL="457200" indent="-457200">
              <a:buFont typeface="+mj-lt"/>
              <a:buAutoNum type="arabicPeriod"/>
            </a:pPr>
            <a:endParaRPr lang="ar-SA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وسائل هذا الانتشار </a:t>
            </a:r>
          </a:p>
          <a:p>
            <a:pPr marL="457200" indent="-457200">
              <a:buFont typeface="+mj-lt"/>
              <a:buAutoNum type="arabicPeriod"/>
            </a:pPr>
            <a:endParaRPr lang="ar-SA" sz="2400" dirty="0"/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التركيب الاجتماعي الغالب على البيئة التي تظهر فيها الفكرة الجديدة </a:t>
            </a:r>
            <a:endParaRPr lang="ar-SA" sz="2400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856626" y="500042"/>
            <a:ext cx="311495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خصائص الفكرة المستحدثة 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571604" y="1071546"/>
          <a:ext cx="6691338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مجموعة 3"/>
          <p:cNvGrpSpPr/>
          <p:nvPr/>
        </p:nvGrpSpPr>
        <p:grpSpPr>
          <a:xfrm>
            <a:off x="1428728" y="2357430"/>
            <a:ext cx="2413008" cy="1714512"/>
            <a:chOff x="1404924" y="2532060"/>
            <a:chExt cx="1127124" cy="1127124"/>
          </a:xfrm>
        </p:grpSpPr>
        <p:sp>
          <p:nvSpPr>
            <p:cNvPr id="5" name="شكل بيضاوي 4"/>
            <p:cNvSpPr/>
            <p:nvPr/>
          </p:nvSpPr>
          <p:spPr>
            <a:xfrm>
              <a:off x="1404924" y="2532060"/>
              <a:ext cx="1127124" cy="112712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6" name="شكل بيضاوي 4"/>
            <p:cNvSpPr/>
            <p:nvPr/>
          </p:nvSpPr>
          <p:spPr>
            <a:xfrm>
              <a:off x="1569988" y="2697123"/>
              <a:ext cx="796996" cy="796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/>
                <a:t>إمكانية الملاحظة </a:t>
              </a:r>
              <a:endParaRPr lang="ar-SA" sz="2400" kern="1200" dirty="0"/>
            </a:p>
          </p:txBody>
        </p:sp>
      </p:grpSp>
      <p:sp>
        <p:nvSpPr>
          <p:cNvPr id="7" name="مستطيل 6"/>
          <p:cNvSpPr/>
          <p:nvPr/>
        </p:nvSpPr>
        <p:spPr>
          <a:xfrm>
            <a:off x="3571868" y="621166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7"/>
              </a:rPr>
              <a:t>http://www.youtube.com/watch?v=vb8C2vxyRrY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0442" y="285728"/>
            <a:ext cx="8863388" cy="532453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قنوات الاتصال : </a:t>
            </a:r>
          </a:p>
          <a:p>
            <a:endParaRPr lang="ar-SA" sz="2000" dirty="0" smtClean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ما هو الاتصال ؟؟ </a:t>
            </a:r>
            <a:endParaRPr lang="ar-SA" sz="2000" b="1" u="sng" dirty="0">
              <a:solidFill>
                <a:srgbClr val="FF0000"/>
              </a:solidFill>
            </a:endParaRPr>
          </a:p>
          <a:p>
            <a:r>
              <a:rPr lang="ar-SA" sz="2000" b="1" dirty="0" smtClean="0"/>
              <a:t>هي العملية التي بواسطتها ينتقل تجديد معين وينتشر انتشار واسعا بين الناس الذين يكونون نسقا </a:t>
            </a:r>
            <a:r>
              <a:rPr lang="ar-SA" sz="2000" b="1" dirty="0" smtClean="0"/>
              <a:t>اجتماعيا</a:t>
            </a:r>
          </a:p>
          <a:p>
            <a:r>
              <a:rPr lang="ar-SA" sz="2000" b="1" dirty="0" smtClean="0"/>
              <a:t> </a:t>
            </a:r>
          </a:p>
          <a:p>
            <a:r>
              <a:rPr lang="ar-SA" sz="2000" b="1" dirty="0" smtClean="0"/>
              <a:t>معين إحداث </a:t>
            </a:r>
            <a:r>
              <a:rPr lang="ar-SA" sz="2000" b="1" dirty="0" smtClean="0"/>
              <a:t>التفاعل الإنساني </a:t>
            </a:r>
          </a:p>
          <a:p>
            <a:endParaRPr lang="ar-SA" sz="2000" b="1" dirty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أنواع الاتصال : </a:t>
            </a:r>
          </a:p>
          <a:p>
            <a:endParaRPr lang="ar-SA" sz="2000" b="1" dirty="0"/>
          </a:p>
          <a:p>
            <a:r>
              <a:rPr lang="ar-SA" sz="2000" b="1" dirty="0" smtClean="0"/>
              <a:t>1- اتصال يعتمد على استخدام وسائل الاتصال الجماهيري وأشكال الاتصال المختلفة </a:t>
            </a:r>
          </a:p>
          <a:p>
            <a:r>
              <a:rPr lang="ar-SA" sz="2000" b="1" dirty="0" smtClean="0"/>
              <a:t>( الإعلام – الإعلان – الدعاية ) لتي تنشر الأفكار المستحدثة بين اكبر عدد ممكن من الجمهور المستهدف .</a:t>
            </a:r>
          </a:p>
          <a:p>
            <a:endParaRPr lang="ar-SA" sz="2000" b="1" dirty="0"/>
          </a:p>
          <a:p>
            <a:r>
              <a:rPr lang="ar-SA" sz="2000" b="1" dirty="0" smtClean="0"/>
              <a:t>2- يعتمد على تأثير الجماعات المرجعية ( الأسرة – الأصدقاء – قادة الرأي) </a:t>
            </a:r>
          </a:p>
          <a:p>
            <a:endParaRPr lang="ar-SA" sz="2000" b="1" dirty="0"/>
          </a:p>
          <a:p>
            <a:r>
              <a:rPr lang="ar-SA" sz="2000" b="1" dirty="0" smtClean="0"/>
              <a:t>الاتصال المباشر + القرار الجماعي هم الأساس في عملية اتخاذ القرار </a:t>
            </a:r>
          </a:p>
          <a:p>
            <a:endParaRPr lang="ar-SA" sz="2000" b="1" dirty="0"/>
          </a:p>
          <a:p>
            <a:r>
              <a:rPr lang="ar-SA" sz="2000" b="1" dirty="0" smtClean="0"/>
              <a:t>تقوم وسائل الإعلام بطريقة غير مباشرة بتغذية المناقشة بالمعلومات 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741525" y="571480"/>
            <a:ext cx="5944320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الوظائف الأساسية لوسائل الإعلام في عملية نشر الأفكار المستحدثة :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285852" y="1071546"/>
          <a:ext cx="7048528" cy="3960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رسم تخطيطي 3"/>
          <p:cNvGraphicFramePr/>
          <p:nvPr/>
        </p:nvGraphicFramePr>
        <p:xfrm>
          <a:off x="2071670" y="3500438"/>
          <a:ext cx="6572296" cy="3992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5" name="مجموعة 4"/>
          <p:cNvGrpSpPr/>
          <p:nvPr/>
        </p:nvGrpSpPr>
        <p:grpSpPr>
          <a:xfrm>
            <a:off x="714348" y="4500570"/>
            <a:ext cx="1789019" cy="1931895"/>
            <a:chOff x="1925" y="1030333"/>
            <a:chExt cx="1931895" cy="1931895"/>
          </a:xfrm>
        </p:grpSpPr>
        <p:sp>
          <p:nvSpPr>
            <p:cNvPr id="6" name="شكل بيضاوي 5"/>
            <p:cNvSpPr/>
            <p:nvPr/>
          </p:nvSpPr>
          <p:spPr>
            <a:xfrm>
              <a:off x="1925" y="1030333"/>
              <a:ext cx="1931895" cy="193189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" name="شكل بيضاوي 4"/>
            <p:cNvSpPr/>
            <p:nvPr/>
          </p:nvSpPr>
          <p:spPr>
            <a:xfrm>
              <a:off x="284845" y="1313252"/>
              <a:ext cx="1366055" cy="13660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6319" tIns="30480" rIns="106319" bIns="3048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/>
                <a:t>تنمية المجتمع </a:t>
              </a:r>
              <a:endParaRPr lang="ar-SA" sz="2400" kern="1200" dirty="0"/>
            </a:p>
          </p:txBody>
        </p:sp>
      </p:grpSp>
      <p:cxnSp>
        <p:nvCxnSpPr>
          <p:cNvPr id="9" name="رابط كسهم مستقيم 8"/>
          <p:cNvCxnSpPr/>
          <p:nvPr/>
        </p:nvCxnSpPr>
        <p:spPr>
          <a:xfrm rot="5400000">
            <a:off x="7500164" y="4286256"/>
            <a:ext cx="28654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5400000">
            <a:off x="5929322" y="4286256"/>
            <a:ext cx="28654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5400000">
            <a:off x="4500562" y="4357694"/>
            <a:ext cx="28654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5400000">
            <a:off x="3143240" y="4286256"/>
            <a:ext cx="28654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5400000">
            <a:off x="1607720" y="4107264"/>
            <a:ext cx="357190" cy="1436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714744" y="5000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http://www.youtube.com/watch?v=MgTNzcUbGHE</a:t>
            </a:r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r>
              <a:rPr lang="en-US" dirty="0" smtClean="0">
                <a:hlinkClick r:id="rId3"/>
              </a:rPr>
              <a:t>http://www.youtube.com/watch?v=JF3opUsTNcc</a:t>
            </a:r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r>
              <a:rPr lang="en-US" dirty="0" smtClean="0">
                <a:hlinkClick r:id="rId4"/>
              </a:rPr>
              <a:t>http://www.youtube.com/watch?v=Nb9YeI73VB4</a:t>
            </a:r>
            <a:endParaRPr lang="ar-SA" dirty="0" smtClean="0"/>
          </a:p>
          <a:p>
            <a:endParaRPr lang="ar-SA" dirty="0"/>
          </a:p>
          <a:p>
            <a:r>
              <a:rPr lang="en-US" dirty="0" smtClean="0">
                <a:hlinkClick r:id="rId5"/>
              </a:rPr>
              <a:t>http://www.youtube.com/watch?v=hT3QkT4oaqs</a:t>
            </a:r>
            <a:endParaRPr lang="ar-SA" dirty="0" smtClean="0"/>
          </a:p>
          <a:p>
            <a:endParaRPr lang="ar-SA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344</Words>
  <Application>Microsoft Office PowerPoint</Application>
  <PresentationFormat>عرض على الشاشة (3:4)‏</PresentationFormat>
  <Paragraphs>82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aljawhara</cp:lastModifiedBy>
  <cp:revision>32</cp:revision>
  <dcterms:created xsi:type="dcterms:W3CDTF">2014-03-03T15:27:20Z</dcterms:created>
  <dcterms:modified xsi:type="dcterms:W3CDTF">2014-03-04T06:14:33Z</dcterms:modified>
</cp:coreProperties>
</file>