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8" r:id="rId3"/>
    <p:sldId id="263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>
        <p:scale>
          <a:sx n="101" d="100"/>
          <a:sy n="101" d="100"/>
        </p:scale>
        <p:origin x="10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9/28/16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fac.ksu.edu.sa/bsalotaibi/course/16748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علم النفس </a:t>
            </a:r>
            <a:r>
              <a:rPr lang="ar-SA" dirty="0" smtClean="0"/>
              <a:t>التجريبي (</a:t>
            </a:r>
            <a:r>
              <a:rPr lang="ar-SA" dirty="0" smtClean="0"/>
              <a:t>٣٦١</a:t>
            </a:r>
            <a:r>
              <a:rPr lang="ar-SA" dirty="0" smtClean="0"/>
              <a:t>نفس</a:t>
            </a:r>
            <a:r>
              <a:rPr lang="ar-SA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د. البندري العتيبي</a:t>
            </a:r>
          </a:p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مكتب: ١٤٩</a:t>
            </a:r>
          </a:p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ايميل: </a:t>
            </a:r>
            <a:r>
              <a:rPr lang="en-GB" dirty="0" smtClean="0"/>
              <a:t>bsalotaibi@ksu.edu.sa</a:t>
            </a:r>
            <a:endParaRPr lang="ar-SA" dirty="0" smtClean="0"/>
          </a:p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lIns="1800000" rIns="0" anchor="t">
            <a:normAutofit fontScale="90000"/>
          </a:bodyPr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 smtClean="0"/>
              <a:t>أهمية علم النفس </a:t>
            </a:r>
            <a:r>
              <a:rPr lang="ar-SA" sz="2400" b="1" dirty="0" smtClean="0"/>
              <a:t>التجريبي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200" dirty="0"/>
              <a:t/>
            </a:r>
            <a:br>
              <a:rPr lang="en-GB" sz="2200" dirty="0"/>
            </a:br>
            <a:r>
              <a:rPr lang="ar-SA" sz="2200" dirty="0" smtClean="0"/>
              <a:t>علم النفس هو الدراسة العلمية للعمليات العقلية</a:t>
            </a:r>
            <a:br>
              <a:rPr lang="ar-SA" sz="2200" dirty="0" smtClean="0"/>
            </a:br>
            <a:r>
              <a:rPr lang="ar-SA" sz="2200" dirty="0" smtClean="0"/>
              <a:t> </a:t>
            </a:r>
            <a:r>
              <a:rPr lang="ar-SA" sz="2200" dirty="0" smtClean="0"/>
              <a:t>والسلوك...</a:t>
            </a:r>
            <a:br>
              <a:rPr lang="ar-SA" sz="2200" dirty="0" smtClean="0"/>
            </a:br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ar-SA" sz="2400" b="1" dirty="0"/>
              <a:t>لماذا التجريب!</a:t>
            </a:r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ar-SA" sz="2200" dirty="0" smtClean="0"/>
              <a:t>”</a:t>
            </a:r>
            <a:r>
              <a:rPr lang="ar-SA" sz="2200" dirty="0" smtClean="0"/>
              <a:t>من المفيد التفكير في المادة كمنهج للبحث داخل علم النفس”</a:t>
            </a:r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ar-SA" sz="2400" b="1" dirty="0"/>
              <a:t> </a:t>
            </a:r>
            <a:r>
              <a:rPr lang="ar-SA" sz="2400" b="1" dirty="0" smtClean="0"/>
              <a:t>أهداف المادة</a:t>
            </a:r>
            <a:r>
              <a:rPr lang="en-GB" sz="2400" b="1" dirty="0" smtClean="0"/>
              <a:t>:</a:t>
            </a:r>
            <a:r>
              <a:rPr lang="ar-SA" sz="2400" b="1" dirty="0" smtClean="0"/>
              <a:t> </a:t>
            </a:r>
            <a:br>
              <a:rPr lang="ar-SA" sz="2400" b="1" dirty="0" smtClean="0"/>
            </a:br>
            <a:r>
              <a:rPr lang="ar-SA" sz="2400" b="1" dirty="0" smtClean="0"/>
              <a:t>- </a:t>
            </a:r>
            <a:r>
              <a:rPr lang="ar-SA" sz="2200" dirty="0" smtClean="0"/>
              <a:t>تطوير المهارات اللازمة لقراءة ورقة علمية ونقدها</a:t>
            </a:r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ar-SA" sz="2200" dirty="0" smtClean="0"/>
              <a:t>- </a:t>
            </a:r>
            <a:r>
              <a:rPr lang="ar-SA" sz="2200" dirty="0" smtClean="0"/>
              <a:t>تطوير قدرة جيدة على التخطيط وبناء تجربة وجمع بياناتها</a:t>
            </a:r>
            <a:br>
              <a:rPr lang="ar-SA" sz="2200" dirty="0" smtClean="0"/>
            </a:br>
            <a:r>
              <a:rPr lang="ar-SA" sz="2200" dirty="0" smtClean="0"/>
              <a:t>وتحليل نتائجها ومناقشتها</a:t>
            </a:r>
            <a:br>
              <a:rPr lang="ar-SA" sz="2200" dirty="0" smtClean="0"/>
            </a:br>
            <a:r>
              <a:rPr lang="ar-SA" sz="2200" dirty="0" smtClean="0"/>
              <a:t>- التمييز بين التصميمات التجريبية المختلفة</a:t>
            </a:r>
            <a:r>
              <a:rPr lang="ar-SA" sz="2200" dirty="0"/>
              <a:t/>
            </a:r>
            <a:br>
              <a:rPr lang="ar-SA" sz="22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9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/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 smtClean="0"/>
              <a:t>المواضيع التي يتناولها المقرر:</a:t>
            </a:r>
            <a:r>
              <a:rPr lang="ar-SA" sz="2400" dirty="0"/>
              <a:t/>
            </a:r>
            <a:br>
              <a:rPr lang="ar-SA" sz="2400" dirty="0"/>
            </a:br>
            <a:r>
              <a:rPr lang="ar-SA" sz="2400" smtClean="0"/>
              <a:t/>
            </a:r>
            <a:br>
              <a:rPr lang="ar-SA" sz="240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000" dirty="0" smtClean="0"/>
              <a:t>الرجاء الاطلاع على </a:t>
            </a:r>
            <a:r>
              <a:rPr lang="ar-SA" sz="2000" dirty="0" smtClean="0">
                <a:hlinkClick r:id="rId2"/>
              </a:rPr>
              <a:t>موقعي</a:t>
            </a:r>
            <a:r>
              <a:rPr lang="ar-SA" sz="2000" dirty="0" smtClean="0"/>
              <a:t> </a:t>
            </a:r>
            <a:r>
              <a:rPr lang="ar-SA" sz="2000" dirty="0" smtClean="0"/>
              <a:t>للحصول </a:t>
            </a:r>
            <a:r>
              <a:rPr lang="ar-SA" sz="2000" dirty="0" smtClean="0"/>
              <a:t>على نسخة من توصيف المقرر</a:t>
            </a:r>
            <a:br>
              <a:rPr lang="ar-SA" sz="2000" dirty="0" smtClean="0"/>
            </a:br>
            <a:r>
              <a:rPr lang="ar-SA" sz="2000" dirty="0"/>
              <a:t/>
            </a:r>
            <a:br>
              <a:rPr lang="ar-SA" sz="2000" dirty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07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47700"/>
            <a:ext cx="10541747" cy="5537947"/>
          </a:xfrm>
        </p:spPr>
        <p:txBody>
          <a:bodyPr anchor="ctr">
            <a:noAutofit/>
          </a:bodyPr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b="1" dirty="0" smtClean="0"/>
              <a:t>توزيع الدرجات:</a:t>
            </a:r>
            <a:br>
              <a:rPr lang="ar-SA" sz="2400" b="1" dirty="0" smtClean="0"/>
            </a:b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000" dirty="0" smtClean="0"/>
              <a:t>٤٠ </a:t>
            </a:r>
            <a:r>
              <a:rPr lang="ar-SA" sz="2000" dirty="0" smtClean="0"/>
              <a:t>درجة </a:t>
            </a:r>
            <a:r>
              <a:rPr lang="ar-SA" sz="2000" dirty="0" smtClean="0"/>
              <a:t>اختبارين فصليين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٢٠ درجة كتابة ٣ تقارير معملية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٤٠ درجة اختبار نهائي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60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>
            <a:normAutofit fontScale="90000"/>
          </a:bodyPr>
          <a:lstStyle/>
          <a:p>
            <a:pPr lvl="0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/>
              <a:t>المراجع</a:t>
            </a:r>
            <a:r>
              <a:rPr lang="ar-SA" sz="2400" b="1" dirty="0" smtClean="0"/>
              <a:t>:</a:t>
            </a:r>
            <a:br>
              <a:rPr lang="ar-SA" sz="2400" b="1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b="1" i="1" dirty="0"/>
              <a:t>التجريب في علم النفس</a:t>
            </a:r>
            <a:r>
              <a:rPr lang="ar-SA" sz="2000" b="1" dirty="0"/>
              <a:t>. عبدالفتاح القرشي و محمد الصبوه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علم </a:t>
            </a:r>
            <a:r>
              <a:rPr lang="ar-SA" sz="2000" dirty="0"/>
              <a:t>النفس التجريبي. السيد محمد خيري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ar-SA" sz="2000" dirty="0"/>
              <a:t/>
            </a:r>
            <a:br>
              <a:rPr lang="ar-SA" sz="2000" dirty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u="sng" dirty="0" smtClean="0"/>
              <a:t>كل ما يذكر في المحاضرة فهو ملزم</a:t>
            </a:r>
            <a:r>
              <a:rPr lang="en-US" sz="2400" u="sng" dirty="0"/>
              <a:t/>
            </a:r>
            <a:br>
              <a:rPr lang="en-US" sz="2400" u="sng" dirty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>
            <a:normAutofit fontScale="90000"/>
          </a:bodyPr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 smtClean="0"/>
              <a:t>توجيهات عامة للنجاح في المقرر: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- دراسة المواضيع ٣ فترات أسبوعياً بدلاً من مرة واحدة قبل الاختبار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- قراءة موضوع المحاضرة قبل حضورها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- استحضري دوافع الاهتمام بالمادة للمحافظة على الانتباه أثناء المحاضرة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91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/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b="1" dirty="0" smtClean="0"/>
              <a:t>توجيهات عامة في الكتابة الأكاديمية: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000" dirty="0" smtClean="0"/>
              <a:t> </a:t>
            </a:r>
            <a:r>
              <a:rPr lang="ar-SA" sz="2000" dirty="0"/>
              <a:t>كيف أطور الأسلوب العلمي: فوائد القراءة العلمية وغير </a:t>
            </a:r>
            <a:r>
              <a:rPr lang="ar-SA" sz="2000" dirty="0" smtClean="0"/>
              <a:t>العلمية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ar-SA" sz="2000" dirty="0"/>
              <a:t/>
            </a:r>
            <a:br>
              <a:rPr lang="ar-SA" sz="2000" dirty="0"/>
            </a:br>
            <a:r>
              <a:rPr lang="ar-SA" sz="2000" dirty="0"/>
              <a:t/>
            </a:r>
            <a:br>
              <a:rPr lang="ar-SA" sz="2000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95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223</TotalTime>
  <Words>16</Words>
  <Application>Microsoft Macintosh PowerPoint</Application>
  <PresentationFormat>Widescreen</PresentationFormat>
  <Paragraphs>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Gill Sans MT</vt:lpstr>
      <vt:lpstr>Majalla UI</vt:lpstr>
      <vt:lpstr>Arial</vt:lpstr>
      <vt:lpstr>Parcel</vt:lpstr>
      <vt:lpstr>علم النفس التجريبي (٣٦١نفس)</vt:lpstr>
      <vt:lpstr>   أهمية علم النفس التجريبي  علم النفس هو الدراسة العلمية للعمليات العقلية  والسلوك...  لماذا التجريب! ”من المفيد التفكير في المادة كمنهج للبحث داخل علم النفس”   أهداف المادة:  - تطوير المهارات اللازمة لقراءة ورقة علمية ونقدها - تطوير قدرة جيدة على التخطيط وبناء تجربة وجمع بياناتها وتحليل نتائجها ومناقشتها - التمييز بين التصميمات التجريبية المختلفة      </vt:lpstr>
      <vt:lpstr>   المواضيع التي يتناولها المقرر:    الرجاء الاطلاع على موقعي للحصول على نسخة من توصيف المقرر      </vt:lpstr>
      <vt:lpstr>  توزيع الدرجات:   ٤٠ درجة اختبارين فصليين   ٢٠ درجة كتابة ٣ تقارير معملية  ٤٠ درجة اختبار نهائي      </vt:lpstr>
      <vt:lpstr>   المراجع:  التجريب في علم النفس. عبدالفتاح القرشي و محمد الصبوه  علم النفس التجريبي. السيد محمد خيري    كل ما يذكر في المحاضرة فهو ملزم      </vt:lpstr>
      <vt:lpstr>   توجيهات عامة للنجاح في المقرر:   - دراسة المواضيع ٣ فترات أسبوعياً بدلاً من مرة واحدة قبل الاختبار   - قراءة موضوع المحاضرة قبل حضورها    - استحضري دوافع الاهتمام بالمادة للمحافظة على الانتباه أثناء المحاضرة   </vt:lpstr>
      <vt:lpstr>   توجيهات عامة في الكتابة الأكاديمية:    كيف أطور الأسلوب العلمي: فوائد القراءة العلمية وغير العلمية  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علم النفس التجريبي</dc:title>
  <dc:creator>Albandri oti</dc:creator>
  <cp:lastModifiedBy>Albandri oti</cp:lastModifiedBy>
  <cp:revision>25</cp:revision>
  <dcterms:created xsi:type="dcterms:W3CDTF">2016-04-05T21:57:32Z</dcterms:created>
  <dcterms:modified xsi:type="dcterms:W3CDTF">2016-09-28T14:24:08Z</dcterms:modified>
</cp:coreProperties>
</file>