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3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نمط فاتح 2 - تميي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0A1B5D5-9B99-4C35-A422-299274C87663}" styleName="نمط متوسط 1 - تميي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B29F9F-5EAF-49C4-8FF6-0F81A41CA6A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ACE98314-BBAE-4670-9473-81B17322AC1F}">
      <dgm:prSet custT="1"/>
      <dgm:spPr/>
      <dgm:t>
        <a:bodyPr/>
        <a:lstStyle/>
        <a:p>
          <a:pPr rtl="1"/>
          <a:r>
            <a:rPr lang="ar-SA" sz="36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2.البحث عن المعلومات </a:t>
          </a:r>
          <a:endParaRPr lang="ar-SA" sz="3600" dirty="0"/>
        </a:p>
      </dgm:t>
    </dgm:pt>
    <dgm:pt modelId="{AFC7AEB0-CBA7-405D-A821-D817B3CB18A9}" type="parTrans" cxnId="{A6276486-2197-4E87-96FE-CF06883B00BE}">
      <dgm:prSet/>
      <dgm:spPr/>
      <dgm:t>
        <a:bodyPr/>
        <a:lstStyle/>
        <a:p>
          <a:pPr rtl="1"/>
          <a:endParaRPr lang="ar-SA"/>
        </a:p>
      </dgm:t>
    </dgm:pt>
    <dgm:pt modelId="{26C1DA27-98A7-44FB-A58E-5179340ECFF7}" type="sibTrans" cxnId="{A6276486-2197-4E87-96FE-CF06883B00BE}">
      <dgm:prSet/>
      <dgm:spPr/>
      <dgm:t>
        <a:bodyPr/>
        <a:lstStyle/>
        <a:p>
          <a:pPr rtl="1"/>
          <a:endParaRPr lang="ar-SA"/>
        </a:p>
      </dgm:t>
    </dgm:pt>
    <dgm:pt modelId="{9EA33F2E-C2FE-458B-99E2-4F492B054916}">
      <dgm:prSet phldrT="[نص]" custT="1"/>
      <dgm:spPr/>
      <dgm:t>
        <a:bodyPr/>
        <a:lstStyle/>
        <a:p>
          <a:pPr rtl="1"/>
          <a:r>
            <a:rPr lang="ar-SA" sz="24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أ/ المصادر الداخلية </a:t>
          </a:r>
          <a:endParaRPr lang="ar-SA" sz="2400" b="1" dirty="0"/>
        </a:p>
      </dgm:t>
    </dgm:pt>
    <dgm:pt modelId="{3BDE1FD8-52F9-497B-B769-912222282E02}" type="parTrans" cxnId="{186FB60D-248D-443C-A02F-6917FA2548B3}">
      <dgm:prSet/>
      <dgm:spPr/>
      <dgm:t>
        <a:bodyPr/>
        <a:lstStyle/>
        <a:p>
          <a:pPr rtl="1"/>
          <a:endParaRPr lang="ar-SA"/>
        </a:p>
      </dgm:t>
    </dgm:pt>
    <dgm:pt modelId="{7B500A1A-7C80-4791-B79A-7F399CFD7608}" type="sibTrans" cxnId="{186FB60D-248D-443C-A02F-6917FA2548B3}">
      <dgm:prSet/>
      <dgm:spPr/>
      <dgm:t>
        <a:bodyPr/>
        <a:lstStyle/>
        <a:p>
          <a:pPr rtl="1"/>
          <a:endParaRPr lang="ar-SA"/>
        </a:p>
      </dgm:t>
    </dgm:pt>
    <dgm:pt modelId="{717FD19F-087C-43AC-814D-0D9547F496A6}">
      <dgm:prSet custT="1"/>
      <dgm:spPr/>
      <dgm:t>
        <a:bodyPr/>
        <a:lstStyle/>
        <a:p>
          <a:pPr rtl="1"/>
          <a:r>
            <a:rPr lang="ar-SA" sz="24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ب/ المصادر الخارجية</a:t>
          </a:r>
        </a:p>
      </dgm:t>
    </dgm:pt>
    <dgm:pt modelId="{CEC07685-BE94-4CFD-973E-305A4764D2EB}" type="parTrans" cxnId="{C7D22336-FAA5-4932-A62C-FBF59997B235}">
      <dgm:prSet/>
      <dgm:spPr/>
      <dgm:t>
        <a:bodyPr/>
        <a:lstStyle/>
        <a:p>
          <a:pPr rtl="1"/>
          <a:endParaRPr lang="ar-SA"/>
        </a:p>
      </dgm:t>
    </dgm:pt>
    <dgm:pt modelId="{BE8BA3D1-C5AC-4B22-9DD0-E8AD2CD75788}" type="sibTrans" cxnId="{C7D22336-FAA5-4932-A62C-FBF59997B235}">
      <dgm:prSet/>
      <dgm:spPr/>
      <dgm:t>
        <a:bodyPr/>
        <a:lstStyle/>
        <a:p>
          <a:pPr rtl="1"/>
          <a:endParaRPr lang="ar-SA"/>
        </a:p>
      </dgm:t>
    </dgm:pt>
    <dgm:pt modelId="{CBF1A878-0308-45B1-82C3-793403ABA62C}">
      <dgm:prSet custT="1"/>
      <dgm:spPr/>
      <dgm:t>
        <a:bodyPr/>
        <a:lstStyle/>
        <a:p>
          <a:pPr rtl="1"/>
          <a:r>
            <a:rPr lang="ar-SA" sz="24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غير رسمية (الشخصية) </a:t>
          </a:r>
          <a:endParaRPr lang="ar-SA" sz="2400" b="1" dirty="0">
            <a:solidFill>
              <a:srgbClr val="00B0F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48FC29-906F-4128-AC24-7226B34C5378}" type="parTrans" cxnId="{80288898-D252-4740-BAD6-6C0E6882A8E1}">
      <dgm:prSet/>
      <dgm:spPr/>
      <dgm:t>
        <a:bodyPr/>
        <a:lstStyle/>
        <a:p>
          <a:pPr rtl="1"/>
          <a:endParaRPr lang="ar-SA"/>
        </a:p>
      </dgm:t>
    </dgm:pt>
    <dgm:pt modelId="{EA466F1B-3AEF-4A9D-8805-B8980EB2594A}" type="sibTrans" cxnId="{80288898-D252-4740-BAD6-6C0E6882A8E1}">
      <dgm:prSet/>
      <dgm:spPr/>
      <dgm:t>
        <a:bodyPr/>
        <a:lstStyle/>
        <a:p>
          <a:pPr rtl="1"/>
          <a:endParaRPr lang="ar-SA"/>
        </a:p>
      </dgm:t>
    </dgm:pt>
    <dgm:pt modelId="{8203C0F9-1534-4B39-824A-62D8E7733951}">
      <dgm:prSet custT="1"/>
      <dgm:spPr/>
      <dgm:t>
        <a:bodyPr/>
        <a:lstStyle/>
        <a:p>
          <a:pPr rtl="1"/>
          <a:r>
            <a:rPr lang="ar-SA" sz="2400" b="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رسمية </a:t>
          </a:r>
        </a:p>
        <a:p>
          <a:pPr rtl="1"/>
          <a:r>
            <a:rPr lang="ar-SA" sz="2400" b="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(غير الشخصية)</a:t>
          </a:r>
        </a:p>
      </dgm:t>
    </dgm:pt>
    <dgm:pt modelId="{B43BE8EC-2EA2-4F57-9467-575B333B9B60}" type="parTrans" cxnId="{1F46CFD5-E8A7-4540-893E-B6BAFCBACBF9}">
      <dgm:prSet/>
      <dgm:spPr/>
      <dgm:t>
        <a:bodyPr/>
        <a:lstStyle/>
        <a:p>
          <a:pPr rtl="1"/>
          <a:endParaRPr lang="ar-SA"/>
        </a:p>
      </dgm:t>
    </dgm:pt>
    <dgm:pt modelId="{FC3E3474-9470-4D98-90C6-0476CDC64ED5}" type="sibTrans" cxnId="{1F46CFD5-E8A7-4540-893E-B6BAFCBACBF9}">
      <dgm:prSet/>
      <dgm:spPr/>
      <dgm:t>
        <a:bodyPr/>
        <a:lstStyle/>
        <a:p>
          <a:pPr rtl="1"/>
          <a:endParaRPr lang="ar-SA"/>
        </a:p>
      </dgm:t>
    </dgm:pt>
    <dgm:pt modelId="{FD19F622-4567-491D-8D0F-DC463A342825}">
      <dgm:prSet custT="1"/>
      <dgm:spPr/>
      <dgm:t>
        <a:bodyPr/>
        <a:lstStyle/>
        <a:p>
          <a:pPr rtl="1"/>
          <a:r>
            <a:rPr lang="ar-SA" sz="2400" b="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تجارية</a:t>
          </a:r>
        </a:p>
      </dgm:t>
    </dgm:pt>
    <dgm:pt modelId="{7D6A8D46-F856-4044-B9E9-CE4ABC1F2CF8}" type="parTrans" cxnId="{63E08DF0-B84B-4290-AFC9-FBE7BF454F18}">
      <dgm:prSet/>
      <dgm:spPr/>
      <dgm:t>
        <a:bodyPr/>
        <a:lstStyle/>
        <a:p>
          <a:pPr rtl="1"/>
          <a:endParaRPr lang="ar-SA"/>
        </a:p>
      </dgm:t>
    </dgm:pt>
    <dgm:pt modelId="{354ECC7B-9375-4346-A6AF-A14C58274ECA}" type="sibTrans" cxnId="{63E08DF0-B84B-4290-AFC9-FBE7BF454F18}">
      <dgm:prSet/>
      <dgm:spPr/>
      <dgm:t>
        <a:bodyPr/>
        <a:lstStyle/>
        <a:p>
          <a:pPr rtl="1"/>
          <a:endParaRPr lang="ar-SA"/>
        </a:p>
      </dgm:t>
    </dgm:pt>
    <dgm:pt modelId="{9ED3320F-6D7C-4A9A-BD2C-477DAC9BEB3B}">
      <dgm:prSet custT="1"/>
      <dgm:spPr/>
      <dgm:t>
        <a:bodyPr/>
        <a:lstStyle/>
        <a:p>
          <a:pPr rtl="1"/>
          <a:r>
            <a:rPr lang="ar-SA" sz="2400" b="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حكومية مختصة </a:t>
          </a:r>
        </a:p>
      </dgm:t>
    </dgm:pt>
    <dgm:pt modelId="{A7234CE0-2950-41DB-9143-F6702AB891E0}" type="parTrans" cxnId="{C0B18285-9EA8-42C0-ABC0-05FA30CE0E15}">
      <dgm:prSet/>
      <dgm:spPr/>
      <dgm:t>
        <a:bodyPr/>
        <a:lstStyle/>
        <a:p>
          <a:pPr rtl="1"/>
          <a:endParaRPr lang="ar-SA"/>
        </a:p>
      </dgm:t>
    </dgm:pt>
    <dgm:pt modelId="{3CA6A961-CF10-4036-B486-77332281A243}" type="sibTrans" cxnId="{C0B18285-9EA8-42C0-ABC0-05FA30CE0E15}">
      <dgm:prSet/>
      <dgm:spPr/>
      <dgm:t>
        <a:bodyPr/>
        <a:lstStyle/>
        <a:p>
          <a:pPr rtl="1"/>
          <a:endParaRPr lang="ar-SA"/>
        </a:p>
      </dgm:t>
    </dgm:pt>
    <dgm:pt modelId="{1121B8DA-847E-4179-A2B9-51C847D16250}">
      <dgm:prSet custT="1"/>
      <dgm:spPr/>
      <dgm:t>
        <a:bodyPr/>
        <a:lstStyle/>
        <a:p>
          <a:pPr rtl="1"/>
          <a:r>
            <a:rPr lang="ar-SA" sz="2400" b="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مصادر مستقلة</a:t>
          </a:r>
        </a:p>
      </dgm:t>
    </dgm:pt>
    <dgm:pt modelId="{27EE1088-F1E0-4BC6-B4AC-B995FC4B6470}" type="parTrans" cxnId="{D424E1C1-61D2-4808-9D63-727C9B6BAF65}">
      <dgm:prSet/>
      <dgm:spPr/>
      <dgm:t>
        <a:bodyPr/>
        <a:lstStyle/>
        <a:p>
          <a:pPr rtl="1"/>
          <a:endParaRPr lang="ar-SA"/>
        </a:p>
      </dgm:t>
    </dgm:pt>
    <dgm:pt modelId="{128D59FC-1316-49BF-8BA2-3800BCC821B1}" type="sibTrans" cxnId="{D424E1C1-61D2-4808-9D63-727C9B6BAF65}">
      <dgm:prSet/>
      <dgm:spPr/>
      <dgm:t>
        <a:bodyPr/>
        <a:lstStyle/>
        <a:p>
          <a:pPr rtl="1"/>
          <a:endParaRPr lang="ar-SA"/>
        </a:p>
      </dgm:t>
    </dgm:pt>
    <dgm:pt modelId="{FBB17EDA-142E-49CB-8316-D6E337BAE0D4}" type="pres">
      <dgm:prSet presAssocID="{62B29F9F-5EAF-49C4-8FF6-0F81A41CA6A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6D95324-DB2D-403F-B221-2905495EA07B}" type="pres">
      <dgm:prSet presAssocID="{ACE98314-BBAE-4670-9473-81B17322AC1F}" presName="hierRoot1" presStyleCnt="0"/>
      <dgm:spPr/>
    </dgm:pt>
    <dgm:pt modelId="{87EA7E69-2D2D-4E6C-B518-9E4911D9AB3A}" type="pres">
      <dgm:prSet presAssocID="{ACE98314-BBAE-4670-9473-81B17322AC1F}" presName="composite" presStyleCnt="0"/>
      <dgm:spPr/>
    </dgm:pt>
    <dgm:pt modelId="{F4BDBD75-3E16-4DC0-8C17-15329733AEF7}" type="pres">
      <dgm:prSet presAssocID="{ACE98314-BBAE-4670-9473-81B17322AC1F}" presName="background" presStyleLbl="node0" presStyleIdx="0" presStyleCnt="1"/>
      <dgm:spPr/>
    </dgm:pt>
    <dgm:pt modelId="{A62A6232-0554-451F-9646-46D361211610}" type="pres">
      <dgm:prSet presAssocID="{ACE98314-BBAE-4670-9473-81B17322AC1F}" presName="text" presStyleLbl="fgAcc0" presStyleIdx="0" presStyleCnt="1" custScaleX="394617" custScaleY="102380" custLinFactNeighborX="5356" custLinFactNeighborY="2595">
        <dgm:presLayoutVars>
          <dgm:chPref val="3"/>
        </dgm:presLayoutVars>
      </dgm:prSet>
      <dgm:spPr/>
    </dgm:pt>
    <dgm:pt modelId="{D115DB21-8141-4689-8F3E-47731B69115A}" type="pres">
      <dgm:prSet presAssocID="{ACE98314-BBAE-4670-9473-81B17322AC1F}" presName="hierChild2" presStyleCnt="0"/>
      <dgm:spPr/>
    </dgm:pt>
    <dgm:pt modelId="{37F6628B-D424-4ECB-8603-694AF596ED96}" type="pres">
      <dgm:prSet presAssocID="{3BDE1FD8-52F9-497B-B769-912222282E02}" presName="Name10" presStyleLbl="parChTrans1D2" presStyleIdx="0" presStyleCnt="2"/>
      <dgm:spPr/>
    </dgm:pt>
    <dgm:pt modelId="{A680EE0A-EBF1-4513-B2A5-1A488E3D2079}" type="pres">
      <dgm:prSet presAssocID="{9EA33F2E-C2FE-458B-99E2-4F492B054916}" presName="hierRoot2" presStyleCnt="0"/>
      <dgm:spPr/>
    </dgm:pt>
    <dgm:pt modelId="{E016A8F0-C4F4-4FB3-BE9C-FBFB5AA3D1A5}" type="pres">
      <dgm:prSet presAssocID="{9EA33F2E-C2FE-458B-99E2-4F492B054916}" presName="composite2" presStyleCnt="0"/>
      <dgm:spPr/>
    </dgm:pt>
    <dgm:pt modelId="{E4AB7AAA-A9B6-4EBF-B139-67656C273E9A}" type="pres">
      <dgm:prSet presAssocID="{9EA33F2E-C2FE-458B-99E2-4F492B054916}" presName="background2" presStyleLbl="node2" presStyleIdx="0" presStyleCnt="2"/>
      <dgm:spPr/>
    </dgm:pt>
    <dgm:pt modelId="{C3858FE0-5B6E-4BBC-92BB-CFDF32369E15}" type="pres">
      <dgm:prSet presAssocID="{9EA33F2E-C2FE-458B-99E2-4F492B054916}" presName="text2" presStyleLbl="fgAcc2" presStyleIdx="0" presStyleCnt="2" custScaleX="182535" custScaleY="102380" custLinFactNeighborX="-72949" custLinFactNeighborY="9921">
        <dgm:presLayoutVars>
          <dgm:chPref val="3"/>
        </dgm:presLayoutVars>
      </dgm:prSet>
      <dgm:spPr/>
    </dgm:pt>
    <dgm:pt modelId="{B6CC60F3-4A08-4DCC-9726-C8A229377927}" type="pres">
      <dgm:prSet presAssocID="{9EA33F2E-C2FE-458B-99E2-4F492B054916}" presName="hierChild3" presStyleCnt="0"/>
      <dgm:spPr/>
    </dgm:pt>
    <dgm:pt modelId="{804A7CFF-26B5-45E4-9958-6B03B3201490}" type="pres">
      <dgm:prSet presAssocID="{CEC07685-BE94-4CFD-973E-305A4764D2EB}" presName="Name10" presStyleLbl="parChTrans1D2" presStyleIdx="1" presStyleCnt="2"/>
      <dgm:spPr/>
    </dgm:pt>
    <dgm:pt modelId="{E8D8EE26-B1F5-46F8-8B2E-38DC63F5FB33}" type="pres">
      <dgm:prSet presAssocID="{717FD19F-087C-43AC-814D-0D9547F496A6}" presName="hierRoot2" presStyleCnt="0"/>
      <dgm:spPr/>
    </dgm:pt>
    <dgm:pt modelId="{02294C76-1712-4B25-A9F6-A492E4F0F9FA}" type="pres">
      <dgm:prSet presAssocID="{717FD19F-087C-43AC-814D-0D9547F496A6}" presName="composite2" presStyleCnt="0"/>
      <dgm:spPr/>
    </dgm:pt>
    <dgm:pt modelId="{A13203BC-F2DC-4627-B366-DAD9A8B67BB7}" type="pres">
      <dgm:prSet presAssocID="{717FD19F-087C-43AC-814D-0D9547F496A6}" presName="background2" presStyleLbl="node2" presStyleIdx="1" presStyleCnt="2"/>
      <dgm:spPr/>
    </dgm:pt>
    <dgm:pt modelId="{1E894FDF-25B1-44B1-AD5B-02B8FAFE179F}" type="pres">
      <dgm:prSet presAssocID="{717FD19F-087C-43AC-814D-0D9547F496A6}" presName="text2" presStyleLbl="fgAcc2" presStyleIdx="1" presStyleCnt="2" custScaleX="236659" custScaleY="90789" custLinFactNeighborX="67537" custLinFactNeighborY="10551">
        <dgm:presLayoutVars>
          <dgm:chPref val="3"/>
        </dgm:presLayoutVars>
      </dgm:prSet>
      <dgm:spPr/>
    </dgm:pt>
    <dgm:pt modelId="{41DFEBD8-DE15-4D37-9374-AEA2A70ED95C}" type="pres">
      <dgm:prSet presAssocID="{717FD19F-087C-43AC-814D-0D9547F496A6}" presName="hierChild3" presStyleCnt="0"/>
      <dgm:spPr/>
    </dgm:pt>
    <dgm:pt modelId="{48E47417-CE14-4BAC-B432-4C2F5DAA9CEC}" type="pres">
      <dgm:prSet presAssocID="{B43BE8EC-2EA2-4F57-9467-575B333B9B60}" presName="Name17" presStyleLbl="parChTrans1D3" presStyleIdx="0" presStyleCnt="2"/>
      <dgm:spPr/>
    </dgm:pt>
    <dgm:pt modelId="{A3A87E28-6DF0-4F81-9473-ABB468084A3E}" type="pres">
      <dgm:prSet presAssocID="{8203C0F9-1534-4B39-824A-62D8E7733951}" presName="hierRoot3" presStyleCnt="0"/>
      <dgm:spPr/>
    </dgm:pt>
    <dgm:pt modelId="{4E374D57-959E-4A33-967C-213BFEEC239A}" type="pres">
      <dgm:prSet presAssocID="{8203C0F9-1534-4B39-824A-62D8E7733951}" presName="composite3" presStyleCnt="0"/>
      <dgm:spPr/>
    </dgm:pt>
    <dgm:pt modelId="{C62F8049-FD4C-43AA-B3AF-392DA9463717}" type="pres">
      <dgm:prSet presAssocID="{8203C0F9-1534-4B39-824A-62D8E7733951}" presName="background3" presStyleLbl="node3" presStyleIdx="0" presStyleCnt="2"/>
      <dgm:spPr/>
    </dgm:pt>
    <dgm:pt modelId="{10B47AA0-FE53-42AE-A64B-378BF21FDBDB}" type="pres">
      <dgm:prSet presAssocID="{8203C0F9-1534-4B39-824A-62D8E7733951}" presName="text3" presStyleLbl="fgAcc3" presStyleIdx="0" presStyleCnt="2" custScaleX="101974" custScaleY="102380" custLinFactNeighborX="194" custLinFactNeighborY="-4077">
        <dgm:presLayoutVars>
          <dgm:chPref val="3"/>
        </dgm:presLayoutVars>
      </dgm:prSet>
      <dgm:spPr/>
    </dgm:pt>
    <dgm:pt modelId="{C3CC6D15-7A75-4119-96DE-094284741018}" type="pres">
      <dgm:prSet presAssocID="{8203C0F9-1534-4B39-824A-62D8E7733951}" presName="hierChild4" presStyleCnt="0"/>
      <dgm:spPr/>
    </dgm:pt>
    <dgm:pt modelId="{DD99A3F7-3319-4F1C-A733-BB1360753D38}" type="pres">
      <dgm:prSet presAssocID="{7D6A8D46-F856-4044-B9E9-CE4ABC1F2CF8}" presName="Name23" presStyleLbl="parChTrans1D4" presStyleIdx="0" presStyleCnt="3"/>
      <dgm:spPr/>
    </dgm:pt>
    <dgm:pt modelId="{2A966EEE-AA2E-4BEC-9F2B-0284587DEFAB}" type="pres">
      <dgm:prSet presAssocID="{FD19F622-4567-491D-8D0F-DC463A342825}" presName="hierRoot4" presStyleCnt="0"/>
      <dgm:spPr/>
    </dgm:pt>
    <dgm:pt modelId="{4B52CF0C-D834-4752-8C4C-BD4C95CAF6EF}" type="pres">
      <dgm:prSet presAssocID="{FD19F622-4567-491D-8D0F-DC463A342825}" presName="composite4" presStyleCnt="0"/>
      <dgm:spPr/>
    </dgm:pt>
    <dgm:pt modelId="{ACB23C10-3322-44FF-A76E-A98E59B4AB16}" type="pres">
      <dgm:prSet presAssocID="{FD19F622-4567-491D-8D0F-DC463A342825}" presName="background4" presStyleLbl="node4" presStyleIdx="0" presStyleCnt="3"/>
      <dgm:spPr/>
    </dgm:pt>
    <dgm:pt modelId="{C8F18A2B-20E4-4214-93E7-88C5C619994E}" type="pres">
      <dgm:prSet presAssocID="{FD19F622-4567-491D-8D0F-DC463A342825}" presName="text4" presStyleLbl="fgAcc4" presStyleIdx="0" presStyleCnt="3" custScaleY="66284">
        <dgm:presLayoutVars>
          <dgm:chPref val="3"/>
        </dgm:presLayoutVars>
      </dgm:prSet>
      <dgm:spPr/>
    </dgm:pt>
    <dgm:pt modelId="{693F5D33-43D1-4139-8BF8-E4412837FFC7}" type="pres">
      <dgm:prSet presAssocID="{FD19F622-4567-491D-8D0F-DC463A342825}" presName="hierChild5" presStyleCnt="0"/>
      <dgm:spPr/>
    </dgm:pt>
    <dgm:pt modelId="{5884DB91-C7E7-45EA-AE00-703520E4A99B}" type="pres">
      <dgm:prSet presAssocID="{A7234CE0-2950-41DB-9143-F6702AB891E0}" presName="Name23" presStyleLbl="parChTrans1D4" presStyleIdx="1" presStyleCnt="3"/>
      <dgm:spPr/>
    </dgm:pt>
    <dgm:pt modelId="{091F7E75-1530-4701-AA52-412490682239}" type="pres">
      <dgm:prSet presAssocID="{9ED3320F-6D7C-4A9A-BD2C-477DAC9BEB3B}" presName="hierRoot4" presStyleCnt="0"/>
      <dgm:spPr/>
    </dgm:pt>
    <dgm:pt modelId="{EBDBD010-21AC-4BAB-BFDE-97504E67626A}" type="pres">
      <dgm:prSet presAssocID="{9ED3320F-6D7C-4A9A-BD2C-477DAC9BEB3B}" presName="composite4" presStyleCnt="0"/>
      <dgm:spPr/>
    </dgm:pt>
    <dgm:pt modelId="{AD42CD2E-B3A5-40CF-9F10-F78DD05BBD1C}" type="pres">
      <dgm:prSet presAssocID="{9ED3320F-6D7C-4A9A-BD2C-477DAC9BEB3B}" presName="background4" presStyleLbl="node4" presStyleIdx="1" presStyleCnt="3"/>
      <dgm:spPr/>
    </dgm:pt>
    <dgm:pt modelId="{8251A79B-0209-4852-B439-805198B71F83}" type="pres">
      <dgm:prSet presAssocID="{9ED3320F-6D7C-4A9A-BD2C-477DAC9BEB3B}" presName="text4" presStyleLbl="fgAcc4" presStyleIdx="1" presStyleCnt="3" custScaleY="70095">
        <dgm:presLayoutVars>
          <dgm:chPref val="3"/>
        </dgm:presLayoutVars>
      </dgm:prSet>
      <dgm:spPr/>
    </dgm:pt>
    <dgm:pt modelId="{CE92C38C-C13F-4865-B1FA-0CAA1B7092A5}" type="pres">
      <dgm:prSet presAssocID="{9ED3320F-6D7C-4A9A-BD2C-477DAC9BEB3B}" presName="hierChild5" presStyleCnt="0"/>
      <dgm:spPr/>
    </dgm:pt>
    <dgm:pt modelId="{C356F0A6-CB4F-4461-8BE1-F9DE12155124}" type="pres">
      <dgm:prSet presAssocID="{27EE1088-F1E0-4BC6-B4AC-B995FC4B6470}" presName="Name23" presStyleLbl="parChTrans1D4" presStyleIdx="2" presStyleCnt="3"/>
      <dgm:spPr/>
    </dgm:pt>
    <dgm:pt modelId="{0706B0FA-CAEC-44B1-9622-4C48F01F1E2F}" type="pres">
      <dgm:prSet presAssocID="{1121B8DA-847E-4179-A2B9-51C847D16250}" presName="hierRoot4" presStyleCnt="0"/>
      <dgm:spPr/>
    </dgm:pt>
    <dgm:pt modelId="{5109F7E2-1AA1-41CC-A0B4-7AD9C5241E5B}" type="pres">
      <dgm:prSet presAssocID="{1121B8DA-847E-4179-A2B9-51C847D16250}" presName="composite4" presStyleCnt="0"/>
      <dgm:spPr/>
    </dgm:pt>
    <dgm:pt modelId="{DD583A5E-4D62-4231-BA74-A69C3BAA5FB5}" type="pres">
      <dgm:prSet presAssocID="{1121B8DA-847E-4179-A2B9-51C847D16250}" presName="background4" presStyleLbl="node4" presStyleIdx="2" presStyleCnt="3"/>
      <dgm:spPr/>
    </dgm:pt>
    <dgm:pt modelId="{E0134694-02CB-4DE8-BD6F-40791C8BD4BB}" type="pres">
      <dgm:prSet presAssocID="{1121B8DA-847E-4179-A2B9-51C847D16250}" presName="text4" presStyleLbl="fgAcc4" presStyleIdx="2" presStyleCnt="3" custScaleY="71596">
        <dgm:presLayoutVars>
          <dgm:chPref val="3"/>
        </dgm:presLayoutVars>
      </dgm:prSet>
      <dgm:spPr/>
    </dgm:pt>
    <dgm:pt modelId="{551A45A7-CE3D-46C1-81F1-3C08570761B4}" type="pres">
      <dgm:prSet presAssocID="{1121B8DA-847E-4179-A2B9-51C847D16250}" presName="hierChild5" presStyleCnt="0"/>
      <dgm:spPr/>
    </dgm:pt>
    <dgm:pt modelId="{3B3A8966-9FD8-4A2A-B5D1-75F86FC368E1}" type="pres">
      <dgm:prSet presAssocID="{3E48FC29-906F-4128-AC24-7226B34C5378}" presName="Name17" presStyleLbl="parChTrans1D3" presStyleIdx="1" presStyleCnt="2"/>
      <dgm:spPr/>
    </dgm:pt>
    <dgm:pt modelId="{CC8AE62E-A40F-411B-9745-99856C8044A8}" type="pres">
      <dgm:prSet presAssocID="{CBF1A878-0308-45B1-82C3-793403ABA62C}" presName="hierRoot3" presStyleCnt="0"/>
      <dgm:spPr/>
    </dgm:pt>
    <dgm:pt modelId="{C164DB26-DB09-49C2-BCEF-6A93D80442CE}" type="pres">
      <dgm:prSet presAssocID="{CBF1A878-0308-45B1-82C3-793403ABA62C}" presName="composite3" presStyleCnt="0"/>
      <dgm:spPr/>
    </dgm:pt>
    <dgm:pt modelId="{DB59F376-3F0A-45A8-BFBD-B0CA042CD8C2}" type="pres">
      <dgm:prSet presAssocID="{CBF1A878-0308-45B1-82C3-793403ABA62C}" presName="background3" presStyleLbl="node3" presStyleIdx="1" presStyleCnt="2"/>
      <dgm:spPr/>
    </dgm:pt>
    <dgm:pt modelId="{E500C0EB-3CD7-4991-ABA2-40CE6E19DAD7}" type="pres">
      <dgm:prSet presAssocID="{CBF1A878-0308-45B1-82C3-793403ABA62C}" presName="text3" presStyleLbl="fgAcc3" presStyleIdx="1" presStyleCnt="2" custScaleX="90398" custScaleY="102380" custLinFactNeighborX="46906">
        <dgm:presLayoutVars>
          <dgm:chPref val="3"/>
        </dgm:presLayoutVars>
      </dgm:prSet>
      <dgm:spPr/>
    </dgm:pt>
    <dgm:pt modelId="{0A827FBA-389A-430E-A1BC-A3CCCB0FB8B0}" type="pres">
      <dgm:prSet presAssocID="{CBF1A878-0308-45B1-82C3-793403ABA62C}" presName="hierChild4" presStyleCnt="0"/>
      <dgm:spPr/>
    </dgm:pt>
  </dgm:ptLst>
  <dgm:cxnLst>
    <dgm:cxn modelId="{89121903-1D04-47A6-9720-65878CF81A08}" type="presOf" srcId="{717FD19F-087C-43AC-814D-0D9547F496A6}" destId="{1E894FDF-25B1-44B1-AD5B-02B8FAFE179F}" srcOrd="0" destOrd="0" presId="urn:microsoft.com/office/officeart/2005/8/layout/hierarchy1"/>
    <dgm:cxn modelId="{6E158308-807D-490A-9356-B7B2F3C559D4}" type="presOf" srcId="{FD19F622-4567-491D-8D0F-DC463A342825}" destId="{C8F18A2B-20E4-4214-93E7-88C5C619994E}" srcOrd="0" destOrd="0" presId="urn:microsoft.com/office/officeart/2005/8/layout/hierarchy1"/>
    <dgm:cxn modelId="{186FB60D-248D-443C-A02F-6917FA2548B3}" srcId="{ACE98314-BBAE-4670-9473-81B17322AC1F}" destId="{9EA33F2E-C2FE-458B-99E2-4F492B054916}" srcOrd="0" destOrd="0" parTransId="{3BDE1FD8-52F9-497B-B769-912222282E02}" sibTransId="{7B500A1A-7C80-4791-B79A-7F399CFD7608}"/>
    <dgm:cxn modelId="{18A53D21-7B90-4CCE-9120-7B181B2D57F6}" type="presOf" srcId="{CBF1A878-0308-45B1-82C3-793403ABA62C}" destId="{E500C0EB-3CD7-4991-ABA2-40CE6E19DAD7}" srcOrd="0" destOrd="0" presId="urn:microsoft.com/office/officeart/2005/8/layout/hierarchy1"/>
    <dgm:cxn modelId="{4713F62A-1DB1-4B74-A18C-0A189EBA2394}" type="presOf" srcId="{9ED3320F-6D7C-4A9A-BD2C-477DAC9BEB3B}" destId="{8251A79B-0209-4852-B439-805198B71F83}" srcOrd="0" destOrd="0" presId="urn:microsoft.com/office/officeart/2005/8/layout/hierarchy1"/>
    <dgm:cxn modelId="{0CB8FE33-4783-421A-AEBB-FE49A7DB3D85}" type="presOf" srcId="{1121B8DA-847E-4179-A2B9-51C847D16250}" destId="{E0134694-02CB-4DE8-BD6F-40791C8BD4BB}" srcOrd="0" destOrd="0" presId="urn:microsoft.com/office/officeart/2005/8/layout/hierarchy1"/>
    <dgm:cxn modelId="{C7D22336-FAA5-4932-A62C-FBF59997B235}" srcId="{ACE98314-BBAE-4670-9473-81B17322AC1F}" destId="{717FD19F-087C-43AC-814D-0D9547F496A6}" srcOrd="1" destOrd="0" parTransId="{CEC07685-BE94-4CFD-973E-305A4764D2EB}" sibTransId="{BE8BA3D1-C5AC-4B22-9DD0-E8AD2CD75788}"/>
    <dgm:cxn modelId="{20F0D23B-945D-4636-AF2C-5D9214C2DE56}" type="presOf" srcId="{7D6A8D46-F856-4044-B9E9-CE4ABC1F2CF8}" destId="{DD99A3F7-3319-4F1C-A733-BB1360753D38}" srcOrd="0" destOrd="0" presId="urn:microsoft.com/office/officeart/2005/8/layout/hierarchy1"/>
    <dgm:cxn modelId="{B6F84E4E-7999-4486-8D2F-593B8666AE15}" type="presOf" srcId="{62B29F9F-5EAF-49C4-8FF6-0F81A41CA6A7}" destId="{FBB17EDA-142E-49CB-8316-D6E337BAE0D4}" srcOrd="0" destOrd="0" presId="urn:microsoft.com/office/officeart/2005/8/layout/hierarchy1"/>
    <dgm:cxn modelId="{E070964E-82AB-4FA2-981F-23282C2A405C}" type="presOf" srcId="{B43BE8EC-2EA2-4F57-9467-575B333B9B60}" destId="{48E47417-CE14-4BAC-B432-4C2F5DAA9CEC}" srcOrd="0" destOrd="0" presId="urn:microsoft.com/office/officeart/2005/8/layout/hierarchy1"/>
    <dgm:cxn modelId="{6A60C053-0B7D-41EC-B2D2-7FCEE9C5CE45}" type="presOf" srcId="{27EE1088-F1E0-4BC6-B4AC-B995FC4B6470}" destId="{C356F0A6-CB4F-4461-8BE1-F9DE12155124}" srcOrd="0" destOrd="0" presId="urn:microsoft.com/office/officeart/2005/8/layout/hierarchy1"/>
    <dgm:cxn modelId="{6259807F-6BDF-48B1-92CF-7067B8FDB6A7}" type="presOf" srcId="{9EA33F2E-C2FE-458B-99E2-4F492B054916}" destId="{C3858FE0-5B6E-4BBC-92BB-CFDF32369E15}" srcOrd="0" destOrd="0" presId="urn:microsoft.com/office/officeart/2005/8/layout/hierarchy1"/>
    <dgm:cxn modelId="{C0B18285-9EA8-42C0-ABC0-05FA30CE0E15}" srcId="{8203C0F9-1534-4B39-824A-62D8E7733951}" destId="{9ED3320F-6D7C-4A9A-BD2C-477DAC9BEB3B}" srcOrd="1" destOrd="0" parTransId="{A7234CE0-2950-41DB-9143-F6702AB891E0}" sibTransId="{3CA6A961-CF10-4036-B486-77332281A243}"/>
    <dgm:cxn modelId="{A6276486-2197-4E87-96FE-CF06883B00BE}" srcId="{62B29F9F-5EAF-49C4-8FF6-0F81A41CA6A7}" destId="{ACE98314-BBAE-4670-9473-81B17322AC1F}" srcOrd="0" destOrd="0" parTransId="{AFC7AEB0-CBA7-405D-A821-D817B3CB18A9}" sibTransId="{26C1DA27-98A7-44FB-A58E-5179340ECFF7}"/>
    <dgm:cxn modelId="{526B7686-6917-4F47-AD9B-3F3274EEF0AA}" type="presOf" srcId="{ACE98314-BBAE-4670-9473-81B17322AC1F}" destId="{A62A6232-0554-451F-9646-46D361211610}" srcOrd="0" destOrd="0" presId="urn:microsoft.com/office/officeart/2005/8/layout/hierarchy1"/>
    <dgm:cxn modelId="{80288898-D252-4740-BAD6-6C0E6882A8E1}" srcId="{717FD19F-087C-43AC-814D-0D9547F496A6}" destId="{CBF1A878-0308-45B1-82C3-793403ABA62C}" srcOrd="1" destOrd="0" parTransId="{3E48FC29-906F-4128-AC24-7226B34C5378}" sibTransId="{EA466F1B-3AEF-4A9D-8805-B8980EB2594A}"/>
    <dgm:cxn modelId="{7F83B0A0-B956-4BAB-A2F5-3D5F0380BDF1}" type="presOf" srcId="{CEC07685-BE94-4CFD-973E-305A4764D2EB}" destId="{804A7CFF-26B5-45E4-9958-6B03B3201490}" srcOrd="0" destOrd="0" presId="urn:microsoft.com/office/officeart/2005/8/layout/hierarchy1"/>
    <dgm:cxn modelId="{8292D1A2-AEBC-425C-9F28-F0C7CBC2E9EE}" type="presOf" srcId="{A7234CE0-2950-41DB-9143-F6702AB891E0}" destId="{5884DB91-C7E7-45EA-AE00-703520E4A99B}" srcOrd="0" destOrd="0" presId="urn:microsoft.com/office/officeart/2005/8/layout/hierarchy1"/>
    <dgm:cxn modelId="{D424E1C1-61D2-4808-9D63-727C9B6BAF65}" srcId="{8203C0F9-1534-4B39-824A-62D8E7733951}" destId="{1121B8DA-847E-4179-A2B9-51C847D16250}" srcOrd="2" destOrd="0" parTransId="{27EE1088-F1E0-4BC6-B4AC-B995FC4B6470}" sibTransId="{128D59FC-1316-49BF-8BA2-3800BCC821B1}"/>
    <dgm:cxn modelId="{EB2C15C4-5761-4F63-938A-8D421F8886F8}" type="presOf" srcId="{8203C0F9-1534-4B39-824A-62D8E7733951}" destId="{10B47AA0-FE53-42AE-A64B-378BF21FDBDB}" srcOrd="0" destOrd="0" presId="urn:microsoft.com/office/officeart/2005/8/layout/hierarchy1"/>
    <dgm:cxn modelId="{18BB82D5-ADA0-44E2-8A88-E238FC6AA95E}" type="presOf" srcId="{3BDE1FD8-52F9-497B-B769-912222282E02}" destId="{37F6628B-D424-4ECB-8603-694AF596ED96}" srcOrd="0" destOrd="0" presId="urn:microsoft.com/office/officeart/2005/8/layout/hierarchy1"/>
    <dgm:cxn modelId="{1F46CFD5-E8A7-4540-893E-B6BAFCBACBF9}" srcId="{717FD19F-087C-43AC-814D-0D9547F496A6}" destId="{8203C0F9-1534-4B39-824A-62D8E7733951}" srcOrd="0" destOrd="0" parTransId="{B43BE8EC-2EA2-4F57-9467-575B333B9B60}" sibTransId="{FC3E3474-9470-4D98-90C6-0476CDC64ED5}"/>
    <dgm:cxn modelId="{C2AB0EE1-6039-48F9-A9DC-D9BEDD8F3ADF}" type="presOf" srcId="{3E48FC29-906F-4128-AC24-7226B34C5378}" destId="{3B3A8966-9FD8-4A2A-B5D1-75F86FC368E1}" srcOrd="0" destOrd="0" presId="urn:microsoft.com/office/officeart/2005/8/layout/hierarchy1"/>
    <dgm:cxn modelId="{63E08DF0-B84B-4290-AFC9-FBE7BF454F18}" srcId="{8203C0F9-1534-4B39-824A-62D8E7733951}" destId="{FD19F622-4567-491D-8D0F-DC463A342825}" srcOrd="0" destOrd="0" parTransId="{7D6A8D46-F856-4044-B9E9-CE4ABC1F2CF8}" sibTransId="{354ECC7B-9375-4346-A6AF-A14C58274ECA}"/>
    <dgm:cxn modelId="{55A44757-9153-44CA-95B2-71103CC15BA6}" type="presParOf" srcId="{FBB17EDA-142E-49CB-8316-D6E337BAE0D4}" destId="{76D95324-DB2D-403F-B221-2905495EA07B}" srcOrd="0" destOrd="0" presId="urn:microsoft.com/office/officeart/2005/8/layout/hierarchy1"/>
    <dgm:cxn modelId="{DC630065-848D-4671-8952-B60F19C64B87}" type="presParOf" srcId="{76D95324-DB2D-403F-B221-2905495EA07B}" destId="{87EA7E69-2D2D-4E6C-B518-9E4911D9AB3A}" srcOrd="0" destOrd="0" presId="urn:microsoft.com/office/officeart/2005/8/layout/hierarchy1"/>
    <dgm:cxn modelId="{4D64F47E-E045-4F28-A011-51936921CF71}" type="presParOf" srcId="{87EA7E69-2D2D-4E6C-B518-9E4911D9AB3A}" destId="{F4BDBD75-3E16-4DC0-8C17-15329733AEF7}" srcOrd="0" destOrd="0" presId="urn:microsoft.com/office/officeart/2005/8/layout/hierarchy1"/>
    <dgm:cxn modelId="{2F719C7A-89E6-4A23-B998-70CB9A2BA1E7}" type="presParOf" srcId="{87EA7E69-2D2D-4E6C-B518-9E4911D9AB3A}" destId="{A62A6232-0554-451F-9646-46D361211610}" srcOrd="1" destOrd="0" presId="urn:microsoft.com/office/officeart/2005/8/layout/hierarchy1"/>
    <dgm:cxn modelId="{DC2B428D-AE36-400F-8E4D-5DCF7AAAAFFE}" type="presParOf" srcId="{76D95324-DB2D-403F-B221-2905495EA07B}" destId="{D115DB21-8141-4689-8F3E-47731B69115A}" srcOrd="1" destOrd="0" presId="urn:microsoft.com/office/officeart/2005/8/layout/hierarchy1"/>
    <dgm:cxn modelId="{65F5476F-C624-4464-A8D2-7F8FDE7828D2}" type="presParOf" srcId="{D115DB21-8141-4689-8F3E-47731B69115A}" destId="{37F6628B-D424-4ECB-8603-694AF596ED96}" srcOrd="0" destOrd="0" presId="urn:microsoft.com/office/officeart/2005/8/layout/hierarchy1"/>
    <dgm:cxn modelId="{F5D51DBF-E715-4AF2-8BEC-3FD05A9A6605}" type="presParOf" srcId="{D115DB21-8141-4689-8F3E-47731B69115A}" destId="{A680EE0A-EBF1-4513-B2A5-1A488E3D2079}" srcOrd="1" destOrd="0" presId="urn:microsoft.com/office/officeart/2005/8/layout/hierarchy1"/>
    <dgm:cxn modelId="{DB72B8ED-1964-4764-B2FA-F15724DA5D5A}" type="presParOf" srcId="{A680EE0A-EBF1-4513-B2A5-1A488E3D2079}" destId="{E016A8F0-C4F4-4FB3-BE9C-FBFB5AA3D1A5}" srcOrd="0" destOrd="0" presId="urn:microsoft.com/office/officeart/2005/8/layout/hierarchy1"/>
    <dgm:cxn modelId="{A21EC93E-F6A5-425E-97B8-22A6D8148164}" type="presParOf" srcId="{E016A8F0-C4F4-4FB3-BE9C-FBFB5AA3D1A5}" destId="{E4AB7AAA-A9B6-4EBF-B139-67656C273E9A}" srcOrd="0" destOrd="0" presId="urn:microsoft.com/office/officeart/2005/8/layout/hierarchy1"/>
    <dgm:cxn modelId="{C047F925-F87D-413A-B37A-C6DD4184B691}" type="presParOf" srcId="{E016A8F0-C4F4-4FB3-BE9C-FBFB5AA3D1A5}" destId="{C3858FE0-5B6E-4BBC-92BB-CFDF32369E15}" srcOrd="1" destOrd="0" presId="urn:microsoft.com/office/officeart/2005/8/layout/hierarchy1"/>
    <dgm:cxn modelId="{631A24A6-7C1B-4044-A458-F03C5600AC37}" type="presParOf" srcId="{A680EE0A-EBF1-4513-B2A5-1A488E3D2079}" destId="{B6CC60F3-4A08-4DCC-9726-C8A229377927}" srcOrd="1" destOrd="0" presId="urn:microsoft.com/office/officeart/2005/8/layout/hierarchy1"/>
    <dgm:cxn modelId="{D1116845-6027-46E0-9F84-D59DD159E379}" type="presParOf" srcId="{D115DB21-8141-4689-8F3E-47731B69115A}" destId="{804A7CFF-26B5-45E4-9958-6B03B3201490}" srcOrd="2" destOrd="0" presId="urn:microsoft.com/office/officeart/2005/8/layout/hierarchy1"/>
    <dgm:cxn modelId="{EE96983C-DA71-4BB8-B54F-0D589F883D1E}" type="presParOf" srcId="{D115DB21-8141-4689-8F3E-47731B69115A}" destId="{E8D8EE26-B1F5-46F8-8B2E-38DC63F5FB33}" srcOrd="3" destOrd="0" presId="urn:microsoft.com/office/officeart/2005/8/layout/hierarchy1"/>
    <dgm:cxn modelId="{EAD2417D-A7D2-48E6-A921-0E8736BF1FDF}" type="presParOf" srcId="{E8D8EE26-B1F5-46F8-8B2E-38DC63F5FB33}" destId="{02294C76-1712-4B25-A9F6-A492E4F0F9FA}" srcOrd="0" destOrd="0" presId="urn:microsoft.com/office/officeart/2005/8/layout/hierarchy1"/>
    <dgm:cxn modelId="{98AA5E03-2F90-49F5-B93C-C91FFDF75047}" type="presParOf" srcId="{02294C76-1712-4B25-A9F6-A492E4F0F9FA}" destId="{A13203BC-F2DC-4627-B366-DAD9A8B67BB7}" srcOrd="0" destOrd="0" presId="urn:microsoft.com/office/officeart/2005/8/layout/hierarchy1"/>
    <dgm:cxn modelId="{2CEC7046-6C4C-4152-BF53-C2E0ABB3981E}" type="presParOf" srcId="{02294C76-1712-4B25-A9F6-A492E4F0F9FA}" destId="{1E894FDF-25B1-44B1-AD5B-02B8FAFE179F}" srcOrd="1" destOrd="0" presId="urn:microsoft.com/office/officeart/2005/8/layout/hierarchy1"/>
    <dgm:cxn modelId="{C5559C23-D1B2-4FBE-AC37-795250D72C9E}" type="presParOf" srcId="{E8D8EE26-B1F5-46F8-8B2E-38DC63F5FB33}" destId="{41DFEBD8-DE15-4D37-9374-AEA2A70ED95C}" srcOrd="1" destOrd="0" presId="urn:microsoft.com/office/officeart/2005/8/layout/hierarchy1"/>
    <dgm:cxn modelId="{CD31B98C-144B-468F-959A-98080B40A874}" type="presParOf" srcId="{41DFEBD8-DE15-4D37-9374-AEA2A70ED95C}" destId="{48E47417-CE14-4BAC-B432-4C2F5DAA9CEC}" srcOrd="0" destOrd="0" presId="urn:microsoft.com/office/officeart/2005/8/layout/hierarchy1"/>
    <dgm:cxn modelId="{ABB3B4D5-DA74-4662-9E3F-AEFE1BC831E8}" type="presParOf" srcId="{41DFEBD8-DE15-4D37-9374-AEA2A70ED95C}" destId="{A3A87E28-6DF0-4F81-9473-ABB468084A3E}" srcOrd="1" destOrd="0" presId="urn:microsoft.com/office/officeart/2005/8/layout/hierarchy1"/>
    <dgm:cxn modelId="{3310D84F-48D2-4D97-B792-CF1E0AAD4350}" type="presParOf" srcId="{A3A87E28-6DF0-4F81-9473-ABB468084A3E}" destId="{4E374D57-959E-4A33-967C-213BFEEC239A}" srcOrd="0" destOrd="0" presId="urn:microsoft.com/office/officeart/2005/8/layout/hierarchy1"/>
    <dgm:cxn modelId="{F65C9FC4-4DD4-4815-B2B0-5DE84B70FB3C}" type="presParOf" srcId="{4E374D57-959E-4A33-967C-213BFEEC239A}" destId="{C62F8049-FD4C-43AA-B3AF-392DA9463717}" srcOrd="0" destOrd="0" presId="urn:microsoft.com/office/officeart/2005/8/layout/hierarchy1"/>
    <dgm:cxn modelId="{85BF4A21-278A-432B-B2F8-A62CF2D1F954}" type="presParOf" srcId="{4E374D57-959E-4A33-967C-213BFEEC239A}" destId="{10B47AA0-FE53-42AE-A64B-378BF21FDBDB}" srcOrd="1" destOrd="0" presId="urn:microsoft.com/office/officeart/2005/8/layout/hierarchy1"/>
    <dgm:cxn modelId="{3A9A38B3-664A-4E44-8593-84B4B649ED32}" type="presParOf" srcId="{A3A87E28-6DF0-4F81-9473-ABB468084A3E}" destId="{C3CC6D15-7A75-4119-96DE-094284741018}" srcOrd="1" destOrd="0" presId="urn:microsoft.com/office/officeart/2005/8/layout/hierarchy1"/>
    <dgm:cxn modelId="{60A6B606-E8CB-4313-A3F7-6AB67D13CF83}" type="presParOf" srcId="{C3CC6D15-7A75-4119-96DE-094284741018}" destId="{DD99A3F7-3319-4F1C-A733-BB1360753D38}" srcOrd="0" destOrd="0" presId="urn:microsoft.com/office/officeart/2005/8/layout/hierarchy1"/>
    <dgm:cxn modelId="{1AA60418-6D0E-4F7F-B572-DB6D4D3B7E3F}" type="presParOf" srcId="{C3CC6D15-7A75-4119-96DE-094284741018}" destId="{2A966EEE-AA2E-4BEC-9F2B-0284587DEFAB}" srcOrd="1" destOrd="0" presId="urn:microsoft.com/office/officeart/2005/8/layout/hierarchy1"/>
    <dgm:cxn modelId="{89416D59-0B52-4569-A93E-DDC9466C933A}" type="presParOf" srcId="{2A966EEE-AA2E-4BEC-9F2B-0284587DEFAB}" destId="{4B52CF0C-D834-4752-8C4C-BD4C95CAF6EF}" srcOrd="0" destOrd="0" presId="urn:microsoft.com/office/officeart/2005/8/layout/hierarchy1"/>
    <dgm:cxn modelId="{3D2E78C7-A212-4C56-A5BC-6107FB6D2215}" type="presParOf" srcId="{4B52CF0C-D834-4752-8C4C-BD4C95CAF6EF}" destId="{ACB23C10-3322-44FF-A76E-A98E59B4AB16}" srcOrd="0" destOrd="0" presId="urn:microsoft.com/office/officeart/2005/8/layout/hierarchy1"/>
    <dgm:cxn modelId="{B46B2C33-677B-4DB3-8A9D-A233B9FFDBB4}" type="presParOf" srcId="{4B52CF0C-D834-4752-8C4C-BD4C95CAF6EF}" destId="{C8F18A2B-20E4-4214-93E7-88C5C619994E}" srcOrd="1" destOrd="0" presId="urn:microsoft.com/office/officeart/2005/8/layout/hierarchy1"/>
    <dgm:cxn modelId="{FC2DFBDC-6340-4F35-B8FF-44E8E7C23820}" type="presParOf" srcId="{2A966EEE-AA2E-4BEC-9F2B-0284587DEFAB}" destId="{693F5D33-43D1-4139-8BF8-E4412837FFC7}" srcOrd="1" destOrd="0" presId="urn:microsoft.com/office/officeart/2005/8/layout/hierarchy1"/>
    <dgm:cxn modelId="{459EC036-8DEA-4E5A-A19F-7D54C4E99771}" type="presParOf" srcId="{C3CC6D15-7A75-4119-96DE-094284741018}" destId="{5884DB91-C7E7-45EA-AE00-703520E4A99B}" srcOrd="2" destOrd="0" presId="urn:microsoft.com/office/officeart/2005/8/layout/hierarchy1"/>
    <dgm:cxn modelId="{ED5F9168-4AD8-41CD-B27A-D5231AF1FD74}" type="presParOf" srcId="{C3CC6D15-7A75-4119-96DE-094284741018}" destId="{091F7E75-1530-4701-AA52-412490682239}" srcOrd="3" destOrd="0" presId="urn:microsoft.com/office/officeart/2005/8/layout/hierarchy1"/>
    <dgm:cxn modelId="{513CC792-6E7C-469B-A8D4-FF7CF190BE2D}" type="presParOf" srcId="{091F7E75-1530-4701-AA52-412490682239}" destId="{EBDBD010-21AC-4BAB-BFDE-97504E67626A}" srcOrd="0" destOrd="0" presId="urn:microsoft.com/office/officeart/2005/8/layout/hierarchy1"/>
    <dgm:cxn modelId="{28CACFC6-C60D-4873-BA30-ED32E2763B69}" type="presParOf" srcId="{EBDBD010-21AC-4BAB-BFDE-97504E67626A}" destId="{AD42CD2E-B3A5-40CF-9F10-F78DD05BBD1C}" srcOrd="0" destOrd="0" presId="urn:microsoft.com/office/officeart/2005/8/layout/hierarchy1"/>
    <dgm:cxn modelId="{E4BB4F65-A9A5-438F-AEE5-8611BDD497F8}" type="presParOf" srcId="{EBDBD010-21AC-4BAB-BFDE-97504E67626A}" destId="{8251A79B-0209-4852-B439-805198B71F83}" srcOrd="1" destOrd="0" presId="urn:microsoft.com/office/officeart/2005/8/layout/hierarchy1"/>
    <dgm:cxn modelId="{13898003-61A3-41CA-BDF4-924E4D5FAB53}" type="presParOf" srcId="{091F7E75-1530-4701-AA52-412490682239}" destId="{CE92C38C-C13F-4865-B1FA-0CAA1B7092A5}" srcOrd="1" destOrd="0" presId="urn:microsoft.com/office/officeart/2005/8/layout/hierarchy1"/>
    <dgm:cxn modelId="{96686A5C-E707-4445-B6AD-652623DD8AD4}" type="presParOf" srcId="{C3CC6D15-7A75-4119-96DE-094284741018}" destId="{C356F0A6-CB4F-4461-8BE1-F9DE12155124}" srcOrd="4" destOrd="0" presId="urn:microsoft.com/office/officeart/2005/8/layout/hierarchy1"/>
    <dgm:cxn modelId="{2244E226-09E6-427F-9B48-7DF34C2842FF}" type="presParOf" srcId="{C3CC6D15-7A75-4119-96DE-094284741018}" destId="{0706B0FA-CAEC-44B1-9622-4C48F01F1E2F}" srcOrd="5" destOrd="0" presId="urn:microsoft.com/office/officeart/2005/8/layout/hierarchy1"/>
    <dgm:cxn modelId="{BFD6A210-FFCD-4EB3-87B7-6A9B22A93189}" type="presParOf" srcId="{0706B0FA-CAEC-44B1-9622-4C48F01F1E2F}" destId="{5109F7E2-1AA1-41CC-A0B4-7AD9C5241E5B}" srcOrd="0" destOrd="0" presId="urn:microsoft.com/office/officeart/2005/8/layout/hierarchy1"/>
    <dgm:cxn modelId="{42EBFEF4-8EEB-4F74-83C0-55AF80AF2124}" type="presParOf" srcId="{5109F7E2-1AA1-41CC-A0B4-7AD9C5241E5B}" destId="{DD583A5E-4D62-4231-BA74-A69C3BAA5FB5}" srcOrd="0" destOrd="0" presId="urn:microsoft.com/office/officeart/2005/8/layout/hierarchy1"/>
    <dgm:cxn modelId="{DFEC011E-2FE7-4B03-99A2-9400BEFC00F3}" type="presParOf" srcId="{5109F7E2-1AA1-41CC-A0B4-7AD9C5241E5B}" destId="{E0134694-02CB-4DE8-BD6F-40791C8BD4BB}" srcOrd="1" destOrd="0" presId="urn:microsoft.com/office/officeart/2005/8/layout/hierarchy1"/>
    <dgm:cxn modelId="{C190455A-44A3-474B-A5FA-E7444C19B119}" type="presParOf" srcId="{0706B0FA-CAEC-44B1-9622-4C48F01F1E2F}" destId="{551A45A7-CE3D-46C1-81F1-3C08570761B4}" srcOrd="1" destOrd="0" presId="urn:microsoft.com/office/officeart/2005/8/layout/hierarchy1"/>
    <dgm:cxn modelId="{4061C997-128C-44A5-9E23-25E70DDDDD79}" type="presParOf" srcId="{41DFEBD8-DE15-4D37-9374-AEA2A70ED95C}" destId="{3B3A8966-9FD8-4A2A-B5D1-75F86FC368E1}" srcOrd="2" destOrd="0" presId="urn:microsoft.com/office/officeart/2005/8/layout/hierarchy1"/>
    <dgm:cxn modelId="{0C82B738-6AB4-42D9-9883-0C23A9E5AB8A}" type="presParOf" srcId="{41DFEBD8-DE15-4D37-9374-AEA2A70ED95C}" destId="{CC8AE62E-A40F-411B-9745-99856C8044A8}" srcOrd="3" destOrd="0" presId="urn:microsoft.com/office/officeart/2005/8/layout/hierarchy1"/>
    <dgm:cxn modelId="{8A5A60CA-DC87-45CA-9D3A-6EC4A43A6FB6}" type="presParOf" srcId="{CC8AE62E-A40F-411B-9745-99856C8044A8}" destId="{C164DB26-DB09-49C2-BCEF-6A93D80442CE}" srcOrd="0" destOrd="0" presId="urn:microsoft.com/office/officeart/2005/8/layout/hierarchy1"/>
    <dgm:cxn modelId="{86EED2FA-F033-494F-B92D-B37B12264BDE}" type="presParOf" srcId="{C164DB26-DB09-49C2-BCEF-6A93D80442CE}" destId="{DB59F376-3F0A-45A8-BFBD-B0CA042CD8C2}" srcOrd="0" destOrd="0" presId="urn:microsoft.com/office/officeart/2005/8/layout/hierarchy1"/>
    <dgm:cxn modelId="{415C751B-1E77-41A0-81DB-C69545448FF4}" type="presParOf" srcId="{C164DB26-DB09-49C2-BCEF-6A93D80442CE}" destId="{E500C0EB-3CD7-4991-ABA2-40CE6E19DAD7}" srcOrd="1" destOrd="0" presId="urn:microsoft.com/office/officeart/2005/8/layout/hierarchy1"/>
    <dgm:cxn modelId="{511E9505-4309-4E94-9BA1-59F7F4C41D70}" type="presParOf" srcId="{CC8AE62E-A40F-411B-9745-99856C8044A8}" destId="{0A827FBA-389A-430E-A1BC-A3CCCB0FB8B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AF6F9E-8C62-4BB5-81E0-E01F6D32E1B8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57CD4EDB-3001-49EC-B675-67FE3D23E942}">
      <dgm:prSet phldrT="[نص]" custT="1"/>
      <dgm:spPr/>
      <dgm:t>
        <a:bodyPr/>
        <a:lstStyle/>
        <a:p>
          <a:pPr rtl="1"/>
          <a:r>
            <a:rPr lang="ar-SA" sz="4000" dirty="0">
              <a:latin typeface="Arial" panose="020B0604020202020204" pitchFamily="34" charset="0"/>
              <a:cs typeface="Arial" panose="020B0604020202020204" pitchFamily="34" charset="0"/>
            </a:rPr>
            <a:t>معايير مهمة </a:t>
          </a:r>
        </a:p>
      </dgm:t>
    </dgm:pt>
    <dgm:pt modelId="{1F9F5AE3-6A41-4156-A48B-87D2769D96CF}" type="parTrans" cxnId="{9DCAED89-C8D8-4879-A1C2-28F3240A5692}">
      <dgm:prSet/>
      <dgm:spPr/>
      <dgm:t>
        <a:bodyPr/>
        <a:lstStyle/>
        <a:p>
          <a:pPr rtl="1"/>
          <a:endParaRPr lang="ar-SA"/>
        </a:p>
      </dgm:t>
    </dgm:pt>
    <dgm:pt modelId="{E12D1486-AEF7-4737-82FC-C7F07FD2B408}" type="sibTrans" cxnId="{9DCAED89-C8D8-4879-A1C2-28F3240A5692}">
      <dgm:prSet/>
      <dgm:spPr/>
      <dgm:t>
        <a:bodyPr/>
        <a:lstStyle/>
        <a:p>
          <a:pPr rtl="1"/>
          <a:endParaRPr lang="ar-SA"/>
        </a:p>
      </dgm:t>
    </dgm:pt>
    <dgm:pt modelId="{8D8AF70C-A903-465F-A690-FB93EE92CABB}">
      <dgm:prSet phldrT="[نص]" custT="1"/>
      <dgm:spPr/>
      <dgm:t>
        <a:bodyPr/>
        <a:lstStyle/>
        <a:p>
          <a:pPr rtl="1"/>
          <a:r>
            <a:rPr lang="ar-SA" sz="4000" dirty="0">
              <a:latin typeface="Arial" panose="020B0604020202020204" pitchFamily="34" charset="0"/>
              <a:cs typeface="Arial" panose="020B0604020202020204" pitchFamily="34" charset="0"/>
            </a:rPr>
            <a:t>معايير حاسمة</a:t>
          </a:r>
        </a:p>
      </dgm:t>
    </dgm:pt>
    <dgm:pt modelId="{ED6F99F4-DF69-479E-880A-05237C102926}" type="parTrans" cxnId="{D170CBF2-2091-48C0-AE40-1535904491B4}">
      <dgm:prSet/>
      <dgm:spPr/>
      <dgm:t>
        <a:bodyPr/>
        <a:lstStyle/>
        <a:p>
          <a:pPr rtl="1"/>
          <a:endParaRPr lang="ar-SA"/>
        </a:p>
      </dgm:t>
    </dgm:pt>
    <dgm:pt modelId="{B6D81BB6-BA44-43F7-B61C-3E2EFE57AF5D}" type="sibTrans" cxnId="{D170CBF2-2091-48C0-AE40-1535904491B4}">
      <dgm:prSet/>
      <dgm:spPr/>
      <dgm:t>
        <a:bodyPr/>
        <a:lstStyle/>
        <a:p>
          <a:pPr rtl="1"/>
          <a:endParaRPr lang="ar-SA"/>
        </a:p>
      </dgm:t>
    </dgm:pt>
    <dgm:pt modelId="{124075D1-3A6E-4BA6-BEFF-4834792ACD0B}">
      <dgm:prSet phldrT="[نص]" custT="1"/>
      <dgm:spPr/>
      <dgm:t>
        <a:bodyPr/>
        <a:lstStyle/>
        <a:p>
          <a:pPr rtl="1"/>
          <a:r>
            <a:rPr lang="ar-SA" sz="5400" dirty="0">
              <a:latin typeface="Arial" panose="020B0604020202020204" pitchFamily="34" charset="0"/>
              <a:cs typeface="Arial" panose="020B0604020202020204" pitchFamily="34" charset="0"/>
            </a:rPr>
            <a:t>3.تقييم البدائل المتاحة </a:t>
          </a:r>
        </a:p>
      </dgm:t>
    </dgm:pt>
    <dgm:pt modelId="{49232A7D-5D37-4120-AEAA-B9F543EE43DD}" type="parTrans" cxnId="{DEEA403E-7C31-42D7-A696-24AFDBFFC145}">
      <dgm:prSet/>
      <dgm:spPr/>
      <dgm:t>
        <a:bodyPr/>
        <a:lstStyle/>
        <a:p>
          <a:pPr rtl="1"/>
          <a:endParaRPr lang="ar-SA"/>
        </a:p>
      </dgm:t>
    </dgm:pt>
    <dgm:pt modelId="{D384DA08-C329-4129-AF8C-BD7BA04D2A11}" type="sibTrans" cxnId="{DEEA403E-7C31-42D7-A696-24AFDBFFC145}">
      <dgm:prSet/>
      <dgm:spPr/>
      <dgm:t>
        <a:bodyPr/>
        <a:lstStyle/>
        <a:p>
          <a:pPr rtl="1"/>
          <a:endParaRPr lang="ar-SA"/>
        </a:p>
      </dgm:t>
    </dgm:pt>
    <dgm:pt modelId="{B64B3657-7704-487C-829F-59025EB6FAC8}" type="pres">
      <dgm:prSet presAssocID="{57AF6F9E-8C62-4BB5-81E0-E01F6D32E1B8}" presName="Name0" presStyleCnt="0">
        <dgm:presLayoutVars>
          <dgm:dir/>
          <dgm:resizeHandles val="exact"/>
        </dgm:presLayoutVars>
      </dgm:prSet>
      <dgm:spPr/>
    </dgm:pt>
    <dgm:pt modelId="{52837F28-FBFF-470B-8600-F9E56644C103}" type="pres">
      <dgm:prSet presAssocID="{57AF6F9E-8C62-4BB5-81E0-E01F6D32E1B8}" presName="vNodes" presStyleCnt="0"/>
      <dgm:spPr/>
    </dgm:pt>
    <dgm:pt modelId="{2072ECE7-D546-4C5F-8152-19F55034D22B}" type="pres">
      <dgm:prSet presAssocID="{57CD4EDB-3001-49EC-B675-67FE3D23E942}" presName="node" presStyleLbl="node1" presStyleIdx="0" presStyleCnt="3" custScaleX="179277">
        <dgm:presLayoutVars>
          <dgm:bulletEnabled val="1"/>
        </dgm:presLayoutVars>
      </dgm:prSet>
      <dgm:spPr/>
    </dgm:pt>
    <dgm:pt modelId="{89FB1304-4109-4765-AD29-52E884341928}" type="pres">
      <dgm:prSet presAssocID="{E12D1486-AEF7-4737-82FC-C7F07FD2B408}" presName="spacerT" presStyleCnt="0"/>
      <dgm:spPr/>
    </dgm:pt>
    <dgm:pt modelId="{BBC39293-EC24-44B3-88F0-D888F7491D93}" type="pres">
      <dgm:prSet presAssocID="{E12D1486-AEF7-4737-82FC-C7F07FD2B408}" presName="sibTrans" presStyleLbl="sibTrans2D1" presStyleIdx="0" presStyleCnt="2"/>
      <dgm:spPr/>
    </dgm:pt>
    <dgm:pt modelId="{C8993926-4E50-4B8D-82E1-9471F2C27064}" type="pres">
      <dgm:prSet presAssocID="{E12D1486-AEF7-4737-82FC-C7F07FD2B408}" presName="spacerB" presStyleCnt="0"/>
      <dgm:spPr/>
    </dgm:pt>
    <dgm:pt modelId="{D0026A40-BDC7-43D2-A98E-C46C02EC41F4}" type="pres">
      <dgm:prSet presAssocID="{8D8AF70C-A903-465F-A690-FB93EE92CABB}" presName="node" presStyleLbl="node1" presStyleIdx="1" presStyleCnt="3" custScaleX="186735">
        <dgm:presLayoutVars>
          <dgm:bulletEnabled val="1"/>
        </dgm:presLayoutVars>
      </dgm:prSet>
      <dgm:spPr/>
    </dgm:pt>
    <dgm:pt modelId="{425CD47C-9D25-459D-A9D2-EEC3CF271837}" type="pres">
      <dgm:prSet presAssocID="{57AF6F9E-8C62-4BB5-81E0-E01F6D32E1B8}" presName="sibTransLast" presStyleLbl="sibTrans2D1" presStyleIdx="1" presStyleCnt="2"/>
      <dgm:spPr/>
    </dgm:pt>
    <dgm:pt modelId="{E7D8302A-7B7F-4972-B9E4-C104FCDB7812}" type="pres">
      <dgm:prSet presAssocID="{57AF6F9E-8C62-4BB5-81E0-E01F6D32E1B8}" presName="connectorText" presStyleLbl="sibTrans2D1" presStyleIdx="1" presStyleCnt="2"/>
      <dgm:spPr/>
    </dgm:pt>
    <dgm:pt modelId="{9FFB444D-9A06-4857-8C9C-66829BA91EE7}" type="pres">
      <dgm:prSet presAssocID="{57AF6F9E-8C62-4BB5-81E0-E01F6D32E1B8}" presName="lastNode" presStyleLbl="node1" presStyleIdx="2" presStyleCnt="3" custScaleX="138192" custLinFactNeighborX="-888" custLinFactNeighborY="-799">
        <dgm:presLayoutVars>
          <dgm:bulletEnabled val="1"/>
        </dgm:presLayoutVars>
      </dgm:prSet>
      <dgm:spPr/>
    </dgm:pt>
  </dgm:ptLst>
  <dgm:cxnLst>
    <dgm:cxn modelId="{B62EA20A-CE66-4CFE-BEDC-BFEF3CA84729}" type="presOf" srcId="{57AF6F9E-8C62-4BB5-81E0-E01F6D32E1B8}" destId="{B64B3657-7704-487C-829F-59025EB6FAC8}" srcOrd="0" destOrd="0" presId="urn:microsoft.com/office/officeart/2005/8/layout/equation2"/>
    <dgm:cxn modelId="{DEEA403E-7C31-42D7-A696-24AFDBFFC145}" srcId="{57AF6F9E-8C62-4BB5-81E0-E01F6D32E1B8}" destId="{124075D1-3A6E-4BA6-BEFF-4834792ACD0B}" srcOrd="2" destOrd="0" parTransId="{49232A7D-5D37-4120-AEAA-B9F543EE43DD}" sibTransId="{D384DA08-C329-4129-AF8C-BD7BA04D2A11}"/>
    <dgm:cxn modelId="{FAFC5756-EB65-41CB-983A-ABDCABF4514B}" type="presOf" srcId="{124075D1-3A6E-4BA6-BEFF-4834792ACD0B}" destId="{9FFB444D-9A06-4857-8C9C-66829BA91EE7}" srcOrd="0" destOrd="0" presId="urn:microsoft.com/office/officeart/2005/8/layout/equation2"/>
    <dgm:cxn modelId="{C40FE17F-3E61-46DB-93A9-2D2E513B8646}" type="presOf" srcId="{8D8AF70C-A903-465F-A690-FB93EE92CABB}" destId="{D0026A40-BDC7-43D2-A98E-C46C02EC41F4}" srcOrd="0" destOrd="0" presId="urn:microsoft.com/office/officeart/2005/8/layout/equation2"/>
    <dgm:cxn modelId="{E14E9783-42C0-4615-B1F6-2995788F7E3E}" type="presOf" srcId="{57CD4EDB-3001-49EC-B675-67FE3D23E942}" destId="{2072ECE7-D546-4C5F-8152-19F55034D22B}" srcOrd="0" destOrd="0" presId="urn:microsoft.com/office/officeart/2005/8/layout/equation2"/>
    <dgm:cxn modelId="{9DCAED89-C8D8-4879-A1C2-28F3240A5692}" srcId="{57AF6F9E-8C62-4BB5-81E0-E01F6D32E1B8}" destId="{57CD4EDB-3001-49EC-B675-67FE3D23E942}" srcOrd="0" destOrd="0" parTransId="{1F9F5AE3-6A41-4156-A48B-87D2769D96CF}" sibTransId="{E12D1486-AEF7-4737-82FC-C7F07FD2B408}"/>
    <dgm:cxn modelId="{8FE4F8C6-5BBB-4C23-A1C3-C963D88DA930}" type="presOf" srcId="{B6D81BB6-BA44-43F7-B61C-3E2EFE57AF5D}" destId="{E7D8302A-7B7F-4972-B9E4-C104FCDB7812}" srcOrd="1" destOrd="0" presId="urn:microsoft.com/office/officeart/2005/8/layout/equation2"/>
    <dgm:cxn modelId="{779262CB-BEBA-4CB5-AD91-20C5F52576C3}" type="presOf" srcId="{B6D81BB6-BA44-43F7-B61C-3E2EFE57AF5D}" destId="{425CD47C-9D25-459D-A9D2-EEC3CF271837}" srcOrd="0" destOrd="0" presId="urn:microsoft.com/office/officeart/2005/8/layout/equation2"/>
    <dgm:cxn modelId="{6EB6CAE3-76E2-4B73-89F6-2ED3BC7685C6}" type="presOf" srcId="{E12D1486-AEF7-4737-82FC-C7F07FD2B408}" destId="{BBC39293-EC24-44B3-88F0-D888F7491D93}" srcOrd="0" destOrd="0" presId="urn:microsoft.com/office/officeart/2005/8/layout/equation2"/>
    <dgm:cxn modelId="{D170CBF2-2091-48C0-AE40-1535904491B4}" srcId="{57AF6F9E-8C62-4BB5-81E0-E01F6D32E1B8}" destId="{8D8AF70C-A903-465F-A690-FB93EE92CABB}" srcOrd="1" destOrd="0" parTransId="{ED6F99F4-DF69-479E-880A-05237C102926}" sibTransId="{B6D81BB6-BA44-43F7-B61C-3E2EFE57AF5D}"/>
    <dgm:cxn modelId="{5B4DF059-15F8-4426-9CA9-FF3125F3476D}" type="presParOf" srcId="{B64B3657-7704-487C-829F-59025EB6FAC8}" destId="{52837F28-FBFF-470B-8600-F9E56644C103}" srcOrd="0" destOrd="0" presId="urn:microsoft.com/office/officeart/2005/8/layout/equation2"/>
    <dgm:cxn modelId="{141ABAE1-0729-4288-9375-16FF8770F2FA}" type="presParOf" srcId="{52837F28-FBFF-470B-8600-F9E56644C103}" destId="{2072ECE7-D546-4C5F-8152-19F55034D22B}" srcOrd="0" destOrd="0" presId="urn:microsoft.com/office/officeart/2005/8/layout/equation2"/>
    <dgm:cxn modelId="{3761F4D2-5FF9-408A-952A-E5879F8FC348}" type="presParOf" srcId="{52837F28-FBFF-470B-8600-F9E56644C103}" destId="{89FB1304-4109-4765-AD29-52E884341928}" srcOrd="1" destOrd="0" presId="urn:microsoft.com/office/officeart/2005/8/layout/equation2"/>
    <dgm:cxn modelId="{E100B00C-1B49-4E49-AA38-44373F644A99}" type="presParOf" srcId="{52837F28-FBFF-470B-8600-F9E56644C103}" destId="{BBC39293-EC24-44B3-88F0-D888F7491D93}" srcOrd="2" destOrd="0" presId="urn:microsoft.com/office/officeart/2005/8/layout/equation2"/>
    <dgm:cxn modelId="{E1F8B2FF-29EC-4C02-8275-19B7F0454DB4}" type="presParOf" srcId="{52837F28-FBFF-470B-8600-F9E56644C103}" destId="{C8993926-4E50-4B8D-82E1-9471F2C27064}" srcOrd="3" destOrd="0" presId="urn:microsoft.com/office/officeart/2005/8/layout/equation2"/>
    <dgm:cxn modelId="{CDA1828E-AB98-4669-97E8-88285712B583}" type="presParOf" srcId="{52837F28-FBFF-470B-8600-F9E56644C103}" destId="{D0026A40-BDC7-43D2-A98E-C46C02EC41F4}" srcOrd="4" destOrd="0" presId="urn:microsoft.com/office/officeart/2005/8/layout/equation2"/>
    <dgm:cxn modelId="{FED9A0ED-2D6A-46D4-AD12-32252F067A6F}" type="presParOf" srcId="{B64B3657-7704-487C-829F-59025EB6FAC8}" destId="{425CD47C-9D25-459D-A9D2-EEC3CF271837}" srcOrd="1" destOrd="0" presId="urn:microsoft.com/office/officeart/2005/8/layout/equation2"/>
    <dgm:cxn modelId="{E673F548-A1CE-4658-AA1D-3AB3344485B7}" type="presParOf" srcId="{425CD47C-9D25-459D-A9D2-EEC3CF271837}" destId="{E7D8302A-7B7F-4972-B9E4-C104FCDB7812}" srcOrd="0" destOrd="0" presId="urn:microsoft.com/office/officeart/2005/8/layout/equation2"/>
    <dgm:cxn modelId="{EFDF4B9B-361B-4798-8C7C-2A261EB4DF52}" type="presParOf" srcId="{B64B3657-7704-487C-829F-59025EB6FAC8}" destId="{9FFB444D-9A06-4857-8C9C-66829BA91EE7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3A8966-9FD8-4A2A-B5D1-75F86FC368E1}">
      <dsp:nvSpPr>
        <dsp:cNvPr id="0" name=""/>
        <dsp:cNvSpPr/>
      </dsp:nvSpPr>
      <dsp:spPr>
        <a:xfrm>
          <a:off x="7542367" y="2886315"/>
          <a:ext cx="1154153" cy="407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842"/>
              </a:lnTo>
              <a:lnTo>
                <a:pt x="1154153" y="238842"/>
              </a:lnTo>
              <a:lnTo>
                <a:pt x="1154153" y="40749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56F0A6-CB4F-4461-8BE1-F9DE12155124}">
      <dsp:nvSpPr>
        <dsp:cNvPr id="0" name=""/>
        <dsp:cNvSpPr/>
      </dsp:nvSpPr>
      <dsp:spPr>
        <a:xfrm>
          <a:off x="5690495" y="4430212"/>
          <a:ext cx="2221533" cy="5765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7945"/>
              </a:lnTo>
              <a:lnTo>
                <a:pt x="2221533" y="407945"/>
              </a:lnTo>
              <a:lnTo>
                <a:pt x="2221533" y="576595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84DB91-C7E7-45EA-AE00-703520E4A99B}">
      <dsp:nvSpPr>
        <dsp:cNvPr id="0" name=""/>
        <dsp:cNvSpPr/>
      </dsp:nvSpPr>
      <dsp:spPr>
        <a:xfrm>
          <a:off x="5641243" y="4430212"/>
          <a:ext cx="91440" cy="576595"/>
        </a:xfrm>
        <a:custGeom>
          <a:avLst/>
          <a:gdLst/>
          <a:ahLst/>
          <a:cxnLst/>
          <a:rect l="0" t="0" r="0" b="0"/>
          <a:pathLst>
            <a:path>
              <a:moveTo>
                <a:pt x="49251" y="0"/>
              </a:moveTo>
              <a:lnTo>
                <a:pt x="49251" y="407945"/>
              </a:lnTo>
              <a:lnTo>
                <a:pt x="45720" y="407945"/>
              </a:lnTo>
              <a:lnTo>
                <a:pt x="45720" y="576595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99A3F7-3319-4F1C-A733-BB1360753D38}">
      <dsp:nvSpPr>
        <dsp:cNvPr id="0" name=""/>
        <dsp:cNvSpPr/>
      </dsp:nvSpPr>
      <dsp:spPr>
        <a:xfrm>
          <a:off x="3461898" y="4430212"/>
          <a:ext cx="2228596" cy="576595"/>
        </a:xfrm>
        <a:custGeom>
          <a:avLst/>
          <a:gdLst/>
          <a:ahLst/>
          <a:cxnLst/>
          <a:rect l="0" t="0" r="0" b="0"/>
          <a:pathLst>
            <a:path>
              <a:moveTo>
                <a:pt x="2228596" y="0"/>
              </a:moveTo>
              <a:lnTo>
                <a:pt x="2228596" y="407945"/>
              </a:lnTo>
              <a:lnTo>
                <a:pt x="0" y="407945"/>
              </a:lnTo>
              <a:lnTo>
                <a:pt x="0" y="576595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E47417-CE14-4BAC-B432-4C2F5DAA9CEC}">
      <dsp:nvSpPr>
        <dsp:cNvPr id="0" name=""/>
        <dsp:cNvSpPr/>
      </dsp:nvSpPr>
      <dsp:spPr>
        <a:xfrm>
          <a:off x="5690495" y="2886315"/>
          <a:ext cx="1851872" cy="360361"/>
        </a:xfrm>
        <a:custGeom>
          <a:avLst/>
          <a:gdLst/>
          <a:ahLst/>
          <a:cxnLst/>
          <a:rect l="0" t="0" r="0" b="0"/>
          <a:pathLst>
            <a:path>
              <a:moveTo>
                <a:pt x="1851872" y="0"/>
              </a:moveTo>
              <a:lnTo>
                <a:pt x="1851872" y="191711"/>
              </a:lnTo>
              <a:lnTo>
                <a:pt x="0" y="191711"/>
              </a:lnTo>
              <a:lnTo>
                <a:pt x="0" y="36036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4A7CFF-26B5-45E4-9958-6B03B3201490}">
      <dsp:nvSpPr>
        <dsp:cNvPr id="0" name=""/>
        <dsp:cNvSpPr/>
      </dsp:nvSpPr>
      <dsp:spPr>
        <a:xfrm>
          <a:off x="4945789" y="1215337"/>
          <a:ext cx="2596578" cy="621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2787"/>
              </a:lnTo>
              <a:lnTo>
                <a:pt x="2596578" y="452787"/>
              </a:lnTo>
              <a:lnTo>
                <a:pt x="2596578" y="62143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F6628B-D424-4ECB-8603-694AF596ED96}">
      <dsp:nvSpPr>
        <dsp:cNvPr id="0" name=""/>
        <dsp:cNvSpPr/>
      </dsp:nvSpPr>
      <dsp:spPr>
        <a:xfrm>
          <a:off x="1459253" y="1215337"/>
          <a:ext cx="3486535" cy="614154"/>
        </a:xfrm>
        <a:custGeom>
          <a:avLst/>
          <a:gdLst/>
          <a:ahLst/>
          <a:cxnLst/>
          <a:rect l="0" t="0" r="0" b="0"/>
          <a:pathLst>
            <a:path>
              <a:moveTo>
                <a:pt x="3486535" y="0"/>
              </a:moveTo>
              <a:lnTo>
                <a:pt x="3486535" y="445504"/>
              </a:lnTo>
              <a:lnTo>
                <a:pt x="0" y="445504"/>
              </a:lnTo>
              <a:lnTo>
                <a:pt x="0" y="61415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BDBD75-3E16-4DC0-8C17-15329733AEF7}">
      <dsp:nvSpPr>
        <dsp:cNvPr id="0" name=""/>
        <dsp:cNvSpPr/>
      </dsp:nvSpPr>
      <dsp:spPr>
        <a:xfrm>
          <a:off x="1353772" y="31801"/>
          <a:ext cx="7184032" cy="11835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2A6232-0554-451F-9646-46D361211610}">
      <dsp:nvSpPr>
        <dsp:cNvPr id="0" name=""/>
        <dsp:cNvSpPr/>
      </dsp:nvSpPr>
      <dsp:spPr>
        <a:xfrm>
          <a:off x="1556051" y="223966"/>
          <a:ext cx="7184032" cy="11835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b="1" kern="1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2.البحث عن المعلومات </a:t>
          </a:r>
          <a:endParaRPr lang="ar-SA" sz="3600" kern="1200" dirty="0"/>
        </a:p>
      </dsp:txBody>
      <dsp:txXfrm>
        <a:off x="1590716" y="258631"/>
        <a:ext cx="7114702" cy="1114205"/>
      </dsp:txXfrm>
    </dsp:sp>
    <dsp:sp modelId="{E4AB7AAA-A9B6-4EBF-B139-67656C273E9A}">
      <dsp:nvSpPr>
        <dsp:cNvPr id="0" name=""/>
        <dsp:cNvSpPr/>
      </dsp:nvSpPr>
      <dsp:spPr>
        <a:xfrm>
          <a:off x="-202278" y="1829491"/>
          <a:ext cx="3323063" cy="11835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858FE0-5B6E-4BBC-92BB-CFDF32369E15}">
      <dsp:nvSpPr>
        <dsp:cNvPr id="0" name=""/>
        <dsp:cNvSpPr/>
      </dsp:nvSpPr>
      <dsp:spPr>
        <a:xfrm>
          <a:off x="0" y="2021656"/>
          <a:ext cx="3323063" cy="11835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أ/ المصادر الداخلية </a:t>
          </a:r>
          <a:endParaRPr lang="ar-SA" sz="2400" b="1" kern="1200" dirty="0"/>
        </a:p>
      </dsp:txBody>
      <dsp:txXfrm>
        <a:off x="34665" y="2056321"/>
        <a:ext cx="3253733" cy="1114205"/>
      </dsp:txXfrm>
    </dsp:sp>
    <dsp:sp modelId="{A13203BC-F2DC-4627-B366-DAD9A8B67BB7}">
      <dsp:nvSpPr>
        <dsp:cNvPr id="0" name=""/>
        <dsp:cNvSpPr/>
      </dsp:nvSpPr>
      <dsp:spPr>
        <a:xfrm>
          <a:off x="5388170" y="1836774"/>
          <a:ext cx="4308395" cy="10495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894FDF-25B1-44B1-AD5B-02B8FAFE179F}">
      <dsp:nvSpPr>
        <dsp:cNvPr id="0" name=""/>
        <dsp:cNvSpPr/>
      </dsp:nvSpPr>
      <dsp:spPr>
        <a:xfrm>
          <a:off x="5590448" y="2028939"/>
          <a:ext cx="4308395" cy="10495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ب/ المصادر الخارجية</a:t>
          </a:r>
        </a:p>
      </dsp:txBody>
      <dsp:txXfrm>
        <a:off x="5621188" y="2059679"/>
        <a:ext cx="4246915" cy="988061"/>
      </dsp:txXfrm>
    </dsp:sp>
    <dsp:sp modelId="{C62F8049-FD4C-43AA-B3AF-392DA9463717}">
      <dsp:nvSpPr>
        <dsp:cNvPr id="0" name=""/>
        <dsp:cNvSpPr/>
      </dsp:nvSpPr>
      <dsp:spPr>
        <a:xfrm>
          <a:off x="4762272" y="3246676"/>
          <a:ext cx="1856444" cy="11835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B47AA0-FE53-42AE-A64B-378BF21FDBDB}">
      <dsp:nvSpPr>
        <dsp:cNvPr id="0" name=""/>
        <dsp:cNvSpPr/>
      </dsp:nvSpPr>
      <dsp:spPr>
        <a:xfrm>
          <a:off x="4964551" y="3438841"/>
          <a:ext cx="1856444" cy="11835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0" kern="1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رسمية </a:t>
          </a:r>
        </a:p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0" kern="1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(غير الشخصية)</a:t>
          </a:r>
        </a:p>
      </dsp:txBody>
      <dsp:txXfrm>
        <a:off x="4999216" y="3473506"/>
        <a:ext cx="1787114" cy="1114205"/>
      </dsp:txXfrm>
    </dsp:sp>
    <dsp:sp modelId="{ACB23C10-3322-44FF-A76E-A98E59B4AB16}">
      <dsp:nvSpPr>
        <dsp:cNvPr id="0" name=""/>
        <dsp:cNvSpPr/>
      </dsp:nvSpPr>
      <dsp:spPr>
        <a:xfrm>
          <a:off x="2551644" y="5006807"/>
          <a:ext cx="1820507" cy="7662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F18A2B-20E4-4214-93E7-88C5C619994E}">
      <dsp:nvSpPr>
        <dsp:cNvPr id="0" name=""/>
        <dsp:cNvSpPr/>
      </dsp:nvSpPr>
      <dsp:spPr>
        <a:xfrm>
          <a:off x="2753923" y="5198972"/>
          <a:ext cx="1820507" cy="7662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0" kern="1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تجارية</a:t>
          </a:r>
        </a:p>
      </dsp:txBody>
      <dsp:txXfrm>
        <a:off x="2776366" y="5221415"/>
        <a:ext cx="1775621" cy="721371"/>
      </dsp:txXfrm>
    </dsp:sp>
    <dsp:sp modelId="{AD42CD2E-B3A5-40CF-9F10-F78DD05BBD1C}">
      <dsp:nvSpPr>
        <dsp:cNvPr id="0" name=""/>
        <dsp:cNvSpPr/>
      </dsp:nvSpPr>
      <dsp:spPr>
        <a:xfrm>
          <a:off x="4776709" y="5006807"/>
          <a:ext cx="1820507" cy="8103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51A79B-0209-4852-B439-805198B71F83}">
      <dsp:nvSpPr>
        <dsp:cNvPr id="0" name=""/>
        <dsp:cNvSpPr/>
      </dsp:nvSpPr>
      <dsp:spPr>
        <a:xfrm>
          <a:off x="4978988" y="5198972"/>
          <a:ext cx="1820507" cy="8103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0" kern="1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حكومية مختصة </a:t>
          </a:r>
        </a:p>
      </dsp:txBody>
      <dsp:txXfrm>
        <a:off x="5002721" y="5222705"/>
        <a:ext cx="1773041" cy="762847"/>
      </dsp:txXfrm>
    </dsp:sp>
    <dsp:sp modelId="{DD583A5E-4D62-4231-BA74-A69C3BAA5FB5}">
      <dsp:nvSpPr>
        <dsp:cNvPr id="0" name=""/>
        <dsp:cNvSpPr/>
      </dsp:nvSpPr>
      <dsp:spPr>
        <a:xfrm>
          <a:off x="7001774" y="5006807"/>
          <a:ext cx="1820507" cy="827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134694-02CB-4DE8-BD6F-40791C8BD4BB}">
      <dsp:nvSpPr>
        <dsp:cNvPr id="0" name=""/>
        <dsp:cNvSpPr/>
      </dsp:nvSpPr>
      <dsp:spPr>
        <a:xfrm>
          <a:off x="7204052" y="5198972"/>
          <a:ext cx="1820507" cy="827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0" kern="1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مصادر مستقلة</a:t>
          </a:r>
        </a:p>
      </dsp:txBody>
      <dsp:txXfrm>
        <a:off x="7228293" y="5223213"/>
        <a:ext cx="1772025" cy="779183"/>
      </dsp:txXfrm>
    </dsp:sp>
    <dsp:sp modelId="{DB59F376-3F0A-45A8-BFBD-B0CA042CD8C2}">
      <dsp:nvSpPr>
        <dsp:cNvPr id="0" name=""/>
        <dsp:cNvSpPr/>
      </dsp:nvSpPr>
      <dsp:spPr>
        <a:xfrm>
          <a:off x="7873670" y="3293807"/>
          <a:ext cx="1645702" cy="11835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00C0EB-3CD7-4991-ABA2-40CE6E19DAD7}">
      <dsp:nvSpPr>
        <dsp:cNvPr id="0" name=""/>
        <dsp:cNvSpPr/>
      </dsp:nvSpPr>
      <dsp:spPr>
        <a:xfrm>
          <a:off x="8075948" y="3485972"/>
          <a:ext cx="1645702" cy="11835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غير رسمية (الشخصية) </a:t>
          </a:r>
          <a:endParaRPr lang="ar-SA" sz="2400" b="1" kern="1200" dirty="0">
            <a:solidFill>
              <a:srgbClr val="00B0F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110613" y="3520637"/>
        <a:ext cx="1576372" cy="11142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72ECE7-D546-4C5F-8152-19F55034D22B}">
      <dsp:nvSpPr>
        <dsp:cNvPr id="0" name=""/>
        <dsp:cNvSpPr/>
      </dsp:nvSpPr>
      <dsp:spPr>
        <a:xfrm>
          <a:off x="705216" y="334"/>
          <a:ext cx="3173110" cy="17699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kern="1200" dirty="0">
              <a:latin typeface="Arial" panose="020B0604020202020204" pitchFamily="34" charset="0"/>
              <a:cs typeface="Arial" panose="020B0604020202020204" pitchFamily="34" charset="0"/>
            </a:rPr>
            <a:t>معايير مهمة </a:t>
          </a:r>
        </a:p>
      </dsp:txBody>
      <dsp:txXfrm>
        <a:off x="1169907" y="259537"/>
        <a:ext cx="2243728" cy="1251542"/>
      </dsp:txXfrm>
    </dsp:sp>
    <dsp:sp modelId="{BBC39293-EC24-44B3-88F0-D888F7491D93}">
      <dsp:nvSpPr>
        <dsp:cNvPr id="0" name=""/>
        <dsp:cNvSpPr/>
      </dsp:nvSpPr>
      <dsp:spPr>
        <a:xfrm>
          <a:off x="1778486" y="1914002"/>
          <a:ext cx="1026570" cy="1026570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1700" kern="1200"/>
        </a:p>
      </dsp:txBody>
      <dsp:txXfrm>
        <a:off x="1914558" y="2306562"/>
        <a:ext cx="754426" cy="241450"/>
      </dsp:txXfrm>
    </dsp:sp>
    <dsp:sp modelId="{D0026A40-BDC7-43D2-A98E-C46C02EC41F4}">
      <dsp:nvSpPr>
        <dsp:cNvPr id="0" name=""/>
        <dsp:cNvSpPr/>
      </dsp:nvSpPr>
      <dsp:spPr>
        <a:xfrm>
          <a:off x="639215" y="3084292"/>
          <a:ext cx="3305113" cy="17699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kern="1200" dirty="0">
              <a:latin typeface="Arial" panose="020B0604020202020204" pitchFamily="34" charset="0"/>
              <a:cs typeface="Arial" panose="020B0604020202020204" pitchFamily="34" charset="0"/>
            </a:rPr>
            <a:t>معايير حاسمة</a:t>
          </a:r>
        </a:p>
      </dsp:txBody>
      <dsp:txXfrm>
        <a:off x="1123238" y="3343495"/>
        <a:ext cx="2337067" cy="1251542"/>
      </dsp:txXfrm>
    </dsp:sp>
    <dsp:sp modelId="{425CD47C-9D25-459D-A9D2-EEC3CF271837}">
      <dsp:nvSpPr>
        <dsp:cNvPr id="0" name=""/>
        <dsp:cNvSpPr/>
      </dsp:nvSpPr>
      <dsp:spPr>
        <a:xfrm rot="21581124">
          <a:off x="4207476" y="2086026"/>
          <a:ext cx="557891" cy="6584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800" kern="1200"/>
        </a:p>
      </dsp:txBody>
      <dsp:txXfrm>
        <a:off x="4207477" y="2218169"/>
        <a:ext cx="390524" cy="395052"/>
      </dsp:txXfrm>
    </dsp:sp>
    <dsp:sp modelId="{9FFB444D-9A06-4857-8C9C-66829BA91EE7}">
      <dsp:nvSpPr>
        <dsp:cNvPr id="0" name=""/>
        <dsp:cNvSpPr/>
      </dsp:nvSpPr>
      <dsp:spPr>
        <a:xfrm>
          <a:off x="4996867" y="629055"/>
          <a:ext cx="4891854" cy="35398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400" kern="1200" dirty="0">
              <a:latin typeface="Arial" panose="020B0604020202020204" pitchFamily="34" charset="0"/>
              <a:cs typeface="Arial" panose="020B0604020202020204" pitchFamily="34" charset="0"/>
            </a:rPr>
            <a:t>3.تقييم البدائل المتاحة </a:t>
          </a:r>
        </a:p>
      </dsp:txBody>
      <dsp:txXfrm>
        <a:off x="5713262" y="1147461"/>
        <a:ext cx="3459064" cy="25030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891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29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5538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511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2779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105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629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75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37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88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23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192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4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04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48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125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0847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01715" y="662749"/>
            <a:ext cx="7766936" cy="1646302"/>
          </a:xfrm>
        </p:spPr>
        <p:txBody>
          <a:bodyPr/>
          <a:lstStyle/>
          <a:p>
            <a:r>
              <a:rPr lang="ar-SA" dirty="0"/>
              <a:t>عملية اتخاذ القرار الشرائي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14779" y="3227683"/>
            <a:ext cx="8783810" cy="2588655"/>
          </a:xfrm>
        </p:spPr>
        <p:txBody>
          <a:bodyPr>
            <a:noAutofit/>
          </a:bodyPr>
          <a:lstStyle/>
          <a:p>
            <a:r>
              <a:rPr lang="ar-SA" sz="2400" dirty="0"/>
              <a:t>يهدف هذا الفصل الى: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400" dirty="0"/>
              <a:t>التعريف بعملية اتخاذ القرار الشرائي وانواعه.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400" dirty="0"/>
              <a:t>دراسة القرار في مرحلة ما قبل, اثناء وبعد الشراء.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400" dirty="0"/>
              <a:t>عرض الوسائل التي يستخدمها المستهلك في عملية اتخاذ القرار</a:t>
            </a:r>
          </a:p>
        </p:txBody>
      </p:sp>
    </p:spTree>
    <p:extLst>
      <p:ext uri="{BB962C8B-B14F-4D97-AF65-F5344CB8AC3E}">
        <p14:creationId xmlns:p14="http://schemas.microsoft.com/office/powerpoint/2010/main" val="203135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67266" y="279662"/>
            <a:ext cx="8596668" cy="945823"/>
          </a:xfrm>
        </p:spPr>
        <p:txBody>
          <a:bodyPr/>
          <a:lstStyle/>
          <a:p>
            <a:pPr algn="ctr"/>
            <a:r>
              <a:rPr lang="ar-SA" dirty="0"/>
              <a:t>ماهية عملية اتخاذ القرار الشرائي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97583" y="2697565"/>
            <a:ext cx="8596668" cy="3880773"/>
          </a:xfrm>
        </p:spPr>
        <p:txBody>
          <a:bodyPr/>
          <a:lstStyle/>
          <a:p>
            <a:pPr marL="0" indent="0">
              <a:buNone/>
            </a:pPr>
            <a:endParaRPr lang="ar-SA" dirty="0"/>
          </a:p>
          <a:p>
            <a:r>
              <a:rPr lang="ar-S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يتناول القرار الشرائي عدد من المواضيع 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ar-SA" sz="2400" dirty="0"/>
              <a:t>قرارات تتعلق بتخصيص الموارد المتاحة بين أوجه الانفاق المختلفة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ar-SA" sz="2400" dirty="0"/>
              <a:t>قرارات شراء المنتجات المفضلة لديه دون غيرها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ar-SA" sz="2400" dirty="0"/>
              <a:t>قرارات تتعلق بولائه لماركات محدده دون غيرها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ar-SA" sz="2400" dirty="0"/>
              <a:t>قرارات تتعلق بشرائه من محلات تجارية معينه دون غيرها</a:t>
            </a:r>
          </a:p>
        </p:txBody>
      </p:sp>
      <p:sp>
        <p:nvSpPr>
          <p:cNvPr id="4" name="شكل بيضاوي 3">
            <a:extLst>
              <a:ext uri="{FF2B5EF4-FFF2-40B4-BE49-F238E27FC236}">
                <a16:creationId xmlns:a16="http://schemas.microsoft.com/office/drawing/2014/main" id="{8130ADC1-07DB-4905-870F-0770304B07DF}"/>
              </a:ext>
            </a:extLst>
          </p:cNvPr>
          <p:cNvSpPr/>
          <p:nvPr/>
        </p:nvSpPr>
        <p:spPr>
          <a:xfrm>
            <a:off x="527901" y="1225484"/>
            <a:ext cx="8936033" cy="1630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هي العملية العقلانية التي تهدف للوصول للسعر المنطقي العادل والانفاق الاستهلاكي المتوازن واشباع الحاجات على اكمل وجه.</a:t>
            </a:r>
          </a:p>
        </p:txBody>
      </p:sp>
    </p:spTree>
    <p:extLst>
      <p:ext uri="{BB962C8B-B14F-4D97-AF65-F5344CB8AC3E}">
        <p14:creationId xmlns:p14="http://schemas.microsoft.com/office/powerpoint/2010/main" val="69296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52748" y="439918"/>
            <a:ext cx="8596668" cy="851554"/>
          </a:xfrm>
        </p:spPr>
        <p:txBody>
          <a:bodyPr/>
          <a:lstStyle/>
          <a:p>
            <a:pPr algn="ctr"/>
            <a:r>
              <a:rPr lang="ar-SA" b="1" dirty="0"/>
              <a:t>مراحل اتخاذ القرار </a:t>
            </a:r>
            <a:r>
              <a:rPr lang="ar-SA" b="1" dirty="0" err="1"/>
              <a:t>الشرائي</a:t>
            </a:r>
            <a:endParaRPr lang="ar-SA" b="1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4121614"/>
              </p:ext>
            </p:extLst>
          </p:nvPr>
        </p:nvGraphicFramePr>
        <p:xfrm>
          <a:off x="405353" y="1508288"/>
          <a:ext cx="8868822" cy="473225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200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8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7413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المراحل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الخطوات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120">
                <a:tc rowSpan="4">
                  <a:txBody>
                    <a:bodyPr/>
                    <a:lstStyle/>
                    <a:p>
                      <a:pPr rtl="1"/>
                      <a:r>
                        <a:rPr lang="ar-SA" dirty="0"/>
                        <a:t>1- مرحلة ما قبل الشراء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الشعور بالمشكلة(</a:t>
                      </a:r>
                      <a:r>
                        <a:rPr lang="ar-SA" baseline="0" dirty="0"/>
                        <a:t> تغيرات في الوضع الحالي أو المرغوب)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12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البحث عن المعلومات (داخلية وخارجية)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12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تقييم البدائل المتاحة</a:t>
                      </a:r>
                      <a:r>
                        <a:rPr lang="ar-SA" baseline="0" dirty="0"/>
                        <a:t> (معايير مهمة ومعايير حاسمة)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12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اختيار البديل الأفضل (خمس أساليب للاختيار)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2120"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2- مرحلة الشراء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الشراء الفعلي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2120">
                <a:tc rowSpan="2">
                  <a:txBody>
                    <a:bodyPr/>
                    <a:lstStyle/>
                    <a:p>
                      <a:pPr rtl="1"/>
                      <a:r>
                        <a:rPr lang="ar-SA" dirty="0"/>
                        <a:t>3- مرحلة ما بعد الشراء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تقييم المنتج أثناء الاستهلاك وبعده (الرضا وعدم الرضا)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212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التخلص من المنتج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954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85DA0B2-26F3-4D11-94F1-E79A11880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41955"/>
            <a:ext cx="8596668" cy="794994"/>
          </a:xfrm>
        </p:spPr>
        <p:txBody>
          <a:bodyPr/>
          <a:lstStyle/>
          <a:p>
            <a:pPr algn="ctr"/>
            <a:r>
              <a:rPr lang="ar-SA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أولا : مرحلة ما قبل الشراء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660B0FE-A2D1-45DF-AA18-D705F0D5B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657" y="1036949"/>
            <a:ext cx="9445657" cy="5579096"/>
          </a:xfrm>
        </p:spPr>
        <p:txBody>
          <a:bodyPr>
            <a:normAutofit lnSpcReduction="10000"/>
          </a:bodyPr>
          <a:lstStyle/>
          <a:p>
            <a:r>
              <a:rPr lang="ar-SA" sz="2400" b="1" dirty="0">
                <a:solidFill>
                  <a:srgbClr val="00B0F0"/>
                </a:solidFill>
              </a:rPr>
              <a:t>1. الشعور بالمشكلة :</a:t>
            </a:r>
          </a:p>
          <a:p>
            <a:r>
              <a:rPr lang="ar-SA" sz="2400" dirty="0">
                <a:solidFill>
                  <a:srgbClr val="00B0F0"/>
                </a:solidFill>
              </a:rPr>
              <a:t>أ/ التغيرات التي تحدث في الحالة </a:t>
            </a:r>
            <a:r>
              <a:rPr lang="ar-SA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الحالية</a:t>
            </a:r>
            <a:r>
              <a:rPr lang="ar-SA" sz="2400" b="1" dirty="0">
                <a:solidFill>
                  <a:srgbClr val="FFFF00"/>
                </a:solidFill>
              </a:rPr>
              <a:t> </a:t>
            </a:r>
            <a:r>
              <a:rPr lang="ar-SA" sz="2400" dirty="0">
                <a:solidFill>
                  <a:srgbClr val="00B0F0"/>
                </a:solidFill>
              </a:rPr>
              <a:t>للمستهلك: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chemeClr val="tx1"/>
                </a:solidFill>
              </a:rPr>
              <a:t>نفاذ المخزون من السلعة لدى المستهلك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chemeClr val="tx1"/>
                </a:solidFill>
              </a:rPr>
              <a:t>وصول المخزون من السلع او الخدمات إلى حالة غير مرضية للمستهلك.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chemeClr val="tx1"/>
                </a:solidFill>
              </a:rPr>
              <a:t>تناقص أو فقدان بعض مصادر الدخل لدى المستهلك يشعره بالقلق.</a:t>
            </a:r>
          </a:p>
          <a:p>
            <a:pPr>
              <a:buFont typeface="Arial" panose="020B0604020202020204" pitchFamily="34" charset="0"/>
              <a:buChar char="•"/>
            </a:pPr>
            <a:endParaRPr lang="ar-SA" sz="2400" dirty="0">
              <a:solidFill>
                <a:schemeClr val="tx1"/>
              </a:solidFill>
            </a:endParaRPr>
          </a:p>
          <a:p>
            <a:r>
              <a:rPr lang="ar-SA" sz="2400" dirty="0">
                <a:solidFill>
                  <a:srgbClr val="00B0F0"/>
                </a:solidFill>
              </a:rPr>
              <a:t>ب/ التغيرات التي تحدث في الحالة </a:t>
            </a:r>
            <a:r>
              <a:rPr lang="ar-SA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المرغوبة</a:t>
            </a:r>
            <a:r>
              <a:rPr lang="ar-SA" sz="2400" dirty="0">
                <a:solidFill>
                  <a:srgbClr val="00B0F0"/>
                </a:solidFill>
              </a:rPr>
              <a:t> للمستهلك: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SA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تغيرات تؤدي إلى نشأة حاجات جديدة لدى الفرد لم تكن موجودة من قبل 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SA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نشأة حاجات جديدة ناتجة عن تغير في أوضاعه المهنية أو الحياتية.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SA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تغيرات ناتجة عن الابتكارات السلعية تولد حاجات لم تكن معروفة.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SA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نشوء حاجات مهملة للحاجات التي تم إشباعها .</a:t>
            </a:r>
          </a:p>
        </p:txBody>
      </p:sp>
    </p:spTree>
    <p:extLst>
      <p:ext uri="{BB962C8B-B14F-4D97-AF65-F5344CB8AC3E}">
        <p14:creationId xmlns:p14="http://schemas.microsoft.com/office/powerpoint/2010/main" val="360454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AA8BAE0-A451-40D8-A67B-34C011D0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31975"/>
            <a:ext cx="8596668" cy="961534"/>
          </a:xfrm>
        </p:spPr>
        <p:txBody>
          <a:bodyPr/>
          <a:lstStyle/>
          <a:p>
            <a:pPr algn="ctr"/>
            <a:r>
              <a:rPr lang="ar-SA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تابع: أولا : مرحلة ما قبل الشراء</a:t>
            </a:r>
          </a:p>
        </p:txBody>
      </p:sp>
      <p:graphicFrame>
        <p:nvGraphicFramePr>
          <p:cNvPr id="4" name="رسم تخطيطي 3">
            <a:extLst>
              <a:ext uri="{FF2B5EF4-FFF2-40B4-BE49-F238E27FC236}">
                <a16:creationId xmlns:a16="http://schemas.microsoft.com/office/drawing/2014/main" id="{1C6E62D7-6B61-4397-A809-A94DB38A46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3536914"/>
              </p:ext>
            </p:extLst>
          </p:nvPr>
        </p:nvGraphicFramePr>
        <p:xfrm>
          <a:off x="103696" y="697583"/>
          <a:ext cx="9898844" cy="60284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800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BDBD75-3E16-4DC0-8C17-15329733AE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F4BDBD75-3E16-4DC0-8C17-15329733AE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2A6232-0554-451F-9646-46D3612116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graphicEl>
                                              <a:dgm id="{A62A6232-0554-451F-9646-46D3612116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F6628B-D424-4ECB-8603-694AF596ED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37F6628B-D424-4ECB-8603-694AF596ED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AB7AAA-A9B6-4EBF-B139-67656C273E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graphicEl>
                                              <a:dgm id="{E4AB7AAA-A9B6-4EBF-B139-67656C273E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858FE0-5B6E-4BBC-92BB-CFDF32369E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graphicEl>
                                              <a:dgm id="{C3858FE0-5B6E-4BBC-92BB-CFDF32369E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4A7CFF-26B5-45E4-9958-6B03B32014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dgm id="{804A7CFF-26B5-45E4-9958-6B03B32014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3203BC-F2DC-4627-B366-DAD9A8B67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">
                                            <p:graphicEl>
                                              <a:dgm id="{A13203BC-F2DC-4627-B366-DAD9A8B67B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894FDF-25B1-44B1-AD5B-02B8FAFE17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1E894FDF-25B1-44B1-AD5B-02B8FAFE17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E47417-CE14-4BAC-B432-4C2F5DAA9C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48E47417-CE14-4BAC-B432-4C2F5DAA9C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2F8049-FD4C-43AA-B3AF-392DA94637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4">
                                            <p:graphicEl>
                                              <a:dgm id="{C62F8049-FD4C-43AA-B3AF-392DA94637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B47AA0-FE53-42AE-A64B-378BF21FDB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">
                                            <p:graphicEl>
                                              <a:dgm id="{10B47AA0-FE53-42AE-A64B-378BF21FDB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3A8966-9FD8-4A2A-B5D1-75F86FC36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4">
                                            <p:graphicEl>
                                              <a:dgm id="{3B3A8966-9FD8-4A2A-B5D1-75F86FC368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59F376-3F0A-45A8-BFBD-B0CA042CD8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4">
                                            <p:graphicEl>
                                              <a:dgm id="{DB59F376-3F0A-45A8-BFBD-B0CA042CD8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00C0EB-3CD7-4991-ABA2-40CE6E19DA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4">
                                            <p:graphicEl>
                                              <a:dgm id="{E500C0EB-3CD7-4991-ABA2-40CE6E19DA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99A3F7-3319-4F1C-A733-BB1360753D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4">
                                            <p:graphicEl>
                                              <a:dgm id="{DD99A3F7-3319-4F1C-A733-BB1360753D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B23C10-3322-44FF-A76E-A98E59B4AB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4">
                                            <p:graphicEl>
                                              <a:dgm id="{ACB23C10-3322-44FF-A76E-A98E59B4AB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F18A2B-20E4-4214-93E7-88C5C61999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4">
                                            <p:graphicEl>
                                              <a:dgm id="{C8F18A2B-20E4-4214-93E7-88C5C61999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84DB91-C7E7-45EA-AE00-703520E4A9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4">
                                            <p:graphicEl>
                                              <a:dgm id="{5884DB91-C7E7-45EA-AE00-703520E4A9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42CD2E-B3A5-40CF-9F10-F78DD05BBD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4">
                                            <p:graphicEl>
                                              <a:dgm id="{AD42CD2E-B3A5-40CF-9F10-F78DD05BBD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51A79B-0209-4852-B439-805198B71F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4">
                                            <p:graphicEl>
                                              <a:dgm id="{8251A79B-0209-4852-B439-805198B71F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56F0A6-CB4F-4461-8BE1-F9DE121551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4">
                                            <p:graphicEl>
                                              <a:dgm id="{C356F0A6-CB4F-4461-8BE1-F9DE121551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583A5E-4D62-4231-BA74-A69C3BAA5F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4">
                                            <p:graphicEl>
                                              <a:dgm id="{DD583A5E-4D62-4231-BA74-A69C3BAA5F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134694-02CB-4DE8-BD6F-40791C8BD4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4">
                                            <p:graphicEl>
                                              <a:dgm id="{E0134694-02CB-4DE8-BD6F-40791C8BD4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E752540-C64D-4076-91B7-745D938D3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664" y="0"/>
            <a:ext cx="8596668" cy="1320800"/>
          </a:xfrm>
        </p:spPr>
        <p:txBody>
          <a:bodyPr/>
          <a:lstStyle/>
          <a:p>
            <a:pPr algn="ctr"/>
            <a:r>
              <a:rPr lang="ar-SA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تابع: أولا : مرحلة ما قبل الشراء</a:t>
            </a:r>
            <a:endParaRPr lang="ar-SA" dirty="0"/>
          </a:p>
        </p:txBody>
      </p:sp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85378A9D-55A0-40E5-8B18-1F4055A58C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4306316"/>
              </p:ext>
            </p:extLst>
          </p:nvPr>
        </p:nvGraphicFramePr>
        <p:xfrm>
          <a:off x="0" y="1074328"/>
          <a:ext cx="10537367" cy="485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1227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72ECE7-D546-4C5F-8152-19F55034D2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2072ECE7-D546-4C5F-8152-19F55034D2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C39293-EC24-44B3-88F0-D888F7491D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BBC39293-EC24-44B3-88F0-D888F7491D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026A40-BDC7-43D2-A98E-C46C02EC41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D0026A40-BDC7-43D2-A98E-C46C02EC41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5CD47C-9D25-459D-A9D2-EEC3CF2718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425CD47C-9D25-459D-A9D2-EEC3CF2718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FB444D-9A06-4857-8C9C-66829BA91E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9FFB444D-9A06-4857-8C9C-66829BA91E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47708" y="26090"/>
            <a:ext cx="8596668" cy="1320800"/>
          </a:xfrm>
        </p:spPr>
        <p:txBody>
          <a:bodyPr/>
          <a:lstStyle/>
          <a:p>
            <a:pPr algn="r"/>
            <a:r>
              <a:rPr lang="ar-SA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تابع: أولا : مرحلة ما قبل الشراء</a:t>
            </a:r>
            <a:endParaRPr lang="ar-SA" dirty="0"/>
          </a:p>
        </p:txBody>
      </p:sp>
      <p:pic>
        <p:nvPicPr>
          <p:cNvPr id="6" name="عنصر نائب للمحتوى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96356" y="4991219"/>
            <a:ext cx="1993565" cy="560881"/>
          </a:xfrm>
          <a:prstGeom prst="rect">
            <a:avLst/>
          </a:prstGeom>
        </p:spPr>
      </p:pic>
      <p:sp>
        <p:nvSpPr>
          <p:cNvPr id="4" name="مستطيل 3"/>
          <p:cNvSpPr/>
          <p:nvPr/>
        </p:nvSpPr>
        <p:spPr>
          <a:xfrm>
            <a:off x="3308314" y="769391"/>
            <a:ext cx="5575371" cy="546100"/>
          </a:xfrm>
          <a:prstGeom prst="rect">
            <a:avLst/>
          </a:prstGeom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أساليب اختيار المستهلك البديل الافضل</a:t>
            </a:r>
          </a:p>
        </p:txBody>
      </p:sp>
      <p:pic>
        <p:nvPicPr>
          <p:cNvPr id="7" name="صورة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7582" y="4011610"/>
            <a:ext cx="1993565" cy="560881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1735" y="2980900"/>
            <a:ext cx="1993565" cy="560881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0616" y="3999953"/>
            <a:ext cx="1993565" cy="560881"/>
          </a:xfrm>
          <a:prstGeom prst="rect">
            <a:avLst/>
          </a:prstGeom>
        </p:spPr>
      </p:pic>
      <p:pic>
        <p:nvPicPr>
          <p:cNvPr id="10" name="صورة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0730" y="2946581"/>
            <a:ext cx="1993565" cy="560881"/>
          </a:xfrm>
          <a:prstGeom prst="rect">
            <a:avLst/>
          </a:prstGeom>
        </p:spPr>
      </p:pic>
      <p:pic>
        <p:nvPicPr>
          <p:cNvPr id="11" name="صورة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91581"/>
            <a:ext cx="2352135" cy="618418"/>
          </a:xfrm>
          <a:prstGeom prst="rect">
            <a:avLst/>
          </a:prstGeom>
        </p:spPr>
      </p:pic>
      <p:pic>
        <p:nvPicPr>
          <p:cNvPr id="12" name="صورة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2213" y="1891581"/>
            <a:ext cx="2319045" cy="560881"/>
          </a:xfrm>
          <a:prstGeom prst="rect">
            <a:avLst/>
          </a:prstGeom>
        </p:spPr>
      </p:pic>
      <p:pic>
        <p:nvPicPr>
          <p:cNvPr id="13" name="صورة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1336" y="1891581"/>
            <a:ext cx="2133009" cy="560881"/>
          </a:xfrm>
          <a:prstGeom prst="rect">
            <a:avLst/>
          </a:prstGeom>
        </p:spPr>
      </p:pic>
      <p:pic>
        <p:nvPicPr>
          <p:cNvPr id="14" name="صورة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2681" y="1872266"/>
            <a:ext cx="2247240" cy="560881"/>
          </a:xfrm>
          <a:prstGeom prst="rect">
            <a:avLst/>
          </a:prstGeom>
        </p:spPr>
      </p:pic>
      <p:pic>
        <p:nvPicPr>
          <p:cNvPr id="15" name="صورة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0129" y="1891581"/>
            <a:ext cx="2319046" cy="560881"/>
          </a:xfrm>
          <a:prstGeom prst="rect">
            <a:avLst/>
          </a:prstGeom>
        </p:spPr>
      </p:pic>
      <p:sp>
        <p:nvSpPr>
          <p:cNvPr id="17" name="مربع نص 16"/>
          <p:cNvSpPr txBox="1"/>
          <p:nvPr/>
        </p:nvSpPr>
        <p:spPr>
          <a:xfrm>
            <a:off x="9633656" y="1996570"/>
            <a:ext cx="231904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1.اهتمام كبير بالشراء</a:t>
            </a:r>
          </a:p>
        </p:txBody>
      </p:sp>
      <p:sp>
        <p:nvSpPr>
          <p:cNvPr id="18" name="مربع نص 17"/>
          <p:cNvSpPr txBox="1"/>
          <p:nvPr/>
        </p:nvSpPr>
        <p:spPr>
          <a:xfrm>
            <a:off x="7236834" y="1963840"/>
            <a:ext cx="213300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2.اهتمام قليل بالشراء</a:t>
            </a:r>
          </a:p>
        </p:txBody>
      </p:sp>
      <p:sp>
        <p:nvSpPr>
          <p:cNvPr id="19" name="مربع نص 18"/>
          <p:cNvSpPr txBox="1"/>
          <p:nvPr/>
        </p:nvSpPr>
        <p:spPr>
          <a:xfrm>
            <a:off x="5072616" y="1983429"/>
            <a:ext cx="193708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3.اختيار تجريبي</a:t>
            </a:r>
          </a:p>
        </p:txBody>
      </p:sp>
      <p:sp>
        <p:nvSpPr>
          <p:cNvPr id="20" name="مربع نص 19"/>
          <p:cNvSpPr txBox="1"/>
          <p:nvPr/>
        </p:nvSpPr>
        <p:spPr>
          <a:xfrm>
            <a:off x="2328478" y="1906392"/>
            <a:ext cx="262406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4.الاختيار بين المنتجات الغير بديلة</a:t>
            </a:r>
          </a:p>
        </p:txBody>
      </p:sp>
      <p:sp>
        <p:nvSpPr>
          <p:cNvPr id="21" name="مربع نص 20"/>
          <p:cNvSpPr txBox="1"/>
          <p:nvPr/>
        </p:nvSpPr>
        <p:spPr>
          <a:xfrm>
            <a:off x="-47708" y="1872266"/>
            <a:ext cx="237618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5.الاختيار بين المحلات التجارية</a:t>
            </a:r>
          </a:p>
        </p:txBody>
      </p:sp>
      <p:pic>
        <p:nvPicPr>
          <p:cNvPr id="22" name="صورة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8796" y="3001847"/>
            <a:ext cx="2143356" cy="560881"/>
          </a:xfrm>
          <a:prstGeom prst="rect">
            <a:avLst/>
          </a:prstGeom>
        </p:spPr>
      </p:pic>
      <p:pic>
        <p:nvPicPr>
          <p:cNvPr id="23" name="صورة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8796" y="4026622"/>
            <a:ext cx="2143356" cy="560881"/>
          </a:xfrm>
          <a:prstGeom prst="rect">
            <a:avLst/>
          </a:prstGeom>
        </p:spPr>
      </p:pic>
      <p:pic>
        <p:nvPicPr>
          <p:cNvPr id="24" name="صورة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9144" y="5051397"/>
            <a:ext cx="2133008" cy="560881"/>
          </a:xfrm>
          <a:prstGeom prst="rect">
            <a:avLst/>
          </a:prstGeom>
        </p:spPr>
      </p:pic>
      <p:sp>
        <p:nvSpPr>
          <p:cNvPr id="25" name="مربع نص 24"/>
          <p:cNvSpPr txBox="1"/>
          <p:nvPr/>
        </p:nvSpPr>
        <p:spPr>
          <a:xfrm>
            <a:off x="9811852" y="3038734"/>
            <a:ext cx="19626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dirty="0">
                <a:solidFill>
                  <a:schemeClr val="bg1"/>
                </a:solidFill>
              </a:rPr>
              <a:t>أ. أسلوب تعويضي</a:t>
            </a:r>
          </a:p>
        </p:txBody>
      </p:sp>
      <p:sp>
        <p:nvSpPr>
          <p:cNvPr id="26" name="مربع نص 25"/>
          <p:cNvSpPr txBox="1"/>
          <p:nvPr/>
        </p:nvSpPr>
        <p:spPr>
          <a:xfrm>
            <a:off x="9930730" y="4007984"/>
            <a:ext cx="199356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dirty="0">
                <a:solidFill>
                  <a:schemeClr val="bg1"/>
                </a:solidFill>
              </a:rPr>
              <a:t>ب. أسلوب مرحلي</a:t>
            </a:r>
          </a:p>
        </p:txBody>
      </p:sp>
      <p:sp>
        <p:nvSpPr>
          <p:cNvPr id="27" name="مربع نص 26"/>
          <p:cNvSpPr txBox="1"/>
          <p:nvPr/>
        </p:nvSpPr>
        <p:spPr>
          <a:xfrm>
            <a:off x="7391735" y="3147516"/>
            <a:ext cx="199356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dirty="0">
                <a:solidFill>
                  <a:schemeClr val="bg1"/>
                </a:solidFill>
              </a:rPr>
              <a:t>أ. أسلوب شمولي</a:t>
            </a:r>
          </a:p>
        </p:txBody>
      </p:sp>
      <p:sp>
        <p:nvSpPr>
          <p:cNvPr id="28" name="مربع نص 27"/>
          <p:cNvSpPr txBox="1"/>
          <p:nvPr/>
        </p:nvSpPr>
        <p:spPr>
          <a:xfrm>
            <a:off x="7391735" y="3999953"/>
            <a:ext cx="199356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dirty="0">
                <a:solidFill>
                  <a:schemeClr val="bg1"/>
                </a:solidFill>
              </a:rPr>
              <a:t>ب. أسلوب الحذف</a:t>
            </a:r>
          </a:p>
        </p:txBody>
      </p:sp>
      <p:sp>
        <p:nvSpPr>
          <p:cNvPr id="29" name="مربع نص 28"/>
          <p:cNvSpPr txBox="1"/>
          <p:nvPr/>
        </p:nvSpPr>
        <p:spPr>
          <a:xfrm>
            <a:off x="7306555" y="5088431"/>
            <a:ext cx="199356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dirty="0">
                <a:solidFill>
                  <a:schemeClr val="bg1"/>
                </a:solidFill>
              </a:rPr>
              <a:t>ج. أسلوب التكرار</a:t>
            </a:r>
          </a:p>
        </p:txBody>
      </p:sp>
      <p:sp>
        <p:nvSpPr>
          <p:cNvPr id="31" name="مربع نص 30"/>
          <p:cNvSpPr txBox="1"/>
          <p:nvPr/>
        </p:nvSpPr>
        <p:spPr>
          <a:xfrm>
            <a:off x="4708795" y="3050590"/>
            <a:ext cx="199356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dirty="0">
                <a:solidFill>
                  <a:schemeClr val="bg1"/>
                </a:solidFill>
              </a:rPr>
              <a:t>أ. الولاء للماركة</a:t>
            </a:r>
          </a:p>
        </p:txBody>
      </p:sp>
      <p:sp>
        <p:nvSpPr>
          <p:cNvPr id="32" name="مربع نص 31"/>
          <p:cNvSpPr txBox="1"/>
          <p:nvPr/>
        </p:nvSpPr>
        <p:spPr>
          <a:xfrm>
            <a:off x="4719144" y="4068792"/>
            <a:ext cx="209908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dirty="0">
                <a:solidFill>
                  <a:schemeClr val="bg1"/>
                </a:solidFill>
              </a:rPr>
              <a:t>ب. الشعور الايجابي</a:t>
            </a:r>
          </a:p>
        </p:txBody>
      </p:sp>
      <p:cxnSp>
        <p:nvCxnSpPr>
          <p:cNvPr id="47" name="رابط كسهم مستقيم 46"/>
          <p:cNvCxnSpPr/>
          <p:nvPr/>
        </p:nvCxnSpPr>
        <p:spPr>
          <a:xfrm flipV="1">
            <a:off x="6159500" y="5143500"/>
            <a:ext cx="0" cy="126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مربع نص 49"/>
          <p:cNvSpPr txBox="1"/>
          <p:nvPr/>
        </p:nvSpPr>
        <p:spPr>
          <a:xfrm>
            <a:off x="4708796" y="5086994"/>
            <a:ext cx="212931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dirty="0">
                <a:solidFill>
                  <a:schemeClr val="bg1"/>
                </a:solidFill>
              </a:rPr>
              <a:t>ج. الشعور الاندفاعي</a:t>
            </a:r>
          </a:p>
        </p:txBody>
      </p:sp>
    </p:spTree>
    <p:extLst>
      <p:ext uri="{BB962C8B-B14F-4D97-AF65-F5344CB8AC3E}">
        <p14:creationId xmlns:p14="http://schemas.microsoft.com/office/powerpoint/2010/main" val="155520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/>
      <p:bldP spid="21" grpId="0"/>
      <p:bldP spid="25" grpId="0"/>
      <p:bldP spid="26" grpId="0"/>
      <p:bldP spid="27" grpId="0"/>
      <p:bldP spid="28" grpId="0"/>
      <p:bldP spid="29" grpId="0"/>
      <p:bldP spid="31" grpId="0"/>
      <p:bldP spid="32" grpId="0"/>
      <p:bldP spid="50" grpId="0"/>
    </p:bldLst>
  </p:timing>
</p:sld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واجهة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7019</TotalTime>
  <Words>398</Words>
  <Application>Microsoft Office PowerPoint</Application>
  <PresentationFormat>شاشة عريضة</PresentationFormat>
  <Paragraphs>67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واجهة</vt:lpstr>
      <vt:lpstr>عملية اتخاذ القرار الشرائي</vt:lpstr>
      <vt:lpstr>ماهية عملية اتخاذ القرار الشرائي</vt:lpstr>
      <vt:lpstr>مراحل اتخاذ القرار الشرائي</vt:lpstr>
      <vt:lpstr>أولا : مرحلة ما قبل الشراء</vt:lpstr>
      <vt:lpstr>تابع: أولا : مرحلة ما قبل الشراء</vt:lpstr>
      <vt:lpstr>تابع: أولا : مرحلة ما قبل الشراء</vt:lpstr>
      <vt:lpstr>تابع: أولا : مرحلة ما قبل الشراء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عملية اتخاذ القرار الشرائي</dc:title>
  <dc:creator>user</dc:creator>
  <cp:lastModifiedBy>gahdah alrsheed</cp:lastModifiedBy>
  <cp:revision>25</cp:revision>
  <dcterms:created xsi:type="dcterms:W3CDTF">2018-09-14T20:21:27Z</dcterms:created>
  <dcterms:modified xsi:type="dcterms:W3CDTF">2019-08-06T01:04:22Z</dcterms:modified>
</cp:coreProperties>
</file>