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1" r:id="rId7"/>
    <p:sldId id="267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9EFC54-24F4-46FB-A38F-453F0A11E48B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0371E5CB-4F53-46F9-B7FF-4A56E214E950}">
      <dgm:prSet phldrT="[نص]"/>
      <dgm:spPr/>
      <dgm:t>
        <a:bodyPr/>
        <a:lstStyle/>
        <a:p>
          <a:pPr rtl="1"/>
          <a:r>
            <a:rPr lang="ar-SA" dirty="0" smtClean="0"/>
            <a:t>الحصول على المعلومات </a:t>
          </a:r>
          <a:endParaRPr lang="ar-SA" dirty="0"/>
        </a:p>
      </dgm:t>
    </dgm:pt>
    <dgm:pt modelId="{74684ED0-C302-4FD1-8657-01B42688550C}" type="parTrans" cxnId="{99D68586-D599-4B1D-BF79-99DF24212F6C}">
      <dgm:prSet/>
      <dgm:spPr/>
      <dgm:t>
        <a:bodyPr/>
        <a:lstStyle/>
        <a:p>
          <a:pPr rtl="1"/>
          <a:endParaRPr lang="ar-SA"/>
        </a:p>
      </dgm:t>
    </dgm:pt>
    <dgm:pt modelId="{2ED452B3-78C1-4FB5-B3C8-E2CAC28A76DA}" type="sibTrans" cxnId="{99D68586-D599-4B1D-BF79-99DF24212F6C}">
      <dgm:prSet/>
      <dgm:spPr/>
      <dgm:t>
        <a:bodyPr/>
        <a:lstStyle/>
        <a:p>
          <a:pPr rtl="1"/>
          <a:endParaRPr lang="ar-SA"/>
        </a:p>
      </dgm:t>
    </dgm:pt>
    <dgm:pt modelId="{55A31984-F7B6-4C23-98F1-1A2F1AB31798}">
      <dgm:prSet phldrT="[نص]"/>
      <dgm:spPr/>
      <dgm:t>
        <a:bodyPr/>
        <a:lstStyle/>
        <a:p>
          <a:pPr rtl="1"/>
          <a:r>
            <a:rPr lang="ar-SA" dirty="0" smtClean="0"/>
            <a:t>توجيه الفهم </a:t>
          </a:r>
          <a:endParaRPr lang="ar-SA" dirty="0"/>
        </a:p>
      </dgm:t>
    </dgm:pt>
    <dgm:pt modelId="{82234B78-0470-423E-AB67-AD6B81FD3C59}" type="parTrans" cxnId="{F2A83849-48EC-404E-BEC9-EB3A348BC6CA}">
      <dgm:prSet/>
      <dgm:spPr/>
      <dgm:t>
        <a:bodyPr/>
        <a:lstStyle/>
        <a:p>
          <a:pPr rtl="1"/>
          <a:endParaRPr lang="ar-SA"/>
        </a:p>
      </dgm:t>
    </dgm:pt>
    <dgm:pt modelId="{DC7F2043-49DD-4A3E-8D4D-02DBFA4F06D0}" type="sibTrans" cxnId="{F2A83849-48EC-404E-BEC9-EB3A348BC6CA}">
      <dgm:prSet/>
      <dgm:spPr/>
      <dgm:t>
        <a:bodyPr/>
        <a:lstStyle/>
        <a:p>
          <a:pPr rtl="1"/>
          <a:endParaRPr lang="ar-SA"/>
        </a:p>
      </dgm:t>
    </dgm:pt>
    <dgm:pt modelId="{8A5007C9-1B7D-463E-9127-574130A9C66D}">
      <dgm:prSet phldrT="[نص]"/>
      <dgm:spPr/>
      <dgm:t>
        <a:bodyPr/>
        <a:lstStyle/>
        <a:p>
          <a:pPr rtl="1"/>
          <a:r>
            <a:rPr lang="ar-SA" dirty="0" smtClean="0"/>
            <a:t>توجيه السلوك اليومي </a:t>
          </a:r>
          <a:endParaRPr lang="ar-SA" dirty="0"/>
        </a:p>
      </dgm:t>
    </dgm:pt>
    <dgm:pt modelId="{59446D70-ADF3-4CFD-89FF-E475A4F6AB9B}" type="parTrans" cxnId="{1B054145-EA4E-42D8-B635-C86677E47042}">
      <dgm:prSet/>
      <dgm:spPr/>
      <dgm:t>
        <a:bodyPr/>
        <a:lstStyle/>
        <a:p>
          <a:pPr rtl="1"/>
          <a:endParaRPr lang="ar-SA"/>
        </a:p>
      </dgm:t>
    </dgm:pt>
    <dgm:pt modelId="{07230607-3B70-49B9-8A29-5B1B6F09F4FE}" type="sibTrans" cxnId="{1B054145-EA4E-42D8-B635-C86677E47042}">
      <dgm:prSet/>
      <dgm:spPr/>
      <dgm:t>
        <a:bodyPr/>
        <a:lstStyle/>
        <a:p>
          <a:pPr rtl="1"/>
          <a:endParaRPr lang="ar-SA"/>
        </a:p>
      </dgm:t>
    </dgm:pt>
    <dgm:pt modelId="{1EC8D692-FE0B-4DEB-8FD0-E99E75B9B86C}">
      <dgm:prSet phldrT="[نص]"/>
      <dgm:spPr/>
      <dgm:t>
        <a:bodyPr/>
        <a:lstStyle/>
        <a:p>
          <a:pPr rtl="1"/>
          <a:r>
            <a:rPr lang="ar-SA" dirty="0" smtClean="0"/>
            <a:t>فهم الذات </a:t>
          </a:r>
          <a:endParaRPr lang="ar-SA" dirty="0"/>
        </a:p>
      </dgm:t>
    </dgm:pt>
    <dgm:pt modelId="{D9D85CDB-586A-4948-A73F-886C0976A599}" type="parTrans" cxnId="{7E8EADDB-EF14-42A9-8E8E-23FD97472962}">
      <dgm:prSet/>
      <dgm:spPr/>
      <dgm:t>
        <a:bodyPr/>
        <a:lstStyle/>
        <a:p>
          <a:pPr rtl="1"/>
          <a:endParaRPr lang="ar-SA"/>
        </a:p>
      </dgm:t>
    </dgm:pt>
    <dgm:pt modelId="{FE07D4C5-D001-422F-9598-AB7C1E97AF87}" type="sibTrans" cxnId="{7E8EADDB-EF14-42A9-8E8E-23FD97472962}">
      <dgm:prSet/>
      <dgm:spPr/>
      <dgm:t>
        <a:bodyPr/>
        <a:lstStyle/>
        <a:p>
          <a:pPr rtl="1"/>
          <a:endParaRPr lang="ar-SA"/>
        </a:p>
      </dgm:t>
    </dgm:pt>
    <dgm:pt modelId="{DB76C19A-F382-422F-8549-D367B4BDE859}">
      <dgm:prSet phldrT="[نص]"/>
      <dgm:spPr/>
      <dgm:t>
        <a:bodyPr/>
        <a:lstStyle/>
        <a:p>
          <a:pPr rtl="1"/>
          <a:r>
            <a:rPr lang="ar-SA" dirty="0" smtClean="0"/>
            <a:t>تسهيل التفاعل الاجتماعي </a:t>
          </a:r>
          <a:endParaRPr lang="ar-SA" dirty="0"/>
        </a:p>
      </dgm:t>
    </dgm:pt>
    <dgm:pt modelId="{BE6AEC65-A6AC-40F0-991D-FAEA25E064B0}" type="parTrans" cxnId="{1D8BC118-B505-4CE4-BB57-6BB9636C6E93}">
      <dgm:prSet/>
      <dgm:spPr/>
      <dgm:t>
        <a:bodyPr/>
        <a:lstStyle/>
        <a:p>
          <a:pPr rtl="1"/>
          <a:endParaRPr lang="ar-SA"/>
        </a:p>
      </dgm:t>
    </dgm:pt>
    <dgm:pt modelId="{B6DB664C-36AE-4328-BF85-6608E915E867}" type="sibTrans" cxnId="{1D8BC118-B505-4CE4-BB57-6BB9636C6E93}">
      <dgm:prSet/>
      <dgm:spPr/>
      <dgm:t>
        <a:bodyPr/>
        <a:lstStyle/>
        <a:p>
          <a:pPr rtl="1"/>
          <a:endParaRPr lang="ar-SA"/>
        </a:p>
      </dgm:t>
    </dgm:pt>
    <dgm:pt modelId="{09258CB1-6DAC-48D7-B735-491EDF890577}">
      <dgm:prSet phldrT="[نص]"/>
      <dgm:spPr/>
      <dgm:t>
        <a:bodyPr/>
        <a:lstStyle/>
        <a:p>
          <a:pPr rtl="1"/>
          <a:r>
            <a:rPr lang="ar-SA" dirty="0" smtClean="0"/>
            <a:t>بديل للتفاعل الاجتماعي </a:t>
          </a:r>
          <a:endParaRPr lang="ar-SA" dirty="0"/>
        </a:p>
      </dgm:t>
    </dgm:pt>
    <dgm:pt modelId="{583840E9-0C82-4318-864F-83B2FA189A39}" type="parTrans" cxnId="{C2E0A178-901E-4F74-A2E2-6A88B667617F}">
      <dgm:prSet/>
      <dgm:spPr/>
      <dgm:t>
        <a:bodyPr/>
        <a:lstStyle/>
        <a:p>
          <a:pPr rtl="1"/>
          <a:endParaRPr lang="ar-SA"/>
        </a:p>
      </dgm:t>
    </dgm:pt>
    <dgm:pt modelId="{EC82E3D7-CADC-420B-B852-46B4FFA5AE15}" type="sibTrans" cxnId="{C2E0A178-901E-4F74-A2E2-6A88B667617F}">
      <dgm:prSet/>
      <dgm:spPr/>
      <dgm:t>
        <a:bodyPr/>
        <a:lstStyle/>
        <a:p>
          <a:pPr rtl="1"/>
          <a:endParaRPr lang="ar-SA"/>
        </a:p>
      </dgm:t>
    </dgm:pt>
    <dgm:pt modelId="{6DFDD558-A1DE-411F-9A0D-859220D6886C}">
      <dgm:prSet phldrT="[نص]"/>
      <dgm:spPr/>
      <dgm:t>
        <a:bodyPr/>
        <a:lstStyle/>
        <a:p>
          <a:pPr rtl="1"/>
          <a:r>
            <a:rPr lang="ar-SA" dirty="0" smtClean="0"/>
            <a:t>التحرر العاطفي و التسلية والترفيه </a:t>
          </a:r>
          <a:endParaRPr lang="ar-SA" dirty="0"/>
        </a:p>
      </dgm:t>
    </dgm:pt>
    <dgm:pt modelId="{90E9CD60-822F-4797-B055-01DC5234C936}" type="parTrans" cxnId="{379631F3-DC94-48DA-9055-21DBEB01B613}">
      <dgm:prSet/>
      <dgm:spPr/>
      <dgm:t>
        <a:bodyPr/>
        <a:lstStyle/>
        <a:p>
          <a:pPr rtl="1"/>
          <a:endParaRPr lang="ar-SA"/>
        </a:p>
      </dgm:t>
    </dgm:pt>
    <dgm:pt modelId="{658F6AB0-BBB3-4AD2-91C1-E51F2AF8833F}" type="sibTrans" cxnId="{379631F3-DC94-48DA-9055-21DBEB01B613}">
      <dgm:prSet/>
      <dgm:spPr/>
      <dgm:t>
        <a:bodyPr/>
        <a:lstStyle/>
        <a:p>
          <a:pPr rtl="1"/>
          <a:endParaRPr lang="ar-SA"/>
        </a:p>
      </dgm:t>
    </dgm:pt>
    <dgm:pt modelId="{F9DE3B8F-1B60-4C74-8C52-59D29402D97F}" type="pres">
      <dgm:prSet presAssocID="{089EFC54-24F4-46FB-A38F-453F0A11E48B}" presName="Name0" presStyleCnt="0">
        <dgm:presLayoutVars>
          <dgm:dir/>
          <dgm:resizeHandles val="exact"/>
        </dgm:presLayoutVars>
      </dgm:prSet>
      <dgm:spPr/>
    </dgm:pt>
    <dgm:pt modelId="{FDAF9680-4081-4D9A-9F58-2EA7967206B7}" type="pres">
      <dgm:prSet presAssocID="{0371E5CB-4F53-46F9-B7FF-4A56E214E950}" presName="Name5" presStyleLbl="vennNode1" presStyleIdx="0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A852E37-EBF6-4008-AB05-A08AE39ACC86}" type="pres">
      <dgm:prSet presAssocID="{2ED452B3-78C1-4FB5-B3C8-E2CAC28A76DA}" presName="space" presStyleCnt="0"/>
      <dgm:spPr/>
    </dgm:pt>
    <dgm:pt modelId="{3ECA26BC-FD40-4064-AE17-65BA75A4E857}" type="pres">
      <dgm:prSet presAssocID="{55A31984-F7B6-4C23-98F1-1A2F1AB31798}" presName="Name5" presStyleLbl="vennNode1" presStyleIdx="1" presStyleCnt="7">
        <dgm:presLayoutVars>
          <dgm:bulletEnabled val="1"/>
        </dgm:presLayoutVars>
      </dgm:prSet>
      <dgm:spPr/>
    </dgm:pt>
    <dgm:pt modelId="{593BA4CC-736B-4E1E-868A-CAEA1A1F389F}" type="pres">
      <dgm:prSet presAssocID="{DC7F2043-49DD-4A3E-8D4D-02DBFA4F06D0}" presName="space" presStyleCnt="0"/>
      <dgm:spPr/>
    </dgm:pt>
    <dgm:pt modelId="{AED26215-91C2-4662-A9BB-25A105574E31}" type="pres">
      <dgm:prSet presAssocID="{8A5007C9-1B7D-463E-9127-574130A9C66D}" presName="Name5" presStyleLbl="vennNode1" presStyleIdx="2" presStyleCnt="7">
        <dgm:presLayoutVars>
          <dgm:bulletEnabled val="1"/>
        </dgm:presLayoutVars>
      </dgm:prSet>
      <dgm:spPr/>
    </dgm:pt>
    <dgm:pt modelId="{D0BF0F49-2FB5-4161-9060-BEB9B28F4DFA}" type="pres">
      <dgm:prSet presAssocID="{07230607-3B70-49B9-8A29-5B1B6F09F4FE}" presName="space" presStyleCnt="0"/>
      <dgm:spPr/>
    </dgm:pt>
    <dgm:pt modelId="{6EB2D5E9-58B9-4403-A795-011C27A2322A}" type="pres">
      <dgm:prSet presAssocID="{1EC8D692-FE0B-4DEB-8FD0-E99E75B9B86C}" presName="Name5" presStyleLbl="vennNode1" presStyleIdx="3" presStyleCnt="7">
        <dgm:presLayoutVars>
          <dgm:bulletEnabled val="1"/>
        </dgm:presLayoutVars>
      </dgm:prSet>
      <dgm:spPr/>
    </dgm:pt>
    <dgm:pt modelId="{D6A1AE85-D667-426A-9E25-62B5A6190AED}" type="pres">
      <dgm:prSet presAssocID="{FE07D4C5-D001-422F-9598-AB7C1E97AF87}" presName="space" presStyleCnt="0"/>
      <dgm:spPr/>
    </dgm:pt>
    <dgm:pt modelId="{8F38B92A-11C9-453F-BB10-68525B7B7ABA}" type="pres">
      <dgm:prSet presAssocID="{DB76C19A-F382-422F-8549-D367B4BDE859}" presName="Name5" presStyleLbl="vennNode1" presStyleIdx="4" presStyleCnt="7">
        <dgm:presLayoutVars>
          <dgm:bulletEnabled val="1"/>
        </dgm:presLayoutVars>
      </dgm:prSet>
      <dgm:spPr/>
    </dgm:pt>
    <dgm:pt modelId="{C580D5BC-8F23-4BFC-AC83-948B0CA0CFE8}" type="pres">
      <dgm:prSet presAssocID="{B6DB664C-36AE-4328-BF85-6608E915E867}" presName="space" presStyleCnt="0"/>
      <dgm:spPr/>
    </dgm:pt>
    <dgm:pt modelId="{071A6D54-9A60-4BBC-A599-8F254E65AE01}" type="pres">
      <dgm:prSet presAssocID="{09258CB1-6DAC-48D7-B735-491EDF890577}" presName="Name5" presStyleLbl="vennNode1" presStyleIdx="5" presStyleCnt="7">
        <dgm:presLayoutVars>
          <dgm:bulletEnabled val="1"/>
        </dgm:presLayoutVars>
      </dgm:prSet>
      <dgm:spPr/>
    </dgm:pt>
    <dgm:pt modelId="{53239917-3014-4129-AB61-CE24FC2905AC}" type="pres">
      <dgm:prSet presAssocID="{EC82E3D7-CADC-420B-B852-46B4FFA5AE15}" presName="space" presStyleCnt="0"/>
      <dgm:spPr/>
    </dgm:pt>
    <dgm:pt modelId="{ED19BB18-89AC-4030-900C-E68FB7CB69BC}" type="pres">
      <dgm:prSet presAssocID="{6DFDD558-A1DE-411F-9A0D-859220D6886C}" presName="Name5" presStyleLbl="vennNode1" presStyleIdx="6" presStyleCnt="7">
        <dgm:presLayoutVars>
          <dgm:bulletEnabled val="1"/>
        </dgm:presLayoutVars>
      </dgm:prSet>
      <dgm:spPr/>
    </dgm:pt>
  </dgm:ptLst>
  <dgm:cxnLst>
    <dgm:cxn modelId="{379631F3-DC94-48DA-9055-21DBEB01B613}" srcId="{089EFC54-24F4-46FB-A38F-453F0A11E48B}" destId="{6DFDD558-A1DE-411F-9A0D-859220D6886C}" srcOrd="6" destOrd="0" parTransId="{90E9CD60-822F-4797-B055-01DC5234C936}" sibTransId="{658F6AB0-BBB3-4AD2-91C1-E51F2AF8833F}"/>
    <dgm:cxn modelId="{E687382D-71DE-447E-B838-A74A1FF64871}" type="presOf" srcId="{DB76C19A-F382-422F-8549-D367B4BDE859}" destId="{8F38B92A-11C9-453F-BB10-68525B7B7ABA}" srcOrd="0" destOrd="0" presId="urn:microsoft.com/office/officeart/2005/8/layout/venn3"/>
    <dgm:cxn modelId="{1D8BC118-B505-4CE4-BB57-6BB9636C6E93}" srcId="{089EFC54-24F4-46FB-A38F-453F0A11E48B}" destId="{DB76C19A-F382-422F-8549-D367B4BDE859}" srcOrd="4" destOrd="0" parTransId="{BE6AEC65-A6AC-40F0-991D-FAEA25E064B0}" sibTransId="{B6DB664C-36AE-4328-BF85-6608E915E867}"/>
    <dgm:cxn modelId="{1B054145-EA4E-42D8-B635-C86677E47042}" srcId="{089EFC54-24F4-46FB-A38F-453F0A11E48B}" destId="{8A5007C9-1B7D-463E-9127-574130A9C66D}" srcOrd="2" destOrd="0" parTransId="{59446D70-ADF3-4CFD-89FF-E475A4F6AB9B}" sibTransId="{07230607-3B70-49B9-8A29-5B1B6F09F4FE}"/>
    <dgm:cxn modelId="{99D68586-D599-4B1D-BF79-99DF24212F6C}" srcId="{089EFC54-24F4-46FB-A38F-453F0A11E48B}" destId="{0371E5CB-4F53-46F9-B7FF-4A56E214E950}" srcOrd="0" destOrd="0" parTransId="{74684ED0-C302-4FD1-8657-01B42688550C}" sibTransId="{2ED452B3-78C1-4FB5-B3C8-E2CAC28A76DA}"/>
    <dgm:cxn modelId="{1D342754-9EBC-4ED9-97F4-E4AE3C3217FC}" type="presOf" srcId="{1EC8D692-FE0B-4DEB-8FD0-E99E75B9B86C}" destId="{6EB2D5E9-58B9-4403-A795-011C27A2322A}" srcOrd="0" destOrd="0" presId="urn:microsoft.com/office/officeart/2005/8/layout/venn3"/>
    <dgm:cxn modelId="{84FA60EE-5C4A-41F8-BD5E-4F1A8E078903}" type="presOf" srcId="{55A31984-F7B6-4C23-98F1-1A2F1AB31798}" destId="{3ECA26BC-FD40-4064-AE17-65BA75A4E857}" srcOrd="0" destOrd="0" presId="urn:microsoft.com/office/officeart/2005/8/layout/venn3"/>
    <dgm:cxn modelId="{7E8EADDB-EF14-42A9-8E8E-23FD97472962}" srcId="{089EFC54-24F4-46FB-A38F-453F0A11E48B}" destId="{1EC8D692-FE0B-4DEB-8FD0-E99E75B9B86C}" srcOrd="3" destOrd="0" parTransId="{D9D85CDB-586A-4948-A73F-886C0976A599}" sibTransId="{FE07D4C5-D001-422F-9598-AB7C1E97AF87}"/>
    <dgm:cxn modelId="{2EA48B13-4E28-4BEF-B75C-17E80748219C}" type="presOf" srcId="{089EFC54-24F4-46FB-A38F-453F0A11E48B}" destId="{F9DE3B8F-1B60-4C74-8C52-59D29402D97F}" srcOrd="0" destOrd="0" presId="urn:microsoft.com/office/officeart/2005/8/layout/venn3"/>
    <dgm:cxn modelId="{AAE89843-F289-4555-AAE6-AEE029BB8685}" type="presOf" srcId="{6DFDD558-A1DE-411F-9A0D-859220D6886C}" destId="{ED19BB18-89AC-4030-900C-E68FB7CB69BC}" srcOrd="0" destOrd="0" presId="urn:microsoft.com/office/officeart/2005/8/layout/venn3"/>
    <dgm:cxn modelId="{527351C0-5112-46DB-98CB-CD7BE2227C6A}" type="presOf" srcId="{8A5007C9-1B7D-463E-9127-574130A9C66D}" destId="{AED26215-91C2-4662-A9BB-25A105574E31}" srcOrd="0" destOrd="0" presId="urn:microsoft.com/office/officeart/2005/8/layout/venn3"/>
    <dgm:cxn modelId="{C2E0A178-901E-4F74-A2E2-6A88B667617F}" srcId="{089EFC54-24F4-46FB-A38F-453F0A11E48B}" destId="{09258CB1-6DAC-48D7-B735-491EDF890577}" srcOrd="5" destOrd="0" parTransId="{583840E9-0C82-4318-864F-83B2FA189A39}" sibTransId="{EC82E3D7-CADC-420B-B852-46B4FFA5AE15}"/>
    <dgm:cxn modelId="{0060DCF4-80C5-4814-BEDF-98174B8209C4}" type="presOf" srcId="{0371E5CB-4F53-46F9-B7FF-4A56E214E950}" destId="{FDAF9680-4081-4D9A-9F58-2EA7967206B7}" srcOrd="0" destOrd="0" presId="urn:microsoft.com/office/officeart/2005/8/layout/venn3"/>
    <dgm:cxn modelId="{F2A83849-48EC-404E-BEC9-EB3A348BC6CA}" srcId="{089EFC54-24F4-46FB-A38F-453F0A11E48B}" destId="{55A31984-F7B6-4C23-98F1-1A2F1AB31798}" srcOrd="1" destOrd="0" parTransId="{82234B78-0470-423E-AB67-AD6B81FD3C59}" sibTransId="{DC7F2043-49DD-4A3E-8D4D-02DBFA4F06D0}"/>
    <dgm:cxn modelId="{EE69197E-444C-482F-804F-1C930A167334}" type="presOf" srcId="{09258CB1-6DAC-48D7-B735-491EDF890577}" destId="{071A6D54-9A60-4BBC-A599-8F254E65AE01}" srcOrd="0" destOrd="0" presId="urn:microsoft.com/office/officeart/2005/8/layout/venn3"/>
    <dgm:cxn modelId="{E78656DC-28E5-475F-B748-998EC556C57C}" type="presParOf" srcId="{F9DE3B8F-1B60-4C74-8C52-59D29402D97F}" destId="{FDAF9680-4081-4D9A-9F58-2EA7967206B7}" srcOrd="0" destOrd="0" presId="urn:microsoft.com/office/officeart/2005/8/layout/venn3"/>
    <dgm:cxn modelId="{E8F5D401-1D27-45F2-93C1-8BA2E5BE5624}" type="presParOf" srcId="{F9DE3B8F-1B60-4C74-8C52-59D29402D97F}" destId="{4A852E37-EBF6-4008-AB05-A08AE39ACC86}" srcOrd="1" destOrd="0" presId="urn:microsoft.com/office/officeart/2005/8/layout/venn3"/>
    <dgm:cxn modelId="{81FA7093-3AC7-40CA-A9C7-17F18D151474}" type="presParOf" srcId="{F9DE3B8F-1B60-4C74-8C52-59D29402D97F}" destId="{3ECA26BC-FD40-4064-AE17-65BA75A4E857}" srcOrd="2" destOrd="0" presId="urn:microsoft.com/office/officeart/2005/8/layout/venn3"/>
    <dgm:cxn modelId="{76E4AB32-1A72-4E0B-AA36-2A5661A6551E}" type="presParOf" srcId="{F9DE3B8F-1B60-4C74-8C52-59D29402D97F}" destId="{593BA4CC-736B-4E1E-868A-CAEA1A1F389F}" srcOrd="3" destOrd="0" presId="urn:microsoft.com/office/officeart/2005/8/layout/venn3"/>
    <dgm:cxn modelId="{B3A92CCA-D12D-4F8F-AAA2-00F8A8BFBB73}" type="presParOf" srcId="{F9DE3B8F-1B60-4C74-8C52-59D29402D97F}" destId="{AED26215-91C2-4662-A9BB-25A105574E31}" srcOrd="4" destOrd="0" presId="urn:microsoft.com/office/officeart/2005/8/layout/venn3"/>
    <dgm:cxn modelId="{8AD4D8A5-01F4-4B6D-B1D6-00FE80ED66D7}" type="presParOf" srcId="{F9DE3B8F-1B60-4C74-8C52-59D29402D97F}" destId="{D0BF0F49-2FB5-4161-9060-BEB9B28F4DFA}" srcOrd="5" destOrd="0" presId="urn:microsoft.com/office/officeart/2005/8/layout/venn3"/>
    <dgm:cxn modelId="{DFCFB928-6A48-48E8-A5F5-422AD45B509B}" type="presParOf" srcId="{F9DE3B8F-1B60-4C74-8C52-59D29402D97F}" destId="{6EB2D5E9-58B9-4403-A795-011C27A2322A}" srcOrd="6" destOrd="0" presId="urn:microsoft.com/office/officeart/2005/8/layout/venn3"/>
    <dgm:cxn modelId="{0B1B723C-FB12-424F-9663-3DA6F4D7BE35}" type="presParOf" srcId="{F9DE3B8F-1B60-4C74-8C52-59D29402D97F}" destId="{D6A1AE85-D667-426A-9E25-62B5A6190AED}" srcOrd="7" destOrd="0" presId="urn:microsoft.com/office/officeart/2005/8/layout/venn3"/>
    <dgm:cxn modelId="{A556D7B1-4988-47D9-AA63-3DD8C86F6391}" type="presParOf" srcId="{F9DE3B8F-1B60-4C74-8C52-59D29402D97F}" destId="{8F38B92A-11C9-453F-BB10-68525B7B7ABA}" srcOrd="8" destOrd="0" presId="urn:microsoft.com/office/officeart/2005/8/layout/venn3"/>
    <dgm:cxn modelId="{87B4DA8B-7D53-4A76-8B61-4D9DB8DA8C29}" type="presParOf" srcId="{F9DE3B8F-1B60-4C74-8C52-59D29402D97F}" destId="{C580D5BC-8F23-4BFC-AC83-948B0CA0CFE8}" srcOrd="9" destOrd="0" presId="urn:microsoft.com/office/officeart/2005/8/layout/venn3"/>
    <dgm:cxn modelId="{A3458CCD-8D23-4B66-943D-E7646322820C}" type="presParOf" srcId="{F9DE3B8F-1B60-4C74-8C52-59D29402D97F}" destId="{071A6D54-9A60-4BBC-A599-8F254E65AE01}" srcOrd="10" destOrd="0" presId="urn:microsoft.com/office/officeart/2005/8/layout/venn3"/>
    <dgm:cxn modelId="{33FF35AD-72BD-4A88-BDB4-D56F564EB848}" type="presParOf" srcId="{F9DE3B8F-1B60-4C74-8C52-59D29402D97F}" destId="{53239917-3014-4129-AB61-CE24FC2905AC}" srcOrd="11" destOrd="0" presId="urn:microsoft.com/office/officeart/2005/8/layout/venn3"/>
    <dgm:cxn modelId="{1E8EB469-CE9F-4917-A4AF-D0F861036E39}" type="presParOf" srcId="{F9DE3B8F-1B60-4C74-8C52-59D29402D97F}" destId="{ED19BB18-89AC-4030-900C-E68FB7CB69BC}" srcOrd="12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61017BA-1EE3-45A2-8896-392304D8AC51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AD378CAD-1C26-4344-BA2F-BE7BF6237B4B}">
      <dgm:prSet phldrT="[نص]"/>
      <dgm:spPr/>
      <dgm:t>
        <a:bodyPr/>
        <a:lstStyle/>
        <a:p>
          <a:pPr rtl="1"/>
          <a:r>
            <a:rPr lang="ar-SA" dirty="0" smtClean="0"/>
            <a:t>التنوع </a:t>
          </a:r>
          <a:endParaRPr lang="ar-SA" dirty="0"/>
        </a:p>
      </dgm:t>
    </dgm:pt>
    <dgm:pt modelId="{C4B72D9F-6F7A-49F0-84A7-7853A5EA7E20}" type="parTrans" cxnId="{049E9999-310D-4EF0-AA6E-0F282F4BA6AD}">
      <dgm:prSet/>
      <dgm:spPr/>
      <dgm:t>
        <a:bodyPr/>
        <a:lstStyle/>
        <a:p>
          <a:pPr rtl="1"/>
          <a:endParaRPr lang="ar-SA"/>
        </a:p>
      </dgm:t>
    </dgm:pt>
    <dgm:pt modelId="{ED99BE14-7A38-494A-AC5C-2C9A1C38CDCD}" type="sibTrans" cxnId="{049E9999-310D-4EF0-AA6E-0F282F4BA6AD}">
      <dgm:prSet/>
      <dgm:spPr/>
      <dgm:t>
        <a:bodyPr/>
        <a:lstStyle/>
        <a:p>
          <a:pPr rtl="1"/>
          <a:endParaRPr lang="ar-SA"/>
        </a:p>
      </dgm:t>
    </dgm:pt>
    <dgm:pt modelId="{BCB2C597-9342-48AB-9130-84B6631983D1}">
      <dgm:prSet phldrT="[نص]"/>
      <dgm:spPr/>
      <dgm:t>
        <a:bodyPr/>
        <a:lstStyle/>
        <a:p>
          <a:pPr rtl="1"/>
          <a:r>
            <a:rPr lang="ar-SA" dirty="0" smtClean="0"/>
            <a:t>الجاذبية</a:t>
          </a:r>
          <a:endParaRPr lang="ar-SA" dirty="0"/>
        </a:p>
      </dgm:t>
    </dgm:pt>
    <dgm:pt modelId="{EB68696A-71A7-4624-98BC-AB6281BDE292}" type="parTrans" cxnId="{3BD50A3E-9994-45AF-9893-B03FDBD46327}">
      <dgm:prSet/>
      <dgm:spPr/>
      <dgm:t>
        <a:bodyPr/>
        <a:lstStyle/>
        <a:p>
          <a:pPr rtl="1"/>
          <a:endParaRPr lang="ar-SA"/>
        </a:p>
      </dgm:t>
    </dgm:pt>
    <dgm:pt modelId="{CA78BE9D-D15B-4E07-A2CF-7DAD1C16C3AD}" type="sibTrans" cxnId="{3BD50A3E-9994-45AF-9893-B03FDBD46327}">
      <dgm:prSet/>
      <dgm:spPr/>
      <dgm:t>
        <a:bodyPr/>
        <a:lstStyle/>
        <a:p>
          <a:pPr rtl="1"/>
          <a:endParaRPr lang="ar-SA"/>
        </a:p>
      </dgm:t>
    </dgm:pt>
    <dgm:pt modelId="{682746FB-2636-48B1-9B4E-B7CFD577D1FF}">
      <dgm:prSet phldrT="[نص]"/>
      <dgm:spPr/>
      <dgm:t>
        <a:bodyPr/>
        <a:lstStyle/>
        <a:p>
          <a:pPr rtl="1"/>
          <a:r>
            <a:rPr lang="ar-SA" dirty="0" smtClean="0"/>
            <a:t>التفاعلية</a:t>
          </a:r>
          <a:endParaRPr lang="ar-SA" dirty="0"/>
        </a:p>
      </dgm:t>
    </dgm:pt>
    <dgm:pt modelId="{A31E9E0B-802F-4260-96B7-3FF4ACECCB2A}" type="parTrans" cxnId="{840F5575-B739-41AE-9C8F-422398B02EBE}">
      <dgm:prSet/>
      <dgm:spPr/>
      <dgm:t>
        <a:bodyPr/>
        <a:lstStyle/>
        <a:p>
          <a:pPr rtl="1"/>
          <a:endParaRPr lang="ar-SA"/>
        </a:p>
      </dgm:t>
    </dgm:pt>
    <dgm:pt modelId="{F32FC16C-8A47-44C1-83D0-4F820F5578E4}" type="sibTrans" cxnId="{840F5575-B739-41AE-9C8F-422398B02EBE}">
      <dgm:prSet/>
      <dgm:spPr/>
      <dgm:t>
        <a:bodyPr/>
        <a:lstStyle/>
        <a:p>
          <a:pPr rtl="1"/>
          <a:endParaRPr lang="ar-SA"/>
        </a:p>
      </dgm:t>
    </dgm:pt>
    <dgm:pt modelId="{CFB8081B-B513-4CB0-8686-82F9DE9E6396}">
      <dgm:prSet phldrT="[نص]"/>
      <dgm:spPr/>
      <dgm:t>
        <a:bodyPr/>
        <a:lstStyle/>
        <a:p>
          <a:pPr rtl="1"/>
          <a:r>
            <a:rPr lang="ar-SA" dirty="0" smtClean="0"/>
            <a:t>الوفرة</a:t>
          </a:r>
          <a:endParaRPr lang="ar-SA" dirty="0"/>
        </a:p>
      </dgm:t>
    </dgm:pt>
    <dgm:pt modelId="{7CB89A98-F9EC-4272-ADFE-345000438514}" type="parTrans" cxnId="{25F8967D-79E9-40E3-AD9E-A6E1A47034FA}">
      <dgm:prSet/>
      <dgm:spPr/>
      <dgm:t>
        <a:bodyPr/>
        <a:lstStyle/>
        <a:p>
          <a:pPr rtl="1"/>
          <a:endParaRPr lang="ar-SA"/>
        </a:p>
      </dgm:t>
    </dgm:pt>
    <dgm:pt modelId="{ADF6F1E8-B86C-4111-BDFE-6CAA66264798}" type="sibTrans" cxnId="{25F8967D-79E9-40E3-AD9E-A6E1A47034FA}">
      <dgm:prSet/>
      <dgm:spPr/>
      <dgm:t>
        <a:bodyPr/>
        <a:lstStyle/>
        <a:p>
          <a:pPr rtl="1"/>
          <a:endParaRPr lang="ar-SA"/>
        </a:p>
      </dgm:t>
    </dgm:pt>
    <dgm:pt modelId="{A971076F-E139-4EEC-A08A-5AD27A996C8D}">
      <dgm:prSet phldrT="[نص]"/>
      <dgm:spPr/>
      <dgm:t>
        <a:bodyPr/>
        <a:lstStyle/>
        <a:p>
          <a:pPr rtl="1"/>
          <a:r>
            <a:rPr lang="ar-SA" dirty="0" smtClean="0"/>
            <a:t>سهولة التواصل</a:t>
          </a:r>
          <a:endParaRPr lang="ar-SA" dirty="0"/>
        </a:p>
      </dgm:t>
    </dgm:pt>
    <dgm:pt modelId="{4F881487-D657-4E28-B633-A51248F475C5}" type="parTrans" cxnId="{8AE9A3E7-DA95-4441-9076-49F4F4772580}">
      <dgm:prSet/>
      <dgm:spPr/>
      <dgm:t>
        <a:bodyPr/>
        <a:lstStyle/>
        <a:p>
          <a:pPr rtl="1"/>
          <a:endParaRPr lang="ar-SA"/>
        </a:p>
      </dgm:t>
    </dgm:pt>
    <dgm:pt modelId="{17F8C88B-A22C-4DA0-AF8A-E809860E7215}" type="sibTrans" cxnId="{8AE9A3E7-DA95-4441-9076-49F4F4772580}">
      <dgm:prSet/>
      <dgm:spPr/>
      <dgm:t>
        <a:bodyPr/>
        <a:lstStyle/>
        <a:p>
          <a:pPr rtl="1"/>
          <a:endParaRPr lang="ar-SA"/>
        </a:p>
      </dgm:t>
    </dgm:pt>
    <dgm:pt modelId="{96A1244B-FBB5-4CAB-B2C4-15B936A05117}">
      <dgm:prSet phldrT="[نص]"/>
      <dgm:spPr/>
      <dgm:t>
        <a:bodyPr/>
        <a:lstStyle/>
        <a:p>
          <a:pPr rtl="1"/>
          <a:r>
            <a:rPr lang="ar-SA" dirty="0" smtClean="0"/>
            <a:t>الخصوصية</a:t>
          </a:r>
          <a:endParaRPr lang="ar-SA" dirty="0"/>
        </a:p>
      </dgm:t>
    </dgm:pt>
    <dgm:pt modelId="{72A5AD20-0B47-496C-867C-0E6575365BF1}" type="parTrans" cxnId="{7F397C72-447D-4972-95BB-25E3944D3CC0}">
      <dgm:prSet/>
      <dgm:spPr/>
      <dgm:t>
        <a:bodyPr/>
        <a:lstStyle/>
        <a:p>
          <a:pPr rtl="1"/>
          <a:endParaRPr lang="ar-SA"/>
        </a:p>
      </dgm:t>
    </dgm:pt>
    <dgm:pt modelId="{A54E19EC-829E-4282-B04F-150AAE3D9ED9}" type="sibTrans" cxnId="{7F397C72-447D-4972-95BB-25E3944D3CC0}">
      <dgm:prSet/>
      <dgm:spPr/>
      <dgm:t>
        <a:bodyPr/>
        <a:lstStyle/>
        <a:p>
          <a:pPr rtl="1"/>
          <a:endParaRPr lang="ar-SA"/>
        </a:p>
      </dgm:t>
    </dgm:pt>
    <dgm:pt modelId="{DD191A60-EE5A-42D8-ABC8-5F290AC742AA}">
      <dgm:prSet phldrT="[نص]"/>
      <dgm:spPr/>
      <dgm:t>
        <a:bodyPr/>
        <a:lstStyle/>
        <a:p>
          <a:pPr rtl="1"/>
          <a:r>
            <a:rPr lang="ar-SA" dirty="0" smtClean="0"/>
            <a:t>الاختراق</a:t>
          </a:r>
          <a:endParaRPr lang="ar-SA" dirty="0"/>
        </a:p>
      </dgm:t>
    </dgm:pt>
    <dgm:pt modelId="{0214E6BE-881F-4189-92A7-25002DB8F54A}" type="parTrans" cxnId="{D12B296A-CA36-4A9E-8C4D-6F15B89304E3}">
      <dgm:prSet/>
      <dgm:spPr/>
      <dgm:t>
        <a:bodyPr/>
        <a:lstStyle/>
        <a:p>
          <a:pPr rtl="1"/>
          <a:endParaRPr lang="ar-SA"/>
        </a:p>
      </dgm:t>
    </dgm:pt>
    <dgm:pt modelId="{79EC2CFD-9B01-472C-96D0-2CB2746C1779}" type="sibTrans" cxnId="{D12B296A-CA36-4A9E-8C4D-6F15B89304E3}">
      <dgm:prSet/>
      <dgm:spPr/>
      <dgm:t>
        <a:bodyPr/>
        <a:lstStyle/>
        <a:p>
          <a:pPr rtl="1"/>
          <a:endParaRPr lang="ar-SA"/>
        </a:p>
      </dgm:t>
    </dgm:pt>
    <dgm:pt modelId="{F0265DB0-4C26-4EB6-A1EA-3BA2434D5DCB}" type="pres">
      <dgm:prSet presAssocID="{861017BA-1EE3-45A2-8896-392304D8AC5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2EDB2B2E-C95D-447C-8F2D-CF1310655579}" type="pres">
      <dgm:prSet presAssocID="{AD378CAD-1C26-4344-BA2F-BE7BF6237B4B}" presName="Name5" presStyleLbl="vennNode1" presStyleIdx="0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9E206CF-E423-47FB-A5C1-0E4F949ED5D4}" type="pres">
      <dgm:prSet presAssocID="{ED99BE14-7A38-494A-AC5C-2C9A1C38CDCD}" presName="space" presStyleCnt="0"/>
      <dgm:spPr/>
    </dgm:pt>
    <dgm:pt modelId="{D47F7909-FA5A-419C-BE42-C17F345E461B}" type="pres">
      <dgm:prSet presAssocID="{BCB2C597-9342-48AB-9130-84B6631983D1}" presName="Name5" presStyleLbl="vennNode1" presStyleIdx="1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A07DD5E-FE4A-4E9C-9969-E5F67F949083}" type="pres">
      <dgm:prSet presAssocID="{CA78BE9D-D15B-4E07-A2CF-7DAD1C16C3AD}" presName="space" presStyleCnt="0"/>
      <dgm:spPr/>
    </dgm:pt>
    <dgm:pt modelId="{47CEB886-161E-4EDE-A5D2-FE778DE16CD2}" type="pres">
      <dgm:prSet presAssocID="{682746FB-2636-48B1-9B4E-B7CFD577D1FF}" presName="Name5" presStyleLbl="vennNode1" presStyleIdx="2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F2BB520-D9A9-40C4-8CD7-5993D70CC153}" type="pres">
      <dgm:prSet presAssocID="{F32FC16C-8A47-44C1-83D0-4F820F5578E4}" presName="space" presStyleCnt="0"/>
      <dgm:spPr/>
    </dgm:pt>
    <dgm:pt modelId="{0D9433F0-E0C1-4213-A09E-0463E4D5526F}" type="pres">
      <dgm:prSet presAssocID="{CFB8081B-B513-4CB0-8686-82F9DE9E6396}" presName="Name5" presStyleLbl="vennNode1" presStyleIdx="3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F49F926-4FA5-438E-A092-0D47AB4592E6}" type="pres">
      <dgm:prSet presAssocID="{ADF6F1E8-B86C-4111-BDFE-6CAA66264798}" presName="space" presStyleCnt="0"/>
      <dgm:spPr/>
    </dgm:pt>
    <dgm:pt modelId="{C0189130-4F7D-4662-BD5D-1B5A3A9587D2}" type="pres">
      <dgm:prSet presAssocID="{A971076F-E139-4EEC-A08A-5AD27A996C8D}" presName="Name5" presStyleLbl="vennNode1" presStyleIdx="4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593B30D3-2963-4914-9295-CF010402839A}" type="pres">
      <dgm:prSet presAssocID="{17F8C88B-A22C-4DA0-AF8A-E809860E7215}" presName="space" presStyleCnt="0"/>
      <dgm:spPr/>
    </dgm:pt>
    <dgm:pt modelId="{31A97ED0-6531-4F6A-B176-7D2E5B825DA3}" type="pres">
      <dgm:prSet presAssocID="{96A1244B-FBB5-4CAB-B2C4-15B936A05117}" presName="Name5" presStyleLbl="vennNode1" presStyleIdx="5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528C5EC-7A90-409E-8C37-CF48D8FE3AEE}" type="pres">
      <dgm:prSet presAssocID="{A54E19EC-829E-4282-B04F-150AAE3D9ED9}" presName="space" presStyleCnt="0"/>
      <dgm:spPr/>
    </dgm:pt>
    <dgm:pt modelId="{BA10324A-D3A8-47C4-A014-1FBABF2612DF}" type="pres">
      <dgm:prSet presAssocID="{DD191A60-EE5A-42D8-ABC8-5F290AC742AA}" presName="Name5" presStyleLbl="vennNode1" presStyleIdx="6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9A7F2AA8-98AD-462C-A563-48BDEFC6EA86}" type="presOf" srcId="{DD191A60-EE5A-42D8-ABC8-5F290AC742AA}" destId="{BA10324A-D3A8-47C4-A014-1FBABF2612DF}" srcOrd="0" destOrd="0" presId="urn:microsoft.com/office/officeart/2005/8/layout/venn3"/>
    <dgm:cxn modelId="{25F8967D-79E9-40E3-AD9E-A6E1A47034FA}" srcId="{861017BA-1EE3-45A2-8896-392304D8AC51}" destId="{CFB8081B-B513-4CB0-8686-82F9DE9E6396}" srcOrd="3" destOrd="0" parTransId="{7CB89A98-F9EC-4272-ADFE-345000438514}" sibTransId="{ADF6F1E8-B86C-4111-BDFE-6CAA66264798}"/>
    <dgm:cxn modelId="{C6AE12F7-D9EE-4F84-A04C-1455755FAC75}" type="presOf" srcId="{861017BA-1EE3-45A2-8896-392304D8AC51}" destId="{F0265DB0-4C26-4EB6-A1EA-3BA2434D5DCB}" srcOrd="0" destOrd="0" presId="urn:microsoft.com/office/officeart/2005/8/layout/venn3"/>
    <dgm:cxn modelId="{9DCB7FC2-53A8-4268-BE4B-0D07FEBF2AFA}" type="presOf" srcId="{96A1244B-FBB5-4CAB-B2C4-15B936A05117}" destId="{31A97ED0-6531-4F6A-B176-7D2E5B825DA3}" srcOrd="0" destOrd="0" presId="urn:microsoft.com/office/officeart/2005/8/layout/venn3"/>
    <dgm:cxn modelId="{049E9999-310D-4EF0-AA6E-0F282F4BA6AD}" srcId="{861017BA-1EE3-45A2-8896-392304D8AC51}" destId="{AD378CAD-1C26-4344-BA2F-BE7BF6237B4B}" srcOrd="0" destOrd="0" parTransId="{C4B72D9F-6F7A-49F0-84A7-7853A5EA7E20}" sibTransId="{ED99BE14-7A38-494A-AC5C-2C9A1C38CDCD}"/>
    <dgm:cxn modelId="{7F397C72-447D-4972-95BB-25E3944D3CC0}" srcId="{861017BA-1EE3-45A2-8896-392304D8AC51}" destId="{96A1244B-FBB5-4CAB-B2C4-15B936A05117}" srcOrd="5" destOrd="0" parTransId="{72A5AD20-0B47-496C-867C-0E6575365BF1}" sibTransId="{A54E19EC-829E-4282-B04F-150AAE3D9ED9}"/>
    <dgm:cxn modelId="{840F5575-B739-41AE-9C8F-422398B02EBE}" srcId="{861017BA-1EE3-45A2-8896-392304D8AC51}" destId="{682746FB-2636-48B1-9B4E-B7CFD577D1FF}" srcOrd="2" destOrd="0" parTransId="{A31E9E0B-802F-4260-96B7-3FF4ACECCB2A}" sibTransId="{F32FC16C-8A47-44C1-83D0-4F820F5578E4}"/>
    <dgm:cxn modelId="{E975DDE8-07B6-44B2-80FC-C01F6CB6276F}" type="presOf" srcId="{BCB2C597-9342-48AB-9130-84B6631983D1}" destId="{D47F7909-FA5A-419C-BE42-C17F345E461B}" srcOrd="0" destOrd="0" presId="urn:microsoft.com/office/officeart/2005/8/layout/venn3"/>
    <dgm:cxn modelId="{D12B296A-CA36-4A9E-8C4D-6F15B89304E3}" srcId="{861017BA-1EE3-45A2-8896-392304D8AC51}" destId="{DD191A60-EE5A-42D8-ABC8-5F290AC742AA}" srcOrd="6" destOrd="0" parTransId="{0214E6BE-881F-4189-92A7-25002DB8F54A}" sibTransId="{79EC2CFD-9B01-472C-96D0-2CB2746C1779}"/>
    <dgm:cxn modelId="{193B4B3E-4204-42CD-B0AE-680422AF15F6}" type="presOf" srcId="{A971076F-E139-4EEC-A08A-5AD27A996C8D}" destId="{C0189130-4F7D-4662-BD5D-1B5A3A9587D2}" srcOrd="0" destOrd="0" presId="urn:microsoft.com/office/officeart/2005/8/layout/venn3"/>
    <dgm:cxn modelId="{8AE9A3E7-DA95-4441-9076-49F4F4772580}" srcId="{861017BA-1EE3-45A2-8896-392304D8AC51}" destId="{A971076F-E139-4EEC-A08A-5AD27A996C8D}" srcOrd="4" destOrd="0" parTransId="{4F881487-D657-4E28-B633-A51248F475C5}" sibTransId="{17F8C88B-A22C-4DA0-AF8A-E809860E7215}"/>
    <dgm:cxn modelId="{3BD50A3E-9994-45AF-9893-B03FDBD46327}" srcId="{861017BA-1EE3-45A2-8896-392304D8AC51}" destId="{BCB2C597-9342-48AB-9130-84B6631983D1}" srcOrd="1" destOrd="0" parTransId="{EB68696A-71A7-4624-98BC-AB6281BDE292}" sibTransId="{CA78BE9D-D15B-4E07-A2CF-7DAD1C16C3AD}"/>
    <dgm:cxn modelId="{C8E10464-AECE-49E2-8F4E-D69052EED916}" type="presOf" srcId="{CFB8081B-B513-4CB0-8686-82F9DE9E6396}" destId="{0D9433F0-E0C1-4213-A09E-0463E4D5526F}" srcOrd="0" destOrd="0" presId="urn:microsoft.com/office/officeart/2005/8/layout/venn3"/>
    <dgm:cxn modelId="{EC60F7E5-5D3C-4CCA-83F8-7C2A7386445D}" type="presOf" srcId="{AD378CAD-1C26-4344-BA2F-BE7BF6237B4B}" destId="{2EDB2B2E-C95D-447C-8F2D-CF1310655579}" srcOrd="0" destOrd="0" presId="urn:microsoft.com/office/officeart/2005/8/layout/venn3"/>
    <dgm:cxn modelId="{21EF89DF-2BC6-4023-B2EF-F8090A6CD1EA}" type="presOf" srcId="{682746FB-2636-48B1-9B4E-B7CFD577D1FF}" destId="{47CEB886-161E-4EDE-A5D2-FE778DE16CD2}" srcOrd="0" destOrd="0" presId="urn:microsoft.com/office/officeart/2005/8/layout/venn3"/>
    <dgm:cxn modelId="{20364C6F-20DA-4A5C-ADAB-F96A4B548027}" type="presParOf" srcId="{F0265DB0-4C26-4EB6-A1EA-3BA2434D5DCB}" destId="{2EDB2B2E-C95D-447C-8F2D-CF1310655579}" srcOrd="0" destOrd="0" presId="urn:microsoft.com/office/officeart/2005/8/layout/venn3"/>
    <dgm:cxn modelId="{E975D7F7-BAB6-4530-BFAD-DFFC015A6C9F}" type="presParOf" srcId="{F0265DB0-4C26-4EB6-A1EA-3BA2434D5DCB}" destId="{F9E206CF-E423-47FB-A5C1-0E4F949ED5D4}" srcOrd="1" destOrd="0" presId="urn:microsoft.com/office/officeart/2005/8/layout/venn3"/>
    <dgm:cxn modelId="{3704D367-91B5-4A01-8CE1-DE3D9F70B0F2}" type="presParOf" srcId="{F0265DB0-4C26-4EB6-A1EA-3BA2434D5DCB}" destId="{D47F7909-FA5A-419C-BE42-C17F345E461B}" srcOrd="2" destOrd="0" presId="urn:microsoft.com/office/officeart/2005/8/layout/venn3"/>
    <dgm:cxn modelId="{ADF8D50F-AD1F-40A8-822F-0AAE3274D301}" type="presParOf" srcId="{F0265DB0-4C26-4EB6-A1EA-3BA2434D5DCB}" destId="{6A07DD5E-FE4A-4E9C-9969-E5F67F949083}" srcOrd="3" destOrd="0" presId="urn:microsoft.com/office/officeart/2005/8/layout/venn3"/>
    <dgm:cxn modelId="{E178F31E-1490-4FBE-B054-BD03AC60D2D4}" type="presParOf" srcId="{F0265DB0-4C26-4EB6-A1EA-3BA2434D5DCB}" destId="{47CEB886-161E-4EDE-A5D2-FE778DE16CD2}" srcOrd="4" destOrd="0" presId="urn:microsoft.com/office/officeart/2005/8/layout/venn3"/>
    <dgm:cxn modelId="{49BDD5AE-E4F3-476D-B08B-2AAF9584EC27}" type="presParOf" srcId="{F0265DB0-4C26-4EB6-A1EA-3BA2434D5DCB}" destId="{1F2BB520-D9A9-40C4-8CD7-5993D70CC153}" srcOrd="5" destOrd="0" presId="urn:microsoft.com/office/officeart/2005/8/layout/venn3"/>
    <dgm:cxn modelId="{9282BC84-D7FB-41E1-8E5F-6901058C485D}" type="presParOf" srcId="{F0265DB0-4C26-4EB6-A1EA-3BA2434D5DCB}" destId="{0D9433F0-E0C1-4213-A09E-0463E4D5526F}" srcOrd="6" destOrd="0" presId="urn:microsoft.com/office/officeart/2005/8/layout/venn3"/>
    <dgm:cxn modelId="{05DF35DD-4DB4-45C4-89BB-F1936BE2D3C6}" type="presParOf" srcId="{F0265DB0-4C26-4EB6-A1EA-3BA2434D5DCB}" destId="{4F49F926-4FA5-438E-A092-0D47AB4592E6}" srcOrd="7" destOrd="0" presId="urn:microsoft.com/office/officeart/2005/8/layout/venn3"/>
    <dgm:cxn modelId="{D418D047-2EBF-47B6-900F-DEE48B07DDEB}" type="presParOf" srcId="{F0265DB0-4C26-4EB6-A1EA-3BA2434D5DCB}" destId="{C0189130-4F7D-4662-BD5D-1B5A3A9587D2}" srcOrd="8" destOrd="0" presId="urn:microsoft.com/office/officeart/2005/8/layout/venn3"/>
    <dgm:cxn modelId="{9A4F0DC4-5898-4A1E-84DD-43B0F2C12752}" type="presParOf" srcId="{F0265DB0-4C26-4EB6-A1EA-3BA2434D5DCB}" destId="{593B30D3-2963-4914-9295-CF010402839A}" srcOrd="9" destOrd="0" presId="urn:microsoft.com/office/officeart/2005/8/layout/venn3"/>
    <dgm:cxn modelId="{90F1A536-416C-4F44-AE66-0184AEBD8A8A}" type="presParOf" srcId="{F0265DB0-4C26-4EB6-A1EA-3BA2434D5DCB}" destId="{31A97ED0-6531-4F6A-B176-7D2E5B825DA3}" srcOrd="10" destOrd="0" presId="urn:microsoft.com/office/officeart/2005/8/layout/venn3"/>
    <dgm:cxn modelId="{8CC23D85-7B21-481C-AB72-7297F56F6D5A}" type="presParOf" srcId="{F0265DB0-4C26-4EB6-A1EA-3BA2434D5DCB}" destId="{1528C5EC-7A90-409E-8C37-CF48D8FE3AEE}" srcOrd="11" destOrd="0" presId="urn:microsoft.com/office/officeart/2005/8/layout/venn3"/>
    <dgm:cxn modelId="{5E62DFAF-84CB-4243-BA8E-B951057F39A0}" type="presParOf" srcId="{F0265DB0-4C26-4EB6-A1EA-3BA2434D5DCB}" destId="{BA10324A-D3A8-47C4-A014-1FBABF2612DF}" srcOrd="12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FA213D8-DEBF-42C2-B174-DC044EFA4882}" type="doc">
      <dgm:prSet loTypeId="urn:microsoft.com/office/officeart/2005/8/layout/arrow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637FA293-0AAD-427E-98D4-F4FA08723F4E}">
      <dgm:prSet phldrT="[نص]"/>
      <dgm:spPr/>
      <dgm:t>
        <a:bodyPr/>
        <a:lstStyle/>
        <a:p>
          <a:pPr rtl="1"/>
          <a:r>
            <a:rPr lang="ar-SA" dirty="0" smtClean="0"/>
            <a:t>سلبي </a:t>
          </a:r>
          <a:endParaRPr lang="ar-SA" dirty="0"/>
        </a:p>
      </dgm:t>
    </dgm:pt>
    <dgm:pt modelId="{8A2A56FE-EFAF-4308-AE65-E6254514BBEB}" type="parTrans" cxnId="{E12702F7-9E16-4301-B85B-7AE47C5E11AB}">
      <dgm:prSet/>
      <dgm:spPr/>
      <dgm:t>
        <a:bodyPr/>
        <a:lstStyle/>
        <a:p>
          <a:pPr rtl="1"/>
          <a:endParaRPr lang="ar-SA"/>
        </a:p>
      </dgm:t>
    </dgm:pt>
    <dgm:pt modelId="{B54EA067-F938-4B9B-81C3-4112449F4B7A}" type="sibTrans" cxnId="{E12702F7-9E16-4301-B85B-7AE47C5E11AB}">
      <dgm:prSet/>
      <dgm:spPr/>
      <dgm:t>
        <a:bodyPr/>
        <a:lstStyle/>
        <a:p>
          <a:pPr rtl="1"/>
          <a:endParaRPr lang="ar-SA"/>
        </a:p>
      </dgm:t>
    </dgm:pt>
    <dgm:pt modelId="{551D1284-D1C0-4B20-9653-AF80096F2994}">
      <dgm:prSet phldrT="[نص]"/>
      <dgm:spPr/>
      <dgm:t>
        <a:bodyPr/>
        <a:lstStyle/>
        <a:p>
          <a:pPr rtl="1"/>
          <a:r>
            <a:rPr lang="ar-SA" dirty="0" smtClean="0"/>
            <a:t>إيجابي</a:t>
          </a:r>
          <a:endParaRPr lang="ar-SA" dirty="0"/>
        </a:p>
      </dgm:t>
    </dgm:pt>
    <dgm:pt modelId="{417C89DE-13EB-4079-B057-5976105A4269}" type="parTrans" cxnId="{EE9E5A79-5A0B-467F-B3AC-7599A710C9A6}">
      <dgm:prSet/>
      <dgm:spPr/>
      <dgm:t>
        <a:bodyPr/>
        <a:lstStyle/>
        <a:p>
          <a:pPr rtl="1"/>
          <a:endParaRPr lang="ar-SA"/>
        </a:p>
      </dgm:t>
    </dgm:pt>
    <dgm:pt modelId="{DD6309E8-DD1A-4403-8A69-0922A9A13DB2}" type="sibTrans" cxnId="{EE9E5A79-5A0B-467F-B3AC-7599A710C9A6}">
      <dgm:prSet/>
      <dgm:spPr/>
      <dgm:t>
        <a:bodyPr/>
        <a:lstStyle/>
        <a:p>
          <a:pPr rtl="1"/>
          <a:endParaRPr lang="ar-SA"/>
        </a:p>
      </dgm:t>
    </dgm:pt>
    <dgm:pt modelId="{A4668F12-F6B2-499B-8207-74D9411E18AF}" type="pres">
      <dgm:prSet presAssocID="{1FA213D8-DEBF-42C2-B174-DC044EFA4882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DE2F9C58-B81C-4F5F-8C20-8B5A7D4641A3}" type="pres">
      <dgm:prSet presAssocID="{1FA213D8-DEBF-42C2-B174-DC044EFA4882}" presName="ribbon" presStyleLbl="node1" presStyleIdx="0" presStyleCnt="1"/>
      <dgm:spPr/>
    </dgm:pt>
    <dgm:pt modelId="{5CD0BD4B-4E9C-42ED-A0F4-40F263D5BCF2}" type="pres">
      <dgm:prSet presAssocID="{1FA213D8-DEBF-42C2-B174-DC044EFA4882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F92C6C5-7F99-4071-8240-372FEDA78562}" type="pres">
      <dgm:prSet presAssocID="{1FA213D8-DEBF-42C2-B174-DC044EFA4882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9DAAC598-1B4C-4999-8D5D-15F13C9CF465}" type="presOf" srcId="{1FA213D8-DEBF-42C2-B174-DC044EFA4882}" destId="{A4668F12-F6B2-499B-8207-74D9411E18AF}" srcOrd="0" destOrd="0" presId="urn:microsoft.com/office/officeart/2005/8/layout/arrow6"/>
    <dgm:cxn modelId="{C97C740E-BE1D-4F10-A540-5AFA61CB65D1}" type="presOf" srcId="{551D1284-D1C0-4B20-9653-AF80096F2994}" destId="{3F92C6C5-7F99-4071-8240-372FEDA78562}" srcOrd="0" destOrd="0" presId="urn:microsoft.com/office/officeart/2005/8/layout/arrow6"/>
    <dgm:cxn modelId="{E12702F7-9E16-4301-B85B-7AE47C5E11AB}" srcId="{1FA213D8-DEBF-42C2-B174-DC044EFA4882}" destId="{637FA293-0AAD-427E-98D4-F4FA08723F4E}" srcOrd="0" destOrd="0" parTransId="{8A2A56FE-EFAF-4308-AE65-E6254514BBEB}" sibTransId="{B54EA067-F938-4B9B-81C3-4112449F4B7A}"/>
    <dgm:cxn modelId="{EE9E5A79-5A0B-467F-B3AC-7599A710C9A6}" srcId="{1FA213D8-DEBF-42C2-B174-DC044EFA4882}" destId="{551D1284-D1C0-4B20-9653-AF80096F2994}" srcOrd="1" destOrd="0" parTransId="{417C89DE-13EB-4079-B057-5976105A4269}" sibTransId="{DD6309E8-DD1A-4403-8A69-0922A9A13DB2}"/>
    <dgm:cxn modelId="{BA9C5467-D98B-4E03-BD3D-3904DB7A7604}" type="presOf" srcId="{637FA293-0AAD-427E-98D4-F4FA08723F4E}" destId="{5CD0BD4B-4E9C-42ED-A0F4-40F263D5BCF2}" srcOrd="0" destOrd="0" presId="urn:microsoft.com/office/officeart/2005/8/layout/arrow6"/>
    <dgm:cxn modelId="{6404FECB-8A3B-4088-86F4-7C838080E284}" type="presParOf" srcId="{A4668F12-F6B2-499B-8207-74D9411E18AF}" destId="{DE2F9C58-B81C-4F5F-8C20-8B5A7D4641A3}" srcOrd="0" destOrd="0" presId="urn:microsoft.com/office/officeart/2005/8/layout/arrow6"/>
    <dgm:cxn modelId="{58551E33-BDE9-400F-B613-5F100A8518D4}" type="presParOf" srcId="{A4668F12-F6B2-499B-8207-74D9411E18AF}" destId="{5CD0BD4B-4E9C-42ED-A0F4-40F263D5BCF2}" srcOrd="1" destOrd="0" presId="urn:microsoft.com/office/officeart/2005/8/layout/arrow6"/>
    <dgm:cxn modelId="{0BCD3A42-66A6-40EF-9A5D-66F197FF9D18}" type="presParOf" srcId="{A4668F12-F6B2-499B-8207-74D9411E18AF}" destId="{3F92C6C5-7F99-4071-8240-372FEDA78562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6FF4987-D421-409B-BF35-B8AA21EAE72F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972B987D-7D44-4BF3-AC9E-9E9AF20A344B}">
      <dgm:prSet phldrT="[نص]"/>
      <dgm:spPr/>
      <dgm:t>
        <a:bodyPr/>
        <a:lstStyle/>
        <a:p>
          <a:pPr rtl="1"/>
          <a:r>
            <a:rPr lang="ar-SA" dirty="0" smtClean="0"/>
            <a:t>تغيير الموقف او الاتجاه </a:t>
          </a:r>
          <a:endParaRPr lang="ar-SA" dirty="0"/>
        </a:p>
      </dgm:t>
    </dgm:pt>
    <dgm:pt modelId="{76451CE4-78A2-41F4-8770-37AFEC6F4E26}" type="parTrans" cxnId="{4BFB131A-B4F5-4FB8-8102-9254C0428E0D}">
      <dgm:prSet/>
      <dgm:spPr/>
      <dgm:t>
        <a:bodyPr/>
        <a:lstStyle/>
        <a:p>
          <a:pPr rtl="1"/>
          <a:endParaRPr lang="ar-SA"/>
        </a:p>
      </dgm:t>
    </dgm:pt>
    <dgm:pt modelId="{D96DE3BE-2FED-4D32-BAB7-6B8CB77B5CDB}" type="sibTrans" cxnId="{4BFB131A-B4F5-4FB8-8102-9254C0428E0D}">
      <dgm:prSet/>
      <dgm:spPr/>
      <dgm:t>
        <a:bodyPr/>
        <a:lstStyle/>
        <a:p>
          <a:pPr rtl="1"/>
          <a:endParaRPr lang="ar-SA"/>
        </a:p>
      </dgm:t>
    </dgm:pt>
    <dgm:pt modelId="{4DD0806C-3840-443E-B017-FB52A7B1A506}">
      <dgm:prSet phldrT="[نص]"/>
      <dgm:spPr/>
      <dgm:t>
        <a:bodyPr/>
        <a:lstStyle/>
        <a:p>
          <a:pPr rtl="1"/>
          <a:r>
            <a:rPr lang="ar-SA" dirty="0" smtClean="0"/>
            <a:t>تحديد الاتجاه ( سلبي-ايجابي)</a:t>
          </a:r>
          <a:endParaRPr lang="ar-SA" dirty="0"/>
        </a:p>
      </dgm:t>
    </dgm:pt>
    <dgm:pt modelId="{E442F2D1-A214-4E3F-967C-655F80043FEF}" type="parTrans" cxnId="{7A6D3FCD-FF2D-49C1-9C8C-FE7E2B63BE6C}">
      <dgm:prSet/>
      <dgm:spPr/>
      <dgm:t>
        <a:bodyPr/>
        <a:lstStyle/>
        <a:p>
          <a:pPr rtl="1"/>
          <a:endParaRPr lang="ar-SA"/>
        </a:p>
      </dgm:t>
    </dgm:pt>
    <dgm:pt modelId="{25B12107-9CBC-4B4C-ACA7-D3C7A17C0543}" type="sibTrans" cxnId="{7A6D3FCD-FF2D-49C1-9C8C-FE7E2B63BE6C}">
      <dgm:prSet/>
      <dgm:spPr/>
      <dgm:t>
        <a:bodyPr/>
        <a:lstStyle/>
        <a:p>
          <a:pPr rtl="1"/>
          <a:endParaRPr lang="ar-SA"/>
        </a:p>
      </dgm:t>
    </dgm:pt>
    <dgm:pt modelId="{1BF67C73-F630-4731-8917-915A1B048C41}">
      <dgm:prSet phldrT="[نص]"/>
      <dgm:spPr/>
      <dgm:t>
        <a:bodyPr/>
        <a:lstStyle/>
        <a:p>
          <a:pPr rtl="1"/>
          <a:r>
            <a:rPr lang="ar-SA" dirty="0" smtClean="0"/>
            <a:t>المعلومات </a:t>
          </a:r>
          <a:endParaRPr lang="ar-SA" dirty="0"/>
        </a:p>
      </dgm:t>
    </dgm:pt>
    <dgm:pt modelId="{F019D359-8149-4783-B5CE-B37D336EB583}" type="parTrans" cxnId="{CF9071A2-E19D-446B-B5C6-C016281AE655}">
      <dgm:prSet/>
      <dgm:spPr/>
      <dgm:t>
        <a:bodyPr/>
        <a:lstStyle/>
        <a:p>
          <a:pPr rtl="1"/>
          <a:endParaRPr lang="ar-SA"/>
        </a:p>
      </dgm:t>
    </dgm:pt>
    <dgm:pt modelId="{C9374D18-1EAC-4F4E-8211-57EE9E692475}" type="sibTrans" cxnId="{CF9071A2-E19D-446B-B5C6-C016281AE655}">
      <dgm:prSet/>
      <dgm:spPr/>
      <dgm:t>
        <a:bodyPr/>
        <a:lstStyle/>
        <a:p>
          <a:pPr rtl="1"/>
          <a:endParaRPr lang="ar-SA"/>
        </a:p>
      </dgm:t>
    </dgm:pt>
    <dgm:pt modelId="{32595F1F-B573-4FF7-B1D3-BD1235B1B377}">
      <dgm:prSet phldrT="[نص]"/>
      <dgm:spPr/>
      <dgm:t>
        <a:bodyPr/>
        <a:lstStyle/>
        <a:p>
          <a:pPr rtl="1"/>
          <a:r>
            <a:rPr lang="ar-SA" dirty="0" smtClean="0"/>
            <a:t>التغيير المعرفي </a:t>
          </a:r>
          <a:endParaRPr lang="ar-SA" dirty="0"/>
        </a:p>
      </dgm:t>
    </dgm:pt>
    <dgm:pt modelId="{FF63069E-F87C-4B0B-A376-F856DC757227}" type="parTrans" cxnId="{43BD4BC3-D4C3-4B1A-8618-304551C8A3D5}">
      <dgm:prSet/>
      <dgm:spPr/>
      <dgm:t>
        <a:bodyPr/>
        <a:lstStyle/>
        <a:p>
          <a:pPr rtl="1"/>
          <a:endParaRPr lang="ar-SA"/>
        </a:p>
      </dgm:t>
    </dgm:pt>
    <dgm:pt modelId="{9FEBE973-F4A4-458D-B7E9-579A18CBB8C8}" type="sibTrans" cxnId="{43BD4BC3-D4C3-4B1A-8618-304551C8A3D5}">
      <dgm:prSet/>
      <dgm:spPr/>
      <dgm:t>
        <a:bodyPr/>
        <a:lstStyle/>
        <a:p>
          <a:pPr rtl="1"/>
          <a:endParaRPr lang="ar-SA"/>
        </a:p>
      </dgm:t>
    </dgm:pt>
    <dgm:pt modelId="{13B3FC73-53D5-4299-A751-5D135B849133}">
      <dgm:prSet phldrT="[نص]"/>
      <dgm:spPr/>
      <dgm:t>
        <a:bodyPr/>
        <a:lstStyle/>
        <a:p>
          <a:pPr rtl="1"/>
          <a:r>
            <a:rPr lang="ar-SA" dirty="0" smtClean="0"/>
            <a:t>تغيير معرفي </a:t>
          </a:r>
          <a:r>
            <a:rPr lang="ar-SA" dirty="0" smtClean="0"/>
            <a:t>عميق </a:t>
          </a:r>
          <a:endParaRPr lang="ar-SA" dirty="0"/>
        </a:p>
      </dgm:t>
    </dgm:pt>
    <dgm:pt modelId="{2CE23535-D194-4860-B3A4-D2E8949A67B6}" type="parTrans" cxnId="{BC97E409-2C86-457B-B23B-92E66C08E510}">
      <dgm:prSet/>
      <dgm:spPr/>
      <dgm:t>
        <a:bodyPr/>
        <a:lstStyle/>
        <a:p>
          <a:pPr rtl="1"/>
          <a:endParaRPr lang="ar-SA"/>
        </a:p>
      </dgm:t>
    </dgm:pt>
    <dgm:pt modelId="{2268AFB8-A27D-4E0A-A2C6-FD71C17D4097}" type="sibTrans" cxnId="{BC97E409-2C86-457B-B23B-92E66C08E510}">
      <dgm:prSet/>
      <dgm:spPr/>
      <dgm:t>
        <a:bodyPr/>
        <a:lstStyle/>
        <a:p>
          <a:pPr rtl="1"/>
          <a:endParaRPr lang="ar-SA"/>
        </a:p>
      </dgm:t>
    </dgm:pt>
    <dgm:pt modelId="{9158B97F-9A5A-496B-B26C-1D60A6076755}">
      <dgm:prSet phldrT="[نص]"/>
      <dgm:spPr/>
      <dgm:t>
        <a:bodyPr/>
        <a:lstStyle/>
        <a:p>
          <a:pPr rtl="1"/>
          <a:r>
            <a:rPr lang="ar-SA" dirty="0" smtClean="0"/>
            <a:t>كل معلومات الفرد</a:t>
          </a:r>
          <a:endParaRPr lang="ar-SA" dirty="0"/>
        </a:p>
      </dgm:t>
    </dgm:pt>
    <dgm:pt modelId="{2F24F73F-831B-43BE-948B-C6F1F4AFC498}" type="parTrans" cxnId="{E0E2E6A1-2F6F-4E5A-8BF2-C528A6CD47D5}">
      <dgm:prSet/>
      <dgm:spPr/>
      <dgm:t>
        <a:bodyPr/>
        <a:lstStyle/>
        <a:p>
          <a:pPr rtl="1"/>
          <a:endParaRPr lang="ar-SA"/>
        </a:p>
      </dgm:t>
    </dgm:pt>
    <dgm:pt modelId="{C3242AA6-37B1-4028-B55C-DD56666B6889}" type="sibTrans" cxnId="{E0E2E6A1-2F6F-4E5A-8BF2-C528A6CD47D5}">
      <dgm:prSet/>
      <dgm:spPr/>
      <dgm:t>
        <a:bodyPr/>
        <a:lstStyle/>
        <a:p>
          <a:pPr rtl="1"/>
          <a:endParaRPr lang="ar-SA"/>
        </a:p>
      </dgm:t>
    </dgm:pt>
    <dgm:pt modelId="{4B7DE961-C2B0-4973-AF23-CB8332C580C8}">
      <dgm:prSet phldrT="[نص]"/>
      <dgm:spPr/>
      <dgm:t>
        <a:bodyPr/>
        <a:lstStyle/>
        <a:p>
          <a:pPr rtl="1"/>
          <a:r>
            <a:rPr lang="ar-SA" dirty="0" smtClean="0"/>
            <a:t>تغيير القيم في التنشئة الاجتماعية </a:t>
          </a:r>
          <a:endParaRPr lang="ar-SA" dirty="0"/>
        </a:p>
      </dgm:t>
    </dgm:pt>
    <dgm:pt modelId="{552B234B-1D1A-4965-B9E3-98FBEE525BAD}" type="parTrans" cxnId="{E31F236B-3B5E-4401-ACCC-53F165897938}">
      <dgm:prSet/>
      <dgm:spPr/>
      <dgm:t>
        <a:bodyPr/>
        <a:lstStyle/>
        <a:p>
          <a:pPr rtl="1"/>
          <a:endParaRPr lang="ar-SA"/>
        </a:p>
      </dgm:t>
    </dgm:pt>
    <dgm:pt modelId="{8E284E7B-21DD-490D-9F0D-60CF1729BD24}" type="sibTrans" cxnId="{E31F236B-3B5E-4401-ACCC-53F165897938}">
      <dgm:prSet/>
      <dgm:spPr/>
      <dgm:t>
        <a:bodyPr/>
        <a:lstStyle/>
        <a:p>
          <a:pPr rtl="1"/>
          <a:endParaRPr lang="ar-SA"/>
        </a:p>
      </dgm:t>
    </dgm:pt>
    <dgm:pt modelId="{5D56FBE1-6988-467B-B4C0-6AAE47ADE436}">
      <dgm:prSet phldrT="[نص]"/>
      <dgm:spPr/>
      <dgm:t>
        <a:bodyPr/>
        <a:lstStyle/>
        <a:p>
          <a:pPr rtl="1"/>
          <a:r>
            <a:rPr lang="ar-SA" dirty="0" smtClean="0"/>
            <a:t>التصدي لقيم تنافي المجتمع</a:t>
          </a:r>
          <a:endParaRPr lang="ar-SA" dirty="0"/>
        </a:p>
      </dgm:t>
    </dgm:pt>
    <dgm:pt modelId="{B42538F5-DDA7-432A-AD76-9E5C813FD2F2}" type="parTrans" cxnId="{BE52357F-33AD-4D40-8BD4-10B968AD38D8}">
      <dgm:prSet/>
      <dgm:spPr/>
      <dgm:t>
        <a:bodyPr/>
        <a:lstStyle/>
        <a:p>
          <a:pPr rtl="1"/>
          <a:endParaRPr lang="ar-SA"/>
        </a:p>
      </dgm:t>
    </dgm:pt>
    <dgm:pt modelId="{045F4B78-CB43-494E-98E6-76DFF0584079}" type="sibTrans" cxnId="{BE52357F-33AD-4D40-8BD4-10B968AD38D8}">
      <dgm:prSet/>
      <dgm:spPr/>
      <dgm:t>
        <a:bodyPr/>
        <a:lstStyle/>
        <a:p>
          <a:pPr rtl="1"/>
          <a:endParaRPr lang="ar-SA"/>
        </a:p>
      </dgm:t>
    </dgm:pt>
    <dgm:pt modelId="{101C29E7-15FC-4128-94CE-A63122E950F2}">
      <dgm:prSet phldrT="[نص]"/>
      <dgm:spPr/>
      <dgm:t>
        <a:bodyPr/>
        <a:lstStyle/>
        <a:p>
          <a:pPr rtl="1"/>
          <a:r>
            <a:rPr lang="ar-SA" dirty="0" smtClean="0"/>
            <a:t>ترسيخ قيم </a:t>
          </a:r>
          <a:endParaRPr lang="ar-SA" dirty="0"/>
        </a:p>
      </dgm:t>
    </dgm:pt>
    <dgm:pt modelId="{1FE22316-D19E-4799-A88F-38979E8AB2C5}" type="parTrans" cxnId="{AB39FA9A-1189-4468-ADB8-B644EA8985AE}">
      <dgm:prSet/>
      <dgm:spPr/>
      <dgm:t>
        <a:bodyPr/>
        <a:lstStyle/>
        <a:p>
          <a:pPr rtl="1"/>
          <a:endParaRPr lang="ar-SA"/>
        </a:p>
      </dgm:t>
    </dgm:pt>
    <dgm:pt modelId="{642D10BA-C794-40E8-95D9-F41C6F75043E}" type="sibTrans" cxnId="{AB39FA9A-1189-4468-ADB8-B644EA8985AE}">
      <dgm:prSet/>
      <dgm:spPr/>
      <dgm:t>
        <a:bodyPr/>
        <a:lstStyle/>
        <a:p>
          <a:pPr rtl="1"/>
          <a:endParaRPr lang="ar-SA"/>
        </a:p>
      </dgm:t>
    </dgm:pt>
    <dgm:pt modelId="{EF397C97-E09C-4A89-BA1A-6B41CC9C9EB8}">
      <dgm:prSet phldrT="[نص]"/>
      <dgm:spPr/>
      <dgm:t>
        <a:bodyPr/>
        <a:lstStyle/>
        <a:p>
          <a:pPr rtl="1"/>
          <a:r>
            <a:rPr lang="ar-SA" dirty="0" smtClean="0"/>
            <a:t>تغيير السلوك </a:t>
          </a:r>
          <a:endParaRPr lang="ar-SA" dirty="0"/>
        </a:p>
      </dgm:t>
    </dgm:pt>
    <dgm:pt modelId="{CCE498FB-0686-40AC-8CEF-3108BC2EF7EF}" type="parTrans" cxnId="{6DB6C091-CAA7-480B-9D15-1BDA0EFAA4E5}">
      <dgm:prSet/>
      <dgm:spPr/>
      <dgm:t>
        <a:bodyPr/>
        <a:lstStyle/>
        <a:p>
          <a:pPr rtl="1"/>
          <a:endParaRPr lang="ar-SA"/>
        </a:p>
      </dgm:t>
    </dgm:pt>
    <dgm:pt modelId="{A4B446BF-4FB6-4D09-80F2-39B777F93DAA}" type="sibTrans" cxnId="{6DB6C091-CAA7-480B-9D15-1BDA0EFAA4E5}">
      <dgm:prSet/>
      <dgm:spPr/>
      <dgm:t>
        <a:bodyPr/>
        <a:lstStyle/>
        <a:p>
          <a:pPr rtl="1"/>
          <a:endParaRPr lang="ar-SA"/>
        </a:p>
      </dgm:t>
    </dgm:pt>
    <dgm:pt modelId="{E7952C46-A219-4ECC-B406-8F36FE56B034}" type="pres">
      <dgm:prSet presAssocID="{86FF4987-D421-409B-BF35-B8AA21EAE72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C0B8669F-AE03-40B9-9C0C-AA294974F529}" type="pres">
      <dgm:prSet presAssocID="{EF397C97-E09C-4A89-BA1A-6B41CC9C9EB8}" presName="boxAndChildren" presStyleCnt="0"/>
      <dgm:spPr/>
    </dgm:pt>
    <dgm:pt modelId="{BF227BAF-CA71-4212-BC68-2EAF5DA96BD6}" type="pres">
      <dgm:prSet presAssocID="{EF397C97-E09C-4A89-BA1A-6B41CC9C9EB8}" presName="parentTextBox" presStyleLbl="node1" presStyleIdx="0" presStyleCnt="4" custLinFactNeighborX="-391" custLinFactNeighborY="-2694"/>
      <dgm:spPr/>
      <dgm:t>
        <a:bodyPr/>
        <a:lstStyle/>
        <a:p>
          <a:pPr rtl="1"/>
          <a:endParaRPr lang="ar-SA"/>
        </a:p>
      </dgm:t>
    </dgm:pt>
    <dgm:pt modelId="{7281B6CB-F98E-4DFE-BF5A-C4465190FA98}" type="pres">
      <dgm:prSet presAssocID="{8E284E7B-21DD-490D-9F0D-60CF1729BD24}" presName="sp" presStyleCnt="0"/>
      <dgm:spPr/>
    </dgm:pt>
    <dgm:pt modelId="{03F2D240-3D50-45CE-94BE-89E2F1872BD4}" type="pres">
      <dgm:prSet presAssocID="{4B7DE961-C2B0-4973-AF23-CB8332C580C8}" presName="arrowAndChildren" presStyleCnt="0"/>
      <dgm:spPr/>
    </dgm:pt>
    <dgm:pt modelId="{8656AF49-9C7B-4124-B9B6-55AE144A1439}" type="pres">
      <dgm:prSet presAssocID="{4B7DE961-C2B0-4973-AF23-CB8332C580C8}" presName="parentTextArrow" presStyleLbl="node1" presStyleIdx="0" presStyleCnt="4"/>
      <dgm:spPr/>
      <dgm:t>
        <a:bodyPr/>
        <a:lstStyle/>
        <a:p>
          <a:pPr rtl="1"/>
          <a:endParaRPr lang="ar-SA"/>
        </a:p>
      </dgm:t>
    </dgm:pt>
    <dgm:pt modelId="{DBA049FB-D0AD-4EE1-8113-E505B6DB289D}" type="pres">
      <dgm:prSet presAssocID="{4B7DE961-C2B0-4973-AF23-CB8332C580C8}" presName="arrow" presStyleLbl="node1" presStyleIdx="1" presStyleCnt="4"/>
      <dgm:spPr/>
      <dgm:t>
        <a:bodyPr/>
        <a:lstStyle/>
        <a:p>
          <a:pPr rtl="1"/>
          <a:endParaRPr lang="ar-SA"/>
        </a:p>
      </dgm:t>
    </dgm:pt>
    <dgm:pt modelId="{5A8BAD8D-06D6-4694-A874-C664CE380F5B}" type="pres">
      <dgm:prSet presAssocID="{4B7DE961-C2B0-4973-AF23-CB8332C580C8}" presName="descendantArrow" presStyleCnt="0"/>
      <dgm:spPr/>
    </dgm:pt>
    <dgm:pt modelId="{445706D7-107E-4C0F-95DB-613D98239F71}" type="pres">
      <dgm:prSet presAssocID="{5D56FBE1-6988-467B-B4C0-6AAE47ADE436}" presName="childTextArrow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C1924B0F-6E9C-4295-B625-7A063DED2E7F}" type="pres">
      <dgm:prSet presAssocID="{101C29E7-15FC-4128-94CE-A63122E950F2}" presName="childTextArrow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58BD31C-DCBF-4879-9620-3E5011E2A36F}" type="pres">
      <dgm:prSet presAssocID="{9FEBE973-F4A4-458D-B7E9-579A18CBB8C8}" presName="sp" presStyleCnt="0"/>
      <dgm:spPr/>
    </dgm:pt>
    <dgm:pt modelId="{275229DE-5275-4904-AE66-D60C3CC0FC3C}" type="pres">
      <dgm:prSet presAssocID="{32595F1F-B573-4FF7-B1D3-BD1235B1B377}" presName="arrowAndChildren" presStyleCnt="0"/>
      <dgm:spPr/>
    </dgm:pt>
    <dgm:pt modelId="{9AEAA0E4-B214-4FE4-AAD7-D8DF8DB41A82}" type="pres">
      <dgm:prSet presAssocID="{32595F1F-B573-4FF7-B1D3-BD1235B1B377}" presName="parentTextArrow" presStyleLbl="node1" presStyleIdx="1" presStyleCnt="4"/>
      <dgm:spPr/>
      <dgm:t>
        <a:bodyPr/>
        <a:lstStyle/>
        <a:p>
          <a:pPr rtl="1"/>
          <a:endParaRPr lang="ar-SA"/>
        </a:p>
      </dgm:t>
    </dgm:pt>
    <dgm:pt modelId="{375FE0B2-5E5E-47DA-B58B-558563B6C321}" type="pres">
      <dgm:prSet presAssocID="{32595F1F-B573-4FF7-B1D3-BD1235B1B377}" presName="arrow" presStyleLbl="node1" presStyleIdx="2" presStyleCnt="4"/>
      <dgm:spPr/>
      <dgm:t>
        <a:bodyPr/>
        <a:lstStyle/>
        <a:p>
          <a:pPr rtl="1"/>
          <a:endParaRPr lang="ar-SA"/>
        </a:p>
      </dgm:t>
    </dgm:pt>
    <dgm:pt modelId="{3B126AF4-D953-453A-BB5B-2E088E0FAF5E}" type="pres">
      <dgm:prSet presAssocID="{32595F1F-B573-4FF7-B1D3-BD1235B1B377}" presName="descendantArrow" presStyleCnt="0"/>
      <dgm:spPr/>
    </dgm:pt>
    <dgm:pt modelId="{005E9F98-D013-470E-AE27-2305C564577C}" type="pres">
      <dgm:prSet presAssocID="{13B3FC73-53D5-4299-A751-5D135B849133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29AC0AF-E739-470D-93C6-48E446F192A3}" type="pres">
      <dgm:prSet presAssocID="{9158B97F-9A5A-496B-B26C-1D60A6076755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342C6C7-33F5-4035-83C3-A88BCF95A42F}" type="pres">
      <dgm:prSet presAssocID="{D96DE3BE-2FED-4D32-BAB7-6B8CB77B5CDB}" presName="sp" presStyleCnt="0"/>
      <dgm:spPr/>
    </dgm:pt>
    <dgm:pt modelId="{B7C5D5DC-628E-45D8-86DC-C0004D033738}" type="pres">
      <dgm:prSet presAssocID="{972B987D-7D44-4BF3-AC9E-9E9AF20A344B}" presName="arrowAndChildren" presStyleCnt="0"/>
      <dgm:spPr/>
    </dgm:pt>
    <dgm:pt modelId="{40051474-7D36-41D9-BC35-CE5879DE1E71}" type="pres">
      <dgm:prSet presAssocID="{972B987D-7D44-4BF3-AC9E-9E9AF20A344B}" presName="parentTextArrow" presStyleLbl="node1" presStyleIdx="2" presStyleCnt="4"/>
      <dgm:spPr/>
      <dgm:t>
        <a:bodyPr/>
        <a:lstStyle/>
        <a:p>
          <a:pPr rtl="1"/>
          <a:endParaRPr lang="ar-SA"/>
        </a:p>
      </dgm:t>
    </dgm:pt>
    <dgm:pt modelId="{D5AD2451-564A-4F6E-A123-EDDEC7A27AA6}" type="pres">
      <dgm:prSet presAssocID="{972B987D-7D44-4BF3-AC9E-9E9AF20A344B}" presName="arrow" presStyleLbl="node1" presStyleIdx="3" presStyleCnt="4"/>
      <dgm:spPr/>
      <dgm:t>
        <a:bodyPr/>
        <a:lstStyle/>
        <a:p>
          <a:pPr rtl="1"/>
          <a:endParaRPr lang="ar-SA"/>
        </a:p>
      </dgm:t>
    </dgm:pt>
    <dgm:pt modelId="{61815CC8-8E87-4709-991C-FDD69813F313}" type="pres">
      <dgm:prSet presAssocID="{972B987D-7D44-4BF3-AC9E-9E9AF20A344B}" presName="descendantArrow" presStyleCnt="0"/>
      <dgm:spPr/>
    </dgm:pt>
    <dgm:pt modelId="{DA1251D0-1289-45C4-96A7-81E94CF6D789}" type="pres">
      <dgm:prSet presAssocID="{4DD0806C-3840-443E-B017-FB52A7B1A506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EFAC677-29B6-4978-BFAD-5423CF25017D}" type="pres">
      <dgm:prSet presAssocID="{1BF67C73-F630-4731-8917-915A1B048C41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4513FE01-CCF7-4F6C-B8CB-212551BDAC2D}" type="presOf" srcId="{972B987D-7D44-4BF3-AC9E-9E9AF20A344B}" destId="{D5AD2451-564A-4F6E-A123-EDDEC7A27AA6}" srcOrd="1" destOrd="0" presId="urn:microsoft.com/office/officeart/2005/8/layout/process4"/>
    <dgm:cxn modelId="{6DB6C091-CAA7-480B-9D15-1BDA0EFAA4E5}" srcId="{86FF4987-D421-409B-BF35-B8AA21EAE72F}" destId="{EF397C97-E09C-4A89-BA1A-6B41CC9C9EB8}" srcOrd="3" destOrd="0" parTransId="{CCE498FB-0686-40AC-8CEF-3108BC2EF7EF}" sibTransId="{A4B446BF-4FB6-4D09-80F2-39B777F93DAA}"/>
    <dgm:cxn modelId="{0FC84760-2457-4347-87C1-084A8881F64C}" type="presOf" srcId="{1BF67C73-F630-4731-8917-915A1B048C41}" destId="{FEFAC677-29B6-4978-BFAD-5423CF25017D}" srcOrd="0" destOrd="0" presId="urn:microsoft.com/office/officeart/2005/8/layout/process4"/>
    <dgm:cxn modelId="{3B01E6FB-E027-4AAA-99FD-B31C1D0A8900}" type="presOf" srcId="{4DD0806C-3840-443E-B017-FB52A7B1A506}" destId="{DA1251D0-1289-45C4-96A7-81E94CF6D789}" srcOrd="0" destOrd="0" presId="urn:microsoft.com/office/officeart/2005/8/layout/process4"/>
    <dgm:cxn modelId="{E0E2E6A1-2F6F-4E5A-8BF2-C528A6CD47D5}" srcId="{32595F1F-B573-4FF7-B1D3-BD1235B1B377}" destId="{9158B97F-9A5A-496B-B26C-1D60A6076755}" srcOrd="1" destOrd="0" parTransId="{2F24F73F-831B-43BE-948B-C6F1F4AFC498}" sibTransId="{C3242AA6-37B1-4028-B55C-DD56666B6889}"/>
    <dgm:cxn modelId="{9303CBD5-9E21-412B-9575-84F655A6A7EE}" type="presOf" srcId="{86FF4987-D421-409B-BF35-B8AA21EAE72F}" destId="{E7952C46-A219-4ECC-B406-8F36FE56B034}" srcOrd="0" destOrd="0" presId="urn:microsoft.com/office/officeart/2005/8/layout/process4"/>
    <dgm:cxn modelId="{BC97E409-2C86-457B-B23B-92E66C08E510}" srcId="{32595F1F-B573-4FF7-B1D3-BD1235B1B377}" destId="{13B3FC73-53D5-4299-A751-5D135B849133}" srcOrd="0" destOrd="0" parTransId="{2CE23535-D194-4860-B3A4-D2E8949A67B6}" sibTransId="{2268AFB8-A27D-4E0A-A2C6-FD71C17D4097}"/>
    <dgm:cxn modelId="{D34BABDA-A11C-4965-B361-60FB150C8D48}" type="presOf" srcId="{5D56FBE1-6988-467B-B4C0-6AAE47ADE436}" destId="{445706D7-107E-4C0F-95DB-613D98239F71}" srcOrd="0" destOrd="0" presId="urn:microsoft.com/office/officeart/2005/8/layout/process4"/>
    <dgm:cxn modelId="{0E48007D-FB70-4582-BFBB-EB33D73951B7}" type="presOf" srcId="{32595F1F-B573-4FF7-B1D3-BD1235B1B377}" destId="{9AEAA0E4-B214-4FE4-AAD7-D8DF8DB41A82}" srcOrd="0" destOrd="0" presId="urn:microsoft.com/office/officeart/2005/8/layout/process4"/>
    <dgm:cxn modelId="{7A6D3FCD-FF2D-49C1-9C8C-FE7E2B63BE6C}" srcId="{972B987D-7D44-4BF3-AC9E-9E9AF20A344B}" destId="{4DD0806C-3840-443E-B017-FB52A7B1A506}" srcOrd="0" destOrd="0" parTransId="{E442F2D1-A214-4E3F-967C-655F80043FEF}" sibTransId="{25B12107-9CBC-4B4C-ACA7-D3C7A17C0543}"/>
    <dgm:cxn modelId="{1841537D-46D1-421B-842E-386DC4530D99}" type="presOf" srcId="{4B7DE961-C2B0-4973-AF23-CB8332C580C8}" destId="{8656AF49-9C7B-4124-B9B6-55AE144A1439}" srcOrd="0" destOrd="0" presId="urn:microsoft.com/office/officeart/2005/8/layout/process4"/>
    <dgm:cxn modelId="{C7C0FF5C-94D9-4699-9712-C7835AEC1265}" type="presOf" srcId="{101C29E7-15FC-4128-94CE-A63122E950F2}" destId="{C1924B0F-6E9C-4295-B625-7A063DED2E7F}" srcOrd="0" destOrd="0" presId="urn:microsoft.com/office/officeart/2005/8/layout/process4"/>
    <dgm:cxn modelId="{FEA19088-3744-4925-9A06-F5DC5BE7C582}" type="presOf" srcId="{EF397C97-E09C-4A89-BA1A-6B41CC9C9EB8}" destId="{BF227BAF-CA71-4212-BC68-2EAF5DA96BD6}" srcOrd="0" destOrd="0" presId="urn:microsoft.com/office/officeart/2005/8/layout/process4"/>
    <dgm:cxn modelId="{E31F236B-3B5E-4401-ACCC-53F165897938}" srcId="{86FF4987-D421-409B-BF35-B8AA21EAE72F}" destId="{4B7DE961-C2B0-4973-AF23-CB8332C580C8}" srcOrd="2" destOrd="0" parTransId="{552B234B-1D1A-4965-B9E3-98FBEE525BAD}" sibTransId="{8E284E7B-21DD-490D-9F0D-60CF1729BD24}"/>
    <dgm:cxn modelId="{E4D95FB3-B8DF-4E6F-92AA-7181F3C073F4}" type="presOf" srcId="{32595F1F-B573-4FF7-B1D3-BD1235B1B377}" destId="{375FE0B2-5E5E-47DA-B58B-558563B6C321}" srcOrd="1" destOrd="0" presId="urn:microsoft.com/office/officeart/2005/8/layout/process4"/>
    <dgm:cxn modelId="{F3DBC82A-A236-47F2-9C3F-EA1240E29785}" type="presOf" srcId="{972B987D-7D44-4BF3-AC9E-9E9AF20A344B}" destId="{40051474-7D36-41D9-BC35-CE5879DE1E71}" srcOrd="0" destOrd="0" presId="urn:microsoft.com/office/officeart/2005/8/layout/process4"/>
    <dgm:cxn modelId="{F1B07C52-CD8B-4A9D-AD5A-C92462854152}" type="presOf" srcId="{13B3FC73-53D5-4299-A751-5D135B849133}" destId="{005E9F98-D013-470E-AE27-2305C564577C}" srcOrd="0" destOrd="0" presId="urn:microsoft.com/office/officeart/2005/8/layout/process4"/>
    <dgm:cxn modelId="{BE52357F-33AD-4D40-8BD4-10B968AD38D8}" srcId="{4B7DE961-C2B0-4973-AF23-CB8332C580C8}" destId="{5D56FBE1-6988-467B-B4C0-6AAE47ADE436}" srcOrd="0" destOrd="0" parTransId="{B42538F5-DDA7-432A-AD76-9E5C813FD2F2}" sibTransId="{045F4B78-CB43-494E-98E6-76DFF0584079}"/>
    <dgm:cxn modelId="{AB39FA9A-1189-4468-ADB8-B644EA8985AE}" srcId="{4B7DE961-C2B0-4973-AF23-CB8332C580C8}" destId="{101C29E7-15FC-4128-94CE-A63122E950F2}" srcOrd="1" destOrd="0" parTransId="{1FE22316-D19E-4799-A88F-38979E8AB2C5}" sibTransId="{642D10BA-C794-40E8-95D9-F41C6F75043E}"/>
    <dgm:cxn modelId="{4BFB131A-B4F5-4FB8-8102-9254C0428E0D}" srcId="{86FF4987-D421-409B-BF35-B8AA21EAE72F}" destId="{972B987D-7D44-4BF3-AC9E-9E9AF20A344B}" srcOrd="0" destOrd="0" parTransId="{76451CE4-78A2-41F4-8770-37AFEC6F4E26}" sibTransId="{D96DE3BE-2FED-4D32-BAB7-6B8CB77B5CDB}"/>
    <dgm:cxn modelId="{70E59C0A-78B2-47F0-B180-000D888E733D}" type="presOf" srcId="{9158B97F-9A5A-496B-B26C-1D60A6076755}" destId="{829AC0AF-E739-470D-93C6-48E446F192A3}" srcOrd="0" destOrd="0" presId="urn:microsoft.com/office/officeart/2005/8/layout/process4"/>
    <dgm:cxn modelId="{D286E896-E696-4749-B036-DB5BA8013A20}" type="presOf" srcId="{4B7DE961-C2B0-4973-AF23-CB8332C580C8}" destId="{DBA049FB-D0AD-4EE1-8113-E505B6DB289D}" srcOrd="1" destOrd="0" presId="urn:microsoft.com/office/officeart/2005/8/layout/process4"/>
    <dgm:cxn modelId="{43BD4BC3-D4C3-4B1A-8618-304551C8A3D5}" srcId="{86FF4987-D421-409B-BF35-B8AA21EAE72F}" destId="{32595F1F-B573-4FF7-B1D3-BD1235B1B377}" srcOrd="1" destOrd="0" parTransId="{FF63069E-F87C-4B0B-A376-F856DC757227}" sibTransId="{9FEBE973-F4A4-458D-B7E9-579A18CBB8C8}"/>
    <dgm:cxn modelId="{CF9071A2-E19D-446B-B5C6-C016281AE655}" srcId="{972B987D-7D44-4BF3-AC9E-9E9AF20A344B}" destId="{1BF67C73-F630-4731-8917-915A1B048C41}" srcOrd="1" destOrd="0" parTransId="{F019D359-8149-4783-B5CE-B37D336EB583}" sibTransId="{C9374D18-1EAC-4F4E-8211-57EE9E692475}"/>
    <dgm:cxn modelId="{BA2AEFBA-50A6-4D7A-B4A4-9AF281909B26}" type="presParOf" srcId="{E7952C46-A219-4ECC-B406-8F36FE56B034}" destId="{C0B8669F-AE03-40B9-9C0C-AA294974F529}" srcOrd="0" destOrd="0" presId="urn:microsoft.com/office/officeart/2005/8/layout/process4"/>
    <dgm:cxn modelId="{2234A5F9-1323-4617-A8EC-104B77339001}" type="presParOf" srcId="{C0B8669F-AE03-40B9-9C0C-AA294974F529}" destId="{BF227BAF-CA71-4212-BC68-2EAF5DA96BD6}" srcOrd="0" destOrd="0" presId="urn:microsoft.com/office/officeart/2005/8/layout/process4"/>
    <dgm:cxn modelId="{A9756E7D-7590-47A8-935A-E9283B3B39D4}" type="presParOf" srcId="{E7952C46-A219-4ECC-B406-8F36FE56B034}" destId="{7281B6CB-F98E-4DFE-BF5A-C4465190FA98}" srcOrd="1" destOrd="0" presId="urn:microsoft.com/office/officeart/2005/8/layout/process4"/>
    <dgm:cxn modelId="{AD4B5778-019F-44E9-985A-0B7E176FA546}" type="presParOf" srcId="{E7952C46-A219-4ECC-B406-8F36FE56B034}" destId="{03F2D240-3D50-45CE-94BE-89E2F1872BD4}" srcOrd="2" destOrd="0" presId="urn:microsoft.com/office/officeart/2005/8/layout/process4"/>
    <dgm:cxn modelId="{31F6EDAB-7E3A-4D40-8E3B-F90C26B7660E}" type="presParOf" srcId="{03F2D240-3D50-45CE-94BE-89E2F1872BD4}" destId="{8656AF49-9C7B-4124-B9B6-55AE144A1439}" srcOrd="0" destOrd="0" presId="urn:microsoft.com/office/officeart/2005/8/layout/process4"/>
    <dgm:cxn modelId="{933EE404-B90C-4024-81F3-E5149EA0E79B}" type="presParOf" srcId="{03F2D240-3D50-45CE-94BE-89E2F1872BD4}" destId="{DBA049FB-D0AD-4EE1-8113-E505B6DB289D}" srcOrd="1" destOrd="0" presId="urn:microsoft.com/office/officeart/2005/8/layout/process4"/>
    <dgm:cxn modelId="{13687A0C-19B1-4ABF-8249-5AB37FAA401C}" type="presParOf" srcId="{03F2D240-3D50-45CE-94BE-89E2F1872BD4}" destId="{5A8BAD8D-06D6-4694-A874-C664CE380F5B}" srcOrd="2" destOrd="0" presId="urn:microsoft.com/office/officeart/2005/8/layout/process4"/>
    <dgm:cxn modelId="{8103B2E2-2D9E-4426-99EB-4DBF7ADC6E39}" type="presParOf" srcId="{5A8BAD8D-06D6-4694-A874-C664CE380F5B}" destId="{445706D7-107E-4C0F-95DB-613D98239F71}" srcOrd="0" destOrd="0" presId="urn:microsoft.com/office/officeart/2005/8/layout/process4"/>
    <dgm:cxn modelId="{AFA354F2-EA22-4D79-B7E5-F1FA32421AB7}" type="presParOf" srcId="{5A8BAD8D-06D6-4694-A874-C664CE380F5B}" destId="{C1924B0F-6E9C-4295-B625-7A063DED2E7F}" srcOrd="1" destOrd="0" presId="urn:microsoft.com/office/officeart/2005/8/layout/process4"/>
    <dgm:cxn modelId="{20A1A282-4878-4FF3-BF23-B60F5C2EAE33}" type="presParOf" srcId="{E7952C46-A219-4ECC-B406-8F36FE56B034}" destId="{958BD31C-DCBF-4879-9620-3E5011E2A36F}" srcOrd="3" destOrd="0" presId="urn:microsoft.com/office/officeart/2005/8/layout/process4"/>
    <dgm:cxn modelId="{A132AA68-477F-459F-89E6-15DD4F1DCCAF}" type="presParOf" srcId="{E7952C46-A219-4ECC-B406-8F36FE56B034}" destId="{275229DE-5275-4904-AE66-D60C3CC0FC3C}" srcOrd="4" destOrd="0" presId="urn:microsoft.com/office/officeart/2005/8/layout/process4"/>
    <dgm:cxn modelId="{4EFE92B3-5AD4-477D-8DC0-B286918CDD97}" type="presParOf" srcId="{275229DE-5275-4904-AE66-D60C3CC0FC3C}" destId="{9AEAA0E4-B214-4FE4-AAD7-D8DF8DB41A82}" srcOrd="0" destOrd="0" presId="urn:microsoft.com/office/officeart/2005/8/layout/process4"/>
    <dgm:cxn modelId="{9A1622E1-2131-44D5-975C-D037DDAC56D2}" type="presParOf" srcId="{275229DE-5275-4904-AE66-D60C3CC0FC3C}" destId="{375FE0B2-5E5E-47DA-B58B-558563B6C321}" srcOrd="1" destOrd="0" presId="urn:microsoft.com/office/officeart/2005/8/layout/process4"/>
    <dgm:cxn modelId="{48EBC2FE-BA49-487F-B806-B86031072EA1}" type="presParOf" srcId="{275229DE-5275-4904-AE66-D60C3CC0FC3C}" destId="{3B126AF4-D953-453A-BB5B-2E088E0FAF5E}" srcOrd="2" destOrd="0" presId="urn:microsoft.com/office/officeart/2005/8/layout/process4"/>
    <dgm:cxn modelId="{12DD49F1-D3C6-47FD-9E49-230ABB873D42}" type="presParOf" srcId="{3B126AF4-D953-453A-BB5B-2E088E0FAF5E}" destId="{005E9F98-D013-470E-AE27-2305C564577C}" srcOrd="0" destOrd="0" presId="urn:microsoft.com/office/officeart/2005/8/layout/process4"/>
    <dgm:cxn modelId="{0DDE48E7-A561-4C62-AC14-FBE10E33BDA2}" type="presParOf" srcId="{3B126AF4-D953-453A-BB5B-2E088E0FAF5E}" destId="{829AC0AF-E739-470D-93C6-48E446F192A3}" srcOrd="1" destOrd="0" presId="urn:microsoft.com/office/officeart/2005/8/layout/process4"/>
    <dgm:cxn modelId="{C99D0BC3-0976-4A59-85F9-F205FBE0EC52}" type="presParOf" srcId="{E7952C46-A219-4ECC-B406-8F36FE56B034}" destId="{8342C6C7-33F5-4035-83C3-A88BCF95A42F}" srcOrd="5" destOrd="0" presId="urn:microsoft.com/office/officeart/2005/8/layout/process4"/>
    <dgm:cxn modelId="{F45EE217-BA57-4C72-9DFE-398FDC5BAB84}" type="presParOf" srcId="{E7952C46-A219-4ECC-B406-8F36FE56B034}" destId="{B7C5D5DC-628E-45D8-86DC-C0004D033738}" srcOrd="6" destOrd="0" presId="urn:microsoft.com/office/officeart/2005/8/layout/process4"/>
    <dgm:cxn modelId="{850813BA-1C12-444F-BEB2-05C00A8F5561}" type="presParOf" srcId="{B7C5D5DC-628E-45D8-86DC-C0004D033738}" destId="{40051474-7D36-41D9-BC35-CE5879DE1E71}" srcOrd="0" destOrd="0" presId="urn:microsoft.com/office/officeart/2005/8/layout/process4"/>
    <dgm:cxn modelId="{C20A3FFB-DC99-4201-8E0A-41C0CCCCFB8A}" type="presParOf" srcId="{B7C5D5DC-628E-45D8-86DC-C0004D033738}" destId="{D5AD2451-564A-4F6E-A123-EDDEC7A27AA6}" srcOrd="1" destOrd="0" presId="urn:microsoft.com/office/officeart/2005/8/layout/process4"/>
    <dgm:cxn modelId="{3871830A-CB08-41FD-BD1A-90832C200D53}" type="presParOf" srcId="{B7C5D5DC-628E-45D8-86DC-C0004D033738}" destId="{61815CC8-8E87-4709-991C-FDD69813F313}" srcOrd="2" destOrd="0" presId="urn:microsoft.com/office/officeart/2005/8/layout/process4"/>
    <dgm:cxn modelId="{DC200719-C4EF-4C24-897A-A53AD3AC6C4A}" type="presParOf" srcId="{61815CC8-8E87-4709-991C-FDD69813F313}" destId="{DA1251D0-1289-45C4-96A7-81E94CF6D789}" srcOrd="0" destOrd="0" presId="urn:microsoft.com/office/officeart/2005/8/layout/process4"/>
    <dgm:cxn modelId="{AFD24CA1-E801-4258-973C-A85C7001684A}" type="presParOf" srcId="{61815CC8-8E87-4709-991C-FDD69813F313}" destId="{FEFAC677-29B6-4978-BFAD-5423CF25017D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39AA6A5-E018-463E-9962-D87B84D368EE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F048463F-28DC-4024-A39A-4545631F3AD6}">
      <dgm:prSet phldrT="[نص]"/>
      <dgm:spPr/>
      <dgm:t>
        <a:bodyPr/>
        <a:lstStyle/>
        <a:p>
          <a:pPr rtl="1"/>
          <a:r>
            <a:rPr lang="ar-SA" dirty="0" smtClean="0"/>
            <a:t>متغيرات البيئة</a:t>
          </a:r>
          <a:endParaRPr lang="ar-SA" dirty="0"/>
        </a:p>
      </dgm:t>
    </dgm:pt>
    <dgm:pt modelId="{54C50939-87BC-44CD-955D-AB9965C511C7}" type="parTrans" cxnId="{9A7E73F5-32BF-4268-AAB8-7950AD782E16}">
      <dgm:prSet/>
      <dgm:spPr/>
      <dgm:t>
        <a:bodyPr/>
        <a:lstStyle/>
        <a:p>
          <a:pPr rtl="1"/>
          <a:endParaRPr lang="ar-SA"/>
        </a:p>
      </dgm:t>
    </dgm:pt>
    <dgm:pt modelId="{60B15F43-DD45-4474-A42D-0A49993441F6}" type="sibTrans" cxnId="{9A7E73F5-32BF-4268-AAB8-7950AD782E16}">
      <dgm:prSet/>
      <dgm:spPr/>
      <dgm:t>
        <a:bodyPr/>
        <a:lstStyle/>
        <a:p>
          <a:pPr rtl="1"/>
          <a:endParaRPr lang="ar-SA"/>
        </a:p>
      </dgm:t>
    </dgm:pt>
    <dgm:pt modelId="{26C00CB9-C170-4B4A-84E1-596C957A0EF2}">
      <dgm:prSet phldrT="[نص]"/>
      <dgm:spPr/>
      <dgm:t>
        <a:bodyPr/>
        <a:lstStyle/>
        <a:p>
          <a:pPr rtl="1"/>
          <a:r>
            <a:rPr lang="ar-SA" dirty="0" smtClean="0"/>
            <a:t>متغيرات الوسيلة </a:t>
          </a:r>
          <a:endParaRPr lang="ar-SA" dirty="0"/>
        </a:p>
      </dgm:t>
    </dgm:pt>
    <dgm:pt modelId="{1F31977A-DE96-47C3-8D33-99A71DA3BDA8}" type="parTrans" cxnId="{5EEB77F7-9CDD-409B-8767-DF256D7453F0}">
      <dgm:prSet/>
      <dgm:spPr/>
      <dgm:t>
        <a:bodyPr/>
        <a:lstStyle/>
        <a:p>
          <a:pPr rtl="1"/>
          <a:endParaRPr lang="ar-SA"/>
        </a:p>
      </dgm:t>
    </dgm:pt>
    <dgm:pt modelId="{2BDC11D6-6D7D-4394-A86C-B8F6DFDE7FF6}" type="sibTrans" cxnId="{5EEB77F7-9CDD-409B-8767-DF256D7453F0}">
      <dgm:prSet/>
      <dgm:spPr/>
      <dgm:t>
        <a:bodyPr/>
        <a:lstStyle/>
        <a:p>
          <a:pPr rtl="1"/>
          <a:endParaRPr lang="ar-SA"/>
        </a:p>
      </dgm:t>
    </dgm:pt>
    <dgm:pt modelId="{15E6A7E1-3FAB-4B41-9AFC-DECFAAE14C8B}">
      <dgm:prSet phldrT="[نص]"/>
      <dgm:spPr/>
      <dgm:t>
        <a:bodyPr/>
        <a:lstStyle/>
        <a:p>
          <a:pPr rtl="1"/>
          <a:r>
            <a:rPr lang="ar-SA" dirty="0" smtClean="0"/>
            <a:t>متغيرات المحتوى </a:t>
          </a:r>
          <a:endParaRPr lang="ar-SA" dirty="0"/>
        </a:p>
      </dgm:t>
    </dgm:pt>
    <dgm:pt modelId="{580E63DE-0041-45F7-A523-A696E5E2E0EC}" type="parTrans" cxnId="{6970B470-67B2-48B1-B762-E5E15285407A}">
      <dgm:prSet/>
      <dgm:spPr/>
      <dgm:t>
        <a:bodyPr/>
        <a:lstStyle/>
        <a:p>
          <a:pPr rtl="1"/>
          <a:endParaRPr lang="ar-SA"/>
        </a:p>
      </dgm:t>
    </dgm:pt>
    <dgm:pt modelId="{68F23675-A2A9-4526-B7A7-E8DF3455D9F1}" type="sibTrans" cxnId="{6970B470-67B2-48B1-B762-E5E15285407A}">
      <dgm:prSet/>
      <dgm:spPr/>
      <dgm:t>
        <a:bodyPr/>
        <a:lstStyle/>
        <a:p>
          <a:pPr rtl="1"/>
          <a:endParaRPr lang="ar-SA"/>
        </a:p>
      </dgm:t>
    </dgm:pt>
    <dgm:pt modelId="{2F34CEEE-042B-4914-8192-4A5BDE1BB8C1}">
      <dgm:prSet phldrT="[نص]"/>
      <dgm:spPr/>
      <dgm:t>
        <a:bodyPr/>
        <a:lstStyle/>
        <a:p>
          <a:pPr rtl="1"/>
          <a:r>
            <a:rPr lang="ar-SA" dirty="0" smtClean="0"/>
            <a:t>متغيرات الجمهور</a:t>
          </a:r>
          <a:endParaRPr lang="ar-SA" dirty="0"/>
        </a:p>
      </dgm:t>
    </dgm:pt>
    <dgm:pt modelId="{4A32549C-0527-4E87-915A-35D61D8599B6}" type="parTrans" cxnId="{43753BD8-1F97-40AB-8162-CAE0741BDDD6}">
      <dgm:prSet/>
      <dgm:spPr/>
      <dgm:t>
        <a:bodyPr/>
        <a:lstStyle/>
        <a:p>
          <a:pPr rtl="1"/>
          <a:endParaRPr lang="ar-SA"/>
        </a:p>
      </dgm:t>
    </dgm:pt>
    <dgm:pt modelId="{DFA60F16-50D1-441D-9102-DCB9EB32AE60}" type="sibTrans" cxnId="{43753BD8-1F97-40AB-8162-CAE0741BDDD6}">
      <dgm:prSet/>
      <dgm:spPr/>
      <dgm:t>
        <a:bodyPr/>
        <a:lstStyle/>
        <a:p>
          <a:pPr rtl="1"/>
          <a:endParaRPr lang="ar-SA"/>
        </a:p>
      </dgm:t>
    </dgm:pt>
    <dgm:pt modelId="{95E42043-9113-44A4-8D3A-A16D64FDA8D1}">
      <dgm:prSet phldrT="[نص]"/>
      <dgm:spPr/>
      <dgm:t>
        <a:bodyPr/>
        <a:lstStyle/>
        <a:p>
          <a:pPr rtl="1"/>
          <a:r>
            <a:rPr lang="ar-SA" dirty="0" smtClean="0"/>
            <a:t>متغيرات التفاعل </a:t>
          </a:r>
          <a:endParaRPr lang="ar-SA" dirty="0"/>
        </a:p>
      </dgm:t>
    </dgm:pt>
    <dgm:pt modelId="{D0038AC5-B1B4-40FA-8375-C7D5CCE35604}" type="parTrans" cxnId="{C99BD58F-037A-4341-8B0F-8BDF9F4E6C3B}">
      <dgm:prSet/>
      <dgm:spPr/>
      <dgm:t>
        <a:bodyPr/>
        <a:lstStyle/>
        <a:p>
          <a:pPr rtl="1"/>
          <a:endParaRPr lang="ar-SA"/>
        </a:p>
      </dgm:t>
    </dgm:pt>
    <dgm:pt modelId="{75C0F138-43C7-4A6D-8E7C-FFEDC4A25D6A}" type="sibTrans" cxnId="{C99BD58F-037A-4341-8B0F-8BDF9F4E6C3B}">
      <dgm:prSet/>
      <dgm:spPr/>
      <dgm:t>
        <a:bodyPr/>
        <a:lstStyle/>
        <a:p>
          <a:pPr rtl="1"/>
          <a:endParaRPr lang="ar-SA"/>
        </a:p>
      </dgm:t>
    </dgm:pt>
    <dgm:pt modelId="{F19B178A-C1EE-4190-B49C-6B5025907D67}" type="pres">
      <dgm:prSet presAssocID="{E39AA6A5-E018-463E-9962-D87B84D368EE}" presName="Name0" presStyleCnt="0">
        <dgm:presLayoutVars>
          <dgm:dir/>
          <dgm:resizeHandles val="exact"/>
        </dgm:presLayoutVars>
      </dgm:prSet>
      <dgm:spPr/>
    </dgm:pt>
    <dgm:pt modelId="{7CDB137B-515D-45AC-A9EB-079B8DEF94EF}" type="pres">
      <dgm:prSet presAssocID="{F048463F-28DC-4024-A39A-4545631F3AD6}" presName="Name5" presStyleLbl="vennNode1" presStyleIdx="0" presStyleCnt="5">
        <dgm:presLayoutVars>
          <dgm:bulletEnabled val="1"/>
        </dgm:presLayoutVars>
      </dgm:prSet>
      <dgm:spPr/>
    </dgm:pt>
    <dgm:pt modelId="{1E406806-3BF2-4D2F-83BF-54EDF0296643}" type="pres">
      <dgm:prSet presAssocID="{60B15F43-DD45-4474-A42D-0A49993441F6}" presName="space" presStyleCnt="0"/>
      <dgm:spPr/>
    </dgm:pt>
    <dgm:pt modelId="{7272DD42-4611-4A76-8131-70F136B66432}" type="pres">
      <dgm:prSet presAssocID="{26C00CB9-C170-4B4A-84E1-596C957A0EF2}" presName="Name5" presStyleLbl="vennNode1" presStyleIdx="1" presStyleCnt="5">
        <dgm:presLayoutVars>
          <dgm:bulletEnabled val="1"/>
        </dgm:presLayoutVars>
      </dgm:prSet>
      <dgm:spPr/>
    </dgm:pt>
    <dgm:pt modelId="{F0AC50DE-44C2-459A-9190-9A1FDC581364}" type="pres">
      <dgm:prSet presAssocID="{2BDC11D6-6D7D-4394-A86C-B8F6DFDE7FF6}" presName="space" presStyleCnt="0"/>
      <dgm:spPr/>
    </dgm:pt>
    <dgm:pt modelId="{717B12EC-9FB7-4C48-9409-4FB4D122B5B8}" type="pres">
      <dgm:prSet presAssocID="{15E6A7E1-3FAB-4B41-9AFC-DECFAAE14C8B}" presName="Name5" presStyleLbl="vennNode1" presStyleIdx="2" presStyleCnt="5">
        <dgm:presLayoutVars>
          <dgm:bulletEnabled val="1"/>
        </dgm:presLayoutVars>
      </dgm:prSet>
      <dgm:spPr/>
    </dgm:pt>
    <dgm:pt modelId="{7D6BA264-53E9-44B2-A30C-754B4CC80B58}" type="pres">
      <dgm:prSet presAssocID="{68F23675-A2A9-4526-B7A7-E8DF3455D9F1}" presName="space" presStyleCnt="0"/>
      <dgm:spPr/>
    </dgm:pt>
    <dgm:pt modelId="{1F21AD7C-1B75-440A-A9ED-1A81A59D6A04}" type="pres">
      <dgm:prSet presAssocID="{2F34CEEE-042B-4914-8192-4A5BDE1BB8C1}" presName="Name5" presStyleLbl="vennNode1" presStyleIdx="3" presStyleCnt="5">
        <dgm:presLayoutVars>
          <dgm:bulletEnabled val="1"/>
        </dgm:presLayoutVars>
      </dgm:prSet>
      <dgm:spPr/>
    </dgm:pt>
    <dgm:pt modelId="{123A930F-61BC-4FFE-8F51-6392EC042E76}" type="pres">
      <dgm:prSet presAssocID="{DFA60F16-50D1-441D-9102-DCB9EB32AE60}" presName="space" presStyleCnt="0"/>
      <dgm:spPr/>
    </dgm:pt>
    <dgm:pt modelId="{059769E3-6A1F-4B5E-BBB8-AE923968972A}" type="pres">
      <dgm:prSet presAssocID="{95E42043-9113-44A4-8D3A-A16D64FDA8D1}" presName="Name5" presStyleLbl="vennNode1" presStyleIdx="4" presStyleCnt="5">
        <dgm:presLayoutVars>
          <dgm:bulletEnabled val="1"/>
        </dgm:presLayoutVars>
      </dgm:prSet>
      <dgm:spPr/>
    </dgm:pt>
  </dgm:ptLst>
  <dgm:cxnLst>
    <dgm:cxn modelId="{2EFE08FF-C056-4532-A2F9-CBFFE7300698}" type="presOf" srcId="{E39AA6A5-E018-463E-9962-D87B84D368EE}" destId="{F19B178A-C1EE-4190-B49C-6B5025907D67}" srcOrd="0" destOrd="0" presId="urn:microsoft.com/office/officeart/2005/8/layout/venn3"/>
    <dgm:cxn modelId="{6B53AAB1-9857-4CCA-A716-3318C367F859}" type="presOf" srcId="{2F34CEEE-042B-4914-8192-4A5BDE1BB8C1}" destId="{1F21AD7C-1B75-440A-A9ED-1A81A59D6A04}" srcOrd="0" destOrd="0" presId="urn:microsoft.com/office/officeart/2005/8/layout/venn3"/>
    <dgm:cxn modelId="{1571D249-12D5-4750-B36B-5A48291E9892}" type="presOf" srcId="{15E6A7E1-3FAB-4B41-9AFC-DECFAAE14C8B}" destId="{717B12EC-9FB7-4C48-9409-4FB4D122B5B8}" srcOrd="0" destOrd="0" presId="urn:microsoft.com/office/officeart/2005/8/layout/venn3"/>
    <dgm:cxn modelId="{43753BD8-1F97-40AB-8162-CAE0741BDDD6}" srcId="{E39AA6A5-E018-463E-9962-D87B84D368EE}" destId="{2F34CEEE-042B-4914-8192-4A5BDE1BB8C1}" srcOrd="3" destOrd="0" parTransId="{4A32549C-0527-4E87-915A-35D61D8599B6}" sibTransId="{DFA60F16-50D1-441D-9102-DCB9EB32AE60}"/>
    <dgm:cxn modelId="{86984121-A0A3-4B03-B8DD-273CE111E1F9}" type="presOf" srcId="{26C00CB9-C170-4B4A-84E1-596C957A0EF2}" destId="{7272DD42-4611-4A76-8131-70F136B66432}" srcOrd="0" destOrd="0" presId="urn:microsoft.com/office/officeart/2005/8/layout/venn3"/>
    <dgm:cxn modelId="{6D27282C-44CD-4D2C-AA0C-B75CEA2CEC26}" type="presOf" srcId="{F048463F-28DC-4024-A39A-4545631F3AD6}" destId="{7CDB137B-515D-45AC-A9EB-079B8DEF94EF}" srcOrd="0" destOrd="0" presId="urn:microsoft.com/office/officeart/2005/8/layout/venn3"/>
    <dgm:cxn modelId="{5EEB77F7-9CDD-409B-8767-DF256D7453F0}" srcId="{E39AA6A5-E018-463E-9962-D87B84D368EE}" destId="{26C00CB9-C170-4B4A-84E1-596C957A0EF2}" srcOrd="1" destOrd="0" parTransId="{1F31977A-DE96-47C3-8D33-99A71DA3BDA8}" sibTransId="{2BDC11D6-6D7D-4394-A86C-B8F6DFDE7FF6}"/>
    <dgm:cxn modelId="{9A7E73F5-32BF-4268-AAB8-7950AD782E16}" srcId="{E39AA6A5-E018-463E-9962-D87B84D368EE}" destId="{F048463F-28DC-4024-A39A-4545631F3AD6}" srcOrd="0" destOrd="0" parTransId="{54C50939-87BC-44CD-955D-AB9965C511C7}" sibTransId="{60B15F43-DD45-4474-A42D-0A49993441F6}"/>
    <dgm:cxn modelId="{C99BD58F-037A-4341-8B0F-8BDF9F4E6C3B}" srcId="{E39AA6A5-E018-463E-9962-D87B84D368EE}" destId="{95E42043-9113-44A4-8D3A-A16D64FDA8D1}" srcOrd="4" destOrd="0" parTransId="{D0038AC5-B1B4-40FA-8375-C7D5CCE35604}" sibTransId="{75C0F138-43C7-4A6D-8E7C-FFEDC4A25D6A}"/>
    <dgm:cxn modelId="{6970B470-67B2-48B1-B762-E5E15285407A}" srcId="{E39AA6A5-E018-463E-9962-D87B84D368EE}" destId="{15E6A7E1-3FAB-4B41-9AFC-DECFAAE14C8B}" srcOrd="2" destOrd="0" parTransId="{580E63DE-0041-45F7-A523-A696E5E2E0EC}" sibTransId="{68F23675-A2A9-4526-B7A7-E8DF3455D9F1}"/>
    <dgm:cxn modelId="{1880BB9A-5069-4F7B-83CA-6F572465D46E}" type="presOf" srcId="{95E42043-9113-44A4-8D3A-A16D64FDA8D1}" destId="{059769E3-6A1F-4B5E-BBB8-AE923968972A}" srcOrd="0" destOrd="0" presId="urn:microsoft.com/office/officeart/2005/8/layout/venn3"/>
    <dgm:cxn modelId="{EE48D074-758C-4B7E-9EA3-A04B228C7CBD}" type="presParOf" srcId="{F19B178A-C1EE-4190-B49C-6B5025907D67}" destId="{7CDB137B-515D-45AC-A9EB-079B8DEF94EF}" srcOrd="0" destOrd="0" presId="urn:microsoft.com/office/officeart/2005/8/layout/venn3"/>
    <dgm:cxn modelId="{D14EC744-D0A9-4021-B6B0-2ECA2D5A9E51}" type="presParOf" srcId="{F19B178A-C1EE-4190-B49C-6B5025907D67}" destId="{1E406806-3BF2-4D2F-83BF-54EDF0296643}" srcOrd="1" destOrd="0" presId="urn:microsoft.com/office/officeart/2005/8/layout/venn3"/>
    <dgm:cxn modelId="{8221AA14-2188-4E77-83F7-98A8FF0DDFBB}" type="presParOf" srcId="{F19B178A-C1EE-4190-B49C-6B5025907D67}" destId="{7272DD42-4611-4A76-8131-70F136B66432}" srcOrd="2" destOrd="0" presId="urn:microsoft.com/office/officeart/2005/8/layout/venn3"/>
    <dgm:cxn modelId="{12768B48-922B-4890-A8C5-6F1E4047EDA9}" type="presParOf" srcId="{F19B178A-C1EE-4190-B49C-6B5025907D67}" destId="{F0AC50DE-44C2-459A-9190-9A1FDC581364}" srcOrd="3" destOrd="0" presId="urn:microsoft.com/office/officeart/2005/8/layout/venn3"/>
    <dgm:cxn modelId="{7A2912F8-36B4-4FA5-BF1D-23DB8AA73230}" type="presParOf" srcId="{F19B178A-C1EE-4190-B49C-6B5025907D67}" destId="{717B12EC-9FB7-4C48-9409-4FB4D122B5B8}" srcOrd="4" destOrd="0" presId="urn:microsoft.com/office/officeart/2005/8/layout/venn3"/>
    <dgm:cxn modelId="{79F1C394-BF81-4093-A82D-A65F630FE883}" type="presParOf" srcId="{F19B178A-C1EE-4190-B49C-6B5025907D67}" destId="{7D6BA264-53E9-44B2-A30C-754B4CC80B58}" srcOrd="5" destOrd="0" presId="urn:microsoft.com/office/officeart/2005/8/layout/venn3"/>
    <dgm:cxn modelId="{ABEF76F5-EA23-413F-B36D-5496A9FCF01E}" type="presParOf" srcId="{F19B178A-C1EE-4190-B49C-6B5025907D67}" destId="{1F21AD7C-1B75-440A-A9ED-1A81A59D6A04}" srcOrd="6" destOrd="0" presId="urn:microsoft.com/office/officeart/2005/8/layout/venn3"/>
    <dgm:cxn modelId="{67A5B17B-ECCE-41D6-952B-7D8EE71BE10F}" type="presParOf" srcId="{F19B178A-C1EE-4190-B49C-6B5025907D67}" destId="{123A930F-61BC-4FFE-8F51-6392EC042E76}" srcOrd="7" destOrd="0" presId="urn:microsoft.com/office/officeart/2005/8/layout/venn3"/>
    <dgm:cxn modelId="{7208F3CE-AEDF-4EEE-B5A2-86D82153FEFA}" type="presParOf" srcId="{F19B178A-C1EE-4190-B49C-6B5025907D67}" destId="{059769E3-6A1F-4B5E-BBB8-AE923968972A}" srcOrd="8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49CA3AA-4F3F-43B1-93A5-9A6A98EEF884}" type="doc">
      <dgm:prSet loTypeId="urn:microsoft.com/office/officeart/2005/8/layout/cycle4#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6362AE61-5C41-4326-B1E1-FC031A2EACC4}">
      <dgm:prSet phldrT="[نص]"/>
      <dgm:spPr/>
      <dgm:t>
        <a:bodyPr/>
        <a:lstStyle/>
        <a:p>
          <a:pPr rtl="1"/>
          <a:r>
            <a:rPr lang="ar-SA" dirty="0" smtClean="0"/>
            <a:t>ثقافة </a:t>
          </a:r>
          <a:endParaRPr lang="ar-SA" dirty="0"/>
        </a:p>
      </dgm:t>
    </dgm:pt>
    <dgm:pt modelId="{D53165F0-4286-4E46-94AF-88B8C084A821}" type="parTrans" cxnId="{6A20D7A9-91E1-4F6F-8149-0FC69AC303F0}">
      <dgm:prSet/>
      <dgm:spPr/>
      <dgm:t>
        <a:bodyPr/>
        <a:lstStyle/>
        <a:p>
          <a:pPr rtl="1"/>
          <a:endParaRPr lang="ar-SA"/>
        </a:p>
      </dgm:t>
    </dgm:pt>
    <dgm:pt modelId="{F4784206-6B69-4AC7-8C7B-A7FA6760473E}" type="sibTrans" cxnId="{6A20D7A9-91E1-4F6F-8149-0FC69AC303F0}">
      <dgm:prSet/>
      <dgm:spPr/>
      <dgm:t>
        <a:bodyPr/>
        <a:lstStyle/>
        <a:p>
          <a:pPr rtl="1"/>
          <a:endParaRPr lang="ar-SA"/>
        </a:p>
      </dgm:t>
    </dgm:pt>
    <dgm:pt modelId="{6E0DAF02-F108-455C-9BB9-61CEDAEB7C76}">
      <dgm:prSet phldrT="[نص]"/>
      <dgm:spPr/>
      <dgm:t>
        <a:bodyPr/>
        <a:lstStyle/>
        <a:p>
          <a:pPr rtl="1"/>
          <a:r>
            <a:rPr lang="ar-SA" dirty="0" smtClean="0"/>
            <a:t>هدف </a:t>
          </a:r>
          <a:endParaRPr lang="ar-SA" dirty="0"/>
        </a:p>
      </dgm:t>
    </dgm:pt>
    <dgm:pt modelId="{7F170F15-2742-4601-AAC8-9CE00C3B38F2}" type="parTrans" cxnId="{DC1ED4E3-3E48-454A-B7B1-FA25F1265952}">
      <dgm:prSet/>
      <dgm:spPr/>
      <dgm:t>
        <a:bodyPr/>
        <a:lstStyle/>
        <a:p>
          <a:pPr rtl="1"/>
          <a:endParaRPr lang="ar-SA"/>
        </a:p>
      </dgm:t>
    </dgm:pt>
    <dgm:pt modelId="{4CDFA8C3-DF57-484F-9422-BEDD67D04235}" type="sibTrans" cxnId="{DC1ED4E3-3E48-454A-B7B1-FA25F1265952}">
      <dgm:prSet/>
      <dgm:spPr/>
      <dgm:t>
        <a:bodyPr/>
        <a:lstStyle/>
        <a:p>
          <a:pPr rtl="1"/>
          <a:endParaRPr lang="ar-SA"/>
        </a:p>
      </dgm:t>
    </dgm:pt>
    <dgm:pt modelId="{E4641DAE-F7F2-4205-99C9-3C582FEC6F95}">
      <dgm:prSet phldrT="[نص]"/>
      <dgm:spPr/>
      <dgm:t>
        <a:bodyPr/>
        <a:lstStyle/>
        <a:p>
          <a:pPr rtl="1"/>
          <a:r>
            <a:rPr lang="ar-SA" dirty="0" smtClean="0"/>
            <a:t>أيدلوجية </a:t>
          </a:r>
        </a:p>
        <a:p>
          <a:pPr rtl="1"/>
          <a:r>
            <a:rPr lang="ar-SA" dirty="0" smtClean="0"/>
            <a:t>سياسة </a:t>
          </a:r>
          <a:endParaRPr lang="ar-SA" dirty="0"/>
        </a:p>
      </dgm:t>
    </dgm:pt>
    <dgm:pt modelId="{05D76E30-1227-4E31-A4A1-63362D7EED36}" type="parTrans" cxnId="{5D9BFA01-275C-4DA5-AD05-920FBEA912F7}">
      <dgm:prSet/>
      <dgm:spPr/>
      <dgm:t>
        <a:bodyPr/>
        <a:lstStyle/>
        <a:p>
          <a:pPr rtl="1"/>
          <a:endParaRPr lang="ar-SA"/>
        </a:p>
      </dgm:t>
    </dgm:pt>
    <dgm:pt modelId="{4C90590E-27CB-4AF9-B2E3-131B4CFD845B}" type="sibTrans" cxnId="{5D9BFA01-275C-4DA5-AD05-920FBEA912F7}">
      <dgm:prSet/>
      <dgm:spPr/>
      <dgm:t>
        <a:bodyPr/>
        <a:lstStyle/>
        <a:p>
          <a:pPr rtl="1"/>
          <a:endParaRPr lang="ar-SA"/>
        </a:p>
      </dgm:t>
    </dgm:pt>
    <dgm:pt modelId="{E3F4F515-EE78-483C-A6C1-F08CF70674F3}">
      <dgm:prSet phldrT="[نص]"/>
      <dgm:spPr/>
      <dgm:t>
        <a:bodyPr/>
        <a:lstStyle/>
        <a:p>
          <a:pPr rtl="1"/>
          <a:r>
            <a:rPr lang="ar-SA" dirty="0" smtClean="0"/>
            <a:t>انتماء </a:t>
          </a:r>
          <a:endParaRPr lang="ar-SA" dirty="0"/>
        </a:p>
      </dgm:t>
    </dgm:pt>
    <dgm:pt modelId="{4C8C22DC-9315-4B4A-A312-C7BA653C63D4}" type="parTrans" cxnId="{191D959A-FAF2-4A93-987B-C39C97C19B5D}">
      <dgm:prSet/>
      <dgm:spPr/>
      <dgm:t>
        <a:bodyPr/>
        <a:lstStyle/>
        <a:p>
          <a:pPr rtl="1"/>
          <a:endParaRPr lang="ar-SA"/>
        </a:p>
      </dgm:t>
    </dgm:pt>
    <dgm:pt modelId="{D7289CD7-F07A-4C7B-8862-15A12E5BF39E}" type="sibTrans" cxnId="{191D959A-FAF2-4A93-987B-C39C97C19B5D}">
      <dgm:prSet/>
      <dgm:spPr/>
      <dgm:t>
        <a:bodyPr/>
        <a:lstStyle/>
        <a:p>
          <a:pPr rtl="1"/>
          <a:endParaRPr lang="ar-SA"/>
        </a:p>
      </dgm:t>
    </dgm:pt>
    <dgm:pt modelId="{2CE0D72D-48F6-4601-9FF9-C7CB296B7E64}" type="pres">
      <dgm:prSet presAssocID="{A49CA3AA-4F3F-43B1-93A5-9A6A98EEF884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D5B3290E-4977-40E0-9B21-B75B891E29DE}" type="pres">
      <dgm:prSet presAssocID="{A49CA3AA-4F3F-43B1-93A5-9A6A98EEF884}" presName="children" presStyleCnt="0"/>
      <dgm:spPr/>
    </dgm:pt>
    <dgm:pt modelId="{AACF69DE-BC61-4FB2-A313-2EB6C8311555}" type="pres">
      <dgm:prSet presAssocID="{A49CA3AA-4F3F-43B1-93A5-9A6A98EEF884}" presName="childPlaceholder" presStyleCnt="0"/>
      <dgm:spPr/>
    </dgm:pt>
    <dgm:pt modelId="{CE389BF6-AE8B-47E0-BB61-C081537D051A}" type="pres">
      <dgm:prSet presAssocID="{A49CA3AA-4F3F-43B1-93A5-9A6A98EEF884}" presName="circle" presStyleCnt="0"/>
      <dgm:spPr/>
    </dgm:pt>
    <dgm:pt modelId="{73AA5D53-381A-4E69-9355-960EA81A5F0E}" type="pres">
      <dgm:prSet presAssocID="{A49CA3AA-4F3F-43B1-93A5-9A6A98EEF884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97E1EE3-1513-46A8-8699-9D2D209FC186}" type="pres">
      <dgm:prSet presAssocID="{A49CA3AA-4F3F-43B1-93A5-9A6A98EEF884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9B5DB7E-015D-4C8E-AE10-69C7A01E65B9}" type="pres">
      <dgm:prSet presAssocID="{A49CA3AA-4F3F-43B1-93A5-9A6A98EEF884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24BBF89-B4A5-4B53-826B-7F749B33D147}" type="pres">
      <dgm:prSet presAssocID="{A49CA3AA-4F3F-43B1-93A5-9A6A98EEF884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9CF64EC-8D3A-4678-B68C-EAEA6FF78F0C}" type="pres">
      <dgm:prSet presAssocID="{A49CA3AA-4F3F-43B1-93A5-9A6A98EEF884}" presName="quadrantPlaceholder" presStyleCnt="0"/>
      <dgm:spPr/>
    </dgm:pt>
    <dgm:pt modelId="{C7410C74-2C13-4A0D-8776-3DA31422EE10}" type="pres">
      <dgm:prSet presAssocID="{A49CA3AA-4F3F-43B1-93A5-9A6A98EEF884}" presName="center1" presStyleLbl="fgShp" presStyleIdx="0" presStyleCnt="2"/>
      <dgm:spPr/>
    </dgm:pt>
    <dgm:pt modelId="{4FA94F93-FEEC-421C-9AD5-0E3532A3E072}" type="pres">
      <dgm:prSet presAssocID="{A49CA3AA-4F3F-43B1-93A5-9A6A98EEF884}" presName="center2" presStyleLbl="fgShp" presStyleIdx="1" presStyleCnt="2"/>
      <dgm:spPr/>
    </dgm:pt>
  </dgm:ptLst>
  <dgm:cxnLst>
    <dgm:cxn modelId="{6A20D7A9-91E1-4F6F-8149-0FC69AC303F0}" srcId="{A49CA3AA-4F3F-43B1-93A5-9A6A98EEF884}" destId="{6362AE61-5C41-4326-B1E1-FC031A2EACC4}" srcOrd="0" destOrd="0" parTransId="{D53165F0-4286-4E46-94AF-88B8C084A821}" sibTransId="{F4784206-6B69-4AC7-8C7B-A7FA6760473E}"/>
    <dgm:cxn modelId="{DC1ED4E3-3E48-454A-B7B1-FA25F1265952}" srcId="{A49CA3AA-4F3F-43B1-93A5-9A6A98EEF884}" destId="{6E0DAF02-F108-455C-9BB9-61CEDAEB7C76}" srcOrd="1" destOrd="0" parTransId="{7F170F15-2742-4601-AAC8-9CE00C3B38F2}" sibTransId="{4CDFA8C3-DF57-484F-9422-BEDD67D04235}"/>
    <dgm:cxn modelId="{D98A2470-2B2A-49E7-90D6-920172AF287B}" type="presOf" srcId="{6362AE61-5C41-4326-B1E1-FC031A2EACC4}" destId="{73AA5D53-381A-4E69-9355-960EA81A5F0E}" srcOrd="0" destOrd="0" presId="urn:microsoft.com/office/officeart/2005/8/layout/cycle4#1"/>
    <dgm:cxn modelId="{5D9BFA01-275C-4DA5-AD05-920FBEA912F7}" srcId="{A49CA3AA-4F3F-43B1-93A5-9A6A98EEF884}" destId="{E4641DAE-F7F2-4205-99C9-3C582FEC6F95}" srcOrd="2" destOrd="0" parTransId="{05D76E30-1227-4E31-A4A1-63362D7EED36}" sibTransId="{4C90590E-27CB-4AF9-B2E3-131B4CFD845B}"/>
    <dgm:cxn modelId="{4BCD222B-5419-4502-95F1-149B77685ECD}" type="presOf" srcId="{E3F4F515-EE78-483C-A6C1-F08CF70674F3}" destId="{F24BBF89-B4A5-4B53-826B-7F749B33D147}" srcOrd="0" destOrd="0" presId="urn:microsoft.com/office/officeart/2005/8/layout/cycle4#1"/>
    <dgm:cxn modelId="{7B324400-8408-4A4B-BB3E-67F32D8EFF71}" type="presOf" srcId="{6E0DAF02-F108-455C-9BB9-61CEDAEB7C76}" destId="{A97E1EE3-1513-46A8-8699-9D2D209FC186}" srcOrd="0" destOrd="0" presId="urn:microsoft.com/office/officeart/2005/8/layout/cycle4#1"/>
    <dgm:cxn modelId="{0A41D008-05C8-482E-84DA-B05A728F16DA}" type="presOf" srcId="{E4641DAE-F7F2-4205-99C9-3C582FEC6F95}" destId="{B9B5DB7E-015D-4C8E-AE10-69C7A01E65B9}" srcOrd="0" destOrd="0" presId="urn:microsoft.com/office/officeart/2005/8/layout/cycle4#1"/>
    <dgm:cxn modelId="{191D959A-FAF2-4A93-987B-C39C97C19B5D}" srcId="{A49CA3AA-4F3F-43B1-93A5-9A6A98EEF884}" destId="{E3F4F515-EE78-483C-A6C1-F08CF70674F3}" srcOrd="3" destOrd="0" parTransId="{4C8C22DC-9315-4B4A-A312-C7BA653C63D4}" sibTransId="{D7289CD7-F07A-4C7B-8862-15A12E5BF39E}"/>
    <dgm:cxn modelId="{FDC05902-50D2-41F8-8ABB-06D5C8BBE9DE}" type="presOf" srcId="{A49CA3AA-4F3F-43B1-93A5-9A6A98EEF884}" destId="{2CE0D72D-48F6-4601-9FF9-C7CB296B7E64}" srcOrd="0" destOrd="0" presId="urn:microsoft.com/office/officeart/2005/8/layout/cycle4#1"/>
    <dgm:cxn modelId="{FE027ABC-FC27-4637-9BDD-0A4708D8FC2E}" type="presParOf" srcId="{2CE0D72D-48F6-4601-9FF9-C7CB296B7E64}" destId="{D5B3290E-4977-40E0-9B21-B75B891E29DE}" srcOrd="0" destOrd="0" presId="urn:microsoft.com/office/officeart/2005/8/layout/cycle4#1"/>
    <dgm:cxn modelId="{ACC875A5-3F54-4199-84AA-E3B275252664}" type="presParOf" srcId="{D5B3290E-4977-40E0-9B21-B75B891E29DE}" destId="{AACF69DE-BC61-4FB2-A313-2EB6C8311555}" srcOrd="0" destOrd="0" presId="urn:microsoft.com/office/officeart/2005/8/layout/cycle4#1"/>
    <dgm:cxn modelId="{E37F3322-C246-4E34-B6AD-4B6F27E1BD72}" type="presParOf" srcId="{2CE0D72D-48F6-4601-9FF9-C7CB296B7E64}" destId="{CE389BF6-AE8B-47E0-BB61-C081537D051A}" srcOrd="1" destOrd="0" presId="urn:microsoft.com/office/officeart/2005/8/layout/cycle4#1"/>
    <dgm:cxn modelId="{87525F01-C192-4913-B906-F0E4456B8921}" type="presParOf" srcId="{CE389BF6-AE8B-47E0-BB61-C081537D051A}" destId="{73AA5D53-381A-4E69-9355-960EA81A5F0E}" srcOrd="0" destOrd="0" presId="urn:microsoft.com/office/officeart/2005/8/layout/cycle4#1"/>
    <dgm:cxn modelId="{4AB285BB-BC34-43B1-9431-4C1412B9EF25}" type="presParOf" srcId="{CE389BF6-AE8B-47E0-BB61-C081537D051A}" destId="{A97E1EE3-1513-46A8-8699-9D2D209FC186}" srcOrd="1" destOrd="0" presId="urn:microsoft.com/office/officeart/2005/8/layout/cycle4#1"/>
    <dgm:cxn modelId="{0789E379-0F1D-4B59-91E2-A7E372D28C50}" type="presParOf" srcId="{CE389BF6-AE8B-47E0-BB61-C081537D051A}" destId="{B9B5DB7E-015D-4C8E-AE10-69C7A01E65B9}" srcOrd="2" destOrd="0" presId="urn:microsoft.com/office/officeart/2005/8/layout/cycle4#1"/>
    <dgm:cxn modelId="{4BA3E6A0-F44A-4F7F-A4CA-8D9FB08C79C7}" type="presParOf" srcId="{CE389BF6-AE8B-47E0-BB61-C081537D051A}" destId="{F24BBF89-B4A5-4B53-826B-7F749B33D147}" srcOrd="3" destOrd="0" presId="urn:microsoft.com/office/officeart/2005/8/layout/cycle4#1"/>
    <dgm:cxn modelId="{9A2F161E-A001-4CCC-B968-F8468583E2D3}" type="presParOf" srcId="{CE389BF6-AE8B-47E0-BB61-C081537D051A}" destId="{69CF64EC-8D3A-4678-B68C-EAEA6FF78F0C}" srcOrd="4" destOrd="0" presId="urn:microsoft.com/office/officeart/2005/8/layout/cycle4#1"/>
    <dgm:cxn modelId="{E07A225F-7B7B-4C3F-93F0-F1F1EED314E4}" type="presParOf" srcId="{2CE0D72D-48F6-4601-9FF9-C7CB296B7E64}" destId="{C7410C74-2C13-4A0D-8776-3DA31422EE10}" srcOrd="2" destOrd="0" presId="urn:microsoft.com/office/officeart/2005/8/layout/cycle4#1"/>
    <dgm:cxn modelId="{CAF10F95-A266-461D-8425-62E281FD68C1}" type="presParOf" srcId="{2CE0D72D-48F6-4601-9FF9-C7CB296B7E64}" destId="{4FA94F93-FEEC-421C-9AD5-0E3532A3E072}" srcOrd="3" destOrd="0" presId="urn:microsoft.com/office/officeart/2005/8/layout/cycle4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AF9680-4081-4D9A-9F58-2EA7967206B7}">
      <dsp:nvSpPr>
        <dsp:cNvPr id="0" name=""/>
        <dsp:cNvSpPr/>
      </dsp:nvSpPr>
      <dsp:spPr>
        <a:xfrm>
          <a:off x="1170" y="1974045"/>
          <a:ext cx="1377680" cy="137768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75818" tIns="21590" rIns="75818" bIns="2159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kern="1200" dirty="0" smtClean="0"/>
            <a:t>الحصول على المعلومات </a:t>
          </a:r>
          <a:endParaRPr lang="ar-SA" sz="1700" kern="1200" dirty="0"/>
        </a:p>
      </dsp:txBody>
      <dsp:txXfrm>
        <a:off x="202927" y="2175802"/>
        <a:ext cx="974166" cy="974166"/>
      </dsp:txXfrm>
    </dsp:sp>
    <dsp:sp modelId="{3ECA26BC-FD40-4064-AE17-65BA75A4E857}">
      <dsp:nvSpPr>
        <dsp:cNvPr id="0" name=""/>
        <dsp:cNvSpPr/>
      </dsp:nvSpPr>
      <dsp:spPr>
        <a:xfrm>
          <a:off x="1103315" y="1974045"/>
          <a:ext cx="1377680" cy="137768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75818" tIns="21590" rIns="75818" bIns="2159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kern="1200" dirty="0" smtClean="0"/>
            <a:t>توجيه الفهم </a:t>
          </a:r>
          <a:endParaRPr lang="ar-SA" sz="1700" kern="1200" dirty="0"/>
        </a:p>
      </dsp:txBody>
      <dsp:txXfrm>
        <a:off x="1305072" y="2175802"/>
        <a:ext cx="974166" cy="974166"/>
      </dsp:txXfrm>
    </dsp:sp>
    <dsp:sp modelId="{AED26215-91C2-4662-A9BB-25A105574E31}">
      <dsp:nvSpPr>
        <dsp:cNvPr id="0" name=""/>
        <dsp:cNvSpPr/>
      </dsp:nvSpPr>
      <dsp:spPr>
        <a:xfrm>
          <a:off x="2205459" y="1974045"/>
          <a:ext cx="1377680" cy="137768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75818" tIns="21590" rIns="75818" bIns="2159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kern="1200" dirty="0" smtClean="0"/>
            <a:t>توجيه السلوك اليومي </a:t>
          </a:r>
          <a:endParaRPr lang="ar-SA" sz="1700" kern="1200" dirty="0"/>
        </a:p>
      </dsp:txBody>
      <dsp:txXfrm>
        <a:off x="2407216" y="2175802"/>
        <a:ext cx="974166" cy="974166"/>
      </dsp:txXfrm>
    </dsp:sp>
    <dsp:sp modelId="{6EB2D5E9-58B9-4403-A795-011C27A2322A}">
      <dsp:nvSpPr>
        <dsp:cNvPr id="0" name=""/>
        <dsp:cNvSpPr/>
      </dsp:nvSpPr>
      <dsp:spPr>
        <a:xfrm>
          <a:off x="3307603" y="1974045"/>
          <a:ext cx="1377680" cy="137768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75818" tIns="21590" rIns="75818" bIns="2159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kern="1200" dirty="0" smtClean="0"/>
            <a:t>فهم الذات </a:t>
          </a:r>
          <a:endParaRPr lang="ar-SA" sz="1700" kern="1200" dirty="0"/>
        </a:p>
      </dsp:txBody>
      <dsp:txXfrm>
        <a:off x="3509360" y="2175802"/>
        <a:ext cx="974166" cy="974166"/>
      </dsp:txXfrm>
    </dsp:sp>
    <dsp:sp modelId="{8F38B92A-11C9-453F-BB10-68525B7B7ABA}">
      <dsp:nvSpPr>
        <dsp:cNvPr id="0" name=""/>
        <dsp:cNvSpPr/>
      </dsp:nvSpPr>
      <dsp:spPr>
        <a:xfrm>
          <a:off x="4409748" y="1974045"/>
          <a:ext cx="1377680" cy="137768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75818" tIns="21590" rIns="75818" bIns="2159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kern="1200" dirty="0" smtClean="0"/>
            <a:t>تسهيل التفاعل الاجتماعي </a:t>
          </a:r>
          <a:endParaRPr lang="ar-SA" sz="1700" kern="1200" dirty="0"/>
        </a:p>
      </dsp:txBody>
      <dsp:txXfrm>
        <a:off x="4611505" y="2175802"/>
        <a:ext cx="974166" cy="974166"/>
      </dsp:txXfrm>
    </dsp:sp>
    <dsp:sp modelId="{071A6D54-9A60-4BBC-A599-8F254E65AE01}">
      <dsp:nvSpPr>
        <dsp:cNvPr id="0" name=""/>
        <dsp:cNvSpPr/>
      </dsp:nvSpPr>
      <dsp:spPr>
        <a:xfrm>
          <a:off x="5511892" y="1974045"/>
          <a:ext cx="1377680" cy="137768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75818" tIns="21590" rIns="75818" bIns="2159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kern="1200" dirty="0" smtClean="0"/>
            <a:t>بديل للتفاعل الاجتماعي </a:t>
          </a:r>
          <a:endParaRPr lang="ar-SA" sz="1700" kern="1200" dirty="0"/>
        </a:p>
      </dsp:txBody>
      <dsp:txXfrm>
        <a:off x="5713649" y="2175802"/>
        <a:ext cx="974166" cy="974166"/>
      </dsp:txXfrm>
    </dsp:sp>
    <dsp:sp modelId="{ED19BB18-89AC-4030-900C-E68FB7CB69BC}">
      <dsp:nvSpPr>
        <dsp:cNvPr id="0" name=""/>
        <dsp:cNvSpPr/>
      </dsp:nvSpPr>
      <dsp:spPr>
        <a:xfrm>
          <a:off x="6614036" y="1974045"/>
          <a:ext cx="1377680" cy="137768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75818" tIns="21590" rIns="75818" bIns="2159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kern="1200" dirty="0" smtClean="0"/>
            <a:t>التحرر العاطفي و التسلية والترفيه </a:t>
          </a:r>
          <a:endParaRPr lang="ar-SA" sz="1700" kern="1200" dirty="0"/>
        </a:p>
      </dsp:txBody>
      <dsp:txXfrm>
        <a:off x="6815793" y="2175802"/>
        <a:ext cx="974166" cy="9741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DB2B2E-C95D-447C-8F2D-CF1310655579}">
      <dsp:nvSpPr>
        <dsp:cNvPr id="0" name=""/>
        <dsp:cNvSpPr/>
      </dsp:nvSpPr>
      <dsp:spPr>
        <a:xfrm>
          <a:off x="1239" y="1294680"/>
          <a:ext cx="1458862" cy="145886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0286" tIns="22860" rIns="80286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dirty="0" smtClean="0"/>
            <a:t>التنوع </a:t>
          </a:r>
          <a:endParaRPr lang="ar-SA" sz="1800" kern="1200" dirty="0"/>
        </a:p>
      </dsp:txBody>
      <dsp:txXfrm>
        <a:off x="214884" y="1508325"/>
        <a:ext cx="1031572" cy="1031572"/>
      </dsp:txXfrm>
    </dsp:sp>
    <dsp:sp modelId="{D47F7909-FA5A-419C-BE42-C17F345E461B}">
      <dsp:nvSpPr>
        <dsp:cNvPr id="0" name=""/>
        <dsp:cNvSpPr/>
      </dsp:nvSpPr>
      <dsp:spPr>
        <a:xfrm>
          <a:off x="1168330" y="1294680"/>
          <a:ext cx="1458862" cy="145886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0286" tIns="22860" rIns="80286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dirty="0" smtClean="0"/>
            <a:t>الجاذبية</a:t>
          </a:r>
          <a:endParaRPr lang="ar-SA" sz="1800" kern="1200" dirty="0"/>
        </a:p>
      </dsp:txBody>
      <dsp:txXfrm>
        <a:off x="1381975" y="1508325"/>
        <a:ext cx="1031572" cy="1031572"/>
      </dsp:txXfrm>
    </dsp:sp>
    <dsp:sp modelId="{47CEB886-161E-4EDE-A5D2-FE778DE16CD2}">
      <dsp:nvSpPr>
        <dsp:cNvPr id="0" name=""/>
        <dsp:cNvSpPr/>
      </dsp:nvSpPr>
      <dsp:spPr>
        <a:xfrm>
          <a:off x="2335420" y="1294680"/>
          <a:ext cx="1458862" cy="145886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0286" tIns="22860" rIns="80286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dirty="0" smtClean="0"/>
            <a:t>التفاعلية</a:t>
          </a:r>
          <a:endParaRPr lang="ar-SA" sz="1800" kern="1200" dirty="0"/>
        </a:p>
      </dsp:txBody>
      <dsp:txXfrm>
        <a:off x="2549065" y="1508325"/>
        <a:ext cx="1031572" cy="1031572"/>
      </dsp:txXfrm>
    </dsp:sp>
    <dsp:sp modelId="{0D9433F0-E0C1-4213-A09E-0463E4D5526F}">
      <dsp:nvSpPr>
        <dsp:cNvPr id="0" name=""/>
        <dsp:cNvSpPr/>
      </dsp:nvSpPr>
      <dsp:spPr>
        <a:xfrm>
          <a:off x="3502510" y="1294680"/>
          <a:ext cx="1458862" cy="145886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0286" tIns="22860" rIns="80286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dirty="0" smtClean="0"/>
            <a:t>الوفرة</a:t>
          </a:r>
          <a:endParaRPr lang="ar-SA" sz="1800" kern="1200" dirty="0"/>
        </a:p>
      </dsp:txBody>
      <dsp:txXfrm>
        <a:off x="3716155" y="1508325"/>
        <a:ext cx="1031572" cy="1031572"/>
      </dsp:txXfrm>
    </dsp:sp>
    <dsp:sp modelId="{C0189130-4F7D-4662-BD5D-1B5A3A9587D2}">
      <dsp:nvSpPr>
        <dsp:cNvPr id="0" name=""/>
        <dsp:cNvSpPr/>
      </dsp:nvSpPr>
      <dsp:spPr>
        <a:xfrm>
          <a:off x="4669600" y="1294680"/>
          <a:ext cx="1458862" cy="145886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0286" tIns="22860" rIns="80286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dirty="0" smtClean="0"/>
            <a:t>سهولة التواصل</a:t>
          </a:r>
          <a:endParaRPr lang="ar-SA" sz="1800" kern="1200" dirty="0"/>
        </a:p>
      </dsp:txBody>
      <dsp:txXfrm>
        <a:off x="4883245" y="1508325"/>
        <a:ext cx="1031572" cy="1031572"/>
      </dsp:txXfrm>
    </dsp:sp>
    <dsp:sp modelId="{31A97ED0-6531-4F6A-B176-7D2E5B825DA3}">
      <dsp:nvSpPr>
        <dsp:cNvPr id="0" name=""/>
        <dsp:cNvSpPr/>
      </dsp:nvSpPr>
      <dsp:spPr>
        <a:xfrm>
          <a:off x="5836691" y="1294680"/>
          <a:ext cx="1458862" cy="145886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0286" tIns="22860" rIns="80286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dirty="0" smtClean="0"/>
            <a:t>الخصوصية</a:t>
          </a:r>
          <a:endParaRPr lang="ar-SA" sz="1800" kern="1200" dirty="0"/>
        </a:p>
      </dsp:txBody>
      <dsp:txXfrm>
        <a:off x="6050336" y="1508325"/>
        <a:ext cx="1031572" cy="1031572"/>
      </dsp:txXfrm>
    </dsp:sp>
    <dsp:sp modelId="{BA10324A-D3A8-47C4-A014-1FBABF2612DF}">
      <dsp:nvSpPr>
        <dsp:cNvPr id="0" name=""/>
        <dsp:cNvSpPr/>
      </dsp:nvSpPr>
      <dsp:spPr>
        <a:xfrm>
          <a:off x="7003781" y="1294680"/>
          <a:ext cx="1458862" cy="145886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0286" tIns="22860" rIns="80286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dirty="0" smtClean="0"/>
            <a:t>الاختراق</a:t>
          </a:r>
          <a:endParaRPr lang="ar-SA" sz="1800" kern="1200" dirty="0"/>
        </a:p>
      </dsp:txBody>
      <dsp:txXfrm>
        <a:off x="7217426" y="1508325"/>
        <a:ext cx="1031572" cy="103157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2F9C58-B81C-4F5F-8C20-8B5A7D4641A3}">
      <dsp:nvSpPr>
        <dsp:cNvPr id="0" name=""/>
        <dsp:cNvSpPr/>
      </dsp:nvSpPr>
      <dsp:spPr>
        <a:xfrm>
          <a:off x="0" y="812799"/>
          <a:ext cx="6096000" cy="2438400"/>
        </a:xfrm>
        <a:prstGeom prst="leftRightRibb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D0BD4B-4E9C-42ED-A0F4-40F263D5BCF2}">
      <dsp:nvSpPr>
        <dsp:cNvPr id="0" name=""/>
        <dsp:cNvSpPr/>
      </dsp:nvSpPr>
      <dsp:spPr>
        <a:xfrm>
          <a:off x="731520" y="1239519"/>
          <a:ext cx="2011680" cy="119481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06248" rIns="0" bIns="220980" numCol="1" spcCol="1270" anchor="ctr" anchorCtr="0">
          <a:noAutofit/>
        </a:bodyPr>
        <a:lstStyle/>
        <a:p>
          <a:pPr lvl="0" algn="ctr" defTabSz="2578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800" kern="1200" dirty="0" smtClean="0"/>
            <a:t>سلبي </a:t>
          </a:r>
          <a:endParaRPr lang="ar-SA" sz="5800" kern="1200" dirty="0"/>
        </a:p>
      </dsp:txBody>
      <dsp:txXfrm>
        <a:off x="731520" y="1239519"/>
        <a:ext cx="2011680" cy="1194816"/>
      </dsp:txXfrm>
    </dsp:sp>
    <dsp:sp modelId="{3F92C6C5-7F99-4071-8240-372FEDA78562}">
      <dsp:nvSpPr>
        <dsp:cNvPr id="0" name=""/>
        <dsp:cNvSpPr/>
      </dsp:nvSpPr>
      <dsp:spPr>
        <a:xfrm>
          <a:off x="3048000" y="1629663"/>
          <a:ext cx="2377440" cy="119481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06248" rIns="0" bIns="220980" numCol="1" spcCol="1270" anchor="ctr" anchorCtr="0">
          <a:noAutofit/>
        </a:bodyPr>
        <a:lstStyle/>
        <a:p>
          <a:pPr lvl="0" algn="ctr" defTabSz="2578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800" kern="1200" dirty="0" smtClean="0"/>
            <a:t>إيجابي</a:t>
          </a:r>
          <a:endParaRPr lang="ar-SA" sz="5800" kern="1200" dirty="0"/>
        </a:p>
      </dsp:txBody>
      <dsp:txXfrm>
        <a:off x="3048000" y="1629663"/>
        <a:ext cx="2377440" cy="119481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227BAF-CA71-4212-BC68-2EAF5DA96BD6}">
      <dsp:nvSpPr>
        <dsp:cNvPr id="0" name=""/>
        <dsp:cNvSpPr/>
      </dsp:nvSpPr>
      <dsp:spPr>
        <a:xfrm>
          <a:off x="0" y="4267070"/>
          <a:ext cx="6576392" cy="93906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dirty="0" smtClean="0"/>
            <a:t>تغيير السلوك </a:t>
          </a:r>
          <a:endParaRPr lang="ar-SA" sz="1800" kern="1200" dirty="0"/>
        </a:p>
      </dsp:txBody>
      <dsp:txXfrm>
        <a:off x="0" y="4267070"/>
        <a:ext cx="6576392" cy="939065"/>
      </dsp:txXfrm>
    </dsp:sp>
    <dsp:sp modelId="{DBA049FB-D0AD-4EE1-8113-E505B6DB289D}">
      <dsp:nvSpPr>
        <dsp:cNvPr id="0" name=""/>
        <dsp:cNvSpPr/>
      </dsp:nvSpPr>
      <dsp:spPr>
        <a:xfrm rot="10800000">
          <a:off x="0" y="2862172"/>
          <a:ext cx="6576392" cy="1444282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dirty="0" smtClean="0"/>
            <a:t>تغيير القيم في التنشئة الاجتماعية </a:t>
          </a:r>
          <a:endParaRPr lang="ar-SA" sz="1800" kern="1200" dirty="0"/>
        </a:p>
      </dsp:txBody>
      <dsp:txXfrm rot="-10800000">
        <a:off x="0" y="2862172"/>
        <a:ext cx="6576392" cy="506943"/>
      </dsp:txXfrm>
    </dsp:sp>
    <dsp:sp modelId="{445706D7-107E-4C0F-95DB-613D98239F71}">
      <dsp:nvSpPr>
        <dsp:cNvPr id="0" name=""/>
        <dsp:cNvSpPr/>
      </dsp:nvSpPr>
      <dsp:spPr>
        <a:xfrm>
          <a:off x="0" y="3369115"/>
          <a:ext cx="3288196" cy="4318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31750" rIns="177800" bIns="3175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500" kern="1200" dirty="0" smtClean="0"/>
            <a:t>التصدي لقيم تنافي المجتمع</a:t>
          </a:r>
          <a:endParaRPr lang="ar-SA" sz="2500" kern="1200" dirty="0"/>
        </a:p>
      </dsp:txBody>
      <dsp:txXfrm>
        <a:off x="0" y="3369115"/>
        <a:ext cx="3288196" cy="431840"/>
      </dsp:txXfrm>
    </dsp:sp>
    <dsp:sp modelId="{C1924B0F-6E9C-4295-B625-7A063DED2E7F}">
      <dsp:nvSpPr>
        <dsp:cNvPr id="0" name=""/>
        <dsp:cNvSpPr/>
      </dsp:nvSpPr>
      <dsp:spPr>
        <a:xfrm>
          <a:off x="3288196" y="3369115"/>
          <a:ext cx="3288196" cy="4318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31750" rIns="177800" bIns="3175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500" kern="1200" dirty="0" smtClean="0"/>
            <a:t>ترسيخ قيم </a:t>
          </a:r>
          <a:endParaRPr lang="ar-SA" sz="2500" kern="1200" dirty="0"/>
        </a:p>
      </dsp:txBody>
      <dsp:txXfrm>
        <a:off x="3288196" y="3369115"/>
        <a:ext cx="3288196" cy="431840"/>
      </dsp:txXfrm>
    </dsp:sp>
    <dsp:sp modelId="{375FE0B2-5E5E-47DA-B58B-558563B6C321}">
      <dsp:nvSpPr>
        <dsp:cNvPr id="0" name=""/>
        <dsp:cNvSpPr/>
      </dsp:nvSpPr>
      <dsp:spPr>
        <a:xfrm rot="10800000">
          <a:off x="0" y="1431975"/>
          <a:ext cx="6576392" cy="1444282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dirty="0" smtClean="0"/>
            <a:t>التغيير المعرفي </a:t>
          </a:r>
          <a:endParaRPr lang="ar-SA" sz="1800" kern="1200" dirty="0"/>
        </a:p>
      </dsp:txBody>
      <dsp:txXfrm rot="-10800000">
        <a:off x="0" y="1431975"/>
        <a:ext cx="6576392" cy="506943"/>
      </dsp:txXfrm>
    </dsp:sp>
    <dsp:sp modelId="{005E9F98-D013-470E-AE27-2305C564577C}">
      <dsp:nvSpPr>
        <dsp:cNvPr id="0" name=""/>
        <dsp:cNvSpPr/>
      </dsp:nvSpPr>
      <dsp:spPr>
        <a:xfrm>
          <a:off x="0" y="1938919"/>
          <a:ext cx="3288196" cy="4318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31750" rIns="177800" bIns="3175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500" kern="1200" dirty="0" smtClean="0"/>
            <a:t>تغيير معرفي </a:t>
          </a:r>
          <a:r>
            <a:rPr lang="ar-SA" sz="2500" kern="1200" dirty="0" smtClean="0"/>
            <a:t>عميق </a:t>
          </a:r>
          <a:endParaRPr lang="ar-SA" sz="2500" kern="1200" dirty="0"/>
        </a:p>
      </dsp:txBody>
      <dsp:txXfrm>
        <a:off x="0" y="1938919"/>
        <a:ext cx="3288196" cy="431840"/>
      </dsp:txXfrm>
    </dsp:sp>
    <dsp:sp modelId="{829AC0AF-E739-470D-93C6-48E446F192A3}">
      <dsp:nvSpPr>
        <dsp:cNvPr id="0" name=""/>
        <dsp:cNvSpPr/>
      </dsp:nvSpPr>
      <dsp:spPr>
        <a:xfrm>
          <a:off x="3288196" y="1938919"/>
          <a:ext cx="3288196" cy="4318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31750" rIns="177800" bIns="3175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500" kern="1200" dirty="0" smtClean="0"/>
            <a:t>كل معلومات الفرد</a:t>
          </a:r>
          <a:endParaRPr lang="ar-SA" sz="2500" kern="1200" dirty="0"/>
        </a:p>
      </dsp:txBody>
      <dsp:txXfrm>
        <a:off x="3288196" y="1938919"/>
        <a:ext cx="3288196" cy="431840"/>
      </dsp:txXfrm>
    </dsp:sp>
    <dsp:sp modelId="{D5AD2451-564A-4F6E-A123-EDDEC7A27AA6}">
      <dsp:nvSpPr>
        <dsp:cNvPr id="0" name=""/>
        <dsp:cNvSpPr/>
      </dsp:nvSpPr>
      <dsp:spPr>
        <a:xfrm rot="10800000">
          <a:off x="0" y="1779"/>
          <a:ext cx="6576392" cy="1444282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dirty="0" smtClean="0"/>
            <a:t>تغيير الموقف او الاتجاه </a:t>
          </a:r>
          <a:endParaRPr lang="ar-SA" sz="1800" kern="1200" dirty="0"/>
        </a:p>
      </dsp:txBody>
      <dsp:txXfrm rot="-10800000">
        <a:off x="0" y="1779"/>
        <a:ext cx="6576392" cy="506943"/>
      </dsp:txXfrm>
    </dsp:sp>
    <dsp:sp modelId="{DA1251D0-1289-45C4-96A7-81E94CF6D789}">
      <dsp:nvSpPr>
        <dsp:cNvPr id="0" name=""/>
        <dsp:cNvSpPr/>
      </dsp:nvSpPr>
      <dsp:spPr>
        <a:xfrm>
          <a:off x="0" y="508722"/>
          <a:ext cx="3288196" cy="4318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31750" rIns="177800" bIns="3175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500" kern="1200" dirty="0" smtClean="0"/>
            <a:t>تحديد الاتجاه ( سلبي-ايجابي)</a:t>
          </a:r>
          <a:endParaRPr lang="ar-SA" sz="2500" kern="1200" dirty="0"/>
        </a:p>
      </dsp:txBody>
      <dsp:txXfrm>
        <a:off x="0" y="508722"/>
        <a:ext cx="3288196" cy="431840"/>
      </dsp:txXfrm>
    </dsp:sp>
    <dsp:sp modelId="{FEFAC677-29B6-4978-BFAD-5423CF25017D}">
      <dsp:nvSpPr>
        <dsp:cNvPr id="0" name=""/>
        <dsp:cNvSpPr/>
      </dsp:nvSpPr>
      <dsp:spPr>
        <a:xfrm>
          <a:off x="3288196" y="508722"/>
          <a:ext cx="3288196" cy="4318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31750" rIns="177800" bIns="3175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500" kern="1200" dirty="0" smtClean="0"/>
            <a:t>المعلومات </a:t>
          </a:r>
          <a:endParaRPr lang="ar-SA" sz="2500" kern="1200" dirty="0"/>
        </a:p>
      </dsp:txBody>
      <dsp:txXfrm>
        <a:off x="3288196" y="508722"/>
        <a:ext cx="3288196" cy="43184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DB137B-515D-45AC-A9EB-079B8DEF94EF}">
      <dsp:nvSpPr>
        <dsp:cNvPr id="0" name=""/>
        <dsp:cNvSpPr/>
      </dsp:nvSpPr>
      <dsp:spPr>
        <a:xfrm>
          <a:off x="1028" y="1129400"/>
          <a:ext cx="2005447" cy="200544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0366" tIns="44450" rIns="110366" bIns="44450" numCol="1" spcCol="1270" anchor="ctr" anchorCtr="0">
          <a:noAutofit/>
        </a:bodyPr>
        <a:lstStyle/>
        <a:p>
          <a:pPr lvl="0" algn="ct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500" kern="1200" dirty="0" smtClean="0"/>
            <a:t>متغيرات البيئة</a:t>
          </a:r>
          <a:endParaRPr lang="ar-SA" sz="3500" kern="1200" dirty="0"/>
        </a:p>
      </dsp:txBody>
      <dsp:txXfrm>
        <a:off x="294719" y="1423091"/>
        <a:ext cx="1418065" cy="1418065"/>
      </dsp:txXfrm>
    </dsp:sp>
    <dsp:sp modelId="{7272DD42-4611-4A76-8131-70F136B66432}">
      <dsp:nvSpPr>
        <dsp:cNvPr id="0" name=""/>
        <dsp:cNvSpPr/>
      </dsp:nvSpPr>
      <dsp:spPr>
        <a:xfrm>
          <a:off x="1605386" y="1129400"/>
          <a:ext cx="2005447" cy="200544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0366" tIns="44450" rIns="110366" bIns="44450" numCol="1" spcCol="1270" anchor="ctr" anchorCtr="0">
          <a:noAutofit/>
        </a:bodyPr>
        <a:lstStyle/>
        <a:p>
          <a:pPr lvl="0" algn="ct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500" kern="1200" dirty="0" smtClean="0"/>
            <a:t>متغيرات الوسيلة </a:t>
          </a:r>
          <a:endParaRPr lang="ar-SA" sz="3500" kern="1200" dirty="0"/>
        </a:p>
      </dsp:txBody>
      <dsp:txXfrm>
        <a:off x="1899077" y="1423091"/>
        <a:ext cx="1418065" cy="1418065"/>
      </dsp:txXfrm>
    </dsp:sp>
    <dsp:sp modelId="{717B12EC-9FB7-4C48-9409-4FB4D122B5B8}">
      <dsp:nvSpPr>
        <dsp:cNvPr id="0" name=""/>
        <dsp:cNvSpPr/>
      </dsp:nvSpPr>
      <dsp:spPr>
        <a:xfrm>
          <a:off x="3209744" y="1129400"/>
          <a:ext cx="2005447" cy="200544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0366" tIns="44450" rIns="110366" bIns="44450" numCol="1" spcCol="1270" anchor="ctr" anchorCtr="0">
          <a:noAutofit/>
        </a:bodyPr>
        <a:lstStyle/>
        <a:p>
          <a:pPr lvl="0" algn="ct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500" kern="1200" dirty="0" smtClean="0"/>
            <a:t>متغيرات المحتوى </a:t>
          </a:r>
          <a:endParaRPr lang="ar-SA" sz="3500" kern="1200" dirty="0"/>
        </a:p>
      </dsp:txBody>
      <dsp:txXfrm>
        <a:off x="3503435" y="1423091"/>
        <a:ext cx="1418065" cy="1418065"/>
      </dsp:txXfrm>
    </dsp:sp>
    <dsp:sp modelId="{1F21AD7C-1B75-440A-A9ED-1A81A59D6A04}">
      <dsp:nvSpPr>
        <dsp:cNvPr id="0" name=""/>
        <dsp:cNvSpPr/>
      </dsp:nvSpPr>
      <dsp:spPr>
        <a:xfrm>
          <a:off x="4814102" y="1129400"/>
          <a:ext cx="2005447" cy="200544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0366" tIns="44450" rIns="110366" bIns="44450" numCol="1" spcCol="1270" anchor="ctr" anchorCtr="0">
          <a:noAutofit/>
        </a:bodyPr>
        <a:lstStyle/>
        <a:p>
          <a:pPr lvl="0" algn="ct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500" kern="1200" dirty="0" smtClean="0"/>
            <a:t>متغيرات الجمهور</a:t>
          </a:r>
          <a:endParaRPr lang="ar-SA" sz="3500" kern="1200" dirty="0"/>
        </a:p>
      </dsp:txBody>
      <dsp:txXfrm>
        <a:off x="5107793" y="1423091"/>
        <a:ext cx="1418065" cy="1418065"/>
      </dsp:txXfrm>
    </dsp:sp>
    <dsp:sp modelId="{059769E3-6A1F-4B5E-BBB8-AE923968972A}">
      <dsp:nvSpPr>
        <dsp:cNvPr id="0" name=""/>
        <dsp:cNvSpPr/>
      </dsp:nvSpPr>
      <dsp:spPr>
        <a:xfrm>
          <a:off x="6418460" y="1129400"/>
          <a:ext cx="2005447" cy="200544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0366" tIns="44450" rIns="110366" bIns="44450" numCol="1" spcCol="1270" anchor="ctr" anchorCtr="0">
          <a:noAutofit/>
        </a:bodyPr>
        <a:lstStyle/>
        <a:p>
          <a:pPr lvl="0" algn="ct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500" kern="1200" dirty="0" smtClean="0"/>
            <a:t>متغيرات التفاعل </a:t>
          </a:r>
          <a:endParaRPr lang="ar-SA" sz="3500" kern="1200" dirty="0"/>
        </a:p>
      </dsp:txBody>
      <dsp:txXfrm>
        <a:off x="6712151" y="1423091"/>
        <a:ext cx="1418065" cy="141806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AA5D53-381A-4E69-9355-960EA81A5F0E}">
      <dsp:nvSpPr>
        <dsp:cNvPr id="0" name=""/>
        <dsp:cNvSpPr/>
      </dsp:nvSpPr>
      <dsp:spPr>
        <a:xfrm>
          <a:off x="1247648" y="231647"/>
          <a:ext cx="1759712" cy="1759712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600" kern="1200" dirty="0" smtClean="0"/>
            <a:t>ثقافة </a:t>
          </a:r>
          <a:endParaRPr lang="ar-SA" sz="2600" kern="1200" dirty="0"/>
        </a:p>
      </dsp:txBody>
      <dsp:txXfrm>
        <a:off x="1763056" y="747055"/>
        <a:ext cx="1244304" cy="1244304"/>
      </dsp:txXfrm>
    </dsp:sp>
    <dsp:sp modelId="{A97E1EE3-1513-46A8-8699-9D2D209FC186}">
      <dsp:nvSpPr>
        <dsp:cNvPr id="0" name=""/>
        <dsp:cNvSpPr/>
      </dsp:nvSpPr>
      <dsp:spPr>
        <a:xfrm rot="5400000">
          <a:off x="3088640" y="231647"/>
          <a:ext cx="1759712" cy="1759712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600" kern="1200" dirty="0" smtClean="0"/>
            <a:t>هدف </a:t>
          </a:r>
          <a:endParaRPr lang="ar-SA" sz="2600" kern="1200" dirty="0"/>
        </a:p>
      </dsp:txBody>
      <dsp:txXfrm rot="-5400000">
        <a:off x="3088640" y="747055"/>
        <a:ext cx="1244304" cy="1244304"/>
      </dsp:txXfrm>
    </dsp:sp>
    <dsp:sp modelId="{B9B5DB7E-015D-4C8E-AE10-69C7A01E65B9}">
      <dsp:nvSpPr>
        <dsp:cNvPr id="0" name=""/>
        <dsp:cNvSpPr/>
      </dsp:nvSpPr>
      <dsp:spPr>
        <a:xfrm rot="10800000">
          <a:off x="3088640" y="2072640"/>
          <a:ext cx="1759712" cy="1759712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600" kern="1200" dirty="0" smtClean="0"/>
            <a:t>أيدلوجية </a:t>
          </a:r>
        </a:p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600" kern="1200" dirty="0" smtClean="0"/>
            <a:t>سياسة </a:t>
          </a:r>
          <a:endParaRPr lang="ar-SA" sz="2600" kern="1200" dirty="0"/>
        </a:p>
      </dsp:txBody>
      <dsp:txXfrm rot="10800000">
        <a:off x="3088640" y="2072640"/>
        <a:ext cx="1244304" cy="1244304"/>
      </dsp:txXfrm>
    </dsp:sp>
    <dsp:sp modelId="{F24BBF89-B4A5-4B53-826B-7F749B33D147}">
      <dsp:nvSpPr>
        <dsp:cNvPr id="0" name=""/>
        <dsp:cNvSpPr/>
      </dsp:nvSpPr>
      <dsp:spPr>
        <a:xfrm rot="16200000">
          <a:off x="1247648" y="2072640"/>
          <a:ext cx="1759712" cy="1759712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600" kern="1200" dirty="0" smtClean="0"/>
            <a:t>انتماء </a:t>
          </a:r>
          <a:endParaRPr lang="ar-SA" sz="2600" kern="1200" dirty="0"/>
        </a:p>
      </dsp:txBody>
      <dsp:txXfrm rot="5400000">
        <a:off x="1763056" y="2072640"/>
        <a:ext cx="1244304" cy="1244304"/>
      </dsp:txXfrm>
    </dsp:sp>
    <dsp:sp modelId="{C7410C74-2C13-4A0D-8776-3DA31422EE10}">
      <dsp:nvSpPr>
        <dsp:cNvPr id="0" name=""/>
        <dsp:cNvSpPr/>
      </dsp:nvSpPr>
      <dsp:spPr>
        <a:xfrm>
          <a:off x="2744216" y="1666240"/>
          <a:ext cx="607568" cy="528320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A94F93-FEEC-421C-9AD5-0E3532A3E072}">
      <dsp:nvSpPr>
        <dsp:cNvPr id="0" name=""/>
        <dsp:cNvSpPr/>
      </dsp:nvSpPr>
      <dsp:spPr>
        <a:xfrm rot="10800000">
          <a:off x="2744216" y="1869440"/>
          <a:ext cx="607568" cy="528320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4#1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9D0C5-08D3-40AC-BBE8-48C864BB9786}" type="datetimeFigureOut">
              <a:rPr lang="ar-SA" smtClean="0"/>
              <a:pPr/>
              <a:t>28/11/35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E5004-3F88-4B41-80E7-8ADA667FA8C8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9D0C5-08D3-40AC-BBE8-48C864BB9786}" type="datetimeFigureOut">
              <a:rPr lang="ar-SA" smtClean="0"/>
              <a:pPr/>
              <a:t>28/11/35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E5004-3F88-4B41-80E7-8ADA667FA8C8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9D0C5-08D3-40AC-BBE8-48C864BB9786}" type="datetimeFigureOut">
              <a:rPr lang="ar-SA" smtClean="0"/>
              <a:pPr/>
              <a:t>28/11/35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E5004-3F88-4B41-80E7-8ADA667FA8C8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9D0C5-08D3-40AC-BBE8-48C864BB9786}" type="datetimeFigureOut">
              <a:rPr lang="ar-SA" smtClean="0"/>
              <a:pPr/>
              <a:t>28/11/35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E5004-3F88-4B41-80E7-8ADA667FA8C8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9D0C5-08D3-40AC-BBE8-48C864BB9786}" type="datetimeFigureOut">
              <a:rPr lang="ar-SA" smtClean="0"/>
              <a:pPr/>
              <a:t>28/11/35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E5004-3F88-4B41-80E7-8ADA667FA8C8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9D0C5-08D3-40AC-BBE8-48C864BB9786}" type="datetimeFigureOut">
              <a:rPr lang="ar-SA" smtClean="0"/>
              <a:pPr/>
              <a:t>28/11/35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E5004-3F88-4B41-80E7-8ADA667FA8C8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9D0C5-08D3-40AC-BBE8-48C864BB9786}" type="datetimeFigureOut">
              <a:rPr lang="ar-SA" smtClean="0"/>
              <a:pPr/>
              <a:t>28/11/35</a:t>
            </a:fld>
            <a:endParaRPr lang="ar-SA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E5004-3F88-4B41-80E7-8ADA667FA8C8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9D0C5-08D3-40AC-BBE8-48C864BB9786}" type="datetimeFigureOut">
              <a:rPr lang="ar-SA" smtClean="0"/>
              <a:pPr/>
              <a:t>28/11/35</a:t>
            </a:fld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E5004-3F88-4B41-80E7-8ADA667FA8C8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9D0C5-08D3-40AC-BBE8-48C864BB9786}" type="datetimeFigureOut">
              <a:rPr lang="ar-SA" smtClean="0"/>
              <a:pPr/>
              <a:t>28/11/35</a:t>
            </a:fld>
            <a:endParaRPr lang="ar-SA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E5004-3F88-4B41-80E7-8ADA667FA8C8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9D0C5-08D3-40AC-BBE8-48C864BB9786}" type="datetimeFigureOut">
              <a:rPr lang="ar-SA" smtClean="0"/>
              <a:pPr/>
              <a:t>28/11/35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E5004-3F88-4B41-80E7-8ADA667FA8C8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9D0C5-08D3-40AC-BBE8-48C864BB9786}" type="datetimeFigureOut">
              <a:rPr lang="ar-SA" smtClean="0"/>
              <a:pPr/>
              <a:t>28/11/35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E5004-3F88-4B41-80E7-8ADA667FA8C8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9D0C5-08D3-40AC-BBE8-48C864BB9786}" type="datetimeFigureOut">
              <a:rPr lang="ar-SA" smtClean="0"/>
              <a:pPr/>
              <a:t>28/11/35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E5004-3F88-4B41-80E7-8ADA667FA8C8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vimeo.com/2759273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FE8Vt4tit64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hyperlink" Target="http://www.youtube.com/watch?v=t3eripbm-GE" TargetMode="Externa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aid.net/Doat/Zugail/427.htm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7410561" y="642918"/>
            <a:ext cx="1489575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b="1" u="sng" dirty="0">
                <a:solidFill>
                  <a:srgbClr val="FF0000"/>
                </a:solidFill>
              </a:rPr>
              <a:t> الإعلام من حولنا</a:t>
            </a:r>
          </a:p>
          <a:p>
            <a:endParaRPr lang="ar-SA" dirty="0"/>
          </a:p>
        </p:txBody>
      </p:sp>
      <p:pic>
        <p:nvPicPr>
          <p:cNvPr id="3" name="صورة 2" descr="تاثير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52" y="1071546"/>
            <a:ext cx="5786478" cy="3571900"/>
          </a:xfrm>
          <a:prstGeom prst="rect">
            <a:avLst/>
          </a:prstGeom>
        </p:spPr>
      </p:pic>
      <p:sp>
        <p:nvSpPr>
          <p:cNvPr id="4" name="مستطيل 3"/>
          <p:cNvSpPr/>
          <p:nvPr/>
        </p:nvSpPr>
        <p:spPr>
          <a:xfrm>
            <a:off x="1142976" y="5661248"/>
            <a:ext cx="750099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000" dirty="0"/>
              <a:t>أصبح عدد وسائل الإعلام من الكثرة بحيث يكاد يستعصي على الحصر، ووسائل الإعلام لا تزال في ازدياد وتنوع، ونمو وتضخم، كمياً، ونوعياً، يوماً بعد يوم</a:t>
            </a:r>
          </a:p>
        </p:txBody>
      </p:sp>
      <p:sp>
        <p:nvSpPr>
          <p:cNvPr id="5" name="مستطيل 4"/>
          <p:cNvSpPr/>
          <p:nvPr/>
        </p:nvSpPr>
        <p:spPr>
          <a:xfrm>
            <a:off x="1428728" y="5072074"/>
            <a:ext cx="67865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vimeo.com/2759273</a:t>
            </a:r>
            <a:endParaRPr lang="ar-SA" dirty="0" smtClean="0"/>
          </a:p>
          <a:p>
            <a:endParaRPr lang="ar-S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285852" y="3071810"/>
            <a:ext cx="721520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dirty="0"/>
              <a:t>اختر إحدى الوسائل الإعلامية، إما صحيفة يومية أو إذاعة، </a:t>
            </a:r>
            <a:r>
              <a:rPr lang="ar-SA" dirty="0" smtClean="0"/>
              <a:t>أو قناة </a:t>
            </a:r>
            <a:r>
              <a:rPr lang="ar-SA" dirty="0"/>
              <a:t>فضائية. 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dirty="0"/>
              <a:t>2. حاول البحث عن المالك أو الملاك ومعرفة أسمائهم وجنسياتهم.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dirty="0"/>
              <a:t>3. حاول البحث عن اسم المدير المسؤول عن صياغة الخطاب الإعلامي وتوجيهه. 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dirty="0"/>
              <a:t>4. حاول البحث عن أهداف الوسيلة الإعلامية وسياستها </a:t>
            </a:r>
            <a:r>
              <a:rPr lang="ar-SA" dirty="0" smtClean="0"/>
              <a:t>سوآءا </a:t>
            </a:r>
            <a:r>
              <a:rPr lang="ar-SA" dirty="0"/>
              <a:t>على صفحاتها أو في موقعها الإلكتروني. </a:t>
            </a:r>
            <a:r>
              <a:rPr lang="ar-SA" dirty="0" smtClean="0"/>
              <a:t/>
            </a:r>
            <a:br>
              <a:rPr lang="ar-SA" dirty="0" smtClean="0"/>
            </a:br>
            <a:endParaRPr lang="ar-SA" dirty="0"/>
          </a:p>
        </p:txBody>
      </p:sp>
      <p:pic>
        <p:nvPicPr>
          <p:cNvPr id="3" name="صورة 2" descr="تنزيل (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285728"/>
            <a:ext cx="2143125" cy="214312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6143636" y="285728"/>
            <a:ext cx="24945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b="1" u="sng" dirty="0">
                <a:solidFill>
                  <a:srgbClr val="FF0000"/>
                </a:solidFill>
              </a:rPr>
              <a:t> لماذا نستخدم وسائل الإعلام ؟ </a:t>
            </a:r>
            <a:endParaRPr lang="ar-SA" u="sng" dirty="0">
              <a:solidFill>
                <a:srgbClr val="FF0000"/>
              </a:solidFill>
            </a:endParaRPr>
          </a:p>
        </p:txBody>
      </p:sp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3448206259"/>
              </p:ext>
            </p:extLst>
          </p:nvPr>
        </p:nvGraphicFramePr>
        <p:xfrm>
          <a:off x="395536" y="655060"/>
          <a:ext cx="7992888" cy="53257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6077075" y="357166"/>
            <a:ext cx="26661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400" b="1" u="sng" dirty="0" smtClean="0">
                <a:solidFill>
                  <a:srgbClr val="FF0000"/>
                </a:solidFill>
              </a:rPr>
              <a:t>مصدر قوة </a:t>
            </a:r>
            <a:r>
              <a:rPr lang="ar-SA" sz="2400" b="1" u="sng" dirty="0">
                <a:solidFill>
                  <a:srgbClr val="FF0000"/>
                </a:solidFill>
              </a:rPr>
              <a:t>وسائل الإعلام</a:t>
            </a:r>
            <a:endParaRPr lang="ar-SA" sz="2400" u="sng" dirty="0">
              <a:solidFill>
                <a:srgbClr val="FF0000"/>
              </a:solidFill>
            </a:endParaRPr>
          </a:p>
        </p:txBody>
      </p:sp>
      <p:graphicFrame>
        <p:nvGraphicFramePr>
          <p:cNvPr id="3" name="رسم تخطيطي 2"/>
          <p:cNvGraphicFramePr/>
          <p:nvPr>
            <p:extLst>
              <p:ext uri="{D42A27DB-BD31-4B8C-83A1-F6EECF244321}">
                <p14:modId xmlns:p14="http://schemas.microsoft.com/office/powerpoint/2010/main" val="1456427815"/>
              </p:ext>
            </p:extLst>
          </p:nvPr>
        </p:nvGraphicFramePr>
        <p:xfrm>
          <a:off x="428596" y="1412776"/>
          <a:ext cx="8463884" cy="4048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500166" y="1285860"/>
            <a:ext cx="70723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dirty="0"/>
              <a:t>أثبتت الدراسات أن الطفل العربي قبل أن يبلغ الثامنة عشرة، يكون قد أمضى أمام شاشة التلفزيون عدداً من الساعات أكثر من تلك التي قضاها في المدرسة. </a:t>
            </a:r>
          </a:p>
        </p:txBody>
      </p:sp>
      <p:sp>
        <p:nvSpPr>
          <p:cNvPr id="3" name="مستطيل 2"/>
          <p:cNvSpPr/>
          <p:nvPr/>
        </p:nvSpPr>
        <p:spPr>
          <a:xfrm>
            <a:off x="3643306" y="500042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SA" sz="2400" b="1" u="sng" dirty="0" smtClean="0">
                <a:solidFill>
                  <a:srgbClr val="FF0000"/>
                </a:solidFill>
              </a:rPr>
              <a:t>كم </a:t>
            </a:r>
            <a:r>
              <a:rPr lang="ar-SA" sz="2400" b="1" u="sng" dirty="0">
                <a:solidFill>
                  <a:srgbClr val="FF0000"/>
                </a:solidFill>
              </a:rPr>
              <a:t>الوقت الذي نقضيه أمام وسائل الإعلام ؟ </a:t>
            </a:r>
            <a:r>
              <a:rPr lang="ar-SA" sz="2400" u="sng" dirty="0" smtClean="0">
                <a:solidFill>
                  <a:srgbClr val="FF0000"/>
                </a:solidFill>
              </a:rPr>
              <a:t/>
            </a:r>
            <a:br>
              <a:rPr lang="ar-SA" sz="2400" u="sng" dirty="0" smtClean="0">
                <a:solidFill>
                  <a:srgbClr val="FF0000"/>
                </a:solidFill>
              </a:rPr>
            </a:br>
            <a:endParaRPr lang="ar-SA" sz="2400" u="sng" dirty="0">
              <a:solidFill>
                <a:srgbClr val="FF0000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3929058" y="2714620"/>
            <a:ext cx="46345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b="1" dirty="0"/>
              <a:t>هل نحن مستهدفون من وسائل </a:t>
            </a:r>
            <a:r>
              <a:rPr lang="ar-SA" b="1" dirty="0" smtClean="0"/>
              <a:t>الإعلام؟؟؟</a:t>
            </a:r>
            <a:endParaRPr lang="ar-SA" dirty="0"/>
          </a:p>
        </p:txBody>
      </p:sp>
      <p:sp>
        <p:nvSpPr>
          <p:cNvPr id="5" name="مستطيل 4"/>
          <p:cNvSpPr/>
          <p:nvPr/>
        </p:nvSpPr>
        <p:spPr>
          <a:xfrm>
            <a:off x="785786" y="3286124"/>
            <a:ext cx="807249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dirty="0" smtClean="0"/>
              <a:t>صناعة </a:t>
            </a:r>
            <a:r>
              <a:rPr lang="ar-SA" dirty="0"/>
              <a:t>الإعلام في العالم ليست عملية عبثية لا هدف لها، وليست ممارسة عدمية لا طائل من ورائها، بل هي صناعة مقنّنة، ذات أهداف محددة وواضحة، تستهدف التأثير على المتلقي بالدرجة الأولى. 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dirty="0"/>
              <a:t>ولنأخذ على ذلك مثالاً بالإعلان التجاري التلفزيوني عن سلعةً ما، فنحن نعرف أن منتج هذا الإعلان يهدف إلى التأثير في سلوك الجمهور لكي يقوموا بشراء هذه السلعة. </a:t>
            </a:r>
          </a:p>
        </p:txBody>
      </p:sp>
      <p:sp>
        <p:nvSpPr>
          <p:cNvPr id="6" name="مستطيل 5"/>
          <p:cNvSpPr/>
          <p:nvPr/>
        </p:nvSpPr>
        <p:spPr>
          <a:xfrm>
            <a:off x="2214546" y="2000240"/>
            <a:ext cx="59293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http://www.youtube.com/watch?v=FE8Vt4tit64</a:t>
            </a:r>
            <a:endParaRPr lang="ar-SA" dirty="0" smtClean="0"/>
          </a:p>
          <a:p>
            <a:endParaRPr lang="ar-S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6722948" y="571480"/>
            <a:ext cx="2177199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تأثير وسائل الاعلام </a:t>
            </a:r>
            <a:endParaRPr lang="ar-SA" sz="2400" b="1" dirty="0">
              <a:solidFill>
                <a:srgbClr val="FF0000"/>
              </a:solidFill>
            </a:endParaRPr>
          </a:p>
        </p:txBody>
      </p:sp>
      <p:graphicFrame>
        <p:nvGraphicFramePr>
          <p:cNvPr id="3" name="رسم تخطيطي 2"/>
          <p:cNvGraphicFramePr/>
          <p:nvPr/>
        </p:nvGraphicFramePr>
        <p:xfrm>
          <a:off x="2000232" y="85723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مربع نص 3"/>
          <p:cNvSpPr txBox="1"/>
          <p:nvPr/>
        </p:nvSpPr>
        <p:spPr>
          <a:xfrm>
            <a:off x="181342" y="4429132"/>
            <a:ext cx="8361649" cy="1477328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ar-SA" dirty="0" smtClean="0"/>
              <a:t> علاقة سببية </a:t>
            </a:r>
          </a:p>
          <a:p>
            <a:endParaRPr lang="ar-SA" dirty="0"/>
          </a:p>
          <a:p>
            <a:pPr>
              <a:buFont typeface="Wingdings" pitchFamily="2" charset="2"/>
              <a:buChar char="Ø"/>
            </a:pPr>
            <a:r>
              <a:rPr lang="ar-SA" dirty="0" smtClean="0"/>
              <a:t>سبب لإحداث التأثير </a:t>
            </a:r>
          </a:p>
          <a:p>
            <a:endParaRPr lang="ar-SA" dirty="0"/>
          </a:p>
          <a:p>
            <a:pPr>
              <a:buFont typeface="Wingdings" pitchFamily="2" charset="2"/>
              <a:buChar char="Ø"/>
            </a:pPr>
            <a:r>
              <a:rPr lang="ar-SA" dirty="0" smtClean="0"/>
              <a:t>تأثير ( قصيرة المدى ( استثارة)  – طويلة المدى – ظاهرة او مستترة – نفسية – اجتماعية – </a:t>
            </a:r>
            <a:r>
              <a:rPr lang="ar-SA" dirty="0" smtClean="0"/>
              <a:t>ساسية</a:t>
            </a:r>
            <a:r>
              <a:rPr lang="ar-SA" dirty="0" smtClean="0"/>
              <a:t> – اقتصادية </a:t>
            </a:r>
            <a:endParaRPr lang="ar-SA" dirty="0"/>
          </a:p>
        </p:txBody>
      </p:sp>
      <p:sp>
        <p:nvSpPr>
          <p:cNvPr id="5" name="مستطيل 4"/>
          <p:cNvSpPr/>
          <p:nvPr/>
        </p:nvSpPr>
        <p:spPr>
          <a:xfrm>
            <a:off x="1643042" y="6211669"/>
            <a:ext cx="66437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7"/>
              </a:rPr>
              <a:t>http://www.youtube.com/watch?v=t3eripbm-GE</a:t>
            </a:r>
            <a:endParaRPr lang="ar-SA" dirty="0" smtClean="0"/>
          </a:p>
          <a:p>
            <a:endParaRPr lang="ar-S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5796136" y="395567"/>
            <a:ext cx="2993127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u="sng" dirty="0" smtClean="0">
                <a:solidFill>
                  <a:srgbClr val="FF0000"/>
                </a:solidFill>
              </a:rPr>
              <a:t>مجالات تأثير وسائل الإعلام </a:t>
            </a:r>
            <a:endParaRPr lang="ar-SA" sz="2400" b="1" u="sng" dirty="0">
              <a:solidFill>
                <a:srgbClr val="FF0000"/>
              </a:solidFill>
            </a:endParaRPr>
          </a:p>
        </p:txBody>
      </p:sp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3479832797"/>
              </p:ext>
            </p:extLst>
          </p:nvPr>
        </p:nvGraphicFramePr>
        <p:xfrm>
          <a:off x="1524000" y="1124744"/>
          <a:ext cx="6576392" cy="52332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4258722" y="571480"/>
            <a:ext cx="4355680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u="sng" dirty="0" smtClean="0">
                <a:solidFill>
                  <a:srgbClr val="FF0000"/>
                </a:solidFill>
              </a:rPr>
              <a:t>العوامل المؤثرة في فعالية وسائل الاعلام : </a:t>
            </a:r>
            <a:endParaRPr lang="ar-SA" sz="2400" u="sng" dirty="0">
              <a:solidFill>
                <a:srgbClr val="FF0000"/>
              </a:solidFill>
            </a:endParaRPr>
          </a:p>
        </p:txBody>
      </p:sp>
      <p:graphicFrame>
        <p:nvGraphicFramePr>
          <p:cNvPr id="3" name="رسم تخطيطي 2"/>
          <p:cNvGraphicFramePr/>
          <p:nvPr>
            <p:extLst>
              <p:ext uri="{D42A27DB-BD31-4B8C-83A1-F6EECF244321}">
                <p14:modId xmlns:p14="http://schemas.microsoft.com/office/powerpoint/2010/main" val="3871368039"/>
              </p:ext>
            </p:extLst>
          </p:nvPr>
        </p:nvGraphicFramePr>
        <p:xfrm>
          <a:off x="323528" y="1196752"/>
          <a:ext cx="8424936" cy="4264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5832856" y="500042"/>
            <a:ext cx="2781531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3200" b="1" u="sng" dirty="0">
                <a:solidFill>
                  <a:srgbClr val="FF0000"/>
                </a:solidFill>
              </a:rPr>
              <a:t> هل الإعلام محايد ؟</a:t>
            </a:r>
            <a:endParaRPr lang="ar-SA" sz="3200" u="sng" dirty="0">
              <a:solidFill>
                <a:srgbClr val="FF0000"/>
              </a:solidFill>
            </a:endParaRPr>
          </a:p>
        </p:txBody>
      </p:sp>
      <p:graphicFrame>
        <p:nvGraphicFramePr>
          <p:cNvPr id="3" name="رسم تخطيطي 2"/>
          <p:cNvGraphicFramePr/>
          <p:nvPr>
            <p:extLst>
              <p:ext uri="{D42A27DB-BD31-4B8C-83A1-F6EECF244321}">
                <p14:modId xmlns:p14="http://schemas.microsoft.com/office/powerpoint/2010/main" val="826985205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5881651" y="642918"/>
            <a:ext cx="2661306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dirty="0" smtClean="0"/>
              <a:t>من يحكم وسائل الإعلام </a:t>
            </a:r>
            <a:r>
              <a:rPr lang="ar-SA" sz="2400" dirty="0" smtClean="0"/>
              <a:t>؟</a:t>
            </a:r>
            <a:endParaRPr lang="ar-SA" sz="2400" dirty="0"/>
          </a:p>
        </p:txBody>
      </p:sp>
      <p:sp>
        <p:nvSpPr>
          <p:cNvPr id="3" name="مستطيل 2"/>
          <p:cNvSpPr/>
          <p:nvPr/>
        </p:nvSpPr>
        <p:spPr>
          <a:xfrm>
            <a:off x="1285852" y="1357298"/>
            <a:ext cx="72866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dirty="0" smtClean="0"/>
              <a:t>إن </a:t>
            </a:r>
            <a:r>
              <a:rPr lang="ar-SA" dirty="0"/>
              <a:t>الذين يتحكمون في وسائل الإعلام في العالم هم ملاّكها، الذين يقومون بتأسيسها، والإنفاق عليها، وتحمل تكاليفها. 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dirty="0"/>
              <a:t>فهم الذين يقررون ما الذي يخرج ؟ وما الذي يستبعد ؟ 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dirty="0"/>
              <a:t>وهم الذين يقررون ماذا نشاهد ؟ وماذا نسمع ؟ وماذا نقرأ ؟</a:t>
            </a:r>
          </a:p>
        </p:txBody>
      </p:sp>
      <p:sp>
        <p:nvSpPr>
          <p:cNvPr id="4" name="مستطيل 3"/>
          <p:cNvSpPr/>
          <p:nvPr/>
        </p:nvSpPr>
        <p:spPr>
          <a:xfrm>
            <a:off x="5205256" y="3286124"/>
            <a:ext cx="32608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b="1" dirty="0"/>
              <a:t>من هم ملا </a:t>
            </a:r>
            <a:r>
              <a:rPr lang="ar-SA" b="1" dirty="0" smtClean="0"/>
              <a:t>ك الوسيلة </a:t>
            </a:r>
            <a:r>
              <a:rPr lang="ar-SA" b="1" dirty="0"/>
              <a:t>؟ وما هي أهدافها ؟</a:t>
            </a:r>
            <a:endParaRPr lang="ar-SA" dirty="0"/>
          </a:p>
        </p:txBody>
      </p:sp>
      <p:pic>
        <p:nvPicPr>
          <p:cNvPr id="5" name="صورة 4" descr="cat1_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3429000"/>
            <a:ext cx="3162300" cy="2924175"/>
          </a:xfrm>
          <a:prstGeom prst="rect">
            <a:avLst/>
          </a:prstGeom>
        </p:spPr>
      </p:pic>
      <p:sp>
        <p:nvSpPr>
          <p:cNvPr id="6" name="مربع نص 5"/>
          <p:cNvSpPr txBox="1"/>
          <p:nvPr/>
        </p:nvSpPr>
        <p:spPr>
          <a:xfrm>
            <a:off x="3214678" y="3786190"/>
            <a:ext cx="5357851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ar-SA" dirty="0"/>
              <a:t>أول خطوات الوعي الإعلامي هي معرفة ملاّك وسائل الإعلام، 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/>
              <a:t>ولكن.. ماذا عن وسائل الإعلام الأخرى في العالم، </a:t>
            </a:r>
            <a:r>
              <a:rPr lang="ar-SA" dirty="0" smtClean="0"/>
              <a:t>سوآءا </a:t>
            </a:r>
            <a:r>
              <a:rPr lang="ar-SA" dirty="0"/>
              <a:t>المحلية، أو الإقليمية، أو العالمية.</a:t>
            </a:r>
          </a:p>
        </p:txBody>
      </p:sp>
      <p:sp>
        <p:nvSpPr>
          <p:cNvPr id="7" name="مستطيل 6"/>
          <p:cNvSpPr/>
          <p:nvPr/>
        </p:nvSpPr>
        <p:spPr>
          <a:xfrm>
            <a:off x="4286184" y="5643578"/>
            <a:ext cx="42747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3"/>
              </a:rPr>
              <a:t>http://www.saaid.net/Doat/Zugail/427.htm</a:t>
            </a:r>
            <a:endParaRPr lang="ar-SA" dirty="0" smtClean="0"/>
          </a:p>
          <a:p>
            <a:endParaRPr lang="ar-S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305</Words>
  <Application>Microsoft Office PowerPoint</Application>
  <PresentationFormat>عرض على الشاشة (3:4)‏</PresentationFormat>
  <Paragraphs>62</Paragraphs>
  <Slides>10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سمة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Asus</dc:creator>
  <cp:lastModifiedBy>aljawhara</cp:lastModifiedBy>
  <cp:revision>18</cp:revision>
  <dcterms:created xsi:type="dcterms:W3CDTF">2014-09-21T16:36:32Z</dcterms:created>
  <dcterms:modified xsi:type="dcterms:W3CDTF">2014-09-22T07:28:29Z</dcterms:modified>
</cp:coreProperties>
</file>