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47"/>
  </p:notesMasterIdLst>
  <p:handoutMasterIdLst>
    <p:handoutMasterId r:id="rId48"/>
  </p:handoutMasterIdLst>
  <p:sldIdLst>
    <p:sldId id="256" r:id="rId2"/>
    <p:sldId id="261" r:id="rId3"/>
    <p:sldId id="281" r:id="rId4"/>
    <p:sldId id="268" r:id="rId5"/>
    <p:sldId id="269" r:id="rId6"/>
    <p:sldId id="275" r:id="rId7"/>
    <p:sldId id="276" r:id="rId8"/>
    <p:sldId id="294" r:id="rId9"/>
    <p:sldId id="296" r:id="rId10"/>
    <p:sldId id="299" r:id="rId11"/>
    <p:sldId id="303" r:id="rId12"/>
    <p:sldId id="302" r:id="rId13"/>
    <p:sldId id="298" r:id="rId14"/>
    <p:sldId id="270" r:id="rId15"/>
    <p:sldId id="304" r:id="rId16"/>
    <p:sldId id="305" r:id="rId17"/>
    <p:sldId id="300" r:id="rId18"/>
    <p:sldId id="306" r:id="rId19"/>
    <p:sldId id="301" r:id="rId20"/>
    <p:sldId id="295" r:id="rId21"/>
    <p:sldId id="278" r:id="rId22"/>
    <p:sldId id="279" r:id="rId23"/>
    <p:sldId id="307" r:id="rId24"/>
    <p:sldId id="308" r:id="rId25"/>
    <p:sldId id="285" r:id="rId26"/>
    <p:sldId id="309" r:id="rId27"/>
    <p:sldId id="293" r:id="rId28"/>
    <p:sldId id="310" r:id="rId29"/>
    <p:sldId id="311" r:id="rId30"/>
    <p:sldId id="286" r:id="rId31"/>
    <p:sldId id="313" r:id="rId32"/>
    <p:sldId id="314" r:id="rId33"/>
    <p:sldId id="312" r:id="rId34"/>
    <p:sldId id="315" r:id="rId35"/>
    <p:sldId id="320" r:id="rId36"/>
    <p:sldId id="321" r:id="rId37"/>
    <p:sldId id="324" r:id="rId38"/>
    <p:sldId id="323" r:id="rId39"/>
    <p:sldId id="322" r:id="rId40"/>
    <p:sldId id="316" r:id="rId41"/>
    <p:sldId id="319" r:id="rId42"/>
    <p:sldId id="325" r:id="rId43"/>
    <p:sldId id="317" r:id="rId44"/>
    <p:sldId id="327" r:id="rId45"/>
    <p:sldId id="318" r:id="rId46"/>
  </p:sldIdLst>
  <p:sldSz cx="9144000" cy="6858000" type="screen4x3"/>
  <p:notesSz cx="6858000" cy="9144000"/>
  <p:defaultTextStyle>
    <a:defPPr>
      <a:defRPr lang="en-US"/>
    </a:defPPr>
    <a:lvl1pPr algn="l" rtl="0" fontAlgn="base">
      <a:spcBef>
        <a:spcPct val="0"/>
      </a:spcBef>
      <a:spcAft>
        <a:spcPct val="0"/>
      </a:spcAft>
      <a:defRPr kumimoji="1" sz="2400" kern="1200">
        <a:solidFill>
          <a:schemeClr val="tx1"/>
        </a:solidFill>
        <a:latin typeface="Times New Roman" charset="0"/>
        <a:ea typeface="+mn-ea"/>
        <a:cs typeface="Times New Roman" charset="0"/>
      </a:defRPr>
    </a:lvl1pPr>
    <a:lvl2pPr marL="457200" algn="l" rtl="0" fontAlgn="base">
      <a:spcBef>
        <a:spcPct val="0"/>
      </a:spcBef>
      <a:spcAft>
        <a:spcPct val="0"/>
      </a:spcAft>
      <a:defRPr kumimoji="1" sz="2400" kern="1200">
        <a:solidFill>
          <a:schemeClr val="tx1"/>
        </a:solidFill>
        <a:latin typeface="Times New Roman" charset="0"/>
        <a:ea typeface="+mn-ea"/>
        <a:cs typeface="Times New Roman" charset="0"/>
      </a:defRPr>
    </a:lvl2pPr>
    <a:lvl3pPr marL="914400" algn="l" rtl="0" fontAlgn="base">
      <a:spcBef>
        <a:spcPct val="0"/>
      </a:spcBef>
      <a:spcAft>
        <a:spcPct val="0"/>
      </a:spcAft>
      <a:defRPr kumimoji="1" sz="2400" kern="1200">
        <a:solidFill>
          <a:schemeClr val="tx1"/>
        </a:solidFill>
        <a:latin typeface="Times New Roman" charset="0"/>
        <a:ea typeface="+mn-ea"/>
        <a:cs typeface="Times New Roman" charset="0"/>
      </a:defRPr>
    </a:lvl3pPr>
    <a:lvl4pPr marL="1371600" algn="l" rtl="0" fontAlgn="base">
      <a:spcBef>
        <a:spcPct val="0"/>
      </a:spcBef>
      <a:spcAft>
        <a:spcPct val="0"/>
      </a:spcAft>
      <a:defRPr kumimoji="1" sz="2400" kern="1200">
        <a:solidFill>
          <a:schemeClr val="tx1"/>
        </a:solidFill>
        <a:latin typeface="Times New Roman" charset="0"/>
        <a:ea typeface="+mn-ea"/>
        <a:cs typeface="Times New Roman" charset="0"/>
      </a:defRPr>
    </a:lvl4pPr>
    <a:lvl5pPr marL="1828800" algn="l" rtl="0" fontAlgn="base">
      <a:spcBef>
        <a:spcPct val="0"/>
      </a:spcBef>
      <a:spcAft>
        <a:spcPct val="0"/>
      </a:spcAft>
      <a:defRPr kumimoji="1" sz="2400" kern="1200">
        <a:solidFill>
          <a:schemeClr val="tx1"/>
        </a:solidFill>
        <a:latin typeface="Times New Roman" charset="0"/>
        <a:ea typeface="+mn-ea"/>
        <a:cs typeface="Times New Roman" charset="0"/>
      </a:defRPr>
    </a:lvl5pPr>
    <a:lvl6pPr marL="2286000" algn="l" defTabSz="914400" rtl="0" eaLnBrk="1" latinLnBrk="0" hangingPunct="1">
      <a:defRPr kumimoji="1" sz="2400" kern="1200">
        <a:solidFill>
          <a:schemeClr val="tx1"/>
        </a:solidFill>
        <a:latin typeface="Times New Roman" charset="0"/>
        <a:ea typeface="+mn-ea"/>
        <a:cs typeface="Times New Roman" charset="0"/>
      </a:defRPr>
    </a:lvl6pPr>
    <a:lvl7pPr marL="2743200" algn="l" defTabSz="914400" rtl="0" eaLnBrk="1" latinLnBrk="0" hangingPunct="1">
      <a:defRPr kumimoji="1" sz="2400" kern="1200">
        <a:solidFill>
          <a:schemeClr val="tx1"/>
        </a:solidFill>
        <a:latin typeface="Times New Roman" charset="0"/>
        <a:ea typeface="+mn-ea"/>
        <a:cs typeface="Times New Roman" charset="0"/>
      </a:defRPr>
    </a:lvl7pPr>
    <a:lvl8pPr marL="3200400" algn="l" defTabSz="914400" rtl="0" eaLnBrk="1" latinLnBrk="0" hangingPunct="1">
      <a:defRPr kumimoji="1" sz="2400" kern="1200">
        <a:solidFill>
          <a:schemeClr val="tx1"/>
        </a:solidFill>
        <a:latin typeface="Times New Roman" charset="0"/>
        <a:ea typeface="+mn-ea"/>
        <a:cs typeface="Times New Roman" charset="0"/>
      </a:defRPr>
    </a:lvl8pPr>
    <a:lvl9pPr marL="3657600" algn="l" defTabSz="914400" rtl="0" eaLnBrk="1" latinLnBrk="0" hangingPunct="1">
      <a:defRPr kumimoji="1" sz="2400" kern="1200">
        <a:solidFill>
          <a:schemeClr val="tx1"/>
        </a:solidFill>
        <a:latin typeface="Times New Roman" charset="0"/>
        <a:ea typeface="+mn-ea"/>
        <a:cs typeface="Times New Roman"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ric Herzog"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FFFF66"/>
    <a:srgbClr val="FFCC00"/>
    <a:srgbClr val="00CCFF"/>
  </p:clrMru>
</p:presentationPr>
</file>

<file path=ppt/tableStyles.xml><?xml version="1.0" encoding="utf-8"?>
<a:tblStyleLst xmlns:a="http://schemas.openxmlformats.org/drawingml/2006/main" def="{5C22544A-7EE6-4342-B048-85BDC9FD1C3A}">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618" autoAdjust="0"/>
    <p:restoredTop sz="94727" autoAdjust="0"/>
  </p:normalViewPr>
  <p:slideViewPr>
    <p:cSldViewPr>
      <p:cViewPr varScale="1">
        <p:scale>
          <a:sx n="67" d="100"/>
          <a:sy n="67" d="100"/>
        </p:scale>
        <p:origin x="-122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2838"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3074"/>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vl1pPr>
          </a:lstStyle>
          <a:p>
            <a:endParaRPr lang="en-US"/>
          </a:p>
        </p:txBody>
      </p:sp>
      <p:sp>
        <p:nvSpPr>
          <p:cNvPr id="15363" name="Rectangle 3075"/>
          <p:cNvSpPr>
            <a:spLocks noGrp="1" noChangeArrowheads="1"/>
          </p:cNvSpPr>
          <p:nvPr>
            <p:ph type="dt" sz="quarter"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vl1pPr>
          </a:lstStyle>
          <a:p>
            <a:endParaRPr lang="en-US"/>
          </a:p>
        </p:txBody>
      </p:sp>
      <p:sp>
        <p:nvSpPr>
          <p:cNvPr id="15364" name="Rectangle 3076"/>
          <p:cNvSpPr>
            <a:spLocks noGrp="1" noChangeArrowheads="1"/>
          </p:cNvSpPr>
          <p:nvPr>
            <p:ph type="ftr" sz="quarter" idx="2"/>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vl1pPr>
          </a:lstStyle>
          <a:p>
            <a:endParaRPr lang="en-US"/>
          </a:p>
        </p:txBody>
      </p:sp>
      <p:sp>
        <p:nvSpPr>
          <p:cNvPr id="15365" name="Rectangle 3077"/>
          <p:cNvSpPr>
            <a:spLocks noGrp="1" noChangeArrowheads="1"/>
          </p:cNvSpPr>
          <p:nvPr>
            <p:ph type="sldNum" sz="quarter" idx="3"/>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vl1pPr>
          </a:lstStyle>
          <a:p>
            <a:fld id="{A3EC6019-934A-4DE0-A613-15CA80B3B9E6}"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1026"/>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vl1pPr>
          </a:lstStyle>
          <a:p>
            <a:endParaRPr lang="en-US"/>
          </a:p>
        </p:txBody>
      </p:sp>
      <p:sp>
        <p:nvSpPr>
          <p:cNvPr id="17411" name="Rectangle 1027"/>
          <p:cNvSpPr>
            <a:spLocks noGrp="1" noChangeArrowheads="1"/>
          </p:cNvSpPr>
          <p:nvPr>
            <p:ph type="dt"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vl1pPr>
          </a:lstStyle>
          <a:p>
            <a:endParaRPr lang="en-US"/>
          </a:p>
        </p:txBody>
      </p:sp>
      <p:sp>
        <p:nvSpPr>
          <p:cNvPr id="17412" name="Rectangle 1028"/>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7413" name="Rectangle 1029"/>
          <p:cNvSpPr>
            <a:spLocks noGrp="1" noChangeArrowheads="1"/>
          </p:cNvSpPr>
          <p:nvPr>
            <p:ph type="body" sz="quarter" idx="3"/>
          </p:nvPr>
        </p:nvSpPr>
        <p:spPr bwMode="auto">
          <a:xfrm>
            <a:off x="914400" y="4343400"/>
            <a:ext cx="5029200" cy="41148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414" name="Rectangle 1030"/>
          <p:cNvSpPr>
            <a:spLocks noGrp="1" noChangeArrowheads="1"/>
          </p:cNvSpPr>
          <p:nvPr>
            <p:ph type="ftr" sz="quarter" idx="4"/>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vl1pPr>
          </a:lstStyle>
          <a:p>
            <a:endParaRPr lang="en-US"/>
          </a:p>
        </p:txBody>
      </p:sp>
      <p:sp>
        <p:nvSpPr>
          <p:cNvPr id="17415" name="Rectangle 1031"/>
          <p:cNvSpPr>
            <a:spLocks noGrp="1" noChangeArrowheads="1"/>
          </p:cNvSpPr>
          <p:nvPr>
            <p:ph type="sldNum" sz="quarter" idx="5"/>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vl1pPr>
          </a:lstStyle>
          <a:p>
            <a:fld id="{63404F60-892B-4A4B-9BB3-F11072AFFDCD}"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Times New Roman" charset="0"/>
        <a:ea typeface="+mn-ea"/>
        <a:cs typeface="Times New Roman" charset="0"/>
      </a:defRPr>
    </a:lvl1pPr>
    <a:lvl2pPr marL="457200" algn="l" rtl="0" fontAlgn="base">
      <a:spcBef>
        <a:spcPct val="30000"/>
      </a:spcBef>
      <a:spcAft>
        <a:spcPct val="0"/>
      </a:spcAft>
      <a:defRPr kumimoji="1" sz="1200" kern="1200">
        <a:solidFill>
          <a:schemeClr val="tx1"/>
        </a:solidFill>
        <a:latin typeface="Times New Roman" charset="0"/>
        <a:ea typeface="+mn-ea"/>
        <a:cs typeface="Times New Roman" charset="0"/>
      </a:defRPr>
    </a:lvl2pPr>
    <a:lvl3pPr marL="914400" algn="l" rtl="0" fontAlgn="base">
      <a:spcBef>
        <a:spcPct val="30000"/>
      </a:spcBef>
      <a:spcAft>
        <a:spcPct val="0"/>
      </a:spcAft>
      <a:defRPr kumimoji="1" sz="1200" kern="1200">
        <a:solidFill>
          <a:schemeClr val="tx1"/>
        </a:solidFill>
        <a:latin typeface="Times New Roman" charset="0"/>
        <a:ea typeface="+mn-ea"/>
        <a:cs typeface="Times New Roman" charset="0"/>
      </a:defRPr>
    </a:lvl3pPr>
    <a:lvl4pPr marL="1371600" algn="l" rtl="0" fontAlgn="base">
      <a:spcBef>
        <a:spcPct val="30000"/>
      </a:spcBef>
      <a:spcAft>
        <a:spcPct val="0"/>
      </a:spcAft>
      <a:defRPr kumimoji="1" sz="1200" kern="1200">
        <a:solidFill>
          <a:schemeClr val="tx1"/>
        </a:solidFill>
        <a:latin typeface="Times New Roman" charset="0"/>
        <a:ea typeface="+mn-ea"/>
        <a:cs typeface="Times New Roman" charset="0"/>
      </a:defRPr>
    </a:lvl4pPr>
    <a:lvl5pPr marL="1828800" algn="l" rtl="0" fontAlgn="base">
      <a:spcBef>
        <a:spcPct val="30000"/>
      </a:spcBef>
      <a:spcAft>
        <a:spcPct val="0"/>
      </a:spcAft>
      <a:defRPr kumimoji="1" sz="1200" kern="1200">
        <a:solidFill>
          <a:schemeClr val="tx1"/>
        </a:solidFill>
        <a:latin typeface="Times New Roman" charset="0"/>
        <a:ea typeface="+mn-ea"/>
        <a:cs typeface="Times New Roman"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0482" name="Group 1026"/>
          <p:cNvGrpSpPr>
            <a:grpSpLocks/>
          </p:cNvGrpSpPr>
          <p:nvPr/>
        </p:nvGrpSpPr>
        <p:grpSpPr bwMode="auto">
          <a:xfrm>
            <a:off x="-7758113" y="1463675"/>
            <a:ext cx="16902113" cy="10795000"/>
            <a:chOff x="-4887" y="922"/>
            <a:chExt cx="10647" cy="6800"/>
          </a:xfrm>
        </p:grpSpPr>
        <p:sp>
          <p:nvSpPr>
            <p:cNvPr id="20483" name="Freeform 1027"/>
            <p:cNvSpPr>
              <a:spLocks/>
            </p:cNvSpPr>
            <p:nvPr/>
          </p:nvSpPr>
          <p:spPr bwMode="auto">
            <a:xfrm>
              <a:off x="2061" y="1707"/>
              <a:ext cx="3699" cy="2613"/>
            </a:xfrm>
            <a:custGeom>
              <a:avLst/>
              <a:gdLst/>
              <a:ahLst/>
              <a:cxnLst>
                <a:cxn ang="0">
                  <a:pos x="1523" y="2611"/>
                </a:cxn>
                <a:cxn ang="0">
                  <a:pos x="3698" y="2612"/>
                </a:cxn>
                <a:cxn ang="0">
                  <a:pos x="3698" y="2228"/>
                </a:cxn>
                <a:cxn ang="0">
                  <a:pos x="0" y="0"/>
                </a:cxn>
                <a:cxn ang="0">
                  <a:pos x="160" y="118"/>
                </a:cxn>
                <a:cxn ang="0">
                  <a:pos x="292" y="219"/>
                </a:cxn>
                <a:cxn ang="0">
                  <a:pos x="441" y="347"/>
                </a:cxn>
                <a:cxn ang="0">
                  <a:pos x="585" y="482"/>
                </a:cxn>
                <a:cxn ang="0">
                  <a:pos x="796" y="711"/>
                </a:cxn>
                <a:cxn ang="0">
                  <a:pos x="983" y="955"/>
                </a:cxn>
                <a:cxn ang="0">
                  <a:pos x="1119" y="1168"/>
                </a:cxn>
                <a:cxn ang="0">
                  <a:pos x="1238" y="1388"/>
                </a:cxn>
                <a:cxn ang="0">
                  <a:pos x="1331" y="1608"/>
                </a:cxn>
                <a:cxn ang="0">
                  <a:pos x="1400" y="1809"/>
                </a:cxn>
                <a:cxn ang="0">
                  <a:pos x="1447" y="1979"/>
                </a:cxn>
                <a:cxn ang="0">
                  <a:pos x="1490" y="2190"/>
                </a:cxn>
                <a:cxn ang="0">
                  <a:pos x="1511" y="2374"/>
                </a:cxn>
                <a:cxn ang="0">
                  <a:pos x="1523" y="2611"/>
                </a:cxn>
              </a:cxnLst>
              <a:rect l="0" t="0" r="r" b="b"/>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chemeClr val="folHlink">
                    <a:gamma/>
                    <a:shade val="46275"/>
                    <a:invGamma/>
                  </a:schemeClr>
                </a:gs>
                <a:gs pos="100000">
                  <a:schemeClr val="folHlink"/>
                </a:gs>
              </a:gsLst>
              <a:lin ang="0" scaled="1"/>
            </a:gradFill>
            <a:ln w="9525">
              <a:noFill/>
              <a:round/>
              <a:headEnd type="none" w="sm" len="sm"/>
              <a:tailEnd type="none" w="sm" len="sm"/>
            </a:ln>
            <a:effectLst/>
          </p:spPr>
          <p:txBody>
            <a:bodyPr/>
            <a:lstStyle/>
            <a:p>
              <a:endParaRPr lang="en-US"/>
            </a:p>
          </p:txBody>
        </p:sp>
        <p:sp>
          <p:nvSpPr>
            <p:cNvPr id="20484" name="Arc 1028"/>
            <p:cNvSpPr>
              <a:spLocks/>
            </p:cNvSpPr>
            <p:nvPr/>
          </p:nvSpPr>
          <p:spPr bwMode="auto">
            <a:xfrm>
              <a:off x="-4887" y="922"/>
              <a:ext cx="8474" cy="6800"/>
            </a:xfrm>
            <a:custGeom>
              <a:avLst/>
              <a:gdLst>
                <a:gd name="G0" fmla="+- 21600 0 0"/>
                <a:gd name="G1" fmla="+- 21600 0 0"/>
                <a:gd name="G2" fmla="+- 21600 0 0"/>
                <a:gd name="T0" fmla="*/ 43200 w 43200"/>
                <a:gd name="T1" fmla="*/ 21600 h 43200"/>
                <a:gd name="T2" fmla="*/ 24979 w 43200"/>
                <a:gd name="T3" fmla="*/ 266 h 43200"/>
                <a:gd name="T4" fmla="*/ 21600 w 43200"/>
                <a:gd name="T5" fmla="*/ 21600 h 43200"/>
              </a:gdLst>
              <a:ahLst/>
              <a:cxnLst>
                <a:cxn ang="0">
                  <a:pos x="T0" y="T1"/>
                </a:cxn>
                <a:cxn ang="0">
                  <a:pos x="T2" y="T3"/>
                </a:cxn>
                <a:cxn ang="0">
                  <a:pos x="T4" y="T5"/>
                </a:cxn>
              </a:cxnLst>
              <a:rect l="0" t="0" r="r" b="b"/>
              <a:pathLst>
                <a:path w="43200" h="43200" fill="none"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1"/>
                    <a:pt x="23861" y="88"/>
                    <a:pt x="24979" y="265"/>
                  </a:cubicBezTo>
                </a:path>
                <a:path w="43200" h="43200" stroke="0"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1"/>
                    <a:pt x="23861" y="88"/>
                    <a:pt x="24979" y="265"/>
                  </a:cubicBezTo>
                  <a:lnTo>
                    <a:pt x="21600" y="21600"/>
                  </a:lnTo>
                  <a:close/>
                </a:path>
              </a:pathLst>
            </a:custGeom>
            <a:noFill/>
            <a:ln w="12700" cap="sq">
              <a:solidFill>
                <a:schemeClr val="folHlink"/>
              </a:solidFill>
              <a:round/>
              <a:headEnd type="none" w="sm" len="sm"/>
              <a:tailEnd type="none" w="sm" len="sm"/>
            </a:ln>
            <a:effectLst/>
          </p:spPr>
          <p:txBody>
            <a:bodyPr/>
            <a:lstStyle/>
            <a:p>
              <a:endParaRPr lang="en-US"/>
            </a:p>
          </p:txBody>
        </p:sp>
      </p:grpSp>
      <p:sp>
        <p:nvSpPr>
          <p:cNvPr id="20485" name="Rectangle 1029"/>
          <p:cNvSpPr>
            <a:spLocks noGrp="1" noChangeArrowheads="1"/>
          </p:cNvSpPr>
          <p:nvPr>
            <p:ph type="ctrTitle" sz="quarter"/>
          </p:nvPr>
        </p:nvSpPr>
        <p:spPr>
          <a:xfrm>
            <a:off x="1293813" y="762000"/>
            <a:ext cx="7772400" cy="1143000"/>
          </a:xfrm>
        </p:spPr>
        <p:txBody>
          <a:bodyPr anchor="b"/>
          <a:lstStyle>
            <a:lvl1pPr>
              <a:defRPr/>
            </a:lvl1pPr>
          </a:lstStyle>
          <a:p>
            <a:r>
              <a:rPr lang="en-US" smtClean="0"/>
              <a:t>Click to edit Master title style</a:t>
            </a:r>
            <a:endParaRPr lang="en-US"/>
          </a:p>
        </p:txBody>
      </p:sp>
      <p:sp>
        <p:nvSpPr>
          <p:cNvPr id="20486" name="Rectangle 1030"/>
          <p:cNvSpPr>
            <a:spLocks noGrp="1" noChangeArrowheads="1"/>
          </p:cNvSpPr>
          <p:nvPr>
            <p:ph type="subTitle" sz="quarter" idx="1"/>
          </p:nvPr>
        </p:nvSpPr>
        <p:spPr>
          <a:xfrm>
            <a:off x="3429000" y="2085975"/>
            <a:ext cx="5638800" cy="1038225"/>
          </a:xfrm>
        </p:spPr>
        <p:txBody>
          <a:bodyPr lIns="92075" rIns="92075"/>
          <a:lstStyle>
            <a:lvl1pPr marL="0" indent="0">
              <a:lnSpc>
                <a:spcPct val="70000"/>
              </a:lnSpc>
              <a:buFont typeface="Wingdings" pitchFamily="2" charset="2"/>
              <a:buNone/>
              <a:defRPr/>
            </a:lvl1pPr>
          </a:lstStyle>
          <a:p>
            <a:r>
              <a:rPr lang="en-US" smtClean="0"/>
              <a:t>Click to edit Master subtitle style</a:t>
            </a:r>
            <a:endParaRPr lang="en-US"/>
          </a:p>
        </p:txBody>
      </p:sp>
      <p:sp>
        <p:nvSpPr>
          <p:cNvPr id="20487" name="Rectangle 1031"/>
          <p:cNvSpPr>
            <a:spLocks noGrp="1" noChangeArrowheads="1"/>
          </p:cNvSpPr>
          <p:nvPr>
            <p:ph type="dt" sz="quarter" idx="2"/>
          </p:nvPr>
        </p:nvSpPr>
        <p:spPr/>
        <p:txBody>
          <a:bodyPr/>
          <a:lstStyle>
            <a:lvl1pPr>
              <a:defRPr/>
            </a:lvl1pPr>
          </a:lstStyle>
          <a:p>
            <a:endParaRPr lang="en-US"/>
          </a:p>
        </p:txBody>
      </p:sp>
      <p:sp>
        <p:nvSpPr>
          <p:cNvPr id="20488" name="Rectangle 1032"/>
          <p:cNvSpPr>
            <a:spLocks noGrp="1" noChangeArrowheads="1"/>
          </p:cNvSpPr>
          <p:nvPr>
            <p:ph type="ftr" sz="quarter" idx="3"/>
          </p:nvPr>
        </p:nvSpPr>
        <p:spPr>
          <a:xfrm>
            <a:off x="1295400" y="6365875"/>
            <a:ext cx="4267200" cy="457200"/>
          </a:xfrm>
        </p:spPr>
        <p:txBody>
          <a:bodyPr/>
          <a:lstStyle>
            <a:lvl1pPr>
              <a:defRPr/>
            </a:lvl1pPr>
          </a:lstStyle>
          <a:p>
            <a:endParaRPr lang="en-US"/>
          </a:p>
        </p:txBody>
      </p:sp>
      <p:sp>
        <p:nvSpPr>
          <p:cNvPr id="20489" name="Rectangle 1033"/>
          <p:cNvSpPr>
            <a:spLocks noGrp="1" noChangeArrowheads="1"/>
          </p:cNvSpPr>
          <p:nvPr>
            <p:ph type="sldNum" sz="quarter" idx="4"/>
          </p:nvPr>
        </p:nvSpPr>
        <p:spPr/>
        <p:txBody>
          <a:bodyPr/>
          <a:lstStyle>
            <a:lvl2pPr lvl="1">
              <a:defRPr>
                <a:latin typeface="+mn-lt"/>
              </a:defRPr>
            </a:lvl2pPr>
          </a:lstStyle>
          <a:p>
            <a:pPr lvl="1"/>
            <a:fld id="{9665C1BD-DAEB-4FA8-8E07-05FD209BF5B5}" type="slidenum">
              <a:rPr lang="en-US"/>
              <a:pPr lvl="1"/>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2pPr lvl="1">
              <a:defRPr/>
            </a:lvl2pPr>
          </a:lstStyle>
          <a:p>
            <a:pPr lvl="1"/>
            <a:fld id="{F99BF4C1-C24A-473E-8A8C-EDD67A1BEDE0}" type="slidenum">
              <a:rPr lang="en-US"/>
              <a:pPr lvl="1"/>
              <a:t>‹#›</a:t>
            </a:fld>
            <a:endParaRPr lang="en-US">
              <a:latin typeface="+mn-lt"/>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609600"/>
            <a:ext cx="20193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2625" y="609600"/>
            <a:ext cx="5908675"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2pPr lvl="1">
              <a:defRPr/>
            </a:lvl2pPr>
          </a:lstStyle>
          <a:p>
            <a:pPr lvl="1"/>
            <a:fld id="{331D8F6B-6825-4C47-9274-ACE2F85595F0}" type="slidenum">
              <a:rPr lang="en-US"/>
              <a:pPr lvl="1"/>
              <a:t>‹#›</a:t>
            </a:fld>
            <a:endParaRPr lang="en-US">
              <a:latin typeface="+mn-lt"/>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2pPr lvl="1">
              <a:defRPr/>
            </a:lvl2pPr>
          </a:lstStyle>
          <a:p>
            <a:pPr lvl="1"/>
            <a:fld id="{F0750BCF-5674-4334-A0E0-23D9DE211180}" type="slidenum">
              <a:rPr lang="en-US"/>
              <a:pPr lvl="1"/>
              <a:t>‹#›</a:t>
            </a:fld>
            <a:endParaRPr lang="en-US">
              <a:latin typeface="+mn-lt"/>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2pPr lvl="1">
              <a:defRPr/>
            </a:lvl2pPr>
          </a:lstStyle>
          <a:p>
            <a:pPr lvl="1"/>
            <a:fld id="{41FAB0E8-74F8-4AB3-958E-C2291F1D0F3B}" type="slidenum">
              <a:rPr lang="en-US"/>
              <a:pPr lvl="1"/>
              <a:t>‹#›</a:t>
            </a:fld>
            <a:endParaRPr lang="en-US">
              <a:latin typeface="+mn-lt"/>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2625"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5025"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2pPr lvl="1">
              <a:defRPr/>
            </a:lvl2pPr>
          </a:lstStyle>
          <a:p>
            <a:pPr lvl="1"/>
            <a:fld id="{9F158E0C-5D1C-43B7-B5F8-C705305D3895}" type="slidenum">
              <a:rPr lang="en-US"/>
              <a:pPr lvl="1"/>
              <a:t>‹#›</a:t>
            </a:fld>
            <a:endParaRPr lang="en-US">
              <a:latin typeface="+mn-lt"/>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2pPr lvl="1">
              <a:defRPr/>
            </a:lvl2pPr>
          </a:lstStyle>
          <a:p>
            <a:pPr lvl="1"/>
            <a:fld id="{3EC4F246-A937-4A69-AE76-A59E0E43B395}" type="slidenum">
              <a:rPr lang="en-US"/>
              <a:pPr lvl="1"/>
              <a:t>‹#›</a:t>
            </a:fld>
            <a:endParaRPr lang="en-US">
              <a:latin typeface="+mn-lt"/>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2pPr lvl="1">
              <a:defRPr/>
            </a:lvl2pPr>
          </a:lstStyle>
          <a:p>
            <a:pPr lvl="1"/>
            <a:fld id="{FECAA1BC-78F2-4FE8-AF1E-2CE8D7E90934}" type="slidenum">
              <a:rPr lang="en-US"/>
              <a:pPr lvl="1"/>
              <a:t>‹#›</a:t>
            </a:fld>
            <a:endParaRPr lang="en-US">
              <a:latin typeface="+mn-lt"/>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2pPr lvl="1">
              <a:defRPr/>
            </a:lvl2pPr>
          </a:lstStyle>
          <a:p>
            <a:pPr lvl="1"/>
            <a:fld id="{83DD353A-D17B-4540-B3CC-C87450E57A9D}" type="slidenum">
              <a:rPr lang="en-US"/>
              <a:pPr lvl="1"/>
              <a:t>‹#›</a:t>
            </a:fld>
            <a:endParaRPr lang="en-US">
              <a:latin typeface="+mn-lt"/>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2pPr lvl="1">
              <a:defRPr/>
            </a:lvl2pPr>
          </a:lstStyle>
          <a:p>
            <a:pPr lvl="1"/>
            <a:fld id="{97F4CAF0-2B9B-4A3A-A3AE-C49C3BBB22D8}" type="slidenum">
              <a:rPr lang="en-US"/>
              <a:pPr lvl="1"/>
              <a:t>‹#›</a:t>
            </a:fld>
            <a:endParaRPr lang="en-US">
              <a:latin typeface="+mn-lt"/>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2pPr lvl="1">
              <a:defRPr/>
            </a:lvl2pPr>
          </a:lstStyle>
          <a:p>
            <a:pPr lvl="1"/>
            <a:fld id="{4BED16EE-6A92-4F04-9D5E-D20177AA31DF}" type="slidenum">
              <a:rPr lang="en-US"/>
              <a:pPr lvl="1"/>
              <a:t>‹#›</a:t>
            </a:fld>
            <a:endParaRPr lang="en-US">
              <a:latin typeface="+mn-lt"/>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0" scaled="1"/>
        </a:gradFill>
        <a:effectLst/>
      </p:bgPr>
    </p:bg>
    <p:spTree>
      <p:nvGrpSpPr>
        <p:cNvPr id="1" name=""/>
        <p:cNvGrpSpPr/>
        <p:nvPr/>
      </p:nvGrpSpPr>
      <p:grpSpPr>
        <a:xfrm>
          <a:off x="0" y="0"/>
          <a:ext cx="0" cy="0"/>
          <a:chOff x="0" y="0"/>
          <a:chExt cx="0" cy="0"/>
        </a:xfrm>
      </p:grpSpPr>
      <p:grpSp>
        <p:nvGrpSpPr>
          <p:cNvPr id="19458" name="Group 2050"/>
          <p:cNvGrpSpPr>
            <a:grpSpLocks/>
          </p:cNvGrpSpPr>
          <p:nvPr/>
        </p:nvGrpSpPr>
        <p:grpSpPr bwMode="auto">
          <a:xfrm>
            <a:off x="-8405813" y="4763"/>
            <a:ext cx="17538701" cy="13690600"/>
            <a:chOff x="-5295" y="3"/>
            <a:chExt cx="11048" cy="8624"/>
          </a:xfrm>
        </p:grpSpPr>
        <p:sp>
          <p:nvSpPr>
            <p:cNvPr id="19459" name="Freeform 2051"/>
            <p:cNvSpPr>
              <a:spLocks/>
            </p:cNvSpPr>
            <p:nvPr/>
          </p:nvSpPr>
          <p:spPr bwMode="auto">
            <a:xfrm>
              <a:off x="3394" y="999"/>
              <a:ext cx="2359" cy="3314"/>
            </a:xfrm>
            <a:custGeom>
              <a:avLst/>
              <a:gdLst/>
              <a:ahLst/>
              <a:cxnLst>
                <a:cxn ang="0">
                  <a:pos x="1905" y="3312"/>
                </a:cxn>
                <a:cxn ang="0">
                  <a:pos x="2358" y="3313"/>
                </a:cxn>
                <a:cxn ang="0">
                  <a:pos x="2358" y="1437"/>
                </a:cxn>
                <a:cxn ang="0">
                  <a:pos x="0" y="0"/>
                </a:cxn>
                <a:cxn ang="0">
                  <a:pos x="201" y="150"/>
                </a:cxn>
                <a:cxn ang="0">
                  <a:pos x="366" y="279"/>
                </a:cxn>
                <a:cxn ang="0">
                  <a:pos x="552" y="441"/>
                </a:cxn>
                <a:cxn ang="0">
                  <a:pos x="732" y="612"/>
                </a:cxn>
                <a:cxn ang="0">
                  <a:pos x="996" y="903"/>
                </a:cxn>
                <a:cxn ang="0">
                  <a:pos x="1230" y="1212"/>
                </a:cxn>
                <a:cxn ang="0">
                  <a:pos x="1400" y="1482"/>
                </a:cxn>
                <a:cxn ang="0">
                  <a:pos x="1548" y="1761"/>
                </a:cxn>
                <a:cxn ang="0">
                  <a:pos x="1665" y="2040"/>
                </a:cxn>
                <a:cxn ang="0">
                  <a:pos x="1751" y="2295"/>
                </a:cxn>
                <a:cxn ang="0">
                  <a:pos x="1809" y="2511"/>
                </a:cxn>
                <a:cxn ang="0">
                  <a:pos x="1863" y="2778"/>
                </a:cxn>
                <a:cxn ang="0">
                  <a:pos x="1890" y="3012"/>
                </a:cxn>
                <a:cxn ang="0">
                  <a:pos x="1905" y="3312"/>
                </a:cxn>
              </a:cxnLst>
              <a:rect l="0" t="0" r="r" b="b"/>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chemeClr val="folHlink">
                    <a:gamma/>
                    <a:shade val="46275"/>
                    <a:invGamma/>
                  </a:schemeClr>
                </a:gs>
                <a:gs pos="100000">
                  <a:schemeClr val="folHlink"/>
                </a:gs>
              </a:gsLst>
              <a:lin ang="0" scaled="1"/>
            </a:gradFill>
            <a:ln w="9525">
              <a:noFill/>
              <a:round/>
              <a:headEnd type="none" w="sm" len="sm"/>
              <a:tailEnd type="none" w="sm" len="sm"/>
            </a:ln>
            <a:effectLst/>
          </p:spPr>
          <p:txBody>
            <a:bodyPr/>
            <a:lstStyle/>
            <a:p>
              <a:endParaRPr lang="en-US"/>
            </a:p>
          </p:txBody>
        </p:sp>
        <p:sp>
          <p:nvSpPr>
            <p:cNvPr id="19460" name="Arc 2052"/>
            <p:cNvSpPr>
              <a:spLocks/>
            </p:cNvSpPr>
            <p:nvPr/>
          </p:nvSpPr>
          <p:spPr bwMode="auto">
            <a:xfrm>
              <a:off x="-5295" y="3"/>
              <a:ext cx="10596" cy="8624"/>
            </a:xfrm>
            <a:custGeom>
              <a:avLst/>
              <a:gdLst>
                <a:gd name="G0" fmla="+- 21600 0 0"/>
                <a:gd name="G1" fmla="+- 21600 0 0"/>
                <a:gd name="G2" fmla="+- 21600 0 0"/>
                <a:gd name="T0" fmla="*/ 43200 w 43200"/>
                <a:gd name="T1" fmla="*/ 21600 h 43200"/>
                <a:gd name="T2" fmla="*/ 21600 w 43200"/>
                <a:gd name="T3" fmla="*/ 0 h 43200"/>
                <a:gd name="T4" fmla="*/ 21600 w 43200"/>
                <a:gd name="T5" fmla="*/ 21600 h 43200"/>
              </a:gdLst>
              <a:ahLst/>
              <a:cxnLst>
                <a:cxn ang="0">
                  <a:pos x="T0" y="T1"/>
                </a:cxn>
                <a:cxn ang="0">
                  <a:pos x="T2" y="T3"/>
                </a:cxn>
                <a:cxn ang="0">
                  <a:pos x="T4" y="T5"/>
                </a:cxn>
              </a:cxnLst>
              <a:rect l="0" t="0" r="r" b="b"/>
              <a:pathLst>
                <a:path w="43200" h="43200" fill="none" extrusionOk="0">
                  <a:moveTo>
                    <a:pt x="43200" y="21600"/>
                  </a:moveTo>
                  <a:cubicBezTo>
                    <a:pt x="43200" y="33529"/>
                    <a:pt x="33529" y="43200"/>
                    <a:pt x="21600" y="43200"/>
                  </a:cubicBezTo>
                  <a:cubicBezTo>
                    <a:pt x="9670" y="43200"/>
                    <a:pt x="0" y="33529"/>
                    <a:pt x="0" y="21600"/>
                  </a:cubicBezTo>
                  <a:cubicBezTo>
                    <a:pt x="-1" y="9670"/>
                    <a:pt x="9670" y="0"/>
                    <a:pt x="21599" y="0"/>
                  </a:cubicBezTo>
                </a:path>
                <a:path w="43200" h="43200" stroke="0" extrusionOk="0">
                  <a:moveTo>
                    <a:pt x="43200" y="21600"/>
                  </a:moveTo>
                  <a:cubicBezTo>
                    <a:pt x="43200" y="33529"/>
                    <a:pt x="33529" y="43200"/>
                    <a:pt x="21600" y="43200"/>
                  </a:cubicBezTo>
                  <a:cubicBezTo>
                    <a:pt x="9670" y="43200"/>
                    <a:pt x="0" y="33529"/>
                    <a:pt x="0" y="21600"/>
                  </a:cubicBezTo>
                  <a:cubicBezTo>
                    <a:pt x="-1" y="9670"/>
                    <a:pt x="9670" y="0"/>
                    <a:pt x="21599" y="0"/>
                  </a:cubicBezTo>
                  <a:lnTo>
                    <a:pt x="21600" y="21600"/>
                  </a:lnTo>
                  <a:close/>
                </a:path>
              </a:pathLst>
            </a:custGeom>
            <a:noFill/>
            <a:ln w="12700" cap="sq">
              <a:solidFill>
                <a:schemeClr val="folHlink"/>
              </a:solidFill>
              <a:round/>
              <a:headEnd type="none" w="sm" len="sm"/>
              <a:tailEnd type="none" w="sm" len="sm"/>
            </a:ln>
            <a:effectLst/>
          </p:spPr>
          <p:txBody>
            <a:bodyPr/>
            <a:lstStyle/>
            <a:p>
              <a:endParaRPr lang="en-US"/>
            </a:p>
          </p:txBody>
        </p:sp>
      </p:grpSp>
      <p:sp>
        <p:nvSpPr>
          <p:cNvPr id="19461" name="Rectangle 2053"/>
          <p:cNvSpPr>
            <a:spLocks noGrp="1" noChangeArrowheads="1"/>
          </p:cNvSpPr>
          <p:nvPr>
            <p:ph type="title"/>
          </p:nvPr>
        </p:nvSpPr>
        <p:spPr bwMode="auto">
          <a:xfrm>
            <a:off x="682625" y="609600"/>
            <a:ext cx="8080375"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9462" name="Rectangle 2054"/>
          <p:cNvSpPr>
            <a:spLocks noGrp="1" noChangeArrowheads="1"/>
          </p:cNvSpPr>
          <p:nvPr>
            <p:ph type="body" idx="1"/>
          </p:nvPr>
        </p:nvSpPr>
        <p:spPr bwMode="auto">
          <a:xfrm>
            <a:off x="682625" y="1981200"/>
            <a:ext cx="7772400" cy="4114800"/>
          </a:xfrm>
          <a:prstGeom prst="rect">
            <a:avLst/>
          </a:prstGeom>
          <a:noFill/>
          <a:ln w="9525">
            <a:noFill/>
            <a:miter lim="800000"/>
            <a:headEnd/>
            <a:tailEnd/>
          </a:ln>
          <a:effectLst/>
        </p:spPr>
        <p:txBody>
          <a:bodyPr vert="horz" wrap="square" lIns="182562" tIns="46038" rIns="182562"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9463" name="Rectangle 2055"/>
          <p:cNvSpPr>
            <a:spLocks noGrp="1" noChangeArrowheads="1"/>
          </p:cNvSpPr>
          <p:nvPr>
            <p:ph type="dt" sz="half" idx="2"/>
          </p:nvPr>
        </p:nvSpPr>
        <p:spPr bwMode="auto">
          <a:xfrm>
            <a:off x="7215188" y="6442075"/>
            <a:ext cx="19050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kumimoji="0" sz="1400"/>
            </a:lvl1pPr>
          </a:lstStyle>
          <a:p>
            <a:endParaRPr lang="en-US"/>
          </a:p>
        </p:txBody>
      </p:sp>
      <p:sp>
        <p:nvSpPr>
          <p:cNvPr id="19464" name="Rectangle 2056"/>
          <p:cNvSpPr>
            <a:spLocks noGrp="1" noChangeArrowheads="1"/>
          </p:cNvSpPr>
          <p:nvPr>
            <p:ph type="ftr" sz="quarter" idx="3"/>
          </p:nvPr>
        </p:nvSpPr>
        <p:spPr bwMode="auto">
          <a:xfrm>
            <a:off x="682625" y="6365875"/>
            <a:ext cx="42672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kumimoji="0" sz="1400"/>
            </a:lvl1pPr>
          </a:lstStyle>
          <a:p>
            <a:endParaRPr lang="en-US"/>
          </a:p>
        </p:txBody>
      </p:sp>
      <p:sp>
        <p:nvSpPr>
          <p:cNvPr id="19465" name="Rectangle 2057"/>
          <p:cNvSpPr>
            <a:spLocks noGrp="1" noChangeArrowheads="1"/>
          </p:cNvSpPr>
          <p:nvPr>
            <p:ph type="sldNum" sz="quarter" idx="4"/>
          </p:nvPr>
        </p:nvSpPr>
        <p:spPr bwMode="auto">
          <a:xfrm>
            <a:off x="7199313" y="6148388"/>
            <a:ext cx="1905000" cy="381000"/>
          </a:xfrm>
          <a:prstGeom prst="rect">
            <a:avLst/>
          </a:prstGeom>
          <a:noFill/>
          <a:ln w="9525">
            <a:noFill/>
            <a:miter lim="800000"/>
            <a:headEnd/>
            <a:tailEnd/>
          </a:ln>
          <a:effectLst/>
        </p:spPr>
        <p:txBody>
          <a:bodyPr vert="horz" wrap="none" lIns="92075" tIns="0" rIns="92075" bIns="0" numCol="1" anchor="b" anchorCtr="0" compatLnSpc="1">
            <a:prstTxWarp prst="textNoShape">
              <a:avLst/>
            </a:prstTxWarp>
          </a:bodyPr>
          <a:lstStyle>
            <a:lvl2pPr lvl="1" algn="r">
              <a:defRPr kumimoji="0" sz="1400">
                <a:latin typeface="+mj-lt"/>
              </a:defRPr>
            </a:lvl2pPr>
          </a:lstStyle>
          <a:p>
            <a:pPr lvl="1"/>
            <a:fld id="{81FB5ECE-F908-47FA-8D31-D9A84E3F14F5}" type="slidenum">
              <a:rPr lang="en-US"/>
              <a:pPr lvl="1"/>
              <a:t>‹#›</a:t>
            </a:fld>
            <a:endParaRPr lang="en-US"/>
          </a:p>
        </p:txBody>
      </p:sp>
    </p:spTree>
  </p:cSld>
  <p:clrMap bg1="dk2" tx1="lt1" bg2="dk1" tx2="lt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2pPr>
      <a:lvl3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3pPr>
      <a:lvl4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4pPr>
      <a:lvl5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5pPr>
      <a:lvl6pPr marL="4572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6pPr>
      <a:lvl7pPr marL="9144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7pPr>
      <a:lvl8pPr marL="13716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8pPr>
      <a:lvl9pPr marL="18288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9pPr>
    </p:titleStyle>
    <p:bodyStyle>
      <a:lvl1pPr marL="342900" indent="-342900" algn="l" rtl="0" eaLnBrk="1" fontAlgn="base" hangingPunct="1">
        <a:lnSpc>
          <a:spcPct val="90000"/>
        </a:lnSpc>
        <a:spcBef>
          <a:spcPct val="20000"/>
        </a:spcBef>
        <a:spcAft>
          <a:spcPct val="0"/>
        </a:spcAft>
        <a:buClr>
          <a:schemeClr val="tx2"/>
        </a:buClr>
        <a:buSzPct val="75000"/>
        <a:buFont typeface="Wingdings" pitchFamily="2" charset="2"/>
        <a:buChar char="l"/>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cs typeface="+mn-cs"/>
        </a:defRPr>
      </a:lvl2pPr>
      <a:lvl3pPr marL="1143000" indent="-228600" algn="l" rtl="0" eaLnBrk="1" fontAlgn="base" hangingPunct="1">
        <a:spcBef>
          <a:spcPct val="20000"/>
        </a:spcBef>
        <a:spcAft>
          <a:spcPct val="0"/>
        </a:spcAft>
        <a:buClr>
          <a:srgbClr val="00CCFF"/>
        </a:buClr>
        <a:buSzPct val="65000"/>
        <a:buFont typeface="Wingdings" pitchFamily="2" charset="2"/>
        <a:buChar char="l"/>
        <a:defRPr sz="2400">
          <a:solidFill>
            <a:schemeClr val="tx1"/>
          </a:solidFill>
          <a:latin typeface="+mn-lt"/>
          <a:cs typeface="+mn-cs"/>
        </a:defRPr>
      </a:lvl3pPr>
      <a:lvl4pPr marL="1600200" indent="-228600" algn="l" rtl="0" eaLnBrk="1" fontAlgn="base" hangingPunct="1">
        <a:spcBef>
          <a:spcPct val="20000"/>
        </a:spcBef>
        <a:spcAft>
          <a:spcPct val="0"/>
        </a:spcAft>
        <a:buClr>
          <a:schemeClr val="tx1"/>
        </a:buClr>
        <a:buChar char="–"/>
        <a:defRPr sz="2000">
          <a:solidFill>
            <a:schemeClr val="tx1"/>
          </a:solidFill>
          <a:latin typeface="+mn-lt"/>
          <a:cs typeface="+mn-cs"/>
        </a:defRPr>
      </a:lvl4pPr>
      <a:lvl5pPr marL="2057400" indent="-228600" algn="l" rtl="0" eaLnBrk="1" fontAlgn="base" hangingPunct="1">
        <a:spcBef>
          <a:spcPct val="20000"/>
        </a:spcBef>
        <a:spcAft>
          <a:spcPct val="0"/>
        </a:spcAft>
        <a:buClr>
          <a:schemeClr val="accent1"/>
        </a:buClr>
        <a:buChar char="•"/>
        <a:defRPr sz="2000">
          <a:solidFill>
            <a:schemeClr val="tx1"/>
          </a:solidFill>
          <a:latin typeface="+mn-lt"/>
          <a:cs typeface="+mn-cs"/>
        </a:defRPr>
      </a:lvl5pPr>
      <a:lvl6pPr marL="2514600" indent="-228600" algn="l" rtl="0" eaLnBrk="1" fontAlgn="base" hangingPunct="1">
        <a:spcBef>
          <a:spcPct val="20000"/>
        </a:spcBef>
        <a:spcAft>
          <a:spcPct val="0"/>
        </a:spcAft>
        <a:buClr>
          <a:schemeClr val="accent1"/>
        </a:buClr>
        <a:buChar char="•"/>
        <a:defRPr sz="2000">
          <a:solidFill>
            <a:schemeClr val="tx1"/>
          </a:solidFill>
          <a:latin typeface="+mn-lt"/>
          <a:cs typeface="+mn-cs"/>
        </a:defRPr>
      </a:lvl6pPr>
      <a:lvl7pPr marL="2971800" indent="-228600" algn="l" rtl="0" eaLnBrk="1" fontAlgn="base" hangingPunct="1">
        <a:spcBef>
          <a:spcPct val="20000"/>
        </a:spcBef>
        <a:spcAft>
          <a:spcPct val="0"/>
        </a:spcAft>
        <a:buClr>
          <a:schemeClr val="accent1"/>
        </a:buClr>
        <a:buChar char="•"/>
        <a:defRPr sz="2000">
          <a:solidFill>
            <a:schemeClr val="tx1"/>
          </a:solidFill>
          <a:latin typeface="+mn-lt"/>
          <a:cs typeface="+mn-cs"/>
        </a:defRPr>
      </a:lvl7pPr>
      <a:lvl8pPr marL="3429000" indent="-228600" algn="l" rtl="0" eaLnBrk="1" fontAlgn="base" hangingPunct="1">
        <a:spcBef>
          <a:spcPct val="20000"/>
        </a:spcBef>
        <a:spcAft>
          <a:spcPct val="0"/>
        </a:spcAft>
        <a:buClr>
          <a:schemeClr val="accent1"/>
        </a:buClr>
        <a:buChar char="•"/>
        <a:defRPr sz="2000">
          <a:solidFill>
            <a:schemeClr val="tx1"/>
          </a:solidFill>
          <a:latin typeface="+mn-lt"/>
          <a:cs typeface="+mn-cs"/>
        </a:defRPr>
      </a:lvl8pPr>
      <a:lvl9pPr marL="3886200" indent="-228600" algn="l" rtl="0" eaLnBrk="1" fontAlgn="base" hangingPunct="1">
        <a:spcBef>
          <a:spcPct val="20000"/>
        </a:spcBef>
        <a:spcAft>
          <a:spcPct val="0"/>
        </a:spcAft>
        <a:buClr>
          <a:schemeClr val="accent1"/>
        </a:buClr>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0" name="Rectangle 4"/>
          <p:cNvSpPr>
            <a:spLocks noGrp="1" noChangeArrowheads="1"/>
          </p:cNvSpPr>
          <p:nvPr>
            <p:ph type="ctrTitle"/>
          </p:nvPr>
        </p:nvSpPr>
        <p:spPr>
          <a:xfrm>
            <a:off x="762000" y="685800"/>
            <a:ext cx="7620000" cy="1905000"/>
          </a:xfrm>
        </p:spPr>
        <p:txBody>
          <a:bodyPr/>
          <a:lstStyle/>
          <a:p>
            <a:pPr algn="ctr"/>
            <a:r>
              <a:rPr lang="ar-SA" sz="5400" b="1" dirty="0" smtClean="0">
                <a:solidFill>
                  <a:srgbClr val="FFFF00"/>
                </a:solidFill>
              </a:rPr>
              <a:t>بيئة صحراويه حارة </a:t>
            </a:r>
            <a:br>
              <a:rPr lang="ar-SA" sz="5400" b="1" dirty="0" smtClean="0">
                <a:solidFill>
                  <a:srgbClr val="FFFF00"/>
                </a:solidFill>
              </a:rPr>
            </a:br>
            <a:r>
              <a:rPr lang="ar-SA" sz="5400" b="1" dirty="0" smtClean="0">
                <a:solidFill>
                  <a:srgbClr val="FFFF00"/>
                </a:solidFill>
              </a:rPr>
              <a:t>442 نبت</a:t>
            </a:r>
            <a:endParaRPr lang="en-US" sz="5400" b="1" dirty="0">
              <a:solidFill>
                <a:srgbClr val="FFFF00"/>
              </a:solidFill>
            </a:endParaRPr>
          </a:p>
        </p:txBody>
      </p:sp>
      <p:sp>
        <p:nvSpPr>
          <p:cNvPr id="4101" name="Rectangle 5"/>
          <p:cNvSpPr>
            <a:spLocks noGrp="1" noChangeArrowheads="1"/>
          </p:cNvSpPr>
          <p:nvPr>
            <p:ph type="subTitle" idx="1"/>
          </p:nvPr>
        </p:nvSpPr>
        <p:spPr>
          <a:xfrm>
            <a:off x="2514600" y="2895600"/>
            <a:ext cx="5638800" cy="457200"/>
          </a:xfrm>
        </p:spPr>
        <p:txBody>
          <a:bodyPr/>
          <a:lstStyle/>
          <a:p>
            <a:pPr algn="r"/>
            <a:r>
              <a:rPr lang="ar-SA" dirty="0" smtClean="0"/>
              <a:t> د. نجاة عبد الوهاب بخاري</a:t>
            </a:r>
            <a:endParaRPr lang="en-US" dirty="0"/>
          </a:p>
        </p:txBody>
      </p:sp>
      <p:sp>
        <p:nvSpPr>
          <p:cNvPr id="4" name="Rectangle 5"/>
          <p:cNvSpPr txBox="1">
            <a:spLocks noChangeArrowheads="1"/>
          </p:cNvSpPr>
          <p:nvPr/>
        </p:nvSpPr>
        <p:spPr bwMode="auto">
          <a:xfrm>
            <a:off x="1676400" y="3505200"/>
            <a:ext cx="6400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marL="0" marR="0" lvl="0" indent="0" algn="r" defTabSz="914400" rtl="0" eaLnBrk="1" fontAlgn="base" latinLnBrk="0" hangingPunct="1">
              <a:lnSpc>
                <a:spcPct val="70000"/>
              </a:lnSpc>
              <a:spcBef>
                <a:spcPct val="20000"/>
              </a:spcBef>
              <a:spcAft>
                <a:spcPct val="0"/>
              </a:spcAft>
              <a:buClr>
                <a:schemeClr val="tx2"/>
              </a:buClr>
              <a:buSzPct val="75000"/>
              <a:buFont typeface="Wingdings" pitchFamily="2" charset="2"/>
              <a:buNone/>
              <a:tabLst/>
              <a:defRPr/>
            </a:pPr>
            <a:r>
              <a:rPr kumimoji="0" lang="ar-SA" sz="3200" b="0" i="0" u="none" strike="noStrike" kern="0" cap="none" spc="0" normalizeH="0" baseline="0" noProof="0" dirty="0" smtClean="0">
                <a:ln>
                  <a:noFill/>
                </a:ln>
                <a:solidFill>
                  <a:srgbClr val="FFFF00"/>
                </a:solidFill>
                <a:effectLst/>
                <a:uLnTx/>
                <a:uFillTx/>
                <a:latin typeface="+mn-lt"/>
                <a:ea typeface="+mn-ea"/>
                <a:cs typeface="+mn-cs"/>
              </a:rPr>
              <a:t>قسم النبات والحياء الدقية –</a:t>
            </a:r>
            <a:r>
              <a:rPr kumimoji="0" lang="ar-SA" sz="3200" b="0" i="0" u="none" strike="noStrike" kern="0" cap="none" spc="0" normalizeH="0" noProof="0" dirty="0" smtClean="0">
                <a:ln>
                  <a:noFill/>
                </a:ln>
                <a:solidFill>
                  <a:srgbClr val="FFFF00"/>
                </a:solidFill>
                <a:effectLst/>
                <a:uLnTx/>
                <a:uFillTx/>
                <a:latin typeface="+mn-lt"/>
                <a:ea typeface="+mn-ea"/>
                <a:cs typeface="+mn-cs"/>
              </a:rPr>
              <a:t> جامعة الملك سعود</a:t>
            </a:r>
            <a:endParaRPr kumimoji="0" lang="en-US" sz="3200" b="0" i="0" u="none" strike="noStrike" kern="0" cap="none" spc="0" normalizeH="0" baseline="0" noProof="0" dirty="0">
              <a:ln>
                <a:noFill/>
              </a:ln>
              <a:solidFill>
                <a:srgbClr val="FFFF00"/>
              </a:solidFill>
              <a:effectLst/>
              <a:uLnTx/>
              <a:uFillTx/>
              <a:latin typeface="+mn-lt"/>
              <a:ea typeface="+mn-ea"/>
              <a:cs typeface="+mn-cs"/>
            </a:endParaRPr>
          </a:p>
        </p:txBody>
      </p:sp>
      <p:sp>
        <p:nvSpPr>
          <p:cNvPr id="5" name="Rectangle 5"/>
          <p:cNvSpPr txBox="1">
            <a:spLocks noChangeArrowheads="1"/>
          </p:cNvSpPr>
          <p:nvPr/>
        </p:nvSpPr>
        <p:spPr bwMode="auto">
          <a:xfrm>
            <a:off x="533400" y="5791200"/>
            <a:ext cx="2590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marL="0" marR="0" lvl="0" indent="0" defTabSz="914400" rtl="0" eaLnBrk="1" fontAlgn="base" latinLnBrk="0" hangingPunct="1">
              <a:lnSpc>
                <a:spcPct val="70000"/>
              </a:lnSpc>
              <a:spcBef>
                <a:spcPct val="20000"/>
              </a:spcBef>
              <a:spcAft>
                <a:spcPct val="0"/>
              </a:spcAft>
              <a:buClr>
                <a:schemeClr val="tx2"/>
              </a:buClr>
              <a:buSzPct val="75000"/>
              <a:buFont typeface="Wingdings" pitchFamily="2" charset="2"/>
              <a:buNone/>
              <a:tabLst/>
              <a:defRPr/>
            </a:pPr>
            <a:r>
              <a:rPr kumimoji="0" lang="ar-SA" sz="3200" b="0" i="0" u="none" strike="noStrike" kern="0" cap="none" spc="0" normalizeH="0" baseline="0" noProof="0" dirty="0" smtClean="0">
                <a:ln>
                  <a:noFill/>
                </a:ln>
                <a:solidFill>
                  <a:schemeClr val="tx1"/>
                </a:solidFill>
                <a:effectLst/>
                <a:uLnTx/>
                <a:uFillTx/>
                <a:latin typeface="+mn-lt"/>
                <a:ea typeface="+mn-ea"/>
                <a:cs typeface="+mn-cs"/>
              </a:rPr>
              <a:t>المحاضرة </a:t>
            </a:r>
            <a:r>
              <a:rPr kumimoji="0" lang="ar-SA" sz="3200" kern="0" dirty="0" smtClean="0">
                <a:latin typeface="+mn-lt"/>
                <a:cs typeface="+mn-cs"/>
              </a:rPr>
              <a:t>الثانية</a:t>
            </a:r>
            <a:endParaRPr kumimoji="0" lang="en-US" sz="32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100"/>
                                        </p:tgtEl>
                                        <p:attrNameLst>
                                          <p:attrName>style.visibility</p:attrName>
                                        </p:attrNameLst>
                                      </p:cBhvr>
                                      <p:to>
                                        <p:strVal val="visible"/>
                                      </p:to>
                                    </p:set>
                                    <p:anim calcmode="lin" valueType="num">
                                      <p:cBhvr additive="base">
                                        <p:cTn id="7" dur="500" fill="hold"/>
                                        <p:tgtEl>
                                          <p:spTgt spid="4100"/>
                                        </p:tgtEl>
                                        <p:attrNameLst>
                                          <p:attrName>ppt_x</p:attrName>
                                        </p:attrNameLst>
                                      </p:cBhvr>
                                      <p:tavLst>
                                        <p:tav tm="0">
                                          <p:val>
                                            <p:strVal val="#ppt_x"/>
                                          </p:val>
                                        </p:tav>
                                        <p:tav tm="100000">
                                          <p:val>
                                            <p:strVal val="#ppt_x"/>
                                          </p:val>
                                        </p:tav>
                                      </p:tavLst>
                                    </p:anim>
                                    <p:anim calcmode="lin" valueType="num">
                                      <p:cBhvr additive="base">
                                        <p:cTn id="8" dur="500" fill="hold"/>
                                        <p:tgtEl>
                                          <p:spTgt spid="410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4101"/>
                                        </p:tgtEl>
                                        <p:attrNameLst>
                                          <p:attrName>style.visibility</p:attrName>
                                        </p:attrNameLst>
                                      </p:cBhvr>
                                      <p:to>
                                        <p:strVal val="visible"/>
                                      </p:to>
                                    </p:set>
                                    <p:animEffect transition="in" filter="dissolve">
                                      <p:cBhvr>
                                        <p:cTn id="12" dur="500"/>
                                        <p:tgtEl>
                                          <p:spTgt spid="4101"/>
                                        </p:tgtEl>
                                      </p:cBhvr>
                                    </p:animEffect>
                                  </p:childTnLst>
                                </p:cTn>
                              </p:par>
                            </p:childTnLst>
                          </p:cTn>
                        </p:par>
                        <p:par>
                          <p:cTn id="13" fill="hold">
                            <p:stCondLst>
                              <p:cond delay="1000"/>
                            </p:stCondLst>
                            <p:childTnLst>
                              <p:par>
                                <p:cTn id="14" presetID="9"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dissolve">
                                      <p:cBhvr>
                                        <p:cTn id="16" dur="500"/>
                                        <p:tgtEl>
                                          <p:spTgt spid="4"/>
                                        </p:tgtEl>
                                      </p:cBhvr>
                                    </p:animEffect>
                                  </p:childTnLst>
                                </p:cTn>
                              </p:par>
                            </p:childTnLst>
                          </p:cTn>
                        </p:par>
                        <p:par>
                          <p:cTn id="17" fill="hold">
                            <p:stCondLst>
                              <p:cond delay="1500"/>
                            </p:stCondLst>
                            <p:childTnLst>
                              <p:par>
                                <p:cTn id="18" presetID="9" presetClass="entr" presetSubtype="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dissolv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0" grpId="0" autoUpdateAnimBg="0"/>
      <p:bldP spid="4101" grpId="0" autoUpdateAnimBg="0"/>
      <p:bldP spid="4" grpId="0" autoUpdateAnimBg="0"/>
      <p:bldP spid="5"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381000" y="685800"/>
            <a:ext cx="8458200" cy="3048000"/>
          </a:xfrm>
        </p:spPr>
        <p:txBody>
          <a:bodyPr/>
          <a:lstStyle/>
          <a:p>
            <a:pPr marL="742950" indent="-742950" algn="just" rtl="1">
              <a:buClr>
                <a:srgbClr val="FFFF00"/>
              </a:buClr>
              <a:buNone/>
            </a:pPr>
            <a:r>
              <a:rPr lang="ar-SA" sz="3600" dirty="0" smtClean="0">
                <a:solidFill>
                  <a:schemeClr val="accent2"/>
                </a:solidFill>
              </a:rPr>
              <a:t>اولا ً: السهول الرملية المنبسطة </a:t>
            </a:r>
            <a:r>
              <a:rPr lang="en-GB" sz="3600" dirty="0" smtClean="0">
                <a:solidFill>
                  <a:schemeClr val="accent2"/>
                </a:solidFill>
              </a:rPr>
              <a:t>Sand Sheets</a:t>
            </a:r>
            <a:r>
              <a:rPr lang="ar-SA" sz="3600" dirty="0" smtClean="0">
                <a:solidFill>
                  <a:schemeClr val="accent2"/>
                </a:solidFill>
              </a:rPr>
              <a:t> </a:t>
            </a:r>
          </a:p>
          <a:p>
            <a:pPr algn="just" rtl="1">
              <a:buClr>
                <a:srgbClr val="FFFF00"/>
              </a:buClr>
              <a:buNone/>
            </a:pPr>
            <a:r>
              <a:rPr lang="ar-SA" sz="3600" dirty="0" smtClean="0"/>
              <a:t>هي اسطح منبسطة واسعة الإمتداد ، تتميز باستوائها ، عدم تضرسها الا من تجعدات وتموجات </a:t>
            </a:r>
            <a:r>
              <a:rPr lang="en-GB" sz="3600" dirty="0" smtClean="0"/>
              <a:t> </a:t>
            </a:r>
            <a:r>
              <a:rPr lang="en-GB" sz="3600" dirty="0" smtClean="0">
                <a:solidFill>
                  <a:srgbClr val="FF0000"/>
                </a:solidFill>
              </a:rPr>
              <a:t>Ripples</a:t>
            </a:r>
            <a:r>
              <a:rPr lang="ar-SA" sz="3600" dirty="0" smtClean="0"/>
              <a:t> تظهر فوق رواسب الرمال. </a:t>
            </a:r>
            <a:r>
              <a:rPr lang="ar-SA" sz="3600" dirty="0" smtClean="0">
                <a:solidFill>
                  <a:srgbClr val="FF0000"/>
                </a:solidFill>
              </a:rPr>
              <a:t>(مثال : سهل سليمة بالصحراء الليبية)</a:t>
            </a:r>
          </a:p>
        </p:txBody>
      </p:sp>
      <p:sp>
        <p:nvSpPr>
          <p:cNvPr id="5" name="Content Placeholder 2"/>
          <p:cNvSpPr txBox="1">
            <a:spLocks/>
          </p:cNvSpPr>
          <p:nvPr/>
        </p:nvSpPr>
        <p:spPr bwMode="auto">
          <a:xfrm>
            <a:off x="457200" y="1447800"/>
            <a:ext cx="8458200" cy="1066800"/>
          </a:xfrm>
          <a:prstGeom prst="rect">
            <a:avLst/>
          </a:prstGeom>
          <a:noFill/>
          <a:ln w="9525">
            <a:noFill/>
            <a:miter lim="800000"/>
            <a:headEnd/>
            <a:tailEnd/>
          </a:ln>
          <a:effectLst/>
        </p:spPr>
        <p:txBody>
          <a:bodyPr vert="horz" wrap="square" lIns="182562" tIns="46038" rIns="182562" bIns="46038" numCol="1" anchor="t" anchorCtr="0" compatLnSpc="1">
            <a:prstTxWarp prst="textNoShape">
              <a:avLst/>
            </a:prstTxWarp>
          </a:bodyPr>
          <a:lstStyle/>
          <a:p>
            <a:pPr marL="342900" marR="0" lvl="0" indent="-342900" algn="just" defTabSz="914400" rtl="1" eaLnBrk="1" fontAlgn="base" latinLnBrk="0" hangingPunct="1">
              <a:lnSpc>
                <a:spcPct val="90000"/>
              </a:lnSpc>
              <a:spcBef>
                <a:spcPct val="20000"/>
              </a:spcBef>
              <a:spcAft>
                <a:spcPct val="0"/>
              </a:spcAft>
              <a:buClr>
                <a:srgbClr val="FFFF00"/>
              </a:buClr>
              <a:buSzPct val="75000"/>
              <a:buFont typeface="Wingdings" pitchFamily="2" charset="2"/>
              <a:buChar char="l"/>
              <a:tabLst/>
              <a:defRPr/>
            </a:pPr>
            <a:endParaRPr kumimoji="0" lang="ar-SA" sz="36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8" name="Picture 7" descr="سهول صحراوية.jpg"/>
          <p:cNvPicPr>
            <a:picLocks noChangeAspect="1"/>
          </p:cNvPicPr>
          <p:nvPr/>
        </p:nvPicPr>
        <p:blipFill>
          <a:blip r:embed="rId2" cstate="print"/>
          <a:stretch>
            <a:fillRect/>
          </a:stretch>
        </p:blipFill>
        <p:spPr>
          <a:xfrm>
            <a:off x="381000" y="3429000"/>
            <a:ext cx="5257801" cy="3019425"/>
          </a:xfrm>
          <a:prstGeom prst="rect">
            <a:avLst/>
          </a:prstGeom>
        </p:spPr>
      </p:pic>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nodePh="1">
                                  <p:stCondLst>
                                    <p:cond delay="0"/>
                                  </p:stCondLst>
                                  <p:endCondLst>
                                    <p:cond evt="begin" delay="0">
                                      <p:tn val="19"/>
                                    </p:cond>
                                  </p:end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fade">
                                      <p:cBhvr>
                                        <p:cTn id="21" dur="1000"/>
                                        <p:tgtEl>
                                          <p:spTgt spid="5">
                                            <p:txEl>
                                              <p:pRg st="0" end="0"/>
                                            </p:txEl>
                                          </p:spTgt>
                                        </p:tgtEl>
                                      </p:cBhvr>
                                    </p:animEffect>
                                    <p:anim calcmode="lin" valueType="num">
                                      <p:cBhvr>
                                        <p:cTn id="22"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37" presetClass="entr" presetSubtype="0" fill="hold"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900" decel="100000" fill="hold"/>
                                        <p:tgtEl>
                                          <p:spTgt spid="8"/>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1"/>
          <p:cNvPicPr>
            <a:picLocks noGrp="1" noChangeAspect="1"/>
          </p:cNvPicPr>
          <p:nvPr>
            <p:ph idx="1"/>
          </p:nvPr>
        </p:nvPicPr>
        <p:blipFill>
          <a:blip r:embed="rId2" cstate="print">
            <a:extLst>
              <a:ext uri="{28A0092B-C50C-407E-A947-70E740481C1C}">
                <a14:useLocalDpi xmlns:a14="http://schemas.microsoft.com/office/drawing/2010/main" xmlns="" val="0"/>
              </a:ext>
            </a:extLst>
          </a:blip>
          <a:srcRect l="936" t="1408" r="2635" b="4225"/>
          <a:stretch>
            <a:fillRect/>
          </a:stretch>
        </p:blipFill>
        <p:spPr>
          <a:xfrm>
            <a:off x="0" y="0"/>
            <a:ext cx="9144000" cy="68580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photos1.blogger.com/x/blogger/6843/2266/1600/460660/IMG_0199.jpg"/>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381000" y="685800"/>
            <a:ext cx="8458200" cy="2743200"/>
          </a:xfrm>
        </p:spPr>
        <p:txBody>
          <a:bodyPr/>
          <a:lstStyle/>
          <a:p>
            <a:pPr algn="r" rtl="1">
              <a:buClr>
                <a:srgbClr val="FFFF00"/>
              </a:buClr>
              <a:buNone/>
            </a:pPr>
            <a:r>
              <a:rPr lang="ar-SA" sz="3600" dirty="0" smtClean="0">
                <a:solidFill>
                  <a:schemeClr val="accent2"/>
                </a:solidFill>
              </a:rPr>
              <a:t>ثانيا ً: الكثبان الرملية </a:t>
            </a:r>
            <a:r>
              <a:rPr lang="en-GB" sz="3600" dirty="0" smtClean="0">
                <a:solidFill>
                  <a:schemeClr val="accent2"/>
                </a:solidFill>
              </a:rPr>
              <a:t> Sand Dunes</a:t>
            </a:r>
            <a:endParaRPr lang="ar-SA" sz="3600" dirty="0" smtClean="0">
              <a:solidFill>
                <a:schemeClr val="accent2"/>
              </a:solidFill>
            </a:endParaRPr>
          </a:p>
          <a:p>
            <a:pPr algn="just" rtl="1">
              <a:buClr>
                <a:srgbClr val="FFFF00"/>
              </a:buClr>
              <a:buNone/>
            </a:pPr>
            <a:r>
              <a:rPr lang="ar-SA" sz="3600" dirty="0" smtClean="0"/>
              <a:t>تعتبر من اهم مظاهر الصحارى ، خاصة الصحارى الجافة  وبالغة الجفاف </a:t>
            </a:r>
            <a:r>
              <a:rPr lang="ar-SA" sz="3600" dirty="0" smtClean="0">
                <a:solidFill>
                  <a:srgbClr val="FF0000"/>
                </a:solidFill>
              </a:rPr>
              <a:t>(صحراء المملكة العربية السعودية بالنفوذ الكبرى ، والدهناء ) ، </a:t>
            </a:r>
            <a:r>
              <a:rPr lang="ar-SA" sz="3600" dirty="0" smtClean="0"/>
              <a:t>ومن اهم اشكالها (الهلالية ، الطولية والنجمية).</a:t>
            </a:r>
            <a:endParaRPr lang="ar-SA" sz="3600" dirty="0" smtClean="0"/>
          </a:p>
        </p:txBody>
      </p:sp>
      <p:pic>
        <p:nvPicPr>
          <p:cNvPr id="5" name="Picture 4" descr="انواع الكثبان الرملية.jpg"/>
          <p:cNvPicPr>
            <a:picLocks noChangeAspect="1"/>
          </p:cNvPicPr>
          <p:nvPr/>
        </p:nvPicPr>
        <p:blipFill>
          <a:blip r:embed="rId2" cstate="print"/>
          <a:stretch>
            <a:fillRect/>
          </a:stretch>
        </p:blipFill>
        <p:spPr>
          <a:xfrm>
            <a:off x="1447800" y="3657600"/>
            <a:ext cx="6400800" cy="2667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9" presetClass="entr" presetSubtype="0" decel="10000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 calcmode="lin" valueType="num">
                                      <p:cBhvr>
                                        <p:cTn id="23" dur="500" fill="hold"/>
                                        <p:tgtEl>
                                          <p:spTgt spid="5"/>
                                        </p:tgtEl>
                                        <p:attrNameLst>
                                          <p:attrName>style.rotation</p:attrName>
                                        </p:attrNameLst>
                                      </p:cBhvr>
                                      <p:tavLst>
                                        <p:tav tm="0">
                                          <p:val>
                                            <p:fltVal val="360"/>
                                          </p:val>
                                        </p:tav>
                                        <p:tav tm="100000">
                                          <p:val>
                                            <p:fltVal val="0"/>
                                          </p:val>
                                        </p:tav>
                                      </p:tavLst>
                                    </p:anim>
                                    <p:animEffect transition="in" filter="fade">
                                      <p:cBhvr>
                                        <p:cTn id="2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bwMode="auto">
          <a:xfrm>
            <a:off x="228600" y="381000"/>
            <a:ext cx="86106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defRPr/>
            </a:pPr>
            <a:r>
              <a:rPr lang="ar-SA" sz="3600" b="1" dirty="0" smtClean="0">
                <a:solidFill>
                  <a:srgbClr val="FFFF00"/>
                </a:solidFill>
                <a:latin typeface="+mj-lt"/>
                <a:ea typeface="+mj-ea"/>
                <a:cs typeface="+mj-cs"/>
              </a:rPr>
              <a:t>1- الكثبان الهلالية (البرخان) </a:t>
            </a:r>
            <a:r>
              <a:rPr lang="en-GB" sz="3600" b="1" dirty="0" err="1" smtClean="0">
                <a:solidFill>
                  <a:srgbClr val="FFFF00"/>
                </a:solidFill>
                <a:latin typeface="+mj-lt"/>
                <a:ea typeface="+mj-ea"/>
                <a:cs typeface="+mj-cs"/>
              </a:rPr>
              <a:t>Barakhan</a:t>
            </a:r>
            <a:r>
              <a:rPr lang="en-GB" sz="3600" b="1" dirty="0" smtClean="0">
                <a:solidFill>
                  <a:srgbClr val="FFFF00"/>
                </a:solidFill>
                <a:latin typeface="+mj-lt"/>
                <a:ea typeface="+mj-ea"/>
                <a:cs typeface="+mj-cs"/>
              </a:rPr>
              <a:t> dunes </a:t>
            </a:r>
            <a:endParaRPr lang="ar-SA" sz="3600" b="1" dirty="0" smtClean="0">
              <a:solidFill>
                <a:srgbClr val="FFFF00"/>
              </a:solidFill>
              <a:latin typeface="+mj-lt"/>
              <a:ea typeface="+mj-ea"/>
              <a:cs typeface="+mj-cs"/>
            </a:endParaRPr>
          </a:p>
        </p:txBody>
      </p:sp>
      <p:sp>
        <p:nvSpPr>
          <p:cNvPr id="4" name="Content Placeholder 2"/>
          <p:cNvSpPr>
            <a:spLocks noGrp="1"/>
          </p:cNvSpPr>
          <p:nvPr>
            <p:ph idx="1"/>
          </p:nvPr>
        </p:nvSpPr>
        <p:spPr>
          <a:xfrm>
            <a:off x="381000" y="1447800"/>
            <a:ext cx="8382000" cy="2057400"/>
          </a:xfrm>
        </p:spPr>
        <p:txBody>
          <a:bodyPr/>
          <a:lstStyle/>
          <a:p>
            <a:pPr algn="r" rtl="1">
              <a:buClr>
                <a:srgbClr val="FFFF00"/>
              </a:buClr>
              <a:buNone/>
            </a:pPr>
            <a:r>
              <a:rPr lang="ar-SA" sz="3600" dirty="0" smtClean="0"/>
              <a:t>هلالية الشكل</a:t>
            </a:r>
          </a:p>
          <a:p>
            <a:pPr algn="r" rtl="1">
              <a:buClr>
                <a:srgbClr val="FFFF00"/>
              </a:buClr>
              <a:buNone/>
            </a:pPr>
            <a:r>
              <a:rPr lang="ar-SA" sz="3600" dirty="0" smtClean="0"/>
              <a:t>غير ثابتة</a:t>
            </a:r>
          </a:p>
          <a:p>
            <a:pPr algn="r" rtl="1">
              <a:buClr>
                <a:srgbClr val="FFFF00"/>
              </a:buClr>
              <a:buNone/>
            </a:pPr>
            <a:r>
              <a:rPr lang="ar-SA" sz="3600" dirty="0" smtClean="0"/>
              <a:t>تتحرك في مجموعات متناثرة في اتجاه الريح</a:t>
            </a:r>
            <a:endParaRPr lang="ar-SA" sz="3600" dirty="0" smtClean="0"/>
          </a:p>
        </p:txBody>
      </p:sp>
      <p:pic>
        <p:nvPicPr>
          <p:cNvPr id="5" name="Picture 4" descr="كثبان هلالية.jpg"/>
          <p:cNvPicPr>
            <a:picLocks noChangeAspect="1"/>
          </p:cNvPicPr>
          <p:nvPr/>
        </p:nvPicPr>
        <p:blipFill>
          <a:blip r:embed="rId2" cstate="print"/>
          <a:stretch>
            <a:fillRect/>
          </a:stretch>
        </p:blipFill>
        <p:spPr>
          <a:xfrm>
            <a:off x="838200" y="3429000"/>
            <a:ext cx="3810000" cy="2857500"/>
          </a:xfrm>
          <a:prstGeom prst="rect">
            <a:avLst/>
          </a:prstGeom>
        </p:spPr>
      </p:pic>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fade">
                                      <p:cBhvr>
                                        <p:cTn id="13" dur="1000"/>
                                        <p:tgtEl>
                                          <p:spTgt spid="4">
                                            <p:txEl>
                                              <p:pRg st="0" end="0"/>
                                            </p:txEl>
                                          </p:spTgt>
                                        </p:tgtEl>
                                      </p:cBhvr>
                                    </p:animEffect>
                                    <p:anim calcmode="lin" valueType="num">
                                      <p:cBhvr>
                                        <p:cTn id="14"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nodeType="clickEffect">
                                  <p:stCondLst>
                                    <p:cond delay="0"/>
                                  </p:stCondLst>
                                  <p:childTnLst>
                                    <p:set>
                                      <p:cBhvr>
                                        <p:cTn id="19" dur="1" fill="hold">
                                          <p:stCondLst>
                                            <p:cond delay="0"/>
                                          </p:stCondLst>
                                        </p:cTn>
                                        <p:tgtEl>
                                          <p:spTgt spid="4">
                                            <p:txEl>
                                              <p:pRg st="1" end="1"/>
                                            </p:txEl>
                                          </p:spTgt>
                                        </p:tgtEl>
                                        <p:attrNameLst>
                                          <p:attrName>style.visibility</p:attrName>
                                        </p:attrNameLst>
                                      </p:cBhvr>
                                      <p:to>
                                        <p:strVal val="visible"/>
                                      </p:to>
                                    </p:set>
                                    <p:animEffect transition="in" filter="fade">
                                      <p:cBhvr>
                                        <p:cTn id="20" dur="1000"/>
                                        <p:tgtEl>
                                          <p:spTgt spid="4">
                                            <p:txEl>
                                              <p:pRg st="1" end="1"/>
                                            </p:txEl>
                                          </p:spTgt>
                                        </p:tgtEl>
                                      </p:cBhvr>
                                    </p:animEffect>
                                    <p:anim calcmode="lin" valueType="num">
                                      <p:cBhvr>
                                        <p:cTn id="21"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nodeType="click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1000"/>
                                        <p:tgtEl>
                                          <p:spTgt spid="4">
                                            <p:txEl>
                                              <p:pRg st="2" end="2"/>
                                            </p:txEl>
                                          </p:spTgt>
                                        </p:tgtEl>
                                      </p:cBhvr>
                                    </p:animEffect>
                                    <p:anim calcmode="lin" valueType="num">
                                      <p:cBhvr>
                                        <p:cTn id="2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58" presetClass="entr" presetSubtype="0" accel="100000" fill="hold" nodeType="click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500" fill="hold"/>
                                        <p:tgtEl>
                                          <p:spTgt spid="5"/>
                                        </p:tgtEl>
                                        <p:attrNameLst>
                                          <p:attrName>ppt_w</p:attrName>
                                        </p:attrNameLst>
                                      </p:cBhvr>
                                      <p:tavLst>
                                        <p:tav tm="0">
                                          <p:val>
                                            <p:strVal val="#ppt_w*2.5"/>
                                          </p:val>
                                        </p:tav>
                                        <p:tav tm="100000">
                                          <p:val>
                                            <p:strVal val="#ppt_w"/>
                                          </p:val>
                                        </p:tav>
                                      </p:tavLst>
                                    </p:anim>
                                    <p:anim calcmode="lin" valueType="num">
                                      <p:cBhvr>
                                        <p:cTn id="35" dur="500" fill="hold"/>
                                        <p:tgtEl>
                                          <p:spTgt spid="5"/>
                                        </p:tgtEl>
                                        <p:attrNameLst>
                                          <p:attrName>ppt_h</p:attrName>
                                        </p:attrNameLst>
                                      </p:cBhvr>
                                      <p:tavLst>
                                        <p:tav tm="0">
                                          <p:val>
                                            <p:strVal val="#ppt_h*0.01"/>
                                          </p:val>
                                        </p:tav>
                                        <p:tav tm="100000">
                                          <p:val>
                                            <p:strVal val="#ppt_h"/>
                                          </p:val>
                                        </p:tav>
                                      </p:tavLst>
                                    </p:anim>
                                    <p:anim calcmode="lin" valueType="num">
                                      <p:cBhvr>
                                        <p:cTn id="36" dur="500" fill="hold"/>
                                        <p:tgtEl>
                                          <p:spTgt spid="5"/>
                                        </p:tgtEl>
                                        <p:attrNameLst>
                                          <p:attrName>ppt_x</p:attrName>
                                        </p:attrNameLst>
                                      </p:cBhvr>
                                      <p:tavLst>
                                        <p:tav tm="0">
                                          <p:val>
                                            <p:strVal val="#ppt_x"/>
                                          </p:val>
                                        </p:tav>
                                        <p:tav tm="100000">
                                          <p:val>
                                            <p:strVal val="#ppt_x"/>
                                          </p:val>
                                        </p:tav>
                                      </p:tavLst>
                                    </p:anim>
                                    <p:anim calcmode="lin" valueType="num">
                                      <p:cBhvr>
                                        <p:cTn id="37" dur="500" fill="hold"/>
                                        <p:tgtEl>
                                          <p:spTgt spid="5"/>
                                        </p:tgtEl>
                                        <p:attrNameLst>
                                          <p:attrName>ppt_y</p:attrName>
                                        </p:attrNameLst>
                                      </p:cBhvr>
                                      <p:tavLst>
                                        <p:tav tm="0">
                                          <p:val>
                                            <p:strVal val="#ppt_h+1"/>
                                          </p:val>
                                        </p:tav>
                                        <p:tav tm="100000">
                                          <p:val>
                                            <p:strVal val="#ppt_y"/>
                                          </p:val>
                                        </p:tav>
                                      </p:tavLst>
                                    </p:anim>
                                    <p:animEffect transition="in" filter="fade">
                                      <p:cBhvr>
                                        <p:cTn id="3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1" descr="dunes.gif"/>
          <p:cNvPicPr>
            <a:picLocks noChangeAspect="1"/>
          </p:cNvPicPr>
          <p:nvPr/>
        </p:nvPicPr>
        <p:blipFill>
          <a:blip r:embed="rId2" cstate="print"/>
          <a:stretch>
            <a:fillRect/>
          </a:stretch>
        </p:blipFill>
        <p:spPr>
          <a:xfrm>
            <a:off x="1" y="0"/>
            <a:ext cx="9144000" cy="68580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كثبان هلالية1.jpg"/>
          <p:cNvPicPr>
            <a:picLocks noChangeAspect="1"/>
          </p:cNvPicPr>
          <p:nvPr/>
        </p:nvPicPr>
        <p:blipFill>
          <a:blip r:embed="rId2" cstate="print"/>
          <a:srcRect l="5833" t="4444"/>
          <a:stretch>
            <a:fillRect/>
          </a:stretch>
        </p:blipFill>
        <p:spPr>
          <a:xfrm>
            <a:off x="0" y="0"/>
            <a:ext cx="9144000"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bwMode="auto">
          <a:xfrm>
            <a:off x="228600" y="381000"/>
            <a:ext cx="86106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algn="r" rtl="1">
              <a:buClr>
                <a:srgbClr val="FFFF00"/>
              </a:buClr>
            </a:pPr>
            <a:r>
              <a:rPr lang="ar-SA" sz="3600" b="1" dirty="0" smtClean="0">
                <a:solidFill>
                  <a:srgbClr val="FFFF00"/>
                </a:solidFill>
                <a:latin typeface="+mj-lt"/>
                <a:ea typeface="+mj-ea"/>
                <a:cs typeface="+mj-cs"/>
              </a:rPr>
              <a:t>2- الكثبان </a:t>
            </a:r>
            <a:r>
              <a:rPr lang="ar-SA" sz="3600" b="1" dirty="0" smtClean="0">
                <a:solidFill>
                  <a:srgbClr val="FFFF00"/>
                </a:solidFill>
                <a:latin typeface="+mj-lt"/>
                <a:ea typeface="+mj-ea"/>
                <a:cs typeface="+mj-cs"/>
              </a:rPr>
              <a:t>الطولية (كثبان السيف ) </a:t>
            </a:r>
            <a:r>
              <a:rPr lang="en-GB" sz="3600" b="1" dirty="0" smtClean="0">
                <a:solidFill>
                  <a:srgbClr val="FFFF00"/>
                </a:solidFill>
                <a:latin typeface="+mj-lt"/>
                <a:ea typeface="+mj-ea"/>
                <a:cs typeface="+mj-cs"/>
              </a:rPr>
              <a:t> Linear</a:t>
            </a:r>
            <a:r>
              <a:rPr lang="en-GB" sz="3600" dirty="0" smtClean="0">
                <a:solidFill>
                  <a:schemeClr val="accent2"/>
                </a:solidFill>
              </a:rPr>
              <a:t> </a:t>
            </a:r>
            <a:r>
              <a:rPr lang="en-GB" sz="3600" b="1" dirty="0" smtClean="0">
                <a:solidFill>
                  <a:srgbClr val="FFFF00"/>
                </a:solidFill>
                <a:latin typeface="+mj-lt"/>
                <a:ea typeface="+mj-ea"/>
                <a:cs typeface="+mj-cs"/>
              </a:rPr>
              <a:t>dunes</a:t>
            </a:r>
          </a:p>
        </p:txBody>
      </p:sp>
      <p:sp>
        <p:nvSpPr>
          <p:cNvPr id="4" name="Content Placeholder 2"/>
          <p:cNvSpPr>
            <a:spLocks noGrp="1"/>
          </p:cNvSpPr>
          <p:nvPr>
            <p:ph idx="1"/>
          </p:nvPr>
        </p:nvSpPr>
        <p:spPr>
          <a:xfrm>
            <a:off x="381000" y="1981200"/>
            <a:ext cx="8382000" cy="4419600"/>
          </a:xfrm>
        </p:spPr>
        <p:txBody>
          <a:bodyPr/>
          <a:lstStyle/>
          <a:p>
            <a:pPr algn="just" rtl="1">
              <a:buClr>
                <a:srgbClr val="FFFF00"/>
              </a:buClr>
              <a:buNone/>
            </a:pPr>
            <a:r>
              <a:rPr lang="ar-SA" sz="3600" dirty="0" smtClean="0"/>
              <a:t>صفوف من التلال الرملية الممتدة طوليا ً في سلاسل في اتجاه الريح .</a:t>
            </a:r>
          </a:p>
          <a:p>
            <a:pPr algn="just" rtl="1">
              <a:buClr>
                <a:srgbClr val="FFFF00"/>
              </a:buClr>
              <a:buNone/>
            </a:pPr>
            <a:r>
              <a:rPr lang="ar-SA" sz="3600" dirty="0" smtClean="0"/>
              <a:t>تعد من اهم صور الإرساب الهوائي في المناطق الصحراويه </a:t>
            </a:r>
            <a:r>
              <a:rPr lang="ar-SA" sz="3600" dirty="0" smtClean="0">
                <a:solidFill>
                  <a:srgbClr val="FF0000"/>
                </a:solidFill>
              </a:rPr>
              <a:t>(مثال : الصحراء الغربية المصرية) </a:t>
            </a:r>
            <a:endParaRPr lang="ar-SA" sz="3600" dirty="0" smtClean="0">
              <a:solidFill>
                <a:srgbClr val="FF0000"/>
              </a:solidFill>
            </a:endParaRPr>
          </a:p>
        </p:txBody>
      </p:sp>
      <p:pic>
        <p:nvPicPr>
          <p:cNvPr id="6" name="Picture 5" descr="كثبان طولية2.jpg"/>
          <p:cNvPicPr>
            <a:picLocks noChangeAspect="1"/>
          </p:cNvPicPr>
          <p:nvPr/>
        </p:nvPicPr>
        <p:blipFill>
          <a:blip r:embed="rId2" cstate="print"/>
          <a:stretch>
            <a:fillRect/>
          </a:stretch>
        </p:blipFill>
        <p:spPr>
          <a:xfrm>
            <a:off x="1447800" y="4114800"/>
            <a:ext cx="6172200" cy="2316718"/>
          </a:xfrm>
          <a:prstGeom prst="rect">
            <a:avLst/>
          </a:prstGeom>
        </p:spPr>
      </p:pic>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fade">
                                      <p:cBhvr>
                                        <p:cTn id="13" dur="1000"/>
                                        <p:tgtEl>
                                          <p:spTgt spid="4">
                                            <p:txEl>
                                              <p:pRg st="0" end="0"/>
                                            </p:txEl>
                                          </p:spTgt>
                                        </p:tgtEl>
                                      </p:cBhvr>
                                    </p:animEffect>
                                    <p:anim calcmode="lin" valueType="num">
                                      <p:cBhvr>
                                        <p:cTn id="14"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nodeType="clickEffect">
                                  <p:stCondLst>
                                    <p:cond delay="0"/>
                                  </p:stCondLst>
                                  <p:childTnLst>
                                    <p:set>
                                      <p:cBhvr>
                                        <p:cTn id="19" dur="1" fill="hold">
                                          <p:stCondLst>
                                            <p:cond delay="0"/>
                                          </p:stCondLst>
                                        </p:cTn>
                                        <p:tgtEl>
                                          <p:spTgt spid="4">
                                            <p:txEl>
                                              <p:pRg st="1" end="1"/>
                                            </p:txEl>
                                          </p:spTgt>
                                        </p:tgtEl>
                                        <p:attrNameLst>
                                          <p:attrName>style.visibility</p:attrName>
                                        </p:attrNameLst>
                                      </p:cBhvr>
                                      <p:to>
                                        <p:strVal val="visible"/>
                                      </p:to>
                                    </p:set>
                                    <p:animEffect transition="in" filter="fade">
                                      <p:cBhvr>
                                        <p:cTn id="20" dur="1000"/>
                                        <p:tgtEl>
                                          <p:spTgt spid="4">
                                            <p:txEl>
                                              <p:pRg st="1" end="1"/>
                                            </p:txEl>
                                          </p:spTgt>
                                        </p:tgtEl>
                                      </p:cBhvr>
                                    </p:animEffect>
                                    <p:anim calcmode="lin" valueType="num">
                                      <p:cBhvr>
                                        <p:cTn id="21"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7"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900" decel="100000" fill="hold"/>
                                        <p:tgtEl>
                                          <p:spTgt spid="6"/>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descr="images.jpg"/>
          <p:cNvPicPr>
            <a:picLocks noGrp="1" noChangeAspect="1"/>
          </p:cNvPicPr>
          <p:nvPr>
            <p:ph idx="1"/>
          </p:nvPr>
        </p:nvPicPr>
        <p:blipFill>
          <a:blip r:embed="rId2" cstate="print"/>
          <a:stretch>
            <a:fillRect/>
          </a:stretch>
        </p:blipFill>
        <p:spPr>
          <a:xfrm>
            <a:off x="0" y="0"/>
            <a:ext cx="9144000"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bwMode="auto">
          <a:xfrm>
            <a:off x="228600" y="381000"/>
            <a:ext cx="86106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defRPr/>
            </a:pPr>
            <a:r>
              <a:rPr lang="ar-SA" sz="3600" b="1" dirty="0" smtClean="0">
                <a:solidFill>
                  <a:srgbClr val="FFFF00"/>
                </a:solidFill>
                <a:latin typeface="+mj-lt"/>
                <a:ea typeface="+mj-ea"/>
                <a:cs typeface="+mj-cs"/>
              </a:rPr>
              <a:t>3- الكثبان النجمية الشكل </a:t>
            </a:r>
            <a:r>
              <a:rPr lang="en-GB" sz="3600" b="1" dirty="0" smtClean="0">
                <a:solidFill>
                  <a:srgbClr val="FFFF00"/>
                </a:solidFill>
                <a:latin typeface="+mj-lt"/>
                <a:ea typeface="+mj-ea"/>
                <a:cs typeface="+mj-cs"/>
              </a:rPr>
              <a:t> Star dunes</a:t>
            </a:r>
            <a:endParaRPr lang="ar-SA" sz="3600" b="1" dirty="0" smtClean="0">
              <a:solidFill>
                <a:srgbClr val="FFFF00"/>
              </a:solidFill>
              <a:latin typeface="+mj-lt"/>
              <a:ea typeface="+mj-ea"/>
              <a:cs typeface="+mj-cs"/>
            </a:endParaRPr>
          </a:p>
        </p:txBody>
      </p:sp>
      <p:sp>
        <p:nvSpPr>
          <p:cNvPr id="4" name="Content Placeholder 2"/>
          <p:cNvSpPr>
            <a:spLocks noGrp="1"/>
          </p:cNvSpPr>
          <p:nvPr>
            <p:ph idx="1"/>
          </p:nvPr>
        </p:nvSpPr>
        <p:spPr>
          <a:xfrm>
            <a:off x="381000" y="1371600"/>
            <a:ext cx="8382000" cy="2209800"/>
          </a:xfrm>
        </p:spPr>
        <p:txBody>
          <a:bodyPr/>
          <a:lstStyle/>
          <a:p>
            <a:pPr algn="r" rtl="1">
              <a:buClr>
                <a:srgbClr val="FFFF00"/>
              </a:buClr>
              <a:buNone/>
            </a:pPr>
            <a:r>
              <a:rPr lang="ar-SA" sz="3600" dirty="0" smtClean="0"/>
              <a:t>عبارة عن حروف بارزة من الرمل تكون لها نقطة وسطى مرتفعة وتتفرع عنها ثلاثة أو أربعة احرف في اتجاهات مهتلفة مكونة شكلا يشبه النجمة.</a:t>
            </a:r>
          </a:p>
          <a:p>
            <a:pPr algn="r" rtl="1">
              <a:buClr>
                <a:srgbClr val="FFFF00"/>
              </a:buClr>
              <a:buNone/>
            </a:pPr>
            <a:r>
              <a:rPr lang="ar-SA" sz="3600" dirty="0" smtClean="0"/>
              <a:t>يعتقد</a:t>
            </a:r>
            <a:r>
              <a:rPr lang="ar-SA" sz="3600" dirty="0" smtClean="0"/>
              <a:t> أنها تتكون بسبب هبوب الريح في اتجاهات عديدة.</a:t>
            </a:r>
            <a:endParaRPr lang="ar-SA" sz="3600" dirty="0" smtClean="0"/>
          </a:p>
        </p:txBody>
      </p:sp>
      <p:pic>
        <p:nvPicPr>
          <p:cNvPr id="6" name="Picture 5" descr="كثبان نجمية1.jpg"/>
          <p:cNvPicPr>
            <a:picLocks noChangeAspect="1"/>
          </p:cNvPicPr>
          <p:nvPr/>
        </p:nvPicPr>
        <p:blipFill>
          <a:blip r:embed="rId2" cstate="print"/>
          <a:srcRect t="16667" b="4762"/>
          <a:stretch>
            <a:fillRect/>
          </a:stretch>
        </p:blipFill>
        <p:spPr>
          <a:xfrm>
            <a:off x="1524000" y="3810000"/>
            <a:ext cx="6172200" cy="2514600"/>
          </a:xfrm>
          <a:prstGeom prst="rect">
            <a:avLst/>
          </a:prstGeom>
        </p:spPr>
      </p:pic>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fade">
                                      <p:cBhvr>
                                        <p:cTn id="13" dur="1000"/>
                                        <p:tgtEl>
                                          <p:spTgt spid="4">
                                            <p:txEl>
                                              <p:pRg st="0" end="0"/>
                                            </p:txEl>
                                          </p:spTgt>
                                        </p:tgtEl>
                                      </p:cBhvr>
                                    </p:animEffect>
                                    <p:anim calcmode="lin" valueType="num">
                                      <p:cBhvr>
                                        <p:cTn id="14"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nodeType="clickEffect">
                                  <p:stCondLst>
                                    <p:cond delay="0"/>
                                  </p:stCondLst>
                                  <p:childTnLst>
                                    <p:set>
                                      <p:cBhvr>
                                        <p:cTn id="19" dur="1" fill="hold">
                                          <p:stCondLst>
                                            <p:cond delay="0"/>
                                          </p:stCondLst>
                                        </p:cTn>
                                        <p:tgtEl>
                                          <p:spTgt spid="4">
                                            <p:txEl>
                                              <p:pRg st="1" end="1"/>
                                            </p:txEl>
                                          </p:spTgt>
                                        </p:tgtEl>
                                        <p:attrNameLst>
                                          <p:attrName>style.visibility</p:attrName>
                                        </p:attrNameLst>
                                      </p:cBhvr>
                                      <p:to>
                                        <p:strVal val="visible"/>
                                      </p:to>
                                    </p:set>
                                    <p:animEffect transition="in" filter="fade">
                                      <p:cBhvr>
                                        <p:cTn id="20" dur="1000"/>
                                        <p:tgtEl>
                                          <p:spTgt spid="4">
                                            <p:txEl>
                                              <p:pRg st="1" end="1"/>
                                            </p:txEl>
                                          </p:spTgt>
                                        </p:tgtEl>
                                      </p:cBhvr>
                                    </p:animEffect>
                                    <p:anim calcmode="lin" valueType="num">
                                      <p:cBhvr>
                                        <p:cTn id="21"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9" presetClass="entr" presetSubtype="0" decel="10000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 calcmode="lin" valueType="num">
                                      <p:cBhvr>
                                        <p:cTn id="29" dur="500" fill="hold"/>
                                        <p:tgtEl>
                                          <p:spTgt spid="6"/>
                                        </p:tgtEl>
                                        <p:attrNameLst>
                                          <p:attrName>style.rotation</p:attrName>
                                        </p:attrNameLst>
                                      </p:cBhvr>
                                      <p:tavLst>
                                        <p:tav tm="0">
                                          <p:val>
                                            <p:fltVal val="360"/>
                                          </p:val>
                                        </p:tav>
                                        <p:tav tm="100000">
                                          <p:val>
                                            <p:fltVal val="0"/>
                                          </p:val>
                                        </p:tav>
                                      </p:tavLst>
                                    </p:anim>
                                    <p:animEffect transition="in" filter="fade">
                                      <p:cBhvr>
                                        <p:cTn id="3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p:cNvSpPr>
            <a:spLocks noGrp="1" noChangeArrowheads="1"/>
          </p:cNvSpPr>
          <p:nvPr>
            <p:ph type="title"/>
          </p:nvPr>
        </p:nvSpPr>
        <p:spPr>
          <a:xfrm>
            <a:off x="304800" y="381000"/>
            <a:ext cx="8458200" cy="990600"/>
          </a:xfrm>
        </p:spPr>
        <p:txBody>
          <a:bodyPr/>
          <a:lstStyle/>
          <a:p>
            <a:pPr algn="ctr"/>
            <a:r>
              <a:rPr lang="ar-SA" sz="4800" dirty="0" smtClean="0">
                <a:solidFill>
                  <a:srgbClr val="FFFF00"/>
                </a:solidFill>
              </a:rPr>
              <a:t>رؤية ورسالة جامعة الملك سعود</a:t>
            </a:r>
            <a:endParaRPr lang="en-US" sz="4800" dirty="0">
              <a:solidFill>
                <a:srgbClr val="FFFF00"/>
              </a:solidFill>
            </a:endParaRPr>
          </a:p>
        </p:txBody>
      </p:sp>
      <p:sp>
        <p:nvSpPr>
          <p:cNvPr id="9221" name="Rectangle 5"/>
          <p:cNvSpPr>
            <a:spLocks noGrp="1" noChangeArrowheads="1"/>
          </p:cNvSpPr>
          <p:nvPr>
            <p:ph type="body" idx="1"/>
          </p:nvPr>
        </p:nvSpPr>
        <p:spPr>
          <a:xfrm>
            <a:off x="457200" y="1524000"/>
            <a:ext cx="8305800" cy="2286000"/>
          </a:xfrm>
        </p:spPr>
        <p:txBody>
          <a:bodyPr/>
          <a:lstStyle/>
          <a:p>
            <a:pPr algn="just" rtl="1"/>
            <a:r>
              <a:rPr lang="ar-SA" b="1" dirty="0" smtClean="0">
                <a:solidFill>
                  <a:srgbClr val="FFFF00"/>
                </a:solidFill>
              </a:rPr>
              <a:t>الرِؤية: </a:t>
            </a:r>
            <a:r>
              <a:rPr lang="ar-SA" b="1" dirty="0" smtClean="0"/>
              <a:t>تحقيق الريادة في تنويع أساليب التعليم والتعلم وتطويرها من خلال التعلم الإلكتروني القائم على تقنية المعلومات والاتصال الحديثة وأن تكون العمادة رائدة في نشر التعليم وتيسيره باستخدام أحدث تقنيات المعلومات والاتصال</a:t>
            </a:r>
            <a:r>
              <a:rPr lang="en-US" b="1" dirty="0" smtClean="0"/>
              <a:t>.</a:t>
            </a:r>
          </a:p>
        </p:txBody>
      </p:sp>
      <p:sp>
        <p:nvSpPr>
          <p:cNvPr id="4" name="Rectangle 5"/>
          <p:cNvSpPr txBox="1">
            <a:spLocks noChangeArrowheads="1"/>
          </p:cNvSpPr>
          <p:nvPr/>
        </p:nvSpPr>
        <p:spPr bwMode="auto">
          <a:xfrm>
            <a:off x="457200" y="3962400"/>
            <a:ext cx="8305800" cy="2057400"/>
          </a:xfrm>
          <a:prstGeom prst="rect">
            <a:avLst/>
          </a:prstGeom>
          <a:noFill/>
          <a:ln w="9525">
            <a:noFill/>
            <a:miter lim="800000"/>
            <a:headEnd/>
            <a:tailEnd/>
          </a:ln>
          <a:effectLst/>
        </p:spPr>
        <p:txBody>
          <a:bodyPr vert="horz" wrap="square" lIns="182562" tIns="46038" rIns="182562" bIns="46038" numCol="1" anchor="t" anchorCtr="0" compatLnSpc="1">
            <a:prstTxWarp prst="textNoShape">
              <a:avLst/>
            </a:prstTxWarp>
          </a:bodyPr>
          <a:lstStyle/>
          <a:p>
            <a:pPr marL="342900" marR="0" lvl="0" indent="-342900" algn="just" defTabSz="914400" rtl="1" eaLnBrk="1" fontAlgn="base" latinLnBrk="0" hangingPunct="1">
              <a:lnSpc>
                <a:spcPct val="90000"/>
              </a:lnSpc>
              <a:spcBef>
                <a:spcPct val="20000"/>
              </a:spcBef>
              <a:spcAft>
                <a:spcPct val="0"/>
              </a:spcAft>
              <a:buClr>
                <a:schemeClr val="tx2"/>
              </a:buClr>
              <a:buSzPct val="75000"/>
              <a:buFont typeface="Wingdings" pitchFamily="2" charset="2"/>
              <a:buChar char="l"/>
              <a:tabLst/>
              <a:defRPr/>
            </a:pPr>
            <a:r>
              <a:rPr kumimoji="0" lang="ar-SA" sz="3200" b="1" i="0" u="none" strike="noStrike" kern="0" cap="none" spc="0" normalizeH="0" baseline="0" noProof="0" dirty="0" smtClean="0">
                <a:ln>
                  <a:noFill/>
                </a:ln>
                <a:effectLst/>
                <a:uLnTx/>
                <a:uFillTx/>
                <a:latin typeface="+mn-lt"/>
                <a:ea typeface="+mn-ea"/>
                <a:cs typeface="+mn-cs"/>
              </a:rPr>
              <a:t>الرسالة:</a:t>
            </a:r>
            <a:r>
              <a:rPr kumimoji="0" lang="ar-SA" sz="3200" b="1" i="0" u="none" strike="noStrike" kern="0" cap="none" spc="0" normalizeH="0" noProof="0" dirty="0" smtClean="0">
                <a:ln>
                  <a:noFill/>
                </a:ln>
                <a:effectLst/>
                <a:uLnTx/>
                <a:uFillTx/>
                <a:latin typeface="+mn-lt"/>
                <a:ea typeface="+mn-ea"/>
                <a:cs typeface="+mn-cs"/>
              </a:rPr>
              <a:t> </a:t>
            </a:r>
            <a:r>
              <a:rPr kumimoji="0" lang="ar-SA" sz="3200" b="1" i="0" u="none" strike="noStrike" kern="0" cap="none" spc="0" normalizeH="0" baseline="0" noProof="0" dirty="0" smtClean="0">
                <a:ln>
                  <a:noFill/>
                </a:ln>
                <a:solidFill>
                  <a:schemeClr val="accent6"/>
                </a:solidFill>
                <a:effectLst/>
                <a:uLnTx/>
                <a:uFillTx/>
                <a:latin typeface="+mn-lt"/>
                <a:ea typeface="+mn-ea"/>
                <a:cs typeface="+mn-cs"/>
              </a:rPr>
              <a:t>مساعدة أعضاء هيئة التدريس والطلاب لتجويد عملية التعلم من خلال استثمار أساليب التعلم الإلكتروني، وإتاحة الفرصة للمتعلم لاحتيار المكان والزمان المناسبين للتعلم ومساعدة أعضاء هيئة التدريس على تفعيل التعليم من خلال تقديم المحتوى العلمي بأساليب تعتمد على تقنية المعلومات والاتصال الحديثة</a:t>
            </a:r>
            <a:r>
              <a:rPr kumimoji="0" lang="en-US" sz="3200" b="1" i="0" u="none" strike="noStrike" kern="0" cap="none" spc="0" normalizeH="0" baseline="0" noProof="0" dirty="0" smtClean="0">
                <a:ln>
                  <a:noFill/>
                </a:ln>
                <a:solidFill>
                  <a:schemeClr val="accent6"/>
                </a:solidFill>
                <a:effectLst/>
                <a:uLnTx/>
                <a:uFillTx/>
                <a:latin typeface="+mn-lt"/>
                <a:ea typeface="+mn-ea"/>
                <a:cs typeface="+mn-cs"/>
              </a:rPr>
              <a:t> </a:t>
            </a:r>
            <a:r>
              <a:rPr kumimoji="0" lang="en-US" sz="3200" b="0" i="0" u="none" strike="noStrike" kern="0" cap="none" spc="0" normalizeH="0" baseline="0" noProof="0" dirty="0" smtClean="0">
                <a:ln>
                  <a:noFill/>
                </a:ln>
                <a:solidFill>
                  <a:schemeClr val="accent6"/>
                </a:solidFill>
                <a:effectLst/>
                <a:uLnTx/>
                <a:uFillTx/>
                <a:latin typeface="+mn-lt"/>
                <a:ea typeface="+mn-ea"/>
                <a:cs typeface="+mn-cs"/>
              </a:rPr>
              <a:t>.</a:t>
            </a:r>
            <a:endParaRPr kumimoji="0" lang="en-US" sz="3200" b="0" i="0" u="none" strike="noStrike" kern="0" cap="none" spc="0" normalizeH="0" baseline="0" noProof="0" dirty="0">
              <a:ln>
                <a:noFill/>
              </a:ln>
              <a:solidFill>
                <a:schemeClr val="accent6"/>
              </a:solidFill>
              <a:effectLst/>
              <a:uLnTx/>
              <a:uFillTx/>
              <a:latin typeface="+mn-lt"/>
              <a:ea typeface="+mn-ea"/>
              <a:cs typeface="+mn-cs"/>
            </a:endParaRP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9220"/>
                                        </p:tgtEl>
                                        <p:attrNameLst>
                                          <p:attrName>style.visibility</p:attrName>
                                        </p:attrNameLst>
                                      </p:cBhvr>
                                      <p:to>
                                        <p:strVal val="visible"/>
                                      </p:to>
                                    </p:set>
                                    <p:anim calcmode="lin" valueType="num">
                                      <p:cBhvr>
                                        <p:cTn id="7" dur="1000" fill="hold"/>
                                        <p:tgtEl>
                                          <p:spTgt spid="9220"/>
                                        </p:tgtEl>
                                        <p:attrNameLst>
                                          <p:attrName>ppt_x</p:attrName>
                                        </p:attrNameLst>
                                      </p:cBhvr>
                                      <p:tavLst>
                                        <p:tav tm="0">
                                          <p:val>
                                            <p:strVal val="#ppt_x-.2"/>
                                          </p:val>
                                        </p:tav>
                                        <p:tav tm="100000">
                                          <p:val>
                                            <p:strVal val="#ppt_x"/>
                                          </p:val>
                                        </p:tav>
                                      </p:tavLst>
                                    </p:anim>
                                    <p:anim calcmode="lin" valueType="num">
                                      <p:cBhvr>
                                        <p:cTn id="8" dur="1000" fill="hold"/>
                                        <p:tgtEl>
                                          <p:spTgt spid="9220"/>
                                        </p:tgtEl>
                                        <p:attrNameLst>
                                          <p:attrName>ppt_y</p:attrName>
                                        </p:attrNameLst>
                                      </p:cBhvr>
                                      <p:tavLst>
                                        <p:tav tm="0">
                                          <p:val>
                                            <p:strVal val="#ppt_y"/>
                                          </p:val>
                                        </p:tav>
                                        <p:tav tm="100000">
                                          <p:val>
                                            <p:strVal val="#ppt_y"/>
                                          </p:val>
                                        </p:tav>
                                      </p:tavLst>
                                    </p:anim>
                                    <p:animEffect transition="in" filter="wipe(right)" prLst="gradientSize: 0.1">
                                      <p:cBhvr>
                                        <p:cTn id="9" dur="1000"/>
                                        <p:tgtEl>
                                          <p:spTgt spid="9220"/>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9221">
                                            <p:txEl>
                                              <p:pRg st="0" end="0"/>
                                            </p:txEl>
                                          </p:spTgt>
                                        </p:tgtEl>
                                        <p:attrNameLst>
                                          <p:attrName>style.visibility</p:attrName>
                                        </p:attrNameLst>
                                      </p:cBhvr>
                                      <p:to>
                                        <p:strVal val="visible"/>
                                      </p:to>
                                    </p:set>
                                    <p:anim calcmode="lin" valueType="num">
                                      <p:cBhvr>
                                        <p:cTn id="14" dur="1000" fill="hold"/>
                                        <p:tgtEl>
                                          <p:spTgt spid="9221">
                                            <p:txEl>
                                              <p:pRg st="0" end="0"/>
                                            </p:txEl>
                                          </p:spTgt>
                                        </p:tgtEl>
                                        <p:attrNameLst>
                                          <p:attrName>ppt_x</p:attrName>
                                        </p:attrNameLst>
                                      </p:cBhvr>
                                      <p:tavLst>
                                        <p:tav tm="0">
                                          <p:val>
                                            <p:strVal val="#ppt_x-.2"/>
                                          </p:val>
                                        </p:tav>
                                        <p:tav tm="100000">
                                          <p:val>
                                            <p:strVal val="#ppt_x"/>
                                          </p:val>
                                        </p:tav>
                                      </p:tavLst>
                                    </p:anim>
                                    <p:anim calcmode="lin" valueType="num">
                                      <p:cBhvr>
                                        <p:cTn id="15" dur="1000" fill="hold"/>
                                        <p:tgtEl>
                                          <p:spTgt spid="9221">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9221">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Scale>
                                      <p:cBhvr>
                                        <p:cTn id="21"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4"/>
                                        </p:tgtEl>
                                        <p:attrNameLst>
                                          <p:attrName>ppt_x</p:attrName>
                                          <p:attrName>ppt_y</p:attrName>
                                        </p:attrNameLst>
                                      </p:cBhvr>
                                    </p:animMotion>
                                    <p:animEffect transition="in" filter="fade">
                                      <p:cBhvr>
                                        <p:cTn id="23"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6" descr="images (3).jpg"/>
          <p:cNvPicPr>
            <a:picLocks noGrp="1" noChangeAspect="1"/>
          </p:cNvPicPr>
          <p:nvPr>
            <p:ph idx="1"/>
          </p:nvPr>
        </p:nvPicPr>
        <p:blipFill>
          <a:blip r:embed="rId2" cstate="print"/>
          <a:stretch>
            <a:fillRect/>
          </a:stretch>
        </p:blipFill>
        <p:spPr>
          <a:xfrm>
            <a:off x="304800" y="457200"/>
            <a:ext cx="4257315" cy="2895600"/>
          </a:xfrm>
          <a:prstGeom prst="rect">
            <a:avLst/>
          </a:prstGeom>
        </p:spPr>
      </p:pic>
      <p:pic>
        <p:nvPicPr>
          <p:cNvPr id="5" name="Picture 4" descr="كثبان نجمية.jpg"/>
          <p:cNvPicPr>
            <a:picLocks noChangeAspect="1"/>
          </p:cNvPicPr>
          <p:nvPr/>
        </p:nvPicPr>
        <p:blipFill>
          <a:blip r:embed="rId3" cstate="print"/>
          <a:stretch>
            <a:fillRect/>
          </a:stretch>
        </p:blipFill>
        <p:spPr>
          <a:xfrm>
            <a:off x="3886200" y="2819400"/>
            <a:ext cx="4914900" cy="34861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strVal val="#ppt_w*2.5"/>
                                          </p:val>
                                        </p:tav>
                                        <p:tav tm="100000">
                                          <p:val>
                                            <p:strVal val="#ppt_w"/>
                                          </p:val>
                                        </p:tav>
                                      </p:tavLst>
                                    </p:anim>
                                    <p:anim calcmode="lin" valueType="num">
                                      <p:cBhvr>
                                        <p:cTn id="8" dur="500" fill="hold"/>
                                        <p:tgtEl>
                                          <p:spTgt spid="4"/>
                                        </p:tgtEl>
                                        <p:attrNameLst>
                                          <p:attrName>ppt_h</p:attrName>
                                        </p:attrNameLst>
                                      </p:cBhvr>
                                      <p:tavLst>
                                        <p:tav tm="0">
                                          <p:val>
                                            <p:strVal val="#ppt_h*0.01"/>
                                          </p:val>
                                        </p:tav>
                                        <p:tav tm="100000">
                                          <p:val>
                                            <p:strVal val="#ppt_h"/>
                                          </p:val>
                                        </p:tav>
                                      </p:tavLst>
                                    </p:anim>
                                    <p:anim calcmode="lin" valueType="num">
                                      <p:cBhvr>
                                        <p:cTn id="9" dur="500" fill="hold"/>
                                        <p:tgtEl>
                                          <p:spTgt spid="4"/>
                                        </p:tgtEl>
                                        <p:attrNameLst>
                                          <p:attrName>ppt_x</p:attrName>
                                        </p:attrNameLst>
                                      </p:cBhvr>
                                      <p:tavLst>
                                        <p:tav tm="0">
                                          <p:val>
                                            <p:strVal val="#ppt_x"/>
                                          </p:val>
                                        </p:tav>
                                        <p:tav tm="100000">
                                          <p:val>
                                            <p:strVal val="#ppt_x"/>
                                          </p:val>
                                        </p:tav>
                                      </p:tavLst>
                                    </p:anim>
                                    <p:anim calcmode="lin" valueType="num">
                                      <p:cBhvr>
                                        <p:cTn id="10" dur="500" fill="hold"/>
                                        <p:tgtEl>
                                          <p:spTgt spid="4"/>
                                        </p:tgtEl>
                                        <p:attrNameLst>
                                          <p:attrName>ppt_y</p:attrName>
                                        </p:attrNameLst>
                                      </p:cBhvr>
                                      <p:tavLst>
                                        <p:tav tm="0">
                                          <p:val>
                                            <p:strVal val="#ppt_h+1"/>
                                          </p:val>
                                        </p:tav>
                                        <p:tav tm="100000">
                                          <p:val>
                                            <p:strVal val="#ppt_y"/>
                                          </p:val>
                                        </p:tav>
                                      </p:tavLst>
                                    </p:anim>
                                    <p:animEffect transition="in" filter="fade">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anim calcmode="lin" valueType="num">
                                      <p:cBhvr>
                                        <p:cTn id="17" dur="1000" fill="hold"/>
                                        <p:tgtEl>
                                          <p:spTgt spid="5"/>
                                        </p:tgtEl>
                                        <p:attrNameLst>
                                          <p:attrName>ppt_x</p:attrName>
                                        </p:attrNameLst>
                                      </p:cBhvr>
                                      <p:tavLst>
                                        <p:tav tm="0">
                                          <p:val>
                                            <p:strVal val="#ppt_x"/>
                                          </p:val>
                                        </p:tav>
                                        <p:tav tm="100000">
                                          <p:val>
                                            <p:strVal val="#ppt_x"/>
                                          </p:val>
                                        </p:tav>
                                      </p:tavLst>
                                    </p:anim>
                                    <p:anim calcmode="lin" valueType="num">
                                      <p:cBhvr>
                                        <p:cTn id="18" dur="900" decel="100000" fill="hold"/>
                                        <p:tgtEl>
                                          <p:spTgt spid="5"/>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304800" y="1524000"/>
            <a:ext cx="8534400" cy="4953000"/>
          </a:xfrm>
        </p:spPr>
        <p:txBody>
          <a:bodyPr/>
          <a:lstStyle/>
          <a:p>
            <a:pPr algn="just" rtl="1">
              <a:buClr>
                <a:srgbClr val="FFFF00"/>
              </a:buClr>
              <a:buFont typeface="Wingdings" pitchFamily="2" charset="2"/>
              <a:buChar char="§"/>
            </a:pPr>
            <a:r>
              <a:rPr lang="ar-SA" sz="3600" dirty="0" smtClean="0"/>
              <a:t>تنشأ هذه التشكيلات السطحية نتيجة لإختلاف التضاريس الموضعية والتي تعد من المواقع المحظوظة في الصحراء.</a:t>
            </a:r>
          </a:p>
          <a:p>
            <a:pPr algn="just" rtl="1">
              <a:buClr>
                <a:srgbClr val="FFFF00"/>
              </a:buClr>
              <a:buFont typeface="Wingdings" pitchFamily="2" charset="2"/>
              <a:buChar char="§"/>
            </a:pPr>
            <a:r>
              <a:rPr lang="ar-SA" sz="3600" dirty="0" smtClean="0">
                <a:solidFill>
                  <a:schemeClr val="accent2"/>
                </a:solidFill>
              </a:rPr>
              <a:t>مصدرها :ماء المطر ، ماء الإنسياب السطحي من المناطق المرتفعة نسبيا ً ، وما يحملة من تربة</a:t>
            </a:r>
            <a:r>
              <a:rPr lang="ar-SA" sz="3600" dirty="0" smtClean="0">
                <a:solidFill>
                  <a:schemeClr val="accent2"/>
                </a:solidFill>
              </a:rPr>
              <a:t>.</a:t>
            </a:r>
          </a:p>
          <a:p>
            <a:pPr algn="just" rtl="1">
              <a:buClr>
                <a:srgbClr val="FFFF00"/>
              </a:buClr>
              <a:buFont typeface="Wingdings" pitchFamily="2" charset="2"/>
              <a:buChar char="§"/>
            </a:pPr>
            <a:r>
              <a:rPr lang="ar-SA" sz="3600" dirty="0" smtClean="0"/>
              <a:t>تتكون من مسايل مائية ضيقة ضحلة ، تخترق سطح السقوح والمنحدرات ، وتكون التربة في هذه المسايل ضحلة أيضا ً ، تتشابك هذه المسايل الضيقة وتترابط ، فتكون مسايل أخرى اكثر إتساعاً وعمقاً</a:t>
            </a:r>
            <a:r>
              <a:rPr lang="ar-SA" sz="3600" dirty="0" smtClean="0">
                <a:solidFill>
                  <a:schemeClr val="accent2"/>
                </a:solidFill>
              </a:rPr>
              <a:t>.</a:t>
            </a:r>
            <a:endParaRPr lang="ar-SA" sz="3600" dirty="0" smtClean="0"/>
          </a:p>
          <a:p>
            <a:pPr algn="just" rtl="1">
              <a:buClr>
                <a:srgbClr val="FFFF00"/>
              </a:buClr>
              <a:buFont typeface="Wingdings" pitchFamily="2" charset="2"/>
              <a:buChar char="§"/>
            </a:pPr>
            <a:endParaRPr lang="ar-SA" sz="3600" dirty="0" smtClean="0"/>
          </a:p>
          <a:p>
            <a:pPr algn="just" rtl="1">
              <a:buClr>
                <a:srgbClr val="FFFF00"/>
              </a:buClr>
              <a:buFont typeface="Wingdings" pitchFamily="2" charset="2"/>
              <a:buChar char="§"/>
            </a:pPr>
            <a:endParaRPr lang="ar-SA" sz="3600" dirty="0" smtClean="0"/>
          </a:p>
        </p:txBody>
      </p:sp>
      <p:sp>
        <p:nvSpPr>
          <p:cNvPr id="7" name="Title 1"/>
          <p:cNvSpPr txBox="1">
            <a:spLocks/>
          </p:cNvSpPr>
          <p:nvPr/>
        </p:nvSpPr>
        <p:spPr bwMode="auto">
          <a:xfrm>
            <a:off x="228600" y="274638"/>
            <a:ext cx="86868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defRPr/>
            </a:pPr>
            <a:r>
              <a:rPr lang="ar-SA" sz="3600" b="1" dirty="0" smtClean="0">
                <a:solidFill>
                  <a:srgbClr val="FFFF00"/>
                </a:solidFill>
                <a:latin typeface="+mj-lt"/>
                <a:ea typeface="+mj-ea"/>
                <a:cs typeface="+mj-cs"/>
              </a:rPr>
              <a:t>ثانيا ً: المنخفضات والمسايل المائية والأودية</a:t>
            </a:r>
            <a:endParaRPr lang="ar-SA" sz="3600" b="1" dirty="0" smtClean="0">
              <a:solidFill>
                <a:srgbClr val="FFFF00"/>
              </a:solidFill>
              <a:latin typeface="+mj-lt"/>
              <a:ea typeface="+mj-ea"/>
              <a:cs typeface="+mj-cs"/>
            </a:endParaRPr>
          </a:p>
          <a:p>
            <a:pPr marL="0" marR="0" lvl="0" indent="0" defTabSz="914400" rtl="0" eaLnBrk="1" fontAlgn="base" latinLnBrk="0" hangingPunct="1">
              <a:lnSpc>
                <a:spcPct val="100000"/>
              </a:lnSpc>
              <a:spcBef>
                <a:spcPct val="0"/>
              </a:spcBef>
              <a:spcAft>
                <a:spcPct val="0"/>
              </a:spcAft>
              <a:buClrTx/>
              <a:buSzTx/>
              <a:buFontTx/>
              <a:buNone/>
              <a:tabLst/>
              <a:defRPr/>
            </a:pPr>
            <a:r>
              <a:rPr lang="en-GB" sz="3400" b="1" dirty="0" smtClean="0">
                <a:solidFill>
                  <a:srgbClr val="FFFF00"/>
                </a:solidFill>
                <a:latin typeface="+mj-lt"/>
                <a:ea typeface="+mj-ea"/>
                <a:cs typeface="+mj-cs"/>
              </a:rPr>
              <a:t>Depressions, Water Runnels and </a:t>
            </a:r>
            <a:r>
              <a:rPr lang="en-GB" sz="3400" b="1" dirty="0" err="1" smtClean="0">
                <a:solidFill>
                  <a:srgbClr val="FFFF00"/>
                </a:solidFill>
                <a:latin typeface="+mj-lt"/>
                <a:ea typeface="+mj-ea"/>
                <a:cs typeface="+mj-cs"/>
              </a:rPr>
              <a:t>Wdies</a:t>
            </a:r>
            <a:endParaRPr lang="en-GB" sz="3400" b="1" dirty="0">
              <a:solidFill>
                <a:srgbClr val="FFFF00"/>
              </a:solidFill>
              <a:latin typeface="+mj-lt"/>
              <a:ea typeface="+mj-ea"/>
              <a:cs typeface="+mj-cs"/>
            </a:endParaRPr>
          </a:p>
        </p:txBody>
      </p:sp>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عنصر نائب للمحتوى 3" descr="12851937009.jpg"/>
          <p:cNvPicPr>
            <a:picLocks noChangeAspect="1"/>
          </p:cNvPicPr>
          <p:nvPr/>
        </p:nvPicPr>
        <p:blipFill>
          <a:blip r:embed="rId2" cstate="print"/>
          <a:stretch>
            <a:fillRect/>
          </a:stretch>
        </p:blipFill>
        <p:spPr>
          <a:xfrm>
            <a:off x="1" y="0"/>
            <a:ext cx="9206188" cy="6858000"/>
          </a:xfrm>
          <a:prstGeom prst="rect">
            <a:avLst/>
          </a:prstGeom>
        </p:spPr>
      </p:pic>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 calcmode="lin" valueType="num">
                                      <p:cBhvr>
                                        <p:cTn id="9" dur="500" fill="hold"/>
                                        <p:tgtEl>
                                          <p:spTgt spid="11"/>
                                        </p:tgtEl>
                                        <p:attrNameLst>
                                          <p:attrName>style.rotation</p:attrName>
                                        </p:attrNameLst>
                                      </p:cBhvr>
                                      <p:tavLst>
                                        <p:tav tm="0">
                                          <p:val>
                                            <p:fltVal val="360"/>
                                          </p:val>
                                        </p:tav>
                                        <p:tav tm="100000">
                                          <p:val>
                                            <p:fltVal val="0"/>
                                          </p:val>
                                        </p:tav>
                                      </p:tavLst>
                                    </p:anim>
                                    <p:animEffect transition="in" filter="fade">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1"/>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1"/>
          <p:cNvPicPr>
            <a:picLocks noChangeAspect="1"/>
          </p:cNvPicPr>
          <p:nvPr/>
        </p:nvPicPr>
        <p:blipFill>
          <a:blip r:embed="rId2" cstate="print">
            <a:extLst>
              <a:ext uri="{28A0092B-C50C-407E-A947-70E740481C1C}">
                <a14:useLocalDpi xmlns:a14="http://schemas.microsoft.com/office/drawing/2010/main" xmlns="" val="0"/>
              </a:ext>
            </a:extLst>
          </a:blip>
          <a:srcRect t="12667" b="12667"/>
          <a:stretch>
            <a:fillRect/>
          </a:stretch>
        </p:blipFill>
        <p:spPr>
          <a:xfrm>
            <a:off x="0" y="0"/>
            <a:ext cx="9143999"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33400" y="533400"/>
            <a:ext cx="8382000" cy="1371600"/>
          </a:xfrm>
        </p:spPr>
        <p:txBody>
          <a:bodyPr/>
          <a:lstStyle/>
          <a:p>
            <a:pPr algn="r" rtl="1">
              <a:buNone/>
            </a:pPr>
            <a:r>
              <a:rPr kumimoji="1" lang="ar-SA" sz="4400" b="1" kern="1200" dirty="0" smtClean="0">
                <a:solidFill>
                  <a:srgbClr val="FFFF00"/>
                </a:solidFill>
                <a:effectLst>
                  <a:outerShdw blurRad="38100" dist="38100" dir="2700000" algn="tl">
                    <a:srgbClr val="000000"/>
                  </a:outerShdw>
                </a:effectLst>
                <a:latin typeface="+mj-lt"/>
                <a:ea typeface="+mj-ea"/>
                <a:cs typeface="+mj-cs"/>
              </a:rPr>
              <a:t>ثالثا ً: السهول الصحراوية</a:t>
            </a:r>
            <a:endParaRPr kumimoji="1" lang="en-GB" sz="4400" b="1" kern="1200" dirty="0" smtClean="0">
              <a:solidFill>
                <a:srgbClr val="FFFF00"/>
              </a:solidFill>
              <a:effectLst>
                <a:outerShdw blurRad="38100" dist="38100" dir="2700000" algn="tl">
                  <a:srgbClr val="000000"/>
                </a:outerShdw>
              </a:effectLst>
              <a:latin typeface="+mj-lt"/>
              <a:ea typeface="+mj-ea"/>
              <a:cs typeface="+mj-cs"/>
            </a:endParaRPr>
          </a:p>
          <a:p>
            <a:pPr rtl="1">
              <a:buNone/>
            </a:pPr>
            <a:r>
              <a:rPr kumimoji="1" lang="ar-SA" sz="4400" b="1" kern="1200" dirty="0" smtClean="0">
                <a:solidFill>
                  <a:srgbClr val="FFFF00"/>
                </a:solidFill>
                <a:effectLst>
                  <a:outerShdw blurRad="38100" dist="38100" dir="2700000" algn="tl">
                    <a:srgbClr val="000000"/>
                  </a:outerShdw>
                </a:effectLst>
                <a:latin typeface="+mj-lt"/>
                <a:ea typeface="+mj-ea"/>
                <a:cs typeface="+mj-cs"/>
              </a:rPr>
              <a:t> </a:t>
            </a:r>
            <a:r>
              <a:rPr kumimoji="1" lang="en-GB" sz="4400" b="1" kern="1200" dirty="0" smtClean="0">
                <a:solidFill>
                  <a:srgbClr val="FFFF00"/>
                </a:solidFill>
                <a:effectLst>
                  <a:outerShdw blurRad="38100" dist="38100" dir="2700000" algn="tl">
                    <a:srgbClr val="000000"/>
                  </a:outerShdw>
                </a:effectLst>
                <a:latin typeface="+mj-lt"/>
                <a:ea typeface="+mj-ea"/>
                <a:cs typeface="+mj-cs"/>
              </a:rPr>
              <a:t> Desert  </a:t>
            </a:r>
            <a:r>
              <a:rPr kumimoji="1" lang="en-GB" sz="4400" b="1" kern="1200" dirty="0" err="1" smtClean="0">
                <a:solidFill>
                  <a:srgbClr val="FFFF00"/>
                </a:solidFill>
                <a:effectLst>
                  <a:outerShdw blurRad="38100" dist="38100" dir="2700000" algn="tl">
                    <a:srgbClr val="000000"/>
                  </a:outerShdw>
                </a:effectLst>
                <a:latin typeface="+mj-lt"/>
                <a:ea typeface="+mj-ea"/>
                <a:cs typeface="+mj-cs"/>
              </a:rPr>
              <a:t>Planins</a:t>
            </a:r>
            <a:endParaRPr kumimoji="1" lang="en-GB" sz="4400" b="1" kern="1200" dirty="0">
              <a:solidFill>
                <a:srgbClr val="FFFF00"/>
              </a:solidFill>
              <a:effectLst>
                <a:outerShdw blurRad="38100" dist="38100" dir="2700000" algn="tl">
                  <a:srgbClr val="000000"/>
                </a:outerShdw>
              </a:effectLst>
              <a:latin typeface="+mj-lt"/>
              <a:ea typeface="+mj-ea"/>
              <a:cs typeface="+mj-cs"/>
            </a:endParaRPr>
          </a:p>
        </p:txBody>
      </p:sp>
      <p:sp>
        <p:nvSpPr>
          <p:cNvPr id="4" name="Content Placeholder 3"/>
          <p:cNvSpPr>
            <a:spLocks noGrp="1"/>
          </p:cNvSpPr>
          <p:nvPr>
            <p:ph sz="half" idx="2"/>
          </p:nvPr>
        </p:nvSpPr>
        <p:spPr>
          <a:xfrm>
            <a:off x="457200" y="2209800"/>
            <a:ext cx="8153400" cy="2971800"/>
          </a:xfrm>
        </p:spPr>
        <p:txBody>
          <a:bodyPr/>
          <a:lstStyle/>
          <a:p>
            <a:pPr algn="just" rtl="1">
              <a:buClr>
                <a:srgbClr val="FFFF00"/>
              </a:buClr>
              <a:buSzPct val="100000"/>
              <a:buNone/>
            </a:pPr>
            <a:r>
              <a:rPr lang="ar-SA" sz="3600" dirty="0" smtClean="0"/>
              <a:t>مساحات شاسعة من الأرض ، مستوية تقريباً ، ومكشوفة ، ليس لها مورد مائي سوى مياة الأمطار الموضعية التي تتوزع فيها بغير انتظام ، ، وعوامل النتح والتبخر فيها شديدة لانها مكشوفة ، اذ الرياح فيها شديدة وسريعة .</a:t>
            </a:r>
            <a:endParaRPr lang="ar-SA" sz="3600" dirty="0" smtClean="0"/>
          </a:p>
        </p:txBody>
      </p:sp>
      <p:pic>
        <p:nvPicPr>
          <p:cNvPr id="7" name="صورة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bwMode="auto">
          <a:xfrm>
            <a:off x="1447800" y="4419600"/>
            <a:ext cx="2717799" cy="2038349"/>
          </a:xfrm>
          <a:prstGeom prst="rect">
            <a:avLst/>
          </a:prstGeom>
          <a:noFill/>
          <a:ln w="9525">
            <a:noFill/>
            <a:miter lim="800000"/>
            <a:headEnd/>
            <a:tailEnd/>
          </a:ln>
          <a:effec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3">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50" presetClass="entr" presetSubtype="0" decel="100000" fill="hold" nodeType="click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anim calcmode="lin" valueType="num">
                                      <p:cBhvr>
                                        <p:cTn id="23" dur="1000" fill="hold"/>
                                        <p:tgtEl>
                                          <p:spTgt spid="4">
                                            <p:txEl>
                                              <p:pRg st="0" end="0"/>
                                            </p:txEl>
                                          </p:spTgt>
                                        </p:tgtEl>
                                        <p:attrNameLst>
                                          <p:attrName>ppt_w</p:attrName>
                                        </p:attrNameLst>
                                      </p:cBhvr>
                                      <p:tavLst>
                                        <p:tav tm="0">
                                          <p:val>
                                            <p:strVal val="#ppt_w+.3"/>
                                          </p:val>
                                        </p:tav>
                                        <p:tav tm="100000">
                                          <p:val>
                                            <p:strVal val="#ppt_w"/>
                                          </p:val>
                                        </p:tav>
                                      </p:tavLst>
                                    </p:anim>
                                    <p:anim calcmode="lin" valueType="num">
                                      <p:cBhvr>
                                        <p:cTn id="24" dur="1000" fill="hold"/>
                                        <p:tgtEl>
                                          <p:spTgt spid="4">
                                            <p:txEl>
                                              <p:pRg st="0" end="0"/>
                                            </p:txEl>
                                          </p:spTgt>
                                        </p:tgtEl>
                                        <p:attrNameLst>
                                          <p:attrName>ppt_h</p:attrName>
                                        </p:attrNameLst>
                                      </p:cBhvr>
                                      <p:tavLst>
                                        <p:tav tm="0">
                                          <p:val>
                                            <p:strVal val="#ppt_h"/>
                                          </p:val>
                                        </p:tav>
                                        <p:tav tm="100000">
                                          <p:val>
                                            <p:strVal val="#ppt_h"/>
                                          </p:val>
                                        </p:tav>
                                      </p:tavLst>
                                    </p:anim>
                                    <p:animEffect transition="in" filter="fade">
                                      <p:cBhvr>
                                        <p:cTn id="25" dur="1000"/>
                                        <p:tgtEl>
                                          <p:spTgt spid="4">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fill="hold"/>
                                        <p:tgtEl>
                                          <p:spTgt spid="7"/>
                                        </p:tgtEl>
                                        <p:attrNameLst>
                                          <p:attrName>ppt_x</p:attrName>
                                        </p:attrNameLst>
                                      </p:cBhvr>
                                      <p:tavLst>
                                        <p:tav tm="0">
                                          <p:val>
                                            <p:strVal val="#ppt_x"/>
                                          </p:val>
                                        </p:tav>
                                        <p:tav tm="100000">
                                          <p:val>
                                            <p:strVal val="#ppt_x"/>
                                          </p:val>
                                        </p:tav>
                                      </p:tavLst>
                                    </p:anim>
                                    <p:anim calcmode="lin" valueType="num">
                                      <p:cBhvr additive="base">
                                        <p:cTn id="3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2"/>
          <p:cNvPicPr>
            <a:picLocks noGrp="1" noChangeAspect="1"/>
          </p:cNvPicPr>
          <p:nvPr>
            <p:ph sz="half" idx="1"/>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type="title"/>
          </p:nvPr>
        </p:nvSpPr>
        <p:spPr>
          <a:xfrm>
            <a:off x="533400" y="381000"/>
            <a:ext cx="8080375" cy="1143000"/>
          </a:xfrm>
        </p:spPr>
        <p:txBody>
          <a:bodyPr/>
          <a:lstStyle/>
          <a:p>
            <a:pPr algn="r">
              <a:buNone/>
            </a:pPr>
            <a:r>
              <a:rPr kumimoji="1" lang="en-GB" sz="4400" b="1" kern="1200" dirty="0" smtClean="0">
                <a:solidFill>
                  <a:srgbClr val="FFFF00"/>
                </a:solidFill>
                <a:effectLst>
                  <a:outerShdw blurRad="38100" dist="38100" dir="2700000" algn="tl">
                    <a:srgbClr val="000000"/>
                  </a:outerShdw>
                </a:effectLst>
                <a:latin typeface="+mj-lt"/>
                <a:ea typeface="+mj-ea"/>
                <a:cs typeface="+mj-cs"/>
              </a:rPr>
              <a:t> </a:t>
            </a:r>
            <a:r>
              <a:rPr kumimoji="1" lang="ar-SA" sz="4400" b="1" kern="1200" dirty="0" smtClean="0">
                <a:solidFill>
                  <a:srgbClr val="FFFF00"/>
                </a:solidFill>
                <a:effectLst>
                  <a:outerShdw blurRad="38100" dist="38100" dir="2700000" algn="tl">
                    <a:srgbClr val="000000"/>
                  </a:outerShdw>
                </a:effectLst>
                <a:latin typeface="+mj-lt"/>
                <a:ea typeface="+mj-ea"/>
                <a:cs typeface="+mj-cs"/>
              </a:rPr>
              <a:t>رابعاً: الصحارى الحصبائية (المدرية )</a:t>
            </a:r>
            <a:br>
              <a:rPr kumimoji="1" lang="ar-SA" sz="4400" b="1" kern="1200" dirty="0" smtClean="0">
                <a:solidFill>
                  <a:srgbClr val="FFFF00"/>
                </a:solidFill>
                <a:effectLst>
                  <a:outerShdw blurRad="38100" dist="38100" dir="2700000" algn="tl">
                    <a:srgbClr val="000000"/>
                  </a:outerShdw>
                </a:effectLst>
                <a:latin typeface="+mj-lt"/>
                <a:ea typeface="+mj-ea"/>
                <a:cs typeface="+mj-cs"/>
              </a:rPr>
            </a:br>
            <a:r>
              <a:rPr kumimoji="1" lang="en-GB" sz="4400" b="1" kern="1200" dirty="0" smtClean="0">
                <a:solidFill>
                  <a:srgbClr val="FFFF00"/>
                </a:solidFill>
                <a:effectLst>
                  <a:outerShdw blurRad="38100" dist="38100" dir="2700000" algn="tl">
                    <a:srgbClr val="000000"/>
                  </a:outerShdw>
                </a:effectLst>
                <a:latin typeface="+mj-lt"/>
                <a:ea typeface="+mj-ea"/>
                <a:cs typeface="+mj-cs"/>
              </a:rPr>
              <a:t>Gravel Desert</a:t>
            </a:r>
            <a:endParaRPr kumimoji="1" lang="en-GB" sz="4400" b="1" kern="1200" dirty="0">
              <a:solidFill>
                <a:srgbClr val="FFFF00"/>
              </a:solidFill>
              <a:effectLst>
                <a:outerShdw blurRad="38100" dist="38100" dir="2700000" algn="tl">
                  <a:srgbClr val="000000"/>
                </a:outerShdw>
              </a:effectLst>
              <a:latin typeface="+mj-lt"/>
              <a:ea typeface="+mj-ea"/>
              <a:cs typeface="+mj-cs"/>
            </a:endParaRPr>
          </a:p>
        </p:txBody>
      </p:sp>
      <p:sp>
        <p:nvSpPr>
          <p:cNvPr id="7" name="Content Placeholder 3"/>
          <p:cNvSpPr>
            <a:spLocks noGrp="1"/>
          </p:cNvSpPr>
          <p:nvPr>
            <p:ph sz="half" idx="2"/>
          </p:nvPr>
        </p:nvSpPr>
        <p:spPr>
          <a:xfrm>
            <a:off x="381000" y="2209800"/>
            <a:ext cx="8305800" cy="4343399"/>
          </a:xfrm>
        </p:spPr>
        <p:txBody>
          <a:bodyPr/>
          <a:lstStyle/>
          <a:p>
            <a:pPr algn="just" rtl="1">
              <a:buClr>
                <a:srgbClr val="FFFF00"/>
              </a:buClr>
              <a:buSzPct val="100000"/>
              <a:buNone/>
            </a:pPr>
            <a:r>
              <a:rPr lang="ar-SA" sz="3600" dirty="0" smtClean="0"/>
              <a:t>تؤثر عوامل التعرية من رياح ومياه في بعض مواضع السهول الصحراوية المكشوفة إلى جرف طبقة التربة الناعمة ، ويبقى بعد ذلك  أديم صلد غير منفذ من حصباء مدرية ( مدر وحجارة صغيرة) ، مختلفة الألوان. </a:t>
            </a:r>
          </a:p>
          <a:p>
            <a:pPr algn="just" rtl="1">
              <a:buClr>
                <a:srgbClr val="FFFF00"/>
              </a:buClr>
              <a:buSzPct val="100000"/>
              <a:buNone/>
            </a:pPr>
            <a:r>
              <a:rPr lang="ar-SA" sz="3600" dirty="0" smtClean="0">
                <a:solidFill>
                  <a:srgbClr val="FFFF00"/>
                </a:solidFill>
              </a:rPr>
              <a:t>يكثر تجمع الحصى على سطح الأرض مكوناً طبقة متماسة لا تنفذ خلالها مياه الأمطار ، تعرف هذه المواقع </a:t>
            </a:r>
            <a:r>
              <a:rPr lang="ar-SA" sz="3600" dirty="0" smtClean="0">
                <a:solidFill>
                  <a:srgbClr val="FF0000"/>
                </a:solidFill>
              </a:rPr>
              <a:t>(درع الصحراء </a:t>
            </a:r>
            <a:r>
              <a:rPr lang="en-GB" sz="3600" dirty="0" smtClean="0">
                <a:solidFill>
                  <a:srgbClr val="FF0000"/>
                </a:solidFill>
              </a:rPr>
              <a:t>Desert armour</a:t>
            </a:r>
            <a:r>
              <a:rPr lang="ar-SA" sz="3600" dirty="0" smtClean="0">
                <a:solidFill>
                  <a:srgbClr val="FF0000"/>
                </a:solidFill>
              </a:rPr>
              <a:t> )</a:t>
            </a:r>
          </a:p>
          <a:p>
            <a:pPr algn="just" rtl="1">
              <a:buClr>
                <a:srgbClr val="FFFF00"/>
              </a:buClr>
              <a:buSzPct val="100000"/>
              <a:buNone/>
            </a:pPr>
            <a:endParaRPr lang="ar-SA" sz="36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5">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1000"/>
                                        <p:tgtEl>
                                          <p:spTgt spid="7">
                                            <p:txEl>
                                              <p:pRg st="0" end="0"/>
                                            </p:txEl>
                                          </p:spTgt>
                                        </p:tgtEl>
                                      </p:cBhvr>
                                    </p:animEffect>
                                    <p:anim calcmode="lin" valueType="num">
                                      <p:cBhvr>
                                        <p:cTn id="16"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7">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7">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animEffect transition="in" filter="fade">
                                      <p:cBhvr>
                                        <p:cTn id="23" dur="1000"/>
                                        <p:tgtEl>
                                          <p:spTgt spid="7">
                                            <p:txEl>
                                              <p:pRg st="1" end="1"/>
                                            </p:txEl>
                                          </p:spTgt>
                                        </p:tgtEl>
                                      </p:cBhvr>
                                    </p:animEffect>
                                    <p:anim calcmode="lin" valueType="num">
                                      <p:cBhvr>
                                        <p:cTn id="24"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7">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7">
                                            <p:txEl>
                                              <p:pRg st="1" end="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2"/>
          <p:cNvPicPr>
            <a:picLocks noGrp="1" noChangeAspect="1"/>
          </p:cNvPicPr>
          <p:nvPr>
            <p:ph sz="half" idx="1"/>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1"/>
          <p:cNvPicPr>
            <a:picLocks noGrp="1" noChangeAspect="1"/>
          </p:cNvPicPr>
          <p:nvPr>
            <p:ph sz="half" idx="1"/>
          </p:nvPr>
        </p:nvPicPr>
        <p:blipFill>
          <a:blip r:embed="rId2" cstate="print">
            <a:extLst>
              <a:ext uri="{28A0092B-C50C-407E-A947-70E740481C1C}">
                <a14:useLocalDpi xmlns:a14="http://schemas.microsoft.com/office/drawing/2010/main" xmlns="" val="0"/>
              </a:ext>
            </a:extLst>
          </a:blip>
          <a:srcRect b="6897"/>
          <a:stretch>
            <a:fillRect/>
          </a:stretch>
        </p:blipFill>
        <p:spPr>
          <a:xfrm>
            <a:off x="0" y="0"/>
            <a:ext cx="9170622"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sz="4800" dirty="0" smtClean="0">
                <a:solidFill>
                  <a:srgbClr val="FFFF00"/>
                </a:solidFill>
              </a:rPr>
              <a:t>رؤية ورسالة كليه العلوم</a:t>
            </a:r>
            <a:endParaRPr lang="en-US" sz="4800" dirty="0">
              <a:solidFill>
                <a:srgbClr val="FFFF00"/>
              </a:solidFill>
            </a:endParaRPr>
          </a:p>
        </p:txBody>
      </p:sp>
      <p:sp>
        <p:nvSpPr>
          <p:cNvPr id="3" name="Content Placeholder 2"/>
          <p:cNvSpPr>
            <a:spLocks noGrp="1"/>
          </p:cNvSpPr>
          <p:nvPr>
            <p:ph idx="1"/>
          </p:nvPr>
        </p:nvSpPr>
        <p:spPr>
          <a:xfrm>
            <a:off x="457200" y="1828800"/>
            <a:ext cx="8229600" cy="4495800"/>
          </a:xfrm>
        </p:spPr>
        <p:txBody>
          <a:bodyPr/>
          <a:lstStyle/>
          <a:p>
            <a:pPr algn="r" rtl="1"/>
            <a:r>
              <a:rPr lang="ar-SA" dirty="0" smtClean="0">
                <a:solidFill>
                  <a:srgbClr val="FFFF00"/>
                </a:solidFill>
              </a:rPr>
              <a:t>الرؤية:</a:t>
            </a:r>
          </a:p>
          <a:p>
            <a:pPr algn="just" rtl="1"/>
            <a:r>
              <a:rPr lang="ar-SA" dirty="0" smtClean="0"/>
              <a:t>الوصول إلى معايير الجودة أكاديمياً وبحثياً وصناعة مخرج تعليمي مؤهل، و فعّال وبالتالي مُنتج. </a:t>
            </a:r>
          </a:p>
          <a:p>
            <a:pPr algn="r" rtl="1"/>
            <a:r>
              <a:rPr lang="ar-SA" dirty="0" smtClean="0">
                <a:solidFill>
                  <a:srgbClr val="FFFF00"/>
                </a:solidFill>
              </a:rPr>
              <a:t>الرسالة:</a:t>
            </a:r>
          </a:p>
          <a:p>
            <a:pPr algn="just" rtl="1"/>
            <a:r>
              <a:rPr lang="ar-SA" dirty="0" smtClean="0"/>
              <a:t>استقطاب الكفاءات من أهل الخبرة والعلم العميق للمشاركة في العملية التعليمية وتطوير البحث العلمي، و تطوير المقرر الدراسي من ناحية المضمون و وسيلة التعليم ليواكب آخر المستجدات العلمية، وتأهيل الطالب معرفياً وشخصياً ليتمكن باقتدار من خدمة مجتمعه. </a:t>
            </a:r>
            <a:endParaRPr lang="en-US" dirty="0"/>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8" presetClass="entr" presetSubtype="0" accel="10000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16" dur="5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1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8" dur="5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19" dur="500"/>
                                        <p:tgtEl>
                                          <p:spTgt spid="3">
                                            <p:txEl>
                                              <p:pRg st="0" end="0"/>
                                            </p:txEl>
                                          </p:spTgt>
                                        </p:tgtEl>
                                      </p:cBhvr>
                                    </p:animEffect>
                                  </p:childTnLst>
                                </p:cTn>
                              </p:par>
                              <p:par>
                                <p:cTn id="20" presetID="58" presetClass="entr" presetSubtype="0" accel="100000" fill="hold" nodeType="with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 calcmode="lin" valueType="num">
                                      <p:cBhvr>
                                        <p:cTn id="22" dur="500" fill="hold"/>
                                        <p:tgtEl>
                                          <p:spTgt spid="3">
                                            <p:txEl>
                                              <p:pRg st="1" end="1"/>
                                            </p:txEl>
                                          </p:spTgt>
                                        </p:tgtEl>
                                        <p:attrNameLst>
                                          <p:attrName>ppt_w</p:attrName>
                                        </p:attrNameLst>
                                      </p:cBhvr>
                                      <p:tavLst>
                                        <p:tav tm="0">
                                          <p:val>
                                            <p:strVal val="#ppt_w*2.5"/>
                                          </p:val>
                                        </p:tav>
                                        <p:tav tm="100000">
                                          <p:val>
                                            <p:strVal val="#ppt_w"/>
                                          </p:val>
                                        </p:tav>
                                      </p:tavLst>
                                    </p:anim>
                                    <p:anim calcmode="lin" valueType="num">
                                      <p:cBhvr>
                                        <p:cTn id="23" dur="500" fill="hold"/>
                                        <p:tgtEl>
                                          <p:spTgt spid="3">
                                            <p:txEl>
                                              <p:pRg st="1" end="1"/>
                                            </p:txEl>
                                          </p:spTgt>
                                        </p:tgtEl>
                                        <p:attrNameLst>
                                          <p:attrName>ppt_h</p:attrName>
                                        </p:attrNameLst>
                                      </p:cBhvr>
                                      <p:tavLst>
                                        <p:tav tm="0">
                                          <p:val>
                                            <p:strVal val="#ppt_h*0.01"/>
                                          </p:val>
                                        </p:tav>
                                        <p:tav tm="100000">
                                          <p:val>
                                            <p:strVal val="#ppt_h"/>
                                          </p:val>
                                        </p:tav>
                                      </p:tavLst>
                                    </p:anim>
                                    <p:anim calcmode="lin" valueType="num">
                                      <p:cBhvr>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5" dur="500" fill="hold"/>
                                        <p:tgtEl>
                                          <p:spTgt spid="3">
                                            <p:txEl>
                                              <p:pRg st="1" end="1"/>
                                            </p:txEl>
                                          </p:spTgt>
                                        </p:tgtEl>
                                        <p:attrNameLst>
                                          <p:attrName>ppt_y</p:attrName>
                                        </p:attrNameLst>
                                      </p:cBhvr>
                                      <p:tavLst>
                                        <p:tav tm="0">
                                          <p:val>
                                            <p:strVal val="#ppt_h+1"/>
                                          </p:val>
                                        </p:tav>
                                        <p:tav tm="100000">
                                          <p:val>
                                            <p:strVal val="#ppt_y"/>
                                          </p:val>
                                        </p:tav>
                                      </p:tavLst>
                                    </p:anim>
                                    <p:animEffect transition="in" filter="fade">
                                      <p:cBhvr>
                                        <p:cTn id="26" dur="500"/>
                                        <p:tgtEl>
                                          <p:spTgt spid="3">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58" presetClass="entr" presetSubtype="0" accel="100000" fill="hold"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500" fill="hold"/>
                                        <p:tgtEl>
                                          <p:spTgt spid="3">
                                            <p:txEl>
                                              <p:pRg st="2" end="2"/>
                                            </p:txEl>
                                          </p:spTgt>
                                        </p:tgtEl>
                                        <p:attrNameLst>
                                          <p:attrName>ppt_w</p:attrName>
                                        </p:attrNameLst>
                                      </p:cBhvr>
                                      <p:tavLst>
                                        <p:tav tm="0">
                                          <p:val>
                                            <p:strVal val="#ppt_w*2.5"/>
                                          </p:val>
                                        </p:tav>
                                        <p:tav tm="100000">
                                          <p:val>
                                            <p:strVal val="#ppt_w"/>
                                          </p:val>
                                        </p:tav>
                                      </p:tavLst>
                                    </p:anim>
                                    <p:anim calcmode="lin" valueType="num">
                                      <p:cBhvr>
                                        <p:cTn id="32" dur="500" fill="hold"/>
                                        <p:tgtEl>
                                          <p:spTgt spid="3">
                                            <p:txEl>
                                              <p:pRg st="2" end="2"/>
                                            </p:txEl>
                                          </p:spTgt>
                                        </p:tgtEl>
                                        <p:attrNameLst>
                                          <p:attrName>ppt_h</p:attrName>
                                        </p:attrNameLst>
                                      </p:cBhvr>
                                      <p:tavLst>
                                        <p:tav tm="0">
                                          <p:val>
                                            <p:strVal val="#ppt_h*0.01"/>
                                          </p:val>
                                        </p:tav>
                                        <p:tav tm="100000">
                                          <p:val>
                                            <p:strVal val="#ppt_h"/>
                                          </p:val>
                                        </p:tav>
                                      </p:tavLst>
                                    </p:anim>
                                    <p:anim calcmode="lin" valueType="num">
                                      <p:cBhvr>
                                        <p:cTn id="3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2" end="2"/>
                                            </p:txEl>
                                          </p:spTgt>
                                        </p:tgtEl>
                                        <p:attrNameLst>
                                          <p:attrName>ppt_y</p:attrName>
                                        </p:attrNameLst>
                                      </p:cBhvr>
                                      <p:tavLst>
                                        <p:tav tm="0">
                                          <p:val>
                                            <p:strVal val="#ppt_h+1"/>
                                          </p:val>
                                        </p:tav>
                                        <p:tav tm="100000">
                                          <p:val>
                                            <p:strVal val="#ppt_y"/>
                                          </p:val>
                                        </p:tav>
                                      </p:tavLst>
                                    </p:anim>
                                    <p:animEffect transition="in" filter="fade">
                                      <p:cBhvr>
                                        <p:cTn id="35" dur="500"/>
                                        <p:tgtEl>
                                          <p:spTgt spid="3">
                                            <p:txEl>
                                              <p:pRg st="2" end="2"/>
                                            </p:txEl>
                                          </p:spTgt>
                                        </p:tgtEl>
                                      </p:cBhvr>
                                    </p:animEffect>
                                  </p:childTnLst>
                                </p:cTn>
                              </p:par>
                              <p:par>
                                <p:cTn id="36" presetID="58" presetClass="entr" presetSubtype="0" accel="100000" fill="hold" nodeType="withEffect">
                                  <p:stCondLst>
                                    <p:cond delay="0"/>
                                  </p:stCondLst>
                                  <p:childTnLst>
                                    <p:set>
                                      <p:cBhvr>
                                        <p:cTn id="37" dur="1" fill="hold">
                                          <p:stCondLst>
                                            <p:cond delay="0"/>
                                          </p:stCondLst>
                                        </p:cTn>
                                        <p:tgtEl>
                                          <p:spTgt spid="3">
                                            <p:txEl>
                                              <p:pRg st="3" end="3"/>
                                            </p:txEl>
                                          </p:spTgt>
                                        </p:tgtEl>
                                        <p:attrNameLst>
                                          <p:attrName>style.visibility</p:attrName>
                                        </p:attrNameLst>
                                      </p:cBhvr>
                                      <p:to>
                                        <p:strVal val="visible"/>
                                      </p:to>
                                    </p:set>
                                    <p:anim calcmode="lin" valueType="num">
                                      <p:cBhvr>
                                        <p:cTn id="38" dur="500" fill="hold"/>
                                        <p:tgtEl>
                                          <p:spTgt spid="3">
                                            <p:txEl>
                                              <p:pRg st="3" end="3"/>
                                            </p:txEl>
                                          </p:spTgt>
                                        </p:tgtEl>
                                        <p:attrNameLst>
                                          <p:attrName>ppt_w</p:attrName>
                                        </p:attrNameLst>
                                      </p:cBhvr>
                                      <p:tavLst>
                                        <p:tav tm="0">
                                          <p:val>
                                            <p:strVal val="#ppt_w*2.5"/>
                                          </p:val>
                                        </p:tav>
                                        <p:tav tm="100000">
                                          <p:val>
                                            <p:strVal val="#ppt_w"/>
                                          </p:val>
                                        </p:tav>
                                      </p:tavLst>
                                    </p:anim>
                                    <p:anim calcmode="lin" valueType="num">
                                      <p:cBhvr>
                                        <p:cTn id="39" dur="500" fill="hold"/>
                                        <p:tgtEl>
                                          <p:spTgt spid="3">
                                            <p:txEl>
                                              <p:pRg st="3" end="3"/>
                                            </p:txEl>
                                          </p:spTgt>
                                        </p:tgtEl>
                                        <p:attrNameLst>
                                          <p:attrName>ppt_h</p:attrName>
                                        </p:attrNameLst>
                                      </p:cBhvr>
                                      <p:tavLst>
                                        <p:tav tm="0">
                                          <p:val>
                                            <p:strVal val="#ppt_h*0.01"/>
                                          </p:val>
                                        </p:tav>
                                        <p:tav tm="100000">
                                          <p:val>
                                            <p:strVal val="#ppt_h"/>
                                          </p:val>
                                        </p:tav>
                                      </p:tavLst>
                                    </p:anim>
                                    <p:anim calcmode="lin" valueType="num">
                                      <p:cBhvr>
                                        <p:cTn id="4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3" end="3"/>
                                            </p:txEl>
                                          </p:spTgt>
                                        </p:tgtEl>
                                        <p:attrNameLst>
                                          <p:attrName>ppt_y</p:attrName>
                                        </p:attrNameLst>
                                      </p:cBhvr>
                                      <p:tavLst>
                                        <p:tav tm="0">
                                          <p:val>
                                            <p:strVal val="#ppt_h+1"/>
                                          </p:val>
                                        </p:tav>
                                        <p:tav tm="100000">
                                          <p:val>
                                            <p:strVal val="#ppt_y"/>
                                          </p:val>
                                        </p:tav>
                                      </p:tavLst>
                                    </p:anim>
                                    <p:animEffect transition="in" filter="fade">
                                      <p:cBhvr>
                                        <p:cTn id="4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156575" cy="1143000"/>
          </a:xfrm>
        </p:spPr>
        <p:txBody>
          <a:bodyPr/>
          <a:lstStyle/>
          <a:p>
            <a:pPr algn="r" rtl="1"/>
            <a:r>
              <a:rPr kumimoji="1" lang="ar-SA" b="1" kern="1200" dirty="0" smtClean="0">
                <a:solidFill>
                  <a:srgbClr val="FFFF00"/>
                </a:solidFill>
              </a:rPr>
              <a:t>خامساً: صحراء الحَماد</a:t>
            </a:r>
            <a:r>
              <a:rPr kumimoji="1" lang="en-GB" b="1" kern="1200" dirty="0" smtClean="0">
                <a:solidFill>
                  <a:srgbClr val="FFFF00"/>
                </a:solidFill>
              </a:rPr>
              <a:t>       </a:t>
            </a:r>
            <a:br>
              <a:rPr kumimoji="1" lang="en-GB" b="1" kern="1200" dirty="0" smtClean="0">
                <a:solidFill>
                  <a:srgbClr val="FFFF00"/>
                </a:solidFill>
              </a:rPr>
            </a:br>
            <a:r>
              <a:rPr kumimoji="1" lang="en-GB" b="1" kern="1200" dirty="0" smtClean="0">
                <a:solidFill>
                  <a:srgbClr val="FFFF00"/>
                </a:solidFill>
              </a:rPr>
              <a:t> </a:t>
            </a:r>
            <a:r>
              <a:rPr kumimoji="1" lang="en-GB" b="1" kern="1200" dirty="0" err="1" smtClean="0">
                <a:solidFill>
                  <a:srgbClr val="FFFF00"/>
                </a:solidFill>
              </a:rPr>
              <a:t>Hammada</a:t>
            </a:r>
            <a:r>
              <a:rPr kumimoji="1" lang="en-GB" b="1" kern="1200" dirty="0" smtClean="0">
                <a:solidFill>
                  <a:srgbClr val="FFFF00"/>
                </a:solidFill>
              </a:rPr>
              <a:t> Deserts </a:t>
            </a:r>
            <a:endParaRPr kumimoji="1" lang="ar-SA" b="1" kern="1200" dirty="0" smtClean="0">
              <a:solidFill>
                <a:srgbClr val="FFFF00"/>
              </a:solidFill>
            </a:endParaRPr>
          </a:p>
        </p:txBody>
      </p:sp>
      <p:sp>
        <p:nvSpPr>
          <p:cNvPr id="4" name="Content Placeholder 3"/>
          <p:cNvSpPr>
            <a:spLocks noGrp="1"/>
          </p:cNvSpPr>
          <p:nvPr>
            <p:ph sz="half" idx="2"/>
          </p:nvPr>
        </p:nvSpPr>
        <p:spPr>
          <a:xfrm>
            <a:off x="457200" y="1828800"/>
            <a:ext cx="8229600" cy="4648200"/>
          </a:xfrm>
        </p:spPr>
        <p:txBody>
          <a:bodyPr/>
          <a:lstStyle/>
          <a:p>
            <a:pPr algn="just" rtl="1">
              <a:buClr>
                <a:srgbClr val="FFFF00"/>
              </a:buClr>
              <a:buSzPct val="100000"/>
              <a:buNone/>
            </a:pPr>
            <a:r>
              <a:rPr lang="ar-SA" sz="3600" dirty="0" smtClean="0"/>
              <a:t>تختلف هذه عن الصحراء الحصبائية في أن الصخور ذات الأحجام الكبيرة التي تغطي سطح الأرض تجمع فيما بينها التربة الناعمة التي تحملها الرياح والمياه.</a:t>
            </a:r>
            <a:endParaRPr lang="ar-SA" sz="3600" dirty="0" smtClean="0"/>
          </a:p>
        </p:txBody>
      </p:sp>
      <p:pic>
        <p:nvPicPr>
          <p:cNvPr id="5" name="صورة 2"/>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61999" y="3581400"/>
            <a:ext cx="4190857" cy="2792158"/>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47" presetClass="entr" presetSubtype="0"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1000"/>
                                        <p:tgtEl>
                                          <p:spTgt spid="4">
                                            <p:txEl>
                                              <p:pRg st="0" end="0"/>
                                            </p:txEl>
                                          </p:spTgt>
                                        </p:tgtEl>
                                      </p:cBhvr>
                                    </p:animEffect>
                                    <p:anim calcmode="lin" valueType="num">
                                      <p:cBhvr>
                                        <p:cTn id="16"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52" presetClass="entr" presetSubtype="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Scale>
                                      <p:cBhvr>
                                        <p:cTn id="22"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5"/>
                                        </p:tgtEl>
                                        <p:attrNameLst>
                                          <p:attrName>ppt_x</p:attrName>
                                          <p:attrName>ppt_y</p:attrName>
                                        </p:attrNameLst>
                                      </p:cBhvr>
                                    </p:animMotion>
                                    <p:animEffect transition="in" filter="fade">
                                      <p:cBhvr>
                                        <p:cTn id="24"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xmlns="" val="2387804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images (13).jpg"/>
          <p:cNvPicPr>
            <a:picLocks noChangeAspect="1"/>
          </p:cNvPicPr>
          <p:nvPr/>
        </p:nvPicPr>
        <p:blipFill>
          <a:blip r:embed="rId2" cstate="print"/>
          <a:stretch>
            <a:fillRect/>
          </a:stretch>
        </p:blipFill>
        <p:spPr>
          <a:xfrm>
            <a:off x="251520" y="404664"/>
            <a:ext cx="4820746" cy="4536504"/>
          </a:xfrm>
          <a:prstGeom prst="rect">
            <a:avLst/>
          </a:prstGeom>
        </p:spPr>
      </p:pic>
      <p:pic>
        <p:nvPicPr>
          <p:cNvPr id="3" name="صورة 3" descr="images (14).jpg"/>
          <p:cNvPicPr>
            <a:picLocks noChangeAspect="1"/>
          </p:cNvPicPr>
          <p:nvPr/>
        </p:nvPicPr>
        <p:blipFill>
          <a:blip r:embed="rId3" cstate="print"/>
          <a:stretch>
            <a:fillRect/>
          </a:stretch>
        </p:blipFill>
        <p:spPr>
          <a:xfrm>
            <a:off x="5257800" y="3048000"/>
            <a:ext cx="3672408" cy="352839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Scale>
                                      <p:cBhvr>
                                        <p:cTn id="14"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gtEl>
                                        <p:attrNameLst>
                                          <p:attrName>ppt_x</p:attrName>
                                          <p:attrName>ppt_y</p:attrName>
                                        </p:attrNameLst>
                                      </p:cBhvr>
                                    </p:animMotion>
                                    <p:animEffect transition="in" filter="fade">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2590800"/>
            <a:ext cx="8534400" cy="3429000"/>
          </a:xfrm>
        </p:spPr>
        <p:txBody>
          <a:bodyPr/>
          <a:lstStyle/>
          <a:p>
            <a:pPr marL="514350" indent="-514350" algn="just" rtl="1">
              <a:buFont typeface="Arial" pitchFamily="34" charset="0"/>
              <a:buChar char="•"/>
            </a:pPr>
            <a:r>
              <a:rPr lang="ar-SA" sz="3200" dirty="0" smtClean="0"/>
              <a:t>توجد في الصحارى الحارة التي تمتد إلى شواطئ المسطحات المائية المالحة ، واهم مصادرها ماء البحر او الخليج أو المحيط.</a:t>
            </a:r>
          </a:p>
          <a:p>
            <a:pPr marL="514350" indent="-514350" algn="just" rtl="1">
              <a:buFont typeface="Arial" pitchFamily="34" charset="0"/>
              <a:buChar char="•"/>
            </a:pPr>
            <a:r>
              <a:rPr lang="ar-SA" sz="3200" dirty="0" smtClean="0"/>
              <a:t>تغمر مياة المد العالي هذه المستنقعات ، وتنحسر عنها مع الجزر.</a:t>
            </a:r>
          </a:p>
          <a:p>
            <a:pPr marL="514350" indent="-514350" algn="just" rtl="1">
              <a:buFont typeface="Arial" pitchFamily="34" charset="0"/>
              <a:buChar char="•"/>
            </a:pPr>
            <a:r>
              <a:rPr lang="ar-SA" sz="3200" dirty="0" smtClean="0"/>
              <a:t>تكون بركاً مؤقتة ، تتبخر مياهها مكونة قشرة ملحية على سطح التربة</a:t>
            </a:r>
            <a:endParaRPr lang="en-GB" sz="3200" dirty="0"/>
          </a:p>
        </p:txBody>
      </p:sp>
      <p:sp>
        <p:nvSpPr>
          <p:cNvPr id="5" name="Title 1"/>
          <p:cNvSpPr>
            <a:spLocks noGrp="1"/>
          </p:cNvSpPr>
          <p:nvPr>
            <p:ph type="title"/>
          </p:nvPr>
        </p:nvSpPr>
        <p:spPr>
          <a:xfrm>
            <a:off x="228600" y="228600"/>
            <a:ext cx="8610600" cy="1676400"/>
          </a:xfrm>
        </p:spPr>
        <p:txBody>
          <a:bodyPr/>
          <a:lstStyle/>
          <a:p>
            <a:pPr algn="r" rtl="1"/>
            <a:r>
              <a:rPr kumimoji="1" lang="ar-SA" sz="3600" b="1" kern="1200" dirty="0" smtClean="0">
                <a:solidFill>
                  <a:srgbClr val="FFFF00"/>
                </a:solidFill>
              </a:rPr>
              <a:t>سادساً: المستنقعات الملحية (السبخات) الساحلية الداخلية    </a:t>
            </a:r>
            <a:r>
              <a:rPr kumimoji="1" lang="en-GB" sz="3600" b="1" kern="1200" dirty="0" smtClean="0">
                <a:solidFill>
                  <a:srgbClr val="FFFF00"/>
                </a:solidFill>
              </a:rPr>
              <a:t/>
            </a:r>
            <a:br>
              <a:rPr kumimoji="1" lang="en-GB" sz="3600" b="1" kern="1200" dirty="0" smtClean="0">
                <a:solidFill>
                  <a:srgbClr val="FFFF00"/>
                </a:solidFill>
              </a:rPr>
            </a:br>
            <a:r>
              <a:rPr kumimoji="1" lang="en-GB" sz="3600" b="1" kern="1200" dirty="0" smtClean="0">
                <a:solidFill>
                  <a:srgbClr val="FFFF00"/>
                </a:solidFill>
              </a:rPr>
              <a:t> Costal and Inland Salt Marshes</a:t>
            </a:r>
            <a:endParaRPr kumimoji="1" lang="ar-SA" sz="3600" b="1" kern="1200" dirty="0" smtClean="0">
              <a:solidFill>
                <a:srgbClr val="FFFF00"/>
              </a:solidFill>
            </a:endParaRPr>
          </a:p>
        </p:txBody>
      </p:sp>
      <p:sp>
        <p:nvSpPr>
          <p:cNvPr id="8" name="Rectangle 7"/>
          <p:cNvSpPr/>
          <p:nvPr/>
        </p:nvSpPr>
        <p:spPr>
          <a:xfrm>
            <a:off x="304800" y="1905000"/>
            <a:ext cx="8534400" cy="584775"/>
          </a:xfrm>
          <a:prstGeom prst="rect">
            <a:avLst/>
          </a:prstGeom>
        </p:spPr>
        <p:txBody>
          <a:bodyPr wrap="square">
            <a:spAutoFit/>
          </a:bodyPr>
          <a:lstStyle/>
          <a:p>
            <a:pPr marL="514350" indent="-514350" algn="r" rtl="1">
              <a:buFont typeface="+mj-lt"/>
              <a:buAutoNum type="arabicPeriod"/>
            </a:pPr>
            <a:r>
              <a:rPr lang="ar-SA" sz="3200" b="1" dirty="0" smtClean="0">
                <a:solidFill>
                  <a:srgbClr val="FFFF00"/>
                </a:solidFill>
              </a:rPr>
              <a:t>المستنقعات الملحية الساحلية </a:t>
            </a:r>
            <a:r>
              <a:rPr lang="en-GB" sz="3200" b="1" dirty="0" smtClean="0">
                <a:solidFill>
                  <a:srgbClr val="FFFF00"/>
                </a:solidFill>
              </a:rPr>
              <a:t> Coastal Salt Marshes </a:t>
            </a:r>
            <a:r>
              <a:rPr lang="ar-SA" sz="3200" b="1" dirty="0" smtClean="0">
                <a:solidFill>
                  <a:srgbClr val="FFFF00"/>
                </a:solidFill>
              </a:rPr>
              <a:t> </a:t>
            </a:r>
          </a:p>
        </p:txBody>
      </p:sp>
      <p:pic>
        <p:nvPicPr>
          <p:cNvPr id="9" name="صورة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09600" y="5562600"/>
            <a:ext cx="1524000" cy="1142198"/>
          </a:xfrm>
          <a:prstGeom prst="rect">
            <a:avLst/>
          </a:prstGeom>
        </p:spPr>
      </p:pic>
      <p:pic>
        <p:nvPicPr>
          <p:cNvPr id="10" name="صورة 2"/>
          <p:cNvPicPr>
            <a:picLocks noChangeAspect="1"/>
          </p:cNvPicPr>
          <p:nvPr/>
        </p:nvPicPr>
        <p:blipFill>
          <a:blip r:embed="rId3" cstate="print">
            <a:extLst>
              <a:ext uri="{28A0092B-C50C-407E-A947-70E740481C1C}">
                <a14:useLocalDpi xmlns:a14="http://schemas.microsoft.com/office/drawing/2010/main" xmlns="" val="0"/>
              </a:ext>
            </a:extLst>
          </a:blip>
          <a:srcRect l="1655" t="1222" r="1360" b="1537"/>
          <a:stretch>
            <a:fillRect/>
          </a:stretch>
        </p:blipFill>
        <p:spPr>
          <a:xfrm>
            <a:off x="2362200" y="5524500"/>
            <a:ext cx="1524000" cy="1143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fade">
                                      <p:cBhvr>
                                        <p:cTn id="15" dur="1000"/>
                                        <p:tgtEl>
                                          <p:spTgt spid="8">
                                            <p:txEl>
                                              <p:pRg st="0" end="0"/>
                                            </p:txEl>
                                          </p:spTgt>
                                        </p:tgtEl>
                                      </p:cBhvr>
                                    </p:animEffect>
                                    <p:anim calcmode="lin" valueType="num">
                                      <p:cBhvr>
                                        <p:cTn id="16"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8">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8">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animEffect transition="in" filter="fade">
                                      <p:cBhvr>
                                        <p:cTn id="23" dur="1000"/>
                                        <p:tgtEl>
                                          <p:spTgt spid="3">
                                            <p:txEl>
                                              <p:pRg st="0" end="0"/>
                                            </p:txEl>
                                          </p:spTgt>
                                        </p:tgtEl>
                                      </p:cBhvr>
                                    </p:animEffect>
                                    <p:anim calcmode="lin" valueType="num">
                                      <p:cBhvr>
                                        <p:cTn id="2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par>
                                <p:cTn id="27" presetID="37" presetClass="entr" presetSubtype="0" fill="hold" nodeType="withEffect">
                                  <p:stCondLst>
                                    <p:cond delay="0"/>
                                  </p:stCondLst>
                                  <p:childTnLst>
                                    <p:set>
                                      <p:cBhvr>
                                        <p:cTn id="28" dur="1" fill="hold">
                                          <p:stCondLst>
                                            <p:cond delay="0"/>
                                          </p:stCondLst>
                                        </p:cTn>
                                        <p:tgtEl>
                                          <p:spTgt spid="3">
                                            <p:txEl>
                                              <p:pRg st="1" end="1"/>
                                            </p:txEl>
                                          </p:spTgt>
                                        </p:tgtEl>
                                        <p:attrNameLst>
                                          <p:attrName>style.visibility</p:attrName>
                                        </p:attrNameLst>
                                      </p:cBhvr>
                                      <p:to>
                                        <p:strVal val="visible"/>
                                      </p:to>
                                    </p:set>
                                    <p:animEffect transition="in" filter="fade">
                                      <p:cBhvr>
                                        <p:cTn id="29" dur="1000"/>
                                        <p:tgtEl>
                                          <p:spTgt spid="3">
                                            <p:txEl>
                                              <p:pRg st="1" end="1"/>
                                            </p:txEl>
                                          </p:spTgt>
                                        </p:tgtEl>
                                      </p:cBhvr>
                                    </p:animEffect>
                                    <p:anim calcmode="lin" valueType="num">
                                      <p:cBhvr>
                                        <p:cTn id="3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31"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par>
                                <p:cTn id="33" presetID="37" presetClass="entr" presetSubtype="0" fill="hold" nodeType="with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animEffect transition="in" filter="fade">
                                      <p:cBhvr>
                                        <p:cTn id="35" dur="1000"/>
                                        <p:tgtEl>
                                          <p:spTgt spid="3">
                                            <p:txEl>
                                              <p:pRg st="2" end="2"/>
                                            </p:txEl>
                                          </p:spTgt>
                                        </p:tgtEl>
                                      </p:cBhvr>
                                    </p:animEffect>
                                    <p:anim calcmode="lin" valueType="num">
                                      <p:cBhvr>
                                        <p:cTn id="3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7"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7" presetClass="entr" presetSubtype="0" fill="hold" nodeType="click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1000"/>
                                        <p:tgtEl>
                                          <p:spTgt spid="9"/>
                                        </p:tgtEl>
                                      </p:cBhvr>
                                    </p:animEffect>
                                    <p:anim calcmode="lin" valueType="num">
                                      <p:cBhvr>
                                        <p:cTn id="44" dur="1000" fill="hold"/>
                                        <p:tgtEl>
                                          <p:spTgt spid="9"/>
                                        </p:tgtEl>
                                        <p:attrNameLst>
                                          <p:attrName>ppt_x</p:attrName>
                                        </p:attrNameLst>
                                      </p:cBhvr>
                                      <p:tavLst>
                                        <p:tav tm="0">
                                          <p:val>
                                            <p:strVal val="#ppt_x"/>
                                          </p:val>
                                        </p:tav>
                                        <p:tav tm="100000">
                                          <p:val>
                                            <p:strVal val="#ppt_x"/>
                                          </p:val>
                                        </p:tav>
                                      </p:tavLst>
                                    </p:anim>
                                    <p:anim calcmode="lin" valueType="num">
                                      <p:cBhvr>
                                        <p:cTn id="45" dur="900" decel="100000" fill="hold"/>
                                        <p:tgtEl>
                                          <p:spTgt spid="9"/>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37" presetClass="entr" presetSubtype="0" fill="hold" nodeType="click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1000"/>
                                        <p:tgtEl>
                                          <p:spTgt spid="10"/>
                                        </p:tgtEl>
                                      </p:cBhvr>
                                    </p:animEffect>
                                    <p:anim calcmode="lin" valueType="num">
                                      <p:cBhvr>
                                        <p:cTn id="52" dur="1000" fill="hold"/>
                                        <p:tgtEl>
                                          <p:spTgt spid="10"/>
                                        </p:tgtEl>
                                        <p:attrNameLst>
                                          <p:attrName>ppt_x</p:attrName>
                                        </p:attrNameLst>
                                      </p:cBhvr>
                                      <p:tavLst>
                                        <p:tav tm="0">
                                          <p:val>
                                            <p:strVal val="#ppt_x"/>
                                          </p:val>
                                        </p:tav>
                                        <p:tav tm="100000">
                                          <p:val>
                                            <p:strVal val="#ppt_x"/>
                                          </p:val>
                                        </p:tav>
                                      </p:tavLst>
                                    </p:anim>
                                    <p:anim calcmode="lin" valueType="num">
                                      <p:cBhvr>
                                        <p:cTn id="53" dur="900" decel="100000" fill="hold"/>
                                        <p:tgtEl>
                                          <p:spTgt spid="10"/>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2"/>
          <p:cNvPicPr>
            <a:picLocks noChangeAspect="1"/>
          </p:cNvPicPr>
          <p:nvPr/>
        </p:nvPicPr>
        <p:blipFill>
          <a:blip r:embed="rId2" cstate="print">
            <a:extLst>
              <a:ext uri="{28A0092B-C50C-407E-A947-70E740481C1C}">
                <a14:useLocalDpi xmlns:a14="http://schemas.microsoft.com/office/drawing/2010/main" xmlns="" val="0"/>
              </a:ext>
            </a:extLst>
          </a:blip>
          <a:srcRect l="1655" t="1222" r="1360" b="1537"/>
          <a:stretch>
            <a:fillRect/>
          </a:stretch>
        </p:blipFill>
        <p:spPr>
          <a:xfrm>
            <a:off x="0" y="0"/>
            <a:ext cx="9144000"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georgiacost.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81000"/>
            <a:ext cx="8153400" cy="584775"/>
          </a:xfrm>
          <a:prstGeom prst="rect">
            <a:avLst/>
          </a:prstGeom>
        </p:spPr>
        <p:txBody>
          <a:bodyPr wrap="square">
            <a:spAutoFit/>
          </a:bodyPr>
          <a:lstStyle/>
          <a:p>
            <a:pPr marL="514350" indent="-514350" algn="r" rtl="1">
              <a:buFont typeface="+mj-lt"/>
              <a:buAutoNum type="arabicPeriod" startAt="2"/>
            </a:pPr>
            <a:r>
              <a:rPr lang="ar-SA" sz="3200" b="1" dirty="0" smtClean="0">
                <a:solidFill>
                  <a:srgbClr val="FFFF00"/>
                </a:solidFill>
              </a:rPr>
              <a:t>المستنقعات الملحية </a:t>
            </a:r>
            <a:r>
              <a:rPr lang="ar-SA" sz="3200" b="1" dirty="0" smtClean="0">
                <a:solidFill>
                  <a:srgbClr val="FFFF00"/>
                </a:solidFill>
              </a:rPr>
              <a:t>الداخلية</a:t>
            </a:r>
            <a:r>
              <a:rPr lang="en-GB" sz="3200" b="1" dirty="0" smtClean="0">
                <a:solidFill>
                  <a:srgbClr val="FFFF00"/>
                </a:solidFill>
              </a:rPr>
              <a:t>Inland Salt </a:t>
            </a:r>
            <a:r>
              <a:rPr lang="en-GB" sz="3200" b="1" dirty="0" smtClean="0">
                <a:solidFill>
                  <a:srgbClr val="FFFF00"/>
                </a:solidFill>
              </a:rPr>
              <a:t>Marshes </a:t>
            </a:r>
            <a:r>
              <a:rPr lang="ar-SA" sz="3200" b="1" dirty="0" smtClean="0">
                <a:solidFill>
                  <a:srgbClr val="FFFF00"/>
                </a:solidFill>
              </a:rPr>
              <a:t> </a:t>
            </a:r>
          </a:p>
        </p:txBody>
      </p:sp>
      <p:sp>
        <p:nvSpPr>
          <p:cNvPr id="3" name="Content Placeholder 3"/>
          <p:cNvSpPr txBox="1">
            <a:spLocks/>
          </p:cNvSpPr>
          <p:nvPr/>
        </p:nvSpPr>
        <p:spPr>
          <a:xfrm>
            <a:off x="381000" y="1143000"/>
            <a:ext cx="8305800" cy="3733800"/>
          </a:xfrm>
          <a:prstGeom prst="rect">
            <a:avLst/>
          </a:prstGeom>
        </p:spPr>
        <p:txBody>
          <a:bodyPr/>
          <a:lstStyle/>
          <a:p>
            <a:pPr marL="342900" marR="0" lvl="0" indent="-342900" algn="just" defTabSz="914400" rtl="1" eaLnBrk="1" fontAlgn="base" latinLnBrk="0" hangingPunct="1">
              <a:lnSpc>
                <a:spcPct val="90000"/>
              </a:lnSpc>
              <a:spcBef>
                <a:spcPct val="20000"/>
              </a:spcBef>
              <a:spcAft>
                <a:spcPct val="0"/>
              </a:spcAft>
              <a:buClr>
                <a:srgbClr val="FFFF00"/>
              </a:buClr>
              <a:buSzPct val="100000"/>
              <a:buFont typeface="Wingdings" pitchFamily="2" charset="2"/>
              <a:buNone/>
              <a:tabLst/>
              <a:defRPr/>
            </a:pPr>
            <a:r>
              <a:rPr kumimoji="0" lang="ar-SA" sz="3600" kern="0" dirty="0" smtClean="0">
                <a:latin typeface="+mn-lt"/>
                <a:cs typeface="+mn-cs"/>
              </a:rPr>
              <a:t>واسعة الانتشار في الصحارى الحارة وتوجد بعيدة عن البحر ، وفي المناطق المنخفضة ذات المياه الجوفية القريبة من سطح التربة .</a:t>
            </a:r>
          </a:p>
          <a:p>
            <a:pPr marL="342900" marR="0" lvl="0" indent="-342900" algn="just" defTabSz="914400" rtl="1" eaLnBrk="1" fontAlgn="base" latinLnBrk="0" hangingPunct="1">
              <a:lnSpc>
                <a:spcPct val="90000"/>
              </a:lnSpc>
              <a:spcBef>
                <a:spcPct val="20000"/>
              </a:spcBef>
              <a:spcAft>
                <a:spcPct val="0"/>
              </a:spcAft>
              <a:buClr>
                <a:srgbClr val="FFFF00"/>
              </a:buClr>
              <a:buSzPct val="100000"/>
              <a:buFont typeface="Wingdings" pitchFamily="2" charset="2"/>
              <a:buNone/>
              <a:tabLst/>
              <a:defRPr/>
            </a:pPr>
            <a:r>
              <a:rPr kumimoji="0" lang="ar-SA" sz="3600" b="0" i="0" u="none" strike="noStrike" kern="0" cap="none" spc="0" normalizeH="0" baseline="0" noProof="0" dirty="0" smtClean="0">
                <a:ln>
                  <a:noFill/>
                </a:ln>
                <a:solidFill>
                  <a:schemeClr val="tx1"/>
                </a:solidFill>
                <a:effectLst/>
                <a:uLnTx/>
                <a:uFillTx/>
                <a:latin typeface="+mn-lt"/>
                <a:ea typeface="+mn-ea"/>
                <a:cs typeface="+mn-cs"/>
              </a:rPr>
              <a:t>تتميز</a:t>
            </a:r>
            <a:r>
              <a:rPr kumimoji="0" lang="ar-SA" sz="3600" b="0" i="0" u="none" strike="noStrike" kern="0" cap="none" spc="0" normalizeH="0" noProof="0" dirty="0" smtClean="0">
                <a:ln>
                  <a:noFill/>
                </a:ln>
                <a:solidFill>
                  <a:schemeClr val="tx1"/>
                </a:solidFill>
                <a:effectLst/>
                <a:uLnTx/>
                <a:uFillTx/>
                <a:latin typeface="+mn-lt"/>
                <a:ea typeface="+mn-ea"/>
                <a:cs typeface="+mn-cs"/>
              </a:rPr>
              <a:t> بتركيزات عالية من الأملاح الذائبة ، وبمحتواها الرطوبي العالي.</a:t>
            </a:r>
          </a:p>
          <a:p>
            <a:pPr marL="342900" marR="0" lvl="0" indent="-342900" algn="just" defTabSz="914400" rtl="1" eaLnBrk="1" fontAlgn="base" latinLnBrk="0" hangingPunct="1">
              <a:lnSpc>
                <a:spcPct val="90000"/>
              </a:lnSpc>
              <a:spcBef>
                <a:spcPct val="20000"/>
              </a:spcBef>
              <a:spcAft>
                <a:spcPct val="0"/>
              </a:spcAft>
              <a:buClr>
                <a:srgbClr val="FFFF00"/>
              </a:buClr>
              <a:buSzPct val="100000"/>
              <a:buFont typeface="Wingdings" pitchFamily="2" charset="2"/>
              <a:buNone/>
              <a:tabLst/>
              <a:defRPr/>
            </a:pPr>
            <a:r>
              <a:rPr kumimoji="0" lang="ar-SA" sz="3600" kern="0" dirty="0" smtClean="0">
                <a:latin typeface="+mn-lt"/>
                <a:cs typeface="+mn-cs"/>
              </a:rPr>
              <a:t>تتكون في احواض ذاتية التصريف تنحدر إليها مجموعة من الأودية </a:t>
            </a:r>
            <a:r>
              <a:rPr kumimoji="0" lang="ar-SA" sz="3600" kern="0" dirty="0" smtClean="0">
                <a:solidFill>
                  <a:srgbClr val="FF0000"/>
                </a:solidFill>
                <a:latin typeface="+mn-lt"/>
                <a:cs typeface="+mn-cs"/>
              </a:rPr>
              <a:t>(سبخة العوشزية في محافظة عنيزة)</a:t>
            </a:r>
            <a:endParaRPr kumimoji="0" lang="ar-SA" sz="3600" b="0" i="0" u="none" strike="noStrike" kern="0" cap="none" spc="0" normalizeH="0" noProof="0" dirty="0" smtClean="0">
              <a:ln>
                <a:noFill/>
              </a:ln>
              <a:solidFill>
                <a:srgbClr val="FF0000"/>
              </a:solidFill>
              <a:effectLst/>
              <a:uLnTx/>
              <a:uFillTx/>
              <a:latin typeface="+mn-lt"/>
              <a:ea typeface="+mn-ea"/>
              <a:cs typeface="+mn-cs"/>
            </a:endParaRPr>
          </a:p>
          <a:p>
            <a:pPr marL="342900" marR="0" lvl="0" indent="-342900" algn="just" defTabSz="914400" rtl="1" eaLnBrk="1" fontAlgn="base" latinLnBrk="0" hangingPunct="1">
              <a:lnSpc>
                <a:spcPct val="90000"/>
              </a:lnSpc>
              <a:spcBef>
                <a:spcPct val="20000"/>
              </a:spcBef>
              <a:spcAft>
                <a:spcPct val="0"/>
              </a:spcAft>
              <a:buClr>
                <a:srgbClr val="FFFF00"/>
              </a:buClr>
              <a:buSzPct val="100000"/>
              <a:buFont typeface="Wingdings" pitchFamily="2" charset="2"/>
              <a:buNone/>
              <a:tabLst/>
              <a:defRPr/>
            </a:pPr>
            <a:endParaRPr kumimoji="0" lang="ar-SA" sz="3600" kern="0" baseline="0" dirty="0" smtClean="0">
              <a:latin typeface="+mn-lt"/>
              <a:cs typeface="+mn-cs"/>
            </a:endParaRPr>
          </a:p>
          <a:p>
            <a:pPr marL="342900" marR="0" lvl="0" indent="-342900" algn="just" defTabSz="914400" rtl="1" eaLnBrk="1" fontAlgn="base" latinLnBrk="0" hangingPunct="1">
              <a:lnSpc>
                <a:spcPct val="90000"/>
              </a:lnSpc>
              <a:spcBef>
                <a:spcPct val="20000"/>
              </a:spcBef>
              <a:spcAft>
                <a:spcPct val="0"/>
              </a:spcAft>
              <a:buClr>
                <a:srgbClr val="FFFF00"/>
              </a:buClr>
              <a:buSzPct val="100000"/>
              <a:buFont typeface="Wingdings" pitchFamily="2" charset="2"/>
              <a:buNone/>
              <a:tabLst/>
              <a:defRPr/>
            </a:pPr>
            <a:endParaRPr kumimoji="0" lang="ar-SA" sz="3600" b="0" i="0" u="none" strike="noStrike" kern="0" cap="none" spc="0" normalizeH="0" noProof="0" dirty="0" smtClean="0">
              <a:ln>
                <a:noFill/>
              </a:ln>
              <a:solidFill>
                <a:schemeClr val="tx1"/>
              </a:solidFill>
              <a:effectLst/>
              <a:uLnTx/>
              <a:uFillTx/>
              <a:latin typeface="+mn-lt"/>
              <a:ea typeface="+mn-ea"/>
              <a:cs typeface="+mn-cs"/>
            </a:endParaRPr>
          </a:p>
          <a:p>
            <a:pPr marL="342900" marR="0" lvl="0" indent="-342900" algn="just" defTabSz="914400" rtl="1" eaLnBrk="1" fontAlgn="base" latinLnBrk="0" hangingPunct="1">
              <a:lnSpc>
                <a:spcPct val="90000"/>
              </a:lnSpc>
              <a:spcBef>
                <a:spcPct val="20000"/>
              </a:spcBef>
              <a:spcAft>
                <a:spcPct val="0"/>
              </a:spcAft>
              <a:buClr>
                <a:srgbClr val="FFFF00"/>
              </a:buClr>
              <a:buSzPct val="100000"/>
              <a:buFont typeface="Wingdings" pitchFamily="2" charset="2"/>
              <a:buNone/>
              <a:tabLst/>
              <a:defRPr/>
            </a:pPr>
            <a:endParaRPr kumimoji="0" lang="ar-SA" sz="36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just" defTabSz="914400" rtl="1" eaLnBrk="1" fontAlgn="base" latinLnBrk="0" hangingPunct="1">
              <a:lnSpc>
                <a:spcPct val="90000"/>
              </a:lnSpc>
              <a:spcBef>
                <a:spcPct val="20000"/>
              </a:spcBef>
              <a:spcAft>
                <a:spcPct val="0"/>
              </a:spcAft>
              <a:buClr>
                <a:srgbClr val="FFFF00"/>
              </a:buClr>
              <a:buSzPct val="100000"/>
              <a:buFont typeface="Wingdings" pitchFamily="2" charset="2"/>
              <a:buNone/>
              <a:tabLst/>
              <a:defRPr/>
            </a:pPr>
            <a:endParaRPr kumimoji="0" lang="ar-SA" sz="36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4" name="صورة 1"/>
          <p:cNvPicPr>
            <a:picLocks noChangeAspect="1"/>
          </p:cNvPicPr>
          <p:nvPr/>
        </p:nvPicPr>
        <p:blipFill>
          <a:blip r:embed="rId2" cstate="print">
            <a:extLst>
              <a:ext uri="{28A0092B-C50C-407E-A947-70E740481C1C}">
                <a14:useLocalDpi xmlns:a14="http://schemas.microsoft.com/office/drawing/2010/main" xmlns="" val="0"/>
              </a:ext>
            </a:extLst>
          </a:blip>
          <a:srcRect b="5556"/>
          <a:stretch>
            <a:fillRect/>
          </a:stretch>
        </p:blipFill>
        <p:spPr>
          <a:xfrm>
            <a:off x="2133600" y="5029200"/>
            <a:ext cx="1828800" cy="1295400"/>
          </a:xfrm>
          <a:prstGeom prst="rect">
            <a:avLst/>
          </a:prstGeom>
        </p:spPr>
      </p:pic>
      <p:pic>
        <p:nvPicPr>
          <p:cNvPr id="5" name="صورة 1" descr="images (17).jpg"/>
          <p:cNvPicPr>
            <a:picLocks noChangeAspect="1"/>
          </p:cNvPicPr>
          <p:nvPr/>
        </p:nvPicPr>
        <p:blipFill>
          <a:blip r:embed="rId3" cstate="print"/>
          <a:stretch>
            <a:fillRect/>
          </a:stretch>
        </p:blipFill>
        <p:spPr>
          <a:xfrm>
            <a:off x="4343400" y="5029200"/>
            <a:ext cx="1752600" cy="13144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7"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7"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37" presetClass="entr" presetSubtype="0" fill="hold"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Effect transition="in" filter="fade">
                                      <p:cBhvr>
                                        <p:cTn id="29" dur="1000"/>
                                        <p:tgtEl>
                                          <p:spTgt spid="3">
                                            <p:txEl>
                                              <p:pRg st="2" end="2"/>
                                            </p:txEl>
                                          </p:spTgt>
                                        </p:tgtEl>
                                      </p:cBhvr>
                                    </p:animEffect>
                                    <p:anim calcmode="lin" valueType="num">
                                      <p:cBhvr>
                                        <p:cTn id="3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1"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7" presetClass="entr" presetSubtype="0" fill="hold" nodeType="click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fade">
                                      <p:cBhvr>
                                        <p:cTn id="37" dur="1000"/>
                                        <p:tgtEl>
                                          <p:spTgt spid="4"/>
                                        </p:tgtEl>
                                      </p:cBhvr>
                                    </p:animEffect>
                                    <p:anim calcmode="lin" valueType="num">
                                      <p:cBhvr>
                                        <p:cTn id="38" dur="1000" fill="hold"/>
                                        <p:tgtEl>
                                          <p:spTgt spid="4"/>
                                        </p:tgtEl>
                                        <p:attrNameLst>
                                          <p:attrName>ppt_x</p:attrName>
                                        </p:attrNameLst>
                                      </p:cBhvr>
                                      <p:tavLst>
                                        <p:tav tm="0">
                                          <p:val>
                                            <p:strVal val="#ppt_x"/>
                                          </p:val>
                                        </p:tav>
                                        <p:tav tm="100000">
                                          <p:val>
                                            <p:strVal val="#ppt_x"/>
                                          </p:val>
                                        </p:tav>
                                      </p:tavLst>
                                    </p:anim>
                                    <p:anim calcmode="lin" valueType="num">
                                      <p:cBhvr>
                                        <p:cTn id="39" dur="900" decel="100000" fill="hold"/>
                                        <p:tgtEl>
                                          <p:spTgt spid="4"/>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5" presetClass="entr" presetSubtype="0" fill="hold" nodeType="clickEffect">
                                  <p:stCondLst>
                                    <p:cond delay="0"/>
                                  </p:stCondLst>
                                  <p:childTnLst>
                                    <p:set>
                                      <p:cBhvr>
                                        <p:cTn id="44" dur="1" fill="hold">
                                          <p:stCondLst>
                                            <p:cond delay="0"/>
                                          </p:stCondLst>
                                        </p:cTn>
                                        <p:tgtEl>
                                          <p:spTgt spid="5"/>
                                        </p:tgtEl>
                                        <p:attrNameLst>
                                          <p:attrName>style.visibility</p:attrName>
                                        </p:attrNameLst>
                                      </p:cBhvr>
                                      <p:to>
                                        <p:strVal val="visible"/>
                                      </p:to>
                                    </p:set>
                                    <p:anim calcmode="lin" valueType="num">
                                      <p:cBhvr>
                                        <p:cTn id="45" dur="1000" fill="hold"/>
                                        <p:tgtEl>
                                          <p:spTgt spid="5"/>
                                        </p:tgtEl>
                                        <p:attrNameLst>
                                          <p:attrName>ppt_w</p:attrName>
                                        </p:attrNameLst>
                                      </p:cBhvr>
                                      <p:tavLst>
                                        <p:tav tm="0">
                                          <p:val>
                                            <p:fltVal val="0"/>
                                          </p:val>
                                        </p:tav>
                                        <p:tav tm="100000">
                                          <p:val>
                                            <p:strVal val="#ppt_w"/>
                                          </p:val>
                                        </p:tav>
                                      </p:tavLst>
                                    </p:anim>
                                    <p:anim calcmode="lin" valueType="num">
                                      <p:cBhvr>
                                        <p:cTn id="46" dur="1000" fill="hold"/>
                                        <p:tgtEl>
                                          <p:spTgt spid="5"/>
                                        </p:tgtEl>
                                        <p:attrNameLst>
                                          <p:attrName>ppt_h</p:attrName>
                                        </p:attrNameLst>
                                      </p:cBhvr>
                                      <p:tavLst>
                                        <p:tav tm="0">
                                          <p:val>
                                            <p:fltVal val="0"/>
                                          </p:val>
                                        </p:tav>
                                        <p:tav tm="100000">
                                          <p:val>
                                            <p:strVal val="#ppt_h"/>
                                          </p:val>
                                        </p:tav>
                                      </p:tavLst>
                                    </p:anim>
                                    <p:anim calcmode="lin" valueType="num">
                                      <p:cBhvr>
                                        <p:cTn id="47"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48"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عنصر نائب للمحتوى 3" descr="images (16).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images (17).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p:cNvSpPr>
            <a:spLocks noGrp="1" noChangeArrowheads="1"/>
          </p:cNvSpPr>
          <p:nvPr>
            <p:ph type="title"/>
          </p:nvPr>
        </p:nvSpPr>
        <p:spPr>
          <a:xfrm>
            <a:off x="304800" y="381000"/>
            <a:ext cx="8458200" cy="990600"/>
          </a:xfrm>
        </p:spPr>
        <p:txBody>
          <a:bodyPr/>
          <a:lstStyle/>
          <a:p>
            <a:pPr algn="ctr"/>
            <a:r>
              <a:rPr lang="ar-SA" sz="4800" dirty="0" smtClean="0">
                <a:solidFill>
                  <a:srgbClr val="FFFF00"/>
                </a:solidFill>
              </a:rPr>
              <a:t>رؤية ورسالة قسم النبات والأحياء الدقيقة</a:t>
            </a:r>
            <a:endParaRPr lang="en-US" sz="4800" dirty="0">
              <a:solidFill>
                <a:srgbClr val="FFFF00"/>
              </a:solidFill>
            </a:endParaRPr>
          </a:p>
        </p:txBody>
      </p:sp>
      <p:sp>
        <p:nvSpPr>
          <p:cNvPr id="9221" name="Rectangle 5"/>
          <p:cNvSpPr>
            <a:spLocks noGrp="1" noChangeArrowheads="1"/>
          </p:cNvSpPr>
          <p:nvPr>
            <p:ph type="body" idx="1"/>
          </p:nvPr>
        </p:nvSpPr>
        <p:spPr>
          <a:xfrm>
            <a:off x="457200" y="1524000"/>
            <a:ext cx="8305800" cy="1752600"/>
          </a:xfrm>
        </p:spPr>
        <p:txBody>
          <a:bodyPr/>
          <a:lstStyle/>
          <a:p>
            <a:pPr algn="just" rtl="1">
              <a:buNone/>
            </a:pPr>
            <a:r>
              <a:rPr lang="ar-SA" b="1" dirty="0" smtClean="0">
                <a:solidFill>
                  <a:srgbClr val="FFFF00"/>
                </a:solidFill>
              </a:rPr>
              <a:t>الرؤيـــة</a:t>
            </a:r>
            <a:r>
              <a:rPr lang="en-US" b="1" dirty="0" smtClean="0">
                <a:solidFill>
                  <a:srgbClr val="FFFF00"/>
                </a:solidFill>
              </a:rPr>
              <a:t>: </a:t>
            </a:r>
            <a:endParaRPr lang="en-US" dirty="0" smtClean="0">
              <a:solidFill>
                <a:srgbClr val="FFFF00"/>
              </a:solidFill>
            </a:endParaRPr>
          </a:p>
          <a:p>
            <a:pPr algn="just" rtl="1">
              <a:buNone/>
            </a:pPr>
            <a:r>
              <a:rPr lang="ar-SA" b="1" dirty="0" smtClean="0"/>
              <a:t>الارتقاء بالمستوى الأكاديمي والبحثي لمواكبة التقدم العلمي ومتطلبات المجتمع</a:t>
            </a:r>
            <a:r>
              <a:rPr lang="en-US" b="1" dirty="0" smtClean="0"/>
              <a:t>. </a:t>
            </a:r>
            <a:endParaRPr lang="en-US" dirty="0" smtClean="0"/>
          </a:p>
          <a:p>
            <a:pPr algn="just" rtl="1"/>
            <a:endParaRPr lang="en-US" dirty="0" smtClean="0"/>
          </a:p>
        </p:txBody>
      </p:sp>
      <p:sp>
        <p:nvSpPr>
          <p:cNvPr id="4" name="Rectangle 5"/>
          <p:cNvSpPr txBox="1">
            <a:spLocks noChangeArrowheads="1"/>
          </p:cNvSpPr>
          <p:nvPr/>
        </p:nvSpPr>
        <p:spPr bwMode="auto">
          <a:xfrm>
            <a:off x="457200" y="3124200"/>
            <a:ext cx="8305800" cy="3200400"/>
          </a:xfrm>
          <a:prstGeom prst="rect">
            <a:avLst/>
          </a:prstGeom>
          <a:noFill/>
          <a:ln w="9525">
            <a:noFill/>
            <a:miter lim="800000"/>
            <a:headEnd/>
            <a:tailEnd/>
          </a:ln>
          <a:effectLst/>
        </p:spPr>
        <p:txBody>
          <a:bodyPr vert="horz" wrap="square" lIns="182562" tIns="46038" rIns="182562" bIns="46038" numCol="1" anchor="t" anchorCtr="0" compatLnSpc="1">
            <a:prstTxWarp prst="textNoShape">
              <a:avLst/>
            </a:prstTxWarp>
          </a:bodyPr>
          <a:lstStyle/>
          <a:p>
            <a:pPr algn="just" rtl="1"/>
            <a:r>
              <a:rPr lang="ar-SA" sz="3200" b="1" dirty="0" smtClean="0">
                <a:solidFill>
                  <a:srgbClr val="FFFF00"/>
                </a:solidFill>
              </a:rPr>
              <a:t>الرســالة:  </a:t>
            </a:r>
            <a:endParaRPr lang="en-US" sz="3200" dirty="0" smtClean="0">
              <a:solidFill>
                <a:srgbClr val="FFFF00"/>
              </a:solidFill>
            </a:endParaRPr>
          </a:p>
          <a:p>
            <a:pPr algn="just" rtl="1"/>
            <a:r>
              <a:rPr lang="ar-SA" sz="3200" b="1" dirty="0" smtClean="0"/>
              <a:t>تطوير المسيرة العلمية وتطوير أساليب البحث العلمي عن طريق التخطيط الإستراتيجي والرؤية الواضحة للعلوم والتقنية على مستوى الوطن. كذلك تدريب الكوادر الوطنية ، وإدخال منهجية متطورة لتلبية احتياجات المجتمع المختلفة ، ولخدمة مختلف المشاريع البحثية والإنمائية بالمجتمع.</a:t>
            </a:r>
            <a:endParaRPr lang="en-US" sz="3200" dirty="0"/>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9220"/>
                                        </p:tgtEl>
                                        <p:attrNameLst>
                                          <p:attrName>style.visibility</p:attrName>
                                        </p:attrNameLst>
                                      </p:cBhvr>
                                      <p:to>
                                        <p:strVal val="visible"/>
                                      </p:to>
                                    </p:set>
                                    <p:animScale>
                                      <p:cBhvr>
                                        <p:cTn id="7" dur="1000" decel="50000" fill="hold">
                                          <p:stCondLst>
                                            <p:cond delay="0"/>
                                          </p:stCondLst>
                                        </p:cTn>
                                        <p:tgtEl>
                                          <p:spTgt spid="92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9220"/>
                                        </p:tgtEl>
                                        <p:attrNameLst>
                                          <p:attrName>ppt_x</p:attrName>
                                          <p:attrName>ppt_y</p:attrName>
                                        </p:attrNameLst>
                                      </p:cBhvr>
                                    </p:animMotion>
                                    <p:animEffect transition="in" filter="fade">
                                      <p:cBhvr>
                                        <p:cTn id="9" dur="1000"/>
                                        <p:tgtEl>
                                          <p:spTgt spid="9220"/>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9221">
                                            <p:txEl>
                                              <p:pRg st="0" end="0"/>
                                            </p:txEl>
                                          </p:spTgt>
                                        </p:tgtEl>
                                        <p:attrNameLst>
                                          <p:attrName>style.visibility</p:attrName>
                                        </p:attrNameLst>
                                      </p:cBhvr>
                                      <p:to>
                                        <p:strVal val="visible"/>
                                      </p:to>
                                    </p:set>
                                    <p:animScale>
                                      <p:cBhvr>
                                        <p:cTn id="14" dur="1000" decel="50000" fill="hold">
                                          <p:stCondLst>
                                            <p:cond delay="0"/>
                                          </p:stCondLst>
                                        </p:cTn>
                                        <p:tgtEl>
                                          <p:spTgt spid="9221">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9221">
                                            <p:txEl>
                                              <p:pRg st="0" end="0"/>
                                            </p:txEl>
                                          </p:spTgt>
                                        </p:tgtEl>
                                        <p:attrNameLst>
                                          <p:attrName>ppt_x</p:attrName>
                                          <p:attrName>ppt_y</p:attrName>
                                        </p:attrNameLst>
                                      </p:cBhvr>
                                    </p:animMotion>
                                    <p:animEffect transition="in" filter="fade">
                                      <p:cBhvr>
                                        <p:cTn id="16" dur="1000"/>
                                        <p:tgtEl>
                                          <p:spTgt spid="9221">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9221">
                                            <p:txEl>
                                              <p:pRg st="1" end="1"/>
                                            </p:txEl>
                                          </p:spTgt>
                                        </p:tgtEl>
                                        <p:attrNameLst>
                                          <p:attrName>style.visibility</p:attrName>
                                        </p:attrNameLst>
                                      </p:cBhvr>
                                      <p:to>
                                        <p:strVal val="visible"/>
                                      </p:to>
                                    </p:set>
                                    <p:animScale>
                                      <p:cBhvr>
                                        <p:cTn id="21" dur="1000" decel="50000" fill="hold">
                                          <p:stCondLst>
                                            <p:cond delay="0"/>
                                          </p:stCondLst>
                                        </p:cTn>
                                        <p:tgtEl>
                                          <p:spTgt spid="9221">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9221">
                                            <p:txEl>
                                              <p:pRg st="1" end="1"/>
                                            </p:txEl>
                                          </p:spTgt>
                                        </p:tgtEl>
                                        <p:attrNameLst>
                                          <p:attrName>ppt_x</p:attrName>
                                          <p:attrName>ppt_y</p:attrName>
                                        </p:attrNameLst>
                                      </p:cBhvr>
                                    </p:animMotion>
                                    <p:animEffect transition="in" filter="fade">
                                      <p:cBhvr>
                                        <p:cTn id="23" dur="1000"/>
                                        <p:tgtEl>
                                          <p:spTgt spid="9221">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Scale>
                                      <p:cBhvr>
                                        <p:cTn id="28"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4"/>
                                        </p:tgtEl>
                                        <p:attrNameLst>
                                          <p:attrName>ppt_x</p:attrName>
                                          <p:attrName>ppt_y</p:attrName>
                                        </p:attrNameLst>
                                      </p:cBhvr>
                                    </p:animMotion>
                                    <p:animEffect transition="in" filter="fade">
                                      <p:cBhvr>
                                        <p:cTn id="3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p:bldP spid="9221" grpId="0" build="p"/>
      <p:bldP spid="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524000"/>
            <a:ext cx="8080375" cy="1905000"/>
          </a:xfrm>
        </p:spPr>
        <p:txBody>
          <a:bodyPr/>
          <a:lstStyle/>
          <a:p>
            <a:pPr algn="just" rtl="1">
              <a:buNone/>
            </a:pPr>
            <a:r>
              <a:rPr lang="ar-SA" dirty="0" smtClean="0"/>
              <a:t>تتميز الهضاب بأنها مكشوفة معرضة للتعرية بالرياح والماء ، وتغطي الأرض فيها بخليط من الحجارة والجص والجلاميد ، وقد أزيلت التربة عن سطحها بفعل عوامل التعرية ، الرياح والماء وكونت بقايا الصخر طبقة متماسكة تحمي ما تحتها من تربة ناعمة .</a:t>
            </a:r>
            <a:endParaRPr lang="en-GB" dirty="0"/>
          </a:p>
        </p:txBody>
      </p:sp>
      <p:sp>
        <p:nvSpPr>
          <p:cNvPr id="5" name="Title 1"/>
          <p:cNvSpPr>
            <a:spLocks noGrp="1"/>
          </p:cNvSpPr>
          <p:nvPr>
            <p:ph type="title"/>
          </p:nvPr>
        </p:nvSpPr>
        <p:spPr/>
        <p:txBody>
          <a:bodyPr/>
          <a:lstStyle/>
          <a:p>
            <a:pPr algn="r" rtl="1"/>
            <a:r>
              <a:rPr kumimoji="1" lang="ar-SA" sz="4000" b="1" kern="1200" dirty="0" smtClean="0">
                <a:solidFill>
                  <a:srgbClr val="FFFF00"/>
                </a:solidFill>
              </a:rPr>
              <a:t>سابعا ً : الهضاب </a:t>
            </a:r>
            <a:r>
              <a:rPr kumimoji="1" lang="en-GB" sz="4000" b="1" kern="1200" dirty="0" smtClean="0">
                <a:solidFill>
                  <a:srgbClr val="FFFF00"/>
                </a:solidFill>
              </a:rPr>
              <a:t> Plateaus</a:t>
            </a:r>
            <a:r>
              <a:rPr kumimoji="1" lang="en-GB" sz="4000" b="1" kern="1200" dirty="0" smtClean="0">
                <a:solidFill>
                  <a:srgbClr val="FFFF00"/>
                </a:solidFill>
              </a:rPr>
              <a:t/>
            </a:r>
            <a:br>
              <a:rPr kumimoji="1" lang="en-GB" sz="4000" b="1" kern="1200" dirty="0" smtClean="0">
                <a:solidFill>
                  <a:srgbClr val="FFFF00"/>
                </a:solidFill>
              </a:rPr>
            </a:br>
            <a:endParaRPr kumimoji="1" lang="ar-SA" sz="4000" b="1" kern="1200" dirty="0" smtClean="0">
              <a:solidFill>
                <a:srgbClr val="FFFF00"/>
              </a:solidFill>
            </a:endParaRPr>
          </a:p>
        </p:txBody>
      </p:sp>
      <p:pic>
        <p:nvPicPr>
          <p:cNvPr id="4" name="Picture 3" descr="هضاب.jpg"/>
          <p:cNvPicPr>
            <a:picLocks noChangeAspect="1"/>
          </p:cNvPicPr>
          <p:nvPr/>
        </p:nvPicPr>
        <p:blipFill>
          <a:blip r:embed="rId2" cstate="print"/>
          <a:stretch>
            <a:fillRect/>
          </a:stretch>
        </p:blipFill>
        <p:spPr>
          <a:xfrm>
            <a:off x="4724400" y="3505200"/>
            <a:ext cx="3086100" cy="2057400"/>
          </a:xfrm>
          <a:prstGeom prst="rect">
            <a:avLst/>
          </a:prstGeom>
        </p:spPr>
      </p:pic>
      <p:pic>
        <p:nvPicPr>
          <p:cNvPr id="6" name="Picture 5" descr="هضاب1.jpg"/>
          <p:cNvPicPr>
            <a:picLocks noChangeAspect="1"/>
          </p:cNvPicPr>
          <p:nvPr/>
        </p:nvPicPr>
        <p:blipFill>
          <a:blip r:embed="rId3" cstate="print"/>
          <a:srcRect b="6897"/>
          <a:stretch>
            <a:fillRect/>
          </a:stretch>
        </p:blipFill>
        <p:spPr>
          <a:xfrm>
            <a:off x="1371600" y="3505200"/>
            <a:ext cx="2946400" cy="20574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1000" fill="hold"/>
                                        <p:tgtEl>
                                          <p:spTgt spid="4"/>
                                        </p:tgtEl>
                                        <p:attrNameLst>
                                          <p:attrName>ppt_w</p:attrName>
                                        </p:attrNameLst>
                                      </p:cBhvr>
                                      <p:tavLst>
                                        <p:tav tm="0">
                                          <p:val>
                                            <p:fltVal val="0"/>
                                          </p:val>
                                        </p:tav>
                                        <p:tav tm="100000">
                                          <p:val>
                                            <p:strVal val="#ppt_w"/>
                                          </p:val>
                                        </p:tav>
                                      </p:tavLst>
                                    </p:anim>
                                    <p:anim calcmode="lin" valueType="num">
                                      <p:cBhvr>
                                        <p:cTn id="24" dur="1000" fill="hold"/>
                                        <p:tgtEl>
                                          <p:spTgt spid="4"/>
                                        </p:tgtEl>
                                        <p:attrNameLst>
                                          <p:attrName>ppt_h</p:attrName>
                                        </p:attrNameLst>
                                      </p:cBhvr>
                                      <p:tavLst>
                                        <p:tav tm="0">
                                          <p:val>
                                            <p:fltVal val="0"/>
                                          </p:val>
                                        </p:tav>
                                        <p:tav tm="100000">
                                          <p:val>
                                            <p:strVal val="#ppt_h"/>
                                          </p:val>
                                        </p:tav>
                                      </p:tavLst>
                                    </p:anim>
                                    <p:anim calcmode="lin" valueType="num">
                                      <p:cBhvr>
                                        <p:cTn id="25"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7" fill="hold">
                      <p:stCondLst>
                        <p:cond delay="indefinite"/>
                      </p:stCondLst>
                      <p:childTnLst>
                        <p:par>
                          <p:cTn id="28" fill="hold">
                            <p:stCondLst>
                              <p:cond delay="0"/>
                            </p:stCondLst>
                            <p:childTnLst>
                              <p:par>
                                <p:cTn id="29" presetID="15" presetClass="entr" presetSubtype="0"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1000" fill="hold"/>
                                        <p:tgtEl>
                                          <p:spTgt spid="6"/>
                                        </p:tgtEl>
                                        <p:attrNameLst>
                                          <p:attrName>ppt_w</p:attrName>
                                        </p:attrNameLst>
                                      </p:cBhvr>
                                      <p:tavLst>
                                        <p:tav tm="0">
                                          <p:val>
                                            <p:fltVal val="0"/>
                                          </p:val>
                                        </p:tav>
                                        <p:tav tm="100000">
                                          <p:val>
                                            <p:strVal val="#ppt_w"/>
                                          </p:val>
                                        </p:tav>
                                      </p:tavLst>
                                    </p:anim>
                                    <p:anim calcmode="lin" valueType="num">
                                      <p:cBhvr>
                                        <p:cTn id="32" dur="1000" fill="hold"/>
                                        <p:tgtEl>
                                          <p:spTgt spid="6"/>
                                        </p:tgtEl>
                                        <p:attrNameLst>
                                          <p:attrName>ppt_h</p:attrName>
                                        </p:attrNameLst>
                                      </p:cBhvr>
                                      <p:tavLst>
                                        <p:tav tm="0">
                                          <p:val>
                                            <p:fltVal val="0"/>
                                          </p:val>
                                        </p:tav>
                                        <p:tav tm="100000">
                                          <p:val>
                                            <p:strVal val="#ppt_h"/>
                                          </p:val>
                                        </p:tav>
                                      </p:tavLst>
                                    </p:anim>
                                    <p:anim calcmode="lin" valueType="num">
                                      <p:cBhvr>
                                        <p:cTn id="33"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عنصر نائب للمحتوى 3" descr="تنزيل (4).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1524000"/>
            <a:ext cx="8080375" cy="2133600"/>
          </a:xfrm>
        </p:spPr>
        <p:txBody>
          <a:bodyPr/>
          <a:lstStyle/>
          <a:p>
            <a:pPr algn="just" rtl="1">
              <a:buNone/>
            </a:pPr>
            <a:r>
              <a:rPr lang="ar-SA" sz="3200" dirty="0" smtClean="0"/>
              <a:t>تشكل الجبال معالم طبوغرافية بارزة في الصحارى الحارة فهي تؤثر على قدر التساقط . لانها تكون باردة في أعاليها فإذا مرت عليها السحب إستقطرت منها ما تيسر من رطوبه وهو ما يعرف </a:t>
            </a:r>
            <a:r>
              <a:rPr lang="ar-SA" sz="3200" dirty="0" smtClean="0">
                <a:solidFill>
                  <a:srgbClr val="FF0000"/>
                </a:solidFill>
              </a:rPr>
              <a:t>( مطر التضاريس </a:t>
            </a:r>
            <a:r>
              <a:rPr lang="en-GB" sz="3200" dirty="0" smtClean="0">
                <a:solidFill>
                  <a:srgbClr val="FF0000"/>
                </a:solidFill>
              </a:rPr>
              <a:t> </a:t>
            </a:r>
            <a:r>
              <a:rPr lang="en-GB" sz="3200" dirty="0" err="1" smtClean="0">
                <a:solidFill>
                  <a:srgbClr val="FF0000"/>
                </a:solidFill>
              </a:rPr>
              <a:t>Orographic</a:t>
            </a:r>
            <a:r>
              <a:rPr lang="en-GB" sz="3200" dirty="0" smtClean="0">
                <a:solidFill>
                  <a:srgbClr val="FF0000"/>
                </a:solidFill>
              </a:rPr>
              <a:t> Rain</a:t>
            </a:r>
            <a:r>
              <a:rPr lang="ar-SA" sz="3200" dirty="0" smtClean="0">
                <a:solidFill>
                  <a:srgbClr val="FF0000"/>
                </a:solidFill>
              </a:rPr>
              <a:t> )</a:t>
            </a:r>
            <a:endParaRPr lang="en-GB" sz="3200" dirty="0">
              <a:solidFill>
                <a:srgbClr val="FF0000"/>
              </a:solidFill>
            </a:endParaRPr>
          </a:p>
        </p:txBody>
      </p:sp>
      <p:sp>
        <p:nvSpPr>
          <p:cNvPr id="5" name="Title 1"/>
          <p:cNvSpPr>
            <a:spLocks noGrp="1"/>
          </p:cNvSpPr>
          <p:nvPr>
            <p:ph type="title"/>
          </p:nvPr>
        </p:nvSpPr>
        <p:spPr/>
        <p:txBody>
          <a:bodyPr/>
          <a:lstStyle/>
          <a:p>
            <a:pPr algn="r" rtl="1"/>
            <a:r>
              <a:rPr kumimoji="1" lang="ar-SA" sz="4000" b="1" kern="1200" dirty="0" smtClean="0">
                <a:solidFill>
                  <a:srgbClr val="FFFF00"/>
                </a:solidFill>
              </a:rPr>
              <a:t>ثامنا ً : الجبال </a:t>
            </a:r>
            <a:r>
              <a:rPr kumimoji="1" lang="en-GB" sz="4000" b="1" kern="1200" dirty="0" smtClean="0">
                <a:solidFill>
                  <a:srgbClr val="FFFF00"/>
                </a:solidFill>
              </a:rPr>
              <a:t>Mountains</a:t>
            </a:r>
            <a:r>
              <a:rPr kumimoji="1" lang="en-GB" sz="4000" b="1" kern="1200" dirty="0" smtClean="0">
                <a:solidFill>
                  <a:srgbClr val="FFFF00"/>
                </a:solidFill>
              </a:rPr>
              <a:t/>
            </a:r>
            <a:br>
              <a:rPr kumimoji="1" lang="en-GB" sz="4000" b="1" kern="1200" dirty="0" smtClean="0">
                <a:solidFill>
                  <a:srgbClr val="FFFF00"/>
                </a:solidFill>
              </a:rPr>
            </a:br>
            <a:endParaRPr kumimoji="1" lang="ar-SA" sz="4000" b="1" kern="1200" dirty="0" smtClean="0">
              <a:solidFill>
                <a:srgbClr val="FFFF00"/>
              </a:solidFill>
            </a:endParaRPr>
          </a:p>
        </p:txBody>
      </p:sp>
      <p:pic>
        <p:nvPicPr>
          <p:cNvPr id="4" name="عنصر نائب للمحتوى 3" descr="images (21).jpg"/>
          <p:cNvPicPr>
            <a:picLocks noChangeAspect="1"/>
          </p:cNvPicPr>
          <p:nvPr/>
        </p:nvPicPr>
        <p:blipFill>
          <a:blip r:embed="rId2" cstate="print"/>
          <a:stretch>
            <a:fillRect/>
          </a:stretch>
        </p:blipFill>
        <p:spPr>
          <a:xfrm>
            <a:off x="2362200" y="3733800"/>
            <a:ext cx="3657600" cy="273878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5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8" dur="5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1000" fill="hold"/>
                                        <p:tgtEl>
                                          <p:spTgt spid="4"/>
                                        </p:tgtEl>
                                        <p:attrNameLst>
                                          <p:attrName>ppt_w</p:attrName>
                                        </p:attrNameLst>
                                      </p:cBhvr>
                                      <p:tavLst>
                                        <p:tav tm="0">
                                          <p:val>
                                            <p:fltVal val="0"/>
                                          </p:val>
                                        </p:tav>
                                        <p:tav tm="100000">
                                          <p:val>
                                            <p:strVal val="#ppt_w"/>
                                          </p:val>
                                        </p:tav>
                                      </p:tavLst>
                                    </p:anim>
                                    <p:anim calcmode="lin" valueType="num">
                                      <p:cBhvr>
                                        <p:cTn id="24" dur="1000" fill="hold"/>
                                        <p:tgtEl>
                                          <p:spTgt spid="4"/>
                                        </p:tgtEl>
                                        <p:attrNameLst>
                                          <p:attrName>ppt_h</p:attrName>
                                        </p:attrNameLst>
                                      </p:cBhvr>
                                      <p:tavLst>
                                        <p:tav tm="0">
                                          <p:val>
                                            <p:fltVal val="0"/>
                                          </p:val>
                                        </p:tav>
                                        <p:tav tm="100000">
                                          <p:val>
                                            <p:strVal val="#ppt_h"/>
                                          </p:val>
                                        </p:tav>
                                      </p:tavLst>
                                    </p:anim>
                                    <p:anim calcmode="lin" valueType="num">
                                      <p:cBhvr>
                                        <p:cTn id="25"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images (24).jpg"/>
          <p:cNvPicPr>
            <a:picLocks noChangeAspect="1"/>
          </p:cNvPicPr>
          <p:nvPr/>
        </p:nvPicPr>
        <p:blipFill>
          <a:blip r:embed="rId2" cstate="print"/>
          <a:stretch>
            <a:fillRect/>
          </a:stretch>
        </p:blipFill>
        <p:spPr>
          <a:xfrm>
            <a:off x="0" y="0"/>
            <a:ext cx="9144000"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900" decel="100000" fill="hold"/>
                                        <p:tgtEl>
                                          <p:spTgt spid="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عنصر نائب للمحتوى 4"/>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62000" y="0"/>
            <a:ext cx="9906000" cy="685799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9600" y="1066800"/>
            <a:ext cx="8080375" cy="4724400"/>
          </a:xfrm>
        </p:spPr>
        <p:txBody>
          <a:bodyPr/>
          <a:lstStyle/>
          <a:p>
            <a:pPr algn="ctr" rtl="1"/>
            <a:r>
              <a:rPr lang="ar-SA" sz="8000" b="1" dirty="0" smtClean="0">
                <a:solidFill>
                  <a:srgbClr val="FFFF00"/>
                </a:solidFill>
              </a:rPr>
              <a:t> طبوغرافية الصحارى الحارة</a:t>
            </a:r>
            <a:r>
              <a:rPr lang="en-GB" sz="8000" b="1" dirty="0" smtClean="0">
                <a:solidFill>
                  <a:srgbClr val="FFFF00"/>
                </a:solidFill>
              </a:rPr>
              <a:t> </a:t>
            </a:r>
            <a:r>
              <a:rPr lang="en-GB" sz="8000" b="1" dirty="0" smtClean="0">
                <a:solidFill>
                  <a:schemeClr val="tx1"/>
                </a:solidFill>
              </a:rPr>
              <a:t>Topography of Hot Deserts</a:t>
            </a:r>
            <a:r>
              <a:rPr lang="ar-SA" sz="8000" b="1" dirty="0" smtClean="0">
                <a:solidFill>
                  <a:schemeClr val="tx1"/>
                </a:solidFill>
              </a:rPr>
              <a:t> </a:t>
            </a:r>
            <a:endParaRPr lang="en-GB" sz="8000" b="1" dirty="0" smtClean="0">
              <a:solidFill>
                <a:schemeClr val="tx1"/>
              </a:solidFill>
            </a:endParaRPr>
          </a:p>
        </p:txBody>
      </p:sp>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strVal val="#ppt_w*2.5"/>
                                          </p:val>
                                        </p:tav>
                                        <p:tav tm="100000">
                                          <p:val>
                                            <p:strVal val="#ppt_w"/>
                                          </p:val>
                                        </p:tav>
                                      </p:tavLst>
                                    </p:anim>
                                    <p:anim calcmode="lin" valueType="num">
                                      <p:cBhvr>
                                        <p:cTn id="8" dur="500" fill="hold"/>
                                        <p:tgtEl>
                                          <p:spTgt spid="5"/>
                                        </p:tgtEl>
                                        <p:attrNameLst>
                                          <p:attrName>ppt_h</p:attrName>
                                        </p:attrNameLst>
                                      </p:cBhvr>
                                      <p:tavLst>
                                        <p:tav tm="0">
                                          <p:val>
                                            <p:strVal val="#ppt_h*0.01"/>
                                          </p:val>
                                        </p:tav>
                                        <p:tav tm="100000">
                                          <p:val>
                                            <p:strVal val="#ppt_h"/>
                                          </p:val>
                                        </p:tav>
                                      </p:tavLst>
                                    </p:anim>
                                    <p:anim calcmode="lin" valueType="num">
                                      <p:cBhvr>
                                        <p:cTn id="9" dur="500" fill="hold"/>
                                        <p:tgtEl>
                                          <p:spTgt spid="5"/>
                                        </p:tgtEl>
                                        <p:attrNameLst>
                                          <p:attrName>ppt_x</p:attrName>
                                        </p:attrNameLst>
                                      </p:cBhvr>
                                      <p:tavLst>
                                        <p:tav tm="0">
                                          <p:val>
                                            <p:strVal val="#ppt_x"/>
                                          </p:val>
                                        </p:tav>
                                        <p:tav tm="100000">
                                          <p:val>
                                            <p:strVal val="#ppt_x"/>
                                          </p:val>
                                        </p:tav>
                                      </p:tavLst>
                                    </p:anim>
                                    <p:anim calcmode="lin" valueType="num">
                                      <p:cBhvr>
                                        <p:cTn id="10" dur="500" fill="hold"/>
                                        <p:tgtEl>
                                          <p:spTgt spid="5"/>
                                        </p:tgtEl>
                                        <p:attrNameLst>
                                          <p:attrName>ppt_y</p:attrName>
                                        </p:attrNameLst>
                                      </p:cBhvr>
                                      <p:tavLst>
                                        <p:tav tm="0">
                                          <p:val>
                                            <p:strVal val="#ppt_h+1"/>
                                          </p:val>
                                        </p:tav>
                                        <p:tav tm="100000">
                                          <p:val>
                                            <p:strVal val="#ppt_y"/>
                                          </p:val>
                                        </p:tav>
                                      </p:tavLst>
                                    </p:anim>
                                    <p:animEffect transition="in" filter="fad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458200" cy="1143000"/>
          </a:xfrm>
        </p:spPr>
        <p:txBody>
          <a:bodyPr/>
          <a:lstStyle/>
          <a:p>
            <a:pPr algn="r" rtl="1"/>
            <a:r>
              <a:rPr lang="ar-SA" sz="4000" b="1" dirty="0" smtClean="0">
                <a:solidFill>
                  <a:srgbClr val="FFFF00"/>
                </a:solidFill>
              </a:rPr>
              <a:t>أهم المظاهر الطبوغرافية في الصحارى الحارة:</a:t>
            </a:r>
            <a:endParaRPr lang="en-US" sz="4000" dirty="0"/>
          </a:p>
        </p:txBody>
      </p:sp>
      <p:sp>
        <p:nvSpPr>
          <p:cNvPr id="4" name="Content Placeholder 2"/>
          <p:cNvSpPr>
            <a:spLocks noGrp="1"/>
          </p:cNvSpPr>
          <p:nvPr>
            <p:ph idx="1"/>
          </p:nvPr>
        </p:nvSpPr>
        <p:spPr>
          <a:xfrm>
            <a:off x="304800" y="1295400"/>
            <a:ext cx="8534400" cy="4876800"/>
          </a:xfrm>
        </p:spPr>
        <p:txBody>
          <a:bodyPr/>
          <a:lstStyle/>
          <a:p>
            <a:pPr marL="742950" indent="-742950" algn="r" rtl="1">
              <a:buClr>
                <a:schemeClr val="accent2"/>
              </a:buClr>
              <a:buSzPct val="100000"/>
              <a:buFont typeface="+mj-lt"/>
              <a:buAutoNum type="arabicParenR"/>
            </a:pPr>
            <a:r>
              <a:rPr lang="ar-SA" sz="3600" dirty="0" smtClean="0">
                <a:solidFill>
                  <a:srgbClr val="FFFF00"/>
                </a:solidFill>
              </a:rPr>
              <a:t> </a:t>
            </a:r>
            <a:r>
              <a:rPr lang="ar-SA" sz="3600" dirty="0" smtClean="0"/>
              <a:t>التكوينات الرملية.</a:t>
            </a:r>
          </a:p>
          <a:p>
            <a:pPr marL="742950" indent="-742950" algn="r" rtl="1">
              <a:buClr>
                <a:schemeClr val="accent2"/>
              </a:buClr>
              <a:buSzPct val="100000"/>
              <a:buFont typeface="+mj-lt"/>
              <a:buAutoNum type="arabicParenR"/>
            </a:pPr>
            <a:r>
              <a:rPr lang="ar-SA" sz="3600" dirty="0" smtClean="0">
                <a:solidFill>
                  <a:srgbClr val="FFFF00"/>
                </a:solidFill>
              </a:rPr>
              <a:t>المنخفضات والمسايل المائية </a:t>
            </a:r>
            <a:r>
              <a:rPr lang="ar-SA" sz="3600" dirty="0" smtClean="0">
                <a:solidFill>
                  <a:srgbClr val="FFFF00"/>
                </a:solidFill>
              </a:rPr>
              <a:t>والأوديه.</a:t>
            </a:r>
          </a:p>
          <a:p>
            <a:pPr marL="742950" indent="-742950" algn="r" rtl="1">
              <a:buClr>
                <a:schemeClr val="accent2"/>
              </a:buClr>
              <a:buSzPct val="100000"/>
              <a:buFont typeface="+mj-lt"/>
              <a:buAutoNum type="arabicParenR"/>
            </a:pPr>
            <a:r>
              <a:rPr lang="ar-SA" sz="3600" dirty="0" smtClean="0"/>
              <a:t>السهول الصحراوية</a:t>
            </a:r>
            <a:r>
              <a:rPr lang="ar-SA" sz="3600" dirty="0" smtClean="0"/>
              <a:t>.</a:t>
            </a:r>
          </a:p>
          <a:p>
            <a:pPr marL="742950" indent="-742950" algn="r" rtl="1">
              <a:buClr>
                <a:schemeClr val="accent2"/>
              </a:buClr>
              <a:buSzPct val="100000"/>
              <a:buFont typeface="+mj-lt"/>
              <a:buAutoNum type="arabicParenR"/>
            </a:pPr>
            <a:r>
              <a:rPr lang="ar-SA" sz="3600" dirty="0" smtClean="0">
                <a:solidFill>
                  <a:srgbClr val="FFFF00"/>
                </a:solidFill>
              </a:rPr>
              <a:t>الصحارى الحصبائـية (المدرية</a:t>
            </a:r>
            <a:r>
              <a:rPr lang="ar-SA" sz="3600" dirty="0" smtClean="0">
                <a:solidFill>
                  <a:srgbClr val="FFFF00"/>
                </a:solidFill>
              </a:rPr>
              <a:t>).</a:t>
            </a:r>
          </a:p>
          <a:p>
            <a:pPr marL="742950" indent="-742950" algn="r" rtl="1">
              <a:buClr>
                <a:schemeClr val="accent2"/>
              </a:buClr>
              <a:buSzPct val="100000"/>
              <a:buFont typeface="+mj-lt"/>
              <a:buAutoNum type="arabicParenR"/>
            </a:pPr>
            <a:r>
              <a:rPr lang="ar-SA" sz="3600" dirty="0" smtClean="0"/>
              <a:t>صحراء الحماد</a:t>
            </a:r>
            <a:r>
              <a:rPr lang="ar-SA" sz="3600" dirty="0" smtClean="0"/>
              <a:t>.</a:t>
            </a:r>
          </a:p>
          <a:p>
            <a:pPr marL="742950" indent="-742950" algn="r" rtl="1">
              <a:buClr>
                <a:schemeClr val="accent2"/>
              </a:buClr>
              <a:buSzPct val="100000"/>
              <a:buFont typeface="+mj-lt"/>
              <a:buAutoNum type="arabicParenR"/>
            </a:pPr>
            <a:r>
              <a:rPr lang="ar-SA" sz="3600" dirty="0" smtClean="0">
                <a:solidFill>
                  <a:srgbClr val="FFFF00"/>
                </a:solidFill>
              </a:rPr>
              <a:t>المستنقعات الملحية (السبخات) الساحلية والداخلية</a:t>
            </a:r>
            <a:r>
              <a:rPr lang="ar-SA" sz="3600" dirty="0" smtClean="0">
                <a:solidFill>
                  <a:srgbClr val="FFFF00"/>
                </a:solidFill>
              </a:rPr>
              <a:t>.</a:t>
            </a:r>
          </a:p>
          <a:p>
            <a:pPr marL="742950" indent="-742950" algn="r" rtl="1">
              <a:buClr>
                <a:schemeClr val="accent2"/>
              </a:buClr>
              <a:buSzPct val="100000"/>
              <a:buFont typeface="+mj-lt"/>
              <a:buAutoNum type="arabicParenR"/>
            </a:pPr>
            <a:r>
              <a:rPr lang="ar-SA" sz="3600" dirty="0" smtClean="0"/>
              <a:t>الهضاب</a:t>
            </a:r>
            <a:r>
              <a:rPr lang="ar-SA" sz="3600" dirty="0" smtClean="0"/>
              <a:t>.</a:t>
            </a:r>
          </a:p>
          <a:p>
            <a:pPr marL="742950" indent="-742950" algn="r" rtl="1">
              <a:buClr>
                <a:schemeClr val="accent2"/>
              </a:buClr>
              <a:buSzPct val="100000"/>
              <a:buFont typeface="+mj-lt"/>
              <a:buAutoNum type="arabicParenR"/>
            </a:pPr>
            <a:r>
              <a:rPr lang="ar-SA" sz="3600" dirty="0" smtClean="0">
                <a:solidFill>
                  <a:srgbClr val="FFFF00"/>
                </a:solidFill>
              </a:rPr>
              <a:t>الجبال.</a:t>
            </a: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endParaRPr lang="en-GB"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1"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 calcmode="lin" valueType="num">
                                      <p:cBhvr additive="base">
                                        <p:cTn id="2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4">
                                            <p:txEl>
                                              <p:pRg st="2" end="2"/>
                                            </p:txEl>
                                          </p:spTgt>
                                        </p:tgtEl>
                                        <p:attrNameLst>
                                          <p:attrName>style.visibility</p:attrName>
                                        </p:attrNameLst>
                                      </p:cBhvr>
                                      <p:to>
                                        <p:strVal val="visible"/>
                                      </p:to>
                                    </p:set>
                                    <p:anim calcmode="lin" valueType="num">
                                      <p:cBhvr additive="base">
                                        <p:cTn id="3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4">
                                            <p:txEl>
                                              <p:pRg st="3" end="3"/>
                                            </p:txEl>
                                          </p:spTgt>
                                        </p:tgtEl>
                                        <p:attrNameLst>
                                          <p:attrName>style.visibility</p:attrName>
                                        </p:attrNameLst>
                                      </p:cBhvr>
                                      <p:to>
                                        <p:strVal val="visible"/>
                                      </p:to>
                                    </p:set>
                                    <p:anim calcmode="lin" valueType="num">
                                      <p:cBhvr additive="base">
                                        <p:cTn id="3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4">
                                            <p:txEl>
                                              <p:pRg st="4" end="4"/>
                                            </p:txEl>
                                          </p:spTgt>
                                        </p:tgtEl>
                                        <p:attrNameLst>
                                          <p:attrName>style.visibility</p:attrName>
                                        </p:attrNameLst>
                                      </p:cBhvr>
                                      <p:to>
                                        <p:strVal val="visible"/>
                                      </p:to>
                                    </p:set>
                                    <p:anim calcmode="lin" valueType="num">
                                      <p:cBhvr additive="base">
                                        <p:cTn id="4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4">
                                            <p:txEl>
                                              <p:pRg st="5" end="5"/>
                                            </p:txEl>
                                          </p:spTgt>
                                        </p:tgtEl>
                                        <p:attrNameLst>
                                          <p:attrName>style.visibility</p:attrName>
                                        </p:attrNameLst>
                                      </p:cBhvr>
                                      <p:to>
                                        <p:strVal val="visible"/>
                                      </p:to>
                                    </p:set>
                                    <p:anim calcmode="lin" valueType="num">
                                      <p:cBhvr additive="base">
                                        <p:cTn id="5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4">
                                            <p:txEl>
                                              <p:pRg st="6" end="6"/>
                                            </p:txEl>
                                          </p:spTgt>
                                        </p:tgtEl>
                                        <p:attrNameLst>
                                          <p:attrName>style.visibility</p:attrName>
                                        </p:attrNameLst>
                                      </p:cBhvr>
                                      <p:to>
                                        <p:strVal val="visible"/>
                                      </p:to>
                                    </p:set>
                                    <p:anim calcmode="lin" valueType="num">
                                      <p:cBhvr additive="base">
                                        <p:cTn id="57"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4">
                                            <p:txEl>
                                              <p:pRg st="7" end="7"/>
                                            </p:txEl>
                                          </p:spTgt>
                                        </p:tgtEl>
                                        <p:attrNameLst>
                                          <p:attrName>style.visibility</p:attrName>
                                        </p:attrNameLst>
                                      </p:cBhvr>
                                      <p:to>
                                        <p:strVal val="visible"/>
                                      </p:to>
                                    </p:set>
                                    <p:anim calcmode="lin" valueType="num">
                                      <p:cBhvr additive="base">
                                        <p:cTn id="63"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682625" y="2133600"/>
            <a:ext cx="7772400" cy="4038600"/>
          </a:xfrm>
        </p:spPr>
        <p:txBody>
          <a:bodyPr/>
          <a:lstStyle/>
          <a:p>
            <a:pPr algn="r" rtl="1">
              <a:buNone/>
            </a:pPr>
            <a:r>
              <a:rPr lang="ar-SA" sz="4000" dirty="0" smtClean="0">
                <a:solidFill>
                  <a:srgbClr val="FFFF00"/>
                </a:solidFill>
              </a:rPr>
              <a:t>تتمثل في:</a:t>
            </a:r>
          </a:p>
          <a:p>
            <a:pPr algn="r" rtl="1">
              <a:buNone/>
            </a:pPr>
            <a:endParaRPr lang="ar-SA" sz="4000" dirty="0" smtClean="0">
              <a:solidFill>
                <a:srgbClr val="FFFF00"/>
              </a:solidFill>
            </a:endParaRPr>
          </a:p>
          <a:p>
            <a:pPr marL="514350" indent="-514350" algn="just" rtl="1">
              <a:buClr>
                <a:schemeClr val="accent2"/>
              </a:buClr>
              <a:buSzPct val="100000"/>
              <a:buFont typeface="Wingdings" pitchFamily="2" charset="2"/>
              <a:buChar char="Ø"/>
            </a:pPr>
            <a:r>
              <a:rPr lang="ar-SA" sz="4000" dirty="0" smtClean="0"/>
              <a:t> </a:t>
            </a:r>
            <a:r>
              <a:rPr lang="ar-SA" sz="4000" dirty="0" smtClean="0"/>
              <a:t>الترسبات الرملية التي نشأت بفعل الرياح</a:t>
            </a:r>
            <a:r>
              <a:rPr lang="en-GB" sz="4000" dirty="0" smtClean="0"/>
              <a:t>.</a:t>
            </a:r>
          </a:p>
          <a:p>
            <a:pPr marL="514350" indent="-514350" algn="just" rtl="1">
              <a:buClr>
                <a:schemeClr val="accent2"/>
              </a:buClr>
              <a:buSzPct val="100000"/>
              <a:buFont typeface="Wingdings" pitchFamily="2" charset="2"/>
              <a:buChar char="Ø"/>
            </a:pPr>
            <a:r>
              <a:rPr lang="ar-SA" sz="4000" dirty="0" smtClean="0">
                <a:solidFill>
                  <a:srgbClr val="FFFF00"/>
                </a:solidFill>
              </a:rPr>
              <a:t>تكوينات رملية اخرى تتمثل في الكثبان الرملية ذات الاشكال والأحجام المختلفة.</a:t>
            </a:r>
            <a:endParaRPr lang="ar-SA" sz="4000" dirty="0" smtClean="0">
              <a:solidFill>
                <a:srgbClr val="FFFF00"/>
              </a:solidFill>
            </a:endParaRPr>
          </a:p>
        </p:txBody>
      </p:sp>
      <p:sp>
        <p:nvSpPr>
          <p:cNvPr id="5" name="Title 1"/>
          <p:cNvSpPr>
            <a:spLocks noGrp="1"/>
          </p:cNvSpPr>
          <p:nvPr>
            <p:ph type="title"/>
          </p:nvPr>
        </p:nvSpPr>
        <p:spPr>
          <a:xfrm>
            <a:off x="533400" y="457200"/>
            <a:ext cx="8229600" cy="1143000"/>
          </a:xfrm>
        </p:spPr>
        <p:txBody>
          <a:bodyPr/>
          <a:lstStyle/>
          <a:p>
            <a:pPr algn="ctr" rtl="1"/>
            <a:r>
              <a:rPr lang="ar-SA" b="1" dirty="0" smtClean="0">
                <a:solidFill>
                  <a:srgbClr val="FFFF00"/>
                </a:solidFill>
              </a:rPr>
              <a:t>أولاً: التكوينات الرملية</a:t>
            </a:r>
            <a:r>
              <a:rPr lang="en-GB" b="1" dirty="0" smtClean="0">
                <a:solidFill>
                  <a:srgbClr val="FFFF00"/>
                </a:solidFill>
              </a:rPr>
              <a:t/>
            </a:r>
            <a:br>
              <a:rPr lang="en-GB" b="1" dirty="0" smtClean="0">
                <a:solidFill>
                  <a:srgbClr val="FFFF00"/>
                </a:solidFill>
              </a:rPr>
            </a:br>
            <a:r>
              <a:rPr lang="en-GB" b="1" dirty="0" smtClean="0">
                <a:solidFill>
                  <a:srgbClr val="FFFF00"/>
                </a:solidFill>
              </a:rPr>
              <a:t>Sand Formations</a:t>
            </a:r>
            <a:endParaRPr lang="en-GB" b="1" dirty="0">
              <a:solidFill>
                <a:srgbClr val="FFFF00"/>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8" presetClass="entr" presetSubtype="0" accel="100000"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 calcmode="lin" valueType="num">
                                      <p:cBhvr>
                                        <p:cTn id="15" dur="500" fill="hold"/>
                                        <p:tgtEl>
                                          <p:spTgt spid="4">
                                            <p:txEl>
                                              <p:pRg st="0" end="0"/>
                                            </p:txEl>
                                          </p:spTgt>
                                        </p:tgtEl>
                                        <p:attrNameLst>
                                          <p:attrName>ppt_w</p:attrName>
                                        </p:attrNameLst>
                                      </p:cBhvr>
                                      <p:tavLst>
                                        <p:tav tm="0">
                                          <p:val>
                                            <p:strVal val="#ppt_w*2.5"/>
                                          </p:val>
                                        </p:tav>
                                        <p:tav tm="100000">
                                          <p:val>
                                            <p:strVal val="#ppt_w"/>
                                          </p:val>
                                        </p:tav>
                                      </p:tavLst>
                                    </p:anim>
                                    <p:anim calcmode="lin" valueType="num">
                                      <p:cBhvr>
                                        <p:cTn id="16" dur="500" fill="hold"/>
                                        <p:tgtEl>
                                          <p:spTgt spid="4">
                                            <p:txEl>
                                              <p:pRg st="0" end="0"/>
                                            </p:txEl>
                                          </p:spTgt>
                                        </p:tgtEl>
                                        <p:attrNameLst>
                                          <p:attrName>ppt_h</p:attrName>
                                        </p:attrNameLst>
                                      </p:cBhvr>
                                      <p:tavLst>
                                        <p:tav tm="0">
                                          <p:val>
                                            <p:strVal val="#ppt_h*0.01"/>
                                          </p:val>
                                        </p:tav>
                                        <p:tav tm="100000">
                                          <p:val>
                                            <p:strVal val="#ppt_h"/>
                                          </p:val>
                                        </p:tav>
                                      </p:tavLst>
                                    </p:anim>
                                    <p:anim calcmode="lin" valueType="num">
                                      <p:cBhvr>
                                        <p:cTn id="1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8" dur="500" fill="hold"/>
                                        <p:tgtEl>
                                          <p:spTgt spid="4">
                                            <p:txEl>
                                              <p:pRg st="0" end="0"/>
                                            </p:txEl>
                                          </p:spTgt>
                                        </p:tgtEl>
                                        <p:attrNameLst>
                                          <p:attrName>ppt_y</p:attrName>
                                        </p:attrNameLst>
                                      </p:cBhvr>
                                      <p:tavLst>
                                        <p:tav tm="0">
                                          <p:val>
                                            <p:strVal val="#ppt_h+1"/>
                                          </p:val>
                                        </p:tav>
                                        <p:tav tm="100000">
                                          <p:val>
                                            <p:strVal val="#ppt_y"/>
                                          </p:val>
                                        </p:tav>
                                      </p:tavLst>
                                    </p:anim>
                                    <p:animEffect transition="in" filter="fade">
                                      <p:cBhvr>
                                        <p:cTn id="19" dur="500"/>
                                        <p:tgtEl>
                                          <p:spTgt spid="4">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58" presetClass="entr" presetSubtype="0" accel="100000" fill="hold" nodeType="click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 calcmode="lin" valueType="num">
                                      <p:cBhvr>
                                        <p:cTn id="24" dur="500" fill="hold"/>
                                        <p:tgtEl>
                                          <p:spTgt spid="4">
                                            <p:txEl>
                                              <p:pRg st="2" end="2"/>
                                            </p:txEl>
                                          </p:spTgt>
                                        </p:tgtEl>
                                        <p:attrNameLst>
                                          <p:attrName>ppt_w</p:attrName>
                                        </p:attrNameLst>
                                      </p:cBhvr>
                                      <p:tavLst>
                                        <p:tav tm="0">
                                          <p:val>
                                            <p:strVal val="#ppt_w*2.5"/>
                                          </p:val>
                                        </p:tav>
                                        <p:tav tm="100000">
                                          <p:val>
                                            <p:strVal val="#ppt_w"/>
                                          </p:val>
                                        </p:tav>
                                      </p:tavLst>
                                    </p:anim>
                                    <p:anim calcmode="lin" valueType="num">
                                      <p:cBhvr>
                                        <p:cTn id="25" dur="500" fill="hold"/>
                                        <p:tgtEl>
                                          <p:spTgt spid="4">
                                            <p:txEl>
                                              <p:pRg st="2" end="2"/>
                                            </p:txEl>
                                          </p:spTgt>
                                        </p:tgtEl>
                                        <p:attrNameLst>
                                          <p:attrName>ppt_h</p:attrName>
                                        </p:attrNameLst>
                                      </p:cBhvr>
                                      <p:tavLst>
                                        <p:tav tm="0">
                                          <p:val>
                                            <p:strVal val="#ppt_h*0.01"/>
                                          </p:val>
                                        </p:tav>
                                        <p:tav tm="100000">
                                          <p:val>
                                            <p:strVal val="#ppt_h"/>
                                          </p:val>
                                        </p:tav>
                                      </p:tavLst>
                                    </p:anim>
                                    <p:anim calcmode="lin" valueType="num">
                                      <p:cBhvr>
                                        <p:cTn id="26"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7" dur="500" fill="hold"/>
                                        <p:tgtEl>
                                          <p:spTgt spid="4">
                                            <p:txEl>
                                              <p:pRg st="2" end="2"/>
                                            </p:txEl>
                                          </p:spTgt>
                                        </p:tgtEl>
                                        <p:attrNameLst>
                                          <p:attrName>ppt_y</p:attrName>
                                        </p:attrNameLst>
                                      </p:cBhvr>
                                      <p:tavLst>
                                        <p:tav tm="0">
                                          <p:val>
                                            <p:strVal val="#ppt_h+1"/>
                                          </p:val>
                                        </p:tav>
                                        <p:tav tm="100000">
                                          <p:val>
                                            <p:strVal val="#ppt_y"/>
                                          </p:val>
                                        </p:tav>
                                      </p:tavLst>
                                    </p:anim>
                                    <p:animEffect transition="in" filter="fade">
                                      <p:cBhvr>
                                        <p:cTn id="28" dur="500"/>
                                        <p:tgtEl>
                                          <p:spTgt spid="4">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8" presetClass="entr" presetSubtype="0" accel="100000" fill="hold" nodeType="click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p:cTn id="33" dur="500" fill="hold"/>
                                        <p:tgtEl>
                                          <p:spTgt spid="4">
                                            <p:txEl>
                                              <p:pRg st="3" end="3"/>
                                            </p:txEl>
                                          </p:spTgt>
                                        </p:tgtEl>
                                        <p:attrNameLst>
                                          <p:attrName>ppt_w</p:attrName>
                                        </p:attrNameLst>
                                      </p:cBhvr>
                                      <p:tavLst>
                                        <p:tav tm="0">
                                          <p:val>
                                            <p:strVal val="#ppt_w*2.5"/>
                                          </p:val>
                                        </p:tav>
                                        <p:tav tm="100000">
                                          <p:val>
                                            <p:strVal val="#ppt_w"/>
                                          </p:val>
                                        </p:tav>
                                      </p:tavLst>
                                    </p:anim>
                                    <p:anim calcmode="lin" valueType="num">
                                      <p:cBhvr>
                                        <p:cTn id="34" dur="500" fill="hold"/>
                                        <p:tgtEl>
                                          <p:spTgt spid="4">
                                            <p:txEl>
                                              <p:pRg st="3" end="3"/>
                                            </p:txEl>
                                          </p:spTgt>
                                        </p:tgtEl>
                                        <p:attrNameLst>
                                          <p:attrName>ppt_h</p:attrName>
                                        </p:attrNameLst>
                                      </p:cBhvr>
                                      <p:tavLst>
                                        <p:tav tm="0">
                                          <p:val>
                                            <p:strVal val="#ppt_h*0.01"/>
                                          </p:val>
                                        </p:tav>
                                        <p:tav tm="100000">
                                          <p:val>
                                            <p:strVal val="#ppt_h"/>
                                          </p:val>
                                        </p:tav>
                                      </p:tavLst>
                                    </p:anim>
                                    <p:anim calcmode="lin" valueType="num">
                                      <p:cBhvr>
                                        <p:cTn id="3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6" dur="500" fill="hold"/>
                                        <p:tgtEl>
                                          <p:spTgt spid="4">
                                            <p:txEl>
                                              <p:pRg st="3" end="3"/>
                                            </p:txEl>
                                          </p:spTgt>
                                        </p:tgtEl>
                                        <p:attrNameLst>
                                          <p:attrName>ppt_y</p:attrName>
                                        </p:attrNameLst>
                                      </p:cBhvr>
                                      <p:tavLst>
                                        <p:tav tm="0">
                                          <p:val>
                                            <p:strVal val="#ppt_h+1"/>
                                          </p:val>
                                        </p:tav>
                                        <p:tav tm="100000">
                                          <p:val>
                                            <p:strVal val="#ppt_y"/>
                                          </p:val>
                                        </p:tav>
                                      </p:tavLst>
                                    </p:anim>
                                    <p:animEffect transition="in" filter="fade">
                                      <p:cBhvr>
                                        <p:cTn id="3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685800"/>
            <a:ext cx="7772400" cy="5334000"/>
          </a:xfrm>
        </p:spPr>
        <p:txBody>
          <a:bodyPr/>
          <a:lstStyle/>
          <a:p>
            <a:pPr algn="r" rtl="1">
              <a:buNone/>
            </a:pPr>
            <a:r>
              <a:rPr lang="ar-SA" sz="3600" dirty="0" smtClean="0">
                <a:solidFill>
                  <a:srgbClr val="FFFF00"/>
                </a:solidFill>
              </a:rPr>
              <a:t>تترسب الرمال التي تحملها الرياح على هيئة أكمات رملية عند:</a:t>
            </a:r>
          </a:p>
          <a:p>
            <a:pPr algn="r" rtl="1">
              <a:buFont typeface="Wingdings" pitchFamily="2" charset="2"/>
              <a:buChar char="§"/>
            </a:pPr>
            <a:r>
              <a:rPr lang="ar-SA" sz="3600" dirty="0" smtClean="0"/>
              <a:t> اعتراض مسارها بعائق</a:t>
            </a:r>
          </a:p>
          <a:p>
            <a:pPr algn="r" rtl="1">
              <a:buFont typeface="Wingdings" pitchFamily="2" charset="2"/>
              <a:buChar char="§"/>
            </a:pPr>
            <a:r>
              <a:rPr lang="ar-SA" sz="3600" dirty="0" smtClean="0"/>
              <a:t> عند اختلاف سرعتها.</a:t>
            </a:r>
          </a:p>
          <a:p>
            <a:pPr algn="r" rtl="1">
              <a:buFont typeface="Wingdings" pitchFamily="2" charset="2"/>
              <a:buChar char="§"/>
            </a:pPr>
            <a:endParaRPr lang="ar-SA" sz="3600" dirty="0" smtClean="0"/>
          </a:p>
          <a:p>
            <a:pPr algn="r" rtl="1">
              <a:buNone/>
            </a:pPr>
            <a:r>
              <a:rPr lang="ar-SA" sz="3600" dirty="0" smtClean="0">
                <a:solidFill>
                  <a:srgbClr val="FFFF00"/>
                </a:solidFill>
              </a:rPr>
              <a:t>انواع العوائق:</a:t>
            </a:r>
          </a:p>
          <a:p>
            <a:pPr algn="r" rtl="1">
              <a:buFont typeface="Wingdings" pitchFamily="2" charset="2"/>
              <a:buChar char="§"/>
            </a:pPr>
            <a:r>
              <a:rPr lang="ar-SA" sz="3600" dirty="0" smtClean="0"/>
              <a:t>نبات قائم</a:t>
            </a:r>
          </a:p>
          <a:p>
            <a:pPr algn="r" rtl="1">
              <a:buFont typeface="Wingdings" pitchFamily="2" charset="2"/>
              <a:buChar char="§"/>
            </a:pPr>
            <a:r>
              <a:rPr lang="ar-SA" sz="3600" dirty="0" smtClean="0"/>
              <a:t>حجر</a:t>
            </a:r>
            <a:r>
              <a:rPr lang="en-GB" sz="3600" dirty="0" smtClean="0"/>
              <a:t> </a:t>
            </a:r>
            <a:r>
              <a:rPr lang="ar-SA" sz="3600" dirty="0" smtClean="0"/>
              <a:t> او غير ذلك.</a:t>
            </a:r>
            <a:endParaRPr lang="en-GB"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11" dur="500"/>
                                        <p:tgtEl>
                                          <p:spTgt spid="3">
                                            <p:txEl>
                                              <p:pRg st="0" end="0"/>
                                            </p:txEl>
                                          </p:spTgt>
                                        </p:tgtEl>
                                      </p:cBhvr>
                                    </p:animEffect>
                                  </p:childTnLst>
                                </p:cTn>
                              </p:par>
                              <p:par>
                                <p:cTn id="12" presetID="58" presetClass="entr" presetSubtype="0" accel="100000" fill="hold" nodeType="with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strVal val="#ppt_w*2.5"/>
                                          </p:val>
                                        </p:tav>
                                        <p:tav tm="100000">
                                          <p:val>
                                            <p:strVal val="#ppt_w"/>
                                          </p:val>
                                        </p:tav>
                                      </p:tavLst>
                                    </p:anim>
                                    <p:anim calcmode="lin" valueType="num">
                                      <p:cBhvr>
                                        <p:cTn id="15" dur="500" fill="hold"/>
                                        <p:tgtEl>
                                          <p:spTgt spid="3">
                                            <p:txEl>
                                              <p:pRg st="1" end="1"/>
                                            </p:txEl>
                                          </p:spTgt>
                                        </p:tgtEl>
                                        <p:attrNameLst>
                                          <p:attrName>ppt_h</p:attrName>
                                        </p:attrNameLst>
                                      </p:cBhvr>
                                      <p:tavLst>
                                        <p:tav tm="0">
                                          <p:val>
                                            <p:strVal val="#ppt_h*0.01"/>
                                          </p:val>
                                        </p:tav>
                                        <p:tav tm="100000">
                                          <p:val>
                                            <p:strVal val="#ppt_h"/>
                                          </p:val>
                                        </p:tav>
                                      </p:tavLst>
                                    </p:anim>
                                    <p:anim calcmode="lin" valueType="num">
                                      <p:cBhvr>
                                        <p:cTn id="1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500" fill="hold"/>
                                        <p:tgtEl>
                                          <p:spTgt spid="3">
                                            <p:txEl>
                                              <p:pRg st="1" end="1"/>
                                            </p:txEl>
                                          </p:spTgt>
                                        </p:tgtEl>
                                        <p:attrNameLst>
                                          <p:attrName>ppt_y</p:attrName>
                                        </p:attrNameLst>
                                      </p:cBhvr>
                                      <p:tavLst>
                                        <p:tav tm="0">
                                          <p:val>
                                            <p:strVal val="#ppt_h+1"/>
                                          </p:val>
                                        </p:tav>
                                        <p:tav tm="100000">
                                          <p:val>
                                            <p:strVal val="#ppt_y"/>
                                          </p:val>
                                        </p:tav>
                                      </p:tavLst>
                                    </p:anim>
                                    <p:animEffect transition="in" filter="fade">
                                      <p:cBhvr>
                                        <p:cTn id="18" dur="500"/>
                                        <p:tgtEl>
                                          <p:spTgt spid="3">
                                            <p:txEl>
                                              <p:pRg st="1" end="1"/>
                                            </p:txEl>
                                          </p:spTgt>
                                        </p:tgtEl>
                                      </p:cBhvr>
                                    </p:animEffect>
                                  </p:childTnLst>
                                </p:cTn>
                              </p:par>
                              <p:par>
                                <p:cTn id="19" presetID="58" presetClass="entr" presetSubtype="0" accel="100000" fill="hold"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strVal val="#ppt_w*2.5"/>
                                          </p:val>
                                        </p:tav>
                                        <p:tav tm="100000">
                                          <p:val>
                                            <p:strVal val="#ppt_w"/>
                                          </p:val>
                                        </p:tav>
                                      </p:tavLst>
                                    </p:anim>
                                    <p:anim calcmode="lin" valueType="num">
                                      <p:cBhvr>
                                        <p:cTn id="22" dur="500" fill="hold"/>
                                        <p:tgtEl>
                                          <p:spTgt spid="3">
                                            <p:txEl>
                                              <p:pRg st="2" end="2"/>
                                            </p:txEl>
                                          </p:spTgt>
                                        </p:tgtEl>
                                        <p:attrNameLst>
                                          <p:attrName>ppt_h</p:attrName>
                                        </p:attrNameLst>
                                      </p:cBhvr>
                                      <p:tavLst>
                                        <p:tav tm="0">
                                          <p:val>
                                            <p:strVal val="#ppt_h*0.01"/>
                                          </p:val>
                                        </p:tav>
                                        <p:tav tm="100000">
                                          <p:val>
                                            <p:strVal val="#ppt_h"/>
                                          </p:val>
                                        </p:tav>
                                      </p:tavLst>
                                    </p:anim>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h+1"/>
                                          </p:val>
                                        </p:tav>
                                        <p:tav tm="100000">
                                          <p:val>
                                            <p:strVal val="#ppt_y"/>
                                          </p:val>
                                        </p:tav>
                                      </p:tavLst>
                                    </p:anim>
                                    <p:animEffect transition="in" filter="fade">
                                      <p:cBhvr>
                                        <p:cTn id="25" dur="500"/>
                                        <p:tgtEl>
                                          <p:spTgt spid="3">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 calcmode="lin" valueType="num">
                                      <p:cBhvr additive="base">
                                        <p:cTn id="30"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2" presetID="2" presetClass="entr" presetSubtype="4" fill="hold"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 calcmode="lin" valueType="num">
                                      <p:cBhvr additive="base">
                                        <p:cTn id="34"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 calcmode="lin" valueType="num">
                                      <p:cBhvr additive="base">
                                        <p:cTn id="38"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bwMode="auto">
          <a:xfrm>
            <a:off x="228600" y="381000"/>
            <a:ext cx="86106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ar-SA" sz="3600" b="1" dirty="0" smtClean="0">
                <a:solidFill>
                  <a:srgbClr val="FFFF00"/>
                </a:solidFill>
                <a:latin typeface="+mj-lt"/>
                <a:ea typeface="+mj-ea"/>
                <a:cs typeface="+mj-cs"/>
              </a:rPr>
              <a:t>أنواع الترسبات الرملية:</a:t>
            </a:r>
            <a:endParaRPr lang="ar-SA" sz="3600" b="1" dirty="0" smtClean="0">
              <a:solidFill>
                <a:srgbClr val="FFFF00"/>
              </a:solidFill>
              <a:latin typeface="+mj-lt"/>
              <a:ea typeface="+mj-ea"/>
              <a:cs typeface="+mj-cs"/>
            </a:endParaRPr>
          </a:p>
        </p:txBody>
      </p:sp>
      <p:sp>
        <p:nvSpPr>
          <p:cNvPr id="5" name="Content Placeholder 2"/>
          <p:cNvSpPr txBox="1">
            <a:spLocks/>
          </p:cNvSpPr>
          <p:nvPr/>
        </p:nvSpPr>
        <p:spPr bwMode="auto">
          <a:xfrm>
            <a:off x="457200" y="1447800"/>
            <a:ext cx="8458200" cy="1066800"/>
          </a:xfrm>
          <a:prstGeom prst="rect">
            <a:avLst/>
          </a:prstGeom>
          <a:noFill/>
          <a:ln w="9525">
            <a:noFill/>
            <a:miter lim="800000"/>
            <a:headEnd/>
            <a:tailEnd/>
          </a:ln>
          <a:effectLst/>
        </p:spPr>
        <p:txBody>
          <a:bodyPr vert="horz" wrap="square" lIns="182562" tIns="46038" rIns="182562" bIns="46038" numCol="1" anchor="t" anchorCtr="0" compatLnSpc="1">
            <a:prstTxWarp prst="textNoShape">
              <a:avLst/>
            </a:prstTxWarp>
          </a:bodyPr>
          <a:lstStyle/>
          <a:p>
            <a:pPr marL="742950" marR="0" lvl="0" indent="-742950" algn="just" defTabSz="914400" rtl="1" eaLnBrk="1" fontAlgn="base" latinLnBrk="0" hangingPunct="1">
              <a:lnSpc>
                <a:spcPct val="90000"/>
              </a:lnSpc>
              <a:spcBef>
                <a:spcPct val="20000"/>
              </a:spcBef>
              <a:spcAft>
                <a:spcPct val="0"/>
              </a:spcAft>
              <a:buClr>
                <a:srgbClr val="FFFF00"/>
              </a:buClr>
              <a:buSzPct val="75000"/>
              <a:buFont typeface="+mj-lt"/>
              <a:buAutoNum type="arabicParenR"/>
              <a:tabLst/>
              <a:defRPr/>
            </a:pPr>
            <a:r>
              <a:rPr kumimoji="0" lang="ar-SA" sz="3600" b="0" i="0" u="none" strike="noStrike" kern="0" cap="none" spc="0" normalizeH="0" baseline="0" noProof="0" dirty="0" smtClean="0">
                <a:ln>
                  <a:noFill/>
                </a:ln>
                <a:solidFill>
                  <a:schemeClr val="accent2"/>
                </a:solidFill>
                <a:effectLst/>
                <a:uLnTx/>
                <a:uFillTx/>
                <a:latin typeface="+mn-lt"/>
                <a:ea typeface="+mn-ea"/>
                <a:cs typeface="+mn-cs"/>
              </a:rPr>
              <a:t>السهول الرملية المنبسطة </a:t>
            </a:r>
            <a:endParaRPr kumimoji="0" lang="ar-SA" sz="3600" kern="0" dirty="0" smtClean="0">
              <a:solidFill>
                <a:schemeClr val="accent2"/>
              </a:solidFill>
              <a:latin typeface="+mn-lt"/>
              <a:cs typeface="+mn-cs"/>
            </a:endParaRPr>
          </a:p>
          <a:p>
            <a:pPr marL="742950" marR="0" lvl="0" indent="-742950" algn="just" defTabSz="914400" rtl="1" eaLnBrk="1" fontAlgn="base" latinLnBrk="0" hangingPunct="1">
              <a:lnSpc>
                <a:spcPct val="90000"/>
              </a:lnSpc>
              <a:spcBef>
                <a:spcPct val="20000"/>
              </a:spcBef>
              <a:spcAft>
                <a:spcPct val="0"/>
              </a:spcAft>
              <a:buClr>
                <a:srgbClr val="FFFF00"/>
              </a:buClr>
              <a:buSzPct val="75000"/>
              <a:buFont typeface="+mj-lt"/>
              <a:buAutoNum type="arabicParenR"/>
              <a:tabLst/>
              <a:defRPr/>
            </a:pPr>
            <a:r>
              <a:rPr kumimoji="0" lang="ar-SA" sz="3600" b="0" i="0" u="none" strike="noStrike" kern="0" cap="none" spc="0" normalizeH="0" baseline="0" noProof="0" dirty="0" smtClean="0">
                <a:ln>
                  <a:noFill/>
                </a:ln>
                <a:solidFill>
                  <a:schemeClr val="accent2"/>
                </a:solidFill>
                <a:effectLst/>
                <a:uLnTx/>
                <a:uFillTx/>
                <a:latin typeface="+mn-lt"/>
                <a:ea typeface="+mn-ea"/>
                <a:cs typeface="+mn-cs"/>
              </a:rPr>
              <a:t>الكثبان</a:t>
            </a:r>
            <a:r>
              <a:rPr kumimoji="0" lang="ar-SA" sz="3600" b="0" i="0" u="none" strike="noStrike" kern="0" cap="none" spc="0" normalizeH="0" noProof="0" dirty="0" smtClean="0">
                <a:ln>
                  <a:noFill/>
                </a:ln>
                <a:solidFill>
                  <a:schemeClr val="accent2"/>
                </a:solidFill>
                <a:effectLst/>
                <a:uLnTx/>
                <a:uFillTx/>
                <a:latin typeface="+mn-lt"/>
                <a:ea typeface="+mn-ea"/>
                <a:cs typeface="+mn-cs"/>
              </a:rPr>
              <a:t> الرملية.</a:t>
            </a:r>
            <a:endParaRPr kumimoji="0" lang="ar-SA" sz="3600" b="0" i="0" u="none" strike="noStrike" kern="0" cap="none" spc="0" normalizeH="0" baseline="0" noProof="0" dirty="0" smtClean="0">
              <a:ln>
                <a:noFill/>
              </a:ln>
              <a:solidFill>
                <a:schemeClr val="tx1"/>
              </a:solidFill>
              <a:effectLst/>
              <a:uLnTx/>
              <a:uFillTx/>
              <a:latin typeface="+mn-lt"/>
              <a:ea typeface="+mn-ea"/>
              <a:cs typeface="+mn-cs"/>
            </a:endParaRPr>
          </a:p>
        </p:txBody>
      </p:sp>
      <p:pic>
        <p:nvPicPr>
          <p:cNvPr id="10" name="Picture 9" descr="سهول صحراوية.jpg"/>
          <p:cNvPicPr>
            <a:picLocks noChangeAspect="1"/>
          </p:cNvPicPr>
          <p:nvPr/>
        </p:nvPicPr>
        <p:blipFill>
          <a:blip r:embed="rId2" cstate="print"/>
          <a:stretch>
            <a:fillRect/>
          </a:stretch>
        </p:blipFill>
        <p:spPr>
          <a:xfrm>
            <a:off x="381000" y="381000"/>
            <a:ext cx="1514475" cy="1009650"/>
          </a:xfrm>
          <a:prstGeom prst="rect">
            <a:avLst/>
          </a:prstGeom>
        </p:spPr>
      </p:pic>
      <p:pic>
        <p:nvPicPr>
          <p:cNvPr id="11" name="Picture 10" descr="كثبان رمليه.jpg"/>
          <p:cNvPicPr>
            <a:picLocks noChangeAspect="1"/>
          </p:cNvPicPr>
          <p:nvPr/>
        </p:nvPicPr>
        <p:blipFill>
          <a:blip r:embed="rId3" cstate="print"/>
          <a:stretch>
            <a:fillRect/>
          </a:stretch>
        </p:blipFill>
        <p:spPr>
          <a:xfrm>
            <a:off x="2133600" y="3200400"/>
            <a:ext cx="3124200" cy="1986597"/>
          </a:xfrm>
          <a:prstGeom prst="rect">
            <a:avLst/>
          </a:prstGeom>
        </p:spPr>
      </p:pic>
      <p:pic>
        <p:nvPicPr>
          <p:cNvPr id="12" name="صورة 1"/>
          <p:cNvPicPr>
            <a:picLocks noGrp="1" noChangeAspect="1"/>
          </p:cNvPicPr>
          <p:nvPr>
            <p:ph idx="1"/>
          </p:nvPr>
        </p:nvPicPr>
        <p:blipFill>
          <a:blip r:embed="rId4" cstate="print">
            <a:extLst>
              <a:ext uri="{28A0092B-C50C-407E-A947-70E740481C1C}">
                <a14:useLocalDpi xmlns:a14="http://schemas.microsoft.com/office/drawing/2010/main" xmlns="" val="0"/>
              </a:ext>
            </a:extLst>
          </a:blip>
          <a:srcRect l="936" t="1408" r="2635" b="4225"/>
          <a:stretch>
            <a:fillRect/>
          </a:stretch>
        </p:blipFill>
        <p:spPr>
          <a:xfrm>
            <a:off x="838200" y="1371600"/>
            <a:ext cx="2438400" cy="1828800"/>
          </a:xfrm>
          <a:prstGeom prst="rect">
            <a:avLst/>
          </a:prstGeom>
          <a:ln>
            <a:noFill/>
          </a:ln>
          <a:effectLst>
            <a:outerShdw blurRad="292100" dist="139700" dir="2700000" algn="tl" rotWithShape="0">
              <a:srgbClr val="333333">
                <a:alpha val="65000"/>
              </a:srgbClr>
            </a:outerShdw>
          </a:effectLst>
        </p:spPr>
      </p:pic>
      <p:pic>
        <p:nvPicPr>
          <p:cNvPr id="13" name="Picture 12" descr="كثبان1.jpg"/>
          <p:cNvPicPr>
            <a:picLocks noChangeAspect="1"/>
          </p:cNvPicPr>
          <p:nvPr/>
        </p:nvPicPr>
        <p:blipFill>
          <a:blip r:embed="rId5" cstate="print"/>
          <a:stretch>
            <a:fillRect/>
          </a:stretch>
        </p:blipFill>
        <p:spPr>
          <a:xfrm>
            <a:off x="5257800" y="4267200"/>
            <a:ext cx="3352800" cy="2235200"/>
          </a:xfrm>
          <a:prstGeom prst="rect">
            <a:avLst/>
          </a:prstGeom>
        </p:spPr>
      </p:pic>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fade">
                                      <p:cBhvr>
                                        <p:cTn id="13" dur="1000"/>
                                        <p:tgtEl>
                                          <p:spTgt spid="5">
                                            <p:txEl>
                                              <p:pRg st="0" end="0"/>
                                            </p:txEl>
                                          </p:spTgt>
                                        </p:tgtEl>
                                      </p:cBhvr>
                                    </p:animEffect>
                                    <p:anim calcmode="lin" valueType="num">
                                      <p:cBhvr>
                                        <p:cTn id="14"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nodeType="clickEffect">
                                  <p:stCondLst>
                                    <p:cond delay="0"/>
                                  </p:stCondLst>
                                  <p:childTnLst>
                                    <p:set>
                                      <p:cBhvr>
                                        <p:cTn id="19" dur="1" fill="hold">
                                          <p:stCondLst>
                                            <p:cond delay="0"/>
                                          </p:stCondLst>
                                        </p:cTn>
                                        <p:tgtEl>
                                          <p:spTgt spid="5">
                                            <p:txEl>
                                              <p:pRg st="1" end="1"/>
                                            </p:txEl>
                                          </p:spTgt>
                                        </p:tgtEl>
                                        <p:attrNameLst>
                                          <p:attrName>style.visibility</p:attrName>
                                        </p:attrNameLst>
                                      </p:cBhvr>
                                      <p:to>
                                        <p:strVal val="visible"/>
                                      </p:to>
                                    </p:set>
                                    <p:animEffect transition="in" filter="fade">
                                      <p:cBhvr>
                                        <p:cTn id="20" dur="1000"/>
                                        <p:tgtEl>
                                          <p:spTgt spid="5">
                                            <p:txEl>
                                              <p:pRg st="1" end="1"/>
                                            </p:txEl>
                                          </p:spTgt>
                                        </p:tgtEl>
                                      </p:cBhvr>
                                    </p:animEffect>
                                    <p:anim calcmode="lin" valueType="num">
                                      <p:cBhvr>
                                        <p:cTn id="21"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7"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900" decel="100000" fill="hold"/>
                                        <p:tgtEl>
                                          <p:spTgt spid="10"/>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37" presetClass="entr" presetSubtype="0" fill="hold" nodeType="click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1000"/>
                                        <p:tgtEl>
                                          <p:spTgt spid="12"/>
                                        </p:tgtEl>
                                      </p:cBhvr>
                                    </p:animEffect>
                                    <p:anim calcmode="lin" valueType="num">
                                      <p:cBhvr>
                                        <p:cTn id="36" dur="1000" fill="hold"/>
                                        <p:tgtEl>
                                          <p:spTgt spid="12"/>
                                        </p:tgtEl>
                                        <p:attrNameLst>
                                          <p:attrName>ppt_x</p:attrName>
                                        </p:attrNameLst>
                                      </p:cBhvr>
                                      <p:tavLst>
                                        <p:tav tm="0">
                                          <p:val>
                                            <p:strVal val="#ppt_x"/>
                                          </p:val>
                                        </p:tav>
                                        <p:tav tm="100000">
                                          <p:val>
                                            <p:strVal val="#ppt_x"/>
                                          </p:val>
                                        </p:tav>
                                      </p:tavLst>
                                    </p:anim>
                                    <p:anim calcmode="lin" valueType="num">
                                      <p:cBhvr>
                                        <p:cTn id="37" dur="900" decel="100000" fill="hold"/>
                                        <p:tgtEl>
                                          <p:spTgt spid="12"/>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7" presetClass="entr" presetSubtype="0" fill="hold" nodeType="click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1000"/>
                                        <p:tgtEl>
                                          <p:spTgt spid="11"/>
                                        </p:tgtEl>
                                      </p:cBhvr>
                                    </p:animEffect>
                                    <p:anim calcmode="lin" valueType="num">
                                      <p:cBhvr>
                                        <p:cTn id="44" dur="1000" fill="hold"/>
                                        <p:tgtEl>
                                          <p:spTgt spid="11"/>
                                        </p:tgtEl>
                                        <p:attrNameLst>
                                          <p:attrName>ppt_x</p:attrName>
                                        </p:attrNameLst>
                                      </p:cBhvr>
                                      <p:tavLst>
                                        <p:tav tm="0">
                                          <p:val>
                                            <p:strVal val="#ppt_x"/>
                                          </p:val>
                                        </p:tav>
                                        <p:tav tm="100000">
                                          <p:val>
                                            <p:strVal val="#ppt_x"/>
                                          </p:val>
                                        </p:tav>
                                      </p:tavLst>
                                    </p:anim>
                                    <p:anim calcmode="lin" valueType="num">
                                      <p:cBhvr>
                                        <p:cTn id="45" dur="900" decel="100000" fill="hold"/>
                                        <p:tgtEl>
                                          <p:spTgt spid="11"/>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37" presetClass="entr" presetSubtype="0" fill="hold" nodeType="click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1000"/>
                                        <p:tgtEl>
                                          <p:spTgt spid="13"/>
                                        </p:tgtEl>
                                      </p:cBhvr>
                                    </p:animEffect>
                                    <p:anim calcmode="lin" valueType="num">
                                      <p:cBhvr>
                                        <p:cTn id="52" dur="1000" fill="hold"/>
                                        <p:tgtEl>
                                          <p:spTgt spid="13"/>
                                        </p:tgtEl>
                                        <p:attrNameLst>
                                          <p:attrName>ppt_x</p:attrName>
                                        </p:attrNameLst>
                                      </p:cBhvr>
                                      <p:tavLst>
                                        <p:tav tm="0">
                                          <p:val>
                                            <p:strVal val="#ppt_x"/>
                                          </p:val>
                                        </p:tav>
                                        <p:tav tm="100000">
                                          <p:val>
                                            <p:strVal val="#ppt_x"/>
                                          </p:val>
                                        </p:tav>
                                      </p:tavLst>
                                    </p:anim>
                                    <p:anim calcmode="lin" valueType="num">
                                      <p:cBhvr>
                                        <p:cTn id="53" dur="900" decel="100000" fill="hold"/>
                                        <p:tgtEl>
                                          <p:spTgt spid="13"/>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1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theme/theme1.xml><?xml version="1.0" encoding="utf-8"?>
<a:theme xmlns:a="http://schemas.openxmlformats.org/drawingml/2006/main" name="Presentation for science fair project">
  <a:themeElements>
    <a:clrScheme name="Training 1">
      <a:dk1>
        <a:srgbClr val="000000"/>
      </a:dk1>
      <a:lt1>
        <a:srgbClr val="FFFFFF"/>
      </a:lt1>
      <a:dk2>
        <a:srgbClr val="0000FF"/>
      </a:dk2>
      <a:lt2>
        <a:srgbClr val="FFCC66"/>
      </a:lt2>
      <a:accent1>
        <a:srgbClr val="00CCFF"/>
      </a:accent1>
      <a:accent2>
        <a:srgbClr val="FFFF00"/>
      </a:accent2>
      <a:accent3>
        <a:srgbClr val="AAAAFF"/>
      </a:accent3>
      <a:accent4>
        <a:srgbClr val="DADADA"/>
      </a:accent4>
      <a:accent5>
        <a:srgbClr val="AAE2FF"/>
      </a:accent5>
      <a:accent6>
        <a:srgbClr val="E7E700"/>
      </a:accent6>
      <a:hlink>
        <a:srgbClr val="FF0033"/>
      </a:hlink>
      <a:folHlink>
        <a:srgbClr val="3366FF"/>
      </a:folHlink>
    </a:clrScheme>
    <a:fontScheme name="Training">
      <a:majorFont>
        <a:latin typeface="Arial"/>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charset="0"/>
            <a:cs typeface="Times New Roman"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charset="0"/>
            <a:cs typeface="Times New Roman" charset="0"/>
          </a:defRPr>
        </a:defPPr>
      </a:lstStyle>
    </a:lnDef>
  </a:objectDefaults>
  <a:extraClrSchemeLst>
    <a:extraClrScheme>
      <a:clrScheme name="Training 1">
        <a:dk1>
          <a:srgbClr val="000000"/>
        </a:dk1>
        <a:lt1>
          <a:srgbClr val="FFFFFF"/>
        </a:lt1>
        <a:dk2>
          <a:srgbClr val="0000FF"/>
        </a:dk2>
        <a:lt2>
          <a:srgbClr val="FFCC66"/>
        </a:lt2>
        <a:accent1>
          <a:srgbClr val="00CCFF"/>
        </a:accent1>
        <a:accent2>
          <a:srgbClr val="FFFF00"/>
        </a:accent2>
        <a:accent3>
          <a:srgbClr val="AAAAFF"/>
        </a:accent3>
        <a:accent4>
          <a:srgbClr val="DADADA"/>
        </a:accent4>
        <a:accent5>
          <a:srgbClr val="AAE2FF"/>
        </a:accent5>
        <a:accent6>
          <a:srgbClr val="E7E700"/>
        </a:accent6>
        <a:hlink>
          <a:srgbClr val="FF0033"/>
        </a:hlink>
        <a:folHlink>
          <a:srgbClr val="3366FF"/>
        </a:folHlink>
      </a:clrScheme>
      <a:clrMap bg1="dk2" tx1="lt1" bg2="dk1" tx2="lt2" accent1="accent1" accent2="accent2" accent3="accent3" accent4="accent4" accent5="accent5" accent6="accent6" hlink="hlink" folHlink="folHlink"/>
    </a:extraClrScheme>
    <a:extraClrScheme>
      <a:clrScheme name="Training 2">
        <a:dk1>
          <a:srgbClr val="000000"/>
        </a:dk1>
        <a:lt1>
          <a:srgbClr val="FFFFFF"/>
        </a:lt1>
        <a:dk2>
          <a:srgbClr val="000000"/>
        </a:dk2>
        <a:lt2>
          <a:srgbClr val="CCECFF"/>
        </a:lt2>
        <a:accent1>
          <a:srgbClr val="6699FF"/>
        </a:accent1>
        <a:accent2>
          <a:srgbClr val="00CCCC"/>
        </a:accent2>
        <a:accent3>
          <a:srgbClr val="FFFFFF"/>
        </a:accent3>
        <a:accent4>
          <a:srgbClr val="000000"/>
        </a:accent4>
        <a:accent5>
          <a:srgbClr val="B8CAFF"/>
        </a:accent5>
        <a:accent6>
          <a:srgbClr val="00B9B9"/>
        </a:accent6>
        <a:hlink>
          <a:srgbClr val="CC99FF"/>
        </a:hlink>
        <a:folHlink>
          <a:srgbClr val="66CCFF"/>
        </a:folHlink>
      </a:clrScheme>
      <a:clrMap bg1="lt1" tx1="dk1" bg2="lt2" tx2="dk2" accent1="accent1" accent2="accent2" accent3="accent3" accent4="accent4" accent5="accent5" accent6="accent6" hlink="hlink" folHlink="folHlink"/>
    </a:extraClrScheme>
    <a:extraClrScheme>
      <a:clrScheme name="Training 3">
        <a:dk1>
          <a:srgbClr val="000000"/>
        </a:dk1>
        <a:lt1>
          <a:srgbClr val="FFFFFF"/>
        </a:lt1>
        <a:dk2>
          <a:srgbClr val="000000"/>
        </a:dk2>
        <a:lt2>
          <a:srgbClr val="FFFFFF"/>
        </a:lt2>
        <a:accent1>
          <a:srgbClr val="CBCBCB"/>
        </a:accent1>
        <a:accent2>
          <a:srgbClr val="969696"/>
        </a:accent2>
        <a:accent3>
          <a:srgbClr val="FFFFFF"/>
        </a:accent3>
        <a:accent4>
          <a:srgbClr val="000000"/>
        </a:accent4>
        <a:accent5>
          <a:srgbClr val="E2E2E2"/>
        </a:accent5>
        <a:accent6>
          <a:srgbClr val="878787"/>
        </a:accent6>
        <a:hlink>
          <a:srgbClr val="5F5F5F"/>
        </a:hlink>
        <a:folHlink>
          <a:srgbClr val="EAEAEA"/>
        </a:folHlink>
      </a:clrScheme>
      <a:clrMap bg1="lt1" tx1="dk1" bg2="lt2" tx2="dk2" accent1="accent1" accent2="accent2" accent3="accent3" accent4="accent4" accent5="accent5" accent6="accent6" hlink="hlink" folHlink="folHlink"/>
    </a:extraClrScheme>
    <a:extraClrScheme>
      <a:clrScheme name="Training 4">
        <a:dk1>
          <a:srgbClr val="000000"/>
        </a:dk1>
        <a:lt1>
          <a:srgbClr val="FFFFFF"/>
        </a:lt1>
        <a:dk2>
          <a:srgbClr val="008080"/>
        </a:dk2>
        <a:lt2>
          <a:srgbClr val="FFCC66"/>
        </a:lt2>
        <a:accent1>
          <a:srgbClr val="0099CC"/>
        </a:accent1>
        <a:accent2>
          <a:srgbClr val="FFFF00"/>
        </a:accent2>
        <a:accent3>
          <a:srgbClr val="AAC0C0"/>
        </a:accent3>
        <a:accent4>
          <a:srgbClr val="DADADA"/>
        </a:accent4>
        <a:accent5>
          <a:srgbClr val="AACAE2"/>
        </a:accent5>
        <a:accent6>
          <a:srgbClr val="E7E700"/>
        </a:accent6>
        <a:hlink>
          <a:srgbClr val="6600CC"/>
        </a:hlink>
        <a:folHlink>
          <a:srgbClr val="009999"/>
        </a:folHlink>
      </a:clrScheme>
      <a:clrMap bg1="dk2" tx1="lt1" bg2="dk1" tx2="lt2" accent1="accent1" accent2="accent2" accent3="accent3" accent4="accent4" accent5="accent5" accent6="accent6" hlink="hlink" folHlink="folHlink"/>
    </a:extraClrScheme>
    <a:extraClrScheme>
      <a:clrScheme name="Training 5">
        <a:dk1>
          <a:srgbClr val="000000"/>
        </a:dk1>
        <a:lt1>
          <a:srgbClr val="FFFFFF"/>
        </a:lt1>
        <a:dk2>
          <a:srgbClr val="993300"/>
        </a:dk2>
        <a:lt2>
          <a:srgbClr val="FFCC66"/>
        </a:lt2>
        <a:accent1>
          <a:srgbClr val="FF6633"/>
        </a:accent1>
        <a:accent2>
          <a:srgbClr val="FFFF00"/>
        </a:accent2>
        <a:accent3>
          <a:srgbClr val="CAADAA"/>
        </a:accent3>
        <a:accent4>
          <a:srgbClr val="DADADA"/>
        </a:accent4>
        <a:accent5>
          <a:srgbClr val="FFB8AD"/>
        </a:accent5>
        <a:accent6>
          <a:srgbClr val="E7E700"/>
        </a:accent6>
        <a:hlink>
          <a:srgbClr val="CC0000"/>
        </a:hlink>
        <a:folHlink>
          <a:srgbClr val="CC66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 for science fair project</Template>
  <TotalTime>1773</TotalTime>
  <Words>852</Words>
  <Application>Microsoft Office PowerPoint</Application>
  <PresentationFormat>On-screen Show (4:3)</PresentationFormat>
  <Paragraphs>90</Paragraphs>
  <Slides>45</Slides>
  <Notes>0</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Presentation for science fair project</vt:lpstr>
      <vt:lpstr>بيئة صحراويه حارة  442 نبت</vt:lpstr>
      <vt:lpstr>رؤية ورسالة جامعة الملك سعود</vt:lpstr>
      <vt:lpstr>رؤية ورسالة كليه العلوم</vt:lpstr>
      <vt:lpstr>رؤية ورسالة قسم النبات والأحياء الدقيقة</vt:lpstr>
      <vt:lpstr> طبوغرافية الصحارى الحارة Topography of Hot Deserts </vt:lpstr>
      <vt:lpstr>أهم المظاهر الطبوغرافية في الصحارى الحارة:</vt:lpstr>
      <vt:lpstr>أولاً: التكوينات الرملية Sand Formations</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 رابعاً: الصحارى الحصبائية (المدرية ) Gravel Desert</vt:lpstr>
      <vt:lpstr>Slide 28</vt:lpstr>
      <vt:lpstr>Slide 29</vt:lpstr>
      <vt:lpstr>خامساً: صحراء الحَماد         Hammada Deserts </vt:lpstr>
      <vt:lpstr>Slide 31</vt:lpstr>
      <vt:lpstr>Slide 32</vt:lpstr>
      <vt:lpstr>سادساً: المستنقعات الملحية (السبخات) الساحلية الداخلية      Costal and Inland Salt Marshes</vt:lpstr>
      <vt:lpstr>Slide 34</vt:lpstr>
      <vt:lpstr>Slide 35</vt:lpstr>
      <vt:lpstr>Slide 36</vt:lpstr>
      <vt:lpstr>Slide 37</vt:lpstr>
      <vt:lpstr>Slide 38</vt:lpstr>
      <vt:lpstr>Slide 39</vt:lpstr>
      <vt:lpstr>سابعا ً : الهضاب  Plateaus </vt:lpstr>
      <vt:lpstr>Slide 41</vt:lpstr>
      <vt:lpstr>Slide 42</vt:lpstr>
      <vt:lpstr>ثامنا ً : الجبال Mountains </vt:lpstr>
      <vt:lpstr>Slide 44</vt:lpstr>
      <vt:lpstr>Slide 45</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Science fair project</dc:title>
  <dc:creator>Seham</dc:creator>
  <cp:lastModifiedBy>seham</cp:lastModifiedBy>
  <cp:revision>49</cp:revision>
  <cp:lastPrinted>1601-01-01T00:00:00Z</cp:lastPrinted>
  <dcterms:created xsi:type="dcterms:W3CDTF">2010-09-20T06:54:39Z</dcterms:created>
  <dcterms:modified xsi:type="dcterms:W3CDTF">2015-09-08T22:45:30Z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TC010756331033</vt:lpwstr>
  </property>
</Properties>
</file>