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8315BD-5F01-440C-A020-35E3EF698F84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AF08D139-A82E-4AFB-AE17-F98A83CCFE35}">
      <dgm:prSet phldrT="[نص]"/>
      <dgm:spPr/>
      <dgm:t>
        <a:bodyPr/>
        <a:lstStyle/>
        <a:p>
          <a:pPr rtl="1"/>
          <a:r>
            <a:rPr lang="ar-SA" dirty="0" smtClean="0"/>
            <a:t>جماعة من الجماعات في المجتمع </a:t>
          </a:r>
          <a:endParaRPr lang="ar-SA" dirty="0"/>
        </a:p>
      </dgm:t>
    </dgm:pt>
    <dgm:pt modelId="{FD6512A3-09DC-4F34-A882-B93F25EAB7BA}" type="parTrans" cxnId="{4E4EC7E8-7003-46E4-9733-53A65780940F}">
      <dgm:prSet/>
      <dgm:spPr/>
    </dgm:pt>
    <dgm:pt modelId="{7D3D900F-F468-4380-B0F4-5C63FBF0948B}" type="sibTrans" cxnId="{4E4EC7E8-7003-46E4-9733-53A65780940F}">
      <dgm:prSet/>
      <dgm:spPr/>
      <dgm:t>
        <a:bodyPr/>
        <a:lstStyle/>
        <a:p>
          <a:pPr rtl="1"/>
          <a:endParaRPr lang="ar-SA"/>
        </a:p>
      </dgm:t>
    </dgm:pt>
    <dgm:pt modelId="{3E0134D8-E428-48CF-9516-62A2FE86E836}">
      <dgm:prSet phldrT="[نص]"/>
      <dgm:spPr/>
      <dgm:t>
        <a:bodyPr/>
        <a:lstStyle/>
        <a:p>
          <a:pPr rtl="1"/>
          <a:r>
            <a:rPr lang="ar-SA" dirty="0" smtClean="0"/>
            <a:t>جهة ترغب في إحداث التغيير </a:t>
          </a:r>
          <a:endParaRPr lang="ar-SA" dirty="0"/>
        </a:p>
      </dgm:t>
    </dgm:pt>
    <dgm:pt modelId="{0DB505DF-541F-48F0-8046-DD06A3636A11}" type="parTrans" cxnId="{884618C6-684F-4A47-9D3D-149D3C29580F}">
      <dgm:prSet/>
      <dgm:spPr/>
    </dgm:pt>
    <dgm:pt modelId="{59EF31E6-8798-4D4E-B98C-169029A4CAC1}" type="sibTrans" cxnId="{884618C6-684F-4A47-9D3D-149D3C29580F}">
      <dgm:prSet/>
      <dgm:spPr/>
      <dgm:t>
        <a:bodyPr/>
        <a:lstStyle/>
        <a:p>
          <a:pPr rtl="1"/>
          <a:endParaRPr lang="ar-SA"/>
        </a:p>
      </dgm:t>
    </dgm:pt>
    <dgm:pt modelId="{0642E6E5-E334-4732-ACE5-355F98AC6ACE}">
      <dgm:prSet phldrT="[نص]"/>
      <dgm:spPr/>
      <dgm:t>
        <a:bodyPr/>
        <a:lstStyle/>
        <a:p>
          <a:pPr rtl="1"/>
          <a:r>
            <a:rPr lang="ar-SA" dirty="0" smtClean="0"/>
            <a:t>القائم بحملة التغيير الاجتماعي </a:t>
          </a:r>
          <a:endParaRPr lang="ar-SA" dirty="0"/>
        </a:p>
      </dgm:t>
    </dgm:pt>
    <dgm:pt modelId="{359DE004-1E15-4A79-A1DB-CC6037C10179}" type="parTrans" cxnId="{06F1EB79-5DF6-4382-829A-C1C9E67BAA75}">
      <dgm:prSet/>
      <dgm:spPr/>
    </dgm:pt>
    <dgm:pt modelId="{2A6B6305-2C69-4504-BDB8-00EC9DAC9FC9}" type="sibTrans" cxnId="{06F1EB79-5DF6-4382-829A-C1C9E67BAA75}">
      <dgm:prSet/>
      <dgm:spPr/>
    </dgm:pt>
    <dgm:pt modelId="{2F4B82CA-A56A-4A31-814B-78A436F4F260}" type="pres">
      <dgm:prSet presAssocID="{5E8315BD-5F01-440C-A020-35E3EF698F84}" presName="Name0" presStyleCnt="0">
        <dgm:presLayoutVars>
          <dgm:dir/>
          <dgm:resizeHandles val="exact"/>
        </dgm:presLayoutVars>
      </dgm:prSet>
      <dgm:spPr/>
    </dgm:pt>
    <dgm:pt modelId="{A9313A28-D6B4-43A8-86E1-773991546793}" type="pres">
      <dgm:prSet presAssocID="{5E8315BD-5F01-440C-A020-35E3EF698F84}" presName="vNodes" presStyleCnt="0"/>
      <dgm:spPr/>
    </dgm:pt>
    <dgm:pt modelId="{B646FF08-5164-46DD-8138-13D15D1B2598}" type="pres">
      <dgm:prSet presAssocID="{AF08D139-A82E-4AFB-AE17-F98A83CCFE3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112633-40EB-4B2A-AB68-97F3224BC328}" type="pres">
      <dgm:prSet presAssocID="{7D3D900F-F468-4380-B0F4-5C63FBF0948B}" presName="spacerT" presStyleCnt="0"/>
      <dgm:spPr/>
    </dgm:pt>
    <dgm:pt modelId="{AD594B32-EAD6-4B2E-AD86-98D528504E5A}" type="pres">
      <dgm:prSet presAssocID="{7D3D900F-F468-4380-B0F4-5C63FBF0948B}" presName="sibTrans" presStyleLbl="sibTrans2D1" presStyleIdx="0" presStyleCnt="2"/>
      <dgm:spPr/>
    </dgm:pt>
    <dgm:pt modelId="{E4880F32-DF8F-4C7B-82C4-026D50F559FD}" type="pres">
      <dgm:prSet presAssocID="{7D3D900F-F468-4380-B0F4-5C63FBF0948B}" presName="spacerB" presStyleCnt="0"/>
      <dgm:spPr/>
    </dgm:pt>
    <dgm:pt modelId="{3160DC81-6D75-4610-AD92-042B1406DBCA}" type="pres">
      <dgm:prSet presAssocID="{3E0134D8-E428-48CF-9516-62A2FE86E836}" presName="node" presStyleLbl="node1" presStyleIdx="1" presStyleCnt="3">
        <dgm:presLayoutVars>
          <dgm:bulletEnabled val="1"/>
        </dgm:presLayoutVars>
      </dgm:prSet>
      <dgm:spPr/>
    </dgm:pt>
    <dgm:pt modelId="{6C9DBCB7-3F5E-4DA7-8F2E-CCE619859D15}" type="pres">
      <dgm:prSet presAssocID="{5E8315BD-5F01-440C-A020-35E3EF698F84}" presName="sibTransLast" presStyleLbl="sibTrans2D1" presStyleIdx="1" presStyleCnt="2"/>
      <dgm:spPr/>
    </dgm:pt>
    <dgm:pt modelId="{0452CF88-4D14-4691-B487-D77C3BAF1543}" type="pres">
      <dgm:prSet presAssocID="{5E8315BD-5F01-440C-A020-35E3EF698F84}" presName="connectorText" presStyleLbl="sibTrans2D1" presStyleIdx="1" presStyleCnt="2"/>
      <dgm:spPr/>
    </dgm:pt>
    <dgm:pt modelId="{AB243A0D-EE7A-42A4-9811-116AAE2FB22C}" type="pres">
      <dgm:prSet presAssocID="{5E8315BD-5F01-440C-A020-35E3EF698F84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9FB411-7D58-4A85-A3A3-9B5628000CBE}" type="presOf" srcId="{59EF31E6-8798-4D4E-B98C-169029A4CAC1}" destId="{0452CF88-4D14-4691-B487-D77C3BAF1543}" srcOrd="1" destOrd="0" presId="urn:microsoft.com/office/officeart/2005/8/layout/equation2"/>
    <dgm:cxn modelId="{3F30D608-F308-41DD-BDEF-A6F64B6A8EB8}" type="presOf" srcId="{5E8315BD-5F01-440C-A020-35E3EF698F84}" destId="{2F4B82CA-A56A-4A31-814B-78A436F4F260}" srcOrd="0" destOrd="0" presId="urn:microsoft.com/office/officeart/2005/8/layout/equation2"/>
    <dgm:cxn modelId="{4E4EC7E8-7003-46E4-9733-53A65780940F}" srcId="{5E8315BD-5F01-440C-A020-35E3EF698F84}" destId="{AF08D139-A82E-4AFB-AE17-F98A83CCFE35}" srcOrd="0" destOrd="0" parTransId="{FD6512A3-09DC-4F34-A882-B93F25EAB7BA}" sibTransId="{7D3D900F-F468-4380-B0F4-5C63FBF0948B}"/>
    <dgm:cxn modelId="{F81B69B3-40FC-4106-9568-9EA51BCE9A83}" type="presOf" srcId="{59EF31E6-8798-4D4E-B98C-169029A4CAC1}" destId="{6C9DBCB7-3F5E-4DA7-8F2E-CCE619859D15}" srcOrd="0" destOrd="0" presId="urn:microsoft.com/office/officeart/2005/8/layout/equation2"/>
    <dgm:cxn modelId="{06F1EB79-5DF6-4382-829A-C1C9E67BAA75}" srcId="{5E8315BD-5F01-440C-A020-35E3EF698F84}" destId="{0642E6E5-E334-4732-ACE5-355F98AC6ACE}" srcOrd="2" destOrd="0" parTransId="{359DE004-1E15-4A79-A1DB-CC6037C10179}" sibTransId="{2A6B6305-2C69-4504-BDB8-00EC9DAC9FC9}"/>
    <dgm:cxn modelId="{65B48197-E3F1-4674-9290-7E755A8281BD}" type="presOf" srcId="{AF08D139-A82E-4AFB-AE17-F98A83CCFE35}" destId="{B646FF08-5164-46DD-8138-13D15D1B2598}" srcOrd="0" destOrd="0" presId="urn:microsoft.com/office/officeart/2005/8/layout/equation2"/>
    <dgm:cxn modelId="{3A742D77-1EBD-46C2-A425-0C726E13156F}" type="presOf" srcId="{7D3D900F-F468-4380-B0F4-5C63FBF0948B}" destId="{AD594B32-EAD6-4B2E-AD86-98D528504E5A}" srcOrd="0" destOrd="0" presId="urn:microsoft.com/office/officeart/2005/8/layout/equation2"/>
    <dgm:cxn modelId="{A453B4A7-D78A-4325-A726-FA76F4029CF6}" type="presOf" srcId="{3E0134D8-E428-48CF-9516-62A2FE86E836}" destId="{3160DC81-6D75-4610-AD92-042B1406DBCA}" srcOrd="0" destOrd="0" presId="urn:microsoft.com/office/officeart/2005/8/layout/equation2"/>
    <dgm:cxn modelId="{884618C6-684F-4A47-9D3D-149D3C29580F}" srcId="{5E8315BD-5F01-440C-A020-35E3EF698F84}" destId="{3E0134D8-E428-48CF-9516-62A2FE86E836}" srcOrd="1" destOrd="0" parTransId="{0DB505DF-541F-48F0-8046-DD06A3636A11}" sibTransId="{59EF31E6-8798-4D4E-B98C-169029A4CAC1}"/>
    <dgm:cxn modelId="{893F9936-E6CC-45FD-91AE-49F84246BA89}" type="presOf" srcId="{0642E6E5-E334-4732-ACE5-355F98AC6ACE}" destId="{AB243A0D-EE7A-42A4-9811-116AAE2FB22C}" srcOrd="0" destOrd="0" presId="urn:microsoft.com/office/officeart/2005/8/layout/equation2"/>
    <dgm:cxn modelId="{AB2DE60B-F476-4A7F-BE64-9A36AC5886E5}" type="presParOf" srcId="{2F4B82CA-A56A-4A31-814B-78A436F4F260}" destId="{A9313A28-D6B4-43A8-86E1-773991546793}" srcOrd="0" destOrd="0" presId="urn:microsoft.com/office/officeart/2005/8/layout/equation2"/>
    <dgm:cxn modelId="{7261923C-FF3C-448A-A5D1-C8A1C98D89FD}" type="presParOf" srcId="{A9313A28-D6B4-43A8-86E1-773991546793}" destId="{B646FF08-5164-46DD-8138-13D15D1B2598}" srcOrd="0" destOrd="0" presId="urn:microsoft.com/office/officeart/2005/8/layout/equation2"/>
    <dgm:cxn modelId="{4663DB22-50E8-4B8F-AC28-DC477FFD1120}" type="presParOf" srcId="{A9313A28-D6B4-43A8-86E1-773991546793}" destId="{F2112633-40EB-4B2A-AB68-97F3224BC328}" srcOrd="1" destOrd="0" presId="urn:microsoft.com/office/officeart/2005/8/layout/equation2"/>
    <dgm:cxn modelId="{7B05E873-A5E0-4F81-B031-D80062B480CA}" type="presParOf" srcId="{A9313A28-D6B4-43A8-86E1-773991546793}" destId="{AD594B32-EAD6-4B2E-AD86-98D528504E5A}" srcOrd="2" destOrd="0" presId="urn:microsoft.com/office/officeart/2005/8/layout/equation2"/>
    <dgm:cxn modelId="{11D237C2-5897-485C-8E77-60F4B0F78778}" type="presParOf" srcId="{A9313A28-D6B4-43A8-86E1-773991546793}" destId="{E4880F32-DF8F-4C7B-82C4-026D50F559FD}" srcOrd="3" destOrd="0" presId="urn:microsoft.com/office/officeart/2005/8/layout/equation2"/>
    <dgm:cxn modelId="{B23F7ED6-BB10-45D9-8AA4-3486BE72EAAC}" type="presParOf" srcId="{A9313A28-D6B4-43A8-86E1-773991546793}" destId="{3160DC81-6D75-4610-AD92-042B1406DBCA}" srcOrd="4" destOrd="0" presId="urn:microsoft.com/office/officeart/2005/8/layout/equation2"/>
    <dgm:cxn modelId="{CA023D66-6D74-4CA4-A761-18C9562A7F52}" type="presParOf" srcId="{2F4B82CA-A56A-4A31-814B-78A436F4F260}" destId="{6C9DBCB7-3F5E-4DA7-8F2E-CCE619859D15}" srcOrd="1" destOrd="0" presId="urn:microsoft.com/office/officeart/2005/8/layout/equation2"/>
    <dgm:cxn modelId="{8D029C32-9364-4A75-BB0D-16B3C9A78698}" type="presParOf" srcId="{6C9DBCB7-3F5E-4DA7-8F2E-CCE619859D15}" destId="{0452CF88-4D14-4691-B487-D77C3BAF1543}" srcOrd="0" destOrd="0" presId="urn:microsoft.com/office/officeart/2005/8/layout/equation2"/>
    <dgm:cxn modelId="{D5EB84A8-E021-4A4E-97C9-80599290D32B}" type="presParOf" srcId="{2F4B82CA-A56A-4A31-814B-78A436F4F260}" destId="{AB243A0D-EE7A-42A4-9811-116AAE2FB22C}" srcOrd="2" destOrd="0" presId="urn:microsoft.com/office/officeart/2005/8/layout/equati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9666D-5FED-4C13-8265-95B62865DE11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88247BE-45FF-4525-8B31-FDEB21C566E6}">
      <dgm:prSet phldrT="[نص]"/>
      <dgm:spPr/>
      <dgm:t>
        <a:bodyPr/>
        <a:lstStyle/>
        <a:p>
          <a:pPr rtl="1"/>
          <a:r>
            <a:rPr lang="ar-SA" dirty="0" smtClean="0"/>
            <a:t>تغيير معلومات الأفراد</a:t>
          </a:r>
          <a:endParaRPr lang="ar-SA" dirty="0"/>
        </a:p>
      </dgm:t>
    </dgm:pt>
    <dgm:pt modelId="{4004088B-0DF2-470D-A57E-66053D61B851}" type="parTrans" cxnId="{AC3FB7CA-E887-4706-8BC6-CB236BB4FE44}">
      <dgm:prSet/>
      <dgm:spPr/>
      <dgm:t>
        <a:bodyPr/>
        <a:lstStyle/>
        <a:p>
          <a:pPr rtl="1"/>
          <a:endParaRPr lang="ar-SA"/>
        </a:p>
      </dgm:t>
    </dgm:pt>
    <dgm:pt modelId="{B4DA4FF6-81D5-4747-BC3D-FEB6F8887AB4}" type="sibTrans" cxnId="{AC3FB7CA-E887-4706-8BC6-CB236BB4FE44}">
      <dgm:prSet/>
      <dgm:spPr/>
      <dgm:t>
        <a:bodyPr/>
        <a:lstStyle/>
        <a:p>
          <a:pPr rtl="1"/>
          <a:endParaRPr lang="ar-SA"/>
        </a:p>
      </dgm:t>
    </dgm:pt>
    <dgm:pt modelId="{956FEDBB-31CB-4240-A7A5-CD81B38DFF42}">
      <dgm:prSet phldrT="[نص]"/>
      <dgm:spPr/>
      <dgm:t>
        <a:bodyPr/>
        <a:lstStyle/>
        <a:p>
          <a:pPr rtl="1"/>
          <a:r>
            <a:rPr lang="ar-SA" dirty="0" smtClean="0"/>
            <a:t>تغيير إدراك الأفراد</a:t>
          </a:r>
          <a:endParaRPr lang="ar-SA" dirty="0"/>
        </a:p>
      </dgm:t>
    </dgm:pt>
    <dgm:pt modelId="{A33912E1-BB68-4BE9-9EB7-D007741837DF}" type="parTrans" cxnId="{84C591C5-C0FF-4169-8A71-87D0DFDFF56B}">
      <dgm:prSet/>
      <dgm:spPr/>
      <dgm:t>
        <a:bodyPr/>
        <a:lstStyle/>
        <a:p>
          <a:pPr rtl="1"/>
          <a:endParaRPr lang="ar-SA"/>
        </a:p>
      </dgm:t>
    </dgm:pt>
    <dgm:pt modelId="{B590ED41-5083-4627-92A3-223D31C5DF17}" type="sibTrans" cxnId="{84C591C5-C0FF-4169-8A71-87D0DFDFF56B}">
      <dgm:prSet/>
      <dgm:spPr/>
      <dgm:t>
        <a:bodyPr/>
        <a:lstStyle/>
        <a:p>
          <a:pPr rtl="1"/>
          <a:endParaRPr lang="ar-SA"/>
        </a:p>
      </dgm:t>
    </dgm:pt>
    <dgm:pt modelId="{78553A57-8D1C-4D16-9841-FD692C7AD596}">
      <dgm:prSet phldrT="[نص]"/>
      <dgm:spPr/>
      <dgm:t>
        <a:bodyPr/>
        <a:lstStyle/>
        <a:p>
          <a:pPr rtl="1"/>
          <a:r>
            <a:rPr lang="ar-SA" dirty="0" smtClean="0"/>
            <a:t>تغيير اتجاهات الأفراد </a:t>
          </a:r>
          <a:endParaRPr lang="ar-SA" dirty="0"/>
        </a:p>
      </dgm:t>
    </dgm:pt>
    <dgm:pt modelId="{E3B1C176-F7BB-4AC4-9EF0-D4931FD7A654}" type="parTrans" cxnId="{26CDE782-01D1-476B-A750-1ECE66CE085F}">
      <dgm:prSet/>
      <dgm:spPr/>
      <dgm:t>
        <a:bodyPr/>
        <a:lstStyle/>
        <a:p>
          <a:pPr rtl="1"/>
          <a:endParaRPr lang="ar-SA"/>
        </a:p>
      </dgm:t>
    </dgm:pt>
    <dgm:pt modelId="{0A1B4907-E176-40DE-8C8B-C98176B296C8}" type="sibTrans" cxnId="{26CDE782-01D1-476B-A750-1ECE66CE085F}">
      <dgm:prSet/>
      <dgm:spPr/>
      <dgm:t>
        <a:bodyPr/>
        <a:lstStyle/>
        <a:p>
          <a:pPr rtl="1"/>
          <a:endParaRPr lang="ar-SA"/>
        </a:p>
      </dgm:t>
    </dgm:pt>
    <dgm:pt modelId="{EDE7358B-6CF6-47E0-A99D-FD402CC7462F}" type="pres">
      <dgm:prSet presAssocID="{8169666D-5FED-4C13-8265-95B62865DE11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47300DDD-BA55-4346-9CC8-7568A815D64F}" type="pres">
      <dgm:prSet presAssocID="{8169666D-5FED-4C13-8265-95B62865DE11}" presName="cycle" presStyleCnt="0"/>
      <dgm:spPr/>
    </dgm:pt>
    <dgm:pt modelId="{A35860BE-23A2-4E0E-9861-DE272D4ACB5A}" type="pres">
      <dgm:prSet presAssocID="{8169666D-5FED-4C13-8265-95B62865DE11}" presName="centerShape" presStyleCnt="0"/>
      <dgm:spPr/>
    </dgm:pt>
    <dgm:pt modelId="{B4D28F9D-CC01-406A-97E8-24A6760F916E}" type="pres">
      <dgm:prSet presAssocID="{8169666D-5FED-4C13-8265-95B62865DE11}" presName="connSite" presStyleLbl="node1" presStyleIdx="0" presStyleCnt="4"/>
      <dgm:spPr/>
    </dgm:pt>
    <dgm:pt modelId="{00A11AD7-C0D2-4707-9038-32F3DD0B1696}" type="pres">
      <dgm:prSet presAssocID="{8169666D-5FED-4C13-8265-95B62865DE11}" presName="visible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85028A7-E0E2-4632-9D34-E244336B70CE}" type="pres">
      <dgm:prSet presAssocID="{4004088B-0DF2-470D-A57E-66053D61B851}" presName="Name25" presStyleLbl="parChTrans1D1" presStyleIdx="0" presStyleCnt="3"/>
      <dgm:spPr/>
    </dgm:pt>
    <dgm:pt modelId="{FFBABB80-7C4A-4080-86E5-D6C4875B06F3}" type="pres">
      <dgm:prSet presAssocID="{588247BE-45FF-4525-8B31-FDEB21C566E6}" presName="node" presStyleCnt="0"/>
      <dgm:spPr/>
    </dgm:pt>
    <dgm:pt modelId="{6E775F87-039D-4F3B-B376-F2A4A7B0C66E}" type="pres">
      <dgm:prSet presAssocID="{588247BE-45FF-4525-8B31-FDEB21C566E6}" presName="parentNode" presStyleLbl="node1" presStyleIdx="1" presStyleCnt="4" custScaleX="203052">
        <dgm:presLayoutVars>
          <dgm:chMax val="1"/>
          <dgm:bulletEnabled val="1"/>
        </dgm:presLayoutVars>
      </dgm:prSet>
      <dgm:spPr/>
    </dgm:pt>
    <dgm:pt modelId="{53443E71-A43B-4BD9-96B8-C1B1E140210D}" type="pres">
      <dgm:prSet presAssocID="{588247BE-45FF-4525-8B31-FDEB21C566E6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6CB7AE-E889-4FCD-8DA2-19549F16140E}" type="pres">
      <dgm:prSet presAssocID="{A33912E1-BB68-4BE9-9EB7-D007741837DF}" presName="Name25" presStyleLbl="parChTrans1D1" presStyleIdx="1" presStyleCnt="3"/>
      <dgm:spPr/>
    </dgm:pt>
    <dgm:pt modelId="{D742E988-6B20-4334-A3E7-D329E4982A9B}" type="pres">
      <dgm:prSet presAssocID="{956FEDBB-31CB-4240-A7A5-CD81B38DFF42}" presName="node" presStyleCnt="0"/>
      <dgm:spPr/>
    </dgm:pt>
    <dgm:pt modelId="{193F3081-7459-46D0-8367-74ECC4B27821}" type="pres">
      <dgm:prSet presAssocID="{956FEDBB-31CB-4240-A7A5-CD81B38DFF42}" presName="parentNode" presStyleLbl="node1" presStyleIdx="2" presStyleCnt="4" custScaleX="207991" custLinFactX="24933" custLinFactNeighborX="100000" custLinFactNeighborY="6507">
        <dgm:presLayoutVars>
          <dgm:chMax val="1"/>
          <dgm:bulletEnabled val="1"/>
        </dgm:presLayoutVars>
      </dgm:prSet>
      <dgm:spPr/>
    </dgm:pt>
    <dgm:pt modelId="{D1F3FB00-D082-4D29-8BA4-7614355670D5}" type="pres">
      <dgm:prSet presAssocID="{956FEDBB-31CB-4240-A7A5-CD81B38DFF4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AB070E-20A2-4474-B562-186DD112B341}" type="pres">
      <dgm:prSet presAssocID="{E3B1C176-F7BB-4AC4-9EF0-D4931FD7A654}" presName="Name25" presStyleLbl="parChTrans1D1" presStyleIdx="2" presStyleCnt="3"/>
      <dgm:spPr/>
    </dgm:pt>
    <dgm:pt modelId="{DA60AB4F-0416-41DF-96F3-CDF94C2B946C}" type="pres">
      <dgm:prSet presAssocID="{78553A57-8D1C-4D16-9841-FD692C7AD596}" presName="node" presStyleCnt="0"/>
      <dgm:spPr/>
    </dgm:pt>
    <dgm:pt modelId="{EAC6BD3B-AD9A-4F71-A4AB-D6F29AAD4BC1}" type="pres">
      <dgm:prSet presAssocID="{78553A57-8D1C-4D16-9841-FD692C7AD596}" presName="parentNode" presStyleLbl="node1" presStyleIdx="3" presStyleCnt="4" custScaleX="237720" custScaleY="107075" custLinFactX="19022" custLinFactNeighborX="100000" custLinFactNeighborY="8298">
        <dgm:presLayoutVars>
          <dgm:chMax val="1"/>
          <dgm:bulletEnabled val="1"/>
        </dgm:presLayoutVars>
      </dgm:prSet>
      <dgm:spPr/>
    </dgm:pt>
    <dgm:pt modelId="{10564DA1-FB59-47A7-A505-B98102D835F7}" type="pres">
      <dgm:prSet presAssocID="{78553A57-8D1C-4D16-9841-FD692C7AD596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0B88B93-C46E-4A9A-96D7-92AFB1C8D8CA}" type="presOf" srcId="{A33912E1-BB68-4BE9-9EB7-D007741837DF}" destId="{126CB7AE-E889-4FCD-8DA2-19549F16140E}" srcOrd="0" destOrd="0" presId="urn:microsoft.com/office/officeart/2005/8/layout/radial2"/>
    <dgm:cxn modelId="{997CC741-93FA-4F0C-AAA4-4F7D56ED198F}" type="presOf" srcId="{78553A57-8D1C-4D16-9841-FD692C7AD596}" destId="{EAC6BD3B-AD9A-4F71-A4AB-D6F29AAD4BC1}" srcOrd="0" destOrd="0" presId="urn:microsoft.com/office/officeart/2005/8/layout/radial2"/>
    <dgm:cxn modelId="{D0D75004-70FC-4A60-9893-8F43A1C93D7A}" type="presOf" srcId="{E3B1C176-F7BB-4AC4-9EF0-D4931FD7A654}" destId="{58AB070E-20A2-4474-B562-186DD112B341}" srcOrd="0" destOrd="0" presId="urn:microsoft.com/office/officeart/2005/8/layout/radial2"/>
    <dgm:cxn modelId="{84C591C5-C0FF-4169-8A71-87D0DFDFF56B}" srcId="{8169666D-5FED-4C13-8265-95B62865DE11}" destId="{956FEDBB-31CB-4240-A7A5-CD81B38DFF42}" srcOrd="1" destOrd="0" parTransId="{A33912E1-BB68-4BE9-9EB7-D007741837DF}" sibTransId="{B590ED41-5083-4627-92A3-223D31C5DF17}"/>
    <dgm:cxn modelId="{7092FE29-311C-4A4B-8C70-9D1809BD5659}" type="presOf" srcId="{4004088B-0DF2-470D-A57E-66053D61B851}" destId="{C85028A7-E0E2-4632-9D34-E244336B70CE}" srcOrd="0" destOrd="0" presId="urn:microsoft.com/office/officeart/2005/8/layout/radial2"/>
    <dgm:cxn modelId="{AC3FB7CA-E887-4706-8BC6-CB236BB4FE44}" srcId="{8169666D-5FED-4C13-8265-95B62865DE11}" destId="{588247BE-45FF-4525-8B31-FDEB21C566E6}" srcOrd="0" destOrd="0" parTransId="{4004088B-0DF2-470D-A57E-66053D61B851}" sibTransId="{B4DA4FF6-81D5-4747-BC3D-FEB6F8887AB4}"/>
    <dgm:cxn modelId="{121EDEF4-9E89-4C11-8FAB-A46ECB47D5F9}" type="presOf" srcId="{588247BE-45FF-4525-8B31-FDEB21C566E6}" destId="{6E775F87-039D-4F3B-B376-F2A4A7B0C66E}" srcOrd="0" destOrd="0" presId="urn:microsoft.com/office/officeart/2005/8/layout/radial2"/>
    <dgm:cxn modelId="{87523C76-DD9C-43AA-BC64-5A61AE53BB84}" type="presOf" srcId="{8169666D-5FED-4C13-8265-95B62865DE11}" destId="{EDE7358B-6CF6-47E0-A99D-FD402CC7462F}" srcOrd="0" destOrd="0" presId="urn:microsoft.com/office/officeart/2005/8/layout/radial2"/>
    <dgm:cxn modelId="{76447795-2282-4A14-BCFE-C4136867D9EC}" type="presOf" srcId="{956FEDBB-31CB-4240-A7A5-CD81B38DFF42}" destId="{193F3081-7459-46D0-8367-74ECC4B27821}" srcOrd="0" destOrd="0" presId="urn:microsoft.com/office/officeart/2005/8/layout/radial2"/>
    <dgm:cxn modelId="{26CDE782-01D1-476B-A750-1ECE66CE085F}" srcId="{8169666D-5FED-4C13-8265-95B62865DE11}" destId="{78553A57-8D1C-4D16-9841-FD692C7AD596}" srcOrd="2" destOrd="0" parTransId="{E3B1C176-F7BB-4AC4-9EF0-D4931FD7A654}" sibTransId="{0A1B4907-E176-40DE-8C8B-C98176B296C8}"/>
    <dgm:cxn modelId="{830581A0-34C9-492B-A136-C4B9DB4B3AA8}" type="presParOf" srcId="{EDE7358B-6CF6-47E0-A99D-FD402CC7462F}" destId="{47300DDD-BA55-4346-9CC8-7568A815D64F}" srcOrd="0" destOrd="0" presId="urn:microsoft.com/office/officeart/2005/8/layout/radial2"/>
    <dgm:cxn modelId="{CB4A9CF2-6196-43D9-AF44-79C6175F8A48}" type="presParOf" srcId="{47300DDD-BA55-4346-9CC8-7568A815D64F}" destId="{A35860BE-23A2-4E0E-9861-DE272D4ACB5A}" srcOrd="0" destOrd="0" presId="urn:microsoft.com/office/officeart/2005/8/layout/radial2"/>
    <dgm:cxn modelId="{F62E798B-785E-4405-85CB-0E555B71C113}" type="presParOf" srcId="{A35860BE-23A2-4E0E-9861-DE272D4ACB5A}" destId="{B4D28F9D-CC01-406A-97E8-24A6760F916E}" srcOrd="0" destOrd="0" presId="urn:microsoft.com/office/officeart/2005/8/layout/radial2"/>
    <dgm:cxn modelId="{69C5DDFD-D280-402C-8500-F8F64D78F8C0}" type="presParOf" srcId="{A35860BE-23A2-4E0E-9861-DE272D4ACB5A}" destId="{00A11AD7-C0D2-4707-9038-32F3DD0B1696}" srcOrd="1" destOrd="0" presId="urn:microsoft.com/office/officeart/2005/8/layout/radial2"/>
    <dgm:cxn modelId="{88C6518F-68D9-4989-B9DC-A3924A939FC0}" type="presParOf" srcId="{47300DDD-BA55-4346-9CC8-7568A815D64F}" destId="{C85028A7-E0E2-4632-9D34-E244336B70CE}" srcOrd="1" destOrd="0" presId="urn:microsoft.com/office/officeart/2005/8/layout/radial2"/>
    <dgm:cxn modelId="{72F50D94-84C5-4F98-A13E-2BFCBAB1A143}" type="presParOf" srcId="{47300DDD-BA55-4346-9CC8-7568A815D64F}" destId="{FFBABB80-7C4A-4080-86E5-D6C4875B06F3}" srcOrd="2" destOrd="0" presId="urn:microsoft.com/office/officeart/2005/8/layout/radial2"/>
    <dgm:cxn modelId="{2C5491EC-E637-46A4-BDFC-B07396BEECF1}" type="presParOf" srcId="{FFBABB80-7C4A-4080-86E5-D6C4875B06F3}" destId="{6E775F87-039D-4F3B-B376-F2A4A7B0C66E}" srcOrd="0" destOrd="0" presId="urn:microsoft.com/office/officeart/2005/8/layout/radial2"/>
    <dgm:cxn modelId="{24ADC2F7-DD9D-4447-B598-EA12B2D9E50C}" type="presParOf" srcId="{FFBABB80-7C4A-4080-86E5-D6C4875B06F3}" destId="{53443E71-A43B-4BD9-96B8-C1B1E140210D}" srcOrd="1" destOrd="0" presId="urn:microsoft.com/office/officeart/2005/8/layout/radial2"/>
    <dgm:cxn modelId="{E0D2199B-137A-4310-B608-11422318A7E7}" type="presParOf" srcId="{47300DDD-BA55-4346-9CC8-7568A815D64F}" destId="{126CB7AE-E889-4FCD-8DA2-19549F16140E}" srcOrd="3" destOrd="0" presId="urn:microsoft.com/office/officeart/2005/8/layout/radial2"/>
    <dgm:cxn modelId="{7E551242-DE4C-42A6-9137-D4FA6E954000}" type="presParOf" srcId="{47300DDD-BA55-4346-9CC8-7568A815D64F}" destId="{D742E988-6B20-4334-A3E7-D329E4982A9B}" srcOrd="4" destOrd="0" presId="urn:microsoft.com/office/officeart/2005/8/layout/radial2"/>
    <dgm:cxn modelId="{BDEF46AF-7D31-42C7-AB89-57F9F017ADBB}" type="presParOf" srcId="{D742E988-6B20-4334-A3E7-D329E4982A9B}" destId="{193F3081-7459-46D0-8367-74ECC4B27821}" srcOrd="0" destOrd="0" presId="urn:microsoft.com/office/officeart/2005/8/layout/radial2"/>
    <dgm:cxn modelId="{FB2AFF44-434B-4B57-B2A3-36EF6DFB9FF2}" type="presParOf" srcId="{D742E988-6B20-4334-A3E7-D329E4982A9B}" destId="{D1F3FB00-D082-4D29-8BA4-7614355670D5}" srcOrd="1" destOrd="0" presId="urn:microsoft.com/office/officeart/2005/8/layout/radial2"/>
    <dgm:cxn modelId="{36E24861-74C8-44CD-A58F-2B767978D949}" type="presParOf" srcId="{47300DDD-BA55-4346-9CC8-7568A815D64F}" destId="{58AB070E-20A2-4474-B562-186DD112B341}" srcOrd="5" destOrd="0" presId="urn:microsoft.com/office/officeart/2005/8/layout/radial2"/>
    <dgm:cxn modelId="{9B908FCB-45AC-4832-89D9-707352008A4A}" type="presParOf" srcId="{47300DDD-BA55-4346-9CC8-7568A815D64F}" destId="{DA60AB4F-0416-41DF-96F3-CDF94C2B946C}" srcOrd="6" destOrd="0" presId="urn:microsoft.com/office/officeart/2005/8/layout/radial2"/>
    <dgm:cxn modelId="{2453D9F4-DE28-4313-9565-11ABCB59611E}" type="presParOf" srcId="{DA60AB4F-0416-41DF-96F3-CDF94C2B946C}" destId="{EAC6BD3B-AD9A-4F71-A4AB-D6F29AAD4BC1}" srcOrd="0" destOrd="0" presId="urn:microsoft.com/office/officeart/2005/8/layout/radial2"/>
    <dgm:cxn modelId="{A0EC6F07-A032-4BCB-BC8C-EB88983B8483}" type="presParOf" srcId="{DA60AB4F-0416-41DF-96F3-CDF94C2B946C}" destId="{10564DA1-FB59-47A7-A505-B98102D835F7}" srcOrd="1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504E820-9530-44AE-ACFA-3BE65964B5A4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C211A3-A78C-4038-884D-4BC20E9E6AA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224000" y="785794"/>
            <a:ext cx="239039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حملات التغيير الاجتماعي :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662032" y="1714488"/>
            <a:ext cx="202170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 بدأت منذ أقدم العصور </a:t>
            </a:r>
            <a:endParaRPr lang="ar-SA" dirty="0"/>
          </a:p>
        </p:txBody>
      </p:sp>
      <p:sp>
        <p:nvSpPr>
          <p:cNvPr id="4" name="سهم إلى اليسار 3"/>
          <p:cNvSpPr/>
          <p:nvPr/>
        </p:nvSpPr>
        <p:spPr>
          <a:xfrm>
            <a:off x="5572132" y="164305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0" y="1714488"/>
            <a:ext cx="525679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في الحضارات  الفرعونية والإغريقية والرومانية القديمة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7608983" y="2786058"/>
            <a:ext cx="100540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تهدف </a:t>
            </a:r>
            <a:r>
              <a:rPr lang="ar-SA" sz="2400" b="1" dirty="0" err="1" smtClean="0">
                <a:solidFill>
                  <a:srgbClr val="FF0000"/>
                </a:solidFill>
                <a:cs typeface="Traditional Arabic" pitchFamily="2" charset="-78"/>
              </a:rPr>
              <a:t>الى</a:t>
            </a:r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 </a:t>
            </a:r>
            <a:endParaRPr lang="ar-SA" sz="2400" b="1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7" name="سهم إلى اليسار 6"/>
          <p:cNvSpPr/>
          <p:nvPr/>
        </p:nvSpPr>
        <p:spPr>
          <a:xfrm>
            <a:off x="6357950" y="278605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2143108" y="2857496"/>
            <a:ext cx="3685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نشر أفكار وسلوك وعادات جديدة للصالح العام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873090" y="1071546"/>
            <a:ext cx="402706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على ماذا ركزت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 </a:t>
            </a:r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حملات التغيير الاجتماعي ؟؟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307656" y="2214554"/>
            <a:ext cx="552106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الموضوعات التي تتعلق بالصحة العامة ورفاهية الأفراد وتنمية المجتمع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933159" y="3357562"/>
            <a:ext cx="275267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مفهوم حملة التغيير الاجتماعي :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44055" y="4143380"/>
            <a:ext cx="779893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هي عبارة عن جهد منظم يهدف إلى إقناع مجموعة مستهدفة بقبول أو تعديل أو الابتعاد عن بعض الأفكار </a:t>
            </a:r>
          </a:p>
          <a:p>
            <a:r>
              <a:rPr lang="ar-SA" dirty="0" smtClean="0"/>
              <a:t>والسلوك أو الاتجاهات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97299" y="642918"/>
            <a:ext cx="365997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من يقوم بحملة التغيير الاجتماعي؟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377289" y="928670"/>
            <a:ext cx="537999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كيف يحدث تغير السلوك في حملة التغيير الاجتماعي: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397000"/>
          <a:ext cx="7262842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924443" y="642918"/>
            <a:ext cx="283282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أنواع حملات التغيير الاجتماعي </a:t>
            </a:r>
            <a:endParaRPr lang="ar-SA" sz="2400" b="1" u="sng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714744" y="1785926"/>
            <a:ext cx="4613908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</a:t>
            </a:r>
            <a:r>
              <a:rPr lang="ar-SA" sz="2400" dirty="0" smtClean="0"/>
              <a:t>– التغيير المعرفي </a:t>
            </a:r>
            <a:r>
              <a:rPr lang="sq-AL" sz="2400" dirty="0" smtClean="0"/>
              <a:t>Cognitive Change </a:t>
            </a:r>
            <a:r>
              <a:rPr lang="ar-SA" sz="2400" dirty="0" smtClean="0"/>
              <a:t> </a:t>
            </a:r>
          </a:p>
          <a:p>
            <a:r>
              <a:rPr lang="ar-SA" sz="2400" dirty="0" smtClean="0"/>
              <a:t>2- التغيير في الفعل </a:t>
            </a:r>
            <a:r>
              <a:rPr lang="sq-AL" sz="2400" dirty="0" smtClean="0"/>
              <a:t>Change in Action </a:t>
            </a:r>
            <a:endParaRPr lang="ar-SA" sz="2400" dirty="0" smtClean="0"/>
          </a:p>
          <a:p>
            <a:r>
              <a:rPr lang="ar-SA" sz="2400" dirty="0" smtClean="0"/>
              <a:t>3- التغيير السلوكي </a:t>
            </a:r>
            <a:r>
              <a:rPr lang="sq-AL" sz="2400" dirty="0" smtClean="0"/>
              <a:t>Behavioural Change </a:t>
            </a:r>
            <a:endParaRPr lang="ar-SA" sz="2400" dirty="0" smtClean="0"/>
          </a:p>
          <a:p>
            <a:r>
              <a:rPr lang="ar-SA" sz="2400" dirty="0" smtClean="0"/>
              <a:t>4- التغيير في القيم </a:t>
            </a:r>
            <a:r>
              <a:rPr lang="sq-AL" sz="2400" dirty="0" smtClean="0"/>
              <a:t>Change in Values </a:t>
            </a:r>
          </a:p>
          <a:p>
            <a:endParaRPr lang="sq-AL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793697" y="1000108"/>
            <a:ext cx="289213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1- حملات التغيير المعرفي: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302800" y="2000240"/>
            <a:ext cx="7311617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dirty="0" smtClean="0"/>
              <a:t> تزويد الأفراد بمعلومات وزيادة وعيهم بقضية ما. ( العمل على إحداث التغيير المعرفي)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أسهل حملات التغيير الاجتماعي  ( ؟ ) </a:t>
            </a:r>
          </a:p>
          <a:p>
            <a:pPr>
              <a:buFont typeface="Arial" pitchFamily="34" charset="0"/>
              <a:buChar char="•"/>
            </a:pPr>
            <a:endParaRPr lang="ar-SA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  فيديو </a:t>
            </a:r>
            <a:r>
              <a:rPr lang="ar-SA" sz="2000" dirty="0" err="1" smtClean="0"/>
              <a:t>ارهاب</a:t>
            </a:r>
            <a:r>
              <a:rPr lang="ar-SA" sz="2000" dirty="0" smtClean="0"/>
              <a:t> الشوارع </a:t>
            </a:r>
            <a:endParaRPr lang="ar-SA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94669" y="714356"/>
            <a:ext cx="360547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2- حملات تغيير الفعل ( العمل )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732474" y="1714488"/>
            <a:ext cx="5096267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 تتطلب فعل  لا تتطلب فقط إعطاء الجمهور معلومات 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تتطلب بعض المصروفات </a:t>
            </a:r>
            <a:r>
              <a:rPr lang="ar-SA" dirty="0" err="1" smtClean="0"/>
              <a:t>و</a:t>
            </a:r>
            <a:r>
              <a:rPr lang="ar-SA" dirty="0" smtClean="0"/>
              <a:t> الوقت والجهد لذلك يقل الإقبال عليها 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حملة تبرع بالدم 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19230" y="714356"/>
            <a:ext cx="28809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2- حملات تغيير السلوكي: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97930" y="1857364"/>
            <a:ext cx="6673622" cy="203132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 تغيير أنماط السلوك .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أصعب الحملات ؟؟؟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لا تكفي  رسائل وسائل الإعلام الجماهيري لإحداث التغيير السلوكي بل لابد </a:t>
            </a:r>
            <a:r>
              <a:rPr lang="ar-SA" dirty="0" err="1" smtClean="0"/>
              <a:t>ان</a:t>
            </a:r>
            <a:r>
              <a:rPr lang="ar-SA" dirty="0" smtClean="0"/>
              <a:t> </a:t>
            </a:r>
            <a:r>
              <a:rPr lang="ar-SA" dirty="0" err="1" smtClean="0"/>
              <a:t>تصحبها</a:t>
            </a:r>
            <a:r>
              <a:rPr lang="ar-SA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أنواع </a:t>
            </a:r>
            <a:r>
              <a:rPr lang="ar-SA" dirty="0" err="1" smtClean="0"/>
              <a:t>و</a:t>
            </a:r>
            <a:r>
              <a:rPr lang="ar-SA" dirty="0" smtClean="0"/>
              <a:t> أنماط أخرى من المقابلات </a:t>
            </a:r>
            <a:r>
              <a:rPr lang="ar-SA" dirty="0" err="1" smtClean="0"/>
              <a:t>و</a:t>
            </a:r>
            <a:r>
              <a:rPr lang="ar-SA" dirty="0" smtClean="0"/>
              <a:t> الاتصال الشخصي 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328607" y="714356"/>
            <a:ext cx="257153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2- حملات تغيير القيم :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662581" y="1785926"/>
            <a:ext cx="6880409" cy="203132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 تهدف إلى تغيير  القيم والمعتقدات .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يتم التغير عن طريق : 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استخدام قوانين وتشريعات تلزم الأفراد بتغير قيمهم ومعتقداتهم والتي لا يمكن </a:t>
            </a:r>
            <a:r>
              <a:rPr lang="ar-SA" dirty="0" err="1" smtClean="0"/>
              <a:t>ان</a:t>
            </a:r>
            <a:r>
              <a:rPr lang="ar-SA" dirty="0" smtClean="0"/>
              <a:t> تتغير من </a:t>
            </a:r>
          </a:p>
          <a:p>
            <a:pPr>
              <a:buFont typeface="Arial" pitchFamily="34" charset="0"/>
              <a:buChar char="•"/>
            </a:pP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تلقاء أنفسهم </a:t>
            </a:r>
            <a:r>
              <a:rPr lang="ar-SA" dirty="0" err="1" smtClean="0"/>
              <a:t>او</a:t>
            </a:r>
            <a:r>
              <a:rPr lang="ar-SA" dirty="0" smtClean="0"/>
              <a:t> بشكل </a:t>
            </a:r>
            <a:r>
              <a:rPr lang="ar-SA" smtClean="0"/>
              <a:t>تطوعي  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276</Words>
  <Application>Microsoft Office PowerPoint</Application>
  <PresentationFormat>عرض على الشاشة (3:4)‏</PresentationFormat>
  <Paragraphs>51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انقلاب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19</cp:revision>
  <dcterms:created xsi:type="dcterms:W3CDTF">2014-02-07T21:06:11Z</dcterms:created>
  <dcterms:modified xsi:type="dcterms:W3CDTF">2014-02-07T22:09:54Z</dcterms:modified>
</cp:coreProperties>
</file>