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commentAuthors.xml" ContentType="application/vnd.openxmlformats-officedocument.presentationml.commentAuthors+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3.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diagrams/colors2.xml" ContentType="application/vnd.openxmlformats-officedocument.drawingml.diagramColors+xml"/>
  <Override PartName="/ppt/diagrams/drawing3.xml" ContentType="application/vnd.ms-office.drawingml.diagramDrawing+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Lst>
  <p:notesMasterIdLst>
    <p:notesMasterId r:id="rId30"/>
  </p:notesMasterIdLst>
  <p:handoutMasterIdLst>
    <p:handoutMasterId r:id="rId31"/>
  </p:handoutMasterIdLst>
  <p:sldIdLst>
    <p:sldId id="256" r:id="rId2"/>
    <p:sldId id="261" r:id="rId3"/>
    <p:sldId id="281" r:id="rId4"/>
    <p:sldId id="268" r:id="rId5"/>
    <p:sldId id="269" r:id="rId6"/>
    <p:sldId id="275" r:id="rId7"/>
    <p:sldId id="294" r:id="rId8"/>
    <p:sldId id="301" r:id="rId9"/>
    <p:sldId id="302" r:id="rId10"/>
    <p:sldId id="303" r:id="rId11"/>
    <p:sldId id="305" r:id="rId12"/>
    <p:sldId id="306" r:id="rId13"/>
    <p:sldId id="300" r:id="rId14"/>
    <p:sldId id="307" r:id="rId15"/>
    <p:sldId id="317" r:id="rId16"/>
    <p:sldId id="319" r:id="rId17"/>
    <p:sldId id="320" r:id="rId18"/>
    <p:sldId id="316" r:id="rId19"/>
    <p:sldId id="321" r:id="rId20"/>
    <p:sldId id="318" r:id="rId21"/>
    <p:sldId id="322" r:id="rId22"/>
    <p:sldId id="323" r:id="rId23"/>
    <p:sldId id="308" r:id="rId24"/>
    <p:sldId id="310" r:id="rId25"/>
    <p:sldId id="311" r:id="rId26"/>
    <p:sldId id="312" r:id="rId27"/>
    <p:sldId id="313" r:id="rId28"/>
    <p:sldId id="314" r:id="rId29"/>
  </p:sldIdLst>
  <p:sldSz cx="9144000" cy="6858000" type="screen4x3"/>
  <p:notesSz cx="6858000" cy="9144000"/>
  <p:defaultTextStyle>
    <a:defPPr>
      <a:defRPr lang="en-US"/>
    </a:defPPr>
    <a:lvl1pPr algn="l" rtl="0" fontAlgn="base">
      <a:spcBef>
        <a:spcPct val="0"/>
      </a:spcBef>
      <a:spcAft>
        <a:spcPct val="0"/>
      </a:spcAft>
      <a:defRPr kumimoji="1" sz="2400" kern="1200">
        <a:solidFill>
          <a:schemeClr val="tx1"/>
        </a:solidFill>
        <a:latin typeface="Times New Roman" charset="0"/>
        <a:ea typeface="+mn-ea"/>
        <a:cs typeface="Times New Roman" charset="0"/>
      </a:defRPr>
    </a:lvl1pPr>
    <a:lvl2pPr marL="457200" algn="l" rtl="0" fontAlgn="base">
      <a:spcBef>
        <a:spcPct val="0"/>
      </a:spcBef>
      <a:spcAft>
        <a:spcPct val="0"/>
      </a:spcAft>
      <a:defRPr kumimoji="1" sz="2400" kern="1200">
        <a:solidFill>
          <a:schemeClr val="tx1"/>
        </a:solidFill>
        <a:latin typeface="Times New Roman" charset="0"/>
        <a:ea typeface="+mn-ea"/>
        <a:cs typeface="Times New Roman" charset="0"/>
      </a:defRPr>
    </a:lvl2pPr>
    <a:lvl3pPr marL="914400" algn="l" rtl="0" fontAlgn="base">
      <a:spcBef>
        <a:spcPct val="0"/>
      </a:spcBef>
      <a:spcAft>
        <a:spcPct val="0"/>
      </a:spcAft>
      <a:defRPr kumimoji="1" sz="2400" kern="1200">
        <a:solidFill>
          <a:schemeClr val="tx1"/>
        </a:solidFill>
        <a:latin typeface="Times New Roman" charset="0"/>
        <a:ea typeface="+mn-ea"/>
        <a:cs typeface="Times New Roman" charset="0"/>
      </a:defRPr>
    </a:lvl3pPr>
    <a:lvl4pPr marL="1371600" algn="l" rtl="0" fontAlgn="base">
      <a:spcBef>
        <a:spcPct val="0"/>
      </a:spcBef>
      <a:spcAft>
        <a:spcPct val="0"/>
      </a:spcAft>
      <a:defRPr kumimoji="1" sz="2400" kern="1200">
        <a:solidFill>
          <a:schemeClr val="tx1"/>
        </a:solidFill>
        <a:latin typeface="Times New Roman" charset="0"/>
        <a:ea typeface="+mn-ea"/>
        <a:cs typeface="Times New Roman" charset="0"/>
      </a:defRPr>
    </a:lvl4pPr>
    <a:lvl5pPr marL="1828800" algn="l" rtl="0" fontAlgn="base">
      <a:spcBef>
        <a:spcPct val="0"/>
      </a:spcBef>
      <a:spcAft>
        <a:spcPct val="0"/>
      </a:spcAft>
      <a:defRPr kumimoji="1" sz="2400" kern="1200">
        <a:solidFill>
          <a:schemeClr val="tx1"/>
        </a:solidFill>
        <a:latin typeface="Times New Roman" charset="0"/>
        <a:ea typeface="+mn-ea"/>
        <a:cs typeface="Times New Roman" charset="0"/>
      </a:defRPr>
    </a:lvl5pPr>
    <a:lvl6pPr marL="2286000" algn="l" defTabSz="914400" rtl="0" eaLnBrk="1" latinLnBrk="0" hangingPunct="1">
      <a:defRPr kumimoji="1" sz="2400" kern="1200">
        <a:solidFill>
          <a:schemeClr val="tx1"/>
        </a:solidFill>
        <a:latin typeface="Times New Roman" charset="0"/>
        <a:ea typeface="+mn-ea"/>
        <a:cs typeface="Times New Roman" charset="0"/>
      </a:defRPr>
    </a:lvl6pPr>
    <a:lvl7pPr marL="2743200" algn="l" defTabSz="914400" rtl="0" eaLnBrk="1" latinLnBrk="0" hangingPunct="1">
      <a:defRPr kumimoji="1" sz="2400" kern="1200">
        <a:solidFill>
          <a:schemeClr val="tx1"/>
        </a:solidFill>
        <a:latin typeface="Times New Roman" charset="0"/>
        <a:ea typeface="+mn-ea"/>
        <a:cs typeface="Times New Roman" charset="0"/>
      </a:defRPr>
    </a:lvl7pPr>
    <a:lvl8pPr marL="3200400" algn="l" defTabSz="914400" rtl="0" eaLnBrk="1" latinLnBrk="0" hangingPunct="1">
      <a:defRPr kumimoji="1" sz="2400" kern="1200">
        <a:solidFill>
          <a:schemeClr val="tx1"/>
        </a:solidFill>
        <a:latin typeface="Times New Roman" charset="0"/>
        <a:ea typeface="+mn-ea"/>
        <a:cs typeface="Times New Roman" charset="0"/>
      </a:defRPr>
    </a:lvl8pPr>
    <a:lvl9pPr marL="3657600" algn="l" defTabSz="914400" rtl="0" eaLnBrk="1" latinLnBrk="0" hangingPunct="1">
      <a:defRPr kumimoji="1" sz="2400" kern="1200">
        <a:solidFill>
          <a:schemeClr val="tx1"/>
        </a:solidFill>
        <a:latin typeface="Times New Roman" charset="0"/>
        <a:ea typeface="+mn-ea"/>
        <a:cs typeface="Times New Roman" charset="0"/>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Eric Herzog" initials="" lastIdx="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FFFF66"/>
    <a:srgbClr val="FFCC00"/>
    <a:srgbClr val="00CCFF"/>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000" autoAdjust="0"/>
    <p:restoredTop sz="85041" autoAdjust="0"/>
  </p:normalViewPr>
  <p:slideViewPr>
    <p:cSldViewPr>
      <p:cViewPr>
        <p:scale>
          <a:sx n="50" d="100"/>
          <a:sy n="50" d="100"/>
        </p:scale>
        <p:origin x="-1776" y="-26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6" d="100"/>
          <a:sy n="56" d="100"/>
        </p:scale>
        <p:origin x="-2838" y="-10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6_5">
  <dgm:title val=""/>
  <dgm:desc val=""/>
  <dgm:catLst>
    <dgm:cat type="accent6" pri="11500"/>
  </dgm:catLst>
  <dgm:styleLbl name="node0">
    <dgm:fillClrLst meth="cycle">
      <a:schemeClr val="accent6">
        <a:alpha val="80000"/>
      </a:schemeClr>
    </dgm:fillClrLst>
    <dgm:linClrLst meth="repeat">
      <a:schemeClr val="lt1"/>
    </dgm:linClrLst>
    <dgm:effectClrLst/>
    <dgm:txLinClrLst/>
    <dgm:txFillClrLst/>
    <dgm:txEffectClrLst/>
  </dgm:styleLbl>
  <dgm:styleLbl name="alignNode1">
    <dgm:fillClrLst>
      <a:schemeClr val="accent6">
        <a:alpha val="90000"/>
      </a:schemeClr>
      <a:schemeClr val="accent6">
        <a:alpha val="50000"/>
      </a:schemeClr>
    </dgm:fillClrLst>
    <dgm:linClrLst>
      <a:schemeClr val="accent6">
        <a:alpha val="90000"/>
      </a:schemeClr>
      <a:schemeClr val="accent6">
        <a:alpha val="50000"/>
      </a:schemeClr>
    </dgm:linClrLst>
    <dgm:effectClrLst/>
    <dgm:txLinClrLst/>
    <dgm:txFillClrLst/>
    <dgm:txEffectClrLst/>
  </dgm:styleLbl>
  <dgm:styleLbl name="node1">
    <dgm:fillClrLst>
      <a:schemeClr val="accent6">
        <a:alpha val="90000"/>
      </a:schemeClr>
      <a:schemeClr val="accent6">
        <a:alpha val="50000"/>
      </a:schemeClr>
    </dgm:fillClrLst>
    <dgm:linClrLst meth="repeat">
      <a:schemeClr val="lt1"/>
    </dgm:linClrLst>
    <dgm:effectClrLst/>
    <dgm:txLinClrLst/>
    <dgm:txFillClrLst/>
    <dgm:txEffectClrLst/>
  </dgm:styleLbl>
  <dgm:styleLbl name="lnNode1">
    <dgm:fillClrLst>
      <a:schemeClr val="accent6">
        <a:shade val="90000"/>
      </a:schemeClr>
      <a:schemeClr val="accent6">
        <a:tint val="50000"/>
        <a:alpha val="5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alpha val="80000"/>
      </a:schemeClr>
    </dgm:fillClrLst>
    <dgm:linClrLst meth="repeat">
      <a:schemeClr val="lt1"/>
    </dgm:linClrLst>
    <dgm:effectClrLst/>
    <dgm:txLinClrLst/>
    <dgm:txFillClrLst/>
    <dgm:txEffectClrLst/>
  </dgm:styleLbl>
  <dgm:styleLbl name="node2">
    <dgm:fillClrLst>
      <a:schemeClr val="accent6">
        <a:alpha val="70000"/>
      </a:schemeClr>
    </dgm:fillClrLst>
    <dgm:linClrLst meth="repeat">
      <a:schemeClr val="lt1"/>
    </dgm:linClrLst>
    <dgm:effectClrLst/>
    <dgm:txLinClrLst/>
    <dgm:txFillClrLst/>
    <dgm:txEffectClrLst/>
  </dgm:styleLbl>
  <dgm:styleLbl name="node3">
    <dgm:fillClrLst>
      <a:schemeClr val="accent6">
        <a:alpha val="50000"/>
      </a:schemeClr>
    </dgm:fillClrLst>
    <dgm:linClrLst meth="repeat">
      <a:schemeClr val="lt1"/>
    </dgm:linClrLst>
    <dgm:effectClrLst/>
    <dgm:txLinClrLst/>
    <dgm:txFillClrLst/>
    <dgm:txEffectClrLst/>
  </dgm:styleLbl>
  <dgm:styleLbl name="node4">
    <dgm:fillClrLst>
      <a:schemeClr val="accent6">
        <a:alpha val="30000"/>
      </a:schemeClr>
    </dgm:fillClrLst>
    <dgm:linClrLst meth="repeat">
      <a:schemeClr val="lt1"/>
    </dgm:linClrLst>
    <dgm:effectClrLst/>
    <dgm:txLinClrLst/>
    <dgm:txFillClrLst/>
    <dgm:txEffectClrLst/>
  </dgm:styleLbl>
  <dgm:styleLbl name="fgImgPlace1">
    <dgm:fillClrLst>
      <a:schemeClr val="accent6">
        <a:tint val="50000"/>
        <a:alpha val="90000"/>
      </a:schemeClr>
      <a:schemeClr val="accent6">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f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bgSibTrans2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dgm:txEffectClrLst/>
  </dgm:styleLbl>
  <dgm:styleLbl name="sibTrans1D1">
    <dgm:fillClrLst>
      <a:schemeClr val="accent6">
        <a:shade val="90000"/>
      </a:schemeClr>
      <a:schemeClr val="accent6">
        <a:tint val="50000"/>
      </a:schemeClr>
    </dgm:fillClrLst>
    <dgm:linClrLst>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alpha val="90000"/>
      </a:schemeClr>
    </dgm:fillClrLst>
    <dgm:linClrLst meth="repeat">
      <a:schemeClr val="lt1"/>
    </dgm:linClrLst>
    <dgm:effectClrLst/>
    <dgm:txLinClrLst/>
    <dgm:txFillClrLst/>
    <dgm:txEffectClrLst/>
  </dgm:styleLbl>
  <dgm:styleLbl name="asst1">
    <dgm:fillClrLst meth="repeat">
      <a:schemeClr val="accent6">
        <a:alpha val="90000"/>
      </a:schemeClr>
    </dgm:fillClrLst>
    <dgm:linClrLst meth="repeat">
      <a:schemeClr val="lt1"/>
    </dgm:linClrLst>
    <dgm:effectClrLst/>
    <dgm:txLinClrLst/>
    <dgm:txFillClrLst/>
    <dgm:txEffectClrLst/>
  </dgm:styleLbl>
  <dgm:styleLbl name="asst2">
    <dgm:fillClrLst>
      <a:schemeClr val="accent6">
        <a:alpha val="90000"/>
      </a:schemeClr>
    </dgm:fillClrLst>
    <dgm:linClrLst meth="repeat">
      <a:schemeClr val="lt1"/>
    </dgm:linClrLst>
    <dgm:effectClrLst/>
    <dgm:txLinClrLst/>
    <dgm:txFillClrLst/>
    <dgm:txEffectClrLst/>
  </dgm:styleLbl>
  <dgm:styleLbl name="asst3">
    <dgm:fillClrLst>
      <a:schemeClr val="accent6">
        <a:alpha val="70000"/>
      </a:schemeClr>
    </dgm:fillClrLst>
    <dgm:linClrLst meth="repeat">
      <a:schemeClr val="lt1"/>
    </dgm:linClrLst>
    <dgm:effectClrLst/>
    <dgm:txLinClrLst/>
    <dgm:txFillClrLst/>
    <dgm:txEffectClrLst/>
  </dgm:styleLbl>
  <dgm:styleLbl name="asst4">
    <dgm:fillClrLst>
      <a:schemeClr val="accent6">
        <a:alpha val="50000"/>
      </a:schemeClr>
    </dgm:fillClrLst>
    <dgm:linClrLst meth="repeat">
      <a:schemeClr val="lt1"/>
    </dgm:linClrLst>
    <dgm:effectClrLst/>
    <dgm:txLinClrLst/>
    <dgm:txFillClrLst/>
    <dgm:txEffectClrLst/>
  </dgm:styleLbl>
  <dgm:styleLbl name="parChTrans2D1">
    <dgm:fillClrLst meth="repeat">
      <a:schemeClr val="accent6">
        <a:shade val="8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6">
        <a:alpha val="90000"/>
      </a:schemeClr>
      <a:schemeClr val="accent6">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a:schemeClr val="accent6">
        <a:alpha val="90000"/>
        <a:tint val="40000"/>
      </a:schemeClr>
      <a:schemeClr val="accent6">
        <a:alpha val="5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D857FDC-A0C8-4629-BE78-1A9E4440697C}" type="doc">
      <dgm:prSet loTypeId="urn:microsoft.com/office/officeart/2005/8/layout/cycle5" loCatId="cycle" qsTypeId="urn:microsoft.com/office/officeart/2005/8/quickstyle/simple1" qsCatId="simple" csTypeId="urn:microsoft.com/office/officeart/2005/8/colors/accent1_2" csCatId="accent1" phldr="1"/>
      <dgm:spPr/>
      <dgm:t>
        <a:bodyPr/>
        <a:lstStyle/>
        <a:p>
          <a:pPr rtl="1"/>
          <a:endParaRPr lang="ar-SA"/>
        </a:p>
      </dgm:t>
    </dgm:pt>
    <dgm:pt modelId="{6E5D85ED-C5D8-4B46-8CDA-983E0DC1C636}">
      <dgm:prSet phldrT="[نص]">
        <dgm:style>
          <a:lnRef idx="2">
            <a:schemeClr val="accent5"/>
          </a:lnRef>
          <a:fillRef idx="1">
            <a:schemeClr val="lt1"/>
          </a:fillRef>
          <a:effectRef idx="0">
            <a:schemeClr val="accent5"/>
          </a:effectRef>
          <a:fontRef idx="minor">
            <a:schemeClr val="dk1"/>
          </a:fontRef>
        </dgm:style>
      </dgm:prSet>
      <dgm:spPr/>
      <dgm:t>
        <a:bodyPr/>
        <a:lstStyle/>
        <a:p>
          <a:pPr rtl="1"/>
          <a:r>
            <a:rPr lang="ar-SA" b="1" dirty="0" smtClean="0">
              <a:solidFill>
                <a:srgbClr val="C00000"/>
              </a:solidFill>
            </a:rPr>
            <a:t>امطار </a:t>
          </a:r>
          <a:r>
            <a:rPr lang="ar-SA" b="1" dirty="0" err="1" smtClean="0">
              <a:solidFill>
                <a:srgbClr val="C00000"/>
              </a:solidFill>
            </a:rPr>
            <a:t>غزيره</a:t>
          </a:r>
          <a:endParaRPr lang="ar-SA" b="1" dirty="0">
            <a:solidFill>
              <a:srgbClr val="C00000"/>
            </a:solidFill>
          </a:endParaRPr>
        </a:p>
      </dgm:t>
    </dgm:pt>
    <dgm:pt modelId="{FB2254FB-F07E-4076-BEBD-D4EC7BEBC9E7}" type="parTrans" cxnId="{2BEBA0C2-9380-4755-B18D-509B5B338A27}">
      <dgm:prSet/>
      <dgm:spPr/>
      <dgm:t>
        <a:bodyPr/>
        <a:lstStyle/>
        <a:p>
          <a:pPr rtl="1"/>
          <a:endParaRPr lang="ar-SA"/>
        </a:p>
      </dgm:t>
    </dgm:pt>
    <dgm:pt modelId="{7460F88C-4D9F-4DA0-8162-AB8BE2ABF00B}" type="sibTrans" cxnId="{2BEBA0C2-9380-4755-B18D-509B5B338A27}">
      <dgm:prSet/>
      <dgm:spPr/>
      <dgm:t>
        <a:bodyPr/>
        <a:lstStyle/>
        <a:p>
          <a:pPr rtl="1"/>
          <a:endParaRPr lang="ar-SA" b="1"/>
        </a:p>
      </dgm:t>
    </dgm:pt>
    <dgm:pt modelId="{1A8546ED-EF6D-4D43-A670-161250CE76C6}">
      <dgm:prSet phldrT="[نص]">
        <dgm:style>
          <a:lnRef idx="2">
            <a:schemeClr val="accent6"/>
          </a:lnRef>
          <a:fillRef idx="1">
            <a:schemeClr val="lt1"/>
          </a:fillRef>
          <a:effectRef idx="0">
            <a:schemeClr val="accent6"/>
          </a:effectRef>
          <a:fontRef idx="minor">
            <a:schemeClr val="dk1"/>
          </a:fontRef>
        </dgm:style>
      </dgm:prSet>
      <dgm:spPr/>
      <dgm:t>
        <a:bodyPr/>
        <a:lstStyle/>
        <a:p>
          <a:pPr rtl="1"/>
          <a:r>
            <a:rPr lang="ar-SA" b="1" dirty="0" smtClean="0"/>
            <a:t>نمو الانواع المعمره</a:t>
          </a:r>
          <a:endParaRPr lang="ar-SA" b="1" dirty="0"/>
        </a:p>
      </dgm:t>
    </dgm:pt>
    <dgm:pt modelId="{7B057BA4-B58C-4E96-B185-4DB074AE562B}" type="parTrans" cxnId="{A82FB657-1A1F-4F1D-AF5E-5B174480A308}">
      <dgm:prSet/>
      <dgm:spPr/>
      <dgm:t>
        <a:bodyPr/>
        <a:lstStyle/>
        <a:p>
          <a:pPr rtl="1"/>
          <a:endParaRPr lang="ar-SA"/>
        </a:p>
      </dgm:t>
    </dgm:pt>
    <dgm:pt modelId="{4B34DAFC-8D98-4F67-9F93-8CA20D1226C6}" type="sibTrans" cxnId="{A82FB657-1A1F-4F1D-AF5E-5B174480A308}">
      <dgm:prSet/>
      <dgm:spPr/>
      <dgm:t>
        <a:bodyPr/>
        <a:lstStyle/>
        <a:p>
          <a:pPr rtl="1"/>
          <a:endParaRPr lang="ar-SA" b="1"/>
        </a:p>
      </dgm:t>
    </dgm:pt>
    <dgm:pt modelId="{55C25954-EADC-47CF-8CA3-443401F69105}">
      <dgm:prSet phldrT="[نص]">
        <dgm:style>
          <a:lnRef idx="2">
            <a:schemeClr val="accent3"/>
          </a:lnRef>
          <a:fillRef idx="1">
            <a:schemeClr val="lt1"/>
          </a:fillRef>
          <a:effectRef idx="0">
            <a:schemeClr val="accent3"/>
          </a:effectRef>
          <a:fontRef idx="minor">
            <a:schemeClr val="dk1"/>
          </a:fontRef>
        </dgm:style>
      </dgm:prSet>
      <dgm:spPr/>
      <dgm:t>
        <a:bodyPr/>
        <a:lstStyle/>
        <a:p>
          <a:pPr rtl="1"/>
          <a:r>
            <a:rPr lang="ar-SA" b="1" dirty="0" smtClean="0"/>
            <a:t>انبات وفير للبذور </a:t>
          </a:r>
          <a:endParaRPr lang="ar-SA" b="1" dirty="0"/>
        </a:p>
      </dgm:t>
    </dgm:pt>
    <dgm:pt modelId="{8CD80FEA-E446-427E-97BF-E609D67DFB92}" type="parTrans" cxnId="{032791CB-F667-4850-B106-0990876231F2}">
      <dgm:prSet/>
      <dgm:spPr/>
      <dgm:t>
        <a:bodyPr/>
        <a:lstStyle/>
        <a:p>
          <a:pPr rtl="1"/>
          <a:endParaRPr lang="ar-SA"/>
        </a:p>
      </dgm:t>
    </dgm:pt>
    <dgm:pt modelId="{FBF25164-2E36-4B5D-BD15-C5A64EDAEC36}" type="sibTrans" cxnId="{032791CB-F667-4850-B106-0990876231F2}">
      <dgm:prSet/>
      <dgm:spPr/>
      <dgm:t>
        <a:bodyPr/>
        <a:lstStyle/>
        <a:p>
          <a:pPr rtl="1"/>
          <a:endParaRPr lang="ar-SA" b="1"/>
        </a:p>
      </dgm:t>
    </dgm:pt>
    <dgm:pt modelId="{C6ACA957-9C29-4349-B95E-D1C2AD171D93}">
      <dgm:prSet phldrT="[نص]">
        <dgm:style>
          <a:lnRef idx="2">
            <a:schemeClr val="accent3"/>
          </a:lnRef>
          <a:fillRef idx="1">
            <a:schemeClr val="lt1"/>
          </a:fillRef>
          <a:effectRef idx="0">
            <a:schemeClr val="accent3"/>
          </a:effectRef>
          <a:fontRef idx="minor">
            <a:schemeClr val="dk1"/>
          </a:fontRef>
        </dgm:style>
      </dgm:prSet>
      <dgm:spPr/>
      <dgm:t>
        <a:bodyPr/>
        <a:lstStyle/>
        <a:p>
          <a:pPr rtl="1"/>
          <a:r>
            <a:rPr lang="ar-SA" b="1" dirty="0" smtClean="0"/>
            <a:t>تنمو البادرات </a:t>
          </a:r>
          <a:endParaRPr lang="ar-SA" b="1" dirty="0"/>
        </a:p>
      </dgm:t>
    </dgm:pt>
    <dgm:pt modelId="{194DDD57-D1A7-4D81-BDC2-4620D4E22C2A}" type="parTrans" cxnId="{6DE8227D-2DEA-4F66-A1E4-F0C8D074C680}">
      <dgm:prSet/>
      <dgm:spPr/>
      <dgm:t>
        <a:bodyPr/>
        <a:lstStyle/>
        <a:p>
          <a:pPr rtl="1"/>
          <a:endParaRPr lang="ar-SA"/>
        </a:p>
      </dgm:t>
    </dgm:pt>
    <dgm:pt modelId="{6F099035-4C3A-4210-B287-16DE7862AF82}" type="sibTrans" cxnId="{6DE8227D-2DEA-4F66-A1E4-F0C8D074C680}">
      <dgm:prSet/>
      <dgm:spPr/>
      <dgm:t>
        <a:bodyPr/>
        <a:lstStyle/>
        <a:p>
          <a:pPr rtl="1"/>
          <a:endParaRPr lang="ar-SA" b="1"/>
        </a:p>
      </dgm:t>
    </dgm:pt>
    <dgm:pt modelId="{A78D75E1-5670-4B21-940D-AE9113F257DE}">
      <dgm:prSet phldrT="[نص]">
        <dgm:style>
          <a:lnRef idx="2">
            <a:schemeClr val="accent3"/>
          </a:lnRef>
          <a:fillRef idx="1">
            <a:schemeClr val="lt1"/>
          </a:fillRef>
          <a:effectRef idx="0">
            <a:schemeClr val="accent3"/>
          </a:effectRef>
          <a:fontRef idx="minor">
            <a:schemeClr val="dk1"/>
          </a:fontRef>
        </dgm:style>
      </dgm:prSet>
      <dgm:spPr/>
      <dgm:t>
        <a:bodyPr/>
        <a:lstStyle/>
        <a:p>
          <a:pPr rtl="1"/>
          <a:r>
            <a:rPr lang="ar-SA" b="1" dirty="0" smtClean="0"/>
            <a:t>تلبس الارض حلة خضراء</a:t>
          </a:r>
          <a:endParaRPr lang="ar-SA" b="1" dirty="0"/>
        </a:p>
      </dgm:t>
    </dgm:pt>
    <dgm:pt modelId="{2BE61C35-91F1-432C-8493-37D99408C758}" type="parTrans" cxnId="{BD96FD74-B8A0-4719-A5E0-938000AA4BBB}">
      <dgm:prSet/>
      <dgm:spPr/>
      <dgm:t>
        <a:bodyPr/>
        <a:lstStyle/>
        <a:p>
          <a:pPr rtl="1"/>
          <a:endParaRPr lang="ar-SA"/>
        </a:p>
      </dgm:t>
    </dgm:pt>
    <dgm:pt modelId="{61B57E64-0143-4F95-A9B2-F4FD3991DDFB}" type="sibTrans" cxnId="{BD96FD74-B8A0-4719-A5E0-938000AA4BBB}">
      <dgm:prSet/>
      <dgm:spPr/>
      <dgm:t>
        <a:bodyPr/>
        <a:lstStyle/>
        <a:p>
          <a:pPr rtl="1"/>
          <a:endParaRPr lang="ar-SA" b="1"/>
        </a:p>
      </dgm:t>
    </dgm:pt>
    <dgm:pt modelId="{E20577A8-8FBB-4509-9444-E06F4246FA9E}">
      <dgm:prSet phldrT="[نص]">
        <dgm:style>
          <a:lnRef idx="2">
            <a:schemeClr val="accent2"/>
          </a:lnRef>
          <a:fillRef idx="1">
            <a:schemeClr val="lt1"/>
          </a:fillRef>
          <a:effectRef idx="0">
            <a:schemeClr val="accent2"/>
          </a:effectRef>
          <a:fontRef idx="minor">
            <a:schemeClr val="dk1"/>
          </a:fontRef>
        </dgm:style>
      </dgm:prSet>
      <dgm:spPr/>
      <dgm:t>
        <a:bodyPr/>
        <a:lstStyle/>
        <a:p>
          <a:pPr rtl="1"/>
          <a:r>
            <a:rPr lang="ar-SA" b="1" dirty="0" smtClean="0"/>
            <a:t>نهاية الموسم الماطر يبدا الجفاف</a:t>
          </a:r>
          <a:endParaRPr lang="ar-SA" b="1" dirty="0"/>
        </a:p>
      </dgm:t>
    </dgm:pt>
    <dgm:pt modelId="{751AFBC5-D263-49E5-8D9F-CF2819EF99B3}" type="parTrans" cxnId="{CFE62274-872B-40DB-96F9-7779CFA3BB7A}">
      <dgm:prSet/>
      <dgm:spPr/>
      <dgm:t>
        <a:bodyPr/>
        <a:lstStyle/>
        <a:p>
          <a:pPr rtl="1"/>
          <a:endParaRPr lang="ar-SA"/>
        </a:p>
      </dgm:t>
    </dgm:pt>
    <dgm:pt modelId="{869B0BF5-A2A3-487C-BFC0-D4E6C35223F9}" type="sibTrans" cxnId="{CFE62274-872B-40DB-96F9-7779CFA3BB7A}">
      <dgm:prSet/>
      <dgm:spPr/>
      <dgm:t>
        <a:bodyPr/>
        <a:lstStyle/>
        <a:p>
          <a:pPr rtl="1"/>
          <a:endParaRPr lang="ar-SA"/>
        </a:p>
      </dgm:t>
    </dgm:pt>
    <dgm:pt modelId="{5CF2D396-F0F7-4F74-A869-B4DF57D3B06F}">
      <dgm:prSet phldrT="[نص]">
        <dgm:style>
          <a:lnRef idx="2">
            <a:schemeClr val="accent6"/>
          </a:lnRef>
          <a:fillRef idx="1">
            <a:schemeClr val="lt1"/>
          </a:fillRef>
          <a:effectRef idx="0">
            <a:schemeClr val="accent6"/>
          </a:effectRef>
          <a:fontRef idx="minor">
            <a:schemeClr val="dk1"/>
          </a:fontRef>
        </dgm:style>
      </dgm:prSet>
      <dgm:spPr/>
      <dgm:t>
        <a:bodyPr/>
        <a:lstStyle/>
        <a:p>
          <a:pPr rtl="1"/>
          <a:r>
            <a:rPr lang="ar-SA" b="1" dirty="0" smtClean="0"/>
            <a:t>تموت النباتات و تصبح الارض خالية </a:t>
          </a:r>
          <a:endParaRPr lang="ar-SA" b="1" dirty="0"/>
        </a:p>
      </dgm:t>
    </dgm:pt>
    <dgm:pt modelId="{979314E7-AD02-41BE-BBA5-634F92A20267}" type="parTrans" cxnId="{C2803D56-2D0B-4F6A-976D-0B07A8DA8F32}">
      <dgm:prSet/>
      <dgm:spPr/>
      <dgm:t>
        <a:bodyPr/>
        <a:lstStyle/>
        <a:p>
          <a:pPr rtl="1"/>
          <a:endParaRPr lang="ar-SA"/>
        </a:p>
      </dgm:t>
    </dgm:pt>
    <dgm:pt modelId="{1D05D130-8169-4F91-A4BD-D356A5AD3FD4}" type="sibTrans" cxnId="{C2803D56-2D0B-4F6A-976D-0B07A8DA8F32}">
      <dgm:prSet/>
      <dgm:spPr/>
      <dgm:t>
        <a:bodyPr/>
        <a:lstStyle/>
        <a:p>
          <a:pPr rtl="1"/>
          <a:endParaRPr lang="ar-SA"/>
        </a:p>
      </dgm:t>
    </dgm:pt>
    <dgm:pt modelId="{642E0983-A578-49FB-B250-88585DE8994B}" type="pres">
      <dgm:prSet presAssocID="{3D857FDC-A0C8-4629-BE78-1A9E4440697C}" presName="cycle" presStyleCnt="0">
        <dgm:presLayoutVars>
          <dgm:dir/>
          <dgm:resizeHandles val="exact"/>
        </dgm:presLayoutVars>
      </dgm:prSet>
      <dgm:spPr/>
      <dgm:t>
        <a:bodyPr/>
        <a:lstStyle/>
        <a:p>
          <a:pPr rtl="1"/>
          <a:endParaRPr lang="ar-SA"/>
        </a:p>
      </dgm:t>
    </dgm:pt>
    <dgm:pt modelId="{4B95D335-35C7-4375-BEF3-094568850D21}" type="pres">
      <dgm:prSet presAssocID="{6E5D85ED-C5D8-4B46-8CDA-983E0DC1C636}" presName="node" presStyleLbl="node1" presStyleIdx="0" presStyleCnt="7" custScaleX="227088" custScaleY="82883" custRadScaleRad="96531" custRadScaleInc="-54560">
        <dgm:presLayoutVars>
          <dgm:bulletEnabled val="1"/>
        </dgm:presLayoutVars>
      </dgm:prSet>
      <dgm:spPr/>
      <dgm:t>
        <a:bodyPr/>
        <a:lstStyle/>
        <a:p>
          <a:pPr rtl="1"/>
          <a:endParaRPr lang="ar-SA"/>
        </a:p>
      </dgm:t>
    </dgm:pt>
    <dgm:pt modelId="{72435C21-221A-423B-BEE4-5C54ECB6B78B}" type="pres">
      <dgm:prSet presAssocID="{6E5D85ED-C5D8-4B46-8CDA-983E0DC1C636}" presName="spNode" presStyleCnt="0"/>
      <dgm:spPr/>
    </dgm:pt>
    <dgm:pt modelId="{CD670486-7900-4769-832B-8E68F97E78E5}" type="pres">
      <dgm:prSet presAssocID="{7460F88C-4D9F-4DA0-8162-AB8BE2ABF00B}" presName="sibTrans" presStyleLbl="sibTrans1D1" presStyleIdx="0" presStyleCnt="7"/>
      <dgm:spPr/>
      <dgm:t>
        <a:bodyPr/>
        <a:lstStyle/>
        <a:p>
          <a:pPr rtl="1"/>
          <a:endParaRPr lang="ar-SA"/>
        </a:p>
      </dgm:t>
    </dgm:pt>
    <dgm:pt modelId="{12F86657-3F59-4CBF-A7CE-7C4FF0A16E8B}" type="pres">
      <dgm:prSet presAssocID="{1A8546ED-EF6D-4D43-A670-161250CE76C6}" presName="node" presStyleLbl="node1" presStyleIdx="1" presStyleCnt="7" custScaleX="221370" custScaleY="93562" custRadScaleRad="110434" custRadScaleInc="47655">
        <dgm:presLayoutVars>
          <dgm:bulletEnabled val="1"/>
        </dgm:presLayoutVars>
      </dgm:prSet>
      <dgm:spPr/>
      <dgm:t>
        <a:bodyPr/>
        <a:lstStyle/>
        <a:p>
          <a:pPr rtl="1"/>
          <a:endParaRPr lang="ar-SA"/>
        </a:p>
      </dgm:t>
    </dgm:pt>
    <dgm:pt modelId="{D592FCA3-117D-4C44-BA03-1D2CF6767AE5}" type="pres">
      <dgm:prSet presAssocID="{1A8546ED-EF6D-4D43-A670-161250CE76C6}" presName="spNode" presStyleCnt="0"/>
      <dgm:spPr/>
    </dgm:pt>
    <dgm:pt modelId="{F07B03C8-04FE-4075-9B5B-0DA3B1178280}" type="pres">
      <dgm:prSet presAssocID="{4B34DAFC-8D98-4F67-9F93-8CA20D1226C6}" presName="sibTrans" presStyleLbl="sibTrans1D1" presStyleIdx="1" presStyleCnt="7"/>
      <dgm:spPr/>
      <dgm:t>
        <a:bodyPr/>
        <a:lstStyle/>
        <a:p>
          <a:pPr rtl="1"/>
          <a:endParaRPr lang="ar-SA"/>
        </a:p>
      </dgm:t>
    </dgm:pt>
    <dgm:pt modelId="{DD363BC8-B1B3-466E-9189-D0C7F420B629}" type="pres">
      <dgm:prSet presAssocID="{55C25954-EADC-47CF-8CA3-443401F69105}" presName="node" presStyleLbl="node1" presStyleIdx="2" presStyleCnt="7" custScaleX="190541" custScaleY="105194" custRadScaleRad="120532" custRadScaleInc="-40330">
        <dgm:presLayoutVars>
          <dgm:bulletEnabled val="1"/>
        </dgm:presLayoutVars>
      </dgm:prSet>
      <dgm:spPr/>
      <dgm:t>
        <a:bodyPr/>
        <a:lstStyle/>
        <a:p>
          <a:pPr rtl="1"/>
          <a:endParaRPr lang="ar-SA"/>
        </a:p>
      </dgm:t>
    </dgm:pt>
    <dgm:pt modelId="{11D0BC4B-B074-46C9-B998-691A840566FD}" type="pres">
      <dgm:prSet presAssocID="{55C25954-EADC-47CF-8CA3-443401F69105}" presName="spNode" presStyleCnt="0"/>
      <dgm:spPr/>
    </dgm:pt>
    <dgm:pt modelId="{6297889E-F667-43F1-8AB3-43D57AEBAAD5}" type="pres">
      <dgm:prSet presAssocID="{FBF25164-2E36-4B5D-BD15-C5A64EDAEC36}" presName="sibTrans" presStyleLbl="sibTrans1D1" presStyleIdx="2" presStyleCnt="7"/>
      <dgm:spPr/>
      <dgm:t>
        <a:bodyPr/>
        <a:lstStyle/>
        <a:p>
          <a:pPr rtl="1"/>
          <a:endParaRPr lang="ar-SA"/>
        </a:p>
      </dgm:t>
    </dgm:pt>
    <dgm:pt modelId="{E7705FEA-E288-4529-8498-6DA2F615A67A}" type="pres">
      <dgm:prSet presAssocID="{C6ACA957-9C29-4349-B95E-D1C2AD171D93}" presName="node" presStyleLbl="node1" presStyleIdx="3" presStyleCnt="7" custScaleX="217802" custScaleY="107351" custRadScaleRad="101167" custRadScaleInc="-72841">
        <dgm:presLayoutVars>
          <dgm:bulletEnabled val="1"/>
        </dgm:presLayoutVars>
      </dgm:prSet>
      <dgm:spPr/>
      <dgm:t>
        <a:bodyPr/>
        <a:lstStyle/>
        <a:p>
          <a:pPr rtl="1"/>
          <a:endParaRPr lang="ar-SA"/>
        </a:p>
      </dgm:t>
    </dgm:pt>
    <dgm:pt modelId="{B587D8FD-EB75-419C-A3C9-E04BA804BB01}" type="pres">
      <dgm:prSet presAssocID="{C6ACA957-9C29-4349-B95E-D1C2AD171D93}" presName="spNode" presStyleCnt="0"/>
      <dgm:spPr/>
    </dgm:pt>
    <dgm:pt modelId="{4009A451-8947-465C-A405-75DFCE019363}" type="pres">
      <dgm:prSet presAssocID="{6F099035-4C3A-4210-B287-16DE7862AF82}" presName="sibTrans" presStyleLbl="sibTrans1D1" presStyleIdx="3" presStyleCnt="7"/>
      <dgm:spPr/>
      <dgm:t>
        <a:bodyPr/>
        <a:lstStyle/>
        <a:p>
          <a:pPr rtl="1"/>
          <a:endParaRPr lang="ar-SA"/>
        </a:p>
      </dgm:t>
    </dgm:pt>
    <dgm:pt modelId="{E3591E8D-1156-4ADE-B7A2-4F6D8FB2F0CE}" type="pres">
      <dgm:prSet presAssocID="{A78D75E1-5670-4B21-940D-AE9113F257DE}" presName="node" presStyleLbl="node1" presStyleIdx="4" presStyleCnt="7" custScaleX="179247" custScaleY="112559" custRadScaleRad="104011" custRadScaleInc="79997">
        <dgm:presLayoutVars>
          <dgm:bulletEnabled val="1"/>
        </dgm:presLayoutVars>
      </dgm:prSet>
      <dgm:spPr/>
      <dgm:t>
        <a:bodyPr/>
        <a:lstStyle/>
        <a:p>
          <a:pPr rtl="1"/>
          <a:endParaRPr lang="ar-SA"/>
        </a:p>
      </dgm:t>
    </dgm:pt>
    <dgm:pt modelId="{206DB7AA-E062-4EDB-A7B6-A5ED30B55787}" type="pres">
      <dgm:prSet presAssocID="{A78D75E1-5670-4B21-940D-AE9113F257DE}" presName="spNode" presStyleCnt="0"/>
      <dgm:spPr/>
    </dgm:pt>
    <dgm:pt modelId="{00A11501-48BA-403F-A973-95A63D9D7D61}" type="pres">
      <dgm:prSet presAssocID="{61B57E64-0143-4F95-A9B2-F4FD3991DDFB}" presName="sibTrans" presStyleLbl="sibTrans1D1" presStyleIdx="4" presStyleCnt="7"/>
      <dgm:spPr/>
      <dgm:t>
        <a:bodyPr/>
        <a:lstStyle/>
        <a:p>
          <a:pPr rtl="1"/>
          <a:endParaRPr lang="ar-SA"/>
        </a:p>
      </dgm:t>
    </dgm:pt>
    <dgm:pt modelId="{39238D9D-6DE1-498B-8087-34086E030251}" type="pres">
      <dgm:prSet presAssocID="{E20577A8-8FBB-4509-9444-E06F4246FA9E}" presName="node" presStyleLbl="node1" presStyleIdx="5" presStyleCnt="7" custScaleX="144803" custScaleY="112817" custRadScaleRad="158226" custRadScaleInc="24957">
        <dgm:presLayoutVars>
          <dgm:bulletEnabled val="1"/>
        </dgm:presLayoutVars>
      </dgm:prSet>
      <dgm:spPr/>
      <dgm:t>
        <a:bodyPr/>
        <a:lstStyle/>
        <a:p>
          <a:pPr rtl="1"/>
          <a:endParaRPr lang="ar-SA"/>
        </a:p>
      </dgm:t>
    </dgm:pt>
    <dgm:pt modelId="{F6484152-832F-4DDC-9D17-C0F167C37A17}" type="pres">
      <dgm:prSet presAssocID="{E20577A8-8FBB-4509-9444-E06F4246FA9E}" presName="spNode" presStyleCnt="0"/>
      <dgm:spPr/>
    </dgm:pt>
    <dgm:pt modelId="{53A6B77C-620B-439C-AC19-0375F734BB76}" type="pres">
      <dgm:prSet presAssocID="{869B0BF5-A2A3-487C-BFC0-D4E6C35223F9}" presName="sibTrans" presStyleLbl="sibTrans1D1" presStyleIdx="5" presStyleCnt="7"/>
      <dgm:spPr/>
      <dgm:t>
        <a:bodyPr/>
        <a:lstStyle/>
        <a:p>
          <a:pPr rtl="1"/>
          <a:endParaRPr lang="ar-SA"/>
        </a:p>
      </dgm:t>
    </dgm:pt>
    <dgm:pt modelId="{9B91D1F2-3768-485C-9A72-507E4AA491CA}" type="pres">
      <dgm:prSet presAssocID="{5CF2D396-F0F7-4F74-A869-B4DF57D3B06F}" presName="node" presStyleLbl="node1" presStyleIdx="6" presStyleCnt="7" custAng="0" custScaleX="182921" custScaleY="100970" custRadScaleRad="110413" custRadScaleInc="-52148">
        <dgm:presLayoutVars>
          <dgm:bulletEnabled val="1"/>
        </dgm:presLayoutVars>
      </dgm:prSet>
      <dgm:spPr/>
      <dgm:t>
        <a:bodyPr/>
        <a:lstStyle/>
        <a:p>
          <a:pPr rtl="1"/>
          <a:endParaRPr lang="ar-SA"/>
        </a:p>
      </dgm:t>
    </dgm:pt>
    <dgm:pt modelId="{A2032403-A57E-4277-A350-047CDF0246E5}" type="pres">
      <dgm:prSet presAssocID="{5CF2D396-F0F7-4F74-A869-B4DF57D3B06F}" presName="spNode" presStyleCnt="0"/>
      <dgm:spPr/>
    </dgm:pt>
    <dgm:pt modelId="{92F540D6-75F9-48DF-BE72-DE84C8E30803}" type="pres">
      <dgm:prSet presAssocID="{1D05D130-8169-4F91-A4BD-D356A5AD3FD4}" presName="sibTrans" presStyleLbl="sibTrans1D1" presStyleIdx="6" presStyleCnt="7"/>
      <dgm:spPr/>
      <dgm:t>
        <a:bodyPr/>
        <a:lstStyle/>
        <a:p>
          <a:pPr rtl="1"/>
          <a:endParaRPr lang="ar-SA"/>
        </a:p>
      </dgm:t>
    </dgm:pt>
  </dgm:ptLst>
  <dgm:cxnLst>
    <dgm:cxn modelId="{95A38179-2DBB-429D-8F5D-06B94155E107}" type="presOf" srcId="{6E5D85ED-C5D8-4B46-8CDA-983E0DC1C636}" destId="{4B95D335-35C7-4375-BEF3-094568850D21}" srcOrd="0" destOrd="0" presId="urn:microsoft.com/office/officeart/2005/8/layout/cycle5"/>
    <dgm:cxn modelId="{BD96FD74-B8A0-4719-A5E0-938000AA4BBB}" srcId="{3D857FDC-A0C8-4629-BE78-1A9E4440697C}" destId="{A78D75E1-5670-4B21-940D-AE9113F257DE}" srcOrd="4" destOrd="0" parTransId="{2BE61C35-91F1-432C-8493-37D99408C758}" sibTransId="{61B57E64-0143-4F95-A9B2-F4FD3991DDFB}"/>
    <dgm:cxn modelId="{D3E29348-BFC3-4424-9AC2-4FF590AC69BA}" type="presOf" srcId="{C6ACA957-9C29-4349-B95E-D1C2AD171D93}" destId="{E7705FEA-E288-4529-8498-6DA2F615A67A}" srcOrd="0" destOrd="0" presId="urn:microsoft.com/office/officeart/2005/8/layout/cycle5"/>
    <dgm:cxn modelId="{06502F35-F115-40DA-AF74-1DC7C5EB0DA1}" type="presOf" srcId="{55C25954-EADC-47CF-8CA3-443401F69105}" destId="{DD363BC8-B1B3-466E-9189-D0C7F420B629}" srcOrd="0" destOrd="0" presId="urn:microsoft.com/office/officeart/2005/8/layout/cycle5"/>
    <dgm:cxn modelId="{43DA7F3D-8DE3-4906-B35C-F4370240C2BB}" type="presOf" srcId="{6F099035-4C3A-4210-B287-16DE7862AF82}" destId="{4009A451-8947-465C-A405-75DFCE019363}" srcOrd="0" destOrd="0" presId="urn:microsoft.com/office/officeart/2005/8/layout/cycle5"/>
    <dgm:cxn modelId="{5B36768B-E31A-4F49-AFB6-3051C147CA29}" type="presOf" srcId="{A78D75E1-5670-4B21-940D-AE9113F257DE}" destId="{E3591E8D-1156-4ADE-B7A2-4F6D8FB2F0CE}" srcOrd="0" destOrd="0" presId="urn:microsoft.com/office/officeart/2005/8/layout/cycle5"/>
    <dgm:cxn modelId="{9D6810E5-BDDA-42F9-827B-EF3A782FB827}" type="presOf" srcId="{7460F88C-4D9F-4DA0-8162-AB8BE2ABF00B}" destId="{CD670486-7900-4769-832B-8E68F97E78E5}" srcOrd="0" destOrd="0" presId="urn:microsoft.com/office/officeart/2005/8/layout/cycle5"/>
    <dgm:cxn modelId="{59AFF17F-0965-4A8B-A70F-D6FBD9758DC0}" type="presOf" srcId="{FBF25164-2E36-4B5D-BD15-C5A64EDAEC36}" destId="{6297889E-F667-43F1-8AB3-43D57AEBAAD5}" srcOrd="0" destOrd="0" presId="urn:microsoft.com/office/officeart/2005/8/layout/cycle5"/>
    <dgm:cxn modelId="{D253F7F0-A4DF-432C-ACF4-1801E50AFF60}" type="presOf" srcId="{E20577A8-8FBB-4509-9444-E06F4246FA9E}" destId="{39238D9D-6DE1-498B-8087-34086E030251}" srcOrd="0" destOrd="0" presId="urn:microsoft.com/office/officeart/2005/8/layout/cycle5"/>
    <dgm:cxn modelId="{032791CB-F667-4850-B106-0990876231F2}" srcId="{3D857FDC-A0C8-4629-BE78-1A9E4440697C}" destId="{55C25954-EADC-47CF-8CA3-443401F69105}" srcOrd="2" destOrd="0" parTransId="{8CD80FEA-E446-427E-97BF-E609D67DFB92}" sibTransId="{FBF25164-2E36-4B5D-BD15-C5A64EDAEC36}"/>
    <dgm:cxn modelId="{92376B8B-ED54-410F-B7D1-3909E26DC25D}" type="presOf" srcId="{3D857FDC-A0C8-4629-BE78-1A9E4440697C}" destId="{642E0983-A578-49FB-B250-88585DE8994B}" srcOrd="0" destOrd="0" presId="urn:microsoft.com/office/officeart/2005/8/layout/cycle5"/>
    <dgm:cxn modelId="{729C4760-3D3C-4232-B58E-106D7B7D16A1}" type="presOf" srcId="{4B34DAFC-8D98-4F67-9F93-8CA20D1226C6}" destId="{F07B03C8-04FE-4075-9B5B-0DA3B1178280}" srcOrd="0" destOrd="0" presId="urn:microsoft.com/office/officeart/2005/8/layout/cycle5"/>
    <dgm:cxn modelId="{A82FB657-1A1F-4F1D-AF5E-5B174480A308}" srcId="{3D857FDC-A0C8-4629-BE78-1A9E4440697C}" destId="{1A8546ED-EF6D-4D43-A670-161250CE76C6}" srcOrd="1" destOrd="0" parTransId="{7B057BA4-B58C-4E96-B185-4DB074AE562B}" sibTransId="{4B34DAFC-8D98-4F67-9F93-8CA20D1226C6}"/>
    <dgm:cxn modelId="{2BEBA0C2-9380-4755-B18D-509B5B338A27}" srcId="{3D857FDC-A0C8-4629-BE78-1A9E4440697C}" destId="{6E5D85ED-C5D8-4B46-8CDA-983E0DC1C636}" srcOrd="0" destOrd="0" parTransId="{FB2254FB-F07E-4076-BEBD-D4EC7BEBC9E7}" sibTransId="{7460F88C-4D9F-4DA0-8162-AB8BE2ABF00B}"/>
    <dgm:cxn modelId="{0AFF3007-0C1B-4EB9-A17D-7F400196A8E9}" type="presOf" srcId="{5CF2D396-F0F7-4F74-A869-B4DF57D3B06F}" destId="{9B91D1F2-3768-485C-9A72-507E4AA491CA}" srcOrd="0" destOrd="0" presId="urn:microsoft.com/office/officeart/2005/8/layout/cycle5"/>
    <dgm:cxn modelId="{6DE8227D-2DEA-4F66-A1E4-F0C8D074C680}" srcId="{3D857FDC-A0C8-4629-BE78-1A9E4440697C}" destId="{C6ACA957-9C29-4349-B95E-D1C2AD171D93}" srcOrd="3" destOrd="0" parTransId="{194DDD57-D1A7-4D81-BDC2-4620D4E22C2A}" sibTransId="{6F099035-4C3A-4210-B287-16DE7862AF82}"/>
    <dgm:cxn modelId="{1CE15605-ED29-45C7-9F3D-E70BFA006B2C}" type="presOf" srcId="{1A8546ED-EF6D-4D43-A670-161250CE76C6}" destId="{12F86657-3F59-4CBF-A7CE-7C4FF0A16E8B}" srcOrd="0" destOrd="0" presId="urn:microsoft.com/office/officeart/2005/8/layout/cycle5"/>
    <dgm:cxn modelId="{CFE62274-872B-40DB-96F9-7779CFA3BB7A}" srcId="{3D857FDC-A0C8-4629-BE78-1A9E4440697C}" destId="{E20577A8-8FBB-4509-9444-E06F4246FA9E}" srcOrd="5" destOrd="0" parTransId="{751AFBC5-D263-49E5-8D9F-CF2819EF99B3}" sibTransId="{869B0BF5-A2A3-487C-BFC0-D4E6C35223F9}"/>
    <dgm:cxn modelId="{C2803D56-2D0B-4F6A-976D-0B07A8DA8F32}" srcId="{3D857FDC-A0C8-4629-BE78-1A9E4440697C}" destId="{5CF2D396-F0F7-4F74-A869-B4DF57D3B06F}" srcOrd="6" destOrd="0" parTransId="{979314E7-AD02-41BE-BBA5-634F92A20267}" sibTransId="{1D05D130-8169-4F91-A4BD-D356A5AD3FD4}"/>
    <dgm:cxn modelId="{694D7195-8C79-4BEA-A834-077714F8E220}" type="presOf" srcId="{869B0BF5-A2A3-487C-BFC0-D4E6C35223F9}" destId="{53A6B77C-620B-439C-AC19-0375F734BB76}" srcOrd="0" destOrd="0" presId="urn:microsoft.com/office/officeart/2005/8/layout/cycle5"/>
    <dgm:cxn modelId="{5FB97410-6B50-43E6-AC13-BBB193BC8DDF}" type="presOf" srcId="{61B57E64-0143-4F95-A9B2-F4FD3991DDFB}" destId="{00A11501-48BA-403F-A973-95A63D9D7D61}" srcOrd="0" destOrd="0" presId="urn:microsoft.com/office/officeart/2005/8/layout/cycle5"/>
    <dgm:cxn modelId="{ABF0D4AB-F685-4A69-87C5-3002EAF1B449}" type="presOf" srcId="{1D05D130-8169-4F91-A4BD-D356A5AD3FD4}" destId="{92F540D6-75F9-48DF-BE72-DE84C8E30803}" srcOrd="0" destOrd="0" presId="urn:microsoft.com/office/officeart/2005/8/layout/cycle5"/>
    <dgm:cxn modelId="{F270D464-1E09-4676-8B98-FDB244173C77}" type="presParOf" srcId="{642E0983-A578-49FB-B250-88585DE8994B}" destId="{4B95D335-35C7-4375-BEF3-094568850D21}" srcOrd="0" destOrd="0" presId="urn:microsoft.com/office/officeart/2005/8/layout/cycle5"/>
    <dgm:cxn modelId="{C431D305-C78E-4671-BAA6-9DD7E0748F1B}" type="presParOf" srcId="{642E0983-A578-49FB-B250-88585DE8994B}" destId="{72435C21-221A-423B-BEE4-5C54ECB6B78B}" srcOrd="1" destOrd="0" presId="urn:microsoft.com/office/officeart/2005/8/layout/cycle5"/>
    <dgm:cxn modelId="{B1E2F435-E355-40C8-8041-ED820C5F65C0}" type="presParOf" srcId="{642E0983-A578-49FB-B250-88585DE8994B}" destId="{CD670486-7900-4769-832B-8E68F97E78E5}" srcOrd="2" destOrd="0" presId="urn:microsoft.com/office/officeart/2005/8/layout/cycle5"/>
    <dgm:cxn modelId="{E9014BA4-1D64-41D3-8164-0C5A35DC4CD9}" type="presParOf" srcId="{642E0983-A578-49FB-B250-88585DE8994B}" destId="{12F86657-3F59-4CBF-A7CE-7C4FF0A16E8B}" srcOrd="3" destOrd="0" presId="urn:microsoft.com/office/officeart/2005/8/layout/cycle5"/>
    <dgm:cxn modelId="{061226D4-90A3-4113-B6AE-DFAE30C8F56C}" type="presParOf" srcId="{642E0983-A578-49FB-B250-88585DE8994B}" destId="{D592FCA3-117D-4C44-BA03-1D2CF6767AE5}" srcOrd="4" destOrd="0" presId="urn:microsoft.com/office/officeart/2005/8/layout/cycle5"/>
    <dgm:cxn modelId="{93C6DB35-071E-49E2-A983-40F3FA51558F}" type="presParOf" srcId="{642E0983-A578-49FB-B250-88585DE8994B}" destId="{F07B03C8-04FE-4075-9B5B-0DA3B1178280}" srcOrd="5" destOrd="0" presId="urn:microsoft.com/office/officeart/2005/8/layout/cycle5"/>
    <dgm:cxn modelId="{57062255-95A0-48A1-AF4A-DE162CC96672}" type="presParOf" srcId="{642E0983-A578-49FB-B250-88585DE8994B}" destId="{DD363BC8-B1B3-466E-9189-D0C7F420B629}" srcOrd="6" destOrd="0" presId="urn:microsoft.com/office/officeart/2005/8/layout/cycle5"/>
    <dgm:cxn modelId="{466090C1-E7F8-4DBB-AAB3-1C8EBFE42732}" type="presParOf" srcId="{642E0983-A578-49FB-B250-88585DE8994B}" destId="{11D0BC4B-B074-46C9-B998-691A840566FD}" srcOrd="7" destOrd="0" presId="urn:microsoft.com/office/officeart/2005/8/layout/cycle5"/>
    <dgm:cxn modelId="{7A78CCA3-8D8F-4BEA-977F-7E52277F71FD}" type="presParOf" srcId="{642E0983-A578-49FB-B250-88585DE8994B}" destId="{6297889E-F667-43F1-8AB3-43D57AEBAAD5}" srcOrd="8" destOrd="0" presId="urn:microsoft.com/office/officeart/2005/8/layout/cycle5"/>
    <dgm:cxn modelId="{AED3D8E8-E9D7-48D4-8F95-B42CAC805FC0}" type="presParOf" srcId="{642E0983-A578-49FB-B250-88585DE8994B}" destId="{E7705FEA-E288-4529-8498-6DA2F615A67A}" srcOrd="9" destOrd="0" presId="urn:microsoft.com/office/officeart/2005/8/layout/cycle5"/>
    <dgm:cxn modelId="{1FEA7290-DF9A-4D8F-9269-FAFE96E76B35}" type="presParOf" srcId="{642E0983-A578-49FB-B250-88585DE8994B}" destId="{B587D8FD-EB75-419C-A3C9-E04BA804BB01}" srcOrd="10" destOrd="0" presId="urn:microsoft.com/office/officeart/2005/8/layout/cycle5"/>
    <dgm:cxn modelId="{F12778C7-A124-403F-B943-9F2FC82F16B3}" type="presParOf" srcId="{642E0983-A578-49FB-B250-88585DE8994B}" destId="{4009A451-8947-465C-A405-75DFCE019363}" srcOrd="11" destOrd="0" presId="urn:microsoft.com/office/officeart/2005/8/layout/cycle5"/>
    <dgm:cxn modelId="{160D5F29-9C7F-4DA0-9BE9-2C90A62B91D1}" type="presParOf" srcId="{642E0983-A578-49FB-B250-88585DE8994B}" destId="{E3591E8D-1156-4ADE-B7A2-4F6D8FB2F0CE}" srcOrd="12" destOrd="0" presId="urn:microsoft.com/office/officeart/2005/8/layout/cycle5"/>
    <dgm:cxn modelId="{4DBEEDF2-84A8-4137-8B67-211106B1364D}" type="presParOf" srcId="{642E0983-A578-49FB-B250-88585DE8994B}" destId="{206DB7AA-E062-4EDB-A7B6-A5ED30B55787}" srcOrd="13" destOrd="0" presId="urn:microsoft.com/office/officeart/2005/8/layout/cycle5"/>
    <dgm:cxn modelId="{3845B82D-098E-4113-ACB5-B57B51CF4406}" type="presParOf" srcId="{642E0983-A578-49FB-B250-88585DE8994B}" destId="{00A11501-48BA-403F-A973-95A63D9D7D61}" srcOrd="14" destOrd="0" presId="urn:microsoft.com/office/officeart/2005/8/layout/cycle5"/>
    <dgm:cxn modelId="{509CF350-403F-4BAA-BB2D-B13A4CBCC899}" type="presParOf" srcId="{642E0983-A578-49FB-B250-88585DE8994B}" destId="{39238D9D-6DE1-498B-8087-34086E030251}" srcOrd="15" destOrd="0" presId="urn:microsoft.com/office/officeart/2005/8/layout/cycle5"/>
    <dgm:cxn modelId="{6F7862BE-FE2A-40AE-AA11-F88B622C60B6}" type="presParOf" srcId="{642E0983-A578-49FB-B250-88585DE8994B}" destId="{F6484152-832F-4DDC-9D17-C0F167C37A17}" srcOrd="16" destOrd="0" presId="urn:microsoft.com/office/officeart/2005/8/layout/cycle5"/>
    <dgm:cxn modelId="{C31DC06B-2723-461F-9B9E-1B72CE1E91F9}" type="presParOf" srcId="{642E0983-A578-49FB-B250-88585DE8994B}" destId="{53A6B77C-620B-439C-AC19-0375F734BB76}" srcOrd="17" destOrd="0" presId="urn:microsoft.com/office/officeart/2005/8/layout/cycle5"/>
    <dgm:cxn modelId="{45544B79-74F7-4475-AC14-4693094FE117}" type="presParOf" srcId="{642E0983-A578-49FB-B250-88585DE8994B}" destId="{9B91D1F2-3768-485C-9A72-507E4AA491CA}" srcOrd="18" destOrd="0" presId="urn:microsoft.com/office/officeart/2005/8/layout/cycle5"/>
    <dgm:cxn modelId="{D6151E90-E98A-4A42-A6BC-2C890752A23C}" type="presParOf" srcId="{642E0983-A578-49FB-B250-88585DE8994B}" destId="{A2032403-A57E-4277-A350-047CDF0246E5}" srcOrd="19" destOrd="0" presId="urn:microsoft.com/office/officeart/2005/8/layout/cycle5"/>
    <dgm:cxn modelId="{CA2271D8-83F2-40F8-A6FA-07339A34B18F}" type="presParOf" srcId="{642E0983-A578-49FB-B250-88585DE8994B}" destId="{92F540D6-75F9-48DF-BE72-DE84C8E30803}" srcOrd="20" destOrd="0" presId="urn:microsoft.com/office/officeart/2005/8/layout/cycle5"/>
  </dgm:cxnLst>
  <dgm:bg>
    <a:noFill/>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D857FDC-A0C8-4629-BE78-1A9E4440697C}" type="doc">
      <dgm:prSet loTypeId="urn:microsoft.com/office/officeart/2005/8/layout/cycle6" loCatId="cycle" qsTypeId="urn:microsoft.com/office/officeart/2005/8/quickstyle/simple1" qsCatId="simple" csTypeId="urn:microsoft.com/office/officeart/2005/8/colors/colorful4" csCatId="colorful" phldr="1"/>
      <dgm:spPr/>
      <dgm:t>
        <a:bodyPr/>
        <a:lstStyle/>
        <a:p>
          <a:pPr rtl="1"/>
          <a:endParaRPr lang="ar-SA"/>
        </a:p>
      </dgm:t>
    </dgm:pt>
    <dgm:pt modelId="{6E5D85ED-C5D8-4B46-8CDA-983E0DC1C636}">
      <dgm:prSet phldrT="[نص]"/>
      <dgm:spPr/>
      <dgm:t>
        <a:bodyPr/>
        <a:lstStyle/>
        <a:p>
          <a:pPr rtl="1"/>
          <a:r>
            <a:rPr lang="ar-SA" b="1" dirty="0" smtClean="0">
              <a:solidFill>
                <a:schemeClr val="bg2"/>
              </a:solidFill>
            </a:rPr>
            <a:t>امطار </a:t>
          </a:r>
          <a:r>
            <a:rPr lang="ar-SA" b="1" dirty="0" err="1" smtClean="0">
              <a:solidFill>
                <a:schemeClr val="bg2"/>
              </a:solidFill>
            </a:rPr>
            <a:t>غزيره</a:t>
          </a:r>
          <a:endParaRPr lang="ar-SA" b="1" dirty="0">
            <a:solidFill>
              <a:schemeClr val="bg2"/>
            </a:solidFill>
          </a:endParaRPr>
        </a:p>
      </dgm:t>
    </dgm:pt>
    <dgm:pt modelId="{FB2254FB-F07E-4076-BEBD-D4EC7BEBC9E7}" type="parTrans" cxnId="{2BEBA0C2-9380-4755-B18D-509B5B338A27}">
      <dgm:prSet/>
      <dgm:spPr/>
      <dgm:t>
        <a:bodyPr/>
        <a:lstStyle/>
        <a:p>
          <a:pPr rtl="1"/>
          <a:endParaRPr lang="ar-SA"/>
        </a:p>
      </dgm:t>
    </dgm:pt>
    <dgm:pt modelId="{7460F88C-4D9F-4DA0-8162-AB8BE2ABF00B}" type="sibTrans" cxnId="{2BEBA0C2-9380-4755-B18D-509B5B338A27}">
      <dgm:prSet/>
      <dgm:spPr/>
      <dgm:t>
        <a:bodyPr/>
        <a:lstStyle/>
        <a:p>
          <a:pPr rtl="1"/>
          <a:endParaRPr lang="ar-SA" b="1"/>
        </a:p>
      </dgm:t>
    </dgm:pt>
    <dgm:pt modelId="{1A8546ED-EF6D-4D43-A670-161250CE76C6}">
      <dgm:prSet phldrT="[نص]"/>
      <dgm:spPr/>
      <dgm:t>
        <a:bodyPr/>
        <a:lstStyle/>
        <a:p>
          <a:pPr rtl="1"/>
          <a:r>
            <a:rPr lang="ar-SA" b="1" dirty="0" smtClean="0">
              <a:solidFill>
                <a:schemeClr val="bg2"/>
              </a:solidFill>
            </a:rPr>
            <a:t>نمو الانواع </a:t>
          </a:r>
          <a:r>
            <a:rPr lang="ar-SA" b="1" dirty="0" err="1" smtClean="0">
              <a:solidFill>
                <a:schemeClr val="bg2"/>
              </a:solidFill>
            </a:rPr>
            <a:t>المعمره</a:t>
          </a:r>
          <a:endParaRPr lang="ar-SA" b="1" dirty="0">
            <a:solidFill>
              <a:schemeClr val="bg2"/>
            </a:solidFill>
          </a:endParaRPr>
        </a:p>
      </dgm:t>
    </dgm:pt>
    <dgm:pt modelId="{7B057BA4-B58C-4E96-B185-4DB074AE562B}" type="parTrans" cxnId="{A82FB657-1A1F-4F1D-AF5E-5B174480A308}">
      <dgm:prSet/>
      <dgm:spPr/>
      <dgm:t>
        <a:bodyPr/>
        <a:lstStyle/>
        <a:p>
          <a:pPr rtl="1"/>
          <a:endParaRPr lang="ar-SA"/>
        </a:p>
      </dgm:t>
    </dgm:pt>
    <dgm:pt modelId="{4B34DAFC-8D98-4F67-9F93-8CA20D1226C6}" type="sibTrans" cxnId="{A82FB657-1A1F-4F1D-AF5E-5B174480A308}">
      <dgm:prSet/>
      <dgm:spPr/>
      <dgm:t>
        <a:bodyPr/>
        <a:lstStyle/>
        <a:p>
          <a:pPr rtl="1"/>
          <a:endParaRPr lang="ar-SA" b="1"/>
        </a:p>
      </dgm:t>
    </dgm:pt>
    <dgm:pt modelId="{55C25954-EADC-47CF-8CA3-443401F69105}">
      <dgm:prSet phldrT="[نص]"/>
      <dgm:spPr/>
      <dgm:t>
        <a:bodyPr/>
        <a:lstStyle/>
        <a:p>
          <a:pPr rtl="1"/>
          <a:r>
            <a:rPr lang="ar-SA" b="1" dirty="0" smtClean="0">
              <a:solidFill>
                <a:schemeClr val="bg2"/>
              </a:solidFill>
            </a:rPr>
            <a:t>انبات وفير لبذور النباتات </a:t>
          </a:r>
          <a:r>
            <a:rPr lang="ar-SA" b="1" dirty="0" err="1" smtClean="0">
              <a:solidFill>
                <a:schemeClr val="bg2"/>
              </a:solidFill>
            </a:rPr>
            <a:t>المعمره</a:t>
          </a:r>
          <a:r>
            <a:rPr lang="ar-SA" b="1" dirty="0" smtClean="0">
              <a:solidFill>
                <a:schemeClr val="bg2"/>
              </a:solidFill>
            </a:rPr>
            <a:t> و الحولية</a:t>
          </a:r>
          <a:endParaRPr lang="ar-SA" b="1" dirty="0">
            <a:solidFill>
              <a:schemeClr val="bg2"/>
            </a:solidFill>
          </a:endParaRPr>
        </a:p>
      </dgm:t>
    </dgm:pt>
    <dgm:pt modelId="{8CD80FEA-E446-427E-97BF-E609D67DFB92}" type="parTrans" cxnId="{032791CB-F667-4850-B106-0990876231F2}">
      <dgm:prSet/>
      <dgm:spPr/>
      <dgm:t>
        <a:bodyPr/>
        <a:lstStyle/>
        <a:p>
          <a:pPr rtl="1"/>
          <a:endParaRPr lang="ar-SA"/>
        </a:p>
      </dgm:t>
    </dgm:pt>
    <dgm:pt modelId="{FBF25164-2E36-4B5D-BD15-C5A64EDAEC36}" type="sibTrans" cxnId="{032791CB-F667-4850-B106-0990876231F2}">
      <dgm:prSet/>
      <dgm:spPr/>
      <dgm:t>
        <a:bodyPr/>
        <a:lstStyle/>
        <a:p>
          <a:pPr rtl="1"/>
          <a:endParaRPr lang="ar-SA" b="1"/>
        </a:p>
      </dgm:t>
    </dgm:pt>
    <dgm:pt modelId="{C6ACA957-9C29-4349-B95E-D1C2AD171D93}">
      <dgm:prSet phldrT="[نص]"/>
      <dgm:spPr/>
      <dgm:t>
        <a:bodyPr/>
        <a:lstStyle/>
        <a:p>
          <a:pPr rtl="1"/>
          <a:r>
            <a:rPr lang="ar-SA" b="1" dirty="0" smtClean="0">
              <a:solidFill>
                <a:schemeClr val="bg2"/>
              </a:solidFill>
            </a:rPr>
            <a:t>تنمو البادرات </a:t>
          </a:r>
          <a:endParaRPr lang="ar-SA" b="1" dirty="0">
            <a:solidFill>
              <a:schemeClr val="bg2"/>
            </a:solidFill>
          </a:endParaRPr>
        </a:p>
      </dgm:t>
    </dgm:pt>
    <dgm:pt modelId="{194DDD57-D1A7-4D81-BDC2-4620D4E22C2A}" type="parTrans" cxnId="{6DE8227D-2DEA-4F66-A1E4-F0C8D074C680}">
      <dgm:prSet/>
      <dgm:spPr/>
      <dgm:t>
        <a:bodyPr/>
        <a:lstStyle/>
        <a:p>
          <a:pPr rtl="1"/>
          <a:endParaRPr lang="ar-SA"/>
        </a:p>
      </dgm:t>
    </dgm:pt>
    <dgm:pt modelId="{6F099035-4C3A-4210-B287-16DE7862AF82}" type="sibTrans" cxnId="{6DE8227D-2DEA-4F66-A1E4-F0C8D074C680}">
      <dgm:prSet/>
      <dgm:spPr/>
      <dgm:t>
        <a:bodyPr/>
        <a:lstStyle/>
        <a:p>
          <a:pPr rtl="1"/>
          <a:endParaRPr lang="ar-SA" b="1"/>
        </a:p>
      </dgm:t>
    </dgm:pt>
    <dgm:pt modelId="{A78D75E1-5670-4B21-940D-AE9113F257DE}">
      <dgm:prSet phldrT="[نص]"/>
      <dgm:spPr/>
      <dgm:t>
        <a:bodyPr/>
        <a:lstStyle/>
        <a:p>
          <a:pPr rtl="1"/>
          <a:r>
            <a:rPr lang="ar-SA" b="1" dirty="0" smtClean="0">
              <a:solidFill>
                <a:schemeClr val="bg2"/>
              </a:solidFill>
            </a:rPr>
            <a:t>تلبس الارض حلة خضراء</a:t>
          </a:r>
          <a:endParaRPr lang="ar-SA" b="1" dirty="0">
            <a:solidFill>
              <a:schemeClr val="bg2"/>
            </a:solidFill>
          </a:endParaRPr>
        </a:p>
      </dgm:t>
    </dgm:pt>
    <dgm:pt modelId="{2BE61C35-91F1-432C-8493-37D99408C758}" type="parTrans" cxnId="{BD96FD74-B8A0-4719-A5E0-938000AA4BBB}">
      <dgm:prSet/>
      <dgm:spPr/>
      <dgm:t>
        <a:bodyPr/>
        <a:lstStyle/>
        <a:p>
          <a:pPr rtl="1"/>
          <a:endParaRPr lang="ar-SA"/>
        </a:p>
      </dgm:t>
    </dgm:pt>
    <dgm:pt modelId="{61B57E64-0143-4F95-A9B2-F4FD3991DDFB}" type="sibTrans" cxnId="{BD96FD74-B8A0-4719-A5E0-938000AA4BBB}">
      <dgm:prSet/>
      <dgm:spPr/>
      <dgm:t>
        <a:bodyPr/>
        <a:lstStyle/>
        <a:p>
          <a:pPr rtl="1"/>
          <a:endParaRPr lang="ar-SA" b="1"/>
        </a:p>
      </dgm:t>
    </dgm:pt>
    <dgm:pt modelId="{BF5B49C7-0AC4-42AA-8F03-BAAC939E8933}" type="pres">
      <dgm:prSet presAssocID="{3D857FDC-A0C8-4629-BE78-1A9E4440697C}" presName="cycle" presStyleCnt="0">
        <dgm:presLayoutVars>
          <dgm:dir/>
          <dgm:resizeHandles val="exact"/>
        </dgm:presLayoutVars>
      </dgm:prSet>
      <dgm:spPr/>
      <dgm:t>
        <a:bodyPr/>
        <a:lstStyle/>
        <a:p>
          <a:endParaRPr lang="en-GB"/>
        </a:p>
      </dgm:t>
    </dgm:pt>
    <dgm:pt modelId="{9E399D62-5FF1-4FB5-8F47-6EE4179899D7}" type="pres">
      <dgm:prSet presAssocID="{6E5D85ED-C5D8-4B46-8CDA-983E0DC1C636}" presName="node" presStyleLbl="node1" presStyleIdx="0" presStyleCnt="5">
        <dgm:presLayoutVars>
          <dgm:bulletEnabled val="1"/>
        </dgm:presLayoutVars>
      </dgm:prSet>
      <dgm:spPr/>
      <dgm:t>
        <a:bodyPr/>
        <a:lstStyle/>
        <a:p>
          <a:endParaRPr lang="en-GB"/>
        </a:p>
      </dgm:t>
    </dgm:pt>
    <dgm:pt modelId="{358A7BB6-4D28-4893-AC8F-17628B11C507}" type="pres">
      <dgm:prSet presAssocID="{6E5D85ED-C5D8-4B46-8CDA-983E0DC1C636}" presName="spNode" presStyleCnt="0"/>
      <dgm:spPr/>
      <dgm:t>
        <a:bodyPr/>
        <a:lstStyle/>
        <a:p>
          <a:endParaRPr lang="en-GB"/>
        </a:p>
      </dgm:t>
    </dgm:pt>
    <dgm:pt modelId="{8AFCF0C7-F632-4014-92FE-8A5D2B8DF322}" type="pres">
      <dgm:prSet presAssocID="{7460F88C-4D9F-4DA0-8162-AB8BE2ABF00B}" presName="sibTrans" presStyleLbl="sibTrans1D1" presStyleIdx="0" presStyleCnt="5"/>
      <dgm:spPr/>
      <dgm:t>
        <a:bodyPr/>
        <a:lstStyle/>
        <a:p>
          <a:endParaRPr lang="en-GB"/>
        </a:p>
      </dgm:t>
    </dgm:pt>
    <dgm:pt modelId="{4FD4F6E5-C111-4424-83D4-A1B5C4DFC7BD}" type="pres">
      <dgm:prSet presAssocID="{1A8546ED-EF6D-4D43-A670-161250CE76C6}" presName="node" presStyleLbl="node1" presStyleIdx="1" presStyleCnt="5">
        <dgm:presLayoutVars>
          <dgm:bulletEnabled val="1"/>
        </dgm:presLayoutVars>
      </dgm:prSet>
      <dgm:spPr/>
      <dgm:t>
        <a:bodyPr/>
        <a:lstStyle/>
        <a:p>
          <a:endParaRPr lang="en-GB"/>
        </a:p>
      </dgm:t>
    </dgm:pt>
    <dgm:pt modelId="{CB6B9B22-5485-4207-A68D-20B20C22BB25}" type="pres">
      <dgm:prSet presAssocID="{1A8546ED-EF6D-4D43-A670-161250CE76C6}" presName="spNode" presStyleCnt="0"/>
      <dgm:spPr/>
      <dgm:t>
        <a:bodyPr/>
        <a:lstStyle/>
        <a:p>
          <a:endParaRPr lang="en-GB"/>
        </a:p>
      </dgm:t>
    </dgm:pt>
    <dgm:pt modelId="{580B326F-CFD2-4DAE-94A6-6BE98C57C00B}" type="pres">
      <dgm:prSet presAssocID="{4B34DAFC-8D98-4F67-9F93-8CA20D1226C6}" presName="sibTrans" presStyleLbl="sibTrans1D1" presStyleIdx="1" presStyleCnt="5"/>
      <dgm:spPr/>
      <dgm:t>
        <a:bodyPr/>
        <a:lstStyle/>
        <a:p>
          <a:endParaRPr lang="en-GB"/>
        </a:p>
      </dgm:t>
    </dgm:pt>
    <dgm:pt modelId="{0B805A1F-D3D9-48DC-929D-B92173D9C766}" type="pres">
      <dgm:prSet presAssocID="{55C25954-EADC-47CF-8CA3-443401F69105}" presName="node" presStyleLbl="node1" presStyleIdx="2" presStyleCnt="5">
        <dgm:presLayoutVars>
          <dgm:bulletEnabled val="1"/>
        </dgm:presLayoutVars>
      </dgm:prSet>
      <dgm:spPr/>
      <dgm:t>
        <a:bodyPr/>
        <a:lstStyle/>
        <a:p>
          <a:endParaRPr lang="en-GB"/>
        </a:p>
      </dgm:t>
    </dgm:pt>
    <dgm:pt modelId="{A74AD6F8-31C3-416B-8F5B-A5D84F7031A1}" type="pres">
      <dgm:prSet presAssocID="{55C25954-EADC-47CF-8CA3-443401F69105}" presName="spNode" presStyleCnt="0"/>
      <dgm:spPr/>
      <dgm:t>
        <a:bodyPr/>
        <a:lstStyle/>
        <a:p>
          <a:endParaRPr lang="en-GB"/>
        </a:p>
      </dgm:t>
    </dgm:pt>
    <dgm:pt modelId="{570307AF-3EBB-45A1-A8F4-8D38F72DA78C}" type="pres">
      <dgm:prSet presAssocID="{FBF25164-2E36-4B5D-BD15-C5A64EDAEC36}" presName="sibTrans" presStyleLbl="sibTrans1D1" presStyleIdx="2" presStyleCnt="5"/>
      <dgm:spPr/>
      <dgm:t>
        <a:bodyPr/>
        <a:lstStyle/>
        <a:p>
          <a:endParaRPr lang="en-GB"/>
        </a:p>
      </dgm:t>
    </dgm:pt>
    <dgm:pt modelId="{C139C27B-3689-470B-9246-6FEE608D0DFB}" type="pres">
      <dgm:prSet presAssocID="{C6ACA957-9C29-4349-B95E-D1C2AD171D93}" presName="node" presStyleLbl="node1" presStyleIdx="3" presStyleCnt="5" custRadScaleRad="100725" custRadScaleInc="1656">
        <dgm:presLayoutVars>
          <dgm:bulletEnabled val="1"/>
        </dgm:presLayoutVars>
      </dgm:prSet>
      <dgm:spPr/>
      <dgm:t>
        <a:bodyPr/>
        <a:lstStyle/>
        <a:p>
          <a:endParaRPr lang="en-GB"/>
        </a:p>
      </dgm:t>
    </dgm:pt>
    <dgm:pt modelId="{C6C906C3-76E3-48EB-81B7-41EA7BBDEC68}" type="pres">
      <dgm:prSet presAssocID="{C6ACA957-9C29-4349-B95E-D1C2AD171D93}" presName="spNode" presStyleCnt="0"/>
      <dgm:spPr/>
      <dgm:t>
        <a:bodyPr/>
        <a:lstStyle/>
        <a:p>
          <a:endParaRPr lang="en-GB"/>
        </a:p>
      </dgm:t>
    </dgm:pt>
    <dgm:pt modelId="{97712565-B1BD-4022-879C-A789B694620A}" type="pres">
      <dgm:prSet presAssocID="{6F099035-4C3A-4210-B287-16DE7862AF82}" presName="sibTrans" presStyleLbl="sibTrans1D1" presStyleIdx="3" presStyleCnt="5"/>
      <dgm:spPr/>
      <dgm:t>
        <a:bodyPr/>
        <a:lstStyle/>
        <a:p>
          <a:endParaRPr lang="en-GB"/>
        </a:p>
      </dgm:t>
    </dgm:pt>
    <dgm:pt modelId="{79A80155-E73E-4974-ABE5-C3CBEA5ED80F}" type="pres">
      <dgm:prSet presAssocID="{A78D75E1-5670-4B21-940D-AE9113F257DE}" presName="node" presStyleLbl="node1" presStyleIdx="4" presStyleCnt="5">
        <dgm:presLayoutVars>
          <dgm:bulletEnabled val="1"/>
        </dgm:presLayoutVars>
      </dgm:prSet>
      <dgm:spPr/>
      <dgm:t>
        <a:bodyPr/>
        <a:lstStyle/>
        <a:p>
          <a:endParaRPr lang="en-GB"/>
        </a:p>
      </dgm:t>
    </dgm:pt>
    <dgm:pt modelId="{77C367E7-3CF2-469E-8EEC-77128F3CBBA7}" type="pres">
      <dgm:prSet presAssocID="{A78D75E1-5670-4B21-940D-AE9113F257DE}" presName="spNode" presStyleCnt="0"/>
      <dgm:spPr/>
      <dgm:t>
        <a:bodyPr/>
        <a:lstStyle/>
        <a:p>
          <a:endParaRPr lang="en-GB"/>
        </a:p>
      </dgm:t>
    </dgm:pt>
    <dgm:pt modelId="{43EFD24A-EC08-46A7-A075-E2042283567D}" type="pres">
      <dgm:prSet presAssocID="{61B57E64-0143-4F95-A9B2-F4FD3991DDFB}" presName="sibTrans" presStyleLbl="sibTrans1D1" presStyleIdx="4" presStyleCnt="5"/>
      <dgm:spPr/>
      <dgm:t>
        <a:bodyPr/>
        <a:lstStyle/>
        <a:p>
          <a:endParaRPr lang="en-GB"/>
        </a:p>
      </dgm:t>
    </dgm:pt>
  </dgm:ptLst>
  <dgm:cxnLst>
    <dgm:cxn modelId="{EB2EB8FF-9DE1-4AA2-92E3-04F837DFCDBA}" type="presOf" srcId="{FBF25164-2E36-4B5D-BD15-C5A64EDAEC36}" destId="{570307AF-3EBB-45A1-A8F4-8D38F72DA78C}" srcOrd="0" destOrd="0" presId="urn:microsoft.com/office/officeart/2005/8/layout/cycle6"/>
    <dgm:cxn modelId="{BD96FD74-B8A0-4719-A5E0-938000AA4BBB}" srcId="{3D857FDC-A0C8-4629-BE78-1A9E4440697C}" destId="{A78D75E1-5670-4B21-940D-AE9113F257DE}" srcOrd="4" destOrd="0" parTransId="{2BE61C35-91F1-432C-8493-37D99408C758}" sibTransId="{61B57E64-0143-4F95-A9B2-F4FD3991DDFB}"/>
    <dgm:cxn modelId="{992C98D0-D427-4AC4-A869-0AC481709C74}" type="presOf" srcId="{A78D75E1-5670-4B21-940D-AE9113F257DE}" destId="{79A80155-E73E-4974-ABE5-C3CBEA5ED80F}" srcOrd="0" destOrd="0" presId="urn:microsoft.com/office/officeart/2005/8/layout/cycle6"/>
    <dgm:cxn modelId="{12870AC3-F340-472F-863C-B90460BB67C3}" type="presOf" srcId="{6E5D85ED-C5D8-4B46-8CDA-983E0DC1C636}" destId="{9E399D62-5FF1-4FB5-8F47-6EE4179899D7}" srcOrd="0" destOrd="0" presId="urn:microsoft.com/office/officeart/2005/8/layout/cycle6"/>
    <dgm:cxn modelId="{C4DFEED3-C9F2-411C-83D8-69933001D828}" type="presOf" srcId="{1A8546ED-EF6D-4D43-A670-161250CE76C6}" destId="{4FD4F6E5-C111-4424-83D4-A1B5C4DFC7BD}" srcOrd="0" destOrd="0" presId="urn:microsoft.com/office/officeart/2005/8/layout/cycle6"/>
    <dgm:cxn modelId="{032791CB-F667-4850-B106-0990876231F2}" srcId="{3D857FDC-A0C8-4629-BE78-1A9E4440697C}" destId="{55C25954-EADC-47CF-8CA3-443401F69105}" srcOrd="2" destOrd="0" parTransId="{8CD80FEA-E446-427E-97BF-E609D67DFB92}" sibTransId="{FBF25164-2E36-4B5D-BD15-C5A64EDAEC36}"/>
    <dgm:cxn modelId="{13492EF4-0CD7-4590-B4B4-45F1AF39BF4A}" type="presOf" srcId="{4B34DAFC-8D98-4F67-9F93-8CA20D1226C6}" destId="{580B326F-CFD2-4DAE-94A6-6BE98C57C00B}" srcOrd="0" destOrd="0" presId="urn:microsoft.com/office/officeart/2005/8/layout/cycle6"/>
    <dgm:cxn modelId="{2B0F379F-2A88-46FB-90F5-D326701F7B45}" type="presOf" srcId="{7460F88C-4D9F-4DA0-8162-AB8BE2ABF00B}" destId="{8AFCF0C7-F632-4014-92FE-8A5D2B8DF322}" srcOrd="0" destOrd="0" presId="urn:microsoft.com/office/officeart/2005/8/layout/cycle6"/>
    <dgm:cxn modelId="{5B554A72-A32F-4611-98E7-E700699138A7}" type="presOf" srcId="{61B57E64-0143-4F95-A9B2-F4FD3991DDFB}" destId="{43EFD24A-EC08-46A7-A075-E2042283567D}" srcOrd="0" destOrd="0" presId="urn:microsoft.com/office/officeart/2005/8/layout/cycle6"/>
    <dgm:cxn modelId="{6263E580-DCBA-412F-BC0F-6C530E40EFE3}" type="presOf" srcId="{C6ACA957-9C29-4349-B95E-D1C2AD171D93}" destId="{C139C27B-3689-470B-9246-6FEE608D0DFB}" srcOrd="0" destOrd="0" presId="urn:microsoft.com/office/officeart/2005/8/layout/cycle6"/>
    <dgm:cxn modelId="{A82FB657-1A1F-4F1D-AF5E-5B174480A308}" srcId="{3D857FDC-A0C8-4629-BE78-1A9E4440697C}" destId="{1A8546ED-EF6D-4D43-A670-161250CE76C6}" srcOrd="1" destOrd="0" parTransId="{7B057BA4-B58C-4E96-B185-4DB074AE562B}" sibTransId="{4B34DAFC-8D98-4F67-9F93-8CA20D1226C6}"/>
    <dgm:cxn modelId="{2BEBA0C2-9380-4755-B18D-509B5B338A27}" srcId="{3D857FDC-A0C8-4629-BE78-1A9E4440697C}" destId="{6E5D85ED-C5D8-4B46-8CDA-983E0DC1C636}" srcOrd="0" destOrd="0" parTransId="{FB2254FB-F07E-4076-BEBD-D4EC7BEBC9E7}" sibTransId="{7460F88C-4D9F-4DA0-8162-AB8BE2ABF00B}"/>
    <dgm:cxn modelId="{6DE8227D-2DEA-4F66-A1E4-F0C8D074C680}" srcId="{3D857FDC-A0C8-4629-BE78-1A9E4440697C}" destId="{C6ACA957-9C29-4349-B95E-D1C2AD171D93}" srcOrd="3" destOrd="0" parTransId="{194DDD57-D1A7-4D81-BDC2-4620D4E22C2A}" sibTransId="{6F099035-4C3A-4210-B287-16DE7862AF82}"/>
    <dgm:cxn modelId="{15317F02-D435-46CA-87F6-ED2EBDE2B00B}" type="presOf" srcId="{3D857FDC-A0C8-4629-BE78-1A9E4440697C}" destId="{BF5B49C7-0AC4-42AA-8F03-BAAC939E8933}" srcOrd="0" destOrd="0" presId="urn:microsoft.com/office/officeart/2005/8/layout/cycle6"/>
    <dgm:cxn modelId="{AC30046C-FC1C-4E6E-81E1-862495B9E5FA}" type="presOf" srcId="{55C25954-EADC-47CF-8CA3-443401F69105}" destId="{0B805A1F-D3D9-48DC-929D-B92173D9C766}" srcOrd="0" destOrd="0" presId="urn:microsoft.com/office/officeart/2005/8/layout/cycle6"/>
    <dgm:cxn modelId="{1E0854FD-CEA4-41E3-A5A0-D1A5D9938B46}" type="presOf" srcId="{6F099035-4C3A-4210-B287-16DE7862AF82}" destId="{97712565-B1BD-4022-879C-A789B694620A}" srcOrd="0" destOrd="0" presId="urn:microsoft.com/office/officeart/2005/8/layout/cycle6"/>
    <dgm:cxn modelId="{A921CB61-D71A-4B9F-A9A3-004D96CD5302}" type="presParOf" srcId="{BF5B49C7-0AC4-42AA-8F03-BAAC939E8933}" destId="{9E399D62-5FF1-4FB5-8F47-6EE4179899D7}" srcOrd="0" destOrd="0" presId="urn:microsoft.com/office/officeart/2005/8/layout/cycle6"/>
    <dgm:cxn modelId="{27B615D1-8CC4-4ADE-A71B-6B964CACEDBB}" type="presParOf" srcId="{BF5B49C7-0AC4-42AA-8F03-BAAC939E8933}" destId="{358A7BB6-4D28-4893-AC8F-17628B11C507}" srcOrd="1" destOrd="0" presId="urn:microsoft.com/office/officeart/2005/8/layout/cycle6"/>
    <dgm:cxn modelId="{07D35447-EDDF-443A-923D-7CE9FC1D9766}" type="presParOf" srcId="{BF5B49C7-0AC4-42AA-8F03-BAAC939E8933}" destId="{8AFCF0C7-F632-4014-92FE-8A5D2B8DF322}" srcOrd="2" destOrd="0" presId="urn:microsoft.com/office/officeart/2005/8/layout/cycle6"/>
    <dgm:cxn modelId="{334B655D-3B89-4C55-8495-48EF4DA31A0C}" type="presParOf" srcId="{BF5B49C7-0AC4-42AA-8F03-BAAC939E8933}" destId="{4FD4F6E5-C111-4424-83D4-A1B5C4DFC7BD}" srcOrd="3" destOrd="0" presId="urn:microsoft.com/office/officeart/2005/8/layout/cycle6"/>
    <dgm:cxn modelId="{A82DDDFB-8160-4524-9EB0-CD5B65D1AABA}" type="presParOf" srcId="{BF5B49C7-0AC4-42AA-8F03-BAAC939E8933}" destId="{CB6B9B22-5485-4207-A68D-20B20C22BB25}" srcOrd="4" destOrd="0" presId="urn:microsoft.com/office/officeart/2005/8/layout/cycle6"/>
    <dgm:cxn modelId="{6E22E345-42C4-4A2B-A243-4290DED3533B}" type="presParOf" srcId="{BF5B49C7-0AC4-42AA-8F03-BAAC939E8933}" destId="{580B326F-CFD2-4DAE-94A6-6BE98C57C00B}" srcOrd="5" destOrd="0" presId="urn:microsoft.com/office/officeart/2005/8/layout/cycle6"/>
    <dgm:cxn modelId="{D83102DE-8669-4B56-A7A0-095126AE9B27}" type="presParOf" srcId="{BF5B49C7-0AC4-42AA-8F03-BAAC939E8933}" destId="{0B805A1F-D3D9-48DC-929D-B92173D9C766}" srcOrd="6" destOrd="0" presId="urn:microsoft.com/office/officeart/2005/8/layout/cycle6"/>
    <dgm:cxn modelId="{7AF960E5-01D2-4C88-959F-68952D83AA6F}" type="presParOf" srcId="{BF5B49C7-0AC4-42AA-8F03-BAAC939E8933}" destId="{A74AD6F8-31C3-416B-8F5B-A5D84F7031A1}" srcOrd="7" destOrd="0" presId="urn:microsoft.com/office/officeart/2005/8/layout/cycle6"/>
    <dgm:cxn modelId="{93C16484-4508-4903-8D03-368BEEC310A4}" type="presParOf" srcId="{BF5B49C7-0AC4-42AA-8F03-BAAC939E8933}" destId="{570307AF-3EBB-45A1-A8F4-8D38F72DA78C}" srcOrd="8" destOrd="0" presId="urn:microsoft.com/office/officeart/2005/8/layout/cycle6"/>
    <dgm:cxn modelId="{4B087CDE-4C77-4471-AFF0-0A85C829AC89}" type="presParOf" srcId="{BF5B49C7-0AC4-42AA-8F03-BAAC939E8933}" destId="{C139C27B-3689-470B-9246-6FEE608D0DFB}" srcOrd="9" destOrd="0" presId="urn:microsoft.com/office/officeart/2005/8/layout/cycle6"/>
    <dgm:cxn modelId="{5196E23D-3D05-4205-9EE3-9D6910E775A6}" type="presParOf" srcId="{BF5B49C7-0AC4-42AA-8F03-BAAC939E8933}" destId="{C6C906C3-76E3-48EB-81B7-41EA7BBDEC68}" srcOrd="10" destOrd="0" presId="urn:microsoft.com/office/officeart/2005/8/layout/cycle6"/>
    <dgm:cxn modelId="{D74B9CA3-5D39-4450-88E0-E6A1BD688631}" type="presParOf" srcId="{BF5B49C7-0AC4-42AA-8F03-BAAC939E8933}" destId="{97712565-B1BD-4022-879C-A789B694620A}" srcOrd="11" destOrd="0" presId="urn:microsoft.com/office/officeart/2005/8/layout/cycle6"/>
    <dgm:cxn modelId="{E8E01186-0328-4075-98F1-C95AA6BD3234}" type="presParOf" srcId="{BF5B49C7-0AC4-42AA-8F03-BAAC939E8933}" destId="{79A80155-E73E-4974-ABE5-C3CBEA5ED80F}" srcOrd="12" destOrd="0" presId="urn:microsoft.com/office/officeart/2005/8/layout/cycle6"/>
    <dgm:cxn modelId="{43344C84-4143-4449-A97D-AD15E03D258F}" type="presParOf" srcId="{BF5B49C7-0AC4-42AA-8F03-BAAC939E8933}" destId="{77C367E7-3CF2-469E-8EEC-77128F3CBBA7}" srcOrd="13" destOrd="0" presId="urn:microsoft.com/office/officeart/2005/8/layout/cycle6"/>
    <dgm:cxn modelId="{B16F35D1-7C78-4537-8221-A69D5178FA8A}" type="presParOf" srcId="{BF5B49C7-0AC4-42AA-8F03-BAAC939E8933}" destId="{43EFD24A-EC08-46A7-A075-E2042283567D}" srcOrd="14" destOrd="0" presId="urn:microsoft.com/office/officeart/2005/8/layout/cycle6"/>
  </dgm:cxnLst>
  <dgm:bg>
    <a:noFill/>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D857FDC-A0C8-4629-BE78-1A9E4440697C}" type="doc">
      <dgm:prSet loTypeId="urn:microsoft.com/office/officeart/2005/8/layout/cycle5" loCatId="cycle" qsTypeId="urn:microsoft.com/office/officeart/2005/8/quickstyle/simple1" qsCatId="simple" csTypeId="urn:microsoft.com/office/officeart/2005/8/colors/accent6_5" csCatId="accent6" phldr="1"/>
      <dgm:spPr/>
      <dgm:t>
        <a:bodyPr/>
        <a:lstStyle/>
        <a:p>
          <a:pPr rtl="1"/>
          <a:endParaRPr lang="ar-SA"/>
        </a:p>
      </dgm:t>
    </dgm:pt>
    <dgm:pt modelId="{6E5D85ED-C5D8-4B46-8CDA-983E0DC1C636}">
      <dgm:prSet phldrT="[نص]"/>
      <dgm:spPr/>
      <dgm:t>
        <a:bodyPr/>
        <a:lstStyle/>
        <a:p>
          <a:pPr rtl="1"/>
          <a:r>
            <a:rPr lang="ar-SA" b="1" dirty="0" smtClean="0"/>
            <a:t>امطار دون المعدل المتوسط</a:t>
          </a:r>
          <a:endParaRPr lang="ar-SA" b="1" dirty="0"/>
        </a:p>
      </dgm:t>
    </dgm:pt>
    <dgm:pt modelId="{FB2254FB-F07E-4076-BEBD-D4EC7BEBC9E7}" type="parTrans" cxnId="{2BEBA0C2-9380-4755-B18D-509B5B338A27}">
      <dgm:prSet/>
      <dgm:spPr/>
      <dgm:t>
        <a:bodyPr/>
        <a:lstStyle/>
        <a:p>
          <a:pPr rtl="1"/>
          <a:endParaRPr lang="ar-SA"/>
        </a:p>
      </dgm:t>
    </dgm:pt>
    <dgm:pt modelId="{7460F88C-4D9F-4DA0-8162-AB8BE2ABF00B}" type="sibTrans" cxnId="{2BEBA0C2-9380-4755-B18D-509B5B338A27}">
      <dgm:prSet/>
      <dgm:spPr/>
      <dgm:t>
        <a:bodyPr/>
        <a:lstStyle/>
        <a:p>
          <a:pPr rtl="1"/>
          <a:endParaRPr lang="ar-SA" b="1"/>
        </a:p>
      </dgm:t>
    </dgm:pt>
    <dgm:pt modelId="{1A8546ED-EF6D-4D43-A670-161250CE76C6}">
      <dgm:prSet phldrT="[نص]"/>
      <dgm:spPr/>
      <dgm:t>
        <a:bodyPr/>
        <a:lstStyle/>
        <a:p>
          <a:pPr rtl="1"/>
          <a:r>
            <a:rPr lang="ar-SA" b="1" dirty="0" smtClean="0"/>
            <a:t>نمو الانواع </a:t>
          </a:r>
          <a:r>
            <a:rPr lang="ar-SA" b="1" dirty="0" err="1" smtClean="0"/>
            <a:t>المعمره</a:t>
          </a:r>
          <a:r>
            <a:rPr lang="ar-SA" b="1" dirty="0" smtClean="0"/>
            <a:t> يكون قليل</a:t>
          </a:r>
          <a:endParaRPr lang="ar-SA" b="1" dirty="0"/>
        </a:p>
      </dgm:t>
    </dgm:pt>
    <dgm:pt modelId="{7B057BA4-B58C-4E96-B185-4DB074AE562B}" type="parTrans" cxnId="{A82FB657-1A1F-4F1D-AF5E-5B174480A308}">
      <dgm:prSet/>
      <dgm:spPr/>
      <dgm:t>
        <a:bodyPr/>
        <a:lstStyle/>
        <a:p>
          <a:pPr rtl="1"/>
          <a:endParaRPr lang="ar-SA"/>
        </a:p>
      </dgm:t>
    </dgm:pt>
    <dgm:pt modelId="{4B34DAFC-8D98-4F67-9F93-8CA20D1226C6}" type="sibTrans" cxnId="{A82FB657-1A1F-4F1D-AF5E-5B174480A308}">
      <dgm:prSet/>
      <dgm:spPr/>
      <dgm:t>
        <a:bodyPr/>
        <a:lstStyle/>
        <a:p>
          <a:pPr rtl="1"/>
          <a:endParaRPr lang="ar-SA" b="1"/>
        </a:p>
      </dgm:t>
    </dgm:pt>
    <dgm:pt modelId="{55C25954-EADC-47CF-8CA3-443401F69105}">
      <dgm:prSet phldrT="[نص]"/>
      <dgm:spPr/>
      <dgm:t>
        <a:bodyPr/>
        <a:lstStyle/>
        <a:p>
          <a:pPr rtl="1"/>
          <a:r>
            <a:rPr lang="ar-SA" b="1" dirty="0" smtClean="0"/>
            <a:t>انبات البذور قليل</a:t>
          </a:r>
          <a:endParaRPr lang="ar-SA" b="1" dirty="0"/>
        </a:p>
      </dgm:t>
    </dgm:pt>
    <dgm:pt modelId="{8CD80FEA-E446-427E-97BF-E609D67DFB92}" type="parTrans" cxnId="{032791CB-F667-4850-B106-0990876231F2}">
      <dgm:prSet/>
      <dgm:spPr/>
      <dgm:t>
        <a:bodyPr/>
        <a:lstStyle/>
        <a:p>
          <a:pPr rtl="1"/>
          <a:endParaRPr lang="ar-SA"/>
        </a:p>
      </dgm:t>
    </dgm:pt>
    <dgm:pt modelId="{FBF25164-2E36-4B5D-BD15-C5A64EDAEC36}" type="sibTrans" cxnId="{032791CB-F667-4850-B106-0990876231F2}">
      <dgm:prSet/>
      <dgm:spPr/>
      <dgm:t>
        <a:bodyPr/>
        <a:lstStyle/>
        <a:p>
          <a:pPr rtl="1"/>
          <a:endParaRPr lang="ar-SA" b="1"/>
        </a:p>
      </dgm:t>
    </dgm:pt>
    <dgm:pt modelId="{C6ACA957-9C29-4349-B95E-D1C2AD171D93}">
      <dgm:prSet phldrT="[نص]"/>
      <dgm:spPr/>
      <dgm:t>
        <a:bodyPr/>
        <a:lstStyle/>
        <a:p>
          <a:pPr rtl="1"/>
          <a:r>
            <a:rPr lang="ar-SA" b="1" dirty="0" smtClean="0"/>
            <a:t>نمو البادرات منخفض </a:t>
          </a:r>
          <a:endParaRPr lang="ar-SA" b="1" dirty="0"/>
        </a:p>
      </dgm:t>
    </dgm:pt>
    <dgm:pt modelId="{194DDD57-D1A7-4D81-BDC2-4620D4E22C2A}" type="parTrans" cxnId="{6DE8227D-2DEA-4F66-A1E4-F0C8D074C680}">
      <dgm:prSet/>
      <dgm:spPr/>
      <dgm:t>
        <a:bodyPr/>
        <a:lstStyle/>
        <a:p>
          <a:pPr rtl="1"/>
          <a:endParaRPr lang="ar-SA"/>
        </a:p>
      </dgm:t>
    </dgm:pt>
    <dgm:pt modelId="{6F099035-4C3A-4210-B287-16DE7862AF82}" type="sibTrans" cxnId="{6DE8227D-2DEA-4F66-A1E4-F0C8D074C680}">
      <dgm:prSet/>
      <dgm:spPr/>
      <dgm:t>
        <a:bodyPr/>
        <a:lstStyle/>
        <a:p>
          <a:pPr rtl="1"/>
          <a:endParaRPr lang="ar-SA" b="1"/>
        </a:p>
      </dgm:t>
    </dgm:pt>
    <dgm:pt modelId="{A78D75E1-5670-4B21-940D-AE9113F257DE}">
      <dgm:prSet phldrT="[نص]"/>
      <dgm:spPr/>
      <dgm:t>
        <a:bodyPr/>
        <a:lstStyle/>
        <a:p>
          <a:pPr rtl="1"/>
          <a:r>
            <a:rPr lang="ar-SA" b="1" dirty="0" smtClean="0"/>
            <a:t>يقل الكساء النباتي </a:t>
          </a:r>
          <a:endParaRPr lang="ar-SA" b="1" dirty="0"/>
        </a:p>
      </dgm:t>
    </dgm:pt>
    <dgm:pt modelId="{2BE61C35-91F1-432C-8493-37D99408C758}" type="parTrans" cxnId="{BD96FD74-B8A0-4719-A5E0-938000AA4BBB}">
      <dgm:prSet/>
      <dgm:spPr/>
      <dgm:t>
        <a:bodyPr/>
        <a:lstStyle/>
        <a:p>
          <a:pPr rtl="1"/>
          <a:endParaRPr lang="ar-SA"/>
        </a:p>
      </dgm:t>
    </dgm:pt>
    <dgm:pt modelId="{61B57E64-0143-4F95-A9B2-F4FD3991DDFB}" type="sibTrans" cxnId="{BD96FD74-B8A0-4719-A5E0-938000AA4BBB}">
      <dgm:prSet/>
      <dgm:spPr/>
      <dgm:t>
        <a:bodyPr/>
        <a:lstStyle/>
        <a:p>
          <a:pPr rtl="1"/>
          <a:endParaRPr lang="ar-SA" b="1"/>
        </a:p>
      </dgm:t>
    </dgm:pt>
    <dgm:pt modelId="{642E0983-A578-49FB-B250-88585DE8994B}" type="pres">
      <dgm:prSet presAssocID="{3D857FDC-A0C8-4629-BE78-1A9E4440697C}" presName="cycle" presStyleCnt="0">
        <dgm:presLayoutVars>
          <dgm:dir/>
          <dgm:resizeHandles val="exact"/>
        </dgm:presLayoutVars>
      </dgm:prSet>
      <dgm:spPr/>
      <dgm:t>
        <a:bodyPr/>
        <a:lstStyle/>
        <a:p>
          <a:pPr rtl="1"/>
          <a:endParaRPr lang="ar-SA"/>
        </a:p>
      </dgm:t>
    </dgm:pt>
    <dgm:pt modelId="{4B95D335-35C7-4375-BEF3-094568850D21}" type="pres">
      <dgm:prSet presAssocID="{6E5D85ED-C5D8-4B46-8CDA-983E0DC1C636}" presName="node" presStyleLbl="node1" presStyleIdx="0" presStyleCnt="5" custScaleX="131144" custScaleY="121018">
        <dgm:presLayoutVars>
          <dgm:bulletEnabled val="1"/>
        </dgm:presLayoutVars>
      </dgm:prSet>
      <dgm:spPr/>
      <dgm:t>
        <a:bodyPr/>
        <a:lstStyle/>
        <a:p>
          <a:pPr rtl="1"/>
          <a:endParaRPr lang="ar-SA"/>
        </a:p>
      </dgm:t>
    </dgm:pt>
    <dgm:pt modelId="{72435C21-221A-423B-BEE4-5C54ECB6B78B}" type="pres">
      <dgm:prSet presAssocID="{6E5D85ED-C5D8-4B46-8CDA-983E0DC1C636}" presName="spNode" presStyleCnt="0"/>
      <dgm:spPr/>
      <dgm:t>
        <a:bodyPr/>
        <a:lstStyle/>
        <a:p>
          <a:endParaRPr lang="en-GB"/>
        </a:p>
      </dgm:t>
    </dgm:pt>
    <dgm:pt modelId="{CD670486-7900-4769-832B-8E68F97E78E5}" type="pres">
      <dgm:prSet presAssocID="{7460F88C-4D9F-4DA0-8162-AB8BE2ABF00B}" presName="sibTrans" presStyleLbl="sibTrans1D1" presStyleIdx="0" presStyleCnt="5"/>
      <dgm:spPr/>
      <dgm:t>
        <a:bodyPr/>
        <a:lstStyle/>
        <a:p>
          <a:pPr rtl="1"/>
          <a:endParaRPr lang="ar-SA"/>
        </a:p>
      </dgm:t>
    </dgm:pt>
    <dgm:pt modelId="{12F86657-3F59-4CBF-A7CE-7C4FF0A16E8B}" type="pres">
      <dgm:prSet presAssocID="{1A8546ED-EF6D-4D43-A670-161250CE76C6}" presName="node" presStyleLbl="node1" presStyleIdx="1" presStyleCnt="5" custScaleY="133588">
        <dgm:presLayoutVars>
          <dgm:bulletEnabled val="1"/>
        </dgm:presLayoutVars>
      </dgm:prSet>
      <dgm:spPr/>
      <dgm:t>
        <a:bodyPr/>
        <a:lstStyle/>
        <a:p>
          <a:pPr rtl="1"/>
          <a:endParaRPr lang="ar-SA"/>
        </a:p>
      </dgm:t>
    </dgm:pt>
    <dgm:pt modelId="{D592FCA3-117D-4C44-BA03-1D2CF6767AE5}" type="pres">
      <dgm:prSet presAssocID="{1A8546ED-EF6D-4D43-A670-161250CE76C6}" presName="spNode" presStyleCnt="0"/>
      <dgm:spPr/>
      <dgm:t>
        <a:bodyPr/>
        <a:lstStyle/>
        <a:p>
          <a:endParaRPr lang="en-GB"/>
        </a:p>
      </dgm:t>
    </dgm:pt>
    <dgm:pt modelId="{F07B03C8-04FE-4075-9B5B-0DA3B1178280}" type="pres">
      <dgm:prSet presAssocID="{4B34DAFC-8D98-4F67-9F93-8CA20D1226C6}" presName="sibTrans" presStyleLbl="sibTrans1D1" presStyleIdx="1" presStyleCnt="5"/>
      <dgm:spPr/>
      <dgm:t>
        <a:bodyPr/>
        <a:lstStyle/>
        <a:p>
          <a:pPr rtl="1"/>
          <a:endParaRPr lang="ar-SA"/>
        </a:p>
      </dgm:t>
    </dgm:pt>
    <dgm:pt modelId="{DD363BC8-B1B3-466E-9189-D0C7F420B629}" type="pres">
      <dgm:prSet presAssocID="{55C25954-EADC-47CF-8CA3-443401F69105}" presName="node" presStyleLbl="node1" presStyleIdx="2" presStyleCnt="5">
        <dgm:presLayoutVars>
          <dgm:bulletEnabled val="1"/>
        </dgm:presLayoutVars>
      </dgm:prSet>
      <dgm:spPr/>
      <dgm:t>
        <a:bodyPr/>
        <a:lstStyle/>
        <a:p>
          <a:pPr rtl="1"/>
          <a:endParaRPr lang="ar-SA"/>
        </a:p>
      </dgm:t>
    </dgm:pt>
    <dgm:pt modelId="{11D0BC4B-B074-46C9-B998-691A840566FD}" type="pres">
      <dgm:prSet presAssocID="{55C25954-EADC-47CF-8CA3-443401F69105}" presName="spNode" presStyleCnt="0"/>
      <dgm:spPr/>
      <dgm:t>
        <a:bodyPr/>
        <a:lstStyle/>
        <a:p>
          <a:endParaRPr lang="en-GB"/>
        </a:p>
      </dgm:t>
    </dgm:pt>
    <dgm:pt modelId="{6297889E-F667-43F1-8AB3-43D57AEBAAD5}" type="pres">
      <dgm:prSet presAssocID="{FBF25164-2E36-4B5D-BD15-C5A64EDAEC36}" presName="sibTrans" presStyleLbl="sibTrans1D1" presStyleIdx="2" presStyleCnt="5"/>
      <dgm:spPr/>
      <dgm:t>
        <a:bodyPr/>
        <a:lstStyle/>
        <a:p>
          <a:pPr rtl="1"/>
          <a:endParaRPr lang="ar-SA"/>
        </a:p>
      </dgm:t>
    </dgm:pt>
    <dgm:pt modelId="{E7705FEA-E288-4529-8498-6DA2F615A67A}" type="pres">
      <dgm:prSet presAssocID="{C6ACA957-9C29-4349-B95E-D1C2AD171D93}" presName="node" presStyleLbl="node1" presStyleIdx="3" presStyleCnt="5">
        <dgm:presLayoutVars>
          <dgm:bulletEnabled val="1"/>
        </dgm:presLayoutVars>
      </dgm:prSet>
      <dgm:spPr/>
      <dgm:t>
        <a:bodyPr/>
        <a:lstStyle/>
        <a:p>
          <a:pPr rtl="1"/>
          <a:endParaRPr lang="ar-SA"/>
        </a:p>
      </dgm:t>
    </dgm:pt>
    <dgm:pt modelId="{B587D8FD-EB75-419C-A3C9-E04BA804BB01}" type="pres">
      <dgm:prSet presAssocID="{C6ACA957-9C29-4349-B95E-D1C2AD171D93}" presName="spNode" presStyleCnt="0"/>
      <dgm:spPr/>
      <dgm:t>
        <a:bodyPr/>
        <a:lstStyle/>
        <a:p>
          <a:endParaRPr lang="en-GB"/>
        </a:p>
      </dgm:t>
    </dgm:pt>
    <dgm:pt modelId="{4009A451-8947-465C-A405-75DFCE019363}" type="pres">
      <dgm:prSet presAssocID="{6F099035-4C3A-4210-B287-16DE7862AF82}" presName="sibTrans" presStyleLbl="sibTrans1D1" presStyleIdx="3" presStyleCnt="5"/>
      <dgm:spPr/>
      <dgm:t>
        <a:bodyPr/>
        <a:lstStyle/>
        <a:p>
          <a:pPr rtl="1"/>
          <a:endParaRPr lang="ar-SA"/>
        </a:p>
      </dgm:t>
    </dgm:pt>
    <dgm:pt modelId="{E3591E8D-1156-4ADE-B7A2-4F6D8FB2F0CE}" type="pres">
      <dgm:prSet presAssocID="{A78D75E1-5670-4B21-940D-AE9113F257DE}" presName="node" presStyleLbl="node1" presStyleIdx="4" presStyleCnt="5">
        <dgm:presLayoutVars>
          <dgm:bulletEnabled val="1"/>
        </dgm:presLayoutVars>
      </dgm:prSet>
      <dgm:spPr/>
      <dgm:t>
        <a:bodyPr/>
        <a:lstStyle/>
        <a:p>
          <a:pPr rtl="1"/>
          <a:endParaRPr lang="ar-SA"/>
        </a:p>
      </dgm:t>
    </dgm:pt>
    <dgm:pt modelId="{206DB7AA-E062-4EDB-A7B6-A5ED30B55787}" type="pres">
      <dgm:prSet presAssocID="{A78D75E1-5670-4B21-940D-AE9113F257DE}" presName="spNode" presStyleCnt="0"/>
      <dgm:spPr/>
      <dgm:t>
        <a:bodyPr/>
        <a:lstStyle/>
        <a:p>
          <a:endParaRPr lang="en-GB"/>
        </a:p>
      </dgm:t>
    </dgm:pt>
    <dgm:pt modelId="{00A11501-48BA-403F-A973-95A63D9D7D61}" type="pres">
      <dgm:prSet presAssocID="{61B57E64-0143-4F95-A9B2-F4FD3991DDFB}" presName="sibTrans" presStyleLbl="sibTrans1D1" presStyleIdx="4" presStyleCnt="5"/>
      <dgm:spPr/>
      <dgm:t>
        <a:bodyPr/>
        <a:lstStyle/>
        <a:p>
          <a:pPr rtl="1"/>
          <a:endParaRPr lang="ar-SA"/>
        </a:p>
      </dgm:t>
    </dgm:pt>
  </dgm:ptLst>
  <dgm:cxnLst>
    <dgm:cxn modelId="{C1293F12-3D36-4AE4-97D8-07B8A28FE941}" type="presOf" srcId="{6E5D85ED-C5D8-4B46-8CDA-983E0DC1C636}" destId="{4B95D335-35C7-4375-BEF3-094568850D21}" srcOrd="0" destOrd="0" presId="urn:microsoft.com/office/officeart/2005/8/layout/cycle5"/>
    <dgm:cxn modelId="{BD96FD74-B8A0-4719-A5E0-938000AA4BBB}" srcId="{3D857FDC-A0C8-4629-BE78-1A9E4440697C}" destId="{A78D75E1-5670-4B21-940D-AE9113F257DE}" srcOrd="4" destOrd="0" parTransId="{2BE61C35-91F1-432C-8493-37D99408C758}" sibTransId="{61B57E64-0143-4F95-A9B2-F4FD3991DDFB}"/>
    <dgm:cxn modelId="{5118C528-3B7D-4A7C-A3CD-9AF885C0EE07}" type="presOf" srcId="{3D857FDC-A0C8-4629-BE78-1A9E4440697C}" destId="{642E0983-A578-49FB-B250-88585DE8994B}" srcOrd="0" destOrd="0" presId="urn:microsoft.com/office/officeart/2005/8/layout/cycle5"/>
    <dgm:cxn modelId="{970C9D1F-5BA4-4DFE-BF1C-FB042EA322E3}" type="presOf" srcId="{55C25954-EADC-47CF-8CA3-443401F69105}" destId="{DD363BC8-B1B3-466E-9189-D0C7F420B629}" srcOrd="0" destOrd="0" presId="urn:microsoft.com/office/officeart/2005/8/layout/cycle5"/>
    <dgm:cxn modelId="{C984C9D2-9B0E-45A2-AEAA-A5220966AB14}" type="presOf" srcId="{6F099035-4C3A-4210-B287-16DE7862AF82}" destId="{4009A451-8947-465C-A405-75DFCE019363}" srcOrd="0" destOrd="0" presId="urn:microsoft.com/office/officeart/2005/8/layout/cycle5"/>
    <dgm:cxn modelId="{AE1DB2B9-F8E1-4554-8167-BE8542C6EEA5}" type="presOf" srcId="{1A8546ED-EF6D-4D43-A670-161250CE76C6}" destId="{12F86657-3F59-4CBF-A7CE-7C4FF0A16E8B}" srcOrd="0" destOrd="0" presId="urn:microsoft.com/office/officeart/2005/8/layout/cycle5"/>
    <dgm:cxn modelId="{9B96C8E0-B465-484E-96B4-ED011FDC4AD9}" type="presOf" srcId="{C6ACA957-9C29-4349-B95E-D1C2AD171D93}" destId="{E7705FEA-E288-4529-8498-6DA2F615A67A}" srcOrd="0" destOrd="0" presId="urn:microsoft.com/office/officeart/2005/8/layout/cycle5"/>
    <dgm:cxn modelId="{0272BEDF-5C86-42F7-8762-D03D60411121}" type="presOf" srcId="{7460F88C-4D9F-4DA0-8162-AB8BE2ABF00B}" destId="{CD670486-7900-4769-832B-8E68F97E78E5}" srcOrd="0" destOrd="0" presId="urn:microsoft.com/office/officeart/2005/8/layout/cycle5"/>
    <dgm:cxn modelId="{032791CB-F667-4850-B106-0990876231F2}" srcId="{3D857FDC-A0C8-4629-BE78-1A9E4440697C}" destId="{55C25954-EADC-47CF-8CA3-443401F69105}" srcOrd="2" destOrd="0" parTransId="{8CD80FEA-E446-427E-97BF-E609D67DFB92}" sibTransId="{FBF25164-2E36-4B5D-BD15-C5A64EDAEC36}"/>
    <dgm:cxn modelId="{9AD2D111-4FC9-4D01-9F88-CC16D0C510CB}" type="presOf" srcId="{61B57E64-0143-4F95-A9B2-F4FD3991DDFB}" destId="{00A11501-48BA-403F-A973-95A63D9D7D61}" srcOrd="0" destOrd="0" presId="urn:microsoft.com/office/officeart/2005/8/layout/cycle5"/>
    <dgm:cxn modelId="{A82FB657-1A1F-4F1D-AF5E-5B174480A308}" srcId="{3D857FDC-A0C8-4629-BE78-1A9E4440697C}" destId="{1A8546ED-EF6D-4D43-A670-161250CE76C6}" srcOrd="1" destOrd="0" parTransId="{7B057BA4-B58C-4E96-B185-4DB074AE562B}" sibTransId="{4B34DAFC-8D98-4F67-9F93-8CA20D1226C6}"/>
    <dgm:cxn modelId="{2BEBA0C2-9380-4755-B18D-509B5B338A27}" srcId="{3D857FDC-A0C8-4629-BE78-1A9E4440697C}" destId="{6E5D85ED-C5D8-4B46-8CDA-983E0DC1C636}" srcOrd="0" destOrd="0" parTransId="{FB2254FB-F07E-4076-BEBD-D4EC7BEBC9E7}" sibTransId="{7460F88C-4D9F-4DA0-8162-AB8BE2ABF00B}"/>
    <dgm:cxn modelId="{71F675A7-0B63-47B1-A6AE-1FB55C59BAA4}" type="presOf" srcId="{FBF25164-2E36-4B5D-BD15-C5A64EDAEC36}" destId="{6297889E-F667-43F1-8AB3-43D57AEBAAD5}" srcOrd="0" destOrd="0" presId="urn:microsoft.com/office/officeart/2005/8/layout/cycle5"/>
    <dgm:cxn modelId="{6DE8227D-2DEA-4F66-A1E4-F0C8D074C680}" srcId="{3D857FDC-A0C8-4629-BE78-1A9E4440697C}" destId="{C6ACA957-9C29-4349-B95E-D1C2AD171D93}" srcOrd="3" destOrd="0" parTransId="{194DDD57-D1A7-4D81-BDC2-4620D4E22C2A}" sibTransId="{6F099035-4C3A-4210-B287-16DE7862AF82}"/>
    <dgm:cxn modelId="{2C9C5B77-33BD-4C0C-A788-A6C21158613B}" type="presOf" srcId="{A78D75E1-5670-4B21-940D-AE9113F257DE}" destId="{E3591E8D-1156-4ADE-B7A2-4F6D8FB2F0CE}" srcOrd="0" destOrd="0" presId="urn:microsoft.com/office/officeart/2005/8/layout/cycle5"/>
    <dgm:cxn modelId="{7EBB9F25-EDEF-4FD1-9177-5B42AB1DEC06}" type="presOf" srcId="{4B34DAFC-8D98-4F67-9F93-8CA20D1226C6}" destId="{F07B03C8-04FE-4075-9B5B-0DA3B1178280}" srcOrd="0" destOrd="0" presId="urn:microsoft.com/office/officeart/2005/8/layout/cycle5"/>
    <dgm:cxn modelId="{BF70B7DE-7F8C-445D-AE1C-5A226824CBC9}" type="presParOf" srcId="{642E0983-A578-49FB-B250-88585DE8994B}" destId="{4B95D335-35C7-4375-BEF3-094568850D21}" srcOrd="0" destOrd="0" presId="urn:microsoft.com/office/officeart/2005/8/layout/cycle5"/>
    <dgm:cxn modelId="{B1AAC005-7F26-46F5-827E-FF7A414108AB}" type="presParOf" srcId="{642E0983-A578-49FB-B250-88585DE8994B}" destId="{72435C21-221A-423B-BEE4-5C54ECB6B78B}" srcOrd="1" destOrd="0" presId="urn:microsoft.com/office/officeart/2005/8/layout/cycle5"/>
    <dgm:cxn modelId="{B321265A-094E-4DAC-A65A-E7801AC1A02A}" type="presParOf" srcId="{642E0983-A578-49FB-B250-88585DE8994B}" destId="{CD670486-7900-4769-832B-8E68F97E78E5}" srcOrd="2" destOrd="0" presId="urn:microsoft.com/office/officeart/2005/8/layout/cycle5"/>
    <dgm:cxn modelId="{FC708D6D-6830-4DE2-9CE2-D6EB3BCFBB61}" type="presParOf" srcId="{642E0983-A578-49FB-B250-88585DE8994B}" destId="{12F86657-3F59-4CBF-A7CE-7C4FF0A16E8B}" srcOrd="3" destOrd="0" presId="urn:microsoft.com/office/officeart/2005/8/layout/cycle5"/>
    <dgm:cxn modelId="{943D0641-9CB0-4D6C-9D22-66DB74FF7579}" type="presParOf" srcId="{642E0983-A578-49FB-B250-88585DE8994B}" destId="{D592FCA3-117D-4C44-BA03-1D2CF6767AE5}" srcOrd="4" destOrd="0" presId="urn:microsoft.com/office/officeart/2005/8/layout/cycle5"/>
    <dgm:cxn modelId="{EBD0FC91-916E-4FDF-BCDE-88CEB2317531}" type="presParOf" srcId="{642E0983-A578-49FB-B250-88585DE8994B}" destId="{F07B03C8-04FE-4075-9B5B-0DA3B1178280}" srcOrd="5" destOrd="0" presId="urn:microsoft.com/office/officeart/2005/8/layout/cycle5"/>
    <dgm:cxn modelId="{65180426-0CAB-4BF1-87E8-FE7DE5F34346}" type="presParOf" srcId="{642E0983-A578-49FB-B250-88585DE8994B}" destId="{DD363BC8-B1B3-466E-9189-D0C7F420B629}" srcOrd="6" destOrd="0" presId="urn:microsoft.com/office/officeart/2005/8/layout/cycle5"/>
    <dgm:cxn modelId="{643C627B-3365-4B78-BE8C-436CE1CE578C}" type="presParOf" srcId="{642E0983-A578-49FB-B250-88585DE8994B}" destId="{11D0BC4B-B074-46C9-B998-691A840566FD}" srcOrd="7" destOrd="0" presId="urn:microsoft.com/office/officeart/2005/8/layout/cycle5"/>
    <dgm:cxn modelId="{480C1A20-F6DD-4837-8D8B-227E752DE8BE}" type="presParOf" srcId="{642E0983-A578-49FB-B250-88585DE8994B}" destId="{6297889E-F667-43F1-8AB3-43D57AEBAAD5}" srcOrd="8" destOrd="0" presId="urn:microsoft.com/office/officeart/2005/8/layout/cycle5"/>
    <dgm:cxn modelId="{0EF600BD-89C0-4BEE-95E8-2CEC21EED32B}" type="presParOf" srcId="{642E0983-A578-49FB-B250-88585DE8994B}" destId="{E7705FEA-E288-4529-8498-6DA2F615A67A}" srcOrd="9" destOrd="0" presId="urn:microsoft.com/office/officeart/2005/8/layout/cycle5"/>
    <dgm:cxn modelId="{5A9DFAC6-AD56-4F86-ADF7-9A24D6B84950}" type="presParOf" srcId="{642E0983-A578-49FB-B250-88585DE8994B}" destId="{B587D8FD-EB75-419C-A3C9-E04BA804BB01}" srcOrd="10" destOrd="0" presId="urn:microsoft.com/office/officeart/2005/8/layout/cycle5"/>
    <dgm:cxn modelId="{4464BDCA-FF9D-4FBD-B8D0-D1C2337E8382}" type="presParOf" srcId="{642E0983-A578-49FB-B250-88585DE8994B}" destId="{4009A451-8947-465C-A405-75DFCE019363}" srcOrd="11" destOrd="0" presId="urn:microsoft.com/office/officeart/2005/8/layout/cycle5"/>
    <dgm:cxn modelId="{C32D0028-E442-4067-B607-99C8F5ED9E24}" type="presParOf" srcId="{642E0983-A578-49FB-B250-88585DE8994B}" destId="{E3591E8D-1156-4ADE-B7A2-4F6D8FB2F0CE}" srcOrd="12" destOrd="0" presId="urn:microsoft.com/office/officeart/2005/8/layout/cycle5"/>
    <dgm:cxn modelId="{3B5A802A-EC2B-450B-AB00-98429C8E9F04}" type="presParOf" srcId="{642E0983-A578-49FB-B250-88585DE8994B}" destId="{206DB7AA-E062-4EDB-A7B6-A5ED30B55787}" srcOrd="13" destOrd="0" presId="urn:microsoft.com/office/officeart/2005/8/layout/cycle5"/>
    <dgm:cxn modelId="{6ED88834-4AD9-43C3-AAF9-9B92081913E1}" type="presParOf" srcId="{642E0983-A578-49FB-B250-88585DE8994B}" destId="{00A11501-48BA-403F-A973-95A63D9D7D61}" srcOrd="14" destOrd="0" presId="urn:microsoft.com/office/officeart/2005/8/layout/cycle5"/>
  </dgm:cxnLst>
  <dgm:bg>
    <a:noFill/>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B95D335-35C7-4375-BEF3-094568850D21}">
      <dsp:nvSpPr>
        <dsp:cNvPr id="0" name=""/>
        <dsp:cNvSpPr/>
      </dsp:nvSpPr>
      <dsp:spPr>
        <a:xfrm>
          <a:off x="1809355" y="137118"/>
          <a:ext cx="3230211" cy="766329"/>
        </a:xfrm>
        <a:prstGeom prst="roundRect">
          <a:avLst/>
        </a:prstGeom>
        <a:solidFill>
          <a:schemeClr val="lt1"/>
        </a:solidFill>
        <a:ln w="25400" cap="flat" cmpd="sng" algn="ctr">
          <a:solidFill>
            <a:schemeClr val="accent5"/>
          </a:solidFill>
          <a:prstDash val="solid"/>
        </a:ln>
        <a:effectLst/>
      </dsp:spPr>
      <dsp:style>
        <a:lnRef idx="2">
          <a:schemeClr val="accent5"/>
        </a:lnRef>
        <a:fillRef idx="1">
          <a:schemeClr val="lt1"/>
        </a:fillRef>
        <a:effectRef idx="0">
          <a:schemeClr val="accent5"/>
        </a:effectRef>
        <a:fontRef idx="minor">
          <a:schemeClr val="dk1"/>
        </a:fontRef>
      </dsp:style>
      <dsp:txBody>
        <a:bodyPr spcFirstLastPara="0" vert="horz" wrap="square" lIns="87630" tIns="87630" rIns="87630" bIns="87630" numCol="1" spcCol="1270" anchor="ctr" anchorCtr="0">
          <a:noAutofit/>
        </a:bodyPr>
        <a:lstStyle/>
        <a:p>
          <a:pPr lvl="0" algn="ctr" defTabSz="1022350" rtl="1">
            <a:lnSpc>
              <a:spcPct val="90000"/>
            </a:lnSpc>
            <a:spcBef>
              <a:spcPct val="0"/>
            </a:spcBef>
            <a:spcAft>
              <a:spcPct val="35000"/>
            </a:spcAft>
          </a:pPr>
          <a:r>
            <a:rPr lang="ar-SA" sz="2300" b="1" kern="1200" dirty="0" smtClean="0">
              <a:solidFill>
                <a:srgbClr val="C00000"/>
              </a:solidFill>
            </a:rPr>
            <a:t>امطار </a:t>
          </a:r>
          <a:r>
            <a:rPr lang="ar-SA" sz="2300" b="1" kern="1200" dirty="0" err="1" smtClean="0">
              <a:solidFill>
                <a:srgbClr val="C00000"/>
              </a:solidFill>
            </a:rPr>
            <a:t>غزيره</a:t>
          </a:r>
          <a:endParaRPr lang="ar-SA" sz="2300" b="1" kern="1200" dirty="0">
            <a:solidFill>
              <a:srgbClr val="C00000"/>
            </a:solidFill>
          </a:endParaRPr>
        </a:p>
      </dsp:txBody>
      <dsp:txXfrm>
        <a:off x="1809355" y="137118"/>
        <a:ext cx="3230211" cy="766329"/>
      </dsp:txXfrm>
    </dsp:sp>
    <dsp:sp modelId="{CD670486-7900-4769-832B-8E68F97E78E5}">
      <dsp:nvSpPr>
        <dsp:cNvPr id="0" name=""/>
        <dsp:cNvSpPr/>
      </dsp:nvSpPr>
      <dsp:spPr>
        <a:xfrm>
          <a:off x="2069271" y="766173"/>
          <a:ext cx="5284306" cy="5284306"/>
        </a:xfrm>
        <a:custGeom>
          <a:avLst/>
          <a:gdLst/>
          <a:ahLst/>
          <a:cxnLst/>
          <a:rect l="0" t="0" r="0" b="0"/>
          <a:pathLst>
            <a:path>
              <a:moveTo>
                <a:pt x="3179807" y="55282"/>
              </a:moveTo>
              <a:arcTo wR="2642153" hR="2642153" stAng="16904471" swAng="838723"/>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12F86657-3F59-4CBF-A7CE-7C4FF0A16E8B}">
      <dsp:nvSpPr>
        <dsp:cNvPr id="0" name=""/>
        <dsp:cNvSpPr/>
      </dsp:nvSpPr>
      <dsp:spPr>
        <a:xfrm>
          <a:off x="4781149" y="1127727"/>
          <a:ext cx="3148876" cy="865066"/>
        </a:xfrm>
        <a:prstGeom prst="roundRect">
          <a:avLst/>
        </a:prstGeom>
        <a:solidFill>
          <a:schemeClr val="lt1"/>
        </a:solidFill>
        <a:ln w="25400" cap="flat" cmpd="sng" algn="ctr">
          <a:solidFill>
            <a:schemeClr val="accent6"/>
          </a:solidFill>
          <a:prstDash val="solid"/>
        </a:ln>
        <a:effectLst/>
      </dsp:spPr>
      <dsp:style>
        <a:lnRef idx="2">
          <a:schemeClr val="accent6"/>
        </a:lnRef>
        <a:fillRef idx="1">
          <a:schemeClr val="lt1"/>
        </a:fillRef>
        <a:effectRef idx="0">
          <a:schemeClr val="accent6"/>
        </a:effectRef>
        <a:fontRef idx="minor">
          <a:schemeClr val="dk1"/>
        </a:fontRef>
      </dsp:style>
      <dsp:txBody>
        <a:bodyPr spcFirstLastPara="0" vert="horz" wrap="square" lIns="87630" tIns="87630" rIns="87630" bIns="87630" numCol="1" spcCol="1270" anchor="ctr" anchorCtr="0">
          <a:noAutofit/>
        </a:bodyPr>
        <a:lstStyle/>
        <a:p>
          <a:pPr lvl="0" algn="ctr" defTabSz="1022350" rtl="1">
            <a:lnSpc>
              <a:spcPct val="90000"/>
            </a:lnSpc>
            <a:spcBef>
              <a:spcPct val="0"/>
            </a:spcBef>
            <a:spcAft>
              <a:spcPct val="35000"/>
            </a:spcAft>
          </a:pPr>
          <a:r>
            <a:rPr lang="ar-SA" sz="2300" b="1" kern="1200" dirty="0" smtClean="0"/>
            <a:t>نمو الانواع المعمره</a:t>
          </a:r>
          <a:endParaRPr lang="ar-SA" sz="2300" b="1" kern="1200" dirty="0"/>
        </a:p>
      </dsp:txBody>
      <dsp:txXfrm>
        <a:off x="4781149" y="1127727"/>
        <a:ext cx="3148876" cy="865066"/>
      </dsp:txXfrm>
    </dsp:sp>
    <dsp:sp modelId="{F07B03C8-04FE-4075-9B5B-0DA3B1178280}">
      <dsp:nvSpPr>
        <dsp:cNvPr id="0" name=""/>
        <dsp:cNvSpPr/>
      </dsp:nvSpPr>
      <dsp:spPr>
        <a:xfrm>
          <a:off x="1383190" y="84259"/>
          <a:ext cx="5284306" cy="5284306"/>
        </a:xfrm>
        <a:custGeom>
          <a:avLst/>
          <a:gdLst/>
          <a:ahLst/>
          <a:cxnLst/>
          <a:rect l="0" t="0" r="0" b="0"/>
          <a:pathLst>
            <a:path>
              <a:moveTo>
                <a:pt x="5224174" y="2081671"/>
              </a:moveTo>
              <a:arcTo wR="2642153" hR="2642153" stAng="20865166" swAng="702802"/>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DD363BC8-B1B3-466E-9189-D0C7F420B629}">
      <dsp:nvSpPr>
        <dsp:cNvPr id="0" name=""/>
        <dsp:cNvSpPr/>
      </dsp:nvSpPr>
      <dsp:spPr>
        <a:xfrm>
          <a:off x="5292882" y="2880322"/>
          <a:ext cx="2710349" cy="972615"/>
        </a:xfrm>
        <a:prstGeom prst="roundRect">
          <a:avLst/>
        </a:prstGeom>
        <a:solidFill>
          <a:schemeClr val="lt1"/>
        </a:solidFill>
        <a:ln w="25400" cap="flat" cmpd="sng" algn="ctr">
          <a:solidFill>
            <a:schemeClr val="accent3"/>
          </a:solidFill>
          <a:prstDash val="solid"/>
        </a:ln>
        <a:effectLst/>
      </dsp:spPr>
      <dsp:style>
        <a:lnRef idx="2">
          <a:schemeClr val="accent3"/>
        </a:lnRef>
        <a:fillRef idx="1">
          <a:schemeClr val="lt1"/>
        </a:fillRef>
        <a:effectRef idx="0">
          <a:schemeClr val="accent3"/>
        </a:effectRef>
        <a:fontRef idx="minor">
          <a:schemeClr val="dk1"/>
        </a:fontRef>
      </dsp:style>
      <dsp:txBody>
        <a:bodyPr spcFirstLastPara="0" vert="horz" wrap="square" lIns="87630" tIns="87630" rIns="87630" bIns="87630" numCol="1" spcCol="1270" anchor="ctr" anchorCtr="0">
          <a:noAutofit/>
        </a:bodyPr>
        <a:lstStyle/>
        <a:p>
          <a:pPr lvl="0" algn="ctr" defTabSz="1022350" rtl="1">
            <a:lnSpc>
              <a:spcPct val="90000"/>
            </a:lnSpc>
            <a:spcBef>
              <a:spcPct val="0"/>
            </a:spcBef>
            <a:spcAft>
              <a:spcPct val="35000"/>
            </a:spcAft>
          </a:pPr>
          <a:r>
            <a:rPr lang="ar-SA" sz="2300" b="1" kern="1200" dirty="0" smtClean="0"/>
            <a:t>انبات وفير للبذور </a:t>
          </a:r>
          <a:endParaRPr lang="ar-SA" sz="2300" b="1" kern="1200" dirty="0"/>
        </a:p>
      </dsp:txBody>
      <dsp:txXfrm>
        <a:off x="5292882" y="2880322"/>
        <a:ext cx="2710349" cy="972615"/>
      </dsp:txXfrm>
    </dsp:sp>
    <dsp:sp modelId="{6297889E-F667-43F1-8AB3-43D57AEBAAD5}">
      <dsp:nvSpPr>
        <dsp:cNvPr id="0" name=""/>
        <dsp:cNvSpPr/>
      </dsp:nvSpPr>
      <dsp:spPr>
        <a:xfrm>
          <a:off x="1515560" y="82956"/>
          <a:ext cx="5284306" cy="5284306"/>
        </a:xfrm>
        <a:custGeom>
          <a:avLst/>
          <a:gdLst/>
          <a:ahLst/>
          <a:cxnLst/>
          <a:rect l="0" t="0" r="0" b="0"/>
          <a:pathLst>
            <a:path>
              <a:moveTo>
                <a:pt x="4942055" y="3942700"/>
              </a:moveTo>
              <a:arcTo wR="2642153" hR="2642153" stAng="1769236" swAng="766651"/>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E7705FEA-E288-4529-8498-6DA2F615A67A}">
      <dsp:nvSpPr>
        <dsp:cNvPr id="0" name=""/>
        <dsp:cNvSpPr/>
      </dsp:nvSpPr>
      <dsp:spPr>
        <a:xfrm>
          <a:off x="3942950" y="4641140"/>
          <a:ext cx="3098123" cy="992558"/>
        </a:xfrm>
        <a:prstGeom prst="roundRect">
          <a:avLst/>
        </a:prstGeom>
        <a:solidFill>
          <a:schemeClr val="lt1"/>
        </a:solidFill>
        <a:ln w="25400" cap="flat" cmpd="sng" algn="ctr">
          <a:solidFill>
            <a:schemeClr val="accent3"/>
          </a:solidFill>
          <a:prstDash val="solid"/>
        </a:ln>
        <a:effectLst/>
      </dsp:spPr>
      <dsp:style>
        <a:lnRef idx="2">
          <a:schemeClr val="accent3"/>
        </a:lnRef>
        <a:fillRef idx="1">
          <a:schemeClr val="lt1"/>
        </a:fillRef>
        <a:effectRef idx="0">
          <a:schemeClr val="accent3"/>
        </a:effectRef>
        <a:fontRef idx="minor">
          <a:schemeClr val="dk1"/>
        </a:fontRef>
      </dsp:style>
      <dsp:txBody>
        <a:bodyPr spcFirstLastPara="0" vert="horz" wrap="square" lIns="87630" tIns="87630" rIns="87630" bIns="87630" numCol="1" spcCol="1270" anchor="ctr" anchorCtr="0">
          <a:noAutofit/>
        </a:bodyPr>
        <a:lstStyle/>
        <a:p>
          <a:pPr lvl="0" algn="ctr" defTabSz="1022350" rtl="1">
            <a:lnSpc>
              <a:spcPct val="90000"/>
            </a:lnSpc>
            <a:spcBef>
              <a:spcPct val="0"/>
            </a:spcBef>
            <a:spcAft>
              <a:spcPct val="35000"/>
            </a:spcAft>
          </a:pPr>
          <a:r>
            <a:rPr lang="ar-SA" sz="2300" b="1" kern="1200" dirty="0" smtClean="0"/>
            <a:t>تنمو البادرات </a:t>
          </a:r>
          <a:endParaRPr lang="ar-SA" sz="2300" b="1" kern="1200" dirty="0"/>
        </a:p>
      </dsp:txBody>
      <dsp:txXfrm>
        <a:off x="3942950" y="4641140"/>
        <a:ext cx="3098123" cy="992558"/>
      </dsp:txXfrm>
    </dsp:sp>
    <dsp:sp modelId="{4009A451-8947-465C-A405-75DFCE019363}">
      <dsp:nvSpPr>
        <dsp:cNvPr id="0" name=""/>
        <dsp:cNvSpPr/>
      </dsp:nvSpPr>
      <dsp:spPr>
        <a:xfrm>
          <a:off x="1052266" y="466554"/>
          <a:ext cx="5284306" cy="5284306"/>
        </a:xfrm>
        <a:custGeom>
          <a:avLst/>
          <a:gdLst/>
          <a:ahLst/>
          <a:cxnLst/>
          <a:rect l="0" t="0" r="0" b="0"/>
          <a:pathLst>
            <a:path>
              <a:moveTo>
                <a:pt x="3151349" y="5234775"/>
              </a:moveTo>
              <a:arcTo wR="2642153" hR="2642153" stAng="4733305" swAng="1104077"/>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E3591E8D-1156-4ADE-B7A2-4F6D8FB2F0CE}">
      <dsp:nvSpPr>
        <dsp:cNvPr id="0" name=""/>
        <dsp:cNvSpPr/>
      </dsp:nvSpPr>
      <dsp:spPr>
        <a:xfrm>
          <a:off x="818755" y="4639234"/>
          <a:ext cx="2549697" cy="1040711"/>
        </a:xfrm>
        <a:prstGeom prst="roundRect">
          <a:avLst/>
        </a:prstGeom>
        <a:solidFill>
          <a:schemeClr val="lt1"/>
        </a:solidFill>
        <a:ln w="25400" cap="flat" cmpd="sng" algn="ctr">
          <a:solidFill>
            <a:schemeClr val="accent3"/>
          </a:solidFill>
          <a:prstDash val="solid"/>
        </a:ln>
        <a:effectLst/>
      </dsp:spPr>
      <dsp:style>
        <a:lnRef idx="2">
          <a:schemeClr val="accent3"/>
        </a:lnRef>
        <a:fillRef idx="1">
          <a:schemeClr val="lt1"/>
        </a:fillRef>
        <a:effectRef idx="0">
          <a:schemeClr val="accent3"/>
        </a:effectRef>
        <a:fontRef idx="minor">
          <a:schemeClr val="dk1"/>
        </a:fontRef>
      </dsp:style>
      <dsp:txBody>
        <a:bodyPr spcFirstLastPara="0" vert="horz" wrap="square" lIns="87630" tIns="87630" rIns="87630" bIns="87630" numCol="1" spcCol="1270" anchor="ctr" anchorCtr="0">
          <a:noAutofit/>
        </a:bodyPr>
        <a:lstStyle/>
        <a:p>
          <a:pPr lvl="0" algn="ctr" defTabSz="1022350" rtl="1">
            <a:lnSpc>
              <a:spcPct val="90000"/>
            </a:lnSpc>
            <a:spcBef>
              <a:spcPct val="0"/>
            </a:spcBef>
            <a:spcAft>
              <a:spcPct val="35000"/>
            </a:spcAft>
          </a:pPr>
          <a:r>
            <a:rPr lang="ar-SA" sz="2300" b="1" kern="1200" dirty="0" smtClean="0"/>
            <a:t>تلبس الارض حلة خضراء</a:t>
          </a:r>
          <a:endParaRPr lang="ar-SA" sz="2300" b="1" kern="1200" dirty="0"/>
        </a:p>
      </dsp:txBody>
      <dsp:txXfrm>
        <a:off x="818755" y="4639234"/>
        <a:ext cx="2549697" cy="1040711"/>
      </dsp:txXfrm>
    </dsp:sp>
    <dsp:sp modelId="{00A11501-48BA-403F-A973-95A63D9D7D61}">
      <dsp:nvSpPr>
        <dsp:cNvPr id="0" name=""/>
        <dsp:cNvSpPr/>
      </dsp:nvSpPr>
      <dsp:spPr>
        <a:xfrm>
          <a:off x="720461" y="23139"/>
          <a:ext cx="5284306" cy="5284306"/>
        </a:xfrm>
        <a:custGeom>
          <a:avLst/>
          <a:gdLst/>
          <a:ahLst/>
          <a:cxnLst/>
          <a:rect l="0" t="0" r="0" b="0"/>
          <a:pathLst>
            <a:path>
              <a:moveTo>
                <a:pt x="796312" y="4532614"/>
              </a:moveTo>
              <a:arcTo wR="2642153" hR="2642153" stAng="8058947" swAng="479730"/>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39238D9D-6DE1-498B-8087-34086E030251}">
      <dsp:nvSpPr>
        <dsp:cNvPr id="0" name=""/>
        <dsp:cNvSpPr/>
      </dsp:nvSpPr>
      <dsp:spPr>
        <a:xfrm>
          <a:off x="0" y="3138937"/>
          <a:ext cx="2059749" cy="1043097"/>
        </a:xfrm>
        <a:prstGeom prst="roundRect">
          <a:avLst/>
        </a:prstGeom>
        <a:solidFill>
          <a:schemeClr val="lt1"/>
        </a:solidFill>
        <a:ln w="25400" cap="flat" cmpd="sng" algn="ctr">
          <a:solidFill>
            <a:schemeClr val="accent2"/>
          </a:solidFill>
          <a:prstDash val="solid"/>
        </a:ln>
        <a:effectLst/>
      </dsp:spPr>
      <dsp:style>
        <a:lnRef idx="2">
          <a:schemeClr val="accent2"/>
        </a:lnRef>
        <a:fillRef idx="1">
          <a:schemeClr val="lt1"/>
        </a:fillRef>
        <a:effectRef idx="0">
          <a:schemeClr val="accent2"/>
        </a:effectRef>
        <a:fontRef idx="minor">
          <a:schemeClr val="dk1"/>
        </a:fontRef>
      </dsp:style>
      <dsp:txBody>
        <a:bodyPr spcFirstLastPara="0" vert="horz" wrap="square" lIns="87630" tIns="87630" rIns="87630" bIns="87630" numCol="1" spcCol="1270" anchor="ctr" anchorCtr="0">
          <a:noAutofit/>
        </a:bodyPr>
        <a:lstStyle/>
        <a:p>
          <a:pPr lvl="0" algn="ctr" defTabSz="1022350" rtl="1">
            <a:lnSpc>
              <a:spcPct val="90000"/>
            </a:lnSpc>
            <a:spcBef>
              <a:spcPct val="0"/>
            </a:spcBef>
            <a:spcAft>
              <a:spcPct val="35000"/>
            </a:spcAft>
          </a:pPr>
          <a:r>
            <a:rPr lang="ar-SA" sz="2300" b="1" kern="1200" dirty="0" smtClean="0"/>
            <a:t>نهاية الموسم الماطر يبدا الجفاف</a:t>
          </a:r>
          <a:endParaRPr lang="ar-SA" sz="2300" b="1" kern="1200" dirty="0"/>
        </a:p>
      </dsp:txBody>
      <dsp:txXfrm>
        <a:off x="0" y="3138937"/>
        <a:ext cx="2059749" cy="1043097"/>
      </dsp:txXfrm>
    </dsp:sp>
    <dsp:sp modelId="{53A6B77C-620B-439C-AC19-0375F734BB76}">
      <dsp:nvSpPr>
        <dsp:cNvPr id="0" name=""/>
        <dsp:cNvSpPr/>
      </dsp:nvSpPr>
      <dsp:spPr>
        <a:xfrm>
          <a:off x="952582" y="259075"/>
          <a:ext cx="5284306" cy="5284306"/>
        </a:xfrm>
        <a:custGeom>
          <a:avLst/>
          <a:gdLst/>
          <a:ahLst/>
          <a:cxnLst/>
          <a:rect l="0" t="0" r="0" b="0"/>
          <a:pathLst>
            <a:path>
              <a:moveTo>
                <a:pt x="83" y="2663175"/>
              </a:moveTo>
              <a:arcTo wR="2642153" hR="2642153" stAng="10772647" swAng="857171"/>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9B91D1F2-3768-485C-9A72-507E4AA491CA}">
      <dsp:nvSpPr>
        <dsp:cNvPr id="0" name=""/>
        <dsp:cNvSpPr/>
      </dsp:nvSpPr>
      <dsp:spPr>
        <a:xfrm>
          <a:off x="2225" y="1127718"/>
          <a:ext cx="2601958" cy="933560"/>
        </a:xfrm>
        <a:prstGeom prst="roundRect">
          <a:avLst/>
        </a:prstGeom>
        <a:solidFill>
          <a:schemeClr val="lt1"/>
        </a:solidFill>
        <a:ln w="25400" cap="flat" cmpd="sng" algn="ctr">
          <a:solidFill>
            <a:schemeClr val="accent6"/>
          </a:solidFill>
          <a:prstDash val="solid"/>
        </a:ln>
        <a:effectLst/>
      </dsp:spPr>
      <dsp:style>
        <a:lnRef idx="2">
          <a:schemeClr val="accent6"/>
        </a:lnRef>
        <a:fillRef idx="1">
          <a:schemeClr val="lt1"/>
        </a:fillRef>
        <a:effectRef idx="0">
          <a:schemeClr val="accent6"/>
        </a:effectRef>
        <a:fontRef idx="minor">
          <a:schemeClr val="dk1"/>
        </a:fontRef>
      </dsp:style>
      <dsp:txBody>
        <a:bodyPr spcFirstLastPara="0" vert="horz" wrap="square" lIns="87630" tIns="87630" rIns="87630" bIns="87630" numCol="1" spcCol="1270" anchor="ctr" anchorCtr="0">
          <a:noAutofit/>
        </a:bodyPr>
        <a:lstStyle/>
        <a:p>
          <a:pPr lvl="0" algn="ctr" defTabSz="1022350" rtl="1">
            <a:lnSpc>
              <a:spcPct val="90000"/>
            </a:lnSpc>
            <a:spcBef>
              <a:spcPct val="0"/>
            </a:spcBef>
            <a:spcAft>
              <a:spcPct val="35000"/>
            </a:spcAft>
          </a:pPr>
          <a:r>
            <a:rPr lang="ar-SA" sz="2300" b="1" kern="1200" dirty="0" smtClean="0"/>
            <a:t>تموت النباتات و تصبح الارض خالية </a:t>
          </a:r>
          <a:endParaRPr lang="ar-SA" sz="2300" b="1" kern="1200" dirty="0"/>
        </a:p>
      </dsp:txBody>
      <dsp:txXfrm>
        <a:off x="2225" y="1127718"/>
        <a:ext cx="2601958" cy="933560"/>
      </dsp:txXfrm>
    </dsp:sp>
    <dsp:sp modelId="{92F540D6-75F9-48DF-BE72-DE84C8E30803}">
      <dsp:nvSpPr>
        <dsp:cNvPr id="0" name=""/>
        <dsp:cNvSpPr/>
      </dsp:nvSpPr>
      <dsp:spPr>
        <a:xfrm>
          <a:off x="92639" y="887094"/>
          <a:ext cx="5284306" cy="5284306"/>
        </a:xfrm>
        <a:custGeom>
          <a:avLst/>
          <a:gdLst/>
          <a:ahLst/>
          <a:cxnLst/>
          <a:rect l="0" t="0" r="0" b="0"/>
          <a:pathLst>
            <a:path>
              <a:moveTo>
                <a:pt x="1695079" y="175571"/>
              </a:moveTo>
              <a:arcTo wR="2642153" hR="2642153" stAng="14939706" swAng="659363"/>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E399D62-5FF1-4FB5-8F47-6EE4179899D7}">
      <dsp:nvSpPr>
        <dsp:cNvPr id="0" name=""/>
        <dsp:cNvSpPr/>
      </dsp:nvSpPr>
      <dsp:spPr>
        <a:xfrm>
          <a:off x="3168178" y="3249"/>
          <a:ext cx="1726307" cy="1122100"/>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rtl="1">
            <a:lnSpc>
              <a:spcPct val="90000"/>
            </a:lnSpc>
            <a:spcBef>
              <a:spcPct val="0"/>
            </a:spcBef>
            <a:spcAft>
              <a:spcPct val="35000"/>
            </a:spcAft>
          </a:pPr>
          <a:r>
            <a:rPr lang="ar-SA" sz="2100" b="1" kern="1200" dirty="0" smtClean="0">
              <a:solidFill>
                <a:schemeClr val="bg2"/>
              </a:solidFill>
            </a:rPr>
            <a:t>امطار </a:t>
          </a:r>
          <a:r>
            <a:rPr lang="ar-SA" sz="2100" b="1" kern="1200" dirty="0" err="1" smtClean="0">
              <a:solidFill>
                <a:schemeClr val="bg2"/>
              </a:solidFill>
            </a:rPr>
            <a:t>غزيره</a:t>
          </a:r>
          <a:endParaRPr lang="ar-SA" sz="2100" b="1" kern="1200" dirty="0">
            <a:solidFill>
              <a:schemeClr val="bg2"/>
            </a:solidFill>
          </a:endParaRPr>
        </a:p>
      </dsp:txBody>
      <dsp:txXfrm>
        <a:off x="3168178" y="3249"/>
        <a:ext cx="1726307" cy="1122100"/>
      </dsp:txXfrm>
    </dsp:sp>
    <dsp:sp modelId="{8AFCF0C7-F632-4014-92FE-8A5D2B8DF322}">
      <dsp:nvSpPr>
        <dsp:cNvPr id="0" name=""/>
        <dsp:cNvSpPr/>
      </dsp:nvSpPr>
      <dsp:spPr>
        <a:xfrm>
          <a:off x="1790392" y="564299"/>
          <a:ext cx="4481878" cy="4481878"/>
        </a:xfrm>
        <a:custGeom>
          <a:avLst/>
          <a:gdLst/>
          <a:ahLst/>
          <a:cxnLst/>
          <a:rect l="0" t="0" r="0" b="0"/>
          <a:pathLst>
            <a:path>
              <a:moveTo>
                <a:pt x="3115940" y="177887"/>
              </a:moveTo>
              <a:arcTo wR="2240939" hR="2240939" stAng="17578995" swAng="1960507"/>
            </a:path>
          </a:pathLst>
        </a:custGeom>
        <a:noFill/>
        <a:ln w="9525" cap="flat" cmpd="sng" algn="ctr">
          <a:solidFill>
            <a:schemeClr val="accent4">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4FD4F6E5-C111-4424-83D4-A1B5C4DFC7BD}">
      <dsp:nvSpPr>
        <dsp:cNvPr id="0" name=""/>
        <dsp:cNvSpPr/>
      </dsp:nvSpPr>
      <dsp:spPr>
        <a:xfrm>
          <a:off x="5299437" y="1551700"/>
          <a:ext cx="1726307" cy="1122100"/>
        </a:xfrm>
        <a:prstGeom prst="roundRect">
          <a:avLst/>
        </a:prstGeom>
        <a:solidFill>
          <a:schemeClr val="accent4">
            <a:hueOff val="3007067"/>
            <a:satOff val="25000"/>
            <a:lumOff val="-53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rtl="1">
            <a:lnSpc>
              <a:spcPct val="90000"/>
            </a:lnSpc>
            <a:spcBef>
              <a:spcPct val="0"/>
            </a:spcBef>
            <a:spcAft>
              <a:spcPct val="35000"/>
            </a:spcAft>
          </a:pPr>
          <a:r>
            <a:rPr lang="ar-SA" sz="2100" b="1" kern="1200" dirty="0" smtClean="0">
              <a:solidFill>
                <a:schemeClr val="bg2"/>
              </a:solidFill>
            </a:rPr>
            <a:t>نمو الانواع </a:t>
          </a:r>
          <a:r>
            <a:rPr lang="ar-SA" sz="2100" b="1" kern="1200" dirty="0" err="1" smtClean="0">
              <a:solidFill>
                <a:schemeClr val="bg2"/>
              </a:solidFill>
            </a:rPr>
            <a:t>المعمره</a:t>
          </a:r>
          <a:endParaRPr lang="ar-SA" sz="2100" b="1" kern="1200" dirty="0">
            <a:solidFill>
              <a:schemeClr val="bg2"/>
            </a:solidFill>
          </a:endParaRPr>
        </a:p>
      </dsp:txBody>
      <dsp:txXfrm>
        <a:off x="5299437" y="1551700"/>
        <a:ext cx="1726307" cy="1122100"/>
      </dsp:txXfrm>
    </dsp:sp>
    <dsp:sp modelId="{580B326F-CFD2-4DAE-94A6-6BE98C57C00B}">
      <dsp:nvSpPr>
        <dsp:cNvPr id="0" name=""/>
        <dsp:cNvSpPr/>
      </dsp:nvSpPr>
      <dsp:spPr>
        <a:xfrm>
          <a:off x="1790392" y="564299"/>
          <a:ext cx="4481878" cy="4481878"/>
        </a:xfrm>
        <a:custGeom>
          <a:avLst/>
          <a:gdLst/>
          <a:ahLst/>
          <a:cxnLst/>
          <a:rect l="0" t="0" r="0" b="0"/>
          <a:pathLst>
            <a:path>
              <a:moveTo>
                <a:pt x="4478815" y="2123820"/>
              </a:moveTo>
              <a:arcTo wR="2240939" hR="2240939" stAng="21420251" swAng="2195511"/>
            </a:path>
          </a:pathLst>
        </a:custGeom>
        <a:noFill/>
        <a:ln w="9525" cap="flat" cmpd="sng" algn="ctr">
          <a:solidFill>
            <a:schemeClr val="accent4">
              <a:hueOff val="3007067"/>
              <a:satOff val="25000"/>
              <a:lumOff val="-539"/>
              <a:alphaOff val="0"/>
            </a:schemeClr>
          </a:solidFill>
          <a:prstDash val="solid"/>
        </a:ln>
        <a:effectLst/>
      </dsp:spPr>
      <dsp:style>
        <a:lnRef idx="1">
          <a:scrgbClr r="0" g="0" b="0"/>
        </a:lnRef>
        <a:fillRef idx="0">
          <a:scrgbClr r="0" g="0" b="0"/>
        </a:fillRef>
        <a:effectRef idx="0">
          <a:scrgbClr r="0" g="0" b="0"/>
        </a:effectRef>
        <a:fontRef idx="minor"/>
      </dsp:style>
    </dsp:sp>
    <dsp:sp modelId="{0B805A1F-D3D9-48DC-929D-B92173D9C766}">
      <dsp:nvSpPr>
        <dsp:cNvPr id="0" name=""/>
        <dsp:cNvSpPr/>
      </dsp:nvSpPr>
      <dsp:spPr>
        <a:xfrm>
          <a:off x="4485369" y="4057146"/>
          <a:ext cx="1726307" cy="1122100"/>
        </a:xfrm>
        <a:prstGeom prst="roundRect">
          <a:avLst/>
        </a:prstGeom>
        <a:solidFill>
          <a:schemeClr val="accent4">
            <a:hueOff val="6014134"/>
            <a:satOff val="50000"/>
            <a:lumOff val="-107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rtl="1">
            <a:lnSpc>
              <a:spcPct val="90000"/>
            </a:lnSpc>
            <a:spcBef>
              <a:spcPct val="0"/>
            </a:spcBef>
            <a:spcAft>
              <a:spcPct val="35000"/>
            </a:spcAft>
          </a:pPr>
          <a:r>
            <a:rPr lang="ar-SA" sz="2100" b="1" kern="1200" dirty="0" smtClean="0">
              <a:solidFill>
                <a:schemeClr val="bg2"/>
              </a:solidFill>
            </a:rPr>
            <a:t>انبات وفير لبذور النباتات </a:t>
          </a:r>
          <a:r>
            <a:rPr lang="ar-SA" sz="2100" b="1" kern="1200" dirty="0" err="1" smtClean="0">
              <a:solidFill>
                <a:schemeClr val="bg2"/>
              </a:solidFill>
            </a:rPr>
            <a:t>المعمره</a:t>
          </a:r>
          <a:r>
            <a:rPr lang="ar-SA" sz="2100" b="1" kern="1200" dirty="0" smtClean="0">
              <a:solidFill>
                <a:schemeClr val="bg2"/>
              </a:solidFill>
            </a:rPr>
            <a:t> و الحولية</a:t>
          </a:r>
          <a:endParaRPr lang="ar-SA" sz="2100" b="1" kern="1200" dirty="0">
            <a:solidFill>
              <a:schemeClr val="bg2"/>
            </a:solidFill>
          </a:endParaRPr>
        </a:p>
      </dsp:txBody>
      <dsp:txXfrm>
        <a:off x="4485369" y="4057146"/>
        <a:ext cx="1726307" cy="1122100"/>
      </dsp:txXfrm>
    </dsp:sp>
    <dsp:sp modelId="{570307AF-3EBB-45A1-A8F4-8D38F72DA78C}">
      <dsp:nvSpPr>
        <dsp:cNvPr id="0" name=""/>
        <dsp:cNvSpPr/>
      </dsp:nvSpPr>
      <dsp:spPr>
        <a:xfrm>
          <a:off x="1751222" y="572770"/>
          <a:ext cx="4481878" cy="4481878"/>
        </a:xfrm>
        <a:custGeom>
          <a:avLst/>
          <a:gdLst/>
          <a:ahLst/>
          <a:cxnLst/>
          <a:rect l="0" t="0" r="0" b="0"/>
          <a:pathLst>
            <a:path>
              <a:moveTo>
                <a:pt x="2725067" y="4428958"/>
              </a:moveTo>
              <a:arcTo wR="2240939" hR="2240939" stAng="4651413" swAng="1409104"/>
            </a:path>
          </a:pathLst>
        </a:custGeom>
        <a:noFill/>
        <a:ln w="9525" cap="flat" cmpd="sng" algn="ctr">
          <a:solidFill>
            <a:schemeClr val="accent4">
              <a:hueOff val="6014134"/>
              <a:satOff val="50000"/>
              <a:lumOff val="-1079"/>
              <a:alphaOff val="0"/>
            </a:schemeClr>
          </a:solidFill>
          <a:prstDash val="solid"/>
        </a:ln>
        <a:effectLst/>
      </dsp:spPr>
      <dsp:style>
        <a:lnRef idx="1">
          <a:scrgbClr r="0" g="0" b="0"/>
        </a:lnRef>
        <a:fillRef idx="0">
          <a:scrgbClr r="0" g="0" b="0"/>
        </a:fillRef>
        <a:effectRef idx="0">
          <a:scrgbClr r="0" g="0" b="0"/>
        </a:effectRef>
        <a:fontRef idx="minor"/>
      </dsp:style>
    </dsp:sp>
    <dsp:sp modelId="{C139C27B-3689-470B-9246-6FEE608D0DFB}">
      <dsp:nvSpPr>
        <dsp:cNvPr id="0" name=""/>
        <dsp:cNvSpPr/>
      </dsp:nvSpPr>
      <dsp:spPr>
        <a:xfrm>
          <a:off x="1828802" y="4061043"/>
          <a:ext cx="1726307" cy="1122100"/>
        </a:xfrm>
        <a:prstGeom prst="roundRect">
          <a:avLst/>
        </a:prstGeom>
        <a:solidFill>
          <a:schemeClr val="accent4">
            <a:hueOff val="9021201"/>
            <a:satOff val="75000"/>
            <a:lumOff val="-161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rtl="1">
            <a:lnSpc>
              <a:spcPct val="90000"/>
            </a:lnSpc>
            <a:spcBef>
              <a:spcPct val="0"/>
            </a:spcBef>
            <a:spcAft>
              <a:spcPct val="35000"/>
            </a:spcAft>
          </a:pPr>
          <a:r>
            <a:rPr lang="ar-SA" sz="2100" b="1" kern="1200" dirty="0" smtClean="0">
              <a:solidFill>
                <a:schemeClr val="bg2"/>
              </a:solidFill>
            </a:rPr>
            <a:t>تنمو البادرات </a:t>
          </a:r>
          <a:endParaRPr lang="ar-SA" sz="2100" b="1" kern="1200" dirty="0">
            <a:solidFill>
              <a:schemeClr val="bg2"/>
            </a:solidFill>
          </a:endParaRPr>
        </a:p>
      </dsp:txBody>
      <dsp:txXfrm>
        <a:off x="1828802" y="4061043"/>
        <a:ext cx="1726307" cy="1122100"/>
      </dsp:txXfrm>
    </dsp:sp>
    <dsp:sp modelId="{97712565-B1BD-4022-879C-A789B694620A}">
      <dsp:nvSpPr>
        <dsp:cNvPr id="0" name=""/>
        <dsp:cNvSpPr/>
      </dsp:nvSpPr>
      <dsp:spPr>
        <a:xfrm>
          <a:off x="1788657" y="591091"/>
          <a:ext cx="4481878" cy="4481878"/>
        </a:xfrm>
        <a:custGeom>
          <a:avLst/>
          <a:gdLst/>
          <a:ahLst/>
          <a:cxnLst/>
          <a:rect l="0" t="0" r="0" b="0"/>
          <a:pathLst>
            <a:path>
              <a:moveTo>
                <a:pt x="359259" y="3457939"/>
              </a:moveTo>
              <a:arcTo wR="2240939" hR="2240939" stAng="8826403" swAng="2194543"/>
            </a:path>
          </a:pathLst>
        </a:custGeom>
        <a:noFill/>
        <a:ln w="9525" cap="flat" cmpd="sng" algn="ctr">
          <a:solidFill>
            <a:schemeClr val="accent4">
              <a:hueOff val="9021201"/>
              <a:satOff val="75000"/>
              <a:lumOff val="-1618"/>
              <a:alphaOff val="0"/>
            </a:schemeClr>
          </a:solidFill>
          <a:prstDash val="solid"/>
        </a:ln>
        <a:effectLst/>
      </dsp:spPr>
      <dsp:style>
        <a:lnRef idx="1">
          <a:scrgbClr r="0" g="0" b="0"/>
        </a:lnRef>
        <a:fillRef idx="0">
          <a:scrgbClr r="0" g="0" b="0"/>
        </a:fillRef>
        <a:effectRef idx="0">
          <a:scrgbClr r="0" g="0" b="0"/>
        </a:effectRef>
        <a:fontRef idx="minor"/>
      </dsp:style>
    </dsp:sp>
    <dsp:sp modelId="{79A80155-E73E-4974-ABE5-C3CBEA5ED80F}">
      <dsp:nvSpPr>
        <dsp:cNvPr id="0" name=""/>
        <dsp:cNvSpPr/>
      </dsp:nvSpPr>
      <dsp:spPr>
        <a:xfrm>
          <a:off x="1036918" y="1551700"/>
          <a:ext cx="1726307" cy="1122100"/>
        </a:xfrm>
        <a:prstGeom prst="roundRect">
          <a:avLst/>
        </a:prstGeom>
        <a:solidFill>
          <a:schemeClr val="accent4">
            <a:hueOff val="12028268"/>
            <a:satOff val="100000"/>
            <a:lumOff val="-215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rtl="1">
            <a:lnSpc>
              <a:spcPct val="90000"/>
            </a:lnSpc>
            <a:spcBef>
              <a:spcPct val="0"/>
            </a:spcBef>
            <a:spcAft>
              <a:spcPct val="35000"/>
            </a:spcAft>
          </a:pPr>
          <a:r>
            <a:rPr lang="ar-SA" sz="2100" b="1" kern="1200" dirty="0" smtClean="0">
              <a:solidFill>
                <a:schemeClr val="bg2"/>
              </a:solidFill>
            </a:rPr>
            <a:t>تلبس الارض حلة خضراء</a:t>
          </a:r>
          <a:endParaRPr lang="ar-SA" sz="2100" b="1" kern="1200" dirty="0">
            <a:solidFill>
              <a:schemeClr val="bg2"/>
            </a:solidFill>
          </a:endParaRPr>
        </a:p>
      </dsp:txBody>
      <dsp:txXfrm>
        <a:off x="1036918" y="1551700"/>
        <a:ext cx="1726307" cy="1122100"/>
      </dsp:txXfrm>
    </dsp:sp>
    <dsp:sp modelId="{43EFD24A-EC08-46A7-A075-E2042283567D}">
      <dsp:nvSpPr>
        <dsp:cNvPr id="0" name=""/>
        <dsp:cNvSpPr/>
      </dsp:nvSpPr>
      <dsp:spPr>
        <a:xfrm>
          <a:off x="1790392" y="564299"/>
          <a:ext cx="4481878" cy="4481878"/>
        </a:xfrm>
        <a:custGeom>
          <a:avLst/>
          <a:gdLst/>
          <a:ahLst/>
          <a:cxnLst/>
          <a:rect l="0" t="0" r="0" b="0"/>
          <a:pathLst>
            <a:path>
              <a:moveTo>
                <a:pt x="390621" y="976766"/>
              </a:moveTo>
              <a:arcTo wR="2240939" hR="2240939" stAng="12860498" swAng="1960507"/>
            </a:path>
          </a:pathLst>
        </a:custGeom>
        <a:noFill/>
        <a:ln w="9525" cap="flat" cmpd="sng" algn="ctr">
          <a:solidFill>
            <a:schemeClr val="accent4">
              <a:hueOff val="12028268"/>
              <a:satOff val="100000"/>
              <a:lumOff val="-2157"/>
              <a:alphaOff val="0"/>
            </a:schemeClr>
          </a:solidFill>
          <a:prstDash val="solid"/>
        </a:ln>
        <a:effectLst/>
      </dsp:spPr>
      <dsp:style>
        <a:lnRef idx="1">
          <a:scrgbClr r="0" g="0" b="0"/>
        </a:lnRef>
        <a:fillRef idx="0">
          <a:scrgbClr r="0" g="0" b="0"/>
        </a:fillRef>
        <a:effectRef idx="0">
          <a:scrgbClr r="0" g="0" b="0"/>
        </a:effectRef>
        <a:fontRef idx="minor"/>
      </dsp:style>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B95D335-35C7-4375-BEF3-094568850D21}">
      <dsp:nvSpPr>
        <dsp:cNvPr id="0" name=""/>
        <dsp:cNvSpPr/>
      </dsp:nvSpPr>
      <dsp:spPr>
        <a:xfrm>
          <a:off x="2448269" y="-56656"/>
          <a:ext cx="2232252" cy="1338930"/>
        </a:xfrm>
        <a:prstGeom prst="roundRect">
          <a:avLst/>
        </a:prstGeom>
        <a:solidFill>
          <a:schemeClr val="accent6">
            <a:alpha val="9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rtl="1">
            <a:lnSpc>
              <a:spcPct val="90000"/>
            </a:lnSpc>
            <a:spcBef>
              <a:spcPct val="0"/>
            </a:spcBef>
            <a:spcAft>
              <a:spcPct val="35000"/>
            </a:spcAft>
          </a:pPr>
          <a:r>
            <a:rPr lang="ar-SA" sz="2700" b="1" kern="1200" dirty="0" smtClean="0"/>
            <a:t>امطار دون المعدل المتوسط</a:t>
          </a:r>
          <a:endParaRPr lang="ar-SA" sz="2700" b="1" kern="1200" dirty="0"/>
        </a:p>
      </dsp:txBody>
      <dsp:txXfrm>
        <a:off x="2448269" y="-56656"/>
        <a:ext cx="2232252" cy="1338930"/>
      </dsp:txXfrm>
    </dsp:sp>
    <dsp:sp modelId="{CD670486-7900-4769-832B-8E68F97E78E5}">
      <dsp:nvSpPr>
        <dsp:cNvPr id="0" name=""/>
        <dsp:cNvSpPr/>
      </dsp:nvSpPr>
      <dsp:spPr>
        <a:xfrm>
          <a:off x="1352312" y="612808"/>
          <a:ext cx="4424167" cy="4424167"/>
        </a:xfrm>
        <a:custGeom>
          <a:avLst/>
          <a:gdLst/>
          <a:ahLst/>
          <a:cxnLst/>
          <a:rect l="0" t="0" r="0" b="0"/>
          <a:pathLst>
            <a:path>
              <a:moveTo>
                <a:pt x="3456027" y="382898"/>
              </a:moveTo>
              <a:arcTo wR="2212083" hR="2212083" stAng="18253067" swAng="710622"/>
            </a:path>
          </a:pathLst>
        </a:custGeom>
        <a:noFill/>
        <a:ln w="9525" cap="flat" cmpd="sng" algn="ctr">
          <a:solidFill>
            <a:schemeClr val="accent6">
              <a:shade val="90000"/>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12F86657-3F59-4CBF-A7CE-7C4FF0A16E8B}">
      <dsp:nvSpPr>
        <dsp:cNvPr id="0" name=""/>
        <dsp:cNvSpPr/>
      </dsp:nvSpPr>
      <dsp:spPr>
        <a:xfrm>
          <a:off x="4817143" y="1402318"/>
          <a:ext cx="1702138" cy="1478004"/>
        </a:xfrm>
        <a:prstGeom prst="roundRect">
          <a:avLst/>
        </a:prstGeom>
        <a:solidFill>
          <a:schemeClr val="accent6">
            <a:alpha val="90000"/>
            <a:hueOff val="0"/>
            <a:satOff val="0"/>
            <a:lumOff val="0"/>
            <a:alphaOff val="-1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rtl="1">
            <a:lnSpc>
              <a:spcPct val="90000"/>
            </a:lnSpc>
            <a:spcBef>
              <a:spcPct val="0"/>
            </a:spcBef>
            <a:spcAft>
              <a:spcPct val="35000"/>
            </a:spcAft>
          </a:pPr>
          <a:r>
            <a:rPr lang="ar-SA" sz="2600" b="1" kern="1200" dirty="0" smtClean="0"/>
            <a:t>نمو الانواع </a:t>
          </a:r>
          <a:r>
            <a:rPr lang="ar-SA" sz="2600" b="1" kern="1200" dirty="0" err="1" smtClean="0"/>
            <a:t>المعمره</a:t>
          </a:r>
          <a:r>
            <a:rPr lang="ar-SA" sz="2600" b="1" kern="1200" dirty="0" smtClean="0"/>
            <a:t> يكون قليل</a:t>
          </a:r>
          <a:endParaRPr lang="ar-SA" sz="2600" b="1" kern="1200" dirty="0"/>
        </a:p>
      </dsp:txBody>
      <dsp:txXfrm>
        <a:off x="4817143" y="1402318"/>
        <a:ext cx="1702138" cy="1478004"/>
      </dsp:txXfrm>
    </dsp:sp>
    <dsp:sp modelId="{F07B03C8-04FE-4075-9B5B-0DA3B1178280}">
      <dsp:nvSpPr>
        <dsp:cNvPr id="0" name=""/>
        <dsp:cNvSpPr/>
      </dsp:nvSpPr>
      <dsp:spPr>
        <a:xfrm>
          <a:off x="1352312" y="612808"/>
          <a:ext cx="4424167" cy="4424167"/>
        </a:xfrm>
        <a:custGeom>
          <a:avLst/>
          <a:gdLst/>
          <a:ahLst/>
          <a:cxnLst/>
          <a:rect l="0" t="0" r="0" b="0"/>
          <a:pathLst>
            <a:path>
              <a:moveTo>
                <a:pt x="4403395" y="2514517"/>
              </a:moveTo>
              <a:arcTo wR="2212083" hR="2212083" stAng="471481" swAng="1182135"/>
            </a:path>
          </a:pathLst>
        </a:custGeom>
        <a:noFill/>
        <a:ln w="9525" cap="flat" cmpd="sng" algn="ctr">
          <a:solidFill>
            <a:schemeClr val="accent6">
              <a:shade val="90000"/>
              <a:hueOff val="0"/>
              <a:satOff val="-7339"/>
              <a:lumOff val="10315"/>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DD363BC8-B1B3-466E-9189-D0C7F420B629}">
      <dsp:nvSpPr>
        <dsp:cNvPr id="0" name=""/>
        <dsp:cNvSpPr/>
      </dsp:nvSpPr>
      <dsp:spPr>
        <a:xfrm>
          <a:off x="4013557" y="4061310"/>
          <a:ext cx="1702138" cy="1106389"/>
        </a:xfrm>
        <a:prstGeom prst="roundRect">
          <a:avLst/>
        </a:prstGeom>
        <a:solidFill>
          <a:schemeClr val="accent6">
            <a:alpha val="90000"/>
            <a:hueOff val="0"/>
            <a:satOff val="0"/>
            <a:lumOff val="0"/>
            <a:alphaOff val="-2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rtl="1">
            <a:lnSpc>
              <a:spcPct val="90000"/>
            </a:lnSpc>
            <a:spcBef>
              <a:spcPct val="0"/>
            </a:spcBef>
            <a:spcAft>
              <a:spcPct val="35000"/>
            </a:spcAft>
          </a:pPr>
          <a:r>
            <a:rPr lang="ar-SA" sz="2600" b="1" kern="1200" dirty="0" smtClean="0"/>
            <a:t>انبات البذور قليل</a:t>
          </a:r>
          <a:endParaRPr lang="ar-SA" sz="2600" b="1" kern="1200" dirty="0"/>
        </a:p>
      </dsp:txBody>
      <dsp:txXfrm>
        <a:off x="4013557" y="4061310"/>
        <a:ext cx="1702138" cy="1106389"/>
      </dsp:txXfrm>
    </dsp:sp>
    <dsp:sp modelId="{6297889E-F667-43F1-8AB3-43D57AEBAAD5}">
      <dsp:nvSpPr>
        <dsp:cNvPr id="0" name=""/>
        <dsp:cNvSpPr/>
      </dsp:nvSpPr>
      <dsp:spPr>
        <a:xfrm>
          <a:off x="1352312" y="612808"/>
          <a:ext cx="4424167" cy="4424167"/>
        </a:xfrm>
        <a:custGeom>
          <a:avLst/>
          <a:gdLst/>
          <a:ahLst/>
          <a:cxnLst/>
          <a:rect l="0" t="0" r="0" b="0"/>
          <a:pathLst>
            <a:path>
              <a:moveTo>
                <a:pt x="2484035" y="4407387"/>
              </a:moveTo>
              <a:arcTo wR="2212083" hR="2212083" stAng="4976294" swAng="847412"/>
            </a:path>
          </a:pathLst>
        </a:custGeom>
        <a:noFill/>
        <a:ln w="9525" cap="flat" cmpd="sng" algn="ctr">
          <a:solidFill>
            <a:schemeClr val="accent6">
              <a:shade val="90000"/>
              <a:hueOff val="0"/>
              <a:satOff val="-14677"/>
              <a:lumOff val="2063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E7705FEA-E288-4529-8498-6DA2F615A67A}">
      <dsp:nvSpPr>
        <dsp:cNvPr id="0" name=""/>
        <dsp:cNvSpPr/>
      </dsp:nvSpPr>
      <dsp:spPr>
        <a:xfrm>
          <a:off x="1413096" y="4061310"/>
          <a:ext cx="1702138" cy="1106389"/>
        </a:xfrm>
        <a:prstGeom prst="roundRect">
          <a:avLst/>
        </a:prstGeom>
        <a:solidFill>
          <a:schemeClr val="accent6">
            <a:alpha val="90000"/>
            <a:hueOff val="0"/>
            <a:satOff val="0"/>
            <a:lumOff val="0"/>
            <a:alphaOff val="-3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rtl="1">
            <a:lnSpc>
              <a:spcPct val="90000"/>
            </a:lnSpc>
            <a:spcBef>
              <a:spcPct val="0"/>
            </a:spcBef>
            <a:spcAft>
              <a:spcPct val="35000"/>
            </a:spcAft>
          </a:pPr>
          <a:r>
            <a:rPr lang="ar-SA" sz="2600" b="1" kern="1200" dirty="0" smtClean="0"/>
            <a:t>نمو البادرات منخفض </a:t>
          </a:r>
          <a:endParaRPr lang="ar-SA" sz="2600" b="1" kern="1200" dirty="0"/>
        </a:p>
      </dsp:txBody>
      <dsp:txXfrm>
        <a:off x="1413096" y="4061310"/>
        <a:ext cx="1702138" cy="1106389"/>
      </dsp:txXfrm>
    </dsp:sp>
    <dsp:sp modelId="{4009A451-8947-465C-A405-75DFCE019363}">
      <dsp:nvSpPr>
        <dsp:cNvPr id="0" name=""/>
        <dsp:cNvSpPr/>
      </dsp:nvSpPr>
      <dsp:spPr>
        <a:xfrm>
          <a:off x="1352312" y="612808"/>
          <a:ext cx="4424167" cy="4424167"/>
        </a:xfrm>
        <a:custGeom>
          <a:avLst/>
          <a:gdLst/>
          <a:ahLst/>
          <a:cxnLst/>
          <a:rect l="0" t="0" r="0" b="0"/>
          <a:pathLst>
            <a:path>
              <a:moveTo>
                <a:pt x="234863" y="3204008"/>
              </a:moveTo>
              <a:arcTo wR="2212083" hR="2212083" stAng="9201490" swAng="1360808"/>
            </a:path>
          </a:pathLst>
        </a:custGeom>
        <a:noFill/>
        <a:ln w="9525" cap="flat" cmpd="sng" algn="ctr">
          <a:solidFill>
            <a:schemeClr val="accent6">
              <a:shade val="90000"/>
              <a:hueOff val="0"/>
              <a:satOff val="-22016"/>
              <a:lumOff val="30946"/>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E3591E8D-1156-4ADE-B7A2-4F6D8FB2F0CE}">
      <dsp:nvSpPr>
        <dsp:cNvPr id="0" name=""/>
        <dsp:cNvSpPr/>
      </dsp:nvSpPr>
      <dsp:spPr>
        <a:xfrm>
          <a:off x="609510" y="1588126"/>
          <a:ext cx="1702138" cy="1106389"/>
        </a:xfrm>
        <a:prstGeom prst="roundRect">
          <a:avLst/>
        </a:prstGeom>
        <a:solidFill>
          <a:schemeClr val="accent6">
            <a:alpha val="90000"/>
            <a:hueOff val="0"/>
            <a:satOff val="0"/>
            <a:lumOff val="0"/>
            <a:alpha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rtl="1">
            <a:lnSpc>
              <a:spcPct val="90000"/>
            </a:lnSpc>
            <a:spcBef>
              <a:spcPct val="0"/>
            </a:spcBef>
            <a:spcAft>
              <a:spcPct val="35000"/>
            </a:spcAft>
          </a:pPr>
          <a:r>
            <a:rPr lang="ar-SA" sz="2600" b="1" kern="1200" dirty="0" smtClean="0"/>
            <a:t>يقل الكساء النباتي </a:t>
          </a:r>
          <a:endParaRPr lang="ar-SA" sz="2600" b="1" kern="1200" dirty="0"/>
        </a:p>
      </dsp:txBody>
      <dsp:txXfrm>
        <a:off x="609510" y="1588126"/>
        <a:ext cx="1702138" cy="1106389"/>
      </dsp:txXfrm>
    </dsp:sp>
    <dsp:sp modelId="{00A11501-48BA-403F-A973-95A63D9D7D61}">
      <dsp:nvSpPr>
        <dsp:cNvPr id="0" name=""/>
        <dsp:cNvSpPr/>
      </dsp:nvSpPr>
      <dsp:spPr>
        <a:xfrm>
          <a:off x="1352312" y="612808"/>
          <a:ext cx="4424167" cy="4424167"/>
        </a:xfrm>
        <a:custGeom>
          <a:avLst/>
          <a:gdLst/>
          <a:ahLst/>
          <a:cxnLst/>
          <a:rect l="0" t="0" r="0" b="0"/>
          <a:pathLst>
            <a:path>
              <a:moveTo>
                <a:pt x="495190" y="817239"/>
              </a:moveTo>
              <a:arcTo wR="2212083" hR="2212083" stAng="13145472" swAng="930528"/>
            </a:path>
          </a:pathLst>
        </a:custGeom>
        <a:noFill/>
        <a:ln w="9525" cap="flat" cmpd="sng" algn="ctr">
          <a:solidFill>
            <a:schemeClr val="accent6">
              <a:shade val="90000"/>
              <a:hueOff val="0"/>
              <a:satOff val="-29354"/>
              <a:lumOff val="41261"/>
              <a:alphaOff val="0"/>
            </a:scheme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3074"/>
          <p:cNvSpPr>
            <a:spLocks noGrp="1" noChangeArrowheads="1"/>
          </p:cNvSpPr>
          <p:nvPr>
            <p:ph type="hdr" sz="quarter"/>
          </p:nvPr>
        </p:nvSpPr>
        <p:spPr bwMode="auto">
          <a:xfrm>
            <a:off x="0" y="0"/>
            <a:ext cx="2971800" cy="4572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eaLnBrk="0" hangingPunct="0">
              <a:defRPr kumimoji="0" sz="1200"/>
            </a:lvl1pPr>
          </a:lstStyle>
          <a:p>
            <a:endParaRPr lang="en-US" dirty="0"/>
          </a:p>
        </p:txBody>
      </p:sp>
      <p:sp>
        <p:nvSpPr>
          <p:cNvPr id="15363" name="Rectangle 3075"/>
          <p:cNvSpPr>
            <a:spLocks noGrp="1" noChangeArrowheads="1"/>
          </p:cNvSpPr>
          <p:nvPr>
            <p:ph type="dt" sz="quarter" idx="1"/>
          </p:nvPr>
        </p:nvSpPr>
        <p:spPr bwMode="auto">
          <a:xfrm>
            <a:off x="3886200" y="0"/>
            <a:ext cx="2971800" cy="4572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algn="r" eaLnBrk="0" hangingPunct="0">
              <a:defRPr kumimoji="0" sz="1200"/>
            </a:lvl1pPr>
          </a:lstStyle>
          <a:p>
            <a:endParaRPr lang="en-US" dirty="0"/>
          </a:p>
        </p:txBody>
      </p:sp>
      <p:sp>
        <p:nvSpPr>
          <p:cNvPr id="15364" name="Rectangle 3076"/>
          <p:cNvSpPr>
            <a:spLocks noGrp="1" noChangeArrowheads="1"/>
          </p:cNvSpPr>
          <p:nvPr>
            <p:ph type="ftr" sz="quarter" idx="2"/>
          </p:nvPr>
        </p:nvSpPr>
        <p:spPr bwMode="auto">
          <a:xfrm>
            <a:off x="0" y="8686800"/>
            <a:ext cx="2971800" cy="457200"/>
          </a:xfrm>
          <a:prstGeom prst="rect">
            <a:avLst/>
          </a:prstGeom>
          <a:noFill/>
          <a:ln w="12700">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eaLnBrk="0" hangingPunct="0">
              <a:defRPr kumimoji="0" sz="1200"/>
            </a:lvl1pPr>
          </a:lstStyle>
          <a:p>
            <a:endParaRPr lang="en-US" dirty="0"/>
          </a:p>
        </p:txBody>
      </p:sp>
      <p:sp>
        <p:nvSpPr>
          <p:cNvPr id="15365" name="Rectangle 3077"/>
          <p:cNvSpPr>
            <a:spLocks noGrp="1" noChangeArrowheads="1"/>
          </p:cNvSpPr>
          <p:nvPr>
            <p:ph type="sldNum" sz="quarter" idx="3"/>
          </p:nvPr>
        </p:nvSpPr>
        <p:spPr bwMode="auto">
          <a:xfrm>
            <a:off x="3886200" y="8686800"/>
            <a:ext cx="2971800" cy="457200"/>
          </a:xfrm>
          <a:prstGeom prst="rect">
            <a:avLst/>
          </a:prstGeom>
          <a:noFill/>
          <a:ln w="12700">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algn="r" eaLnBrk="0" hangingPunct="0">
              <a:defRPr kumimoji="0" sz="1200"/>
            </a:lvl1pPr>
          </a:lstStyle>
          <a:p>
            <a:fld id="{A3EC6019-934A-4DE0-A613-15CA80B3B9E6}" type="slidenum">
              <a:rPr lang="en-US"/>
              <a:pPr/>
              <a:t>‹#›</a:t>
            </a:fld>
            <a:endParaRPr lang="en-US" dirty="0"/>
          </a:p>
        </p:txBody>
      </p:sp>
    </p:spTree>
    <p:extLst>
      <p:ext uri="{BB962C8B-B14F-4D97-AF65-F5344CB8AC3E}">
        <p14:creationId xmlns="" xmlns:p14="http://schemas.microsoft.com/office/powerpoint/2010/main" val="294168651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1026"/>
          <p:cNvSpPr>
            <a:spLocks noGrp="1" noChangeArrowheads="1"/>
          </p:cNvSpPr>
          <p:nvPr>
            <p:ph type="hdr" sz="quarter"/>
          </p:nvPr>
        </p:nvSpPr>
        <p:spPr bwMode="auto">
          <a:xfrm>
            <a:off x="0" y="0"/>
            <a:ext cx="2971800" cy="4572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eaLnBrk="0" hangingPunct="0">
              <a:defRPr kumimoji="0" sz="1200"/>
            </a:lvl1pPr>
          </a:lstStyle>
          <a:p>
            <a:endParaRPr lang="en-US" dirty="0"/>
          </a:p>
        </p:txBody>
      </p:sp>
      <p:sp>
        <p:nvSpPr>
          <p:cNvPr id="17411" name="Rectangle 1027"/>
          <p:cNvSpPr>
            <a:spLocks noGrp="1" noChangeArrowheads="1"/>
          </p:cNvSpPr>
          <p:nvPr>
            <p:ph type="dt" idx="1"/>
          </p:nvPr>
        </p:nvSpPr>
        <p:spPr bwMode="auto">
          <a:xfrm>
            <a:off x="3886200" y="0"/>
            <a:ext cx="2971800" cy="4572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algn="r" eaLnBrk="0" hangingPunct="0">
              <a:defRPr kumimoji="0" sz="1200"/>
            </a:lvl1pPr>
          </a:lstStyle>
          <a:p>
            <a:endParaRPr lang="en-US" dirty="0"/>
          </a:p>
        </p:txBody>
      </p:sp>
      <p:sp>
        <p:nvSpPr>
          <p:cNvPr id="17412" name="Rectangle 1028"/>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17413" name="Rectangle 1029"/>
          <p:cNvSpPr>
            <a:spLocks noGrp="1" noChangeArrowheads="1"/>
          </p:cNvSpPr>
          <p:nvPr>
            <p:ph type="body" sz="quarter" idx="3"/>
          </p:nvPr>
        </p:nvSpPr>
        <p:spPr bwMode="auto">
          <a:xfrm>
            <a:off x="914400" y="4343400"/>
            <a:ext cx="5029200" cy="41148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7414" name="Rectangle 1030"/>
          <p:cNvSpPr>
            <a:spLocks noGrp="1" noChangeArrowheads="1"/>
          </p:cNvSpPr>
          <p:nvPr>
            <p:ph type="ftr" sz="quarter" idx="4"/>
          </p:nvPr>
        </p:nvSpPr>
        <p:spPr bwMode="auto">
          <a:xfrm>
            <a:off x="0" y="8686800"/>
            <a:ext cx="2971800" cy="457200"/>
          </a:xfrm>
          <a:prstGeom prst="rect">
            <a:avLst/>
          </a:prstGeom>
          <a:noFill/>
          <a:ln w="12700">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eaLnBrk="0" hangingPunct="0">
              <a:defRPr kumimoji="0" sz="1200"/>
            </a:lvl1pPr>
          </a:lstStyle>
          <a:p>
            <a:endParaRPr lang="en-US" dirty="0"/>
          </a:p>
        </p:txBody>
      </p:sp>
      <p:sp>
        <p:nvSpPr>
          <p:cNvPr id="17415" name="Rectangle 1031"/>
          <p:cNvSpPr>
            <a:spLocks noGrp="1" noChangeArrowheads="1"/>
          </p:cNvSpPr>
          <p:nvPr>
            <p:ph type="sldNum" sz="quarter" idx="5"/>
          </p:nvPr>
        </p:nvSpPr>
        <p:spPr bwMode="auto">
          <a:xfrm>
            <a:off x="3886200" y="8686800"/>
            <a:ext cx="2971800" cy="457200"/>
          </a:xfrm>
          <a:prstGeom prst="rect">
            <a:avLst/>
          </a:prstGeom>
          <a:noFill/>
          <a:ln w="12700">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algn="r" eaLnBrk="0" hangingPunct="0">
              <a:defRPr kumimoji="0" sz="1200"/>
            </a:lvl1pPr>
          </a:lstStyle>
          <a:p>
            <a:fld id="{63404F60-892B-4A4B-9BB3-F11072AFFDCD}" type="slidenum">
              <a:rPr lang="en-US"/>
              <a:pPr/>
              <a:t>‹#›</a:t>
            </a:fld>
            <a:endParaRPr lang="en-US" dirty="0"/>
          </a:p>
        </p:txBody>
      </p:sp>
    </p:spTree>
    <p:extLst>
      <p:ext uri="{BB962C8B-B14F-4D97-AF65-F5344CB8AC3E}">
        <p14:creationId xmlns="" xmlns:p14="http://schemas.microsoft.com/office/powerpoint/2010/main" val="1507552531"/>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kumimoji="1" sz="1200" kern="1200">
        <a:solidFill>
          <a:schemeClr val="tx1"/>
        </a:solidFill>
        <a:latin typeface="Times New Roman" charset="0"/>
        <a:ea typeface="+mn-ea"/>
        <a:cs typeface="Times New Roman" charset="0"/>
      </a:defRPr>
    </a:lvl1pPr>
    <a:lvl2pPr marL="457200" algn="l" rtl="0" fontAlgn="base">
      <a:spcBef>
        <a:spcPct val="30000"/>
      </a:spcBef>
      <a:spcAft>
        <a:spcPct val="0"/>
      </a:spcAft>
      <a:defRPr kumimoji="1" sz="1200" kern="1200">
        <a:solidFill>
          <a:schemeClr val="tx1"/>
        </a:solidFill>
        <a:latin typeface="Times New Roman" charset="0"/>
        <a:ea typeface="+mn-ea"/>
        <a:cs typeface="Times New Roman" charset="0"/>
      </a:defRPr>
    </a:lvl2pPr>
    <a:lvl3pPr marL="914400" algn="l" rtl="0" fontAlgn="base">
      <a:spcBef>
        <a:spcPct val="30000"/>
      </a:spcBef>
      <a:spcAft>
        <a:spcPct val="0"/>
      </a:spcAft>
      <a:defRPr kumimoji="1" sz="1200" kern="1200">
        <a:solidFill>
          <a:schemeClr val="tx1"/>
        </a:solidFill>
        <a:latin typeface="Times New Roman" charset="0"/>
        <a:ea typeface="+mn-ea"/>
        <a:cs typeface="Times New Roman" charset="0"/>
      </a:defRPr>
    </a:lvl3pPr>
    <a:lvl4pPr marL="1371600" algn="l" rtl="0" fontAlgn="base">
      <a:spcBef>
        <a:spcPct val="30000"/>
      </a:spcBef>
      <a:spcAft>
        <a:spcPct val="0"/>
      </a:spcAft>
      <a:defRPr kumimoji="1" sz="1200" kern="1200">
        <a:solidFill>
          <a:schemeClr val="tx1"/>
        </a:solidFill>
        <a:latin typeface="Times New Roman" charset="0"/>
        <a:ea typeface="+mn-ea"/>
        <a:cs typeface="Times New Roman" charset="0"/>
      </a:defRPr>
    </a:lvl4pPr>
    <a:lvl5pPr marL="1828800" algn="l" rtl="0" fontAlgn="base">
      <a:spcBef>
        <a:spcPct val="30000"/>
      </a:spcBef>
      <a:spcAft>
        <a:spcPct val="0"/>
      </a:spcAft>
      <a:defRPr kumimoji="1" sz="1200" kern="1200">
        <a:solidFill>
          <a:schemeClr val="tx1"/>
        </a:solidFill>
        <a:latin typeface="Times New Roman" charset="0"/>
        <a:ea typeface="+mn-ea"/>
        <a:cs typeface="Times New Roman"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20482" name="Group 1026"/>
          <p:cNvGrpSpPr>
            <a:grpSpLocks/>
          </p:cNvGrpSpPr>
          <p:nvPr/>
        </p:nvGrpSpPr>
        <p:grpSpPr bwMode="auto">
          <a:xfrm>
            <a:off x="-7758113" y="1463675"/>
            <a:ext cx="16902113" cy="10795000"/>
            <a:chOff x="-4887" y="922"/>
            <a:chExt cx="10647" cy="6800"/>
          </a:xfrm>
        </p:grpSpPr>
        <p:sp>
          <p:nvSpPr>
            <p:cNvPr id="20483" name="Freeform 1027"/>
            <p:cNvSpPr>
              <a:spLocks/>
            </p:cNvSpPr>
            <p:nvPr/>
          </p:nvSpPr>
          <p:spPr bwMode="auto">
            <a:xfrm>
              <a:off x="2061" y="1707"/>
              <a:ext cx="3699" cy="2613"/>
            </a:xfrm>
            <a:custGeom>
              <a:avLst/>
              <a:gdLst/>
              <a:ahLst/>
              <a:cxnLst>
                <a:cxn ang="0">
                  <a:pos x="1523" y="2611"/>
                </a:cxn>
                <a:cxn ang="0">
                  <a:pos x="3698" y="2612"/>
                </a:cxn>
                <a:cxn ang="0">
                  <a:pos x="3698" y="2228"/>
                </a:cxn>
                <a:cxn ang="0">
                  <a:pos x="0" y="0"/>
                </a:cxn>
                <a:cxn ang="0">
                  <a:pos x="160" y="118"/>
                </a:cxn>
                <a:cxn ang="0">
                  <a:pos x="292" y="219"/>
                </a:cxn>
                <a:cxn ang="0">
                  <a:pos x="441" y="347"/>
                </a:cxn>
                <a:cxn ang="0">
                  <a:pos x="585" y="482"/>
                </a:cxn>
                <a:cxn ang="0">
                  <a:pos x="796" y="711"/>
                </a:cxn>
                <a:cxn ang="0">
                  <a:pos x="983" y="955"/>
                </a:cxn>
                <a:cxn ang="0">
                  <a:pos x="1119" y="1168"/>
                </a:cxn>
                <a:cxn ang="0">
                  <a:pos x="1238" y="1388"/>
                </a:cxn>
                <a:cxn ang="0">
                  <a:pos x="1331" y="1608"/>
                </a:cxn>
                <a:cxn ang="0">
                  <a:pos x="1400" y="1809"/>
                </a:cxn>
                <a:cxn ang="0">
                  <a:pos x="1447" y="1979"/>
                </a:cxn>
                <a:cxn ang="0">
                  <a:pos x="1490" y="2190"/>
                </a:cxn>
                <a:cxn ang="0">
                  <a:pos x="1511" y="2374"/>
                </a:cxn>
                <a:cxn ang="0">
                  <a:pos x="1523" y="2611"/>
                </a:cxn>
              </a:cxnLst>
              <a:rect l="0" t="0" r="r" b="b"/>
              <a:pathLst>
                <a:path w="3699" h="2613">
                  <a:moveTo>
                    <a:pt x="1523" y="2611"/>
                  </a:moveTo>
                  <a:lnTo>
                    <a:pt x="3698" y="2612"/>
                  </a:lnTo>
                  <a:lnTo>
                    <a:pt x="3698" y="2228"/>
                  </a:lnTo>
                  <a:lnTo>
                    <a:pt x="0" y="0"/>
                  </a:lnTo>
                  <a:lnTo>
                    <a:pt x="160" y="118"/>
                  </a:lnTo>
                  <a:lnTo>
                    <a:pt x="292" y="219"/>
                  </a:lnTo>
                  <a:lnTo>
                    <a:pt x="441" y="347"/>
                  </a:lnTo>
                  <a:lnTo>
                    <a:pt x="585" y="482"/>
                  </a:lnTo>
                  <a:lnTo>
                    <a:pt x="796" y="711"/>
                  </a:lnTo>
                  <a:lnTo>
                    <a:pt x="983" y="955"/>
                  </a:lnTo>
                  <a:lnTo>
                    <a:pt x="1119" y="1168"/>
                  </a:lnTo>
                  <a:lnTo>
                    <a:pt x="1238" y="1388"/>
                  </a:lnTo>
                  <a:lnTo>
                    <a:pt x="1331" y="1608"/>
                  </a:lnTo>
                  <a:lnTo>
                    <a:pt x="1400" y="1809"/>
                  </a:lnTo>
                  <a:lnTo>
                    <a:pt x="1447" y="1979"/>
                  </a:lnTo>
                  <a:lnTo>
                    <a:pt x="1490" y="2190"/>
                  </a:lnTo>
                  <a:lnTo>
                    <a:pt x="1511" y="2374"/>
                  </a:lnTo>
                  <a:lnTo>
                    <a:pt x="1523" y="2611"/>
                  </a:lnTo>
                </a:path>
              </a:pathLst>
            </a:custGeom>
            <a:gradFill rotWithShape="0">
              <a:gsLst>
                <a:gs pos="0">
                  <a:schemeClr val="folHlink">
                    <a:gamma/>
                    <a:shade val="46275"/>
                    <a:invGamma/>
                  </a:schemeClr>
                </a:gs>
                <a:gs pos="100000">
                  <a:schemeClr val="folHlink"/>
                </a:gs>
              </a:gsLst>
              <a:lin ang="0" scaled="1"/>
            </a:gradFill>
            <a:ln w="9525">
              <a:noFill/>
              <a:round/>
              <a:headEnd type="none" w="sm" len="sm"/>
              <a:tailEnd type="none" w="sm" len="sm"/>
            </a:ln>
            <a:effectLst/>
          </p:spPr>
          <p:txBody>
            <a:bodyPr/>
            <a:lstStyle/>
            <a:p>
              <a:endParaRPr lang="en-US" dirty="0"/>
            </a:p>
          </p:txBody>
        </p:sp>
        <p:sp>
          <p:nvSpPr>
            <p:cNvPr id="20484" name="Arc 1028"/>
            <p:cNvSpPr>
              <a:spLocks/>
            </p:cNvSpPr>
            <p:nvPr/>
          </p:nvSpPr>
          <p:spPr bwMode="auto">
            <a:xfrm>
              <a:off x="-4887" y="922"/>
              <a:ext cx="8474" cy="6800"/>
            </a:xfrm>
            <a:custGeom>
              <a:avLst/>
              <a:gdLst>
                <a:gd name="G0" fmla="+- 21600 0 0"/>
                <a:gd name="G1" fmla="+- 21600 0 0"/>
                <a:gd name="G2" fmla="+- 21600 0 0"/>
                <a:gd name="T0" fmla="*/ 43200 w 43200"/>
                <a:gd name="T1" fmla="*/ 21600 h 43200"/>
                <a:gd name="T2" fmla="*/ 24979 w 43200"/>
                <a:gd name="T3" fmla="*/ 266 h 43200"/>
                <a:gd name="T4" fmla="*/ 21600 w 43200"/>
                <a:gd name="T5" fmla="*/ 21600 h 43200"/>
              </a:gdLst>
              <a:ahLst/>
              <a:cxnLst>
                <a:cxn ang="0">
                  <a:pos x="T0" y="T1"/>
                </a:cxn>
                <a:cxn ang="0">
                  <a:pos x="T2" y="T3"/>
                </a:cxn>
                <a:cxn ang="0">
                  <a:pos x="T4" y="T5"/>
                </a:cxn>
              </a:cxnLst>
              <a:rect l="0" t="0" r="r" b="b"/>
              <a:pathLst>
                <a:path w="43200" h="43200" fill="none" extrusionOk="0">
                  <a:moveTo>
                    <a:pt x="43200" y="21600"/>
                  </a:moveTo>
                  <a:cubicBezTo>
                    <a:pt x="43200" y="33529"/>
                    <a:pt x="33529" y="43200"/>
                    <a:pt x="21600" y="43200"/>
                  </a:cubicBezTo>
                  <a:cubicBezTo>
                    <a:pt x="9670" y="43200"/>
                    <a:pt x="0" y="33529"/>
                    <a:pt x="0" y="21600"/>
                  </a:cubicBezTo>
                  <a:cubicBezTo>
                    <a:pt x="0" y="9670"/>
                    <a:pt x="9670" y="0"/>
                    <a:pt x="21600" y="0"/>
                  </a:cubicBezTo>
                  <a:cubicBezTo>
                    <a:pt x="22731" y="-1"/>
                    <a:pt x="23861" y="88"/>
                    <a:pt x="24979" y="265"/>
                  </a:cubicBezTo>
                </a:path>
                <a:path w="43200" h="43200" stroke="0" extrusionOk="0">
                  <a:moveTo>
                    <a:pt x="43200" y="21600"/>
                  </a:moveTo>
                  <a:cubicBezTo>
                    <a:pt x="43200" y="33529"/>
                    <a:pt x="33529" y="43200"/>
                    <a:pt x="21600" y="43200"/>
                  </a:cubicBezTo>
                  <a:cubicBezTo>
                    <a:pt x="9670" y="43200"/>
                    <a:pt x="0" y="33529"/>
                    <a:pt x="0" y="21600"/>
                  </a:cubicBezTo>
                  <a:cubicBezTo>
                    <a:pt x="0" y="9670"/>
                    <a:pt x="9670" y="0"/>
                    <a:pt x="21600" y="0"/>
                  </a:cubicBezTo>
                  <a:cubicBezTo>
                    <a:pt x="22731" y="-1"/>
                    <a:pt x="23861" y="88"/>
                    <a:pt x="24979" y="265"/>
                  </a:cubicBezTo>
                  <a:lnTo>
                    <a:pt x="21600" y="21600"/>
                  </a:lnTo>
                  <a:close/>
                </a:path>
              </a:pathLst>
            </a:custGeom>
            <a:noFill/>
            <a:ln w="12700" cap="sq">
              <a:solidFill>
                <a:schemeClr val="folHlink"/>
              </a:solidFill>
              <a:round/>
              <a:headEnd type="none" w="sm" len="sm"/>
              <a:tailEnd type="none" w="sm" len="sm"/>
            </a:ln>
            <a:effectLst/>
          </p:spPr>
          <p:txBody>
            <a:bodyPr/>
            <a:lstStyle/>
            <a:p>
              <a:endParaRPr lang="en-US" dirty="0"/>
            </a:p>
          </p:txBody>
        </p:sp>
      </p:grpSp>
      <p:sp>
        <p:nvSpPr>
          <p:cNvPr id="20485" name="Rectangle 1029"/>
          <p:cNvSpPr>
            <a:spLocks noGrp="1" noChangeArrowheads="1"/>
          </p:cNvSpPr>
          <p:nvPr>
            <p:ph type="ctrTitle" sz="quarter"/>
          </p:nvPr>
        </p:nvSpPr>
        <p:spPr>
          <a:xfrm>
            <a:off x="1293813" y="762000"/>
            <a:ext cx="7772400" cy="1143000"/>
          </a:xfrm>
        </p:spPr>
        <p:txBody>
          <a:bodyPr anchor="b"/>
          <a:lstStyle>
            <a:lvl1pPr>
              <a:defRPr/>
            </a:lvl1pPr>
          </a:lstStyle>
          <a:p>
            <a:r>
              <a:rPr lang="en-US" smtClean="0"/>
              <a:t>Click to edit Master title style</a:t>
            </a:r>
            <a:endParaRPr lang="en-US"/>
          </a:p>
        </p:txBody>
      </p:sp>
      <p:sp>
        <p:nvSpPr>
          <p:cNvPr id="20486" name="Rectangle 1030"/>
          <p:cNvSpPr>
            <a:spLocks noGrp="1" noChangeArrowheads="1"/>
          </p:cNvSpPr>
          <p:nvPr>
            <p:ph type="subTitle" sz="quarter" idx="1"/>
          </p:nvPr>
        </p:nvSpPr>
        <p:spPr>
          <a:xfrm>
            <a:off x="3429000" y="2085975"/>
            <a:ext cx="5638800" cy="1038225"/>
          </a:xfrm>
        </p:spPr>
        <p:txBody>
          <a:bodyPr lIns="92075" rIns="92075"/>
          <a:lstStyle>
            <a:lvl1pPr marL="0" indent="0">
              <a:lnSpc>
                <a:spcPct val="70000"/>
              </a:lnSpc>
              <a:buFont typeface="Wingdings" pitchFamily="2" charset="2"/>
              <a:buNone/>
              <a:defRPr/>
            </a:lvl1pPr>
          </a:lstStyle>
          <a:p>
            <a:r>
              <a:rPr lang="en-US" smtClean="0"/>
              <a:t>Click to edit Master subtitle style</a:t>
            </a:r>
            <a:endParaRPr lang="en-US"/>
          </a:p>
        </p:txBody>
      </p:sp>
      <p:sp>
        <p:nvSpPr>
          <p:cNvPr id="20487" name="Rectangle 1031"/>
          <p:cNvSpPr>
            <a:spLocks noGrp="1" noChangeArrowheads="1"/>
          </p:cNvSpPr>
          <p:nvPr>
            <p:ph type="dt" sz="quarter" idx="2"/>
          </p:nvPr>
        </p:nvSpPr>
        <p:spPr/>
        <p:txBody>
          <a:bodyPr/>
          <a:lstStyle>
            <a:lvl1pPr>
              <a:defRPr/>
            </a:lvl1pPr>
          </a:lstStyle>
          <a:p>
            <a:endParaRPr lang="en-US" dirty="0"/>
          </a:p>
        </p:txBody>
      </p:sp>
      <p:sp>
        <p:nvSpPr>
          <p:cNvPr id="20488" name="Rectangle 1032"/>
          <p:cNvSpPr>
            <a:spLocks noGrp="1" noChangeArrowheads="1"/>
          </p:cNvSpPr>
          <p:nvPr>
            <p:ph type="ftr" sz="quarter" idx="3"/>
          </p:nvPr>
        </p:nvSpPr>
        <p:spPr>
          <a:xfrm>
            <a:off x="1295400" y="6365875"/>
            <a:ext cx="4267200" cy="457200"/>
          </a:xfrm>
        </p:spPr>
        <p:txBody>
          <a:bodyPr/>
          <a:lstStyle>
            <a:lvl1pPr>
              <a:defRPr/>
            </a:lvl1pPr>
          </a:lstStyle>
          <a:p>
            <a:endParaRPr lang="en-US" dirty="0"/>
          </a:p>
        </p:txBody>
      </p:sp>
      <p:sp>
        <p:nvSpPr>
          <p:cNvPr id="20489" name="Rectangle 1033"/>
          <p:cNvSpPr>
            <a:spLocks noGrp="1" noChangeArrowheads="1"/>
          </p:cNvSpPr>
          <p:nvPr>
            <p:ph type="sldNum" sz="quarter" idx="4"/>
          </p:nvPr>
        </p:nvSpPr>
        <p:spPr/>
        <p:txBody>
          <a:bodyPr/>
          <a:lstStyle>
            <a:lvl2pPr lvl="1">
              <a:defRPr>
                <a:latin typeface="+mn-lt"/>
              </a:defRPr>
            </a:lvl2pPr>
          </a:lstStyle>
          <a:p>
            <a:pPr lvl="1"/>
            <a:fld id="{9665C1BD-DAEB-4FA8-8E07-05FD209BF5B5}" type="slidenum">
              <a:rPr lang="en-US"/>
              <a:pPr lvl="1"/>
              <a:t>‹#›</a:t>
            </a:fld>
            <a:endParaRPr lang="en-US" dirty="0"/>
          </a:p>
        </p:txBody>
      </p:sp>
    </p:spTree>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2pPr lvl="1">
              <a:defRPr/>
            </a:lvl2pPr>
          </a:lstStyle>
          <a:p>
            <a:pPr lvl="1"/>
            <a:fld id="{F99BF4C1-C24A-473E-8A8C-EDD67A1BEDE0}" type="slidenum">
              <a:rPr lang="en-US"/>
              <a:pPr lvl="1"/>
              <a:t>‹#›</a:t>
            </a:fld>
            <a:endParaRPr lang="en-US" dirty="0">
              <a:latin typeface="+mn-lt"/>
            </a:endParaRPr>
          </a:p>
        </p:txBody>
      </p:sp>
    </p:spTree>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3700" y="609600"/>
            <a:ext cx="20193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2625" y="609600"/>
            <a:ext cx="5908675"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2pPr lvl="1">
              <a:defRPr/>
            </a:lvl2pPr>
          </a:lstStyle>
          <a:p>
            <a:pPr lvl="1"/>
            <a:fld id="{331D8F6B-6825-4C47-9274-ACE2F85595F0}" type="slidenum">
              <a:rPr lang="en-US"/>
              <a:pPr lvl="1"/>
              <a:t>‹#›</a:t>
            </a:fld>
            <a:endParaRPr lang="en-US" dirty="0">
              <a:latin typeface="+mn-lt"/>
            </a:endParaRPr>
          </a:p>
        </p:txBody>
      </p:sp>
    </p:spTree>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2pPr lvl="1">
              <a:defRPr/>
            </a:lvl2pPr>
          </a:lstStyle>
          <a:p>
            <a:pPr lvl="1"/>
            <a:fld id="{F0750BCF-5674-4334-A0E0-23D9DE211180}" type="slidenum">
              <a:rPr lang="en-US"/>
              <a:pPr lvl="1"/>
              <a:t>‹#›</a:t>
            </a:fld>
            <a:endParaRPr lang="en-US" dirty="0">
              <a:latin typeface="+mn-lt"/>
            </a:endParaRPr>
          </a:p>
        </p:txBody>
      </p:sp>
    </p:spTree>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2pPr lvl="1">
              <a:defRPr/>
            </a:lvl2pPr>
          </a:lstStyle>
          <a:p>
            <a:pPr lvl="1"/>
            <a:fld id="{41FAB0E8-74F8-4AB3-958E-C2291F1D0F3B}" type="slidenum">
              <a:rPr lang="en-US"/>
              <a:pPr lvl="1"/>
              <a:t>‹#›</a:t>
            </a:fld>
            <a:endParaRPr lang="en-US" dirty="0">
              <a:latin typeface="+mn-lt"/>
            </a:endParaRPr>
          </a:p>
        </p:txBody>
      </p:sp>
    </p:spTree>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2625"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5025"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dirty="0"/>
          </a:p>
        </p:txBody>
      </p:sp>
      <p:sp>
        <p:nvSpPr>
          <p:cNvPr id="6" name="Footer Placeholder 5"/>
          <p:cNvSpPr>
            <a:spLocks noGrp="1"/>
          </p:cNvSpPr>
          <p:nvPr>
            <p:ph type="ftr" sz="quarter" idx="11"/>
          </p:nvPr>
        </p:nvSpPr>
        <p:spPr/>
        <p:txBody>
          <a:bodyPr/>
          <a:lstStyle>
            <a:lvl1pPr>
              <a:defRPr/>
            </a:lvl1pPr>
          </a:lstStyle>
          <a:p>
            <a:endParaRPr lang="en-US" dirty="0"/>
          </a:p>
        </p:txBody>
      </p:sp>
      <p:sp>
        <p:nvSpPr>
          <p:cNvPr id="7" name="Slide Number Placeholder 6"/>
          <p:cNvSpPr>
            <a:spLocks noGrp="1"/>
          </p:cNvSpPr>
          <p:nvPr>
            <p:ph type="sldNum" sz="quarter" idx="12"/>
          </p:nvPr>
        </p:nvSpPr>
        <p:spPr/>
        <p:txBody>
          <a:bodyPr/>
          <a:lstStyle>
            <a:lvl2pPr lvl="1">
              <a:defRPr/>
            </a:lvl2pPr>
          </a:lstStyle>
          <a:p>
            <a:pPr lvl="1"/>
            <a:fld id="{9F158E0C-5D1C-43B7-B5F8-C705305D3895}" type="slidenum">
              <a:rPr lang="en-US"/>
              <a:pPr lvl="1"/>
              <a:t>‹#›</a:t>
            </a:fld>
            <a:endParaRPr lang="en-US" dirty="0">
              <a:latin typeface="+mn-lt"/>
            </a:endParaRPr>
          </a:p>
        </p:txBody>
      </p:sp>
    </p:spTree>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dirty="0"/>
          </a:p>
        </p:txBody>
      </p:sp>
      <p:sp>
        <p:nvSpPr>
          <p:cNvPr id="8" name="Footer Placeholder 7"/>
          <p:cNvSpPr>
            <a:spLocks noGrp="1"/>
          </p:cNvSpPr>
          <p:nvPr>
            <p:ph type="ftr" sz="quarter" idx="11"/>
          </p:nvPr>
        </p:nvSpPr>
        <p:spPr/>
        <p:txBody>
          <a:bodyPr/>
          <a:lstStyle>
            <a:lvl1pPr>
              <a:defRPr/>
            </a:lvl1pPr>
          </a:lstStyle>
          <a:p>
            <a:endParaRPr lang="en-US" dirty="0"/>
          </a:p>
        </p:txBody>
      </p:sp>
      <p:sp>
        <p:nvSpPr>
          <p:cNvPr id="9" name="Slide Number Placeholder 8"/>
          <p:cNvSpPr>
            <a:spLocks noGrp="1"/>
          </p:cNvSpPr>
          <p:nvPr>
            <p:ph type="sldNum" sz="quarter" idx="12"/>
          </p:nvPr>
        </p:nvSpPr>
        <p:spPr/>
        <p:txBody>
          <a:bodyPr/>
          <a:lstStyle>
            <a:lvl2pPr lvl="1">
              <a:defRPr/>
            </a:lvl2pPr>
          </a:lstStyle>
          <a:p>
            <a:pPr lvl="1"/>
            <a:fld id="{3EC4F246-A937-4A69-AE76-A59E0E43B395}" type="slidenum">
              <a:rPr lang="en-US"/>
              <a:pPr lvl="1"/>
              <a:t>‹#›</a:t>
            </a:fld>
            <a:endParaRPr lang="en-US" dirty="0">
              <a:latin typeface="+mn-lt"/>
            </a:endParaRPr>
          </a:p>
        </p:txBody>
      </p:sp>
    </p:spTree>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dirty="0"/>
          </a:p>
        </p:txBody>
      </p:sp>
      <p:sp>
        <p:nvSpPr>
          <p:cNvPr id="4" name="Footer Placeholder 3"/>
          <p:cNvSpPr>
            <a:spLocks noGrp="1"/>
          </p:cNvSpPr>
          <p:nvPr>
            <p:ph type="ftr" sz="quarter" idx="11"/>
          </p:nvPr>
        </p:nvSpPr>
        <p:spPr/>
        <p:txBody>
          <a:bodyPr/>
          <a:lstStyle>
            <a:lvl1pPr>
              <a:defRPr/>
            </a:lvl1pPr>
          </a:lstStyle>
          <a:p>
            <a:endParaRPr lang="en-US" dirty="0"/>
          </a:p>
        </p:txBody>
      </p:sp>
      <p:sp>
        <p:nvSpPr>
          <p:cNvPr id="5" name="Slide Number Placeholder 4"/>
          <p:cNvSpPr>
            <a:spLocks noGrp="1"/>
          </p:cNvSpPr>
          <p:nvPr>
            <p:ph type="sldNum" sz="quarter" idx="12"/>
          </p:nvPr>
        </p:nvSpPr>
        <p:spPr/>
        <p:txBody>
          <a:bodyPr/>
          <a:lstStyle>
            <a:lvl2pPr lvl="1">
              <a:defRPr/>
            </a:lvl2pPr>
          </a:lstStyle>
          <a:p>
            <a:pPr lvl="1"/>
            <a:fld id="{FECAA1BC-78F2-4FE8-AF1E-2CE8D7E90934}" type="slidenum">
              <a:rPr lang="en-US"/>
              <a:pPr lvl="1"/>
              <a:t>‹#›</a:t>
            </a:fld>
            <a:endParaRPr lang="en-US" dirty="0">
              <a:latin typeface="+mn-lt"/>
            </a:endParaRPr>
          </a:p>
        </p:txBody>
      </p:sp>
    </p:spTree>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dirty="0"/>
          </a:p>
        </p:txBody>
      </p:sp>
      <p:sp>
        <p:nvSpPr>
          <p:cNvPr id="3" name="Footer Placeholder 2"/>
          <p:cNvSpPr>
            <a:spLocks noGrp="1"/>
          </p:cNvSpPr>
          <p:nvPr>
            <p:ph type="ftr" sz="quarter" idx="11"/>
          </p:nvPr>
        </p:nvSpPr>
        <p:spPr/>
        <p:txBody>
          <a:bodyPr/>
          <a:lstStyle>
            <a:lvl1pPr>
              <a:defRPr/>
            </a:lvl1pPr>
          </a:lstStyle>
          <a:p>
            <a:endParaRPr lang="en-US" dirty="0"/>
          </a:p>
        </p:txBody>
      </p:sp>
      <p:sp>
        <p:nvSpPr>
          <p:cNvPr id="4" name="Slide Number Placeholder 3"/>
          <p:cNvSpPr>
            <a:spLocks noGrp="1"/>
          </p:cNvSpPr>
          <p:nvPr>
            <p:ph type="sldNum" sz="quarter" idx="12"/>
          </p:nvPr>
        </p:nvSpPr>
        <p:spPr/>
        <p:txBody>
          <a:bodyPr/>
          <a:lstStyle>
            <a:lvl2pPr lvl="1">
              <a:defRPr/>
            </a:lvl2pPr>
          </a:lstStyle>
          <a:p>
            <a:pPr lvl="1"/>
            <a:fld id="{83DD353A-D17B-4540-B3CC-C87450E57A9D}" type="slidenum">
              <a:rPr lang="en-US"/>
              <a:pPr lvl="1"/>
              <a:t>‹#›</a:t>
            </a:fld>
            <a:endParaRPr lang="en-US" dirty="0">
              <a:latin typeface="+mn-lt"/>
            </a:endParaRPr>
          </a:p>
        </p:txBody>
      </p:sp>
    </p:spTree>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dirty="0"/>
          </a:p>
        </p:txBody>
      </p:sp>
      <p:sp>
        <p:nvSpPr>
          <p:cNvPr id="6" name="Footer Placeholder 5"/>
          <p:cNvSpPr>
            <a:spLocks noGrp="1"/>
          </p:cNvSpPr>
          <p:nvPr>
            <p:ph type="ftr" sz="quarter" idx="11"/>
          </p:nvPr>
        </p:nvSpPr>
        <p:spPr/>
        <p:txBody>
          <a:bodyPr/>
          <a:lstStyle>
            <a:lvl1pPr>
              <a:defRPr/>
            </a:lvl1pPr>
          </a:lstStyle>
          <a:p>
            <a:endParaRPr lang="en-US" dirty="0"/>
          </a:p>
        </p:txBody>
      </p:sp>
      <p:sp>
        <p:nvSpPr>
          <p:cNvPr id="7" name="Slide Number Placeholder 6"/>
          <p:cNvSpPr>
            <a:spLocks noGrp="1"/>
          </p:cNvSpPr>
          <p:nvPr>
            <p:ph type="sldNum" sz="quarter" idx="12"/>
          </p:nvPr>
        </p:nvSpPr>
        <p:spPr/>
        <p:txBody>
          <a:bodyPr/>
          <a:lstStyle>
            <a:lvl2pPr lvl="1">
              <a:defRPr/>
            </a:lvl2pPr>
          </a:lstStyle>
          <a:p>
            <a:pPr lvl="1"/>
            <a:fld id="{97F4CAF0-2B9B-4A3A-A3AE-C49C3BBB22D8}" type="slidenum">
              <a:rPr lang="en-US"/>
              <a:pPr lvl="1"/>
              <a:t>‹#›</a:t>
            </a:fld>
            <a:endParaRPr lang="en-US" dirty="0">
              <a:latin typeface="+mn-lt"/>
            </a:endParaRPr>
          </a:p>
        </p:txBody>
      </p:sp>
    </p:spTree>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dirty="0"/>
          </a:p>
        </p:txBody>
      </p:sp>
      <p:sp>
        <p:nvSpPr>
          <p:cNvPr id="6" name="Footer Placeholder 5"/>
          <p:cNvSpPr>
            <a:spLocks noGrp="1"/>
          </p:cNvSpPr>
          <p:nvPr>
            <p:ph type="ftr" sz="quarter" idx="11"/>
          </p:nvPr>
        </p:nvSpPr>
        <p:spPr/>
        <p:txBody>
          <a:bodyPr/>
          <a:lstStyle>
            <a:lvl1pPr>
              <a:defRPr/>
            </a:lvl1pPr>
          </a:lstStyle>
          <a:p>
            <a:endParaRPr lang="en-US" dirty="0"/>
          </a:p>
        </p:txBody>
      </p:sp>
      <p:sp>
        <p:nvSpPr>
          <p:cNvPr id="7" name="Slide Number Placeholder 6"/>
          <p:cNvSpPr>
            <a:spLocks noGrp="1"/>
          </p:cNvSpPr>
          <p:nvPr>
            <p:ph type="sldNum" sz="quarter" idx="12"/>
          </p:nvPr>
        </p:nvSpPr>
        <p:spPr/>
        <p:txBody>
          <a:bodyPr/>
          <a:lstStyle>
            <a:lvl2pPr lvl="1">
              <a:defRPr/>
            </a:lvl2pPr>
          </a:lstStyle>
          <a:p>
            <a:pPr lvl="1"/>
            <a:fld id="{4BED16EE-6A92-4F04-9D5E-D20177AA31DF}" type="slidenum">
              <a:rPr lang="en-US"/>
              <a:pPr lvl="1"/>
              <a:t>‹#›</a:t>
            </a:fld>
            <a:endParaRPr lang="en-US" dirty="0">
              <a:latin typeface="+mn-lt"/>
            </a:endParaRPr>
          </a:p>
        </p:txBody>
      </p:sp>
    </p:spTree>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bg2"/>
            </a:gs>
          </a:gsLst>
          <a:lin ang="0" scaled="1"/>
        </a:gradFill>
        <a:effectLst/>
      </p:bgPr>
    </p:bg>
    <p:spTree>
      <p:nvGrpSpPr>
        <p:cNvPr id="1" name=""/>
        <p:cNvGrpSpPr/>
        <p:nvPr/>
      </p:nvGrpSpPr>
      <p:grpSpPr>
        <a:xfrm>
          <a:off x="0" y="0"/>
          <a:ext cx="0" cy="0"/>
          <a:chOff x="0" y="0"/>
          <a:chExt cx="0" cy="0"/>
        </a:xfrm>
      </p:grpSpPr>
      <p:grpSp>
        <p:nvGrpSpPr>
          <p:cNvPr id="19458" name="Group 2050"/>
          <p:cNvGrpSpPr>
            <a:grpSpLocks/>
          </p:cNvGrpSpPr>
          <p:nvPr/>
        </p:nvGrpSpPr>
        <p:grpSpPr bwMode="auto">
          <a:xfrm>
            <a:off x="-8405813" y="4763"/>
            <a:ext cx="17538701" cy="13690600"/>
            <a:chOff x="-5295" y="3"/>
            <a:chExt cx="11048" cy="8624"/>
          </a:xfrm>
        </p:grpSpPr>
        <p:sp>
          <p:nvSpPr>
            <p:cNvPr id="19459" name="Freeform 2051"/>
            <p:cNvSpPr>
              <a:spLocks/>
            </p:cNvSpPr>
            <p:nvPr/>
          </p:nvSpPr>
          <p:spPr bwMode="auto">
            <a:xfrm>
              <a:off x="3394" y="999"/>
              <a:ext cx="2359" cy="3314"/>
            </a:xfrm>
            <a:custGeom>
              <a:avLst/>
              <a:gdLst/>
              <a:ahLst/>
              <a:cxnLst>
                <a:cxn ang="0">
                  <a:pos x="1905" y="3312"/>
                </a:cxn>
                <a:cxn ang="0">
                  <a:pos x="2358" y="3313"/>
                </a:cxn>
                <a:cxn ang="0">
                  <a:pos x="2358" y="1437"/>
                </a:cxn>
                <a:cxn ang="0">
                  <a:pos x="0" y="0"/>
                </a:cxn>
                <a:cxn ang="0">
                  <a:pos x="201" y="150"/>
                </a:cxn>
                <a:cxn ang="0">
                  <a:pos x="366" y="279"/>
                </a:cxn>
                <a:cxn ang="0">
                  <a:pos x="552" y="441"/>
                </a:cxn>
                <a:cxn ang="0">
                  <a:pos x="732" y="612"/>
                </a:cxn>
                <a:cxn ang="0">
                  <a:pos x="996" y="903"/>
                </a:cxn>
                <a:cxn ang="0">
                  <a:pos x="1230" y="1212"/>
                </a:cxn>
                <a:cxn ang="0">
                  <a:pos x="1400" y="1482"/>
                </a:cxn>
                <a:cxn ang="0">
                  <a:pos x="1548" y="1761"/>
                </a:cxn>
                <a:cxn ang="0">
                  <a:pos x="1665" y="2040"/>
                </a:cxn>
                <a:cxn ang="0">
                  <a:pos x="1751" y="2295"/>
                </a:cxn>
                <a:cxn ang="0">
                  <a:pos x="1809" y="2511"/>
                </a:cxn>
                <a:cxn ang="0">
                  <a:pos x="1863" y="2778"/>
                </a:cxn>
                <a:cxn ang="0">
                  <a:pos x="1890" y="3012"/>
                </a:cxn>
                <a:cxn ang="0">
                  <a:pos x="1905" y="3312"/>
                </a:cxn>
              </a:cxnLst>
              <a:rect l="0" t="0" r="r" b="b"/>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chemeClr val="folHlink">
                    <a:gamma/>
                    <a:shade val="46275"/>
                    <a:invGamma/>
                  </a:schemeClr>
                </a:gs>
                <a:gs pos="100000">
                  <a:schemeClr val="folHlink"/>
                </a:gs>
              </a:gsLst>
              <a:lin ang="0" scaled="1"/>
            </a:gradFill>
            <a:ln w="9525">
              <a:noFill/>
              <a:round/>
              <a:headEnd type="none" w="sm" len="sm"/>
              <a:tailEnd type="none" w="sm" len="sm"/>
            </a:ln>
            <a:effectLst/>
          </p:spPr>
          <p:txBody>
            <a:bodyPr/>
            <a:lstStyle/>
            <a:p>
              <a:endParaRPr lang="en-US" dirty="0"/>
            </a:p>
          </p:txBody>
        </p:sp>
        <p:sp>
          <p:nvSpPr>
            <p:cNvPr id="19460" name="Arc 2052"/>
            <p:cNvSpPr>
              <a:spLocks/>
            </p:cNvSpPr>
            <p:nvPr/>
          </p:nvSpPr>
          <p:spPr bwMode="auto">
            <a:xfrm>
              <a:off x="-5295" y="3"/>
              <a:ext cx="10596" cy="8624"/>
            </a:xfrm>
            <a:custGeom>
              <a:avLst/>
              <a:gdLst>
                <a:gd name="G0" fmla="+- 21600 0 0"/>
                <a:gd name="G1" fmla="+- 21600 0 0"/>
                <a:gd name="G2" fmla="+- 21600 0 0"/>
                <a:gd name="T0" fmla="*/ 43200 w 43200"/>
                <a:gd name="T1" fmla="*/ 21600 h 43200"/>
                <a:gd name="T2" fmla="*/ 21600 w 43200"/>
                <a:gd name="T3" fmla="*/ 0 h 43200"/>
                <a:gd name="T4" fmla="*/ 21600 w 43200"/>
                <a:gd name="T5" fmla="*/ 21600 h 43200"/>
              </a:gdLst>
              <a:ahLst/>
              <a:cxnLst>
                <a:cxn ang="0">
                  <a:pos x="T0" y="T1"/>
                </a:cxn>
                <a:cxn ang="0">
                  <a:pos x="T2" y="T3"/>
                </a:cxn>
                <a:cxn ang="0">
                  <a:pos x="T4" y="T5"/>
                </a:cxn>
              </a:cxnLst>
              <a:rect l="0" t="0" r="r" b="b"/>
              <a:pathLst>
                <a:path w="43200" h="43200" fill="none" extrusionOk="0">
                  <a:moveTo>
                    <a:pt x="43200" y="21600"/>
                  </a:moveTo>
                  <a:cubicBezTo>
                    <a:pt x="43200" y="33529"/>
                    <a:pt x="33529" y="43200"/>
                    <a:pt x="21600" y="43200"/>
                  </a:cubicBezTo>
                  <a:cubicBezTo>
                    <a:pt x="9670" y="43200"/>
                    <a:pt x="0" y="33529"/>
                    <a:pt x="0" y="21600"/>
                  </a:cubicBezTo>
                  <a:cubicBezTo>
                    <a:pt x="-1" y="9670"/>
                    <a:pt x="9670" y="0"/>
                    <a:pt x="21599" y="0"/>
                  </a:cubicBezTo>
                </a:path>
                <a:path w="43200" h="43200" stroke="0" extrusionOk="0">
                  <a:moveTo>
                    <a:pt x="43200" y="21600"/>
                  </a:moveTo>
                  <a:cubicBezTo>
                    <a:pt x="43200" y="33529"/>
                    <a:pt x="33529" y="43200"/>
                    <a:pt x="21600" y="43200"/>
                  </a:cubicBezTo>
                  <a:cubicBezTo>
                    <a:pt x="9670" y="43200"/>
                    <a:pt x="0" y="33529"/>
                    <a:pt x="0" y="21600"/>
                  </a:cubicBezTo>
                  <a:cubicBezTo>
                    <a:pt x="-1" y="9670"/>
                    <a:pt x="9670" y="0"/>
                    <a:pt x="21599" y="0"/>
                  </a:cubicBezTo>
                  <a:lnTo>
                    <a:pt x="21600" y="21600"/>
                  </a:lnTo>
                  <a:close/>
                </a:path>
              </a:pathLst>
            </a:custGeom>
            <a:noFill/>
            <a:ln w="12700" cap="sq">
              <a:solidFill>
                <a:schemeClr val="folHlink"/>
              </a:solidFill>
              <a:round/>
              <a:headEnd type="none" w="sm" len="sm"/>
              <a:tailEnd type="none" w="sm" len="sm"/>
            </a:ln>
            <a:effectLst/>
          </p:spPr>
          <p:txBody>
            <a:bodyPr/>
            <a:lstStyle/>
            <a:p>
              <a:endParaRPr lang="en-US" dirty="0"/>
            </a:p>
          </p:txBody>
        </p:sp>
      </p:grpSp>
      <p:sp>
        <p:nvSpPr>
          <p:cNvPr id="19461" name="Rectangle 2053"/>
          <p:cNvSpPr>
            <a:spLocks noGrp="1" noChangeArrowheads="1"/>
          </p:cNvSpPr>
          <p:nvPr>
            <p:ph type="title"/>
          </p:nvPr>
        </p:nvSpPr>
        <p:spPr bwMode="auto">
          <a:xfrm>
            <a:off x="682625" y="609600"/>
            <a:ext cx="8080375" cy="11430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US" smtClean="0"/>
              <a:t>Click to edit Master title style</a:t>
            </a:r>
          </a:p>
        </p:txBody>
      </p:sp>
      <p:sp>
        <p:nvSpPr>
          <p:cNvPr id="19462" name="Rectangle 2054"/>
          <p:cNvSpPr>
            <a:spLocks noGrp="1" noChangeArrowheads="1"/>
          </p:cNvSpPr>
          <p:nvPr>
            <p:ph type="body" idx="1"/>
          </p:nvPr>
        </p:nvSpPr>
        <p:spPr bwMode="auto">
          <a:xfrm>
            <a:off x="682625" y="1981200"/>
            <a:ext cx="7772400" cy="4114800"/>
          </a:xfrm>
          <a:prstGeom prst="rect">
            <a:avLst/>
          </a:prstGeom>
          <a:noFill/>
          <a:ln w="9525">
            <a:noFill/>
            <a:miter lim="800000"/>
            <a:headEnd/>
            <a:tailEnd/>
          </a:ln>
          <a:effectLst/>
        </p:spPr>
        <p:txBody>
          <a:bodyPr vert="horz" wrap="square" lIns="182562" tIns="46038" rIns="182562"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9463" name="Rectangle 2055"/>
          <p:cNvSpPr>
            <a:spLocks noGrp="1" noChangeArrowheads="1"/>
          </p:cNvSpPr>
          <p:nvPr>
            <p:ph type="dt" sz="half" idx="2"/>
          </p:nvPr>
        </p:nvSpPr>
        <p:spPr bwMode="auto">
          <a:xfrm>
            <a:off x="7215188" y="6442075"/>
            <a:ext cx="1905000" cy="3810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defRPr kumimoji="0" sz="1400"/>
            </a:lvl1pPr>
          </a:lstStyle>
          <a:p>
            <a:endParaRPr lang="en-US" dirty="0"/>
          </a:p>
        </p:txBody>
      </p:sp>
      <p:sp>
        <p:nvSpPr>
          <p:cNvPr id="19464" name="Rectangle 2056"/>
          <p:cNvSpPr>
            <a:spLocks noGrp="1" noChangeArrowheads="1"/>
          </p:cNvSpPr>
          <p:nvPr>
            <p:ph type="ftr" sz="quarter" idx="3"/>
          </p:nvPr>
        </p:nvSpPr>
        <p:spPr bwMode="auto">
          <a:xfrm>
            <a:off x="682625" y="6365875"/>
            <a:ext cx="42672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defRPr kumimoji="0" sz="1400"/>
            </a:lvl1pPr>
          </a:lstStyle>
          <a:p>
            <a:endParaRPr lang="en-US" dirty="0"/>
          </a:p>
        </p:txBody>
      </p:sp>
      <p:sp>
        <p:nvSpPr>
          <p:cNvPr id="19465" name="Rectangle 2057"/>
          <p:cNvSpPr>
            <a:spLocks noGrp="1" noChangeArrowheads="1"/>
          </p:cNvSpPr>
          <p:nvPr>
            <p:ph type="sldNum" sz="quarter" idx="4"/>
          </p:nvPr>
        </p:nvSpPr>
        <p:spPr bwMode="auto">
          <a:xfrm>
            <a:off x="7199313" y="6148388"/>
            <a:ext cx="1905000" cy="381000"/>
          </a:xfrm>
          <a:prstGeom prst="rect">
            <a:avLst/>
          </a:prstGeom>
          <a:noFill/>
          <a:ln w="9525">
            <a:noFill/>
            <a:miter lim="800000"/>
            <a:headEnd/>
            <a:tailEnd/>
          </a:ln>
          <a:effectLst/>
        </p:spPr>
        <p:txBody>
          <a:bodyPr vert="horz" wrap="none" lIns="92075" tIns="0" rIns="92075" bIns="0" numCol="1" anchor="b" anchorCtr="0" compatLnSpc="1">
            <a:prstTxWarp prst="textNoShape">
              <a:avLst/>
            </a:prstTxWarp>
          </a:bodyPr>
          <a:lstStyle>
            <a:lvl2pPr lvl="1" algn="r">
              <a:defRPr kumimoji="0" sz="1400">
                <a:latin typeface="+mj-lt"/>
              </a:defRPr>
            </a:lvl2pPr>
          </a:lstStyle>
          <a:p>
            <a:pPr lvl="1"/>
            <a:fld id="{81FB5ECE-F908-47FA-8D31-D9A84E3F14F5}" type="slidenum">
              <a:rPr lang="en-US"/>
              <a:pPr lvl="1"/>
              <a:t>‹#›</a:t>
            </a:fld>
            <a:endParaRPr lang="en-US" dirty="0"/>
          </a:p>
        </p:txBody>
      </p:sp>
    </p:spTree>
  </p:cSld>
  <p:clrMap bg1="dk2" tx1="lt1" bg2="dk1" tx2="lt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Lst>
  <mc:AlternateContent xmlns:mc="http://schemas.openxmlformats.org/markup-compatibility/2006">
    <mc:Choice xmlns="" xmlns:p14="http://schemas.microsoft.com/office/powerpoint/2010/main" Requires="p14">
      <p:transition spd="slow" p14:dur="2000"/>
    </mc:Choice>
    <mc:Fallback>
      <p:transition spd="slow"/>
    </mc:Fallback>
  </mc:AlternateContent>
  <p:txStyles>
    <p:titleStyle>
      <a:lvl1pPr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cs typeface="Times New Roman" charset="0"/>
        </a:defRPr>
      </a:lvl2pPr>
      <a:lvl3pPr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cs typeface="Times New Roman" charset="0"/>
        </a:defRPr>
      </a:lvl3pPr>
      <a:lvl4pPr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cs typeface="Times New Roman" charset="0"/>
        </a:defRPr>
      </a:lvl4pPr>
      <a:lvl5pPr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cs typeface="Times New Roman" charset="0"/>
        </a:defRPr>
      </a:lvl5pPr>
      <a:lvl6pPr marL="457200"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cs typeface="Times New Roman" charset="0"/>
        </a:defRPr>
      </a:lvl6pPr>
      <a:lvl7pPr marL="914400"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cs typeface="Times New Roman" charset="0"/>
        </a:defRPr>
      </a:lvl7pPr>
      <a:lvl8pPr marL="1371600"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cs typeface="Times New Roman" charset="0"/>
        </a:defRPr>
      </a:lvl8pPr>
      <a:lvl9pPr marL="1828800"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cs typeface="Times New Roman" charset="0"/>
        </a:defRPr>
      </a:lvl9pPr>
    </p:titleStyle>
    <p:bodyStyle>
      <a:lvl1pPr marL="342900" indent="-342900" algn="l" rtl="0" eaLnBrk="1" fontAlgn="base" hangingPunct="1">
        <a:lnSpc>
          <a:spcPct val="90000"/>
        </a:lnSpc>
        <a:spcBef>
          <a:spcPct val="20000"/>
        </a:spcBef>
        <a:spcAft>
          <a:spcPct val="0"/>
        </a:spcAft>
        <a:buClr>
          <a:schemeClr val="tx2"/>
        </a:buClr>
        <a:buSzPct val="75000"/>
        <a:buFont typeface="Wingdings" pitchFamily="2" charset="2"/>
        <a:buChar char="l"/>
        <a:defRPr sz="3200">
          <a:solidFill>
            <a:schemeClr val="tx1"/>
          </a:solidFill>
          <a:latin typeface="+mn-lt"/>
          <a:ea typeface="+mn-ea"/>
          <a:cs typeface="+mn-cs"/>
        </a:defRPr>
      </a:lvl1pPr>
      <a:lvl2pPr marL="742950" indent="-285750" algn="l" rtl="0" eaLnBrk="1" fontAlgn="base" hangingPunct="1">
        <a:spcBef>
          <a:spcPct val="20000"/>
        </a:spcBef>
        <a:spcAft>
          <a:spcPct val="0"/>
        </a:spcAft>
        <a:buClr>
          <a:schemeClr val="tx1"/>
        </a:buClr>
        <a:buChar char="–"/>
        <a:defRPr sz="2800">
          <a:solidFill>
            <a:schemeClr val="tx1"/>
          </a:solidFill>
          <a:latin typeface="+mn-lt"/>
          <a:cs typeface="+mn-cs"/>
        </a:defRPr>
      </a:lvl2pPr>
      <a:lvl3pPr marL="1143000" indent="-228600" algn="l" rtl="0" eaLnBrk="1" fontAlgn="base" hangingPunct="1">
        <a:spcBef>
          <a:spcPct val="20000"/>
        </a:spcBef>
        <a:spcAft>
          <a:spcPct val="0"/>
        </a:spcAft>
        <a:buClr>
          <a:srgbClr val="00CCFF"/>
        </a:buClr>
        <a:buSzPct val="65000"/>
        <a:buFont typeface="Wingdings" pitchFamily="2" charset="2"/>
        <a:buChar char="l"/>
        <a:defRPr sz="2400">
          <a:solidFill>
            <a:schemeClr val="tx1"/>
          </a:solidFill>
          <a:latin typeface="+mn-lt"/>
          <a:cs typeface="+mn-cs"/>
        </a:defRPr>
      </a:lvl3pPr>
      <a:lvl4pPr marL="1600200" indent="-228600" algn="l" rtl="0" eaLnBrk="1" fontAlgn="base" hangingPunct="1">
        <a:spcBef>
          <a:spcPct val="20000"/>
        </a:spcBef>
        <a:spcAft>
          <a:spcPct val="0"/>
        </a:spcAft>
        <a:buClr>
          <a:schemeClr val="tx1"/>
        </a:buClr>
        <a:buChar char="–"/>
        <a:defRPr sz="2000">
          <a:solidFill>
            <a:schemeClr val="tx1"/>
          </a:solidFill>
          <a:latin typeface="+mn-lt"/>
          <a:cs typeface="+mn-cs"/>
        </a:defRPr>
      </a:lvl4pPr>
      <a:lvl5pPr marL="2057400" indent="-228600" algn="l" rtl="0" eaLnBrk="1" fontAlgn="base" hangingPunct="1">
        <a:spcBef>
          <a:spcPct val="20000"/>
        </a:spcBef>
        <a:spcAft>
          <a:spcPct val="0"/>
        </a:spcAft>
        <a:buClr>
          <a:schemeClr val="accent1"/>
        </a:buClr>
        <a:buChar char="•"/>
        <a:defRPr sz="2000">
          <a:solidFill>
            <a:schemeClr val="tx1"/>
          </a:solidFill>
          <a:latin typeface="+mn-lt"/>
          <a:cs typeface="+mn-cs"/>
        </a:defRPr>
      </a:lvl5pPr>
      <a:lvl6pPr marL="2514600" indent="-228600" algn="l" rtl="0" eaLnBrk="1" fontAlgn="base" hangingPunct="1">
        <a:spcBef>
          <a:spcPct val="20000"/>
        </a:spcBef>
        <a:spcAft>
          <a:spcPct val="0"/>
        </a:spcAft>
        <a:buClr>
          <a:schemeClr val="accent1"/>
        </a:buClr>
        <a:buChar char="•"/>
        <a:defRPr sz="2000">
          <a:solidFill>
            <a:schemeClr val="tx1"/>
          </a:solidFill>
          <a:latin typeface="+mn-lt"/>
          <a:cs typeface="+mn-cs"/>
        </a:defRPr>
      </a:lvl6pPr>
      <a:lvl7pPr marL="2971800" indent="-228600" algn="l" rtl="0" eaLnBrk="1" fontAlgn="base" hangingPunct="1">
        <a:spcBef>
          <a:spcPct val="20000"/>
        </a:spcBef>
        <a:spcAft>
          <a:spcPct val="0"/>
        </a:spcAft>
        <a:buClr>
          <a:schemeClr val="accent1"/>
        </a:buClr>
        <a:buChar char="•"/>
        <a:defRPr sz="2000">
          <a:solidFill>
            <a:schemeClr val="tx1"/>
          </a:solidFill>
          <a:latin typeface="+mn-lt"/>
          <a:cs typeface="+mn-cs"/>
        </a:defRPr>
      </a:lvl7pPr>
      <a:lvl8pPr marL="3429000" indent="-228600" algn="l" rtl="0" eaLnBrk="1" fontAlgn="base" hangingPunct="1">
        <a:spcBef>
          <a:spcPct val="20000"/>
        </a:spcBef>
        <a:spcAft>
          <a:spcPct val="0"/>
        </a:spcAft>
        <a:buClr>
          <a:schemeClr val="accent1"/>
        </a:buClr>
        <a:buChar char="•"/>
        <a:defRPr sz="2000">
          <a:solidFill>
            <a:schemeClr val="tx1"/>
          </a:solidFill>
          <a:latin typeface="+mn-lt"/>
          <a:cs typeface="+mn-cs"/>
        </a:defRPr>
      </a:lvl8pPr>
      <a:lvl9pPr marL="3886200" indent="-228600" algn="l" rtl="0" eaLnBrk="1" fontAlgn="base" hangingPunct="1">
        <a:spcBef>
          <a:spcPct val="20000"/>
        </a:spcBef>
        <a:spcAft>
          <a:spcPct val="0"/>
        </a:spcAft>
        <a:buClr>
          <a:schemeClr val="accent1"/>
        </a:buClr>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2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2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00" name="Rectangle 4"/>
          <p:cNvSpPr>
            <a:spLocks noGrp="1" noChangeArrowheads="1"/>
          </p:cNvSpPr>
          <p:nvPr>
            <p:ph type="ctrTitle"/>
          </p:nvPr>
        </p:nvSpPr>
        <p:spPr>
          <a:xfrm>
            <a:off x="762000" y="685800"/>
            <a:ext cx="7620000" cy="1905000"/>
          </a:xfrm>
        </p:spPr>
        <p:txBody>
          <a:bodyPr/>
          <a:lstStyle/>
          <a:p>
            <a:pPr algn="ctr"/>
            <a:r>
              <a:rPr lang="ar-SA" sz="5400" b="1" dirty="0" smtClean="0">
                <a:solidFill>
                  <a:srgbClr val="FFFF00"/>
                </a:solidFill>
              </a:rPr>
              <a:t>بيئة صحراويه حارة </a:t>
            </a:r>
            <a:br>
              <a:rPr lang="ar-SA" sz="5400" b="1" dirty="0" smtClean="0">
                <a:solidFill>
                  <a:srgbClr val="FFFF00"/>
                </a:solidFill>
              </a:rPr>
            </a:br>
            <a:r>
              <a:rPr lang="ar-SA" sz="5400" b="1" dirty="0" smtClean="0">
                <a:solidFill>
                  <a:srgbClr val="FFFF00"/>
                </a:solidFill>
              </a:rPr>
              <a:t>442 نبت</a:t>
            </a:r>
            <a:endParaRPr lang="en-US" sz="5400" b="1" dirty="0">
              <a:solidFill>
                <a:srgbClr val="FFFF00"/>
              </a:solidFill>
            </a:endParaRPr>
          </a:p>
        </p:txBody>
      </p:sp>
      <p:sp>
        <p:nvSpPr>
          <p:cNvPr id="4101" name="Rectangle 5"/>
          <p:cNvSpPr>
            <a:spLocks noGrp="1" noChangeArrowheads="1"/>
          </p:cNvSpPr>
          <p:nvPr>
            <p:ph type="subTitle" idx="1"/>
          </p:nvPr>
        </p:nvSpPr>
        <p:spPr>
          <a:xfrm>
            <a:off x="2514600" y="2895600"/>
            <a:ext cx="5638800" cy="457200"/>
          </a:xfrm>
        </p:spPr>
        <p:txBody>
          <a:bodyPr/>
          <a:lstStyle/>
          <a:p>
            <a:pPr algn="r"/>
            <a:r>
              <a:rPr lang="ar-SA" dirty="0" smtClean="0"/>
              <a:t> د. نجاة عبد الوهاب بخاري</a:t>
            </a:r>
            <a:endParaRPr lang="en-US" dirty="0"/>
          </a:p>
        </p:txBody>
      </p:sp>
      <p:sp>
        <p:nvSpPr>
          <p:cNvPr id="4" name="Rectangle 5"/>
          <p:cNvSpPr txBox="1">
            <a:spLocks noChangeArrowheads="1"/>
          </p:cNvSpPr>
          <p:nvPr/>
        </p:nvSpPr>
        <p:spPr bwMode="auto">
          <a:xfrm>
            <a:off x="1676400" y="3505200"/>
            <a:ext cx="6400800" cy="4572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marL="0" marR="0" lvl="0" indent="0" algn="r" defTabSz="914400" rtl="0" eaLnBrk="1" fontAlgn="base" latinLnBrk="0" hangingPunct="1">
              <a:lnSpc>
                <a:spcPct val="70000"/>
              </a:lnSpc>
              <a:spcBef>
                <a:spcPct val="20000"/>
              </a:spcBef>
              <a:spcAft>
                <a:spcPct val="0"/>
              </a:spcAft>
              <a:buClr>
                <a:schemeClr val="tx2"/>
              </a:buClr>
              <a:buSzPct val="75000"/>
              <a:buFont typeface="Wingdings" pitchFamily="2" charset="2"/>
              <a:buNone/>
              <a:tabLst/>
              <a:defRPr/>
            </a:pPr>
            <a:r>
              <a:rPr kumimoji="0" lang="ar-SA" sz="3200" b="0" i="0" u="none" strike="noStrike" kern="0" cap="none" spc="0" normalizeH="0" baseline="0" noProof="0" dirty="0" smtClean="0">
                <a:ln>
                  <a:noFill/>
                </a:ln>
                <a:solidFill>
                  <a:srgbClr val="FFFF00"/>
                </a:solidFill>
                <a:effectLst/>
                <a:uLnTx/>
                <a:uFillTx/>
                <a:latin typeface="+mn-lt"/>
                <a:ea typeface="+mn-ea"/>
                <a:cs typeface="+mn-cs"/>
              </a:rPr>
              <a:t>قسم النبات والحياء الدقية –</a:t>
            </a:r>
            <a:r>
              <a:rPr kumimoji="0" lang="ar-SA" sz="3200" b="0" i="0" u="none" strike="noStrike" kern="0" cap="none" spc="0" normalizeH="0" noProof="0" dirty="0" smtClean="0">
                <a:ln>
                  <a:noFill/>
                </a:ln>
                <a:solidFill>
                  <a:srgbClr val="FFFF00"/>
                </a:solidFill>
                <a:effectLst/>
                <a:uLnTx/>
                <a:uFillTx/>
                <a:latin typeface="+mn-lt"/>
                <a:ea typeface="+mn-ea"/>
                <a:cs typeface="+mn-cs"/>
              </a:rPr>
              <a:t> جامعة الملك سعود</a:t>
            </a:r>
            <a:endParaRPr kumimoji="0" lang="en-US" sz="3200" b="0" i="0" u="none" strike="noStrike" kern="0" cap="none" spc="0" normalizeH="0" baseline="0" noProof="0" dirty="0">
              <a:ln>
                <a:noFill/>
              </a:ln>
              <a:solidFill>
                <a:srgbClr val="FFFF00"/>
              </a:solidFill>
              <a:effectLst/>
              <a:uLnTx/>
              <a:uFillTx/>
              <a:latin typeface="+mn-lt"/>
              <a:ea typeface="+mn-ea"/>
              <a:cs typeface="+mn-cs"/>
            </a:endParaRPr>
          </a:p>
        </p:txBody>
      </p:sp>
      <p:sp>
        <p:nvSpPr>
          <p:cNvPr id="5" name="Rectangle 5"/>
          <p:cNvSpPr txBox="1">
            <a:spLocks noChangeArrowheads="1"/>
          </p:cNvSpPr>
          <p:nvPr/>
        </p:nvSpPr>
        <p:spPr bwMode="auto">
          <a:xfrm>
            <a:off x="533400" y="5791200"/>
            <a:ext cx="2590800" cy="4572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marL="0" marR="0" lvl="0" indent="0" defTabSz="914400" rtl="0" eaLnBrk="1" fontAlgn="base" latinLnBrk="0" hangingPunct="1">
              <a:lnSpc>
                <a:spcPct val="70000"/>
              </a:lnSpc>
              <a:spcBef>
                <a:spcPct val="20000"/>
              </a:spcBef>
              <a:spcAft>
                <a:spcPct val="0"/>
              </a:spcAft>
              <a:buClr>
                <a:schemeClr val="tx2"/>
              </a:buClr>
              <a:buSzPct val="75000"/>
              <a:buFont typeface="Wingdings" pitchFamily="2" charset="2"/>
              <a:buNone/>
              <a:tabLst/>
              <a:defRPr/>
            </a:pPr>
            <a:r>
              <a:rPr kumimoji="0" lang="ar-SA" sz="3200" b="0" i="0" u="none" strike="noStrike" kern="0" cap="none" spc="0" normalizeH="0" baseline="0" noProof="0" dirty="0" smtClean="0">
                <a:ln>
                  <a:noFill/>
                </a:ln>
                <a:solidFill>
                  <a:schemeClr val="tx1"/>
                </a:solidFill>
                <a:effectLst/>
                <a:uLnTx/>
                <a:uFillTx/>
                <a:latin typeface="+mn-lt"/>
                <a:ea typeface="+mn-ea"/>
                <a:cs typeface="+mn-cs"/>
              </a:rPr>
              <a:t>المحاضرة </a:t>
            </a:r>
            <a:r>
              <a:rPr kumimoji="0" lang="ar-SA" sz="3200" kern="0" dirty="0" smtClean="0">
                <a:latin typeface="+mn-lt"/>
                <a:cs typeface="+mn-cs"/>
              </a:rPr>
              <a:t>الخامسه</a:t>
            </a:r>
            <a:endParaRPr kumimoji="0" lang="en-US" sz="3200" b="0" i="0" u="none" strike="noStrike" kern="0" cap="none" spc="0" normalizeH="0" baseline="0" noProof="0" dirty="0">
              <a:ln>
                <a:noFill/>
              </a:ln>
              <a:solidFill>
                <a:schemeClr val="tx1"/>
              </a:solidFill>
              <a:effectLst/>
              <a:uLnTx/>
              <a:uFillTx/>
              <a:latin typeface="+mn-lt"/>
              <a:ea typeface="+mn-ea"/>
              <a:cs typeface="+mn-cs"/>
            </a:endParaRPr>
          </a:p>
        </p:txBody>
      </p:sp>
    </p:spTree>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4100"/>
                                        </p:tgtEl>
                                        <p:attrNameLst>
                                          <p:attrName>style.visibility</p:attrName>
                                        </p:attrNameLst>
                                      </p:cBhvr>
                                      <p:to>
                                        <p:strVal val="visible"/>
                                      </p:to>
                                    </p:set>
                                    <p:anim calcmode="lin" valueType="num">
                                      <p:cBhvr additive="base">
                                        <p:cTn id="7" dur="500" fill="hold"/>
                                        <p:tgtEl>
                                          <p:spTgt spid="4100"/>
                                        </p:tgtEl>
                                        <p:attrNameLst>
                                          <p:attrName>ppt_x</p:attrName>
                                        </p:attrNameLst>
                                      </p:cBhvr>
                                      <p:tavLst>
                                        <p:tav tm="0">
                                          <p:val>
                                            <p:strVal val="#ppt_x"/>
                                          </p:val>
                                        </p:tav>
                                        <p:tav tm="100000">
                                          <p:val>
                                            <p:strVal val="#ppt_x"/>
                                          </p:val>
                                        </p:tav>
                                      </p:tavLst>
                                    </p:anim>
                                    <p:anim calcmode="lin" valueType="num">
                                      <p:cBhvr additive="base">
                                        <p:cTn id="8" dur="500" fill="hold"/>
                                        <p:tgtEl>
                                          <p:spTgt spid="4100"/>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9" presetClass="entr" presetSubtype="0" fill="hold" grpId="0" nodeType="afterEffect">
                                  <p:stCondLst>
                                    <p:cond delay="0"/>
                                  </p:stCondLst>
                                  <p:childTnLst>
                                    <p:set>
                                      <p:cBhvr>
                                        <p:cTn id="11" dur="1" fill="hold">
                                          <p:stCondLst>
                                            <p:cond delay="0"/>
                                          </p:stCondLst>
                                        </p:cTn>
                                        <p:tgtEl>
                                          <p:spTgt spid="4101"/>
                                        </p:tgtEl>
                                        <p:attrNameLst>
                                          <p:attrName>style.visibility</p:attrName>
                                        </p:attrNameLst>
                                      </p:cBhvr>
                                      <p:to>
                                        <p:strVal val="visible"/>
                                      </p:to>
                                    </p:set>
                                    <p:animEffect transition="in" filter="dissolve">
                                      <p:cBhvr>
                                        <p:cTn id="12" dur="500"/>
                                        <p:tgtEl>
                                          <p:spTgt spid="4101"/>
                                        </p:tgtEl>
                                      </p:cBhvr>
                                    </p:animEffect>
                                  </p:childTnLst>
                                </p:cTn>
                              </p:par>
                            </p:childTnLst>
                          </p:cTn>
                        </p:par>
                        <p:par>
                          <p:cTn id="13" fill="hold">
                            <p:stCondLst>
                              <p:cond delay="1000"/>
                            </p:stCondLst>
                            <p:childTnLst>
                              <p:par>
                                <p:cTn id="14" presetID="9" presetClass="entr" presetSubtype="0"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dissolve">
                                      <p:cBhvr>
                                        <p:cTn id="16" dur="500"/>
                                        <p:tgtEl>
                                          <p:spTgt spid="4"/>
                                        </p:tgtEl>
                                      </p:cBhvr>
                                    </p:animEffect>
                                  </p:childTnLst>
                                </p:cTn>
                              </p:par>
                            </p:childTnLst>
                          </p:cTn>
                        </p:par>
                        <p:par>
                          <p:cTn id="17" fill="hold">
                            <p:stCondLst>
                              <p:cond delay="1500"/>
                            </p:stCondLst>
                            <p:childTnLst>
                              <p:par>
                                <p:cTn id="18" presetID="9" presetClass="entr" presetSubtype="0"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dissolve">
                                      <p:cBhvr>
                                        <p:cTn id="2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0" grpId="0" autoUpdateAnimBg="0"/>
      <p:bldP spid="4101" grpId="0" autoUpdateAnimBg="0"/>
      <p:bldP spid="4" grpId="0" autoUpdateAnimBg="0"/>
      <p:bldP spid="5" grpId="0"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85800" y="116632"/>
            <a:ext cx="7772400" cy="864096"/>
          </a:xfrm>
        </p:spPr>
        <p:txBody>
          <a:bodyPr>
            <a:normAutofit/>
          </a:bodyPr>
          <a:lstStyle/>
          <a:p>
            <a:pPr algn="ctr"/>
            <a:r>
              <a:rPr kumimoji="1" lang="ar-SA" sz="4000" b="1" kern="1200" dirty="0" smtClean="0">
                <a:solidFill>
                  <a:srgbClr val="FF0000"/>
                </a:solidFill>
                <a:latin typeface="Times New Roman" charset="0"/>
                <a:ea typeface="+mn-ea"/>
                <a:cs typeface="Times New Roman" charset="0"/>
              </a:rPr>
              <a:t>سنوات الامطار الغزيرة</a:t>
            </a:r>
            <a:r>
              <a:rPr lang="ar-SA" b="1" dirty="0" smtClean="0">
                <a:solidFill>
                  <a:srgbClr val="7030A0"/>
                </a:solidFill>
              </a:rPr>
              <a:t> </a:t>
            </a:r>
            <a:endParaRPr lang="ar-SA" b="1" dirty="0">
              <a:solidFill>
                <a:srgbClr val="7030A0"/>
              </a:solidFill>
            </a:endParaRPr>
          </a:p>
        </p:txBody>
      </p:sp>
      <p:graphicFrame>
        <p:nvGraphicFramePr>
          <p:cNvPr id="4" name="رسم تخطيطي 3"/>
          <p:cNvGraphicFramePr/>
          <p:nvPr>
            <p:extLst>
              <p:ext uri="{D42A27DB-BD31-4B8C-83A1-F6EECF244321}">
                <p14:modId xmlns="" xmlns:p14="http://schemas.microsoft.com/office/powerpoint/2010/main" val="2843259831"/>
              </p:ext>
            </p:extLst>
          </p:nvPr>
        </p:nvGraphicFramePr>
        <p:xfrm>
          <a:off x="685800" y="1196752"/>
          <a:ext cx="8062664" cy="52565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279740546"/>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49" presetClass="entr" presetSubtype="0" decel="10000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500" fill="hold"/>
                                        <p:tgtEl>
                                          <p:spTgt spid="4"/>
                                        </p:tgtEl>
                                        <p:attrNameLst>
                                          <p:attrName>ppt_w</p:attrName>
                                        </p:attrNameLst>
                                      </p:cBhvr>
                                      <p:tavLst>
                                        <p:tav tm="0">
                                          <p:val>
                                            <p:fltVal val="0"/>
                                          </p:val>
                                        </p:tav>
                                        <p:tav tm="100000">
                                          <p:val>
                                            <p:strVal val="#ppt_w"/>
                                          </p:val>
                                        </p:tav>
                                      </p:tavLst>
                                    </p:anim>
                                    <p:anim calcmode="lin" valueType="num">
                                      <p:cBhvr>
                                        <p:cTn id="15" dur="500" fill="hold"/>
                                        <p:tgtEl>
                                          <p:spTgt spid="4"/>
                                        </p:tgtEl>
                                        <p:attrNameLst>
                                          <p:attrName>ppt_h</p:attrName>
                                        </p:attrNameLst>
                                      </p:cBhvr>
                                      <p:tavLst>
                                        <p:tav tm="0">
                                          <p:val>
                                            <p:fltVal val="0"/>
                                          </p:val>
                                        </p:tav>
                                        <p:tav tm="100000">
                                          <p:val>
                                            <p:strVal val="#ppt_h"/>
                                          </p:val>
                                        </p:tav>
                                      </p:tavLst>
                                    </p:anim>
                                    <p:anim calcmode="lin" valueType="num">
                                      <p:cBhvr>
                                        <p:cTn id="16" dur="500" fill="hold"/>
                                        <p:tgtEl>
                                          <p:spTgt spid="4"/>
                                        </p:tgtEl>
                                        <p:attrNameLst>
                                          <p:attrName>style.rotation</p:attrName>
                                        </p:attrNameLst>
                                      </p:cBhvr>
                                      <p:tavLst>
                                        <p:tav tm="0">
                                          <p:val>
                                            <p:fltVal val="360"/>
                                          </p:val>
                                        </p:tav>
                                        <p:tav tm="100000">
                                          <p:val>
                                            <p:fltVal val="0"/>
                                          </p:val>
                                        </p:tav>
                                      </p:tavLst>
                                    </p:anim>
                                    <p:animEffect transition="in" filter="fade">
                                      <p:cBhvr>
                                        <p:cTn id="1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4" grpId="0">
        <p:bldAsOne/>
      </p:bldGraphic>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رسم تخطيطي 1"/>
          <p:cNvGraphicFramePr/>
          <p:nvPr>
            <p:extLst>
              <p:ext uri="{D42A27DB-BD31-4B8C-83A1-F6EECF244321}">
                <p14:modId xmlns="" xmlns:p14="http://schemas.microsoft.com/office/powerpoint/2010/main" val="320666772"/>
              </p:ext>
            </p:extLst>
          </p:nvPr>
        </p:nvGraphicFramePr>
        <p:xfrm>
          <a:off x="1259632" y="1124744"/>
          <a:ext cx="7128792" cy="51845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مربع نص 3"/>
          <p:cNvSpPr txBox="1"/>
          <p:nvPr/>
        </p:nvSpPr>
        <p:spPr>
          <a:xfrm>
            <a:off x="2209800" y="228600"/>
            <a:ext cx="5137945" cy="1200329"/>
          </a:xfrm>
          <a:prstGeom prst="rect">
            <a:avLst/>
          </a:prstGeom>
          <a:noFill/>
        </p:spPr>
        <p:txBody>
          <a:bodyPr wrap="none" rtlCol="1">
            <a:spAutoFit/>
          </a:bodyPr>
          <a:lstStyle/>
          <a:p>
            <a:r>
              <a:rPr lang="ar-SA" sz="4000" b="1" dirty="0" smtClean="0">
                <a:solidFill>
                  <a:srgbClr val="FF0000"/>
                </a:solidFill>
              </a:rPr>
              <a:t>امطار </a:t>
            </a:r>
            <a:r>
              <a:rPr lang="ar-SA" sz="4000" b="1" dirty="0">
                <a:solidFill>
                  <a:srgbClr val="FF0000"/>
                </a:solidFill>
              </a:rPr>
              <a:t>ذات معدل دون المتوسط</a:t>
            </a:r>
          </a:p>
          <a:p>
            <a:endParaRPr lang="ar-SA" sz="3200" dirty="0">
              <a:solidFill>
                <a:srgbClr val="7030A0"/>
              </a:solidFill>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0.70"/>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15" presetClass="entr" presetSubtype="0"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p:cTn id="14" dur="1000" fill="hold"/>
                                        <p:tgtEl>
                                          <p:spTgt spid="2"/>
                                        </p:tgtEl>
                                        <p:attrNameLst>
                                          <p:attrName>ppt_w</p:attrName>
                                        </p:attrNameLst>
                                      </p:cBhvr>
                                      <p:tavLst>
                                        <p:tav tm="0">
                                          <p:val>
                                            <p:fltVal val="0"/>
                                          </p:val>
                                        </p:tav>
                                        <p:tav tm="100000">
                                          <p:val>
                                            <p:strVal val="#ppt_w"/>
                                          </p:val>
                                        </p:tav>
                                      </p:tavLst>
                                    </p:anim>
                                    <p:anim calcmode="lin" valueType="num">
                                      <p:cBhvr>
                                        <p:cTn id="15" dur="1000" fill="hold"/>
                                        <p:tgtEl>
                                          <p:spTgt spid="2"/>
                                        </p:tgtEl>
                                        <p:attrNameLst>
                                          <p:attrName>ppt_h</p:attrName>
                                        </p:attrNameLst>
                                      </p:cBhvr>
                                      <p:tavLst>
                                        <p:tav tm="0">
                                          <p:val>
                                            <p:fltVal val="0"/>
                                          </p:val>
                                        </p:tav>
                                        <p:tav tm="100000">
                                          <p:val>
                                            <p:strVal val="#ppt_h"/>
                                          </p:val>
                                        </p:tav>
                                      </p:tavLst>
                                    </p:anim>
                                    <p:anim calcmode="lin" valueType="num">
                                      <p:cBhvr>
                                        <p:cTn id="16"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17" dur="1000" fill="hold"/>
                                        <p:tgtEl>
                                          <p:spTgt spid="2"/>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2895600"/>
            <a:ext cx="7845425" cy="3276600"/>
          </a:xfrm>
        </p:spPr>
        <p:txBody>
          <a:bodyPr/>
          <a:lstStyle/>
          <a:p>
            <a:pPr marL="0" indent="0" algn="r" rtl="1">
              <a:buNone/>
            </a:pPr>
            <a:endParaRPr lang="ar-SA" dirty="0" smtClean="0"/>
          </a:p>
          <a:p>
            <a:pPr algn="just" rtl="1">
              <a:buClr>
                <a:srgbClr val="FFFF00"/>
              </a:buClr>
              <a:buNone/>
            </a:pPr>
            <a:r>
              <a:rPr lang="ar-SA" sz="3600" dirty="0" smtClean="0">
                <a:solidFill>
                  <a:schemeClr val="accent2"/>
                </a:solidFill>
              </a:rPr>
              <a:t>وهي نوعان:</a:t>
            </a:r>
          </a:p>
          <a:p>
            <a:pPr algn="just" rtl="1">
              <a:buClr>
                <a:srgbClr val="FFFF00"/>
              </a:buClr>
              <a:buNone/>
            </a:pPr>
            <a:r>
              <a:rPr lang="ar-SA" sz="3600" dirty="0" smtClean="0">
                <a:solidFill>
                  <a:schemeClr val="accent2"/>
                </a:solidFill>
              </a:rPr>
              <a:t>1- تعاقب تقدمي</a:t>
            </a:r>
          </a:p>
          <a:p>
            <a:pPr algn="just" rtl="1">
              <a:buClr>
                <a:srgbClr val="FFFF00"/>
              </a:buClr>
              <a:buNone/>
            </a:pPr>
            <a:r>
              <a:rPr lang="ar-SA" sz="3600" dirty="0" smtClean="0">
                <a:solidFill>
                  <a:schemeClr val="accent2"/>
                </a:solidFill>
              </a:rPr>
              <a:t>2- تعاقب تقهقري</a:t>
            </a:r>
          </a:p>
        </p:txBody>
      </p:sp>
      <p:sp>
        <p:nvSpPr>
          <p:cNvPr id="4" name="Rectangle 3"/>
          <p:cNvSpPr/>
          <p:nvPr/>
        </p:nvSpPr>
        <p:spPr>
          <a:xfrm>
            <a:off x="609600" y="609600"/>
            <a:ext cx="8077200" cy="1754326"/>
          </a:xfrm>
          <a:prstGeom prst="rect">
            <a:avLst/>
          </a:prstGeom>
        </p:spPr>
        <p:txBody>
          <a:bodyPr wrap="square">
            <a:spAutoFit/>
          </a:bodyPr>
          <a:lstStyle/>
          <a:p>
            <a:pPr algn="r" rtl="1"/>
            <a:r>
              <a:rPr lang="ar-SA" sz="5400" b="1" dirty="0" smtClean="0">
                <a:solidFill>
                  <a:srgbClr val="FFFF00"/>
                </a:solidFill>
              </a:rPr>
              <a:t>3- التغيرات التعاقبية </a:t>
            </a:r>
            <a:r>
              <a:rPr lang="en-GB" sz="5400" b="1" dirty="0" smtClean="0">
                <a:solidFill>
                  <a:srgbClr val="FF0000"/>
                </a:solidFill>
              </a:rPr>
              <a:t>	</a:t>
            </a:r>
            <a:r>
              <a:rPr lang="en-GB" sz="5400" b="1" dirty="0" err="1" smtClean="0">
                <a:solidFill>
                  <a:srgbClr val="FF0000"/>
                </a:solidFill>
              </a:rPr>
              <a:t>Successional</a:t>
            </a:r>
            <a:r>
              <a:rPr lang="en-GB" sz="5400" b="1" dirty="0" smtClean="0">
                <a:solidFill>
                  <a:srgbClr val="FF0000"/>
                </a:solidFill>
              </a:rPr>
              <a:t>  Changes</a:t>
            </a:r>
            <a:endParaRPr lang="en-GB" sz="5400" dirty="0">
              <a:solidFill>
                <a:srgbClr val="FF0000"/>
              </a:solidFill>
            </a:endParaRPr>
          </a:p>
        </p:txBody>
      </p:sp>
    </p:spTree>
    <p:extLst>
      <p:ext uri="{BB962C8B-B14F-4D97-AF65-F5344CB8AC3E}">
        <p14:creationId xmlns="" xmlns:p14="http://schemas.microsoft.com/office/powerpoint/2010/main" val="1421323123"/>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solidFill>
                  <a:schemeClr val="accent2"/>
                </a:solidFill>
              </a:rPr>
              <a:t>1- تعاقب تقدمي</a:t>
            </a:r>
            <a:r>
              <a:rPr lang="en-GB" dirty="0" smtClean="0">
                <a:solidFill>
                  <a:srgbClr val="FF0000"/>
                </a:solidFill>
                <a:effectLst/>
              </a:rPr>
              <a:t> Progressive </a:t>
            </a:r>
            <a:r>
              <a:rPr lang="en-GB" dirty="0" err="1" smtClean="0">
                <a:solidFill>
                  <a:srgbClr val="FF0000"/>
                </a:solidFill>
                <a:effectLst/>
              </a:rPr>
              <a:t>successional</a:t>
            </a:r>
            <a:r>
              <a:rPr lang="en-GB" dirty="0" smtClean="0">
                <a:solidFill>
                  <a:srgbClr val="FF0000"/>
                </a:solidFill>
                <a:effectLst/>
              </a:rPr>
              <a:t> changes </a:t>
            </a:r>
            <a:endParaRPr lang="en-GB" dirty="0">
              <a:solidFill>
                <a:schemeClr val="accent2"/>
              </a:solidFill>
            </a:endParaRPr>
          </a:p>
        </p:txBody>
      </p:sp>
      <p:sp>
        <p:nvSpPr>
          <p:cNvPr id="3" name="Content Placeholder 2"/>
          <p:cNvSpPr>
            <a:spLocks noGrp="1"/>
          </p:cNvSpPr>
          <p:nvPr>
            <p:ph idx="1"/>
          </p:nvPr>
        </p:nvSpPr>
        <p:spPr/>
        <p:txBody>
          <a:bodyPr/>
          <a:lstStyle/>
          <a:p>
            <a:pPr algn="just" rtl="1"/>
            <a:r>
              <a:rPr lang="ar-SA" dirty="0" smtClean="0"/>
              <a:t>يحدث نتيجة البناء التدريجي للتربة وتحسن خصائصها الإنمائية نتيجة لتراكم التربة الرسوبية المنقولة بالماء أو الرياح أو كليهما.</a:t>
            </a:r>
          </a:p>
          <a:p>
            <a:pPr algn="just" rtl="1"/>
            <a:r>
              <a:rPr lang="ar-SA" dirty="0" smtClean="0"/>
              <a:t>مثل : بعض المواقع في الصحراء الحصبائية في شمال المملكة في منطقة  العشاش.</a:t>
            </a:r>
            <a:endParaRPr lang="en-GB" dirty="0"/>
          </a:p>
        </p:txBody>
      </p:sp>
    </p:spTree>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900" decel="100000" fill="hold"/>
                                        <p:tgtEl>
                                          <p:spTgt spid="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15" presetClass="entr" presetSubtype="0" fill="hold"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p:cTn id="15"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3">
                                            <p:txEl>
                                              <p:pRg st="0" end="0"/>
                                            </p:txEl>
                                          </p:spTgt>
                                        </p:tgtEl>
                                        <p:attrNameLst>
                                          <p:attrName>ppt_y</p:attrName>
                                        </p:attrNameLst>
                                      </p:cBhvr>
                                      <p:tavLst>
                                        <p:tav tm="0" fmla="#ppt_y+(sin(-2*pi*(1-$))*-#ppt_x+cos(-2*pi*(1-$))*(1-#ppt_y))*(1-$)">
                                          <p:val>
                                            <p:fltVal val="0"/>
                                          </p:val>
                                        </p:tav>
                                        <p:tav tm="100000">
                                          <p:val>
                                            <p:fltVal val="1"/>
                                          </p:val>
                                        </p:tav>
                                      </p:tavLst>
                                    </p:anim>
                                  </p:childTnLst>
                                </p:cTn>
                              </p:par>
                              <p:par>
                                <p:cTn id="19" presetID="15" presetClass="entr" presetSubtype="0" fill="hold" nodeType="with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 calcmode="lin" valueType="num">
                                      <p:cBhvr>
                                        <p:cTn id="21"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2"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23" dur="1000" fill="hold"/>
                                        <p:tgtEl>
                                          <p:spTgt spid="3">
                                            <p:txEl>
                                              <p:pRg st="1" end="1"/>
                                            </p:txEl>
                                          </p:spTgt>
                                        </p:tgtEl>
                                        <p:attrNameLst>
                                          <p:attrName>ppt_x</p:attrName>
                                        </p:attrNameLst>
                                      </p:cBhvr>
                                      <p:tavLst>
                                        <p:tav tm="0" fmla="#ppt_x+(cos(-2*pi*(1-$))*-#ppt_x-sin(-2*pi*(1-$))*(1-#ppt_y))*(1-$)">
                                          <p:val>
                                            <p:fltVal val="0"/>
                                          </p:val>
                                        </p:tav>
                                        <p:tav tm="100000">
                                          <p:val>
                                            <p:fltVal val="1"/>
                                          </p:val>
                                        </p:tav>
                                      </p:tavLst>
                                    </p:anim>
                                    <p:anim calcmode="lin" valueType="num">
                                      <p:cBhvr>
                                        <p:cTn id="24" dur="1000" fill="hold"/>
                                        <p:tgtEl>
                                          <p:spTgt spid="3">
                                            <p:txEl>
                                              <p:pRg st="1" end="1"/>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solidFill>
                  <a:srgbClr val="FFFF00"/>
                </a:solidFill>
              </a:rPr>
              <a:t>2- تعاقب تقهقري</a:t>
            </a:r>
            <a:endParaRPr lang="en-GB" dirty="0">
              <a:solidFill>
                <a:srgbClr val="FFFF00"/>
              </a:solidFill>
            </a:endParaRPr>
          </a:p>
        </p:txBody>
      </p:sp>
      <p:sp>
        <p:nvSpPr>
          <p:cNvPr id="3" name="Content Placeholder 2"/>
          <p:cNvSpPr>
            <a:spLocks noGrp="1"/>
          </p:cNvSpPr>
          <p:nvPr>
            <p:ph idx="1"/>
          </p:nvPr>
        </p:nvSpPr>
        <p:spPr/>
        <p:txBody>
          <a:bodyPr/>
          <a:lstStyle/>
          <a:p>
            <a:pPr algn="just" rtl="1"/>
            <a:r>
              <a:rPr lang="ar-SA" dirty="0" smtClean="0"/>
              <a:t>يحدث نتيجة لهدم مواطن نمو النباتات الصحروية بسبب:</a:t>
            </a:r>
          </a:p>
          <a:p>
            <a:pPr marL="514350" indent="-514350" algn="just" rtl="1">
              <a:buFont typeface="+mj-lt"/>
              <a:buAutoNum type="arabicPeriod"/>
            </a:pPr>
            <a:r>
              <a:rPr lang="ar-SA" dirty="0" smtClean="0"/>
              <a:t>تعامل الانسان غير الرشيد مع النباتات ومواطنها البيئية</a:t>
            </a:r>
          </a:p>
          <a:p>
            <a:pPr marL="514350" indent="-514350" algn="just" rtl="1">
              <a:buFont typeface="+mj-lt"/>
              <a:buAutoNum type="arabicPeriod"/>
            </a:pPr>
            <a:r>
              <a:rPr lang="ar-SA" dirty="0" smtClean="0"/>
              <a:t>قطع النباتات الجائر</a:t>
            </a:r>
          </a:p>
          <a:p>
            <a:pPr marL="514350" indent="-514350" algn="just" rtl="1">
              <a:buFont typeface="+mj-lt"/>
              <a:buAutoNum type="arabicPeriod"/>
            </a:pPr>
            <a:r>
              <a:rPr lang="ar-SA" dirty="0" smtClean="0"/>
              <a:t>الرعي الجائر</a:t>
            </a:r>
          </a:p>
          <a:p>
            <a:pPr marL="514350" indent="-514350" algn="just" rtl="1">
              <a:buFont typeface="+mj-lt"/>
              <a:buAutoNum type="arabicPeriod"/>
            </a:pPr>
            <a:r>
              <a:rPr lang="ar-SA" dirty="0" smtClean="0"/>
              <a:t>الحرق</a:t>
            </a:r>
            <a:endParaRPr lang="en-GB" dirty="0"/>
          </a:p>
        </p:txBody>
      </p:sp>
    </p:spTree>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15" presetClass="entr" presetSubtype="0" fill="hold"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p:cTn id="15"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3">
                                            <p:txEl>
                                              <p:pRg st="0" end="0"/>
                                            </p:txEl>
                                          </p:spTgt>
                                        </p:tgtEl>
                                        <p:attrNameLst>
                                          <p:attrName>ppt_y</p:attrName>
                                        </p:attrNameLst>
                                      </p:cBhvr>
                                      <p:tavLst>
                                        <p:tav tm="0" fmla="#ppt_y+(sin(-2*pi*(1-$))*-#ppt_x+cos(-2*pi*(1-$))*(1-#ppt_y))*(1-$)">
                                          <p:val>
                                            <p:fltVal val="0"/>
                                          </p:val>
                                        </p:tav>
                                        <p:tav tm="100000">
                                          <p:val>
                                            <p:fltVal val="1"/>
                                          </p:val>
                                        </p:tav>
                                      </p:tavLst>
                                    </p:anim>
                                  </p:childTnLst>
                                </p:cTn>
                              </p:par>
                              <p:par>
                                <p:cTn id="19" presetID="15" presetClass="entr" presetSubtype="0" fill="hold" nodeType="with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 calcmode="lin" valueType="num">
                                      <p:cBhvr>
                                        <p:cTn id="21"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2"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23" dur="1000" fill="hold"/>
                                        <p:tgtEl>
                                          <p:spTgt spid="3">
                                            <p:txEl>
                                              <p:pRg st="1" end="1"/>
                                            </p:txEl>
                                          </p:spTgt>
                                        </p:tgtEl>
                                        <p:attrNameLst>
                                          <p:attrName>ppt_x</p:attrName>
                                        </p:attrNameLst>
                                      </p:cBhvr>
                                      <p:tavLst>
                                        <p:tav tm="0" fmla="#ppt_x+(cos(-2*pi*(1-$))*-#ppt_x-sin(-2*pi*(1-$))*(1-#ppt_y))*(1-$)">
                                          <p:val>
                                            <p:fltVal val="0"/>
                                          </p:val>
                                        </p:tav>
                                        <p:tav tm="100000">
                                          <p:val>
                                            <p:fltVal val="1"/>
                                          </p:val>
                                        </p:tav>
                                      </p:tavLst>
                                    </p:anim>
                                    <p:anim calcmode="lin" valueType="num">
                                      <p:cBhvr>
                                        <p:cTn id="24" dur="1000" fill="hold"/>
                                        <p:tgtEl>
                                          <p:spTgt spid="3">
                                            <p:txEl>
                                              <p:pRg st="1" end="1"/>
                                            </p:txEl>
                                          </p:spTgt>
                                        </p:tgtEl>
                                        <p:attrNameLst>
                                          <p:attrName>ppt_y</p:attrName>
                                        </p:attrNameLst>
                                      </p:cBhvr>
                                      <p:tavLst>
                                        <p:tav tm="0" fmla="#ppt_y+(sin(-2*pi*(1-$))*-#ppt_x+cos(-2*pi*(1-$))*(1-#ppt_y))*(1-$)">
                                          <p:val>
                                            <p:fltVal val="0"/>
                                          </p:val>
                                        </p:tav>
                                        <p:tav tm="100000">
                                          <p:val>
                                            <p:fltVal val="1"/>
                                          </p:val>
                                        </p:tav>
                                      </p:tavLst>
                                    </p:anim>
                                  </p:childTnLst>
                                </p:cTn>
                              </p:par>
                              <p:par>
                                <p:cTn id="25" presetID="15" presetClass="entr" presetSubtype="0" fill="hold" nodeType="with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 calcmode="lin" valueType="num">
                                      <p:cBhvr>
                                        <p:cTn id="27"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8"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9" dur="1000" fill="hold"/>
                                        <p:tgtEl>
                                          <p:spTgt spid="3">
                                            <p:txEl>
                                              <p:pRg st="2" end="2"/>
                                            </p:txEl>
                                          </p:spTgt>
                                        </p:tgtEl>
                                        <p:attrNameLst>
                                          <p:attrName>ppt_x</p:attrName>
                                        </p:attrNameLst>
                                      </p:cBhvr>
                                      <p:tavLst>
                                        <p:tav tm="0" fmla="#ppt_x+(cos(-2*pi*(1-$))*-#ppt_x-sin(-2*pi*(1-$))*(1-#ppt_y))*(1-$)">
                                          <p:val>
                                            <p:fltVal val="0"/>
                                          </p:val>
                                        </p:tav>
                                        <p:tav tm="100000">
                                          <p:val>
                                            <p:fltVal val="1"/>
                                          </p:val>
                                        </p:tav>
                                      </p:tavLst>
                                    </p:anim>
                                    <p:anim calcmode="lin" valueType="num">
                                      <p:cBhvr>
                                        <p:cTn id="30" dur="1000" fill="hold"/>
                                        <p:tgtEl>
                                          <p:spTgt spid="3">
                                            <p:txEl>
                                              <p:pRg st="2" end="2"/>
                                            </p:txEl>
                                          </p:spTgt>
                                        </p:tgtEl>
                                        <p:attrNameLst>
                                          <p:attrName>ppt_y</p:attrName>
                                        </p:attrNameLst>
                                      </p:cBhvr>
                                      <p:tavLst>
                                        <p:tav tm="0" fmla="#ppt_y+(sin(-2*pi*(1-$))*-#ppt_x+cos(-2*pi*(1-$))*(1-#ppt_y))*(1-$)">
                                          <p:val>
                                            <p:fltVal val="0"/>
                                          </p:val>
                                        </p:tav>
                                        <p:tav tm="100000">
                                          <p:val>
                                            <p:fltVal val="1"/>
                                          </p:val>
                                        </p:tav>
                                      </p:tavLst>
                                    </p:anim>
                                  </p:childTnLst>
                                </p:cTn>
                              </p:par>
                              <p:par>
                                <p:cTn id="31" presetID="15" presetClass="entr" presetSubtype="0" fill="hold" nodeType="withEffect">
                                  <p:stCondLst>
                                    <p:cond delay="0"/>
                                  </p:stCondLst>
                                  <p:childTnLst>
                                    <p:set>
                                      <p:cBhvr>
                                        <p:cTn id="32" dur="1" fill="hold">
                                          <p:stCondLst>
                                            <p:cond delay="0"/>
                                          </p:stCondLst>
                                        </p:cTn>
                                        <p:tgtEl>
                                          <p:spTgt spid="3">
                                            <p:txEl>
                                              <p:pRg st="3" end="3"/>
                                            </p:txEl>
                                          </p:spTgt>
                                        </p:tgtEl>
                                        <p:attrNameLst>
                                          <p:attrName>style.visibility</p:attrName>
                                        </p:attrNameLst>
                                      </p:cBhvr>
                                      <p:to>
                                        <p:strVal val="visible"/>
                                      </p:to>
                                    </p:set>
                                    <p:anim calcmode="lin" valueType="num">
                                      <p:cBhvr>
                                        <p:cTn id="33"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34"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35" dur="1000" fill="hold"/>
                                        <p:tgtEl>
                                          <p:spTgt spid="3">
                                            <p:txEl>
                                              <p:pRg st="3" end="3"/>
                                            </p:txEl>
                                          </p:spTgt>
                                        </p:tgtEl>
                                        <p:attrNameLst>
                                          <p:attrName>ppt_x</p:attrName>
                                        </p:attrNameLst>
                                      </p:cBhvr>
                                      <p:tavLst>
                                        <p:tav tm="0" fmla="#ppt_x+(cos(-2*pi*(1-$))*-#ppt_x-sin(-2*pi*(1-$))*(1-#ppt_y))*(1-$)">
                                          <p:val>
                                            <p:fltVal val="0"/>
                                          </p:val>
                                        </p:tav>
                                        <p:tav tm="100000">
                                          <p:val>
                                            <p:fltVal val="1"/>
                                          </p:val>
                                        </p:tav>
                                      </p:tavLst>
                                    </p:anim>
                                    <p:anim calcmode="lin" valueType="num">
                                      <p:cBhvr>
                                        <p:cTn id="36" dur="1000" fill="hold"/>
                                        <p:tgtEl>
                                          <p:spTgt spid="3">
                                            <p:txEl>
                                              <p:pRg st="3" end="3"/>
                                            </p:txEl>
                                          </p:spTgt>
                                        </p:tgtEl>
                                        <p:attrNameLst>
                                          <p:attrName>ppt_y</p:attrName>
                                        </p:attrNameLst>
                                      </p:cBhvr>
                                      <p:tavLst>
                                        <p:tav tm="0" fmla="#ppt_y+(sin(-2*pi*(1-$))*-#ppt_x+cos(-2*pi*(1-$))*(1-#ppt_y))*(1-$)">
                                          <p:val>
                                            <p:fltVal val="0"/>
                                          </p:val>
                                        </p:tav>
                                        <p:tav tm="100000">
                                          <p:val>
                                            <p:fltVal val="1"/>
                                          </p:val>
                                        </p:tav>
                                      </p:tavLst>
                                    </p:anim>
                                  </p:childTnLst>
                                </p:cTn>
                              </p:par>
                              <p:par>
                                <p:cTn id="37" presetID="15" presetClass="entr" presetSubtype="0" fill="hold" nodeType="withEffect">
                                  <p:stCondLst>
                                    <p:cond delay="0"/>
                                  </p:stCondLst>
                                  <p:childTnLst>
                                    <p:set>
                                      <p:cBhvr>
                                        <p:cTn id="38" dur="1" fill="hold">
                                          <p:stCondLst>
                                            <p:cond delay="0"/>
                                          </p:stCondLst>
                                        </p:cTn>
                                        <p:tgtEl>
                                          <p:spTgt spid="3">
                                            <p:txEl>
                                              <p:pRg st="4" end="4"/>
                                            </p:txEl>
                                          </p:spTgt>
                                        </p:tgtEl>
                                        <p:attrNameLst>
                                          <p:attrName>style.visibility</p:attrName>
                                        </p:attrNameLst>
                                      </p:cBhvr>
                                      <p:to>
                                        <p:strVal val="visible"/>
                                      </p:to>
                                    </p:set>
                                    <p:anim calcmode="lin" valueType="num">
                                      <p:cBhvr>
                                        <p:cTn id="39"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40"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41" dur="1000" fill="hold"/>
                                        <p:tgtEl>
                                          <p:spTgt spid="3">
                                            <p:txEl>
                                              <p:pRg st="4" end="4"/>
                                            </p:txEl>
                                          </p:spTgt>
                                        </p:tgtEl>
                                        <p:attrNameLst>
                                          <p:attrName>ppt_x</p:attrName>
                                        </p:attrNameLst>
                                      </p:cBhvr>
                                      <p:tavLst>
                                        <p:tav tm="0" fmla="#ppt_x+(cos(-2*pi*(1-$))*-#ppt_x-sin(-2*pi*(1-$))*(1-#ppt_y))*(1-$)">
                                          <p:val>
                                            <p:fltVal val="0"/>
                                          </p:val>
                                        </p:tav>
                                        <p:tav tm="100000">
                                          <p:val>
                                            <p:fltVal val="1"/>
                                          </p:val>
                                        </p:tav>
                                      </p:tavLst>
                                    </p:anim>
                                    <p:anim calcmode="lin" valueType="num">
                                      <p:cBhvr>
                                        <p:cTn id="42" dur="1000" fill="hold"/>
                                        <p:tgtEl>
                                          <p:spTgt spid="3">
                                            <p:txEl>
                                              <p:pRg st="4" end="4"/>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28600" y="188640"/>
            <a:ext cx="8458200" cy="1609344"/>
          </a:xfrm>
        </p:spPr>
        <p:txBody>
          <a:bodyPr>
            <a:normAutofit/>
          </a:bodyPr>
          <a:lstStyle/>
          <a:p>
            <a:pPr algn="ctr"/>
            <a:r>
              <a:rPr lang="ar-SA" sz="3600" b="1" dirty="0" smtClean="0">
                <a:solidFill>
                  <a:srgbClr val="FFFF00"/>
                </a:solidFill>
              </a:rPr>
              <a:t>الاضرار الميكانيكية التي تلحقها الرياح بالنباتات في مجتمعاتها</a:t>
            </a:r>
            <a:endParaRPr lang="ar-SA" sz="3600" dirty="0">
              <a:solidFill>
                <a:srgbClr val="FFFF00"/>
              </a:solidFill>
            </a:endParaRPr>
          </a:p>
        </p:txBody>
      </p:sp>
      <p:sp>
        <p:nvSpPr>
          <p:cNvPr id="3" name="عنصر نائب للمحتوى 2"/>
          <p:cNvSpPr>
            <a:spLocks noGrp="1"/>
          </p:cNvSpPr>
          <p:nvPr>
            <p:ph idx="1"/>
          </p:nvPr>
        </p:nvSpPr>
        <p:spPr>
          <a:xfrm>
            <a:off x="179512" y="2286000"/>
            <a:ext cx="8784976" cy="4311352"/>
          </a:xfrm>
        </p:spPr>
        <p:txBody>
          <a:bodyPr>
            <a:normAutofit fontScale="77500" lnSpcReduction="20000"/>
          </a:bodyPr>
          <a:lstStyle/>
          <a:p>
            <a:pPr marL="742950" indent="-742950" algn="just" rtl="1">
              <a:lnSpc>
                <a:spcPct val="150000"/>
              </a:lnSpc>
              <a:buClr>
                <a:schemeClr val="accent2"/>
              </a:buClr>
              <a:buSzPct val="100000"/>
              <a:buFont typeface="Arial" pitchFamily="34" charset="0"/>
              <a:buChar char="•"/>
            </a:pPr>
            <a:r>
              <a:rPr lang="ar-SA" sz="3600" dirty="0" smtClean="0"/>
              <a:t>تزيد الرياح معدل التبخر بازالة طبقات من الهواء البارد الرطب.</a:t>
            </a:r>
          </a:p>
          <a:p>
            <a:pPr marL="742950" indent="-742950" algn="just" rtl="1">
              <a:lnSpc>
                <a:spcPct val="150000"/>
              </a:lnSpc>
              <a:buClr>
                <a:schemeClr val="accent2"/>
              </a:buClr>
              <a:buSzPct val="100000"/>
              <a:buFont typeface="Arial" pitchFamily="34" charset="0"/>
              <a:buChar char="•"/>
            </a:pPr>
            <a:r>
              <a:rPr lang="ar-SA" sz="3600" dirty="0" smtClean="0">
                <a:solidFill>
                  <a:schemeClr val="accent2"/>
                </a:solidFill>
              </a:rPr>
              <a:t>تثني الرياح الاوراق مسببة تقلصاً وانقباضا ً متعاقبين في الفراغات البينية مما يسبب طرد الهواء المشبع بالماء خارج الأوراق ودخول هواء جاف محلة.</a:t>
            </a:r>
          </a:p>
          <a:p>
            <a:pPr marL="742950" indent="-742950" algn="just" rtl="1">
              <a:lnSpc>
                <a:spcPct val="150000"/>
              </a:lnSpc>
              <a:buClr>
                <a:schemeClr val="accent2"/>
              </a:buClr>
              <a:buSzPct val="100000"/>
              <a:buFont typeface="Arial" pitchFamily="34" charset="0"/>
              <a:buChar char="•"/>
            </a:pPr>
            <a:r>
              <a:rPr lang="ar-SA" sz="3600" dirty="0" smtClean="0"/>
              <a:t>تهب احياناً رياح جافة ترفع من قوة التبخر الجوية الى درجة تجعل من الصعب على النباتات ان تحتفظ بالتوازن المائي داخل انسجتها.</a:t>
            </a:r>
          </a:p>
          <a:p>
            <a:pPr marL="742950" indent="-742950" algn="just" rtl="1">
              <a:lnSpc>
                <a:spcPct val="150000"/>
              </a:lnSpc>
              <a:buClr>
                <a:schemeClr val="accent2"/>
              </a:buClr>
              <a:buSzPct val="100000"/>
              <a:buFont typeface="Arial" pitchFamily="34" charset="0"/>
              <a:buChar char="•"/>
            </a:pPr>
            <a:r>
              <a:rPr lang="ar-SA" sz="3600" dirty="0" smtClean="0">
                <a:solidFill>
                  <a:schemeClr val="accent2"/>
                </a:solidFill>
              </a:rPr>
              <a:t>النباتات المرتفعة تتعرض للجفاف اكثر من القصيرة.</a:t>
            </a:r>
          </a:p>
          <a:p>
            <a:pPr marL="742950" indent="-742950" algn="just" rtl="1">
              <a:lnSpc>
                <a:spcPct val="150000"/>
              </a:lnSpc>
              <a:buClr>
                <a:schemeClr val="accent2"/>
              </a:buClr>
              <a:buSzPct val="100000"/>
              <a:buNone/>
            </a:pPr>
            <a:endParaRPr lang="ar-SA" sz="3600" dirty="0" smtClean="0">
              <a:solidFill>
                <a:schemeClr val="accent2"/>
              </a:solidFill>
            </a:endParaRPr>
          </a:p>
        </p:txBody>
      </p:sp>
      <p:sp>
        <p:nvSpPr>
          <p:cNvPr id="4" name="Rectangle 3"/>
          <p:cNvSpPr/>
          <p:nvPr/>
        </p:nvSpPr>
        <p:spPr>
          <a:xfrm>
            <a:off x="3904865" y="1524000"/>
            <a:ext cx="5078634" cy="905056"/>
          </a:xfrm>
          <a:prstGeom prst="rect">
            <a:avLst/>
          </a:prstGeom>
        </p:spPr>
        <p:txBody>
          <a:bodyPr wrap="none">
            <a:spAutoFit/>
          </a:bodyPr>
          <a:lstStyle/>
          <a:p>
            <a:pPr marL="742950" indent="-742950" algn="just" rtl="1">
              <a:lnSpc>
                <a:spcPct val="150000"/>
              </a:lnSpc>
              <a:buClr>
                <a:schemeClr val="accent2"/>
              </a:buClr>
              <a:buSzPct val="100000"/>
              <a:buFont typeface="+mj-lt"/>
              <a:buAutoNum type="arabicPeriod"/>
            </a:pPr>
            <a:r>
              <a:rPr lang="ar-SA" sz="4000" b="1" dirty="0" smtClean="0">
                <a:solidFill>
                  <a:schemeClr val="accent2"/>
                </a:solidFill>
              </a:rPr>
              <a:t>التجفيف </a:t>
            </a:r>
            <a:r>
              <a:rPr lang="en-US" sz="4000" b="1" dirty="0" smtClean="0">
                <a:solidFill>
                  <a:srgbClr val="FF0000"/>
                </a:solidFill>
              </a:rPr>
              <a:t>Desiccation</a:t>
            </a:r>
            <a:r>
              <a:rPr lang="ar-SA" sz="4000" b="1" dirty="0" smtClean="0">
                <a:solidFill>
                  <a:srgbClr val="FF0000"/>
                </a:solidFill>
              </a:rPr>
              <a:t>:</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additive="base">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37" presetClass="entr" presetSubtype="0" fill="hold"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Effect transition="in" filter="fade">
                                      <p:cBhvr>
                                        <p:cTn id="19" dur="1000"/>
                                        <p:tgtEl>
                                          <p:spTgt spid="3">
                                            <p:txEl>
                                              <p:pRg st="0" end="0"/>
                                            </p:txEl>
                                          </p:spTgt>
                                        </p:tgtEl>
                                      </p:cBhvr>
                                    </p:animEffect>
                                    <p:anim calcmode="lin" valueType="num">
                                      <p:cBhvr>
                                        <p:cTn id="20"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1"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22"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37" presetClass="entr" presetSubtype="0" fill="hold" nodeType="clickEffect">
                                  <p:stCondLst>
                                    <p:cond delay="0"/>
                                  </p:stCondLst>
                                  <p:childTnLst>
                                    <p:set>
                                      <p:cBhvr>
                                        <p:cTn id="26" dur="1" fill="hold">
                                          <p:stCondLst>
                                            <p:cond delay="0"/>
                                          </p:stCondLst>
                                        </p:cTn>
                                        <p:tgtEl>
                                          <p:spTgt spid="3">
                                            <p:txEl>
                                              <p:pRg st="1" end="1"/>
                                            </p:txEl>
                                          </p:spTgt>
                                        </p:tgtEl>
                                        <p:attrNameLst>
                                          <p:attrName>style.visibility</p:attrName>
                                        </p:attrNameLst>
                                      </p:cBhvr>
                                      <p:to>
                                        <p:strVal val="visible"/>
                                      </p:to>
                                    </p:set>
                                    <p:animEffect transition="in" filter="fade">
                                      <p:cBhvr>
                                        <p:cTn id="27" dur="1000"/>
                                        <p:tgtEl>
                                          <p:spTgt spid="3">
                                            <p:txEl>
                                              <p:pRg st="1" end="1"/>
                                            </p:txEl>
                                          </p:spTgt>
                                        </p:tgtEl>
                                      </p:cBhvr>
                                    </p:animEffect>
                                    <p:anim calcmode="lin" valueType="num">
                                      <p:cBhvr>
                                        <p:cTn id="2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9" dur="9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37" presetClass="entr" presetSubtype="0" fill="hold" nodeType="clickEffect">
                                  <p:stCondLst>
                                    <p:cond delay="0"/>
                                  </p:stCondLst>
                                  <p:childTnLst>
                                    <p:set>
                                      <p:cBhvr>
                                        <p:cTn id="34" dur="1" fill="hold">
                                          <p:stCondLst>
                                            <p:cond delay="0"/>
                                          </p:stCondLst>
                                        </p:cTn>
                                        <p:tgtEl>
                                          <p:spTgt spid="3">
                                            <p:txEl>
                                              <p:pRg st="2" end="2"/>
                                            </p:txEl>
                                          </p:spTgt>
                                        </p:tgtEl>
                                        <p:attrNameLst>
                                          <p:attrName>style.visibility</p:attrName>
                                        </p:attrNameLst>
                                      </p:cBhvr>
                                      <p:to>
                                        <p:strVal val="visible"/>
                                      </p:to>
                                    </p:set>
                                    <p:animEffect transition="in" filter="fade">
                                      <p:cBhvr>
                                        <p:cTn id="35" dur="1000"/>
                                        <p:tgtEl>
                                          <p:spTgt spid="3">
                                            <p:txEl>
                                              <p:pRg st="2" end="2"/>
                                            </p:txEl>
                                          </p:spTgt>
                                        </p:tgtEl>
                                      </p:cBhvr>
                                    </p:animEffect>
                                    <p:anim calcmode="lin" valueType="num">
                                      <p:cBhvr>
                                        <p:cTn id="36"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7" dur="9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38" dur="100" accel="100000" fill="hold">
                                          <p:stCondLst>
                                            <p:cond delay="900"/>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37" presetClass="entr" presetSubtype="0" fill="hold" nodeType="clickEffect">
                                  <p:stCondLst>
                                    <p:cond delay="0"/>
                                  </p:stCondLst>
                                  <p:childTnLst>
                                    <p:set>
                                      <p:cBhvr>
                                        <p:cTn id="42" dur="1" fill="hold">
                                          <p:stCondLst>
                                            <p:cond delay="0"/>
                                          </p:stCondLst>
                                        </p:cTn>
                                        <p:tgtEl>
                                          <p:spTgt spid="3">
                                            <p:txEl>
                                              <p:pRg st="3" end="3"/>
                                            </p:txEl>
                                          </p:spTgt>
                                        </p:tgtEl>
                                        <p:attrNameLst>
                                          <p:attrName>style.visibility</p:attrName>
                                        </p:attrNameLst>
                                      </p:cBhvr>
                                      <p:to>
                                        <p:strVal val="visible"/>
                                      </p:to>
                                    </p:set>
                                    <p:animEffect transition="in" filter="fade">
                                      <p:cBhvr>
                                        <p:cTn id="43" dur="1000"/>
                                        <p:tgtEl>
                                          <p:spTgt spid="3">
                                            <p:txEl>
                                              <p:pRg st="3" end="3"/>
                                            </p:txEl>
                                          </p:spTgt>
                                        </p:tgtEl>
                                      </p:cBhvr>
                                    </p:animEffect>
                                    <p:anim calcmode="lin" valueType="num">
                                      <p:cBhvr>
                                        <p:cTn id="44"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45" dur="900" decel="100000" fill="hold"/>
                                        <p:tgtEl>
                                          <p:spTgt spid="3">
                                            <p:txEl>
                                              <p:pRg st="3" end="3"/>
                                            </p:txEl>
                                          </p:spTgt>
                                        </p:tgtEl>
                                        <p:attrNameLst>
                                          <p:attrName>ppt_y</p:attrName>
                                        </p:attrNameLst>
                                      </p:cBhvr>
                                      <p:tavLst>
                                        <p:tav tm="0">
                                          <p:val>
                                            <p:strVal val="#ppt_y+1"/>
                                          </p:val>
                                        </p:tav>
                                        <p:tav tm="100000">
                                          <p:val>
                                            <p:strVal val="#ppt_y-.03"/>
                                          </p:val>
                                        </p:tav>
                                      </p:tavLst>
                                    </p:anim>
                                    <p:anim calcmode="lin" valueType="num">
                                      <p:cBhvr>
                                        <p:cTn id="46" dur="100" accel="100000" fill="hold">
                                          <p:stCondLst>
                                            <p:cond delay="900"/>
                                          </p:stCondLst>
                                        </p:cTn>
                                        <p:tgtEl>
                                          <p:spTgt spid="3">
                                            <p:txEl>
                                              <p:pRg st="3" end="3"/>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محتوى 2"/>
          <p:cNvSpPr txBox="1">
            <a:spLocks/>
          </p:cNvSpPr>
          <p:nvPr/>
        </p:nvSpPr>
        <p:spPr bwMode="auto">
          <a:xfrm>
            <a:off x="381000" y="1676400"/>
            <a:ext cx="8403976" cy="4876800"/>
          </a:xfrm>
          <a:prstGeom prst="rect">
            <a:avLst/>
          </a:prstGeom>
          <a:noFill/>
          <a:ln w="9525">
            <a:noFill/>
            <a:miter lim="800000"/>
            <a:headEnd/>
            <a:tailEnd/>
          </a:ln>
          <a:effectLst/>
        </p:spPr>
        <p:txBody>
          <a:bodyPr vert="horz" wrap="square" lIns="182562" tIns="46038" rIns="182562" bIns="46038" numCol="1" anchor="t" anchorCtr="0" compatLnSpc="1">
            <a:prstTxWarp prst="textNoShape">
              <a:avLst/>
            </a:prstTxWarp>
            <a:normAutofit fontScale="85000" lnSpcReduction="20000"/>
          </a:bodyPr>
          <a:lstStyle/>
          <a:p>
            <a:pPr marL="742950" marR="0" lvl="0" indent="-742950" algn="just" defTabSz="914400" rtl="1" eaLnBrk="1" fontAlgn="base" latinLnBrk="0" hangingPunct="1">
              <a:lnSpc>
                <a:spcPct val="150000"/>
              </a:lnSpc>
              <a:spcBef>
                <a:spcPct val="20000"/>
              </a:spcBef>
              <a:spcAft>
                <a:spcPct val="0"/>
              </a:spcAft>
              <a:buClr>
                <a:schemeClr val="accent2"/>
              </a:buClr>
              <a:buSzPct val="100000"/>
              <a:buFont typeface="Arial" pitchFamily="34" charset="0"/>
              <a:buChar char="•"/>
              <a:tabLst/>
              <a:defRPr/>
            </a:pPr>
            <a:r>
              <a:rPr kumimoji="0" lang="ar-SA" sz="3600" b="0" i="0" u="none" strike="noStrike" kern="0" cap="none" spc="0" normalizeH="0" baseline="0" noProof="0" dirty="0" smtClean="0">
                <a:ln>
                  <a:noFill/>
                </a:ln>
                <a:solidFill>
                  <a:schemeClr val="accent2"/>
                </a:solidFill>
                <a:effectLst/>
                <a:uLnTx/>
                <a:uFillTx/>
                <a:latin typeface="+mn-lt"/>
                <a:ea typeface="+mn-ea"/>
                <a:cs typeface="+mn-cs"/>
              </a:rPr>
              <a:t>النبتات</a:t>
            </a:r>
            <a:r>
              <a:rPr kumimoji="0" lang="ar-SA" sz="3600" b="0" i="0" u="none" strike="noStrike" kern="0" cap="none" spc="0" normalizeH="0" noProof="0" dirty="0" smtClean="0">
                <a:ln>
                  <a:noFill/>
                </a:ln>
                <a:solidFill>
                  <a:schemeClr val="accent2"/>
                </a:solidFill>
                <a:effectLst/>
                <a:uLnTx/>
                <a:uFillTx/>
                <a:latin typeface="+mn-lt"/>
                <a:ea typeface="+mn-ea"/>
                <a:cs typeface="+mn-cs"/>
              </a:rPr>
              <a:t> التي تنمو تحت تاثير رياح مجففة لا تصل لدرجة التميؤ اي الارتواء بالماء التي تمكنها من توسيع خلاياها في طور البلوغ إلى الحجم الطبيعي ، مما يترتب عليه ضعف في تكوين جميع الاعضاء واختزال حجمها.</a:t>
            </a:r>
          </a:p>
          <a:p>
            <a:pPr marL="742950" marR="0" lvl="0" indent="-742950" algn="just" defTabSz="914400" rtl="1" eaLnBrk="1" fontAlgn="base" latinLnBrk="0" hangingPunct="1">
              <a:lnSpc>
                <a:spcPct val="150000"/>
              </a:lnSpc>
              <a:spcBef>
                <a:spcPct val="20000"/>
              </a:spcBef>
              <a:spcAft>
                <a:spcPct val="0"/>
              </a:spcAft>
              <a:buClr>
                <a:schemeClr val="accent2"/>
              </a:buClr>
              <a:buSzPct val="100000"/>
              <a:buFont typeface="Arial" pitchFamily="34" charset="0"/>
              <a:buChar char="•"/>
              <a:tabLst/>
              <a:defRPr/>
            </a:pPr>
            <a:r>
              <a:rPr kumimoji="0" lang="ar-SA" sz="3600" kern="0" baseline="0" dirty="0" smtClean="0">
                <a:latin typeface="+mn-lt"/>
                <a:cs typeface="+mn-cs"/>
              </a:rPr>
              <a:t>يحدث التقزم </a:t>
            </a:r>
            <a:r>
              <a:rPr kumimoji="0" lang="ar-SA" sz="3600" kern="0" dirty="0" smtClean="0">
                <a:latin typeface="+mn-lt"/>
                <a:cs typeface="+mn-cs"/>
              </a:rPr>
              <a:t> بفعل الرياح التي تهب خلال الفترة التي تكبر فيها الخلايا وتجتاز طور البلوغ.</a:t>
            </a:r>
          </a:p>
          <a:p>
            <a:pPr marL="742950" marR="0" lvl="0" indent="-742950" algn="just" defTabSz="914400" rtl="1" eaLnBrk="1" fontAlgn="base" latinLnBrk="0" hangingPunct="1">
              <a:lnSpc>
                <a:spcPct val="150000"/>
              </a:lnSpc>
              <a:spcBef>
                <a:spcPct val="20000"/>
              </a:spcBef>
              <a:spcAft>
                <a:spcPct val="0"/>
              </a:spcAft>
              <a:buClr>
                <a:schemeClr val="accent2"/>
              </a:buClr>
              <a:buSzPct val="100000"/>
              <a:buFont typeface="Arial" pitchFamily="34" charset="0"/>
              <a:buChar char="•"/>
              <a:tabLst/>
              <a:defRPr/>
            </a:pPr>
            <a:r>
              <a:rPr kumimoji="0" lang="ar-SA" sz="3600" b="0" i="0" u="none" strike="noStrike" kern="0" cap="none" spc="0" normalizeH="0" baseline="0" noProof="0" dirty="0" smtClean="0">
                <a:ln>
                  <a:noFill/>
                </a:ln>
                <a:solidFill>
                  <a:schemeClr val="accent2"/>
                </a:solidFill>
                <a:effectLst/>
                <a:uLnTx/>
                <a:uFillTx/>
                <a:latin typeface="+mn-lt"/>
                <a:ea typeface="+mn-ea"/>
                <a:cs typeface="+mn-cs"/>
              </a:rPr>
              <a:t>ينشأ</a:t>
            </a:r>
            <a:r>
              <a:rPr kumimoji="0" lang="ar-SA" sz="3600" b="0" i="0" u="none" strike="noStrike" kern="0" cap="none" spc="0" normalizeH="0" noProof="0" dirty="0" smtClean="0">
                <a:ln>
                  <a:noFill/>
                </a:ln>
                <a:solidFill>
                  <a:schemeClr val="accent2"/>
                </a:solidFill>
                <a:effectLst/>
                <a:uLnTx/>
                <a:uFillTx/>
                <a:latin typeface="+mn-lt"/>
                <a:ea typeface="+mn-ea"/>
                <a:cs typeface="+mn-cs"/>
              </a:rPr>
              <a:t> التقزم عن اختلاف في التوازن المائي الداخلي.</a:t>
            </a:r>
            <a:endParaRPr kumimoji="0" lang="en-US" sz="3600" b="0" i="0" u="none" strike="noStrike" kern="0" cap="none" spc="0" normalizeH="0" baseline="0" noProof="0" dirty="0" smtClean="0">
              <a:ln>
                <a:noFill/>
              </a:ln>
              <a:solidFill>
                <a:schemeClr val="accent2"/>
              </a:solidFill>
              <a:effectLst/>
              <a:uLnTx/>
              <a:uFillTx/>
              <a:latin typeface="+mn-lt"/>
              <a:ea typeface="+mn-ea"/>
              <a:cs typeface="+mn-cs"/>
            </a:endParaRPr>
          </a:p>
          <a:p>
            <a:pPr marL="742950" indent="-742950" algn="just" rtl="1">
              <a:lnSpc>
                <a:spcPct val="150000"/>
              </a:lnSpc>
              <a:spcBef>
                <a:spcPct val="20000"/>
              </a:spcBef>
              <a:buClr>
                <a:schemeClr val="accent2"/>
              </a:buClr>
              <a:buSzPct val="100000"/>
            </a:pPr>
            <a:endParaRPr kumimoji="0" lang="ar-SA" sz="3600" b="0" i="0" u="none" strike="noStrike" kern="0" cap="none" spc="0" normalizeH="0" baseline="0" noProof="0" dirty="0" smtClean="0">
              <a:ln>
                <a:noFill/>
              </a:ln>
              <a:solidFill>
                <a:schemeClr val="accent2"/>
              </a:solidFill>
              <a:effectLst/>
              <a:uLnTx/>
              <a:uFillTx/>
              <a:latin typeface="+mn-lt"/>
              <a:ea typeface="+mn-ea"/>
              <a:cs typeface="+mn-cs"/>
            </a:endParaRPr>
          </a:p>
        </p:txBody>
      </p:sp>
      <p:sp>
        <p:nvSpPr>
          <p:cNvPr id="5" name="Rectangle 4"/>
          <p:cNvSpPr/>
          <p:nvPr/>
        </p:nvSpPr>
        <p:spPr>
          <a:xfrm>
            <a:off x="4038600" y="533400"/>
            <a:ext cx="4603346" cy="1015663"/>
          </a:xfrm>
          <a:prstGeom prst="rect">
            <a:avLst/>
          </a:prstGeom>
        </p:spPr>
        <p:txBody>
          <a:bodyPr wrap="square">
            <a:spAutoFit/>
          </a:bodyPr>
          <a:lstStyle/>
          <a:p>
            <a:pPr marL="742950" lvl="0" indent="-742950" algn="just" rtl="1">
              <a:lnSpc>
                <a:spcPct val="150000"/>
              </a:lnSpc>
              <a:spcBef>
                <a:spcPct val="20000"/>
              </a:spcBef>
              <a:buClr>
                <a:schemeClr val="accent2"/>
              </a:buClr>
              <a:buSzPct val="100000"/>
              <a:buFont typeface="+mj-lt"/>
              <a:buAutoNum type="arabicPeriod" startAt="2"/>
              <a:defRPr/>
            </a:pPr>
            <a:r>
              <a:rPr kumimoji="0" lang="ar-SA" sz="4000" b="1" kern="0" dirty="0" smtClean="0">
                <a:solidFill>
                  <a:schemeClr val="accent2"/>
                </a:solidFill>
              </a:rPr>
              <a:t>التقزم </a:t>
            </a:r>
            <a:r>
              <a:rPr kumimoji="0" lang="en-US" sz="4000" b="1" kern="0" dirty="0" smtClean="0">
                <a:solidFill>
                  <a:srgbClr val="FF0000"/>
                </a:solidFill>
              </a:rPr>
              <a:t>Dwarfing</a:t>
            </a:r>
            <a:r>
              <a:rPr kumimoji="0" lang="ar-SA" sz="4000" b="1" kern="0" dirty="0" smtClean="0">
                <a:solidFill>
                  <a:srgbClr val="FF0000"/>
                </a:solidFill>
              </a:rPr>
              <a:t>:</a:t>
            </a:r>
          </a:p>
        </p:txBody>
      </p:sp>
    </p:spTree>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7" presetClass="entr" presetSubtype="0" fill="hold"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Effect transition="in" filter="fade">
                                      <p:cBhvr>
                                        <p:cTn id="13" dur="1000"/>
                                        <p:tgtEl>
                                          <p:spTgt spid="4">
                                            <p:txEl>
                                              <p:pRg st="0" end="0"/>
                                            </p:txEl>
                                          </p:spTgt>
                                        </p:tgtEl>
                                      </p:cBhvr>
                                    </p:animEffect>
                                    <p:anim calcmode="lin" valueType="num">
                                      <p:cBhvr>
                                        <p:cTn id="14"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5" dur="900" decel="100000" fill="hold"/>
                                        <p:tgtEl>
                                          <p:spTgt spid="4">
                                            <p:txEl>
                                              <p:pRg st="0" end="0"/>
                                            </p:txEl>
                                          </p:spTgt>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4">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37" presetClass="entr" presetSubtype="0" fill="hold" nodeType="click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1000"/>
                                        <p:tgtEl>
                                          <p:spTgt spid="4">
                                            <p:txEl>
                                              <p:pRg st="1" end="1"/>
                                            </p:txEl>
                                          </p:spTgt>
                                        </p:tgtEl>
                                      </p:cBhvr>
                                    </p:animEffect>
                                    <p:anim calcmode="lin" valueType="num">
                                      <p:cBhvr>
                                        <p:cTn id="22"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23" dur="900" decel="100000" fill="hold"/>
                                        <p:tgtEl>
                                          <p:spTgt spid="4">
                                            <p:txEl>
                                              <p:pRg st="1" end="1"/>
                                            </p:txEl>
                                          </p:spTgt>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4">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37" presetClass="entr" presetSubtype="0" fill="hold" nodeType="click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Effect transition="in" filter="fade">
                                      <p:cBhvr>
                                        <p:cTn id="29" dur="1000"/>
                                        <p:tgtEl>
                                          <p:spTgt spid="4">
                                            <p:txEl>
                                              <p:pRg st="2" end="2"/>
                                            </p:txEl>
                                          </p:spTgt>
                                        </p:tgtEl>
                                      </p:cBhvr>
                                    </p:animEffect>
                                    <p:anim calcmode="lin" valueType="num">
                                      <p:cBhvr>
                                        <p:cTn id="30"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31" dur="900" decel="100000" fill="hold"/>
                                        <p:tgtEl>
                                          <p:spTgt spid="4">
                                            <p:txEl>
                                              <p:pRg st="2" end="2"/>
                                            </p:txEl>
                                          </p:spTgt>
                                        </p:tgtEl>
                                        <p:attrNameLst>
                                          <p:attrName>ppt_y</p:attrName>
                                        </p:attrNameLst>
                                      </p:cBhvr>
                                      <p:tavLst>
                                        <p:tav tm="0">
                                          <p:val>
                                            <p:strVal val="#ppt_y+1"/>
                                          </p:val>
                                        </p:tav>
                                        <p:tav tm="100000">
                                          <p:val>
                                            <p:strVal val="#ppt_y-.03"/>
                                          </p:val>
                                        </p:tav>
                                      </p:tavLst>
                                    </p:anim>
                                    <p:anim calcmode="lin" valueType="num">
                                      <p:cBhvr>
                                        <p:cTn id="32" dur="100" accel="100000" fill="hold">
                                          <p:stCondLst>
                                            <p:cond delay="900"/>
                                          </p:stCondLst>
                                        </p:cTn>
                                        <p:tgtEl>
                                          <p:spTgt spid="4">
                                            <p:txEl>
                                              <p:pRg st="2" end="2"/>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لمحتوى 2"/>
          <p:cNvSpPr txBox="1">
            <a:spLocks/>
          </p:cNvSpPr>
          <p:nvPr/>
        </p:nvSpPr>
        <p:spPr bwMode="auto">
          <a:xfrm>
            <a:off x="457200" y="1219200"/>
            <a:ext cx="8327776" cy="5410200"/>
          </a:xfrm>
          <a:prstGeom prst="rect">
            <a:avLst/>
          </a:prstGeom>
          <a:noFill/>
          <a:ln w="9525">
            <a:noFill/>
            <a:miter lim="800000"/>
            <a:headEnd/>
            <a:tailEnd/>
          </a:ln>
          <a:effectLst/>
        </p:spPr>
        <p:txBody>
          <a:bodyPr vert="horz" wrap="square" lIns="182562" tIns="46038" rIns="182562" bIns="46038" numCol="1" anchor="t" anchorCtr="0" compatLnSpc="1">
            <a:prstTxWarp prst="textNoShape">
              <a:avLst/>
            </a:prstTxWarp>
            <a:normAutofit fontScale="92500" lnSpcReduction="10000"/>
          </a:bodyPr>
          <a:lstStyle/>
          <a:p>
            <a:pPr marL="742950" marR="0" lvl="0" indent="-742950" algn="just" defTabSz="914400" rtl="1" eaLnBrk="1" fontAlgn="base" latinLnBrk="0" hangingPunct="1">
              <a:lnSpc>
                <a:spcPct val="150000"/>
              </a:lnSpc>
              <a:spcBef>
                <a:spcPct val="20000"/>
              </a:spcBef>
              <a:spcAft>
                <a:spcPct val="0"/>
              </a:spcAft>
              <a:buClr>
                <a:schemeClr val="accent2"/>
              </a:buClr>
              <a:buSzPct val="100000"/>
              <a:buFont typeface="Arial" pitchFamily="34" charset="0"/>
              <a:buChar char="•"/>
              <a:tabLst/>
              <a:defRPr/>
            </a:pPr>
            <a:r>
              <a:rPr kumimoji="0" lang="ar-SA" sz="3600" b="0" i="0" u="none" strike="noStrike" kern="0" cap="none" spc="0" normalizeH="0" noProof="0" dirty="0" smtClean="0">
                <a:ln>
                  <a:noFill/>
                </a:ln>
                <a:solidFill>
                  <a:schemeClr val="accent2"/>
                </a:solidFill>
                <a:effectLst/>
                <a:uLnTx/>
                <a:uFillTx/>
                <a:latin typeface="+mn-lt"/>
                <a:ea typeface="+mn-ea"/>
                <a:cs typeface="+mn-cs"/>
              </a:rPr>
              <a:t>تغير شكل الأعضاء الخضرية النامية تغيراَ مستديما ً ، بسبب هبوب رياح شديدة من إتجاه واحد ثابت .</a:t>
            </a:r>
          </a:p>
          <a:p>
            <a:pPr marL="742950" marR="0" lvl="0" indent="-742950" algn="just" defTabSz="914400" rtl="1" eaLnBrk="1" fontAlgn="base" latinLnBrk="0" hangingPunct="1">
              <a:lnSpc>
                <a:spcPct val="150000"/>
              </a:lnSpc>
              <a:spcBef>
                <a:spcPct val="20000"/>
              </a:spcBef>
              <a:spcAft>
                <a:spcPct val="0"/>
              </a:spcAft>
              <a:buClr>
                <a:schemeClr val="accent2"/>
              </a:buClr>
              <a:buSzPct val="100000"/>
              <a:buFont typeface="Arial" pitchFamily="34" charset="0"/>
              <a:buChar char="•"/>
              <a:tabLst/>
              <a:defRPr/>
            </a:pPr>
            <a:r>
              <a:rPr kumimoji="0" lang="ar-SA" sz="3600" kern="0" baseline="0" dirty="0" smtClean="0">
                <a:latin typeface="+mn-lt"/>
                <a:cs typeface="+mn-cs"/>
              </a:rPr>
              <a:t>لا يصحب</a:t>
            </a:r>
            <a:r>
              <a:rPr kumimoji="0" lang="ar-SA" sz="3600" kern="0" dirty="0" smtClean="0">
                <a:latin typeface="+mn-lt"/>
                <a:cs typeface="+mn-cs"/>
              </a:rPr>
              <a:t> التشويه دائما ً تقزماً ـ، فيمكن للرياح الرطبة ان تحور المجموع الخضري دون اختزال حجمه.</a:t>
            </a:r>
          </a:p>
          <a:p>
            <a:pPr marL="742950" marR="0" lvl="0" indent="-742950" algn="just" defTabSz="914400" rtl="1" eaLnBrk="1" fontAlgn="base" latinLnBrk="0" hangingPunct="1">
              <a:lnSpc>
                <a:spcPct val="150000"/>
              </a:lnSpc>
              <a:spcBef>
                <a:spcPct val="20000"/>
              </a:spcBef>
              <a:spcAft>
                <a:spcPct val="0"/>
              </a:spcAft>
              <a:buClr>
                <a:schemeClr val="accent2"/>
              </a:buClr>
              <a:buSzPct val="100000"/>
              <a:buFont typeface="Arial" pitchFamily="34" charset="0"/>
              <a:buChar char="•"/>
              <a:tabLst/>
              <a:defRPr/>
            </a:pPr>
            <a:r>
              <a:rPr kumimoji="0" lang="ar-SA" sz="3600" kern="0" dirty="0" smtClean="0">
                <a:solidFill>
                  <a:schemeClr val="accent2"/>
                </a:solidFill>
                <a:latin typeface="+mn-lt"/>
                <a:cs typeface="+mn-cs"/>
              </a:rPr>
              <a:t>تختلف أنواع الأشجار في مدى تأثرها بعامل الرياح ، بعضها تتفلطح وتمتد أفقياً فوق سطح الأرض ، وبعضها تظل في وضع قائم</a:t>
            </a:r>
            <a:r>
              <a:rPr kumimoji="0" lang="ar-SA" sz="4300" kern="0" dirty="0" smtClean="0">
                <a:solidFill>
                  <a:schemeClr val="accent2"/>
                </a:solidFill>
                <a:latin typeface="+mn-lt"/>
                <a:cs typeface="+mn-cs"/>
              </a:rPr>
              <a:t>.</a:t>
            </a:r>
            <a:endParaRPr kumimoji="0" lang="ar-SA" sz="3600" kern="0" dirty="0" smtClean="0">
              <a:solidFill>
                <a:schemeClr val="accent2"/>
              </a:solidFill>
              <a:latin typeface="+mn-lt"/>
              <a:cs typeface="+mn-cs"/>
            </a:endParaRPr>
          </a:p>
          <a:p>
            <a:pPr marL="742950" marR="0" lvl="0" indent="-742950" algn="just" defTabSz="914400" rtl="1" eaLnBrk="1" fontAlgn="base" latinLnBrk="0" hangingPunct="1">
              <a:lnSpc>
                <a:spcPct val="150000"/>
              </a:lnSpc>
              <a:spcBef>
                <a:spcPct val="20000"/>
              </a:spcBef>
              <a:spcAft>
                <a:spcPct val="0"/>
              </a:spcAft>
              <a:buClr>
                <a:schemeClr val="accent2"/>
              </a:buClr>
              <a:buSzPct val="100000"/>
              <a:buFont typeface="Arial" pitchFamily="34" charset="0"/>
              <a:buChar char="•"/>
              <a:tabLst/>
              <a:defRPr/>
            </a:pPr>
            <a:endParaRPr kumimoji="0" lang="ar-SA" sz="3600" b="0" i="0" u="none" strike="noStrike" kern="0" cap="none" spc="0" normalizeH="0" baseline="0" noProof="0" dirty="0" smtClean="0">
              <a:ln>
                <a:noFill/>
              </a:ln>
              <a:solidFill>
                <a:schemeClr val="accent2"/>
              </a:solidFill>
              <a:effectLst/>
              <a:uLnTx/>
              <a:uFillTx/>
              <a:latin typeface="+mn-lt"/>
              <a:ea typeface="+mn-ea"/>
              <a:cs typeface="+mn-cs"/>
            </a:endParaRPr>
          </a:p>
        </p:txBody>
      </p:sp>
      <p:sp>
        <p:nvSpPr>
          <p:cNvPr id="3" name="Rectangle 2"/>
          <p:cNvSpPr/>
          <p:nvPr/>
        </p:nvSpPr>
        <p:spPr>
          <a:xfrm>
            <a:off x="3505200" y="381000"/>
            <a:ext cx="5118709" cy="905056"/>
          </a:xfrm>
          <a:prstGeom prst="rect">
            <a:avLst/>
          </a:prstGeom>
        </p:spPr>
        <p:txBody>
          <a:bodyPr wrap="none">
            <a:spAutoFit/>
          </a:bodyPr>
          <a:lstStyle/>
          <a:p>
            <a:pPr marL="742950" lvl="0" indent="-742950" algn="just" rtl="1">
              <a:lnSpc>
                <a:spcPct val="150000"/>
              </a:lnSpc>
              <a:spcBef>
                <a:spcPct val="20000"/>
              </a:spcBef>
              <a:buClr>
                <a:schemeClr val="accent2"/>
              </a:buClr>
              <a:buSzPct val="100000"/>
              <a:buFont typeface="+mj-lt"/>
              <a:buAutoNum type="arabicPeriod" startAt="3"/>
              <a:defRPr/>
            </a:pPr>
            <a:r>
              <a:rPr kumimoji="0" lang="ar-SA" sz="4000" b="1" kern="0" dirty="0" smtClean="0">
                <a:solidFill>
                  <a:schemeClr val="accent2"/>
                </a:solidFill>
              </a:rPr>
              <a:t>التشوه </a:t>
            </a:r>
            <a:r>
              <a:rPr kumimoji="0" lang="en-US" sz="4000" b="1" kern="0" dirty="0" smtClean="0">
                <a:solidFill>
                  <a:srgbClr val="FF0000"/>
                </a:solidFill>
              </a:rPr>
              <a:t>Deformation</a:t>
            </a:r>
            <a:r>
              <a:rPr kumimoji="0" lang="ar-SA" sz="4000" b="1" kern="0" dirty="0" smtClean="0">
                <a:solidFill>
                  <a:srgbClr val="FF0000"/>
                </a:solidFill>
              </a:rPr>
              <a:t>:</a:t>
            </a:r>
          </a:p>
        </p:txBody>
      </p:sp>
    </p:spTree>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Scale>
                                      <p:cBhvr>
                                        <p:cTn id="7" dur="1000" decel="50000" fill="hold">
                                          <p:stCondLst>
                                            <p:cond delay="0"/>
                                          </p:stCondLst>
                                        </p:cTn>
                                        <p:tgtEl>
                                          <p:spTgt spid="3">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3">
                                            <p:txEl>
                                              <p:pRg st="0" end="0"/>
                                            </p:txEl>
                                          </p:spTgt>
                                        </p:tgtEl>
                                        <p:attrNameLst>
                                          <p:attrName>ppt_x</p:attrName>
                                          <p:attrName>ppt_y</p:attrName>
                                        </p:attrNameLst>
                                      </p:cBhvr>
                                    </p:animMotion>
                                    <p:animEffect transition="in" filter="fade">
                                      <p:cBhvr>
                                        <p:cTn id="9" dur="10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nodeType="clickEffect">
                                  <p:stCondLst>
                                    <p:cond delay="0"/>
                                  </p:stCondLst>
                                  <p:childTnLst>
                                    <p:set>
                                      <p:cBhvr>
                                        <p:cTn id="13" dur="1" fill="hold">
                                          <p:stCondLst>
                                            <p:cond delay="0"/>
                                          </p:stCondLst>
                                        </p:cTn>
                                        <p:tgtEl>
                                          <p:spTgt spid="4">
                                            <p:txEl>
                                              <p:pRg st="0" end="0"/>
                                            </p:txEl>
                                          </p:spTgt>
                                        </p:tgtEl>
                                        <p:attrNameLst>
                                          <p:attrName>style.visibility</p:attrName>
                                        </p:attrNameLst>
                                      </p:cBhvr>
                                      <p:to>
                                        <p:strVal val="visible"/>
                                      </p:to>
                                    </p:set>
                                    <p:anim calcmode="lin" valueType="num">
                                      <p:cBhvr>
                                        <p:cTn id="14" dur="1000" fill="hold"/>
                                        <p:tgtEl>
                                          <p:spTgt spid="4">
                                            <p:txEl>
                                              <p:pRg st="0" end="0"/>
                                            </p:txEl>
                                          </p:spTgt>
                                        </p:tgtEl>
                                        <p:attrNameLst>
                                          <p:attrName>ppt_w</p:attrName>
                                        </p:attrNameLst>
                                      </p:cBhvr>
                                      <p:tavLst>
                                        <p:tav tm="0">
                                          <p:val>
                                            <p:strVal val="#ppt_w*0.70"/>
                                          </p:val>
                                        </p:tav>
                                        <p:tav tm="100000">
                                          <p:val>
                                            <p:strVal val="#ppt_w"/>
                                          </p:val>
                                        </p:tav>
                                      </p:tavLst>
                                    </p:anim>
                                    <p:anim calcmode="lin" valueType="num">
                                      <p:cBhvr>
                                        <p:cTn id="15" dur="1000" fill="hold"/>
                                        <p:tgtEl>
                                          <p:spTgt spid="4">
                                            <p:txEl>
                                              <p:pRg st="0" end="0"/>
                                            </p:txEl>
                                          </p:spTgt>
                                        </p:tgtEl>
                                        <p:attrNameLst>
                                          <p:attrName>ppt_h</p:attrName>
                                        </p:attrNameLst>
                                      </p:cBhvr>
                                      <p:tavLst>
                                        <p:tav tm="0">
                                          <p:val>
                                            <p:strVal val="#ppt_h"/>
                                          </p:val>
                                        </p:tav>
                                        <p:tav tm="100000">
                                          <p:val>
                                            <p:strVal val="#ppt_h"/>
                                          </p:val>
                                        </p:tav>
                                      </p:tavLst>
                                    </p:anim>
                                    <p:animEffect transition="in" filter="fade">
                                      <p:cBhvr>
                                        <p:cTn id="16" dur="1000"/>
                                        <p:tgtEl>
                                          <p:spTgt spid="4">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nodeType="click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 calcmode="lin" valueType="num">
                                      <p:cBhvr>
                                        <p:cTn id="21" dur="1000" fill="hold"/>
                                        <p:tgtEl>
                                          <p:spTgt spid="4">
                                            <p:txEl>
                                              <p:pRg st="1" end="1"/>
                                            </p:txEl>
                                          </p:spTgt>
                                        </p:tgtEl>
                                        <p:attrNameLst>
                                          <p:attrName>ppt_w</p:attrName>
                                        </p:attrNameLst>
                                      </p:cBhvr>
                                      <p:tavLst>
                                        <p:tav tm="0">
                                          <p:val>
                                            <p:strVal val="#ppt_w*0.70"/>
                                          </p:val>
                                        </p:tav>
                                        <p:tav tm="100000">
                                          <p:val>
                                            <p:strVal val="#ppt_w"/>
                                          </p:val>
                                        </p:tav>
                                      </p:tavLst>
                                    </p:anim>
                                    <p:anim calcmode="lin" valueType="num">
                                      <p:cBhvr>
                                        <p:cTn id="22" dur="1000" fill="hold"/>
                                        <p:tgtEl>
                                          <p:spTgt spid="4">
                                            <p:txEl>
                                              <p:pRg st="1" end="1"/>
                                            </p:txEl>
                                          </p:spTgt>
                                        </p:tgtEl>
                                        <p:attrNameLst>
                                          <p:attrName>ppt_h</p:attrName>
                                        </p:attrNameLst>
                                      </p:cBhvr>
                                      <p:tavLst>
                                        <p:tav tm="0">
                                          <p:val>
                                            <p:strVal val="#ppt_h"/>
                                          </p:val>
                                        </p:tav>
                                        <p:tav tm="100000">
                                          <p:val>
                                            <p:strVal val="#ppt_h"/>
                                          </p:val>
                                        </p:tav>
                                      </p:tavLst>
                                    </p:anim>
                                    <p:animEffect transition="in" filter="fade">
                                      <p:cBhvr>
                                        <p:cTn id="23" dur="1000"/>
                                        <p:tgtEl>
                                          <p:spTgt spid="4">
                                            <p:txEl>
                                              <p:pRg st="1" end="1"/>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5" presetClass="entr" presetSubtype="0" fill="hold" nodeType="clickEffect">
                                  <p:stCondLst>
                                    <p:cond delay="0"/>
                                  </p:stCondLst>
                                  <p:childTnLst>
                                    <p:set>
                                      <p:cBhvr>
                                        <p:cTn id="27" dur="1" fill="hold">
                                          <p:stCondLst>
                                            <p:cond delay="0"/>
                                          </p:stCondLst>
                                        </p:cTn>
                                        <p:tgtEl>
                                          <p:spTgt spid="4">
                                            <p:txEl>
                                              <p:pRg st="2" end="2"/>
                                            </p:txEl>
                                          </p:spTgt>
                                        </p:tgtEl>
                                        <p:attrNameLst>
                                          <p:attrName>style.visibility</p:attrName>
                                        </p:attrNameLst>
                                      </p:cBhvr>
                                      <p:to>
                                        <p:strVal val="visible"/>
                                      </p:to>
                                    </p:set>
                                    <p:anim calcmode="lin" valueType="num">
                                      <p:cBhvr>
                                        <p:cTn id="28" dur="1000" fill="hold"/>
                                        <p:tgtEl>
                                          <p:spTgt spid="4">
                                            <p:txEl>
                                              <p:pRg st="2" end="2"/>
                                            </p:txEl>
                                          </p:spTgt>
                                        </p:tgtEl>
                                        <p:attrNameLst>
                                          <p:attrName>ppt_w</p:attrName>
                                        </p:attrNameLst>
                                      </p:cBhvr>
                                      <p:tavLst>
                                        <p:tav tm="0">
                                          <p:val>
                                            <p:strVal val="#ppt_w*0.70"/>
                                          </p:val>
                                        </p:tav>
                                        <p:tav tm="100000">
                                          <p:val>
                                            <p:strVal val="#ppt_w"/>
                                          </p:val>
                                        </p:tav>
                                      </p:tavLst>
                                    </p:anim>
                                    <p:anim calcmode="lin" valueType="num">
                                      <p:cBhvr>
                                        <p:cTn id="29" dur="1000" fill="hold"/>
                                        <p:tgtEl>
                                          <p:spTgt spid="4">
                                            <p:txEl>
                                              <p:pRg st="2" end="2"/>
                                            </p:txEl>
                                          </p:spTgt>
                                        </p:tgtEl>
                                        <p:attrNameLst>
                                          <p:attrName>ppt_h</p:attrName>
                                        </p:attrNameLst>
                                      </p:cBhvr>
                                      <p:tavLst>
                                        <p:tav tm="0">
                                          <p:val>
                                            <p:strVal val="#ppt_h"/>
                                          </p:val>
                                        </p:tav>
                                        <p:tav tm="100000">
                                          <p:val>
                                            <p:strVal val="#ppt_h"/>
                                          </p:val>
                                        </p:tav>
                                      </p:tavLst>
                                    </p:anim>
                                    <p:animEffect transition="in" filter="fade">
                                      <p:cBhvr>
                                        <p:cTn id="30" dur="10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04800" y="1447800"/>
            <a:ext cx="8496944" cy="4800600"/>
          </a:xfrm>
        </p:spPr>
        <p:txBody>
          <a:bodyPr>
            <a:normAutofit/>
          </a:bodyPr>
          <a:lstStyle/>
          <a:p>
            <a:pPr marL="742950" indent="-742950" algn="just" rtl="1">
              <a:lnSpc>
                <a:spcPct val="150000"/>
              </a:lnSpc>
            </a:pPr>
            <a:r>
              <a:rPr lang="ar-SA" dirty="0" smtClean="0">
                <a:solidFill>
                  <a:schemeClr val="accent2"/>
                </a:solidFill>
              </a:rPr>
              <a:t>اذا كان الخشب في النبات هشاً قليل التغلظ فإن الأشجار تكون أكثر إستعداداً للكسر</a:t>
            </a:r>
          </a:p>
          <a:p>
            <a:pPr marL="742950" indent="-742950" algn="just" rtl="1">
              <a:lnSpc>
                <a:spcPct val="150000"/>
              </a:lnSpc>
            </a:pPr>
            <a:r>
              <a:rPr lang="ar-SA" dirty="0" smtClean="0"/>
              <a:t>تكون قابلية النباتات للكسر أقل لتلك التي تحتوي على  كثير من الأنسجة الأسكلرتشيمية الداعمة  خاصة ان كانت مرتبة في أغماد سميكو حول الاسطوانة الوعائية  ، أو في أجزائها الخارجية </a:t>
            </a:r>
          </a:p>
          <a:p>
            <a:pPr marL="0" indent="0">
              <a:lnSpc>
                <a:spcPct val="150000"/>
              </a:lnSpc>
              <a:buNone/>
            </a:pPr>
            <a:endParaRPr lang="ar-SA" sz="2400" dirty="0"/>
          </a:p>
        </p:txBody>
      </p:sp>
      <p:sp>
        <p:nvSpPr>
          <p:cNvPr id="4" name="Rectangle 3"/>
          <p:cNvSpPr/>
          <p:nvPr/>
        </p:nvSpPr>
        <p:spPr>
          <a:xfrm>
            <a:off x="4038600" y="457200"/>
            <a:ext cx="4521109" cy="905056"/>
          </a:xfrm>
          <a:prstGeom prst="rect">
            <a:avLst/>
          </a:prstGeom>
        </p:spPr>
        <p:txBody>
          <a:bodyPr wrap="none">
            <a:spAutoFit/>
          </a:bodyPr>
          <a:lstStyle/>
          <a:p>
            <a:pPr marL="742950" indent="-742950" algn="just" rtl="1">
              <a:lnSpc>
                <a:spcPct val="150000"/>
              </a:lnSpc>
              <a:buFont typeface="+mj-lt"/>
              <a:buAutoNum type="arabicPeriod" startAt="4"/>
            </a:pPr>
            <a:r>
              <a:rPr lang="ar-SA" sz="4000" b="1" dirty="0" smtClean="0">
                <a:solidFill>
                  <a:schemeClr val="accent2"/>
                </a:solidFill>
              </a:rPr>
              <a:t>التكسر </a:t>
            </a:r>
            <a:r>
              <a:rPr lang="en-US" sz="4000" b="1" dirty="0" smtClean="0">
                <a:solidFill>
                  <a:srgbClr val="FF0000"/>
                </a:solidFill>
              </a:rPr>
              <a:t>Breakage</a:t>
            </a:r>
            <a:r>
              <a:rPr lang="en-US" sz="4000" b="1" dirty="0" smtClean="0">
                <a:solidFill>
                  <a:schemeClr val="accent2"/>
                </a:solidFill>
              </a:rPr>
              <a:t> </a:t>
            </a:r>
            <a:r>
              <a:rPr lang="ar-SA" sz="4000" b="1" dirty="0" smtClean="0">
                <a:solidFill>
                  <a:schemeClr val="accent2"/>
                </a:solidFill>
              </a:rPr>
              <a:t>:</a:t>
            </a:r>
          </a:p>
        </p:txBody>
      </p:sp>
    </p:spTree>
    <p:extLst>
      <p:ext uri="{BB962C8B-B14F-4D97-AF65-F5344CB8AC3E}">
        <p14:creationId xmlns="" xmlns:p14="http://schemas.microsoft.com/office/powerpoint/2010/main" val="753226793"/>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900" decel="100000" fill="hold"/>
                                        <p:tgtEl>
                                          <p:spTgt spid="4"/>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additive="base">
                                        <p:cTn id="1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 calcmode="lin" valueType="num">
                                      <p:cBhvr additive="base">
                                        <p:cTn id="2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04800" y="1447800"/>
            <a:ext cx="8496944" cy="5943600"/>
          </a:xfrm>
        </p:spPr>
        <p:txBody>
          <a:bodyPr>
            <a:normAutofit fontScale="92500" lnSpcReduction="20000"/>
          </a:bodyPr>
          <a:lstStyle/>
          <a:p>
            <a:pPr marL="742950" indent="-742950" algn="just" rtl="1">
              <a:lnSpc>
                <a:spcPct val="150000"/>
              </a:lnSpc>
              <a:buClr>
                <a:schemeClr val="accent6"/>
              </a:buClr>
              <a:buSzPct val="100000"/>
              <a:buFont typeface="Arial" pitchFamily="34" charset="0"/>
              <a:buChar char="•"/>
            </a:pPr>
            <a:r>
              <a:rPr lang="ar-SA" sz="3600" dirty="0" smtClean="0">
                <a:solidFill>
                  <a:schemeClr val="accent2"/>
                </a:solidFill>
              </a:rPr>
              <a:t>ينتج من </a:t>
            </a:r>
            <a:r>
              <a:rPr lang="ar-SA" sz="3600" dirty="0">
                <a:solidFill>
                  <a:schemeClr val="accent2"/>
                </a:solidFill>
              </a:rPr>
              <a:t>حمل الرياح لحبيبات التربه وقذفها على النباتات مسببه تآكلها </a:t>
            </a:r>
            <a:r>
              <a:rPr lang="ar-SA" sz="3600" dirty="0" smtClean="0">
                <a:solidFill>
                  <a:schemeClr val="accent2"/>
                </a:solidFill>
              </a:rPr>
              <a:t>.</a:t>
            </a:r>
          </a:p>
          <a:p>
            <a:pPr marL="742950" indent="-742950" algn="just" rtl="1">
              <a:lnSpc>
                <a:spcPct val="150000"/>
              </a:lnSpc>
              <a:buClr>
                <a:schemeClr val="accent6"/>
              </a:buClr>
              <a:buSzPct val="100000"/>
              <a:buFont typeface="Arial" pitchFamily="34" charset="0"/>
              <a:buChar char="•"/>
            </a:pPr>
            <a:r>
              <a:rPr lang="ar-SA" sz="3600" dirty="0" smtClean="0"/>
              <a:t>تحدث الحبيبات ثقوباً بأوراق النباتات.</a:t>
            </a:r>
          </a:p>
          <a:p>
            <a:pPr marL="742950" indent="-742950" algn="just" rtl="1">
              <a:lnSpc>
                <a:spcPct val="150000"/>
              </a:lnSpc>
              <a:buClr>
                <a:schemeClr val="accent6"/>
              </a:buClr>
              <a:buSzPct val="100000"/>
              <a:buFont typeface="Arial" pitchFamily="34" charset="0"/>
              <a:buChar char="•"/>
            </a:pPr>
            <a:r>
              <a:rPr lang="ar-SA" sz="3600" dirty="0" smtClean="0">
                <a:solidFill>
                  <a:schemeClr val="accent2"/>
                </a:solidFill>
              </a:rPr>
              <a:t>تستقر حبيبات الرمال الدقيقة احياناُ في ثقوب الثغور وتبقيها مفتوحة باستمرار، في الأشجار الخشبية يتآكل القلف في الناحية المواجهة للريح.</a:t>
            </a:r>
          </a:p>
          <a:p>
            <a:pPr marL="742950" indent="-742950" algn="just" rtl="1">
              <a:lnSpc>
                <a:spcPct val="150000"/>
              </a:lnSpc>
              <a:buClr>
                <a:schemeClr val="accent6"/>
              </a:buClr>
              <a:buSzPct val="100000"/>
              <a:buFont typeface="Arial" pitchFamily="34" charset="0"/>
              <a:buChar char="•"/>
            </a:pPr>
            <a:r>
              <a:rPr lang="ar-SA" sz="3600" dirty="0" smtClean="0"/>
              <a:t>يكون التأكل أشد ما يمكن على ارتفاع قليل من سطح الأرض.</a:t>
            </a:r>
            <a:endParaRPr lang="ar-SA" sz="3600" dirty="0"/>
          </a:p>
          <a:p>
            <a:pPr marL="0" indent="0">
              <a:lnSpc>
                <a:spcPct val="150000"/>
              </a:lnSpc>
              <a:buNone/>
            </a:pPr>
            <a:endParaRPr lang="ar-SA" sz="2400" dirty="0"/>
          </a:p>
        </p:txBody>
      </p:sp>
      <p:sp>
        <p:nvSpPr>
          <p:cNvPr id="4" name="Rectangle 3"/>
          <p:cNvSpPr/>
          <p:nvPr/>
        </p:nvSpPr>
        <p:spPr>
          <a:xfrm>
            <a:off x="4800600" y="457200"/>
            <a:ext cx="3812261" cy="823752"/>
          </a:xfrm>
          <a:prstGeom prst="rect">
            <a:avLst/>
          </a:prstGeom>
        </p:spPr>
        <p:txBody>
          <a:bodyPr wrap="none">
            <a:spAutoFit/>
          </a:bodyPr>
          <a:lstStyle/>
          <a:p>
            <a:pPr marL="742950" indent="-742950" algn="just" rtl="1">
              <a:lnSpc>
                <a:spcPct val="150000"/>
              </a:lnSpc>
              <a:buFont typeface="+mj-lt"/>
              <a:buAutoNum type="arabicPeriod" startAt="5"/>
            </a:pPr>
            <a:r>
              <a:rPr lang="ar-SA" sz="3600" dirty="0" smtClean="0">
                <a:solidFill>
                  <a:schemeClr val="accent2"/>
                </a:solidFill>
              </a:rPr>
              <a:t>البري </a:t>
            </a:r>
            <a:r>
              <a:rPr lang="en-US" sz="3600" dirty="0" smtClean="0">
                <a:solidFill>
                  <a:srgbClr val="FF0000"/>
                </a:solidFill>
              </a:rPr>
              <a:t>Abrasion</a:t>
            </a:r>
            <a:r>
              <a:rPr lang="en-US" sz="3600" dirty="0" smtClean="0">
                <a:solidFill>
                  <a:schemeClr val="accent2"/>
                </a:solidFill>
              </a:rPr>
              <a:t> </a:t>
            </a:r>
            <a:r>
              <a:rPr lang="ar-SA" sz="3600" dirty="0" smtClean="0">
                <a:solidFill>
                  <a:schemeClr val="accent2"/>
                </a:solidFill>
              </a:rPr>
              <a:t>:</a:t>
            </a:r>
          </a:p>
        </p:txBody>
      </p:sp>
    </p:spTree>
    <p:extLst>
      <p:ext uri="{BB962C8B-B14F-4D97-AF65-F5344CB8AC3E}">
        <p14:creationId xmlns="" xmlns:p14="http://schemas.microsoft.com/office/powerpoint/2010/main" val="753226793"/>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4">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4">
                                            <p:txEl>
                                              <p:pRg st="0" end="0"/>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Rectangle 4"/>
          <p:cNvSpPr>
            <a:spLocks noGrp="1" noChangeArrowheads="1"/>
          </p:cNvSpPr>
          <p:nvPr>
            <p:ph type="title"/>
          </p:nvPr>
        </p:nvSpPr>
        <p:spPr>
          <a:xfrm>
            <a:off x="304800" y="381000"/>
            <a:ext cx="8458200" cy="990600"/>
          </a:xfrm>
        </p:spPr>
        <p:txBody>
          <a:bodyPr/>
          <a:lstStyle/>
          <a:p>
            <a:pPr algn="ctr"/>
            <a:r>
              <a:rPr lang="ar-SA" sz="4800" dirty="0" smtClean="0">
                <a:solidFill>
                  <a:srgbClr val="FFFF00"/>
                </a:solidFill>
              </a:rPr>
              <a:t>رؤية ورسالة جامعة الملك سعود</a:t>
            </a:r>
            <a:endParaRPr lang="en-US" sz="4800" dirty="0">
              <a:solidFill>
                <a:srgbClr val="FFFF00"/>
              </a:solidFill>
            </a:endParaRPr>
          </a:p>
        </p:txBody>
      </p:sp>
      <p:sp>
        <p:nvSpPr>
          <p:cNvPr id="9221" name="Rectangle 5"/>
          <p:cNvSpPr>
            <a:spLocks noGrp="1" noChangeArrowheads="1"/>
          </p:cNvSpPr>
          <p:nvPr>
            <p:ph type="body" idx="1"/>
          </p:nvPr>
        </p:nvSpPr>
        <p:spPr>
          <a:xfrm>
            <a:off x="457200" y="1524000"/>
            <a:ext cx="8305800" cy="2286000"/>
          </a:xfrm>
        </p:spPr>
        <p:txBody>
          <a:bodyPr/>
          <a:lstStyle/>
          <a:p>
            <a:pPr algn="just" rtl="1"/>
            <a:r>
              <a:rPr lang="ar-SA" b="1" dirty="0" smtClean="0">
                <a:solidFill>
                  <a:srgbClr val="FFFF00"/>
                </a:solidFill>
              </a:rPr>
              <a:t>الرِؤية: </a:t>
            </a:r>
            <a:r>
              <a:rPr lang="ar-SA" b="1" dirty="0" smtClean="0"/>
              <a:t>تحقيق الريادة في تنويع أساليب التعليم والتعلم وتطويرها من خلال التعلم الإلكتروني القائم على تقنية المعلومات والاتصال الحديثة وأن تكون العمادة رائدة في نشر التعليم وتيسيره باستخدام أحدث تقنيات المعلومات والاتصال</a:t>
            </a:r>
            <a:r>
              <a:rPr lang="en-US" b="1" dirty="0" smtClean="0"/>
              <a:t>.</a:t>
            </a:r>
          </a:p>
        </p:txBody>
      </p:sp>
      <p:sp>
        <p:nvSpPr>
          <p:cNvPr id="4" name="Rectangle 5"/>
          <p:cNvSpPr txBox="1">
            <a:spLocks noChangeArrowheads="1"/>
          </p:cNvSpPr>
          <p:nvPr/>
        </p:nvSpPr>
        <p:spPr bwMode="auto">
          <a:xfrm>
            <a:off x="457200" y="3962400"/>
            <a:ext cx="8305800" cy="2057400"/>
          </a:xfrm>
          <a:prstGeom prst="rect">
            <a:avLst/>
          </a:prstGeom>
          <a:noFill/>
          <a:ln w="9525">
            <a:noFill/>
            <a:miter lim="800000"/>
            <a:headEnd/>
            <a:tailEnd/>
          </a:ln>
          <a:effectLst/>
        </p:spPr>
        <p:txBody>
          <a:bodyPr vert="horz" wrap="square" lIns="182562" tIns="46038" rIns="182562" bIns="46038" numCol="1" anchor="t" anchorCtr="0" compatLnSpc="1">
            <a:prstTxWarp prst="textNoShape">
              <a:avLst/>
            </a:prstTxWarp>
          </a:bodyPr>
          <a:lstStyle/>
          <a:p>
            <a:pPr marL="342900" marR="0" lvl="0" indent="-342900" algn="just" defTabSz="914400" rtl="1" eaLnBrk="1" fontAlgn="base" latinLnBrk="0" hangingPunct="1">
              <a:lnSpc>
                <a:spcPct val="90000"/>
              </a:lnSpc>
              <a:spcBef>
                <a:spcPct val="20000"/>
              </a:spcBef>
              <a:spcAft>
                <a:spcPct val="0"/>
              </a:spcAft>
              <a:buClr>
                <a:schemeClr val="tx2"/>
              </a:buClr>
              <a:buSzPct val="75000"/>
              <a:buFont typeface="Wingdings" pitchFamily="2" charset="2"/>
              <a:buChar char="l"/>
              <a:tabLst/>
              <a:defRPr/>
            </a:pPr>
            <a:r>
              <a:rPr kumimoji="0" lang="ar-SA" sz="3200" b="1" i="0" u="none" strike="noStrike" kern="0" cap="none" spc="0" normalizeH="0" baseline="0" noProof="0" dirty="0" smtClean="0">
                <a:ln>
                  <a:noFill/>
                </a:ln>
                <a:effectLst/>
                <a:uLnTx/>
                <a:uFillTx/>
                <a:latin typeface="+mn-lt"/>
                <a:ea typeface="+mn-ea"/>
                <a:cs typeface="+mn-cs"/>
              </a:rPr>
              <a:t>الرسالة:</a:t>
            </a:r>
            <a:r>
              <a:rPr kumimoji="0" lang="ar-SA" sz="3200" b="1" i="0" u="none" strike="noStrike" kern="0" cap="none" spc="0" normalizeH="0" noProof="0" dirty="0" smtClean="0">
                <a:ln>
                  <a:noFill/>
                </a:ln>
                <a:effectLst/>
                <a:uLnTx/>
                <a:uFillTx/>
                <a:latin typeface="+mn-lt"/>
                <a:ea typeface="+mn-ea"/>
                <a:cs typeface="+mn-cs"/>
              </a:rPr>
              <a:t> </a:t>
            </a:r>
            <a:r>
              <a:rPr kumimoji="0" lang="ar-SA" sz="3200" b="1" i="0" u="none" strike="noStrike" kern="0" cap="none" spc="0" normalizeH="0" baseline="0" noProof="0" dirty="0" smtClean="0">
                <a:ln>
                  <a:noFill/>
                </a:ln>
                <a:solidFill>
                  <a:schemeClr val="accent6"/>
                </a:solidFill>
                <a:effectLst/>
                <a:uLnTx/>
                <a:uFillTx/>
                <a:latin typeface="+mn-lt"/>
                <a:ea typeface="+mn-ea"/>
                <a:cs typeface="+mn-cs"/>
              </a:rPr>
              <a:t>مساعدة أعضاء هيئة التدريس والطلاب لتجويد عملية التعلم من خلال استثمار أساليب التعلم الإلكتروني، وإتاحة الفرصة للمتعلم لاحتيار المكان والزمان المناسبين للتعلم ومساعدة أعضاء هيئة التدريس على تفعيل التعليم من خلال تقديم المحتوى العلمي بأساليب تعتمد على تقنية المعلومات والاتصال الحديثة</a:t>
            </a:r>
            <a:r>
              <a:rPr kumimoji="0" lang="en-US" sz="3200" b="1" i="0" u="none" strike="noStrike" kern="0" cap="none" spc="0" normalizeH="0" baseline="0" noProof="0" dirty="0" smtClean="0">
                <a:ln>
                  <a:noFill/>
                </a:ln>
                <a:solidFill>
                  <a:schemeClr val="accent6"/>
                </a:solidFill>
                <a:effectLst/>
                <a:uLnTx/>
                <a:uFillTx/>
                <a:latin typeface="+mn-lt"/>
                <a:ea typeface="+mn-ea"/>
                <a:cs typeface="+mn-cs"/>
              </a:rPr>
              <a:t> </a:t>
            </a:r>
            <a:r>
              <a:rPr kumimoji="0" lang="en-US" sz="3200" b="0" i="0" u="none" strike="noStrike" kern="0" cap="none" spc="0" normalizeH="0" baseline="0" noProof="0" dirty="0" smtClean="0">
                <a:ln>
                  <a:noFill/>
                </a:ln>
                <a:solidFill>
                  <a:schemeClr val="accent6"/>
                </a:solidFill>
                <a:effectLst/>
                <a:uLnTx/>
                <a:uFillTx/>
                <a:latin typeface="+mn-lt"/>
                <a:ea typeface="+mn-ea"/>
                <a:cs typeface="+mn-cs"/>
              </a:rPr>
              <a:t>.</a:t>
            </a:r>
            <a:endParaRPr kumimoji="0" lang="en-US" sz="3200" b="0" i="0" u="none" strike="noStrike" kern="0" cap="none" spc="0" normalizeH="0" baseline="0" noProof="0" dirty="0">
              <a:ln>
                <a:noFill/>
              </a:ln>
              <a:solidFill>
                <a:schemeClr val="accent6"/>
              </a:solidFill>
              <a:effectLst/>
              <a:uLnTx/>
              <a:uFillTx/>
              <a:latin typeface="+mn-lt"/>
              <a:ea typeface="+mn-ea"/>
              <a:cs typeface="+mn-cs"/>
            </a:endParaRPr>
          </a:p>
        </p:txBody>
      </p:sp>
    </p:spTree>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9220"/>
                                        </p:tgtEl>
                                        <p:attrNameLst>
                                          <p:attrName>style.visibility</p:attrName>
                                        </p:attrNameLst>
                                      </p:cBhvr>
                                      <p:to>
                                        <p:strVal val="visible"/>
                                      </p:to>
                                    </p:set>
                                    <p:anim calcmode="lin" valueType="num">
                                      <p:cBhvr>
                                        <p:cTn id="7" dur="1000" fill="hold"/>
                                        <p:tgtEl>
                                          <p:spTgt spid="9220"/>
                                        </p:tgtEl>
                                        <p:attrNameLst>
                                          <p:attrName>ppt_x</p:attrName>
                                        </p:attrNameLst>
                                      </p:cBhvr>
                                      <p:tavLst>
                                        <p:tav tm="0">
                                          <p:val>
                                            <p:strVal val="#ppt_x-.2"/>
                                          </p:val>
                                        </p:tav>
                                        <p:tav tm="100000">
                                          <p:val>
                                            <p:strVal val="#ppt_x"/>
                                          </p:val>
                                        </p:tav>
                                      </p:tavLst>
                                    </p:anim>
                                    <p:anim calcmode="lin" valueType="num">
                                      <p:cBhvr>
                                        <p:cTn id="8" dur="1000" fill="hold"/>
                                        <p:tgtEl>
                                          <p:spTgt spid="9220"/>
                                        </p:tgtEl>
                                        <p:attrNameLst>
                                          <p:attrName>ppt_y</p:attrName>
                                        </p:attrNameLst>
                                      </p:cBhvr>
                                      <p:tavLst>
                                        <p:tav tm="0">
                                          <p:val>
                                            <p:strVal val="#ppt_y"/>
                                          </p:val>
                                        </p:tav>
                                        <p:tav tm="100000">
                                          <p:val>
                                            <p:strVal val="#ppt_y"/>
                                          </p:val>
                                        </p:tav>
                                      </p:tavLst>
                                    </p:anim>
                                    <p:animEffect transition="in" filter="wipe(right)" prLst="gradientSize: 0.1">
                                      <p:cBhvr>
                                        <p:cTn id="9" dur="1000"/>
                                        <p:tgtEl>
                                          <p:spTgt spid="9220"/>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nodeType="clickEffect">
                                  <p:stCondLst>
                                    <p:cond delay="0"/>
                                  </p:stCondLst>
                                  <p:childTnLst>
                                    <p:set>
                                      <p:cBhvr>
                                        <p:cTn id="13" dur="1" fill="hold">
                                          <p:stCondLst>
                                            <p:cond delay="0"/>
                                          </p:stCondLst>
                                        </p:cTn>
                                        <p:tgtEl>
                                          <p:spTgt spid="9221">
                                            <p:txEl>
                                              <p:pRg st="0" end="0"/>
                                            </p:txEl>
                                          </p:spTgt>
                                        </p:tgtEl>
                                        <p:attrNameLst>
                                          <p:attrName>style.visibility</p:attrName>
                                        </p:attrNameLst>
                                      </p:cBhvr>
                                      <p:to>
                                        <p:strVal val="visible"/>
                                      </p:to>
                                    </p:set>
                                    <p:anim calcmode="lin" valueType="num">
                                      <p:cBhvr>
                                        <p:cTn id="14" dur="1000" fill="hold"/>
                                        <p:tgtEl>
                                          <p:spTgt spid="9221">
                                            <p:txEl>
                                              <p:pRg st="0" end="0"/>
                                            </p:txEl>
                                          </p:spTgt>
                                        </p:tgtEl>
                                        <p:attrNameLst>
                                          <p:attrName>ppt_x</p:attrName>
                                        </p:attrNameLst>
                                      </p:cBhvr>
                                      <p:tavLst>
                                        <p:tav tm="0">
                                          <p:val>
                                            <p:strVal val="#ppt_x-.2"/>
                                          </p:val>
                                        </p:tav>
                                        <p:tav tm="100000">
                                          <p:val>
                                            <p:strVal val="#ppt_x"/>
                                          </p:val>
                                        </p:tav>
                                      </p:tavLst>
                                    </p:anim>
                                    <p:anim calcmode="lin" valueType="num">
                                      <p:cBhvr>
                                        <p:cTn id="15" dur="1000" fill="hold"/>
                                        <p:tgtEl>
                                          <p:spTgt spid="9221">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16" dur="1000"/>
                                        <p:tgtEl>
                                          <p:spTgt spid="9221">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2" presetClass="entr" presetSubtype="0"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Scale>
                                      <p:cBhvr>
                                        <p:cTn id="21"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4"/>
                                        </p:tgtEl>
                                        <p:attrNameLst>
                                          <p:attrName>ppt_x</p:attrName>
                                          <p:attrName>ppt_y</p:attrName>
                                        </p:attrNameLst>
                                      </p:cBhvr>
                                    </p:animMotion>
                                    <p:animEffect transition="in" filter="fade">
                                      <p:cBhvr>
                                        <p:cTn id="23"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0" grpId="0"/>
      <p:bldP spid="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228600" y="1981200"/>
            <a:ext cx="8496944" cy="4495800"/>
          </a:xfrm>
        </p:spPr>
        <p:txBody>
          <a:bodyPr>
            <a:normAutofit fontScale="92500" lnSpcReduction="10000"/>
          </a:bodyPr>
          <a:lstStyle/>
          <a:p>
            <a:pPr marL="742950" lvl="0" indent="-742950" algn="just" rtl="1">
              <a:lnSpc>
                <a:spcPct val="150000"/>
              </a:lnSpc>
              <a:buClr>
                <a:schemeClr val="accent2"/>
              </a:buClr>
              <a:buSzPct val="100000"/>
              <a:buFont typeface="Arial" pitchFamily="34" charset="0"/>
              <a:buChar char="•"/>
            </a:pPr>
            <a:r>
              <a:rPr lang="ar-SA" sz="3600" dirty="0" smtClean="0"/>
              <a:t>عندما يخف الكساء الخضري المستديم او يزال فإن الرياح تحدث تأكل في التربه  . </a:t>
            </a:r>
          </a:p>
          <a:p>
            <a:pPr marL="742950" lvl="0" indent="-742950" algn="just" rtl="1">
              <a:lnSpc>
                <a:spcPct val="150000"/>
              </a:lnSpc>
              <a:buClr>
                <a:schemeClr val="accent2"/>
              </a:buClr>
              <a:buSzPct val="100000"/>
              <a:buFont typeface="Arial" pitchFamily="34" charset="0"/>
              <a:buChar char="•"/>
            </a:pPr>
            <a:r>
              <a:rPr lang="ar-SA" sz="3600" dirty="0" smtClean="0">
                <a:solidFill>
                  <a:schemeClr val="accent2"/>
                </a:solidFill>
              </a:rPr>
              <a:t>قد تحدث الرياح تأكلاً وحفراً في التربة تسبب تعرية جذور النباتات القرية منها مما يؤدي إلى موتها وتوسيع الرقعة العارية وتنتقل التربة المتآكلة إلى أماكن أخرى ، حيث تتجمع حول نباتات جديدة.</a:t>
            </a:r>
          </a:p>
          <a:p>
            <a:pPr marL="742950" lvl="0" indent="-742950" algn="just" rtl="1">
              <a:lnSpc>
                <a:spcPct val="150000"/>
              </a:lnSpc>
              <a:buClr>
                <a:schemeClr val="accent2"/>
              </a:buClr>
              <a:buSzPct val="100000"/>
              <a:buFont typeface="Arial" pitchFamily="34" charset="0"/>
              <a:buChar char="•"/>
            </a:pPr>
            <a:endParaRPr lang="ar-SA" sz="6500" dirty="0" smtClean="0">
              <a:solidFill>
                <a:schemeClr val="accent2"/>
              </a:solidFill>
            </a:endParaRPr>
          </a:p>
          <a:p>
            <a:pPr marL="0" indent="0">
              <a:lnSpc>
                <a:spcPct val="150000"/>
              </a:lnSpc>
              <a:buNone/>
            </a:pPr>
            <a:endParaRPr lang="ar-SA" sz="2400" dirty="0"/>
          </a:p>
        </p:txBody>
      </p:sp>
      <p:sp>
        <p:nvSpPr>
          <p:cNvPr id="4" name="Rectangle 3"/>
          <p:cNvSpPr/>
          <p:nvPr/>
        </p:nvSpPr>
        <p:spPr>
          <a:xfrm>
            <a:off x="2743200" y="609600"/>
            <a:ext cx="5875647" cy="905056"/>
          </a:xfrm>
          <a:prstGeom prst="rect">
            <a:avLst/>
          </a:prstGeom>
        </p:spPr>
        <p:txBody>
          <a:bodyPr wrap="none">
            <a:spAutoFit/>
          </a:bodyPr>
          <a:lstStyle/>
          <a:p>
            <a:pPr marL="742950" lvl="0" indent="-742950" algn="just" rtl="1">
              <a:lnSpc>
                <a:spcPct val="150000"/>
              </a:lnSpc>
              <a:buClr>
                <a:schemeClr val="accent2"/>
              </a:buClr>
              <a:buSzPct val="100000"/>
              <a:buFont typeface="+mj-lt"/>
              <a:buAutoNum type="arabicPeriod" startAt="6"/>
            </a:pPr>
            <a:r>
              <a:rPr lang="ar-SA" sz="4000" b="1" dirty="0" smtClean="0">
                <a:solidFill>
                  <a:schemeClr val="accent2"/>
                </a:solidFill>
              </a:rPr>
              <a:t>تآكل التربة </a:t>
            </a:r>
            <a:r>
              <a:rPr lang="en-US" sz="4000" b="1" dirty="0" smtClean="0">
                <a:solidFill>
                  <a:schemeClr val="accent2"/>
                </a:solidFill>
              </a:rPr>
              <a:t> </a:t>
            </a:r>
            <a:r>
              <a:rPr lang="en-US" sz="4000" b="1" dirty="0" smtClean="0">
                <a:solidFill>
                  <a:srgbClr val="FF0000"/>
                </a:solidFill>
              </a:rPr>
              <a:t>Soil</a:t>
            </a:r>
            <a:r>
              <a:rPr lang="en-US" sz="4000" b="1" dirty="0" smtClean="0">
                <a:solidFill>
                  <a:schemeClr val="accent2"/>
                </a:solidFill>
              </a:rPr>
              <a:t> </a:t>
            </a:r>
            <a:r>
              <a:rPr lang="en-US" sz="4000" b="1" dirty="0" smtClean="0">
                <a:solidFill>
                  <a:srgbClr val="FF0000"/>
                </a:solidFill>
              </a:rPr>
              <a:t>erosion</a:t>
            </a:r>
            <a:r>
              <a:rPr lang="en-US" sz="4000" b="1" dirty="0" smtClean="0">
                <a:solidFill>
                  <a:schemeClr val="accent2"/>
                </a:solidFill>
              </a:rPr>
              <a:t>  </a:t>
            </a:r>
            <a:r>
              <a:rPr lang="ar-SA" sz="4000" b="1" dirty="0" smtClean="0">
                <a:solidFill>
                  <a:schemeClr val="accent2"/>
                </a:solidFill>
              </a:rPr>
              <a:t> </a:t>
            </a:r>
          </a:p>
        </p:txBody>
      </p:sp>
    </p:spTree>
    <p:extLst>
      <p:ext uri="{BB962C8B-B14F-4D97-AF65-F5344CB8AC3E}">
        <p14:creationId xmlns="" xmlns:p14="http://schemas.microsoft.com/office/powerpoint/2010/main" val="753226793"/>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p:cTn id="7" dur="500" fill="hold"/>
                                        <p:tgtEl>
                                          <p:spTgt spid="4">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4">
                                            <p:txEl>
                                              <p:pRg st="0" end="0"/>
                                            </p:txEl>
                                          </p:spTgt>
                                        </p:tgtEl>
                                        <p:attrNameLst>
                                          <p:attrName>ppt_h</p:attrName>
                                        </p:attrNameLst>
                                      </p:cBhvr>
                                      <p:tavLst>
                                        <p:tav tm="0">
                                          <p:val>
                                            <p:fltVal val="0"/>
                                          </p:val>
                                        </p:tav>
                                        <p:tav tm="100000">
                                          <p:val>
                                            <p:strVal val="#ppt_h"/>
                                          </p:val>
                                        </p:tav>
                                      </p:tavLst>
                                    </p:anim>
                                    <p:anim calcmode="lin" valueType="num">
                                      <p:cBhvr>
                                        <p:cTn id="9" dur="500" fill="hold"/>
                                        <p:tgtEl>
                                          <p:spTgt spid="4">
                                            <p:txEl>
                                              <p:pRg st="0" end="0"/>
                                            </p:txEl>
                                          </p:spTgt>
                                        </p:tgtEl>
                                        <p:attrNameLst>
                                          <p:attrName>style.rotation</p:attrName>
                                        </p:attrNameLst>
                                      </p:cBhvr>
                                      <p:tavLst>
                                        <p:tav tm="0">
                                          <p:val>
                                            <p:fltVal val="360"/>
                                          </p:val>
                                        </p:tav>
                                        <p:tav tm="100000">
                                          <p:val>
                                            <p:fltVal val="0"/>
                                          </p:val>
                                        </p:tav>
                                      </p:tavLst>
                                    </p:anim>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49" presetClass="entr" presetSubtype="0" decel="100000" fill="hold"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p:cTn id="15"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6" dur="5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7" dur="500" fill="hold"/>
                                        <p:tgtEl>
                                          <p:spTgt spid="3">
                                            <p:txEl>
                                              <p:pRg st="0" end="0"/>
                                            </p:txEl>
                                          </p:spTgt>
                                        </p:tgtEl>
                                        <p:attrNameLst>
                                          <p:attrName>style.rotation</p:attrName>
                                        </p:attrNameLst>
                                      </p:cBhvr>
                                      <p:tavLst>
                                        <p:tav tm="0">
                                          <p:val>
                                            <p:fltVal val="360"/>
                                          </p:val>
                                        </p:tav>
                                        <p:tav tm="100000">
                                          <p:val>
                                            <p:fltVal val="0"/>
                                          </p:val>
                                        </p:tav>
                                      </p:tavLst>
                                    </p:anim>
                                    <p:animEffect transition="in" filter="fade">
                                      <p:cBhvr>
                                        <p:cTn id="18" dur="500"/>
                                        <p:tgtEl>
                                          <p:spTgt spid="3">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49" presetClass="entr" presetSubtype="0" decel="100000" fill="hold" nodeType="click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 calcmode="lin" valueType="num">
                                      <p:cBhvr>
                                        <p:cTn id="23"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4" dur="500" fill="hold"/>
                                        <p:tgtEl>
                                          <p:spTgt spid="3">
                                            <p:txEl>
                                              <p:pRg st="1" end="1"/>
                                            </p:txEl>
                                          </p:spTgt>
                                        </p:tgtEl>
                                        <p:attrNameLst>
                                          <p:attrName>ppt_h</p:attrName>
                                        </p:attrNameLst>
                                      </p:cBhvr>
                                      <p:tavLst>
                                        <p:tav tm="0">
                                          <p:val>
                                            <p:fltVal val="0"/>
                                          </p:val>
                                        </p:tav>
                                        <p:tav tm="100000">
                                          <p:val>
                                            <p:strVal val="#ppt_h"/>
                                          </p:val>
                                        </p:tav>
                                      </p:tavLst>
                                    </p:anim>
                                    <p:anim calcmode="lin" valueType="num">
                                      <p:cBhvr>
                                        <p:cTn id="25" dur="500" fill="hold"/>
                                        <p:tgtEl>
                                          <p:spTgt spid="3">
                                            <p:txEl>
                                              <p:pRg st="1" end="1"/>
                                            </p:txEl>
                                          </p:spTgt>
                                        </p:tgtEl>
                                        <p:attrNameLst>
                                          <p:attrName>style.rotation</p:attrName>
                                        </p:attrNameLst>
                                      </p:cBhvr>
                                      <p:tavLst>
                                        <p:tav tm="0">
                                          <p:val>
                                            <p:fltVal val="360"/>
                                          </p:val>
                                        </p:tav>
                                        <p:tav tm="100000">
                                          <p:val>
                                            <p:fltVal val="0"/>
                                          </p:val>
                                        </p:tav>
                                      </p:tavLst>
                                    </p:anim>
                                    <p:animEffect transition="in" filter="fade">
                                      <p:cBhvr>
                                        <p:cTn id="26"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04800" y="2362200"/>
            <a:ext cx="8496944" cy="5943600"/>
          </a:xfrm>
        </p:spPr>
        <p:txBody>
          <a:bodyPr>
            <a:normAutofit/>
          </a:bodyPr>
          <a:lstStyle/>
          <a:p>
            <a:pPr marL="742950" indent="-742950" algn="just" rtl="1">
              <a:lnSpc>
                <a:spcPct val="150000"/>
              </a:lnSpc>
              <a:buClr>
                <a:schemeClr val="accent2"/>
              </a:buClr>
              <a:buSzPct val="100000"/>
              <a:buFont typeface="Arial" pitchFamily="34" charset="0"/>
              <a:buChar char="•"/>
            </a:pPr>
            <a:r>
              <a:rPr lang="ar-SA" sz="2800" dirty="0" smtClean="0"/>
              <a:t>تظهر على الشواطئ ، حيث تحمل الرياح الرذاذ  المتناثر من الأمواج التي ترتطم بالساحل بعيدأ ، فتلقيه على النباتات التي تعيش على مقربة من البحر.</a:t>
            </a:r>
          </a:p>
          <a:p>
            <a:pPr marL="742950" indent="-742950" algn="just" rtl="1">
              <a:lnSpc>
                <a:spcPct val="150000"/>
              </a:lnSpc>
              <a:buClr>
                <a:schemeClr val="accent2"/>
              </a:buClr>
              <a:buSzPct val="100000"/>
              <a:buFont typeface="Arial" pitchFamily="34" charset="0"/>
              <a:buChar char="•"/>
            </a:pPr>
            <a:r>
              <a:rPr lang="ar-SA" sz="2800" dirty="0" smtClean="0">
                <a:solidFill>
                  <a:srgbClr val="FFFF00"/>
                </a:solidFill>
              </a:rPr>
              <a:t>الرذاذ المحمل بالأملاح يسبب أضراراً بالغة بأنواع النباتات الحساسة للأملاح.</a:t>
            </a:r>
          </a:p>
          <a:p>
            <a:pPr marL="742950" indent="-742950" algn="just" rtl="1">
              <a:lnSpc>
                <a:spcPct val="150000"/>
              </a:lnSpc>
              <a:buClr>
                <a:schemeClr val="accent2"/>
              </a:buClr>
              <a:buSzPct val="100000"/>
              <a:buFont typeface="Arial" pitchFamily="34" charset="0"/>
              <a:buChar char="•"/>
            </a:pPr>
            <a:r>
              <a:rPr lang="ar-SA" sz="2800" dirty="0" smtClean="0">
                <a:solidFill>
                  <a:srgbClr val="FF0000"/>
                </a:solidFill>
              </a:rPr>
              <a:t>تقل كمية الاملاح التي يحملها الهواء كلما زاد البعد عن الساحل.</a:t>
            </a:r>
          </a:p>
          <a:p>
            <a:pPr marL="742950" indent="-742950" algn="just" rtl="1">
              <a:lnSpc>
                <a:spcPct val="150000"/>
              </a:lnSpc>
              <a:buClr>
                <a:schemeClr val="accent2"/>
              </a:buClr>
              <a:buSzPct val="100000"/>
              <a:buFont typeface="Arial" pitchFamily="34" charset="0"/>
              <a:buChar char="•"/>
            </a:pPr>
            <a:endParaRPr lang="ar-SA" sz="3600" dirty="0" smtClean="0">
              <a:solidFill>
                <a:srgbClr val="FF0000"/>
              </a:solidFill>
            </a:endParaRPr>
          </a:p>
          <a:p>
            <a:pPr marL="742950" indent="-742950" algn="just" rtl="1">
              <a:lnSpc>
                <a:spcPct val="150000"/>
              </a:lnSpc>
              <a:buClr>
                <a:schemeClr val="accent2"/>
              </a:buClr>
              <a:buSzPct val="100000"/>
              <a:buFont typeface="Arial" pitchFamily="34" charset="0"/>
              <a:buChar char="•"/>
            </a:pPr>
            <a:endParaRPr lang="ar-SA" sz="3600" dirty="0" smtClean="0">
              <a:solidFill>
                <a:srgbClr val="FF0000"/>
              </a:solidFill>
            </a:endParaRPr>
          </a:p>
          <a:p>
            <a:pPr marL="742950" indent="-742950" algn="just" rtl="1">
              <a:lnSpc>
                <a:spcPct val="150000"/>
              </a:lnSpc>
              <a:buClr>
                <a:schemeClr val="accent2"/>
              </a:buClr>
              <a:buSzPct val="100000"/>
              <a:buFont typeface="Arial" pitchFamily="34" charset="0"/>
              <a:buChar char="•"/>
            </a:pPr>
            <a:endParaRPr lang="ar-SA" sz="3600" dirty="0" smtClean="0">
              <a:solidFill>
                <a:srgbClr val="FF0000"/>
              </a:solidFill>
            </a:endParaRPr>
          </a:p>
          <a:p>
            <a:pPr marL="0" indent="0">
              <a:lnSpc>
                <a:spcPct val="150000"/>
              </a:lnSpc>
              <a:buNone/>
            </a:pPr>
            <a:endParaRPr lang="ar-SA" sz="2400" dirty="0"/>
          </a:p>
        </p:txBody>
      </p:sp>
      <p:sp>
        <p:nvSpPr>
          <p:cNvPr id="4" name="Rectangle 3"/>
          <p:cNvSpPr/>
          <p:nvPr/>
        </p:nvSpPr>
        <p:spPr>
          <a:xfrm>
            <a:off x="533400" y="304800"/>
            <a:ext cx="8077200" cy="1828386"/>
          </a:xfrm>
          <a:prstGeom prst="rect">
            <a:avLst/>
          </a:prstGeom>
        </p:spPr>
        <p:txBody>
          <a:bodyPr wrap="square">
            <a:spAutoFit/>
          </a:bodyPr>
          <a:lstStyle/>
          <a:p>
            <a:pPr marL="742950" indent="-742950" algn="just" rtl="1">
              <a:lnSpc>
                <a:spcPct val="150000"/>
              </a:lnSpc>
              <a:buClr>
                <a:schemeClr val="accent2"/>
              </a:buClr>
              <a:buSzPct val="100000"/>
              <a:buFont typeface="+mj-lt"/>
              <a:buAutoNum type="arabicPeriod" startAt="7"/>
            </a:pPr>
            <a:r>
              <a:rPr lang="ar-SA" sz="4000" b="1" dirty="0" smtClean="0">
                <a:solidFill>
                  <a:schemeClr val="accent2"/>
                </a:solidFill>
              </a:rPr>
              <a:t>حمل الرياح للرذاذ الملحي </a:t>
            </a:r>
            <a:r>
              <a:rPr lang="en-US" sz="4000" b="1" dirty="0" smtClean="0">
                <a:solidFill>
                  <a:schemeClr val="accent2"/>
                </a:solidFill>
              </a:rPr>
              <a:t> </a:t>
            </a:r>
            <a:r>
              <a:rPr lang="en-US" sz="4000" b="1" dirty="0" smtClean="0">
                <a:solidFill>
                  <a:srgbClr val="FF0000"/>
                </a:solidFill>
              </a:rPr>
              <a:t>Carriage of saline spray</a:t>
            </a:r>
            <a:r>
              <a:rPr lang="ar-SA" sz="4000" b="1" dirty="0" smtClean="0">
                <a:solidFill>
                  <a:srgbClr val="FF0000"/>
                </a:solidFill>
              </a:rPr>
              <a:t> </a:t>
            </a:r>
          </a:p>
        </p:txBody>
      </p:sp>
    </p:spTree>
    <p:extLst>
      <p:ext uri="{BB962C8B-B14F-4D97-AF65-F5344CB8AC3E}">
        <p14:creationId xmlns="" xmlns:p14="http://schemas.microsoft.com/office/powerpoint/2010/main" val="753226793"/>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p:cTn id="7" dur="1000" fill="hold"/>
                                        <p:tgtEl>
                                          <p:spTgt spid="4">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4">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4">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4">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15" presetClass="entr" presetSubtype="0" fill="hold"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p:cTn id="15"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3">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9" fill="hold">
                      <p:stCondLst>
                        <p:cond delay="indefinite"/>
                      </p:stCondLst>
                      <p:childTnLst>
                        <p:par>
                          <p:cTn id="20" fill="hold">
                            <p:stCondLst>
                              <p:cond delay="0"/>
                            </p:stCondLst>
                            <p:childTnLst>
                              <p:par>
                                <p:cTn id="21" presetID="15" presetClass="entr" presetSubtype="0" fill="hold" nodeType="click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 calcmode="lin" valueType="num">
                                      <p:cBhvr>
                                        <p:cTn id="23"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4"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25" dur="1000" fill="hold"/>
                                        <p:tgtEl>
                                          <p:spTgt spid="3">
                                            <p:txEl>
                                              <p:pRg st="1" end="1"/>
                                            </p:txEl>
                                          </p:spTgt>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3">
                                            <p:txEl>
                                              <p:pRg st="1" end="1"/>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7" fill="hold">
                      <p:stCondLst>
                        <p:cond delay="indefinite"/>
                      </p:stCondLst>
                      <p:childTnLst>
                        <p:par>
                          <p:cTn id="28" fill="hold">
                            <p:stCondLst>
                              <p:cond delay="0"/>
                            </p:stCondLst>
                            <p:childTnLst>
                              <p:par>
                                <p:cTn id="29" presetID="15" presetClass="entr" presetSubtype="0" fill="hold"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 calcmode="lin" valueType="num">
                                      <p:cBhvr>
                                        <p:cTn id="31"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32"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33" dur="1000" fill="hold"/>
                                        <p:tgtEl>
                                          <p:spTgt spid="3">
                                            <p:txEl>
                                              <p:pRg st="2" end="2"/>
                                            </p:txEl>
                                          </p:spTgt>
                                        </p:tgtEl>
                                        <p:attrNameLst>
                                          <p:attrName>ppt_x</p:attrName>
                                        </p:attrNameLst>
                                      </p:cBhvr>
                                      <p:tavLst>
                                        <p:tav tm="0" fmla="#ppt_x+(cos(-2*pi*(1-$))*-#ppt_x-sin(-2*pi*(1-$))*(1-#ppt_y))*(1-$)">
                                          <p:val>
                                            <p:fltVal val="0"/>
                                          </p:val>
                                        </p:tav>
                                        <p:tav tm="100000">
                                          <p:val>
                                            <p:fltVal val="1"/>
                                          </p:val>
                                        </p:tav>
                                      </p:tavLst>
                                    </p:anim>
                                    <p:anim calcmode="lin" valueType="num">
                                      <p:cBhvr>
                                        <p:cTn id="34" dur="1000" fill="hold"/>
                                        <p:tgtEl>
                                          <p:spTgt spid="3">
                                            <p:txEl>
                                              <p:pRg st="2" end="2"/>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04800" y="2057400"/>
            <a:ext cx="8496944" cy="4495800"/>
          </a:xfrm>
        </p:spPr>
        <p:txBody>
          <a:bodyPr>
            <a:normAutofit/>
          </a:bodyPr>
          <a:lstStyle/>
          <a:p>
            <a:pPr marL="0" indent="0" algn="just" rtl="1">
              <a:lnSpc>
                <a:spcPct val="150000"/>
              </a:lnSpc>
              <a:buClr>
                <a:schemeClr val="accent2"/>
              </a:buClr>
              <a:buSzPct val="100000"/>
              <a:buFont typeface="Arial" pitchFamily="34" charset="0"/>
              <a:buChar char="•"/>
            </a:pPr>
            <a:r>
              <a:rPr lang="ar-SA" sz="3600" dirty="0" smtClean="0">
                <a:solidFill>
                  <a:srgbClr val="FFFF00"/>
                </a:solidFill>
              </a:rPr>
              <a:t> تهب عواصف عاتية تقطع الأشجار تماماً وتدمرمساحات كبيرة من الكساء النباتي في الصحراء.</a:t>
            </a:r>
          </a:p>
          <a:p>
            <a:pPr marL="0" indent="0" algn="just" rtl="1">
              <a:lnSpc>
                <a:spcPct val="150000"/>
              </a:lnSpc>
              <a:buClr>
                <a:schemeClr val="accent2"/>
              </a:buClr>
              <a:buSzPct val="100000"/>
              <a:buFont typeface="Arial" pitchFamily="34" charset="0"/>
              <a:buChar char="•"/>
            </a:pPr>
            <a:r>
              <a:rPr lang="ar-SA" sz="3600" dirty="0" smtClean="0"/>
              <a:t>مثل : رياح الخماسين  فعندما تهب العواصف تقتلع النباتات اقتلاعاً فقي مثل لمح البصر ، ويكون أثرها بالغ الخطورة في تدمير الكساء النباتي.</a:t>
            </a:r>
            <a:endParaRPr lang="ar-SA" sz="3600" dirty="0"/>
          </a:p>
        </p:txBody>
      </p:sp>
      <p:sp>
        <p:nvSpPr>
          <p:cNvPr id="4" name="Rectangle 3"/>
          <p:cNvSpPr/>
          <p:nvPr/>
        </p:nvSpPr>
        <p:spPr>
          <a:xfrm>
            <a:off x="533400" y="381000"/>
            <a:ext cx="8305800" cy="1938992"/>
          </a:xfrm>
          <a:prstGeom prst="rect">
            <a:avLst/>
          </a:prstGeom>
        </p:spPr>
        <p:txBody>
          <a:bodyPr wrap="square">
            <a:spAutoFit/>
          </a:bodyPr>
          <a:lstStyle/>
          <a:p>
            <a:pPr marL="742950" indent="-742950" algn="just" rtl="1">
              <a:lnSpc>
                <a:spcPct val="150000"/>
              </a:lnSpc>
              <a:buClr>
                <a:schemeClr val="accent2"/>
              </a:buClr>
              <a:buSzPct val="100000"/>
              <a:buFont typeface="+mj-lt"/>
              <a:buAutoNum type="arabicPeriod" startAt="8"/>
            </a:pPr>
            <a:r>
              <a:rPr lang="ar-SA" sz="4000" b="1" dirty="0" smtClean="0">
                <a:solidFill>
                  <a:schemeClr val="accent2"/>
                </a:solidFill>
              </a:rPr>
              <a:t>تدمير الكساء النباتي</a:t>
            </a:r>
          </a:p>
          <a:p>
            <a:pPr marL="742950" indent="-742950" rtl="1">
              <a:lnSpc>
                <a:spcPct val="150000"/>
              </a:lnSpc>
              <a:buClr>
                <a:schemeClr val="accent2"/>
              </a:buClr>
              <a:buSzPct val="100000"/>
            </a:pPr>
            <a:r>
              <a:rPr lang="en-US" sz="4000" b="1" dirty="0" smtClean="0">
                <a:solidFill>
                  <a:schemeClr val="accent2"/>
                </a:solidFill>
              </a:rPr>
              <a:t> </a:t>
            </a:r>
            <a:r>
              <a:rPr lang="en-US" sz="4000" b="1" dirty="0" smtClean="0">
                <a:solidFill>
                  <a:srgbClr val="FF0000"/>
                </a:solidFill>
              </a:rPr>
              <a:t>Destruction of vegetation</a:t>
            </a:r>
            <a:endParaRPr lang="ar-SA" sz="4000" b="1" dirty="0" smtClean="0">
              <a:solidFill>
                <a:srgbClr val="FF0000"/>
              </a:solidFill>
            </a:endParaRPr>
          </a:p>
        </p:txBody>
      </p:sp>
    </p:spTree>
    <p:extLst>
      <p:ext uri="{BB962C8B-B14F-4D97-AF65-F5344CB8AC3E}">
        <p14:creationId xmlns="" xmlns:p14="http://schemas.microsoft.com/office/powerpoint/2010/main" val="753226793"/>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heel(4)">
                                      <p:cBhvr>
                                        <p:cTn id="7" dur="20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2"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Scale>
                                      <p:cBhvr>
                                        <p:cTn id="12" dur="1000" decel="50000" fill="hold">
                                          <p:stCondLst>
                                            <p:cond delay="0"/>
                                          </p:stCondLst>
                                        </p:cTn>
                                        <p:tgtEl>
                                          <p:spTgt spid="3">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3">
                                            <p:txEl>
                                              <p:pRg st="0" end="0"/>
                                            </p:txEl>
                                          </p:spTgt>
                                        </p:tgtEl>
                                        <p:attrNameLst>
                                          <p:attrName>ppt_x</p:attrName>
                                          <p:attrName>ppt_y</p:attrName>
                                        </p:attrNameLst>
                                      </p:cBhvr>
                                    </p:animMotion>
                                    <p:animEffect transition="in" filter="fade">
                                      <p:cBhvr>
                                        <p:cTn id="14" dur="10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52" presetClass="entr" presetSubtype="0"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Scale>
                                      <p:cBhvr>
                                        <p:cTn id="19" dur="1000" decel="50000" fill="hold">
                                          <p:stCondLst>
                                            <p:cond delay="0"/>
                                          </p:stCondLst>
                                        </p:cTn>
                                        <p:tgtEl>
                                          <p:spTgt spid="3">
                                            <p:txEl>
                                              <p:pRg st="1" end="1"/>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0" dur="1000" decel="50000" fill="hold">
                                          <p:stCondLst>
                                            <p:cond delay="0"/>
                                          </p:stCondLst>
                                        </p:cTn>
                                        <p:tgtEl>
                                          <p:spTgt spid="3">
                                            <p:txEl>
                                              <p:pRg st="1" end="1"/>
                                            </p:txEl>
                                          </p:spTgt>
                                        </p:tgtEl>
                                        <p:attrNameLst>
                                          <p:attrName>ppt_x</p:attrName>
                                          <p:attrName>ppt_y</p:attrName>
                                        </p:attrNameLst>
                                      </p:cBhvr>
                                    </p:animMotion>
                                    <p:animEffect transition="in" filter="fade">
                                      <p:cBhvr>
                                        <p:cTn id="21" dur="1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8" descr="http://www.kew.org/files/styles/content_featured/public/assets/PPCONT_009077.jpg?itok=lAS8OSyg"/>
          <p:cNvPicPr>
            <a:picLocks noGrp="1" noChangeAspect="1" noChangeArrowheads="1"/>
          </p:cNvPicPr>
          <p:nvPr>
            <p:ph idx="1"/>
          </p:nvPr>
        </p:nvPicPr>
        <p:blipFill>
          <a:blip r:embed="rId2" cstate="print"/>
          <a:srcRect/>
          <a:stretch>
            <a:fillRect/>
          </a:stretch>
        </p:blipFill>
        <p:spPr bwMode="auto">
          <a:xfrm>
            <a:off x="3352800" y="381000"/>
            <a:ext cx="5481993" cy="3657600"/>
          </a:xfrm>
          <a:prstGeom prst="rect">
            <a:avLst/>
          </a:prstGeom>
          <a:noFill/>
        </p:spPr>
      </p:pic>
      <p:pic>
        <p:nvPicPr>
          <p:cNvPr id="5" name="Picture 6" descr="http://www.bioquest.org/bedrock/problem_spaces/desiccation_tolerance/assets/physiology.png"/>
          <p:cNvPicPr>
            <a:picLocks noChangeAspect="1" noChangeArrowheads="1"/>
          </p:cNvPicPr>
          <p:nvPr/>
        </p:nvPicPr>
        <p:blipFill>
          <a:blip r:embed="rId3" cstate="print"/>
          <a:srcRect/>
          <a:stretch>
            <a:fillRect/>
          </a:stretch>
        </p:blipFill>
        <p:spPr bwMode="auto">
          <a:xfrm>
            <a:off x="1524000" y="4267200"/>
            <a:ext cx="5886450" cy="2351485"/>
          </a:xfrm>
          <a:prstGeom prst="rect">
            <a:avLst/>
          </a:prstGeom>
          <a:noFill/>
        </p:spPr>
      </p:pic>
      <p:pic>
        <p:nvPicPr>
          <p:cNvPr id="6" name="Picture 2" descr="http://cals.arizona.edu/crop/weeds/images/Image30.jpg"/>
          <p:cNvPicPr>
            <a:picLocks noChangeAspect="1" noChangeArrowheads="1"/>
          </p:cNvPicPr>
          <p:nvPr/>
        </p:nvPicPr>
        <p:blipFill>
          <a:blip r:embed="rId4" cstate="print"/>
          <a:srcRect/>
          <a:stretch>
            <a:fillRect/>
          </a:stretch>
        </p:blipFill>
        <p:spPr bwMode="auto">
          <a:xfrm>
            <a:off x="228600" y="838200"/>
            <a:ext cx="3024336" cy="3168979"/>
          </a:xfrm>
          <a:prstGeom prst="rect">
            <a:avLst/>
          </a:prstGeom>
          <a:noFill/>
        </p:spPr>
      </p:pic>
    </p:spTree>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Scale>
                                      <p:cBhvr>
                                        <p:cTn id="7"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4"/>
                                        </p:tgtEl>
                                        <p:attrNameLst>
                                          <p:attrName>ppt_x</p:attrName>
                                          <p:attrName>ppt_y</p:attrName>
                                        </p:attrNameLst>
                                      </p:cBhvr>
                                    </p:animMotion>
                                    <p:animEffect transition="in" filter="fade">
                                      <p:cBhvr>
                                        <p:cTn id="9" dur="10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52" presetClass="entr" presetSubtype="0"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Scale>
                                      <p:cBhvr>
                                        <p:cTn id="14"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6"/>
                                        </p:tgtEl>
                                        <p:attrNameLst>
                                          <p:attrName>ppt_x</p:attrName>
                                          <p:attrName>ppt_y</p:attrName>
                                        </p:attrNameLst>
                                      </p:cBhvr>
                                    </p:animMotion>
                                    <p:animEffect transition="in" filter="fade">
                                      <p:cBhvr>
                                        <p:cTn id="16" dur="1000"/>
                                        <p:tgtEl>
                                          <p:spTgt spid="6"/>
                                        </p:tgtEl>
                                      </p:cBhvr>
                                    </p:animEffect>
                                  </p:childTnLst>
                                </p:cTn>
                              </p:par>
                            </p:childTnLst>
                          </p:cTn>
                        </p:par>
                      </p:childTnLst>
                    </p:cTn>
                  </p:par>
                  <p:par>
                    <p:cTn id="17" fill="hold">
                      <p:stCondLst>
                        <p:cond delay="indefinite"/>
                      </p:stCondLst>
                      <p:childTnLst>
                        <p:par>
                          <p:cTn id="18" fill="hold">
                            <p:stCondLst>
                              <p:cond delay="0"/>
                            </p:stCondLst>
                            <p:childTnLst>
                              <p:par>
                                <p:cTn id="19" presetID="52" presetClass="entr" presetSubtype="0" fill="hold" nodeType="clickEffect">
                                  <p:stCondLst>
                                    <p:cond delay="0"/>
                                  </p:stCondLst>
                                  <p:childTnLst>
                                    <p:set>
                                      <p:cBhvr>
                                        <p:cTn id="20" dur="1" fill="hold">
                                          <p:stCondLst>
                                            <p:cond delay="0"/>
                                          </p:stCondLst>
                                        </p:cTn>
                                        <p:tgtEl>
                                          <p:spTgt spid="5"/>
                                        </p:tgtEl>
                                        <p:attrNameLst>
                                          <p:attrName>style.visibility</p:attrName>
                                        </p:attrNameLst>
                                      </p:cBhvr>
                                      <p:to>
                                        <p:strVal val="visible"/>
                                      </p:to>
                                    </p:set>
                                    <p:animScale>
                                      <p:cBhvr>
                                        <p:cTn id="21"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5"/>
                                        </p:tgtEl>
                                        <p:attrNameLst>
                                          <p:attrName>ppt_x</p:attrName>
                                          <p:attrName>ppt_y</p:attrName>
                                        </p:attrNameLst>
                                      </p:cBhvr>
                                    </p:animMotion>
                                    <p:animEffect transition="in" filter="fade">
                                      <p:cBhvr>
                                        <p:cTn id="23"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http://www.desertrosebooks.com/images/desertroselogo.JPG"/>
          <p:cNvPicPr>
            <a:picLocks noChangeAspect="1" noChangeArrowheads="1"/>
          </p:cNvPicPr>
          <p:nvPr/>
        </p:nvPicPr>
        <p:blipFill>
          <a:blip r:embed="rId2" cstate="print"/>
          <a:srcRect/>
          <a:stretch>
            <a:fillRect/>
          </a:stretch>
        </p:blipFill>
        <p:spPr bwMode="auto">
          <a:xfrm>
            <a:off x="179512" y="2996952"/>
            <a:ext cx="4762500" cy="3571875"/>
          </a:xfrm>
          <a:prstGeom prst="rect">
            <a:avLst/>
          </a:prstGeom>
          <a:noFill/>
        </p:spPr>
      </p:pic>
      <p:sp>
        <p:nvSpPr>
          <p:cNvPr id="24580" name="AutoShape 4" descr="https://www.temehu.com/pictures1/p1/life2.jpg"/>
          <p:cNvSpPr>
            <a:spLocks noChangeAspect="1" noChangeArrowheads="1"/>
          </p:cNvSpPr>
          <p:nvPr/>
        </p:nvSpPr>
        <p:spPr bwMode="auto">
          <a:xfrm>
            <a:off x="8923338"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ar-SA"/>
          </a:p>
        </p:txBody>
      </p:sp>
      <p:sp>
        <p:nvSpPr>
          <p:cNvPr id="24582" name="AutoShape 6" descr="https://www.temehu.com/pictures1/p1/life2.jpg"/>
          <p:cNvSpPr>
            <a:spLocks noChangeAspect="1" noChangeArrowheads="1"/>
          </p:cNvSpPr>
          <p:nvPr/>
        </p:nvSpPr>
        <p:spPr bwMode="auto">
          <a:xfrm>
            <a:off x="8923338"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ar-SA"/>
          </a:p>
        </p:txBody>
      </p:sp>
      <p:sp>
        <p:nvSpPr>
          <p:cNvPr id="24584" name="AutoShape 8" descr="https://www.temehu.com/pictures1/p1/life2.jpg"/>
          <p:cNvSpPr>
            <a:spLocks noChangeAspect="1" noChangeArrowheads="1"/>
          </p:cNvSpPr>
          <p:nvPr/>
        </p:nvSpPr>
        <p:spPr bwMode="auto">
          <a:xfrm>
            <a:off x="8923338"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ar-SA"/>
          </a:p>
        </p:txBody>
      </p:sp>
      <p:pic>
        <p:nvPicPr>
          <p:cNvPr id="24586" name="Picture 10" descr="http://flora.nhm-wien.ac.at/Bilder-P-Z/Salsola-tragus-3.jpg"/>
          <p:cNvPicPr>
            <a:picLocks noChangeAspect="1" noChangeArrowheads="1"/>
          </p:cNvPicPr>
          <p:nvPr/>
        </p:nvPicPr>
        <p:blipFill>
          <a:blip r:embed="rId3" cstate="print"/>
          <a:srcRect/>
          <a:stretch>
            <a:fillRect/>
          </a:stretch>
        </p:blipFill>
        <p:spPr bwMode="auto">
          <a:xfrm>
            <a:off x="4788024" y="188640"/>
            <a:ext cx="4104456" cy="3078342"/>
          </a:xfrm>
          <a:prstGeom prst="rect">
            <a:avLst/>
          </a:prstGeom>
          <a:noFill/>
        </p:spPr>
      </p:pic>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24586"/>
                                        </p:tgtEl>
                                        <p:attrNameLst>
                                          <p:attrName>style.visibility</p:attrName>
                                        </p:attrNameLst>
                                      </p:cBhvr>
                                      <p:to>
                                        <p:strVal val="visible"/>
                                      </p:to>
                                    </p:set>
                                    <p:animEffect transition="in" filter="fade">
                                      <p:cBhvr>
                                        <p:cTn id="7" dur="1000"/>
                                        <p:tgtEl>
                                          <p:spTgt spid="24586"/>
                                        </p:tgtEl>
                                      </p:cBhvr>
                                    </p:animEffect>
                                    <p:anim calcmode="lin" valueType="num">
                                      <p:cBhvr>
                                        <p:cTn id="8" dur="1000" fill="hold"/>
                                        <p:tgtEl>
                                          <p:spTgt spid="24586"/>
                                        </p:tgtEl>
                                        <p:attrNameLst>
                                          <p:attrName>ppt_x</p:attrName>
                                        </p:attrNameLst>
                                      </p:cBhvr>
                                      <p:tavLst>
                                        <p:tav tm="0">
                                          <p:val>
                                            <p:strVal val="#ppt_x"/>
                                          </p:val>
                                        </p:tav>
                                        <p:tav tm="100000">
                                          <p:val>
                                            <p:strVal val="#ppt_x"/>
                                          </p:val>
                                        </p:tav>
                                      </p:tavLst>
                                    </p:anim>
                                    <p:anim calcmode="lin" valueType="num">
                                      <p:cBhvr>
                                        <p:cTn id="9" dur="900" decel="100000" fill="hold"/>
                                        <p:tgtEl>
                                          <p:spTgt spid="24586"/>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4586"/>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nodeType="clickEffect">
                                  <p:stCondLst>
                                    <p:cond delay="0"/>
                                  </p:stCondLst>
                                  <p:childTnLst>
                                    <p:set>
                                      <p:cBhvr>
                                        <p:cTn id="14" dur="1" fill="hold">
                                          <p:stCondLst>
                                            <p:cond delay="0"/>
                                          </p:stCondLst>
                                        </p:cTn>
                                        <p:tgtEl>
                                          <p:spTgt spid="24578"/>
                                        </p:tgtEl>
                                        <p:attrNameLst>
                                          <p:attrName>style.visibility</p:attrName>
                                        </p:attrNameLst>
                                      </p:cBhvr>
                                      <p:to>
                                        <p:strVal val="visible"/>
                                      </p:to>
                                    </p:set>
                                    <p:animEffect transition="in" filter="fade">
                                      <p:cBhvr>
                                        <p:cTn id="15" dur="1000"/>
                                        <p:tgtEl>
                                          <p:spTgt spid="24578"/>
                                        </p:tgtEl>
                                      </p:cBhvr>
                                    </p:animEffect>
                                    <p:anim calcmode="lin" valueType="num">
                                      <p:cBhvr>
                                        <p:cTn id="16" dur="1000" fill="hold"/>
                                        <p:tgtEl>
                                          <p:spTgt spid="24578"/>
                                        </p:tgtEl>
                                        <p:attrNameLst>
                                          <p:attrName>ppt_x</p:attrName>
                                        </p:attrNameLst>
                                      </p:cBhvr>
                                      <p:tavLst>
                                        <p:tav tm="0">
                                          <p:val>
                                            <p:strVal val="#ppt_x"/>
                                          </p:val>
                                        </p:tav>
                                        <p:tav tm="100000">
                                          <p:val>
                                            <p:strVal val="#ppt_x"/>
                                          </p:val>
                                        </p:tav>
                                      </p:tavLst>
                                    </p:anim>
                                    <p:anim calcmode="lin" valueType="num">
                                      <p:cBhvr>
                                        <p:cTn id="17" dur="900" decel="100000" fill="hold"/>
                                        <p:tgtEl>
                                          <p:spTgt spid="24578"/>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24578"/>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up.arjwan.com/upfiles/JES93273.jpg"/>
          <p:cNvPicPr>
            <a:picLocks noChangeAspect="1" noChangeArrowheads="1"/>
          </p:cNvPicPr>
          <p:nvPr/>
        </p:nvPicPr>
        <p:blipFill>
          <a:blip r:embed="rId2" cstate="print"/>
          <a:srcRect/>
          <a:stretch>
            <a:fillRect/>
          </a:stretch>
        </p:blipFill>
        <p:spPr bwMode="auto">
          <a:xfrm>
            <a:off x="251520" y="3573016"/>
            <a:ext cx="4397082" cy="2952328"/>
          </a:xfrm>
          <a:prstGeom prst="rect">
            <a:avLst/>
          </a:prstGeom>
          <a:noFill/>
        </p:spPr>
      </p:pic>
      <p:pic>
        <p:nvPicPr>
          <p:cNvPr id="4" name="Picture 8" descr="الرياح"/>
          <p:cNvPicPr>
            <a:picLocks noChangeAspect="1" noChangeArrowheads="1"/>
          </p:cNvPicPr>
          <p:nvPr/>
        </p:nvPicPr>
        <p:blipFill>
          <a:blip r:embed="rId3" cstate="print"/>
          <a:srcRect/>
          <a:stretch>
            <a:fillRect/>
          </a:stretch>
        </p:blipFill>
        <p:spPr bwMode="auto">
          <a:xfrm>
            <a:off x="467544" y="476672"/>
            <a:ext cx="4112171" cy="2952328"/>
          </a:xfrm>
          <a:prstGeom prst="rect">
            <a:avLst/>
          </a:prstGeom>
          <a:noFill/>
        </p:spPr>
      </p:pic>
      <p:sp>
        <p:nvSpPr>
          <p:cNvPr id="27650" name="AutoShape 2" descr="https://encrypted-tbn1.gstatic.com/images?q=tbn:ANd9GcQswVe-RXfRkXQiicdsle4vlMjnGCaaGteVoM2WrWg4mroDtEQw"/>
          <p:cNvSpPr>
            <a:spLocks noChangeAspect="1" noChangeArrowheads="1"/>
          </p:cNvSpPr>
          <p:nvPr/>
        </p:nvSpPr>
        <p:spPr bwMode="auto">
          <a:xfrm>
            <a:off x="8923338"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ar-SA"/>
          </a:p>
        </p:txBody>
      </p:sp>
      <p:pic>
        <p:nvPicPr>
          <p:cNvPr id="27652" name="Picture 4" descr="http://www.al-7up.com/vb/imgcache/2/54161love.gif"/>
          <p:cNvPicPr>
            <a:picLocks noChangeAspect="1" noChangeArrowheads="1"/>
          </p:cNvPicPr>
          <p:nvPr/>
        </p:nvPicPr>
        <p:blipFill>
          <a:blip r:embed="rId4" cstate="print"/>
          <a:srcRect/>
          <a:stretch>
            <a:fillRect/>
          </a:stretch>
        </p:blipFill>
        <p:spPr bwMode="auto">
          <a:xfrm>
            <a:off x="4762500" y="1484784"/>
            <a:ext cx="4057972" cy="3456384"/>
          </a:xfrm>
          <a:prstGeom prst="rect">
            <a:avLst/>
          </a:prstGeom>
          <a:noFill/>
        </p:spPr>
      </p:pic>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27652"/>
                                        </p:tgtEl>
                                        <p:attrNameLst>
                                          <p:attrName>style.visibility</p:attrName>
                                        </p:attrNameLst>
                                      </p:cBhvr>
                                      <p:to>
                                        <p:strVal val="visible"/>
                                      </p:to>
                                    </p:set>
                                    <p:anim calcmode="lin" valueType="num">
                                      <p:cBhvr>
                                        <p:cTn id="7" dur="1000" fill="hold"/>
                                        <p:tgtEl>
                                          <p:spTgt spid="27652"/>
                                        </p:tgtEl>
                                        <p:attrNameLst>
                                          <p:attrName>ppt_w</p:attrName>
                                        </p:attrNameLst>
                                      </p:cBhvr>
                                      <p:tavLst>
                                        <p:tav tm="0">
                                          <p:val>
                                            <p:strVal val="#ppt_w*0.70"/>
                                          </p:val>
                                        </p:tav>
                                        <p:tav tm="100000">
                                          <p:val>
                                            <p:strVal val="#ppt_w"/>
                                          </p:val>
                                        </p:tav>
                                      </p:tavLst>
                                    </p:anim>
                                    <p:anim calcmode="lin" valueType="num">
                                      <p:cBhvr>
                                        <p:cTn id="8" dur="1000" fill="hold"/>
                                        <p:tgtEl>
                                          <p:spTgt spid="27652"/>
                                        </p:tgtEl>
                                        <p:attrNameLst>
                                          <p:attrName>ppt_h</p:attrName>
                                        </p:attrNameLst>
                                      </p:cBhvr>
                                      <p:tavLst>
                                        <p:tav tm="0">
                                          <p:val>
                                            <p:strVal val="#ppt_h"/>
                                          </p:val>
                                        </p:tav>
                                        <p:tav tm="100000">
                                          <p:val>
                                            <p:strVal val="#ppt_h"/>
                                          </p:val>
                                        </p:tav>
                                      </p:tavLst>
                                    </p:anim>
                                    <p:animEffect transition="in" filter="fade">
                                      <p:cBhvr>
                                        <p:cTn id="9" dur="1000"/>
                                        <p:tgtEl>
                                          <p:spTgt spid="27652"/>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1000" fill="hold"/>
                                        <p:tgtEl>
                                          <p:spTgt spid="4"/>
                                        </p:tgtEl>
                                        <p:attrNameLst>
                                          <p:attrName>ppt_w</p:attrName>
                                        </p:attrNameLst>
                                      </p:cBhvr>
                                      <p:tavLst>
                                        <p:tav tm="0">
                                          <p:val>
                                            <p:strVal val="#ppt_w*0.70"/>
                                          </p:val>
                                        </p:tav>
                                        <p:tav tm="100000">
                                          <p:val>
                                            <p:strVal val="#ppt_w"/>
                                          </p:val>
                                        </p:tav>
                                      </p:tavLst>
                                    </p:anim>
                                    <p:anim calcmode="lin" valueType="num">
                                      <p:cBhvr>
                                        <p:cTn id="15" dur="1000" fill="hold"/>
                                        <p:tgtEl>
                                          <p:spTgt spid="4"/>
                                        </p:tgtEl>
                                        <p:attrNameLst>
                                          <p:attrName>ppt_h</p:attrName>
                                        </p:attrNameLst>
                                      </p:cBhvr>
                                      <p:tavLst>
                                        <p:tav tm="0">
                                          <p:val>
                                            <p:strVal val="#ppt_h"/>
                                          </p:val>
                                        </p:tav>
                                        <p:tav tm="100000">
                                          <p:val>
                                            <p:strVal val="#ppt_h"/>
                                          </p:val>
                                        </p:tav>
                                      </p:tavLst>
                                    </p:anim>
                                    <p:animEffect transition="in" filter="fade">
                                      <p:cBhvr>
                                        <p:cTn id="16" dur="1000"/>
                                        <p:tgtEl>
                                          <p:spTgt spid="4"/>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nodeType="clickEffect">
                                  <p:stCondLst>
                                    <p:cond delay="0"/>
                                  </p:stCondLst>
                                  <p:childTnLst>
                                    <p:set>
                                      <p:cBhvr>
                                        <p:cTn id="20" dur="1" fill="hold">
                                          <p:stCondLst>
                                            <p:cond delay="0"/>
                                          </p:stCondLst>
                                        </p:cTn>
                                        <p:tgtEl>
                                          <p:spTgt spid="2"/>
                                        </p:tgtEl>
                                        <p:attrNameLst>
                                          <p:attrName>style.visibility</p:attrName>
                                        </p:attrNameLst>
                                      </p:cBhvr>
                                      <p:to>
                                        <p:strVal val="visible"/>
                                      </p:to>
                                    </p:set>
                                    <p:anim calcmode="lin" valueType="num">
                                      <p:cBhvr>
                                        <p:cTn id="21" dur="1000" fill="hold"/>
                                        <p:tgtEl>
                                          <p:spTgt spid="2"/>
                                        </p:tgtEl>
                                        <p:attrNameLst>
                                          <p:attrName>ppt_w</p:attrName>
                                        </p:attrNameLst>
                                      </p:cBhvr>
                                      <p:tavLst>
                                        <p:tav tm="0">
                                          <p:val>
                                            <p:strVal val="#ppt_w*0.70"/>
                                          </p:val>
                                        </p:tav>
                                        <p:tav tm="100000">
                                          <p:val>
                                            <p:strVal val="#ppt_w"/>
                                          </p:val>
                                        </p:tav>
                                      </p:tavLst>
                                    </p:anim>
                                    <p:anim calcmode="lin" valueType="num">
                                      <p:cBhvr>
                                        <p:cTn id="22" dur="1000" fill="hold"/>
                                        <p:tgtEl>
                                          <p:spTgt spid="2"/>
                                        </p:tgtEl>
                                        <p:attrNameLst>
                                          <p:attrName>ppt_h</p:attrName>
                                        </p:attrNameLst>
                                      </p:cBhvr>
                                      <p:tavLst>
                                        <p:tav tm="0">
                                          <p:val>
                                            <p:strVal val="#ppt_h"/>
                                          </p:val>
                                        </p:tav>
                                        <p:tav tm="100000">
                                          <p:val>
                                            <p:strVal val="#ppt_h"/>
                                          </p:val>
                                        </p:tav>
                                      </p:tavLst>
                                    </p:anim>
                                    <p:animEffect transition="in" filter="fade">
                                      <p:cBhvr>
                                        <p:cTn id="23"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http://www.omanya.net/vb/uploaded/16320_01348162525.jpg"/>
          <p:cNvPicPr>
            <a:picLocks noChangeAspect="1" noChangeArrowheads="1"/>
          </p:cNvPicPr>
          <p:nvPr/>
        </p:nvPicPr>
        <p:blipFill>
          <a:blip r:embed="rId2" cstate="print"/>
          <a:srcRect/>
          <a:stretch>
            <a:fillRect/>
          </a:stretch>
        </p:blipFill>
        <p:spPr bwMode="auto">
          <a:xfrm>
            <a:off x="2411760" y="476672"/>
            <a:ext cx="4261866" cy="6120680"/>
          </a:xfrm>
          <a:prstGeom prst="rect">
            <a:avLst/>
          </a:prstGeom>
          <a:noFill/>
        </p:spPr>
      </p:pic>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900" decel="100000" fill="hold"/>
                                        <p:tgtEl>
                                          <p:spTgt spid="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descr="http://www.dailyyonder.com/files/u2/ozone_potatoes300.jpg"/>
          <p:cNvPicPr>
            <a:picLocks noChangeAspect="1" noChangeArrowheads="1"/>
          </p:cNvPicPr>
          <p:nvPr/>
        </p:nvPicPr>
        <p:blipFill>
          <a:blip r:embed="rId2" cstate="print"/>
          <a:srcRect/>
          <a:stretch>
            <a:fillRect/>
          </a:stretch>
        </p:blipFill>
        <p:spPr bwMode="auto">
          <a:xfrm>
            <a:off x="251520" y="1268760"/>
            <a:ext cx="3096344" cy="2592288"/>
          </a:xfrm>
          <a:prstGeom prst="rect">
            <a:avLst/>
          </a:prstGeom>
          <a:noFill/>
        </p:spPr>
      </p:pic>
      <p:pic>
        <p:nvPicPr>
          <p:cNvPr id="25604" name="Picture 4" descr="http://blogs.scientificamerican.com/rosetta-stones/files/2014/01/debarked-tree.jpg"/>
          <p:cNvPicPr>
            <a:picLocks noChangeAspect="1" noChangeArrowheads="1"/>
          </p:cNvPicPr>
          <p:nvPr/>
        </p:nvPicPr>
        <p:blipFill>
          <a:blip r:embed="rId3" cstate="print"/>
          <a:srcRect/>
          <a:stretch>
            <a:fillRect/>
          </a:stretch>
        </p:blipFill>
        <p:spPr bwMode="auto">
          <a:xfrm>
            <a:off x="3563888" y="1628800"/>
            <a:ext cx="4824535" cy="4104456"/>
          </a:xfrm>
          <a:prstGeom prst="rect">
            <a:avLst/>
          </a:prstGeom>
          <a:noFill/>
        </p:spPr>
      </p:pic>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25602"/>
                                        </p:tgtEl>
                                        <p:attrNameLst>
                                          <p:attrName>style.visibility</p:attrName>
                                        </p:attrNameLst>
                                      </p:cBhvr>
                                      <p:to>
                                        <p:strVal val="visible"/>
                                      </p:to>
                                    </p:set>
                                    <p:anim calcmode="lin" valueType="num">
                                      <p:cBhvr>
                                        <p:cTn id="7" dur="500" fill="hold"/>
                                        <p:tgtEl>
                                          <p:spTgt spid="25602"/>
                                        </p:tgtEl>
                                        <p:attrNameLst>
                                          <p:attrName>ppt_w</p:attrName>
                                        </p:attrNameLst>
                                      </p:cBhvr>
                                      <p:tavLst>
                                        <p:tav tm="0">
                                          <p:val>
                                            <p:fltVal val="0"/>
                                          </p:val>
                                        </p:tav>
                                        <p:tav tm="100000">
                                          <p:val>
                                            <p:strVal val="#ppt_w"/>
                                          </p:val>
                                        </p:tav>
                                      </p:tavLst>
                                    </p:anim>
                                    <p:anim calcmode="lin" valueType="num">
                                      <p:cBhvr>
                                        <p:cTn id="8" dur="500" fill="hold"/>
                                        <p:tgtEl>
                                          <p:spTgt spid="25602"/>
                                        </p:tgtEl>
                                        <p:attrNameLst>
                                          <p:attrName>ppt_h</p:attrName>
                                        </p:attrNameLst>
                                      </p:cBhvr>
                                      <p:tavLst>
                                        <p:tav tm="0">
                                          <p:val>
                                            <p:fltVal val="0"/>
                                          </p:val>
                                        </p:tav>
                                        <p:tav tm="100000">
                                          <p:val>
                                            <p:strVal val="#ppt_h"/>
                                          </p:val>
                                        </p:tav>
                                      </p:tavLst>
                                    </p:anim>
                                    <p:anim calcmode="lin" valueType="num">
                                      <p:cBhvr>
                                        <p:cTn id="9" dur="500" fill="hold"/>
                                        <p:tgtEl>
                                          <p:spTgt spid="25602"/>
                                        </p:tgtEl>
                                        <p:attrNameLst>
                                          <p:attrName>style.rotation</p:attrName>
                                        </p:attrNameLst>
                                      </p:cBhvr>
                                      <p:tavLst>
                                        <p:tav tm="0">
                                          <p:val>
                                            <p:fltVal val="360"/>
                                          </p:val>
                                        </p:tav>
                                        <p:tav tm="100000">
                                          <p:val>
                                            <p:fltVal val="0"/>
                                          </p:val>
                                        </p:tav>
                                      </p:tavLst>
                                    </p:anim>
                                    <p:animEffect transition="in" filter="fade">
                                      <p:cBhvr>
                                        <p:cTn id="10" dur="500"/>
                                        <p:tgtEl>
                                          <p:spTgt spid="256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6" name="Picture 4" descr="http://saferenvironment.files.wordpress.com/2009/08/soil-erosion-1.jpg"/>
          <p:cNvPicPr>
            <a:picLocks noChangeAspect="1" noChangeArrowheads="1"/>
          </p:cNvPicPr>
          <p:nvPr/>
        </p:nvPicPr>
        <p:blipFill>
          <a:blip r:embed="rId2" cstate="print"/>
          <a:srcRect/>
          <a:stretch>
            <a:fillRect/>
          </a:stretch>
        </p:blipFill>
        <p:spPr bwMode="auto">
          <a:xfrm>
            <a:off x="467544" y="548680"/>
            <a:ext cx="8172400" cy="5832648"/>
          </a:xfrm>
          <a:prstGeom prst="rect">
            <a:avLst/>
          </a:prstGeom>
          <a:noFill/>
        </p:spPr>
      </p:pic>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8676"/>
                                        </p:tgtEl>
                                        <p:attrNameLst>
                                          <p:attrName>style.visibility</p:attrName>
                                        </p:attrNameLst>
                                      </p:cBhvr>
                                      <p:to>
                                        <p:strVal val="visible"/>
                                      </p:to>
                                    </p:set>
                                    <p:anim calcmode="lin" valueType="num">
                                      <p:cBhvr additive="base">
                                        <p:cTn id="7" dur="500" fill="hold"/>
                                        <p:tgtEl>
                                          <p:spTgt spid="28676"/>
                                        </p:tgtEl>
                                        <p:attrNameLst>
                                          <p:attrName>ppt_x</p:attrName>
                                        </p:attrNameLst>
                                      </p:cBhvr>
                                      <p:tavLst>
                                        <p:tav tm="0">
                                          <p:val>
                                            <p:strVal val="#ppt_x"/>
                                          </p:val>
                                        </p:tav>
                                        <p:tav tm="100000">
                                          <p:val>
                                            <p:strVal val="#ppt_x"/>
                                          </p:val>
                                        </p:tav>
                                      </p:tavLst>
                                    </p:anim>
                                    <p:anim calcmode="lin" valueType="num">
                                      <p:cBhvr additive="base">
                                        <p:cTn id="8" dur="500" fill="hold"/>
                                        <p:tgtEl>
                                          <p:spTgt spid="2867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sz="4800" dirty="0" smtClean="0">
                <a:solidFill>
                  <a:srgbClr val="FFFF00"/>
                </a:solidFill>
              </a:rPr>
              <a:t>رؤية ورسالة كليه العلوم</a:t>
            </a:r>
            <a:endParaRPr lang="en-US" sz="4800" dirty="0">
              <a:solidFill>
                <a:srgbClr val="FFFF00"/>
              </a:solidFill>
            </a:endParaRPr>
          </a:p>
        </p:txBody>
      </p:sp>
      <p:sp>
        <p:nvSpPr>
          <p:cNvPr id="3" name="Content Placeholder 2"/>
          <p:cNvSpPr>
            <a:spLocks noGrp="1"/>
          </p:cNvSpPr>
          <p:nvPr>
            <p:ph idx="1"/>
          </p:nvPr>
        </p:nvSpPr>
        <p:spPr>
          <a:xfrm>
            <a:off x="457200" y="1828800"/>
            <a:ext cx="8229600" cy="4495800"/>
          </a:xfrm>
        </p:spPr>
        <p:txBody>
          <a:bodyPr/>
          <a:lstStyle/>
          <a:p>
            <a:pPr algn="r" rtl="1"/>
            <a:r>
              <a:rPr lang="ar-SA" dirty="0" smtClean="0">
                <a:solidFill>
                  <a:srgbClr val="FFFF00"/>
                </a:solidFill>
              </a:rPr>
              <a:t>الرؤية:</a:t>
            </a:r>
          </a:p>
          <a:p>
            <a:pPr algn="just" rtl="1"/>
            <a:r>
              <a:rPr lang="ar-SA" dirty="0" smtClean="0"/>
              <a:t>الوصول إلى معايير الجودة أكاديمياً وبحثياً وصناعة مخرج تعليمي مؤهل، و فعّال وبالتالي مُنتج. </a:t>
            </a:r>
          </a:p>
          <a:p>
            <a:pPr algn="r" rtl="1"/>
            <a:r>
              <a:rPr lang="ar-SA" dirty="0" smtClean="0">
                <a:solidFill>
                  <a:srgbClr val="FFFF00"/>
                </a:solidFill>
              </a:rPr>
              <a:t>الرسالة:</a:t>
            </a:r>
          </a:p>
          <a:p>
            <a:pPr algn="just" rtl="1"/>
            <a:r>
              <a:rPr lang="ar-SA" dirty="0" smtClean="0"/>
              <a:t>استقطاب الكفاءات من أهل الخبرة والعلم العميق للمشاركة في العملية التعليمية وتطوير البحث العلمي، و تطوير المقرر الدراسي من ناحية المضمون و وسيلة التعليم ليواكب آخر المستجدات العلمية، وتأهيل الطالب معرفياً وشخصياً ليتمكن باقتدار من خدمة مجتمعه. </a:t>
            </a:r>
            <a:endParaRPr lang="en-US" dirty="0"/>
          </a:p>
        </p:txBody>
      </p:sp>
    </p:spTree>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900" decel="100000" fill="hold"/>
                                        <p:tgtEl>
                                          <p:spTgt spid="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58" presetClass="entr" presetSubtype="0" accel="100000" fill="hold"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p:cTn id="15" dur="500" fill="hold"/>
                                        <p:tgtEl>
                                          <p:spTgt spid="3">
                                            <p:txEl>
                                              <p:pRg st="0" end="0"/>
                                            </p:txEl>
                                          </p:spTgt>
                                        </p:tgtEl>
                                        <p:attrNameLst>
                                          <p:attrName>ppt_w</p:attrName>
                                        </p:attrNameLst>
                                      </p:cBhvr>
                                      <p:tavLst>
                                        <p:tav tm="0">
                                          <p:val>
                                            <p:strVal val="#ppt_w*2.5"/>
                                          </p:val>
                                        </p:tav>
                                        <p:tav tm="100000">
                                          <p:val>
                                            <p:strVal val="#ppt_w"/>
                                          </p:val>
                                        </p:tav>
                                      </p:tavLst>
                                    </p:anim>
                                    <p:anim calcmode="lin" valueType="num">
                                      <p:cBhvr>
                                        <p:cTn id="16" dur="500" fill="hold"/>
                                        <p:tgtEl>
                                          <p:spTgt spid="3">
                                            <p:txEl>
                                              <p:pRg st="0" end="0"/>
                                            </p:txEl>
                                          </p:spTgt>
                                        </p:tgtEl>
                                        <p:attrNameLst>
                                          <p:attrName>ppt_h</p:attrName>
                                        </p:attrNameLst>
                                      </p:cBhvr>
                                      <p:tavLst>
                                        <p:tav tm="0">
                                          <p:val>
                                            <p:strVal val="#ppt_h*0.01"/>
                                          </p:val>
                                        </p:tav>
                                        <p:tav tm="100000">
                                          <p:val>
                                            <p:strVal val="#ppt_h"/>
                                          </p:val>
                                        </p:tav>
                                      </p:tavLst>
                                    </p:anim>
                                    <p:anim calcmode="lin" valueType="num">
                                      <p:cBhvr>
                                        <p:cTn id="1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8" dur="500" fill="hold"/>
                                        <p:tgtEl>
                                          <p:spTgt spid="3">
                                            <p:txEl>
                                              <p:pRg st="0" end="0"/>
                                            </p:txEl>
                                          </p:spTgt>
                                        </p:tgtEl>
                                        <p:attrNameLst>
                                          <p:attrName>ppt_y</p:attrName>
                                        </p:attrNameLst>
                                      </p:cBhvr>
                                      <p:tavLst>
                                        <p:tav tm="0">
                                          <p:val>
                                            <p:strVal val="#ppt_h+1"/>
                                          </p:val>
                                        </p:tav>
                                        <p:tav tm="100000">
                                          <p:val>
                                            <p:strVal val="#ppt_y"/>
                                          </p:val>
                                        </p:tav>
                                      </p:tavLst>
                                    </p:anim>
                                    <p:animEffect transition="in" filter="fade">
                                      <p:cBhvr>
                                        <p:cTn id="19" dur="500"/>
                                        <p:tgtEl>
                                          <p:spTgt spid="3">
                                            <p:txEl>
                                              <p:pRg st="0" end="0"/>
                                            </p:txEl>
                                          </p:spTgt>
                                        </p:tgtEl>
                                      </p:cBhvr>
                                    </p:animEffect>
                                  </p:childTnLst>
                                </p:cTn>
                              </p:par>
                              <p:par>
                                <p:cTn id="20" presetID="58" presetClass="entr" presetSubtype="0" accel="100000" fill="hold" nodeType="with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 calcmode="lin" valueType="num">
                                      <p:cBhvr>
                                        <p:cTn id="22" dur="500" fill="hold"/>
                                        <p:tgtEl>
                                          <p:spTgt spid="3">
                                            <p:txEl>
                                              <p:pRg st="1" end="1"/>
                                            </p:txEl>
                                          </p:spTgt>
                                        </p:tgtEl>
                                        <p:attrNameLst>
                                          <p:attrName>ppt_w</p:attrName>
                                        </p:attrNameLst>
                                      </p:cBhvr>
                                      <p:tavLst>
                                        <p:tav tm="0">
                                          <p:val>
                                            <p:strVal val="#ppt_w*2.5"/>
                                          </p:val>
                                        </p:tav>
                                        <p:tav tm="100000">
                                          <p:val>
                                            <p:strVal val="#ppt_w"/>
                                          </p:val>
                                        </p:tav>
                                      </p:tavLst>
                                    </p:anim>
                                    <p:anim calcmode="lin" valueType="num">
                                      <p:cBhvr>
                                        <p:cTn id="23" dur="500" fill="hold"/>
                                        <p:tgtEl>
                                          <p:spTgt spid="3">
                                            <p:txEl>
                                              <p:pRg st="1" end="1"/>
                                            </p:txEl>
                                          </p:spTgt>
                                        </p:tgtEl>
                                        <p:attrNameLst>
                                          <p:attrName>ppt_h</p:attrName>
                                        </p:attrNameLst>
                                      </p:cBhvr>
                                      <p:tavLst>
                                        <p:tav tm="0">
                                          <p:val>
                                            <p:strVal val="#ppt_h*0.01"/>
                                          </p:val>
                                        </p:tav>
                                        <p:tav tm="100000">
                                          <p:val>
                                            <p:strVal val="#ppt_h"/>
                                          </p:val>
                                        </p:tav>
                                      </p:tavLst>
                                    </p:anim>
                                    <p:anim calcmode="lin" valueType="num">
                                      <p:cBhvr>
                                        <p:cTn id="24"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5" dur="500" fill="hold"/>
                                        <p:tgtEl>
                                          <p:spTgt spid="3">
                                            <p:txEl>
                                              <p:pRg st="1" end="1"/>
                                            </p:txEl>
                                          </p:spTgt>
                                        </p:tgtEl>
                                        <p:attrNameLst>
                                          <p:attrName>ppt_y</p:attrName>
                                        </p:attrNameLst>
                                      </p:cBhvr>
                                      <p:tavLst>
                                        <p:tav tm="0">
                                          <p:val>
                                            <p:strVal val="#ppt_h+1"/>
                                          </p:val>
                                        </p:tav>
                                        <p:tav tm="100000">
                                          <p:val>
                                            <p:strVal val="#ppt_y"/>
                                          </p:val>
                                        </p:tav>
                                      </p:tavLst>
                                    </p:anim>
                                    <p:animEffect transition="in" filter="fade">
                                      <p:cBhvr>
                                        <p:cTn id="26" dur="500"/>
                                        <p:tgtEl>
                                          <p:spTgt spid="3">
                                            <p:txEl>
                                              <p:pRg st="1" end="1"/>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58" presetClass="entr" presetSubtype="0" accel="100000" fill="hold"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 calcmode="lin" valueType="num">
                                      <p:cBhvr>
                                        <p:cTn id="31" dur="500" fill="hold"/>
                                        <p:tgtEl>
                                          <p:spTgt spid="3">
                                            <p:txEl>
                                              <p:pRg st="2" end="2"/>
                                            </p:txEl>
                                          </p:spTgt>
                                        </p:tgtEl>
                                        <p:attrNameLst>
                                          <p:attrName>ppt_w</p:attrName>
                                        </p:attrNameLst>
                                      </p:cBhvr>
                                      <p:tavLst>
                                        <p:tav tm="0">
                                          <p:val>
                                            <p:strVal val="#ppt_w*2.5"/>
                                          </p:val>
                                        </p:tav>
                                        <p:tav tm="100000">
                                          <p:val>
                                            <p:strVal val="#ppt_w"/>
                                          </p:val>
                                        </p:tav>
                                      </p:tavLst>
                                    </p:anim>
                                    <p:anim calcmode="lin" valueType="num">
                                      <p:cBhvr>
                                        <p:cTn id="32" dur="500" fill="hold"/>
                                        <p:tgtEl>
                                          <p:spTgt spid="3">
                                            <p:txEl>
                                              <p:pRg st="2" end="2"/>
                                            </p:txEl>
                                          </p:spTgt>
                                        </p:tgtEl>
                                        <p:attrNameLst>
                                          <p:attrName>ppt_h</p:attrName>
                                        </p:attrNameLst>
                                      </p:cBhvr>
                                      <p:tavLst>
                                        <p:tav tm="0">
                                          <p:val>
                                            <p:strVal val="#ppt_h*0.01"/>
                                          </p:val>
                                        </p:tav>
                                        <p:tav tm="100000">
                                          <p:val>
                                            <p:strVal val="#ppt_h"/>
                                          </p:val>
                                        </p:tav>
                                      </p:tavLst>
                                    </p:anim>
                                    <p:anim calcmode="lin" valueType="num">
                                      <p:cBhvr>
                                        <p:cTn id="3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4" dur="500" fill="hold"/>
                                        <p:tgtEl>
                                          <p:spTgt spid="3">
                                            <p:txEl>
                                              <p:pRg st="2" end="2"/>
                                            </p:txEl>
                                          </p:spTgt>
                                        </p:tgtEl>
                                        <p:attrNameLst>
                                          <p:attrName>ppt_y</p:attrName>
                                        </p:attrNameLst>
                                      </p:cBhvr>
                                      <p:tavLst>
                                        <p:tav tm="0">
                                          <p:val>
                                            <p:strVal val="#ppt_h+1"/>
                                          </p:val>
                                        </p:tav>
                                        <p:tav tm="100000">
                                          <p:val>
                                            <p:strVal val="#ppt_y"/>
                                          </p:val>
                                        </p:tav>
                                      </p:tavLst>
                                    </p:anim>
                                    <p:animEffect transition="in" filter="fade">
                                      <p:cBhvr>
                                        <p:cTn id="35" dur="500"/>
                                        <p:tgtEl>
                                          <p:spTgt spid="3">
                                            <p:txEl>
                                              <p:pRg st="2" end="2"/>
                                            </p:txEl>
                                          </p:spTgt>
                                        </p:tgtEl>
                                      </p:cBhvr>
                                    </p:animEffect>
                                  </p:childTnLst>
                                </p:cTn>
                              </p:par>
                              <p:par>
                                <p:cTn id="36" presetID="58" presetClass="entr" presetSubtype="0" accel="100000" fill="hold" nodeType="withEffect">
                                  <p:stCondLst>
                                    <p:cond delay="0"/>
                                  </p:stCondLst>
                                  <p:childTnLst>
                                    <p:set>
                                      <p:cBhvr>
                                        <p:cTn id="37" dur="1" fill="hold">
                                          <p:stCondLst>
                                            <p:cond delay="0"/>
                                          </p:stCondLst>
                                        </p:cTn>
                                        <p:tgtEl>
                                          <p:spTgt spid="3">
                                            <p:txEl>
                                              <p:pRg st="3" end="3"/>
                                            </p:txEl>
                                          </p:spTgt>
                                        </p:tgtEl>
                                        <p:attrNameLst>
                                          <p:attrName>style.visibility</p:attrName>
                                        </p:attrNameLst>
                                      </p:cBhvr>
                                      <p:to>
                                        <p:strVal val="visible"/>
                                      </p:to>
                                    </p:set>
                                    <p:anim calcmode="lin" valueType="num">
                                      <p:cBhvr>
                                        <p:cTn id="38" dur="500" fill="hold"/>
                                        <p:tgtEl>
                                          <p:spTgt spid="3">
                                            <p:txEl>
                                              <p:pRg st="3" end="3"/>
                                            </p:txEl>
                                          </p:spTgt>
                                        </p:tgtEl>
                                        <p:attrNameLst>
                                          <p:attrName>ppt_w</p:attrName>
                                        </p:attrNameLst>
                                      </p:cBhvr>
                                      <p:tavLst>
                                        <p:tav tm="0">
                                          <p:val>
                                            <p:strVal val="#ppt_w*2.5"/>
                                          </p:val>
                                        </p:tav>
                                        <p:tav tm="100000">
                                          <p:val>
                                            <p:strVal val="#ppt_w"/>
                                          </p:val>
                                        </p:tav>
                                      </p:tavLst>
                                    </p:anim>
                                    <p:anim calcmode="lin" valueType="num">
                                      <p:cBhvr>
                                        <p:cTn id="39" dur="500" fill="hold"/>
                                        <p:tgtEl>
                                          <p:spTgt spid="3">
                                            <p:txEl>
                                              <p:pRg st="3" end="3"/>
                                            </p:txEl>
                                          </p:spTgt>
                                        </p:tgtEl>
                                        <p:attrNameLst>
                                          <p:attrName>ppt_h</p:attrName>
                                        </p:attrNameLst>
                                      </p:cBhvr>
                                      <p:tavLst>
                                        <p:tav tm="0">
                                          <p:val>
                                            <p:strVal val="#ppt_h*0.01"/>
                                          </p:val>
                                        </p:tav>
                                        <p:tav tm="100000">
                                          <p:val>
                                            <p:strVal val="#ppt_h"/>
                                          </p:val>
                                        </p:tav>
                                      </p:tavLst>
                                    </p:anim>
                                    <p:anim calcmode="lin" valueType="num">
                                      <p:cBhvr>
                                        <p:cTn id="40"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41" dur="500" fill="hold"/>
                                        <p:tgtEl>
                                          <p:spTgt spid="3">
                                            <p:txEl>
                                              <p:pRg st="3" end="3"/>
                                            </p:txEl>
                                          </p:spTgt>
                                        </p:tgtEl>
                                        <p:attrNameLst>
                                          <p:attrName>ppt_y</p:attrName>
                                        </p:attrNameLst>
                                      </p:cBhvr>
                                      <p:tavLst>
                                        <p:tav tm="0">
                                          <p:val>
                                            <p:strVal val="#ppt_h+1"/>
                                          </p:val>
                                        </p:tav>
                                        <p:tav tm="100000">
                                          <p:val>
                                            <p:strVal val="#ppt_y"/>
                                          </p:val>
                                        </p:tav>
                                      </p:tavLst>
                                    </p:anim>
                                    <p:animEffect transition="in" filter="fade">
                                      <p:cBhvr>
                                        <p:cTn id="4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Rectangle 4"/>
          <p:cNvSpPr>
            <a:spLocks noGrp="1" noChangeArrowheads="1"/>
          </p:cNvSpPr>
          <p:nvPr>
            <p:ph type="title"/>
          </p:nvPr>
        </p:nvSpPr>
        <p:spPr>
          <a:xfrm>
            <a:off x="304800" y="381000"/>
            <a:ext cx="8458200" cy="990600"/>
          </a:xfrm>
        </p:spPr>
        <p:txBody>
          <a:bodyPr/>
          <a:lstStyle/>
          <a:p>
            <a:pPr algn="ctr"/>
            <a:r>
              <a:rPr lang="ar-SA" sz="4800" dirty="0" smtClean="0">
                <a:solidFill>
                  <a:srgbClr val="FFFF00"/>
                </a:solidFill>
              </a:rPr>
              <a:t>رؤية ورسالة قسم النبات والأحياء الدقيقة</a:t>
            </a:r>
            <a:endParaRPr lang="en-US" sz="4800" dirty="0">
              <a:solidFill>
                <a:srgbClr val="FFFF00"/>
              </a:solidFill>
            </a:endParaRPr>
          </a:p>
        </p:txBody>
      </p:sp>
      <p:sp>
        <p:nvSpPr>
          <p:cNvPr id="9221" name="Rectangle 5"/>
          <p:cNvSpPr>
            <a:spLocks noGrp="1" noChangeArrowheads="1"/>
          </p:cNvSpPr>
          <p:nvPr>
            <p:ph type="body" idx="1"/>
          </p:nvPr>
        </p:nvSpPr>
        <p:spPr>
          <a:xfrm>
            <a:off x="457200" y="1524000"/>
            <a:ext cx="8305800" cy="1752600"/>
          </a:xfrm>
        </p:spPr>
        <p:txBody>
          <a:bodyPr/>
          <a:lstStyle/>
          <a:p>
            <a:pPr algn="just" rtl="1">
              <a:buNone/>
            </a:pPr>
            <a:r>
              <a:rPr lang="ar-SA" b="1" dirty="0" smtClean="0">
                <a:solidFill>
                  <a:srgbClr val="FFFF00"/>
                </a:solidFill>
              </a:rPr>
              <a:t>الرؤيـــة</a:t>
            </a:r>
            <a:r>
              <a:rPr lang="en-US" b="1" dirty="0" smtClean="0">
                <a:solidFill>
                  <a:srgbClr val="FFFF00"/>
                </a:solidFill>
              </a:rPr>
              <a:t>: </a:t>
            </a:r>
            <a:endParaRPr lang="en-US" dirty="0" smtClean="0">
              <a:solidFill>
                <a:srgbClr val="FFFF00"/>
              </a:solidFill>
            </a:endParaRPr>
          </a:p>
          <a:p>
            <a:pPr algn="just" rtl="1">
              <a:buNone/>
            </a:pPr>
            <a:r>
              <a:rPr lang="ar-SA" b="1" dirty="0" smtClean="0"/>
              <a:t>الارتقاء بالمستوى الأكاديمي والبحثي لمواكبة التقدم العلمي ومتطلبات المجتمع</a:t>
            </a:r>
            <a:r>
              <a:rPr lang="en-US" b="1" dirty="0" smtClean="0"/>
              <a:t>. </a:t>
            </a:r>
            <a:endParaRPr lang="en-US" dirty="0" smtClean="0"/>
          </a:p>
          <a:p>
            <a:pPr algn="just" rtl="1"/>
            <a:endParaRPr lang="en-US" dirty="0" smtClean="0"/>
          </a:p>
        </p:txBody>
      </p:sp>
      <p:sp>
        <p:nvSpPr>
          <p:cNvPr id="4" name="Rectangle 5"/>
          <p:cNvSpPr txBox="1">
            <a:spLocks noChangeArrowheads="1"/>
          </p:cNvSpPr>
          <p:nvPr/>
        </p:nvSpPr>
        <p:spPr bwMode="auto">
          <a:xfrm>
            <a:off x="457200" y="3124200"/>
            <a:ext cx="8305800" cy="3200400"/>
          </a:xfrm>
          <a:prstGeom prst="rect">
            <a:avLst/>
          </a:prstGeom>
          <a:noFill/>
          <a:ln w="9525">
            <a:noFill/>
            <a:miter lim="800000"/>
            <a:headEnd/>
            <a:tailEnd/>
          </a:ln>
          <a:effectLst/>
        </p:spPr>
        <p:txBody>
          <a:bodyPr vert="horz" wrap="square" lIns="182562" tIns="46038" rIns="182562" bIns="46038" numCol="1" anchor="t" anchorCtr="0" compatLnSpc="1">
            <a:prstTxWarp prst="textNoShape">
              <a:avLst/>
            </a:prstTxWarp>
          </a:bodyPr>
          <a:lstStyle/>
          <a:p>
            <a:pPr algn="just" rtl="1"/>
            <a:r>
              <a:rPr lang="ar-SA" sz="3200" b="1" dirty="0" smtClean="0">
                <a:solidFill>
                  <a:srgbClr val="FFFF00"/>
                </a:solidFill>
              </a:rPr>
              <a:t>الرســالة:  </a:t>
            </a:r>
            <a:endParaRPr lang="en-US" sz="3200" dirty="0" smtClean="0">
              <a:solidFill>
                <a:srgbClr val="FFFF00"/>
              </a:solidFill>
            </a:endParaRPr>
          </a:p>
          <a:p>
            <a:pPr algn="just" rtl="1"/>
            <a:r>
              <a:rPr lang="ar-SA" sz="3200" b="1" dirty="0" smtClean="0"/>
              <a:t>تطوير المسيرة العلمية وتطوير أساليب البحث العلمي عن طريق التخطيط الإستراتيجي والرؤية الواضحة للعلوم والتقنية على مستوى الوطن. كذلك تدريب الكوادر الوطنية ، وإدخال منهجية متطورة لتلبية احتياجات المجتمع المختلفة ، ولخدمة مختلف المشاريع البحثية والإنمائية بالمجتمع.</a:t>
            </a:r>
            <a:endParaRPr lang="en-US" sz="3200" dirty="0"/>
          </a:p>
        </p:txBody>
      </p:sp>
    </p:spTree>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9220"/>
                                        </p:tgtEl>
                                        <p:attrNameLst>
                                          <p:attrName>style.visibility</p:attrName>
                                        </p:attrNameLst>
                                      </p:cBhvr>
                                      <p:to>
                                        <p:strVal val="visible"/>
                                      </p:to>
                                    </p:set>
                                    <p:animScale>
                                      <p:cBhvr>
                                        <p:cTn id="7" dur="1000" decel="50000" fill="hold">
                                          <p:stCondLst>
                                            <p:cond delay="0"/>
                                          </p:stCondLst>
                                        </p:cTn>
                                        <p:tgtEl>
                                          <p:spTgt spid="922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9220"/>
                                        </p:tgtEl>
                                        <p:attrNameLst>
                                          <p:attrName>ppt_x</p:attrName>
                                          <p:attrName>ppt_y</p:attrName>
                                        </p:attrNameLst>
                                      </p:cBhvr>
                                    </p:animMotion>
                                    <p:animEffect transition="in" filter="fade">
                                      <p:cBhvr>
                                        <p:cTn id="9" dur="1000"/>
                                        <p:tgtEl>
                                          <p:spTgt spid="9220"/>
                                        </p:tgtEl>
                                      </p:cBhvr>
                                    </p:animEffect>
                                  </p:childTnLst>
                                </p:cTn>
                              </p:par>
                            </p:childTnLst>
                          </p:cTn>
                        </p:par>
                      </p:childTnLst>
                    </p:cTn>
                  </p:par>
                  <p:par>
                    <p:cTn id="10" fill="hold">
                      <p:stCondLst>
                        <p:cond delay="indefinite"/>
                      </p:stCondLst>
                      <p:childTnLst>
                        <p:par>
                          <p:cTn id="11" fill="hold">
                            <p:stCondLst>
                              <p:cond delay="0"/>
                            </p:stCondLst>
                            <p:childTnLst>
                              <p:par>
                                <p:cTn id="12" presetID="52" presetClass="entr" presetSubtype="0" fill="hold" grpId="0" nodeType="clickEffect">
                                  <p:stCondLst>
                                    <p:cond delay="0"/>
                                  </p:stCondLst>
                                  <p:childTnLst>
                                    <p:set>
                                      <p:cBhvr>
                                        <p:cTn id="13" dur="1" fill="hold">
                                          <p:stCondLst>
                                            <p:cond delay="0"/>
                                          </p:stCondLst>
                                        </p:cTn>
                                        <p:tgtEl>
                                          <p:spTgt spid="9221">
                                            <p:txEl>
                                              <p:pRg st="0" end="0"/>
                                            </p:txEl>
                                          </p:spTgt>
                                        </p:tgtEl>
                                        <p:attrNameLst>
                                          <p:attrName>style.visibility</p:attrName>
                                        </p:attrNameLst>
                                      </p:cBhvr>
                                      <p:to>
                                        <p:strVal val="visible"/>
                                      </p:to>
                                    </p:set>
                                    <p:animScale>
                                      <p:cBhvr>
                                        <p:cTn id="14" dur="1000" decel="50000" fill="hold">
                                          <p:stCondLst>
                                            <p:cond delay="0"/>
                                          </p:stCondLst>
                                        </p:cTn>
                                        <p:tgtEl>
                                          <p:spTgt spid="9221">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9221">
                                            <p:txEl>
                                              <p:pRg st="0" end="0"/>
                                            </p:txEl>
                                          </p:spTgt>
                                        </p:tgtEl>
                                        <p:attrNameLst>
                                          <p:attrName>ppt_x</p:attrName>
                                          <p:attrName>ppt_y</p:attrName>
                                        </p:attrNameLst>
                                      </p:cBhvr>
                                    </p:animMotion>
                                    <p:animEffect transition="in" filter="fade">
                                      <p:cBhvr>
                                        <p:cTn id="16" dur="1000"/>
                                        <p:tgtEl>
                                          <p:spTgt spid="9221">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2" presetClass="entr" presetSubtype="0" fill="hold" grpId="0" nodeType="clickEffect">
                                  <p:stCondLst>
                                    <p:cond delay="0"/>
                                  </p:stCondLst>
                                  <p:childTnLst>
                                    <p:set>
                                      <p:cBhvr>
                                        <p:cTn id="20" dur="1" fill="hold">
                                          <p:stCondLst>
                                            <p:cond delay="0"/>
                                          </p:stCondLst>
                                        </p:cTn>
                                        <p:tgtEl>
                                          <p:spTgt spid="9221">
                                            <p:txEl>
                                              <p:pRg st="1" end="1"/>
                                            </p:txEl>
                                          </p:spTgt>
                                        </p:tgtEl>
                                        <p:attrNameLst>
                                          <p:attrName>style.visibility</p:attrName>
                                        </p:attrNameLst>
                                      </p:cBhvr>
                                      <p:to>
                                        <p:strVal val="visible"/>
                                      </p:to>
                                    </p:set>
                                    <p:animScale>
                                      <p:cBhvr>
                                        <p:cTn id="21" dur="1000" decel="50000" fill="hold">
                                          <p:stCondLst>
                                            <p:cond delay="0"/>
                                          </p:stCondLst>
                                        </p:cTn>
                                        <p:tgtEl>
                                          <p:spTgt spid="9221">
                                            <p:txEl>
                                              <p:pRg st="1" end="1"/>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9221">
                                            <p:txEl>
                                              <p:pRg st="1" end="1"/>
                                            </p:txEl>
                                          </p:spTgt>
                                        </p:tgtEl>
                                        <p:attrNameLst>
                                          <p:attrName>ppt_x</p:attrName>
                                          <p:attrName>ppt_y</p:attrName>
                                        </p:attrNameLst>
                                      </p:cBhvr>
                                    </p:animMotion>
                                    <p:animEffect transition="in" filter="fade">
                                      <p:cBhvr>
                                        <p:cTn id="23" dur="1000"/>
                                        <p:tgtEl>
                                          <p:spTgt spid="9221">
                                            <p:txEl>
                                              <p:pRg st="1" end="1"/>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2" presetClass="entr" presetSubtype="0" fill="hold" grpId="0" nodeType="clickEffect">
                                  <p:stCondLst>
                                    <p:cond delay="0"/>
                                  </p:stCondLst>
                                  <p:childTnLst>
                                    <p:set>
                                      <p:cBhvr>
                                        <p:cTn id="27" dur="1" fill="hold">
                                          <p:stCondLst>
                                            <p:cond delay="0"/>
                                          </p:stCondLst>
                                        </p:cTn>
                                        <p:tgtEl>
                                          <p:spTgt spid="4"/>
                                        </p:tgtEl>
                                        <p:attrNameLst>
                                          <p:attrName>style.visibility</p:attrName>
                                        </p:attrNameLst>
                                      </p:cBhvr>
                                      <p:to>
                                        <p:strVal val="visible"/>
                                      </p:to>
                                    </p:set>
                                    <p:animScale>
                                      <p:cBhvr>
                                        <p:cTn id="28"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4"/>
                                        </p:tgtEl>
                                        <p:attrNameLst>
                                          <p:attrName>ppt_x</p:attrName>
                                          <p:attrName>ppt_y</p:attrName>
                                        </p:attrNameLst>
                                      </p:cBhvr>
                                    </p:animMotion>
                                    <p:animEffect transition="in" filter="fade">
                                      <p:cBhvr>
                                        <p:cTn id="30"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0" grpId="0"/>
      <p:bldP spid="9221" grpId="0" build="p"/>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609600" y="457200"/>
            <a:ext cx="8080375" cy="6019800"/>
          </a:xfrm>
        </p:spPr>
        <p:txBody>
          <a:bodyPr/>
          <a:lstStyle/>
          <a:p>
            <a:pPr algn="ctr"/>
            <a:r>
              <a:rPr lang="ar-SA" sz="6600" b="1" dirty="0" smtClean="0">
                <a:solidFill>
                  <a:srgbClr val="FFFF00"/>
                </a:solidFill>
              </a:rPr>
              <a:t>ديناميكية الكساء النباتي الصحراوي</a:t>
            </a:r>
            <a:r>
              <a:rPr lang="en-US" sz="6600" b="1" dirty="0" smtClean="0">
                <a:solidFill>
                  <a:srgbClr val="FFFF00"/>
                </a:solidFill>
              </a:rPr>
              <a:t/>
            </a:r>
            <a:br>
              <a:rPr lang="en-US" sz="6600" b="1" dirty="0" smtClean="0">
                <a:solidFill>
                  <a:srgbClr val="FFFF00"/>
                </a:solidFill>
              </a:rPr>
            </a:br>
            <a:r>
              <a:rPr lang="en-GB" sz="6600" b="1" dirty="0" smtClean="0">
                <a:solidFill>
                  <a:schemeClr val="tx1"/>
                </a:solidFill>
              </a:rPr>
              <a:t>Dynamics of Deserts Natural Vegetation</a:t>
            </a:r>
          </a:p>
        </p:txBody>
      </p:sp>
    </p:spTree>
  </p:cSld>
  <p:clrMapOvr>
    <a:masterClrMapping/>
  </p:clrMapOvr>
  <p:transition spd="slow">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1"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900" decel="100000" fill="hold"/>
                                        <p:tgtEl>
                                          <p:spTgt spid="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381000" y="1600200"/>
            <a:ext cx="8534400" cy="4800600"/>
          </a:xfrm>
        </p:spPr>
        <p:txBody>
          <a:bodyPr/>
          <a:lstStyle/>
          <a:p>
            <a:pPr marL="0" indent="0" algn="r" rtl="1">
              <a:buClr>
                <a:srgbClr val="FFFF00"/>
              </a:buClr>
              <a:buNone/>
            </a:pPr>
            <a:r>
              <a:rPr lang="ar-SA" sz="3600" dirty="0" smtClean="0"/>
              <a:t>لا يبقى الكساء النباتي في الصحراء على حالة واحدة  بل هو في حالة ديناميكية ، تتضح في التغيرات التي تطرأ عليه ، وتتمثل هذه التغيرات في :</a:t>
            </a:r>
            <a:endParaRPr lang="en-GB" sz="3600" dirty="0" smtClean="0"/>
          </a:p>
          <a:p>
            <a:pPr marL="0" indent="0" algn="r" rtl="1">
              <a:buClr>
                <a:srgbClr val="FFFF00"/>
              </a:buClr>
              <a:buNone/>
            </a:pPr>
            <a:endParaRPr lang="ar-SA" sz="3600" dirty="0" smtClean="0"/>
          </a:p>
          <a:p>
            <a:pPr marL="742950" indent="-742950" algn="just" rtl="1">
              <a:buClr>
                <a:srgbClr val="FFFF00"/>
              </a:buClr>
              <a:buSzPct val="100000"/>
              <a:buFont typeface="+mj-lt"/>
              <a:buAutoNum type="arabicPeriod"/>
            </a:pPr>
            <a:r>
              <a:rPr lang="ar-SA" sz="3600" dirty="0" smtClean="0">
                <a:solidFill>
                  <a:srgbClr val="FFFF00"/>
                </a:solidFill>
              </a:rPr>
              <a:t>التغيرات الموسمية</a:t>
            </a:r>
            <a:r>
              <a:rPr lang="en-GB" sz="3600" dirty="0" smtClean="0">
                <a:solidFill>
                  <a:srgbClr val="FFFF00"/>
                </a:solidFill>
              </a:rPr>
              <a:t> </a:t>
            </a:r>
            <a:r>
              <a:rPr lang="en-GB" sz="3600" dirty="0" smtClean="0">
                <a:solidFill>
                  <a:srgbClr val="FF0000"/>
                </a:solidFill>
              </a:rPr>
              <a:t>Seasonal Changes </a:t>
            </a:r>
            <a:endParaRPr lang="ar-SA" sz="3600" dirty="0" smtClean="0">
              <a:solidFill>
                <a:srgbClr val="FFFF00"/>
              </a:solidFill>
            </a:endParaRPr>
          </a:p>
          <a:p>
            <a:pPr marL="742950" indent="-742950" algn="just" rtl="1">
              <a:buClr>
                <a:srgbClr val="FFFF00"/>
              </a:buClr>
              <a:buSzPct val="100000"/>
              <a:buFont typeface="+mj-lt"/>
              <a:buAutoNum type="arabicPeriod"/>
            </a:pPr>
            <a:r>
              <a:rPr lang="ar-SA" sz="3600" dirty="0" smtClean="0">
                <a:solidFill>
                  <a:srgbClr val="FFFF00"/>
                </a:solidFill>
              </a:rPr>
              <a:t>التغيرات العارضة </a:t>
            </a:r>
            <a:r>
              <a:rPr lang="en-GB" sz="3600" dirty="0" smtClean="0">
                <a:solidFill>
                  <a:srgbClr val="FF0000"/>
                </a:solidFill>
              </a:rPr>
              <a:t>Accidental Changes</a:t>
            </a:r>
            <a:endParaRPr lang="ar-SA" sz="3600" dirty="0" smtClean="0">
              <a:solidFill>
                <a:srgbClr val="FFFF00"/>
              </a:solidFill>
            </a:endParaRPr>
          </a:p>
          <a:p>
            <a:pPr marL="742950" indent="-742950" algn="just" rtl="1">
              <a:buClr>
                <a:srgbClr val="FFFF00"/>
              </a:buClr>
              <a:buSzPct val="100000"/>
              <a:buFont typeface="+mj-lt"/>
              <a:buAutoNum type="arabicPeriod"/>
            </a:pPr>
            <a:r>
              <a:rPr lang="ar-SA" sz="3600" dirty="0" smtClean="0">
                <a:solidFill>
                  <a:srgbClr val="FFFF00"/>
                </a:solidFill>
              </a:rPr>
              <a:t>التغيرات التعاقبية</a:t>
            </a:r>
            <a:r>
              <a:rPr lang="en-GB" sz="3600" dirty="0" smtClean="0">
                <a:solidFill>
                  <a:srgbClr val="FFFF00"/>
                </a:solidFill>
              </a:rPr>
              <a:t> </a:t>
            </a:r>
            <a:r>
              <a:rPr lang="en-GB" sz="3600" dirty="0" err="1" smtClean="0">
                <a:solidFill>
                  <a:srgbClr val="FF0000"/>
                </a:solidFill>
              </a:rPr>
              <a:t>Successional</a:t>
            </a:r>
            <a:r>
              <a:rPr lang="en-GB" sz="3600" dirty="0" smtClean="0">
                <a:solidFill>
                  <a:srgbClr val="FF0000"/>
                </a:solidFill>
              </a:rPr>
              <a:t> Changes </a:t>
            </a:r>
            <a:endParaRPr lang="ar-SA" sz="3600" dirty="0" smtClean="0">
              <a:solidFill>
                <a:schemeClr val="accent2"/>
              </a:solidFill>
            </a:endParaRPr>
          </a:p>
          <a:p>
            <a:pPr algn="just" rtl="1">
              <a:buClr>
                <a:srgbClr val="FFFF00"/>
              </a:buClr>
              <a:buSzPct val="100000"/>
            </a:pPr>
            <a:endParaRPr lang="ar-SA" sz="3600" dirty="0" smtClean="0">
              <a:solidFill>
                <a:schemeClr val="accent2"/>
              </a:solidFill>
            </a:endParaRPr>
          </a:p>
          <a:p>
            <a:pPr algn="r" rtl="1"/>
            <a:endParaRPr lang="en-GB" dirty="0"/>
          </a:p>
        </p:txBody>
      </p:sp>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p:cTn id="7" dur="500" decel="50000" fill="hold">
                                          <p:stCondLst>
                                            <p:cond delay="0"/>
                                          </p:stCondLst>
                                        </p:cTn>
                                        <p:tgtEl>
                                          <p:spTgt spid="4">
                                            <p:txEl>
                                              <p:pRg st="0" end="0"/>
                                            </p:txEl>
                                          </p:spTgt>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4">
                                            <p:txEl>
                                              <p:pRg st="0" end="0"/>
                                            </p:txEl>
                                          </p:spTgt>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4">
                                            <p:txEl>
                                              <p:pRg st="0" end="0"/>
                                            </p:txEl>
                                          </p:spTgt>
                                        </p:tgtEl>
                                        <p:attrNameLst>
                                          <p:attrName>ppt_w</p:attrName>
                                        </p:attrNameLst>
                                      </p:cBhvr>
                                      <p:tavLst>
                                        <p:tav tm="0">
                                          <p:val>
                                            <p:strVal val="#ppt_w*.05"/>
                                          </p:val>
                                        </p:tav>
                                        <p:tav tm="100000">
                                          <p:val>
                                            <p:strVal val="#ppt_w"/>
                                          </p:val>
                                        </p:tav>
                                      </p:tavLst>
                                    </p:anim>
                                    <p:anim calcmode="lin" valueType="num">
                                      <p:cBhvr>
                                        <p:cTn id="10" dur="1000" fill="hold"/>
                                        <p:tgtEl>
                                          <p:spTgt spid="4">
                                            <p:txEl>
                                              <p:pRg st="0" end="0"/>
                                            </p:txEl>
                                          </p:spTgt>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4">
                                            <p:txEl>
                                              <p:pRg st="0" end="0"/>
                                            </p:txEl>
                                          </p:spTgt>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4">
                                            <p:txEl>
                                              <p:pRg st="0" end="0"/>
                                            </p:txEl>
                                          </p:spTgt>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4">
                                            <p:txEl>
                                              <p:pRg st="0" end="0"/>
                                            </p:txEl>
                                          </p:spTgt>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4">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5" presetClass="entr" presetSubtype="0" fill="hold"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p:cTn id="19" dur="500" decel="50000" fill="hold">
                                          <p:stCondLst>
                                            <p:cond delay="0"/>
                                          </p:stCondLst>
                                        </p:cTn>
                                        <p:tgtEl>
                                          <p:spTgt spid="4">
                                            <p:txEl>
                                              <p:pRg st="2" end="2"/>
                                            </p:txEl>
                                          </p:spTgt>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4">
                                            <p:txEl>
                                              <p:pRg st="2" end="2"/>
                                            </p:txEl>
                                          </p:spTgt>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4">
                                            <p:txEl>
                                              <p:pRg st="2" end="2"/>
                                            </p:txEl>
                                          </p:spTgt>
                                        </p:tgtEl>
                                        <p:attrNameLst>
                                          <p:attrName>ppt_w</p:attrName>
                                        </p:attrNameLst>
                                      </p:cBhvr>
                                      <p:tavLst>
                                        <p:tav tm="0">
                                          <p:val>
                                            <p:strVal val="#ppt_w*.05"/>
                                          </p:val>
                                        </p:tav>
                                        <p:tav tm="100000">
                                          <p:val>
                                            <p:strVal val="#ppt_w"/>
                                          </p:val>
                                        </p:tav>
                                      </p:tavLst>
                                    </p:anim>
                                    <p:anim calcmode="lin" valueType="num">
                                      <p:cBhvr>
                                        <p:cTn id="22" dur="1000" fill="hold"/>
                                        <p:tgtEl>
                                          <p:spTgt spid="4">
                                            <p:txEl>
                                              <p:pRg st="2" end="2"/>
                                            </p:txEl>
                                          </p:spTgt>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4">
                                            <p:txEl>
                                              <p:pRg st="2" end="2"/>
                                            </p:txEl>
                                          </p:spTgt>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4">
                                            <p:txEl>
                                              <p:pRg st="2" end="2"/>
                                            </p:txEl>
                                          </p:spTgt>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4">
                                            <p:txEl>
                                              <p:pRg st="2" end="2"/>
                                            </p:txEl>
                                          </p:spTgt>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4">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5" presetClass="entr" presetSubtype="0" fill="hold" nodeType="clickEffect">
                                  <p:stCondLst>
                                    <p:cond delay="0"/>
                                  </p:stCondLst>
                                  <p:childTnLst>
                                    <p:set>
                                      <p:cBhvr>
                                        <p:cTn id="30" dur="1" fill="hold">
                                          <p:stCondLst>
                                            <p:cond delay="0"/>
                                          </p:stCondLst>
                                        </p:cTn>
                                        <p:tgtEl>
                                          <p:spTgt spid="4">
                                            <p:txEl>
                                              <p:pRg st="3" end="3"/>
                                            </p:txEl>
                                          </p:spTgt>
                                        </p:tgtEl>
                                        <p:attrNameLst>
                                          <p:attrName>style.visibility</p:attrName>
                                        </p:attrNameLst>
                                      </p:cBhvr>
                                      <p:to>
                                        <p:strVal val="visible"/>
                                      </p:to>
                                    </p:set>
                                    <p:anim calcmode="lin" valueType="num">
                                      <p:cBhvr>
                                        <p:cTn id="31" dur="500" decel="50000" fill="hold">
                                          <p:stCondLst>
                                            <p:cond delay="0"/>
                                          </p:stCondLst>
                                        </p:cTn>
                                        <p:tgtEl>
                                          <p:spTgt spid="4">
                                            <p:txEl>
                                              <p:pRg st="3" end="3"/>
                                            </p:txEl>
                                          </p:spTgt>
                                        </p:tgtEl>
                                        <p:attrNameLst>
                                          <p:attrName>style.rotation</p:attrName>
                                        </p:attrNameLst>
                                      </p:cBhvr>
                                      <p:tavLst>
                                        <p:tav tm="0">
                                          <p:val>
                                            <p:fltVal val="-90"/>
                                          </p:val>
                                        </p:tav>
                                        <p:tav tm="100000">
                                          <p:val>
                                            <p:fltVal val="0"/>
                                          </p:val>
                                        </p:tav>
                                      </p:tavLst>
                                    </p:anim>
                                    <p:anim calcmode="lin" valueType="num">
                                      <p:cBhvr>
                                        <p:cTn id="32" dur="500" decel="50000" fill="hold">
                                          <p:stCondLst>
                                            <p:cond delay="0"/>
                                          </p:stCondLst>
                                        </p:cTn>
                                        <p:tgtEl>
                                          <p:spTgt spid="4">
                                            <p:txEl>
                                              <p:pRg st="3" end="3"/>
                                            </p:txEl>
                                          </p:spTgt>
                                        </p:tgtEl>
                                        <p:attrNameLst>
                                          <p:attrName>ppt_w</p:attrName>
                                        </p:attrNameLst>
                                      </p:cBhvr>
                                      <p:tavLst>
                                        <p:tav tm="0">
                                          <p:val>
                                            <p:strVal val="#ppt_w"/>
                                          </p:val>
                                        </p:tav>
                                        <p:tav tm="100000">
                                          <p:val>
                                            <p:strVal val="#ppt_w*.05"/>
                                          </p:val>
                                        </p:tav>
                                      </p:tavLst>
                                    </p:anim>
                                    <p:anim calcmode="lin" valueType="num">
                                      <p:cBhvr>
                                        <p:cTn id="33" dur="500" accel="50000" fill="hold">
                                          <p:stCondLst>
                                            <p:cond delay="500"/>
                                          </p:stCondLst>
                                        </p:cTn>
                                        <p:tgtEl>
                                          <p:spTgt spid="4">
                                            <p:txEl>
                                              <p:pRg st="3" end="3"/>
                                            </p:txEl>
                                          </p:spTgt>
                                        </p:tgtEl>
                                        <p:attrNameLst>
                                          <p:attrName>ppt_w</p:attrName>
                                        </p:attrNameLst>
                                      </p:cBhvr>
                                      <p:tavLst>
                                        <p:tav tm="0">
                                          <p:val>
                                            <p:strVal val="#ppt_w*.05"/>
                                          </p:val>
                                        </p:tav>
                                        <p:tav tm="100000">
                                          <p:val>
                                            <p:strVal val="#ppt_w"/>
                                          </p:val>
                                        </p:tav>
                                      </p:tavLst>
                                    </p:anim>
                                    <p:anim calcmode="lin" valueType="num">
                                      <p:cBhvr>
                                        <p:cTn id="34" dur="1000" fill="hold"/>
                                        <p:tgtEl>
                                          <p:spTgt spid="4">
                                            <p:txEl>
                                              <p:pRg st="3" end="3"/>
                                            </p:txEl>
                                          </p:spTgt>
                                        </p:tgtEl>
                                        <p:attrNameLst>
                                          <p:attrName>ppt_h</p:attrName>
                                        </p:attrNameLst>
                                      </p:cBhvr>
                                      <p:tavLst>
                                        <p:tav tm="0">
                                          <p:val>
                                            <p:strVal val="#ppt_h"/>
                                          </p:val>
                                        </p:tav>
                                        <p:tav tm="100000">
                                          <p:val>
                                            <p:strVal val="#ppt_h"/>
                                          </p:val>
                                        </p:tav>
                                      </p:tavLst>
                                    </p:anim>
                                    <p:anim calcmode="lin" valueType="num">
                                      <p:cBhvr>
                                        <p:cTn id="35" dur="500" decel="50000" fill="hold">
                                          <p:stCondLst>
                                            <p:cond delay="0"/>
                                          </p:stCondLst>
                                        </p:cTn>
                                        <p:tgtEl>
                                          <p:spTgt spid="4">
                                            <p:txEl>
                                              <p:pRg st="3" end="3"/>
                                            </p:txEl>
                                          </p:spTgt>
                                        </p:tgtEl>
                                        <p:attrNameLst>
                                          <p:attrName>ppt_x</p:attrName>
                                        </p:attrNameLst>
                                      </p:cBhvr>
                                      <p:tavLst>
                                        <p:tav tm="0">
                                          <p:val>
                                            <p:strVal val="#ppt_x+.4"/>
                                          </p:val>
                                        </p:tav>
                                        <p:tav tm="100000">
                                          <p:val>
                                            <p:strVal val="#ppt_x"/>
                                          </p:val>
                                        </p:tav>
                                      </p:tavLst>
                                    </p:anim>
                                    <p:anim calcmode="lin" valueType="num">
                                      <p:cBhvr>
                                        <p:cTn id="36" dur="500" decel="50000" fill="hold">
                                          <p:stCondLst>
                                            <p:cond delay="0"/>
                                          </p:stCondLst>
                                        </p:cTn>
                                        <p:tgtEl>
                                          <p:spTgt spid="4">
                                            <p:txEl>
                                              <p:pRg st="3" end="3"/>
                                            </p:txEl>
                                          </p:spTgt>
                                        </p:tgtEl>
                                        <p:attrNameLst>
                                          <p:attrName>ppt_y</p:attrName>
                                        </p:attrNameLst>
                                      </p:cBhvr>
                                      <p:tavLst>
                                        <p:tav tm="0">
                                          <p:val>
                                            <p:strVal val="#ppt_y-.2"/>
                                          </p:val>
                                        </p:tav>
                                        <p:tav tm="100000">
                                          <p:val>
                                            <p:strVal val="#ppt_y+.1"/>
                                          </p:val>
                                        </p:tav>
                                      </p:tavLst>
                                    </p:anim>
                                    <p:anim calcmode="lin" valueType="num">
                                      <p:cBhvr>
                                        <p:cTn id="37" dur="500" accel="50000" fill="hold">
                                          <p:stCondLst>
                                            <p:cond delay="500"/>
                                          </p:stCondLst>
                                        </p:cTn>
                                        <p:tgtEl>
                                          <p:spTgt spid="4">
                                            <p:txEl>
                                              <p:pRg st="3" end="3"/>
                                            </p:txEl>
                                          </p:spTgt>
                                        </p:tgtEl>
                                        <p:attrNameLst>
                                          <p:attrName>ppt_y</p:attrName>
                                        </p:attrNameLst>
                                      </p:cBhvr>
                                      <p:tavLst>
                                        <p:tav tm="0">
                                          <p:val>
                                            <p:strVal val="#ppt_y+.1"/>
                                          </p:val>
                                        </p:tav>
                                        <p:tav tm="100000">
                                          <p:val>
                                            <p:strVal val="#ppt_y"/>
                                          </p:val>
                                        </p:tav>
                                      </p:tavLst>
                                    </p:anim>
                                    <p:animEffect transition="in" filter="fade">
                                      <p:cBhvr>
                                        <p:cTn id="38" dur="1000" decel="50000">
                                          <p:stCondLst>
                                            <p:cond delay="0"/>
                                          </p:stCondLst>
                                        </p:cTn>
                                        <p:tgtEl>
                                          <p:spTgt spid="4">
                                            <p:txEl>
                                              <p:pRg st="3" end="3"/>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25" presetClass="entr" presetSubtype="0" fill="hold" nodeType="clickEffect">
                                  <p:stCondLst>
                                    <p:cond delay="0"/>
                                  </p:stCondLst>
                                  <p:childTnLst>
                                    <p:set>
                                      <p:cBhvr>
                                        <p:cTn id="42" dur="1" fill="hold">
                                          <p:stCondLst>
                                            <p:cond delay="0"/>
                                          </p:stCondLst>
                                        </p:cTn>
                                        <p:tgtEl>
                                          <p:spTgt spid="4">
                                            <p:txEl>
                                              <p:pRg st="4" end="4"/>
                                            </p:txEl>
                                          </p:spTgt>
                                        </p:tgtEl>
                                        <p:attrNameLst>
                                          <p:attrName>style.visibility</p:attrName>
                                        </p:attrNameLst>
                                      </p:cBhvr>
                                      <p:to>
                                        <p:strVal val="visible"/>
                                      </p:to>
                                    </p:set>
                                    <p:anim calcmode="lin" valueType="num">
                                      <p:cBhvr>
                                        <p:cTn id="43" dur="500" decel="50000" fill="hold">
                                          <p:stCondLst>
                                            <p:cond delay="0"/>
                                          </p:stCondLst>
                                        </p:cTn>
                                        <p:tgtEl>
                                          <p:spTgt spid="4">
                                            <p:txEl>
                                              <p:pRg st="4" end="4"/>
                                            </p:txEl>
                                          </p:spTgt>
                                        </p:tgtEl>
                                        <p:attrNameLst>
                                          <p:attrName>style.rotation</p:attrName>
                                        </p:attrNameLst>
                                      </p:cBhvr>
                                      <p:tavLst>
                                        <p:tav tm="0">
                                          <p:val>
                                            <p:fltVal val="-90"/>
                                          </p:val>
                                        </p:tav>
                                        <p:tav tm="100000">
                                          <p:val>
                                            <p:fltVal val="0"/>
                                          </p:val>
                                        </p:tav>
                                      </p:tavLst>
                                    </p:anim>
                                    <p:anim calcmode="lin" valueType="num">
                                      <p:cBhvr>
                                        <p:cTn id="44" dur="500" decel="50000" fill="hold">
                                          <p:stCondLst>
                                            <p:cond delay="0"/>
                                          </p:stCondLst>
                                        </p:cTn>
                                        <p:tgtEl>
                                          <p:spTgt spid="4">
                                            <p:txEl>
                                              <p:pRg st="4" end="4"/>
                                            </p:txEl>
                                          </p:spTgt>
                                        </p:tgtEl>
                                        <p:attrNameLst>
                                          <p:attrName>ppt_w</p:attrName>
                                        </p:attrNameLst>
                                      </p:cBhvr>
                                      <p:tavLst>
                                        <p:tav tm="0">
                                          <p:val>
                                            <p:strVal val="#ppt_w"/>
                                          </p:val>
                                        </p:tav>
                                        <p:tav tm="100000">
                                          <p:val>
                                            <p:strVal val="#ppt_w*.05"/>
                                          </p:val>
                                        </p:tav>
                                      </p:tavLst>
                                    </p:anim>
                                    <p:anim calcmode="lin" valueType="num">
                                      <p:cBhvr>
                                        <p:cTn id="45" dur="500" accel="50000" fill="hold">
                                          <p:stCondLst>
                                            <p:cond delay="500"/>
                                          </p:stCondLst>
                                        </p:cTn>
                                        <p:tgtEl>
                                          <p:spTgt spid="4">
                                            <p:txEl>
                                              <p:pRg st="4" end="4"/>
                                            </p:txEl>
                                          </p:spTgt>
                                        </p:tgtEl>
                                        <p:attrNameLst>
                                          <p:attrName>ppt_w</p:attrName>
                                        </p:attrNameLst>
                                      </p:cBhvr>
                                      <p:tavLst>
                                        <p:tav tm="0">
                                          <p:val>
                                            <p:strVal val="#ppt_w*.05"/>
                                          </p:val>
                                        </p:tav>
                                        <p:tav tm="100000">
                                          <p:val>
                                            <p:strVal val="#ppt_w"/>
                                          </p:val>
                                        </p:tav>
                                      </p:tavLst>
                                    </p:anim>
                                    <p:anim calcmode="lin" valueType="num">
                                      <p:cBhvr>
                                        <p:cTn id="46" dur="1000" fill="hold"/>
                                        <p:tgtEl>
                                          <p:spTgt spid="4">
                                            <p:txEl>
                                              <p:pRg st="4" end="4"/>
                                            </p:txEl>
                                          </p:spTgt>
                                        </p:tgtEl>
                                        <p:attrNameLst>
                                          <p:attrName>ppt_h</p:attrName>
                                        </p:attrNameLst>
                                      </p:cBhvr>
                                      <p:tavLst>
                                        <p:tav tm="0">
                                          <p:val>
                                            <p:strVal val="#ppt_h"/>
                                          </p:val>
                                        </p:tav>
                                        <p:tav tm="100000">
                                          <p:val>
                                            <p:strVal val="#ppt_h"/>
                                          </p:val>
                                        </p:tav>
                                      </p:tavLst>
                                    </p:anim>
                                    <p:anim calcmode="lin" valueType="num">
                                      <p:cBhvr>
                                        <p:cTn id="47" dur="500" decel="50000" fill="hold">
                                          <p:stCondLst>
                                            <p:cond delay="0"/>
                                          </p:stCondLst>
                                        </p:cTn>
                                        <p:tgtEl>
                                          <p:spTgt spid="4">
                                            <p:txEl>
                                              <p:pRg st="4" end="4"/>
                                            </p:txEl>
                                          </p:spTgt>
                                        </p:tgtEl>
                                        <p:attrNameLst>
                                          <p:attrName>ppt_x</p:attrName>
                                        </p:attrNameLst>
                                      </p:cBhvr>
                                      <p:tavLst>
                                        <p:tav tm="0">
                                          <p:val>
                                            <p:strVal val="#ppt_x+.4"/>
                                          </p:val>
                                        </p:tav>
                                        <p:tav tm="100000">
                                          <p:val>
                                            <p:strVal val="#ppt_x"/>
                                          </p:val>
                                        </p:tav>
                                      </p:tavLst>
                                    </p:anim>
                                    <p:anim calcmode="lin" valueType="num">
                                      <p:cBhvr>
                                        <p:cTn id="48" dur="500" decel="50000" fill="hold">
                                          <p:stCondLst>
                                            <p:cond delay="0"/>
                                          </p:stCondLst>
                                        </p:cTn>
                                        <p:tgtEl>
                                          <p:spTgt spid="4">
                                            <p:txEl>
                                              <p:pRg st="4" end="4"/>
                                            </p:txEl>
                                          </p:spTgt>
                                        </p:tgtEl>
                                        <p:attrNameLst>
                                          <p:attrName>ppt_y</p:attrName>
                                        </p:attrNameLst>
                                      </p:cBhvr>
                                      <p:tavLst>
                                        <p:tav tm="0">
                                          <p:val>
                                            <p:strVal val="#ppt_y-.2"/>
                                          </p:val>
                                        </p:tav>
                                        <p:tav tm="100000">
                                          <p:val>
                                            <p:strVal val="#ppt_y+.1"/>
                                          </p:val>
                                        </p:tav>
                                      </p:tavLst>
                                    </p:anim>
                                    <p:anim calcmode="lin" valueType="num">
                                      <p:cBhvr>
                                        <p:cTn id="49" dur="500" accel="50000" fill="hold">
                                          <p:stCondLst>
                                            <p:cond delay="500"/>
                                          </p:stCondLst>
                                        </p:cTn>
                                        <p:tgtEl>
                                          <p:spTgt spid="4">
                                            <p:txEl>
                                              <p:pRg st="4" end="4"/>
                                            </p:txEl>
                                          </p:spTgt>
                                        </p:tgtEl>
                                        <p:attrNameLst>
                                          <p:attrName>ppt_y</p:attrName>
                                        </p:attrNameLst>
                                      </p:cBhvr>
                                      <p:tavLst>
                                        <p:tav tm="0">
                                          <p:val>
                                            <p:strVal val="#ppt_y+.1"/>
                                          </p:val>
                                        </p:tav>
                                        <p:tav tm="100000">
                                          <p:val>
                                            <p:strVal val="#ppt_y"/>
                                          </p:val>
                                        </p:tav>
                                      </p:tavLst>
                                    </p:anim>
                                    <p:animEffect transition="in" filter="fade">
                                      <p:cBhvr>
                                        <p:cTn id="50" dur="1000" decel="50000">
                                          <p:stCondLst>
                                            <p:cond delay="0"/>
                                          </p:stCondLst>
                                        </p:cTn>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2362200"/>
            <a:ext cx="7845425" cy="3962400"/>
          </a:xfrm>
        </p:spPr>
        <p:txBody>
          <a:bodyPr/>
          <a:lstStyle/>
          <a:p>
            <a:pPr marL="0" indent="0" algn="r" rtl="1">
              <a:buNone/>
            </a:pPr>
            <a:endParaRPr lang="ar-SA" dirty="0" smtClean="0"/>
          </a:p>
          <a:p>
            <a:pPr algn="just" rtl="1">
              <a:buClr>
                <a:srgbClr val="FFFF00"/>
              </a:buClr>
            </a:pPr>
            <a:r>
              <a:rPr lang="ar-SA" sz="3600" dirty="0" smtClean="0">
                <a:solidFill>
                  <a:schemeClr val="accent2"/>
                </a:solidFill>
              </a:rPr>
              <a:t>هي تغيرات منظوره متوقعه في مظهر الكساء النباتي الصحراوي ، تحدث نتيجة </a:t>
            </a:r>
            <a:r>
              <a:rPr lang="ar-SA" sz="3600" dirty="0" smtClean="0">
                <a:solidFill>
                  <a:srgbClr val="FF0000"/>
                </a:solidFill>
              </a:rPr>
              <a:t>التغيرات النمطية في المناخ واستجابة انواع النباتات لها </a:t>
            </a:r>
            <a:r>
              <a:rPr lang="ar-SA" sz="3600" dirty="0" smtClean="0">
                <a:solidFill>
                  <a:schemeClr val="accent2"/>
                </a:solidFill>
              </a:rPr>
              <a:t>، وتنعكس هذه التغيرات على جميع انواع النباتات المعمره والحولية .</a:t>
            </a:r>
          </a:p>
        </p:txBody>
      </p:sp>
      <p:sp>
        <p:nvSpPr>
          <p:cNvPr id="4" name="Rectangle 3"/>
          <p:cNvSpPr/>
          <p:nvPr/>
        </p:nvSpPr>
        <p:spPr>
          <a:xfrm>
            <a:off x="609600" y="609600"/>
            <a:ext cx="8077200" cy="707886"/>
          </a:xfrm>
          <a:prstGeom prst="rect">
            <a:avLst/>
          </a:prstGeom>
        </p:spPr>
        <p:txBody>
          <a:bodyPr wrap="square">
            <a:spAutoFit/>
          </a:bodyPr>
          <a:lstStyle/>
          <a:p>
            <a:pPr algn="r" rtl="1"/>
            <a:r>
              <a:rPr lang="ar-SA" sz="4000" b="1" dirty="0" smtClean="0">
                <a:solidFill>
                  <a:srgbClr val="FFFF00"/>
                </a:solidFill>
              </a:rPr>
              <a:t>1- التغيرات الموسمية </a:t>
            </a:r>
            <a:r>
              <a:rPr lang="en-GB" sz="4000" b="1" dirty="0" smtClean="0">
                <a:solidFill>
                  <a:srgbClr val="FFFF00"/>
                </a:solidFill>
              </a:rPr>
              <a:t> </a:t>
            </a:r>
            <a:r>
              <a:rPr lang="en-GB" sz="4000" b="1" dirty="0" smtClean="0">
                <a:solidFill>
                  <a:srgbClr val="FF0000"/>
                </a:solidFill>
              </a:rPr>
              <a:t>Seasonal</a:t>
            </a:r>
            <a:r>
              <a:rPr lang="en-GB" sz="4000" b="1" dirty="0" smtClean="0">
                <a:solidFill>
                  <a:srgbClr val="FFFF00"/>
                </a:solidFill>
              </a:rPr>
              <a:t> </a:t>
            </a:r>
            <a:r>
              <a:rPr lang="en-GB" sz="4000" b="1" dirty="0" smtClean="0">
                <a:solidFill>
                  <a:srgbClr val="FF0000"/>
                </a:solidFill>
              </a:rPr>
              <a:t>Changes</a:t>
            </a:r>
            <a:endParaRPr lang="en-GB" sz="4000" dirty="0">
              <a:solidFill>
                <a:srgbClr val="FF0000"/>
              </a:solidFill>
            </a:endParaRPr>
          </a:p>
        </p:txBody>
      </p:sp>
    </p:spTree>
    <p:extLst>
      <p:ext uri="{BB962C8B-B14F-4D97-AF65-F5344CB8AC3E}">
        <p14:creationId xmlns="" xmlns:p14="http://schemas.microsoft.com/office/powerpoint/2010/main" val="1421323123"/>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0.70"/>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15"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5"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6" dur="1000" fill="hold"/>
                                        <p:tgtEl>
                                          <p:spTgt spid="3">
                                            <p:txEl>
                                              <p:pRg st="1" end="1"/>
                                            </p:txEl>
                                          </p:spTgt>
                                        </p:tgtEl>
                                        <p:attrNameLst>
                                          <p:attrName>ppt_x</p:attrName>
                                        </p:attrNameLst>
                                      </p:cBhvr>
                                      <p:tavLst>
                                        <p:tav tm="0" fmla="#ppt_x+(cos(-2*pi*(1-$))*-#ppt_x-sin(-2*pi*(1-$))*(1-#ppt_y))*(1-$)">
                                          <p:val>
                                            <p:fltVal val="0"/>
                                          </p:val>
                                        </p:tav>
                                        <p:tav tm="100000">
                                          <p:val>
                                            <p:fltVal val="1"/>
                                          </p:val>
                                        </p:tav>
                                      </p:tavLst>
                                    </p:anim>
                                    <p:anim calcmode="lin" valueType="num">
                                      <p:cBhvr>
                                        <p:cTn id="17" dur="1000" fill="hold"/>
                                        <p:tgtEl>
                                          <p:spTgt spid="3">
                                            <p:txEl>
                                              <p:pRg st="1" end="1"/>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رسم تخطيطي 1"/>
          <p:cNvGraphicFramePr/>
          <p:nvPr>
            <p:extLst>
              <p:ext uri="{D42A27DB-BD31-4B8C-83A1-F6EECF244321}">
                <p14:modId xmlns="" xmlns:p14="http://schemas.microsoft.com/office/powerpoint/2010/main" val="2858349893"/>
              </p:ext>
            </p:extLst>
          </p:nvPr>
        </p:nvGraphicFramePr>
        <p:xfrm>
          <a:off x="683568" y="548680"/>
          <a:ext cx="8003232" cy="59492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50761387"/>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524000"/>
            <a:ext cx="7845425" cy="4800600"/>
          </a:xfrm>
        </p:spPr>
        <p:txBody>
          <a:bodyPr/>
          <a:lstStyle/>
          <a:p>
            <a:pPr marL="0" indent="0" algn="r" rtl="1">
              <a:buNone/>
            </a:pPr>
            <a:endParaRPr lang="ar-SA" dirty="0" smtClean="0"/>
          </a:p>
          <a:p>
            <a:pPr algn="just" rtl="1">
              <a:buClr>
                <a:srgbClr val="FFFF00"/>
              </a:buClr>
            </a:pPr>
            <a:r>
              <a:rPr lang="ar-SA" dirty="0" smtClean="0">
                <a:solidFill>
                  <a:schemeClr val="accent2"/>
                </a:solidFill>
              </a:rPr>
              <a:t>تعزى هذه التغيرات إلى طبيعة المطر الصحراوي الغير منتظم والذي يتغير من عام إلى عام. </a:t>
            </a:r>
          </a:p>
          <a:p>
            <a:pPr algn="just" rtl="1">
              <a:buClr>
                <a:srgbClr val="FFFF00"/>
              </a:buClr>
            </a:pPr>
            <a:r>
              <a:rPr lang="ar-SA" dirty="0" smtClean="0">
                <a:solidFill>
                  <a:schemeClr val="accent2"/>
                </a:solidFill>
              </a:rPr>
              <a:t>وهو على صورتين:</a:t>
            </a:r>
            <a:endParaRPr lang="en-GB" dirty="0" smtClean="0">
              <a:solidFill>
                <a:schemeClr val="accent2"/>
              </a:solidFill>
            </a:endParaRPr>
          </a:p>
          <a:p>
            <a:pPr algn="just" rtl="1">
              <a:buClr>
                <a:srgbClr val="FFFF00"/>
              </a:buClr>
            </a:pPr>
            <a:endParaRPr lang="en-GB" dirty="0" smtClean="0">
              <a:solidFill>
                <a:schemeClr val="accent2"/>
              </a:solidFill>
            </a:endParaRPr>
          </a:p>
          <a:p>
            <a:pPr algn="just" rtl="1">
              <a:buClr>
                <a:srgbClr val="FFFF00"/>
              </a:buClr>
              <a:buNone/>
            </a:pPr>
            <a:r>
              <a:rPr lang="ar-SA" dirty="0" smtClean="0"/>
              <a:t>1- أمطار غزيرة</a:t>
            </a:r>
          </a:p>
          <a:p>
            <a:pPr algn="just" rtl="1">
              <a:buClr>
                <a:srgbClr val="FFFF00"/>
              </a:buClr>
              <a:buNone/>
            </a:pPr>
            <a:r>
              <a:rPr lang="ar-SA" dirty="0" smtClean="0"/>
              <a:t>2- امطار ذات معدل دون المتوسط.</a:t>
            </a:r>
          </a:p>
        </p:txBody>
      </p:sp>
      <p:sp>
        <p:nvSpPr>
          <p:cNvPr id="4" name="Rectangle 3"/>
          <p:cNvSpPr/>
          <p:nvPr/>
        </p:nvSpPr>
        <p:spPr>
          <a:xfrm>
            <a:off x="609600" y="609600"/>
            <a:ext cx="8077200" cy="707886"/>
          </a:xfrm>
          <a:prstGeom prst="rect">
            <a:avLst/>
          </a:prstGeom>
        </p:spPr>
        <p:txBody>
          <a:bodyPr wrap="square">
            <a:spAutoFit/>
          </a:bodyPr>
          <a:lstStyle/>
          <a:p>
            <a:pPr algn="r" rtl="1"/>
            <a:r>
              <a:rPr lang="ar-SA" sz="4000" b="1" dirty="0" smtClean="0">
                <a:solidFill>
                  <a:srgbClr val="FFFF00"/>
                </a:solidFill>
              </a:rPr>
              <a:t>2- التغيرات العارضة </a:t>
            </a:r>
            <a:r>
              <a:rPr lang="en-GB" sz="4000" b="1" dirty="0" smtClean="0">
                <a:solidFill>
                  <a:srgbClr val="FF0000"/>
                </a:solidFill>
              </a:rPr>
              <a:t>Accidental Changes</a:t>
            </a:r>
            <a:endParaRPr lang="en-GB" sz="4000" dirty="0">
              <a:solidFill>
                <a:srgbClr val="FF0000"/>
              </a:solidFill>
            </a:endParaRPr>
          </a:p>
        </p:txBody>
      </p:sp>
    </p:spTree>
    <p:extLst>
      <p:ext uri="{BB962C8B-B14F-4D97-AF65-F5344CB8AC3E}">
        <p14:creationId xmlns="" xmlns:p14="http://schemas.microsoft.com/office/powerpoint/2010/main" val="1421323123"/>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0.70"/>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additive="base">
                                        <p:cTn id="14"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6" presetID="2" presetClass="entr" presetSubtype="4" fill="hold" nodeType="with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 calcmode="lin" valueType="num">
                                      <p:cBhvr additive="base">
                                        <p:cTn id="18"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 calcmode="lin" valueType="num">
                                      <p:cBhvr additive="base">
                                        <p:cTn id="24"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6" presetID="2" presetClass="entr" presetSubtype="4" fill="hold" nodeType="with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 calcmode="lin" valueType="num">
                                      <p:cBhvr additive="base">
                                        <p:cTn id="28"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Presentation for science fair project">
  <a:themeElements>
    <a:clrScheme name="Training 1">
      <a:dk1>
        <a:srgbClr val="000000"/>
      </a:dk1>
      <a:lt1>
        <a:srgbClr val="FFFFFF"/>
      </a:lt1>
      <a:dk2>
        <a:srgbClr val="0000FF"/>
      </a:dk2>
      <a:lt2>
        <a:srgbClr val="FFCC66"/>
      </a:lt2>
      <a:accent1>
        <a:srgbClr val="00CCFF"/>
      </a:accent1>
      <a:accent2>
        <a:srgbClr val="FFFF00"/>
      </a:accent2>
      <a:accent3>
        <a:srgbClr val="AAAAFF"/>
      </a:accent3>
      <a:accent4>
        <a:srgbClr val="DADADA"/>
      </a:accent4>
      <a:accent5>
        <a:srgbClr val="AAE2FF"/>
      </a:accent5>
      <a:accent6>
        <a:srgbClr val="E7E700"/>
      </a:accent6>
      <a:hlink>
        <a:srgbClr val="FF0033"/>
      </a:hlink>
      <a:folHlink>
        <a:srgbClr val="3366FF"/>
      </a:folHlink>
    </a:clrScheme>
    <a:fontScheme name="Training">
      <a:majorFont>
        <a:latin typeface="Arial"/>
        <a:ea typeface=""/>
        <a:cs typeface="Times New Roman"/>
      </a:majorFont>
      <a:minorFont>
        <a:latin typeface="Times New Roman"/>
        <a:ea typeface=""/>
        <a:cs typeface="Times New Roma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Times New Roman" charset="0"/>
            <a:cs typeface="Times New Roman"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Times New Roman" charset="0"/>
            <a:cs typeface="Times New Roman" charset="0"/>
          </a:defRPr>
        </a:defPPr>
      </a:lstStyle>
    </a:lnDef>
  </a:objectDefaults>
  <a:extraClrSchemeLst>
    <a:extraClrScheme>
      <a:clrScheme name="Training 1">
        <a:dk1>
          <a:srgbClr val="000000"/>
        </a:dk1>
        <a:lt1>
          <a:srgbClr val="FFFFFF"/>
        </a:lt1>
        <a:dk2>
          <a:srgbClr val="0000FF"/>
        </a:dk2>
        <a:lt2>
          <a:srgbClr val="FFCC66"/>
        </a:lt2>
        <a:accent1>
          <a:srgbClr val="00CCFF"/>
        </a:accent1>
        <a:accent2>
          <a:srgbClr val="FFFF00"/>
        </a:accent2>
        <a:accent3>
          <a:srgbClr val="AAAAFF"/>
        </a:accent3>
        <a:accent4>
          <a:srgbClr val="DADADA"/>
        </a:accent4>
        <a:accent5>
          <a:srgbClr val="AAE2FF"/>
        </a:accent5>
        <a:accent6>
          <a:srgbClr val="E7E700"/>
        </a:accent6>
        <a:hlink>
          <a:srgbClr val="FF0033"/>
        </a:hlink>
        <a:folHlink>
          <a:srgbClr val="3366FF"/>
        </a:folHlink>
      </a:clrScheme>
      <a:clrMap bg1="dk2" tx1="lt1" bg2="dk1" tx2="lt2" accent1="accent1" accent2="accent2" accent3="accent3" accent4="accent4" accent5="accent5" accent6="accent6" hlink="hlink" folHlink="folHlink"/>
    </a:extraClrScheme>
    <a:extraClrScheme>
      <a:clrScheme name="Training 2">
        <a:dk1>
          <a:srgbClr val="000000"/>
        </a:dk1>
        <a:lt1>
          <a:srgbClr val="FFFFFF"/>
        </a:lt1>
        <a:dk2>
          <a:srgbClr val="000000"/>
        </a:dk2>
        <a:lt2>
          <a:srgbClr val="CCECFF"/>
        </a:lt2>
        <a:accent1>
          <a:srgbClr val="6699FF"/>
        </a:accent1>
        <a:accent2>
          <a:srgbClr val="00CCCC"/>
        </a:accent2>
        <a:accent3>
          <a:srgbClr val="FFFFFF"/>
        </a:accent3>
        <a:accent4>
          <a:srgbClr val="000000"/>
        </a:accent4>
        <a:accent5>
          <a:srgbClr val="B8CAFF"/>
        </a:accent5>
        <a:accent6>
          <a:srgbClr val="00B9B9"/>
        </a:accent6>
        <a:hlink>
          <a:srgbClr val="CC99FF"/>
        </a:hlink>
        <a:folHlink>
          <a:srgbClr val="66CCFF"/>
        </a:folHlink>
      </a:clrScheme>
      <a:clrMap bg1="lt1" tx1="dk1" bg2="lt2" tx2="dk2" accent1="accent1" accent2="accent2" accent3="accent3" accent4="accent4" accent5="accent5" accent6="accent6" hlink="hlink" folHlink="folHlink"/>
    </a:extraClrScheme>
    <a:extraClrScheme>
      <a:clrScheme name="Training 3">
        <a:dk1>
          <a:srgbClr val="000000"/>
        </a:dk1>
        <a:lt1>
          <a:srgbClr val="FFFFFF"/>
        </a:lt1>
        <a:dk2>
          <a:srgbClr val="000000"/>
        </a:dk2>
        <a:lt2>
          <a:srgbClr val="FFFFFF"/>
        </a:lt2>
        <a:accent1>
          <a:srgbClr val="CBCBCB"/>
        </a:accent1>
        <a:accent2>
          <a:srgbClr val="969696"/>
        </a:accent2>
        <a:accent3>
          <a:srgbClr val="FFFFFF"/>
        </a:accent3>
        <a:accent4>
          <a:srgbClr val="000000"/>
        </a:accent4>
        <a:accent5>
          <a:srgbClr val="E2E2E2"/>
        </a:accent5>
        <a:accent6>
          <a:srgbClr val="878787"/>
        </a:accent6>
        <a:hlink>
          <a:srgbClr val="5F5F5F"/>
        </a:hlink>
        <a:folHlink>
          <a:srgbClr val="EAEAEA"/>
        </a:folHlink>
      </a:clrScheme>
      <a:clrMap bg1="lt1" tx1="dk1" bg2="lt2" tx2="dk2" accent1="accent1" accent2="accent2" accent3="accent3" accent4="accent4" accent5="accent5" accent6="accent6" hlink="hlink" folHlink="folHlink"/>
    </a:extraClrScheme>
    <a:extraClrScheme>
      <a:clrScheme name="Training 4">
        <a:dk1>
          <a:srgbClr val="000000"/>
        </a:dk1>
        <a:lt1>
          <a:srgbClr val="FFFFFF"/>
        </a:lt1>
        <a:dk2>
          <a:srgbClr val="008080"/>
        </a:dk2>
        <a:lt2>
          <a:srgbClr val="FFCC66"/>
        </a:lt2>
        <a:accent1>
          <a:srgbClr val="0099CC"/>
        </a:accent1>
        <a:accent2>
          <a:srgbClr val="FFFF00"/>
        </a:accent2>
        <a:accent3>
          <a:srgbClr val="AAC0C0"/>
        </a:accent3>
        <a:accent4>
          <a:srgbClr val="DADADA"/>
        </a:accent4>
        <a:accent5>
          <a:srgbClr val="AACAE2"/>
        </a:accent5>
        <a:accent6>
          <a:srgbClr val="E7E700"/>
        </a:accent6>
        <a:hlink>
          <a:srgbClr val="6600CC"/>
        </a:hlink>
        <a:folHlink>
          <a:srgbClr val="009999"/>
        </a:folHlink>
      </a:clrScheme>
      <a:clrMap bg1="dk2" tx1="lt1" bg2="dk1" tx2="lt2" accent1="accent1" accent2="accent2" accent3="accent3" accent4="accent4" accent5="accent5" accent6="accent6" hlink="hlink" folHlink="folHlink"/>
    </a:extraClrScheme>
    <a:extraClrScheme>
      <a:clrScheme name="Training 5">
        <a:dk1>
          <a:srgbClr val="000000"/>
        </a:dk1>
        <a:lt1>
          <a:srgbClr val="FFFFFF"/>
        </a:lt1>
        <a:dk2>
          <a:srgbClr val="993300"/>
        </a:dk2>
        <a:lt2>
          <a:srgbClr val="FFCC66"/>
        </a:lt2>
        <a:accent1>
          <a:srgbClr val="FF6633"/>
        </a:accent1>
        <a:accent2>
          <a:srgbClr val="FFFF00"/>
        </a:accent2>
        <a:accent3>
          <a:srgbClr val="CAADAA"/>
        </a:accent3>
        <a:accent4>
          <a:srgbClr val="DADADA"/>
        </a:accent4>
        <a:accent5>
          <a:srgbClr val="FFB8AD"/>
        </a:accent5>
        <a:accent6>
          <a:srgbClr val="E7E700"/>
        </a:accent6>
        <a:hlink>
          <a:srgbClr val="CC0000"/>
        </a:hlink>
        <a:folHlink>
          <a:srgbClr val="CC660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Presentation for science fair project</Template>
  <TotalTime>11407</TotalTime>
  <Words>854</Words>
  <Application>Microsoft Office PowerPoint</Application>
  <PresentationFormat>On-screen Show (4:3)</PresentationFormat>
  <Paragraphs>101</Paragraphs>
  <Slides>28</Slides>
  <Notes>0</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Presentation for science fair project</vt:lpstr>
      <vt:lpstr>بيئة صحراويه حارة  442 نبت</vt:lpstr>
      <vt:lpstr>رؤية ورسالة جامعة الملك سعود</vt:lpstr>
      <vt:lpstr>رؤية ورسالة كليه العلوم</vt:lpstr>
      <vt:lpstr>رؤية ورسالة قسم النبات والأحياء الدقيقة</vt:lpstr>
      <vt:lpstr>ديناميكية الكساء النباتي الصحراوي Dynamics of Deserts Natural Vegetation</vt:lpstr>
      <vt:lpstr>Slide 6</vt:lpstr>
      <vt:lpstr>Slide 7</vt:lpstr>
      <vt:lpstr>Slide 8</vt:lpstr>
      <vt:lpstr>Slide 9</vt:lpstr>
      <vt:lpstr>سنوات الامطار الغزيرة </vt:lpstr>
      <vt:lpstr>Slide 11</vt:lpstr>
      <vt:lpstr>Slide 12</vt:lpstr>
      <vt:lpstr>1- تعاقب تقدمي Progressive successional changes </vt:lpstr>
      <vt:lpstr>2- تعاقب تقهقري</vt:lpstr>
      <vt:lpstr>الاضرار الميكانيكية التي تلحقها الرياح بالنباتات في مجتمعاتها</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Science fair project</dc:title>
  <dc:creator>Seham</dc:creator>
  <cp:lastModifiedBy>seham</cp:lastModifiedBy>
  <cp:revision>75</cp:revision>
  <cp:lastPrinted>1601-01-01T00:00:00Z</cp:lastPrinted>
  <dcterms:created xsi:type="dcterms:W3CDTF">2010-09-20T06:54:39Z</dcterms:created>
  <dcterms:modified xsi:type="dcterms:W3CDTF">2015-11-14T08:06:56Z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TC010756331033</vt:lpwstr>
  </property>
</Properties>
</file>