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D13F553A-B419-444C-9FA0-86490EF5A7F7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  <p14:section name="مقطع بدون عنوان" id="{2E012074-EEBE-4005-B3E7-81F2DAEA5185}">
          <p14:sldIdLst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نمط متوسط 4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8FF998-DC5E-47B4-A83E-3504192AF79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3A7A7F8-8F4D-42E5-99C3-4C2A416BC8ED}">
      <dgm:prSet phldrT="[نص]" custT="1"/>
      <dgm:spPr/>
      <dgm:t>
        <a:bodyPr/>
        <a:lstStyle/>
        <a:p>
          <a:pPr algn="r"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1. هو احدى خصائص الشخصية الإنسانية وعملية من عملياتها</a:t>
          </a:r>
        </a:p>
      </dgm:t>
    </dgm:pt>
    <dgm:pt modelId="{2D3A3C8D-2C31-48A6-8047-C8258A5BD45F}" type="parTrans" cxnId="{312F8A12-C4E6-40A4-8F69-0E642CF271F1}">
      <dgm:prSet/>
      <dgm:spPr/>
      <dgm:t>
        <a:bodyPr/>
        <a:lstStyle/>
        <a:p>
          <a:pPr rtl="1"/>
          <a:endParaRPr lang="ar-SA"/>
        </a:p>
      </dgm:t>
    </dgm:pt>
    <dgm:pt modelId="{B837C34C-FD8A-4692-A641-EB545B70E92E}" type="sibTrans" cxnId="{312F8A12-C4E6-40A4-8F69-0E642CF271F1}">
      <dgm:prSet/>
      <dgm:spPr/>
      <dgm:t>
        <a:bodyPr/>
        <a:lstStyle/>
        <a:p>
          <a:pPr rtl="1"/>
          <a:endParaRPr lang="ar-SA"/>
        </a:p>
      </dgm:t>
    </dgm:pt>
    <dgm:pt modelId="{E91525F1-9D67-44E7-948B-8B360DA322EF}">
      <dgm:prSet custT="1"/>
      <dgm:spPr/>
      <dgm:t>
        <a:bodyPr/>
        <a:lstStyle/>
        <a:p>
          <a:pPr algn="r" rtl="1">
            <a:buFont typeface="+mj-lt"/>
            <a:buAutoNum type="arabicPeriod"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2. يشمل على ما هو اكثر من الإحساس 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34EFB3-48B3-4231-9708-C2D87799CD32}" type="parTrans" cxnId="{6D511327-5D72-405A-8F61-EEA039336E80}">
      <dgm:prSet/>
      <dgm:spPr/>
      <dgm:t>
        <a:bodyPr/>
        <a:lstStyle/>
        <a:p>
          <a:pPr rtl="1"/>
          <a:endParaRPr lang="ar-SA"/>
        </a:p>
      </dgm:t>
    </dgm:pt>
    <dgm:pt modelId="{E1D941E7-A216-4FE2-BA2C-2502AD09B3F4}" type="sibTrans" cxnId="{6D511327-5D72-405A-8F61-EEA039336E80}">
      <dgm:prSet/>
      <dgm:spPr/>
      <dgm:t>
        <a:bodyPr/>
        <a:lstStyle/>
        <a:p>
          <a:pPr rtl="1"/>
          <a:endParaRPr lang="ar-SA"/>
        </a:p>
      </dgm:t>
    </dgm:pt>
    <dgm:pt modelId="{63B66207-8A7E-47F7-97CD-1BEAD703B093}">
      <dgm:prSet custT="1"/>
      <dgm:spPr/>
      <dgm:t>
        <a:bodyPr/>
        <a:lstStyle/>
        <a:p>
          <a:pPr algn="r" rtl="1">
            <a:buFont typeface="+mj-lt"/>
            <a:buAutoNum type="arabicPeriod"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3. الادراك عملية مركبة 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1E3ED6-0E90-4664-BA04-1E45D183ACF3}" type="parTrans" cxnId="{5C991FF1-56E2-4EFE-9F40-D361D17244CF}">
      <dgm:prSet/>
      <dgm:spPr/>
      <dgm:t>
        <a:bodyPr/>
        <a:lstStyle/>
        <a:p>
          <a:pPr rtl="1"/>
          <a:endParaRPr lang="ar-SA"/>
        </a:p>
      </dgm:t>
    </dgm:pt>
    <dgm:pt modelId="{1ACDEA89-63CE-4755-9E27-D47DB705C3C7}" type="sibTrans" cxnId="{5C991FF1-56E2-4EFE-9F40-D361D17244CF}">
      <dgm:prSet/>
      <dgm:spPr/>
      <dgm:t>
        <a:bodyPr/>
        <a:lstStyle/>
        <a:p>
          <a:pPr rtl="1"/>
          <a:endParaRPr lang="ar-SA"/>
        </a:p>
      </dgm:t>
    </dgm:pt>
    <dgm:pt modelId="{812C23A0-8326-4342-BCE0-BDA6E02F55BA}">
      <dgm:prSet custT="1"/>
      <dgm:spPr/>
      <dgm:t>
        <a:bodyPr/>
        <a:lstStyle/>
        <a:p>
          <a:pPr algn="r" rtl="1">
            <a:buFont typeface="+mj-lt"/>
            <a:buAutoNum type="arabicPeriod"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4. الادراك بحد ذاته هو انتقاء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6C6C4B-9986-4CD0-9DB6-0F4254D726B4}" type="parTrans" cxnId="{289826F8-C39F-4412-81A5-9AD3BCBCF616}">
      <dgm:prSet/>
      <dgm:spPr/>
      <dgm:t>
        <a:bodyPr/>
        <a:lstStyle/>
        <a:p>
          <a:pPr rtl="1"/>
          <a:endParaRPr lang="ar-SA"/>
        </a:p>
      </dgm:t>
    </dgm:pt>
    <dgm:pt modelId="{A7EA45C7-C7B8-4C3F-A225-0DF31CD06F4A}" type="sibTrans" cxnId="{289826F8-C39F-4412-81A5-9AD3BCBCF616}">
      <dgm:prSet/>
      <dgm:spPr/>
      <dgm:t>
        <a:bodyPr/>
        <a:lstStyle/>
        <a:p>
          <a:pPr rtl="1"/>
          <a:endParaRPr lang="ar-SA"/>
        </a:p>
      </dgm:t>
    </dgm:pt>
    <dgm:pt modelId="{9643019A-1BB0-4EB2-98C4-E018F75F4343}" type="pres">
      <dgm:prSet presAssocID="{E58FF998-DC5E-47B4-A83E-3504192AF79D}" presName="linear" presStyleCnt="0">
        <dgm:presLayoutVars>
          <dgm:dir/>
          <dgm:animLvl val="lvl"/>
          <dgm:resizeHandles val="exact"/>
        </dgm:presLayoutVars>
      </dgm:prSet>
      <dgm:spPr/>
    </dgm:pt>
    <dgm:pt modelId="{8B69330E-7523-4B4B-9A29-B015B30D8257}" type="pres">
      <dgm:prSet presAssocID="{23A7A7F8-8F4D-42E5-99C3-4C2A416BC8ED}" presName="parentLin" presStyleCnt="0"/>
      <dgm:spPr/>
    </dgm:pt>
    <dgm:pt modelId="{21668C46-F85D-4300-877D-DA56BBC17E5F}" type="pres">
      <dgm:prSet presAssocID="{23A7A7F8-8F4D-42E5-99C3-4C2A416BC8ED}" presName="parentLeftMargin" presStyleLbl="node1" presStyleIdx="0" presStyleCnt="4"/>
      <dgm:spPr/>
    </dgm:pt>
    <dgm:pt modelId="{445E1873-C928-40B9-9CC0-E3FD9E26CDD6}" type="pres">
      <dgm:prSet presAssocID="{23A7A7F8-8F4D-42E5-99C3-4C2A416BC8ED}" presName="parentText" presStyleLbl="node1" presStyleIdx="0" presStyleCnt="4" custScaleX="132687">
        <dgm:presLayoutVars>
          <dgm:chMax val="0"/>
          <dgm:bulletEnabled val="1"/>
        </dgm:presLayoutVars>
      </dgm:prSet>
      <dgm:spPr/>
    </dgm:pt>
    <dgm:pt modelId="{0D857498-83BC-4D88-9A6F-3B114D436630}" type="pres">
      <dgm:prSet presAssocID="{23A7A7F8-8F4D-42E5-99C3-4C2A416BC8ED}" presName="negativeSpace" presStyleCnt="0"/>
      <dgm:spPr/>
    </dgm:pt>
    <dgm:pt modelId="{15DB5555-DFDA-499B-9B07-DA35754CA8FA}" type="pres">
      <dgm:prSet presAssocID="{23A7A7F8-8F4D-42E5-99C3-4C2A416BC8ED}" presName="childText" presStyleLbl="conFgAcc1" presStyleIdx="0" presStyleCnt="4">
        <dgm:presLayoutVars>
          <dgm:bulletEnabled val="1"/>
        </dgm:presLayoutVars>
      </dgm:prSet>
      <dgm:spPr/>
    </dgm:pt>
    <dgm:pt modelId="{3B2740D6-B31F-4A71-98A8-F41FBC542E90}" type="pres">
      <dgm:prSet presAssocID="{B837C34C-FD8A-4692-A641-EB545B70E92E}" presName="spaceBetweenRectangles" presStyleCnt="0"/>
      <dgm:spPr/>
    </dgm:pt>
    <dgm:pt modelId="{16B56825-7385-4A8E-A0BB-3E4347709A62}" type="pres">
      <dgm:prSet presAssocID="{E91525F1-9D67-44E7-948B-8B360DA322EF}" presName="parentLin" presStyleCnt="0"/>
      <dgm:spPr/>
    </dgm:pt>
    <dgm:pt modelId="{037EFD54-FFE1-4D8F-96B4-7A9389FD819F}" type="pres">
      <dgm:prSet presAssocID="{E91525F1-9D67-44E7-948B-8B360DA322EF}" presName="parentLeftMargin" presStyleLbl="node1" presStyleIdx="0" presStyleCnt="4"/>
      <dgm:spPr/>
    </dgm:pt>
    <dgm:pt modelId="{02B56373-BBFE-46D6-A61C-BBF8FC757C4E}" type="pres">
      <dgm:prSet presAssocID="{E91525F1-9D67-44E7-948B-8B360DA322EF}" presName="parentText" presStyleLbl="node1" presStyleIdx="1" presStyleCnt="4" custScaleX="133321">
        <dgm:presLayoutVars>
          <dgm:chMax val="0"/>
          <dgm:bulletEnabled val="1"/>
        </dgm:presLayoutVars>
      </dgm:prSet>
      <dgm:spPr/>
    </dgm:pt>
    <dgm:pt modelId="{CD066A5F-2991-476C-AB31-B6B894602883}" type="pres">
      <dgm:prSet presAssocID="{E91525F1-9D67-44E7-948B-8B360DA322EF}" presName="negativeSpace" presStyleCnt="0"/>
      <dgm:spPr/>
    </dgm:pt>
    <dgm:pt modelId="{3C560D33-E300-4056-9B1A-B8B6D3189DB1}" type="pres">
      <dgm:prSet presAssocID="{E91525F1-9D67-44E7-948B-8B360DA322EF}" presName="childText" presStyleLbl="conFgAcc1" presStyleIdx="1" presStyleCnt="4">
        <dgm:presLayoutVars>
          <dgm:bulletEnabled val="1"/>
        </dgm:presLayoutVars>
      </dgm:prSet>
      <dgm:spPr/>
    </dgm:pt>
    <dgm:pt modelId="{4A70DDEC-BD89-4609-AECF-21C0ECF95E2A}" type="pres">
      <dgm:prSet presAssocID="{E1D941E7-A216-4FE2-BA2C-2502AD09B3F4}" presName="spaceBetweenRectangles" presStyleCnt="0"/>
      <dgm:spPr/>
    </dgm:pt>
    <dgm:pt modelId="{1F487FFF-8E35-4D5A-9538-9BC14FD70988}" type="pres">
      <dgm:prSet presAssocID="{63B66207-8A7E-47F7-97CD-1BEAD703B093}" presName="parentLin" presStyleCnt="0"/>
      <dgm:spPr/>
    </dgm:pt>
    <dgm:pt modelId="{BF756314-F08D-496E-B019-CC3BEFE430E1}" type="pres">
      <dgm:prSet presAssocID="{63B66207-8A7E-47F7-97CD-1BEAD703B093}" presName="parentLeftMargin" presStyleLbl="node1" presStyleIdx="1" presStyleCnt="4"/>
      <dgm:spPr/>
    </dgm:pt>
    <dgm:pt modelId="{95E97679-7AF5-4F75-811A-CAB3BB286DB2}" type="pres">
      <dgm:prSet presAssocID="{63B66207-8A7E-47F7-97CD-1BEAD703B093}" presName="parentText" presStyleLbl="node1" presStyleIdx="2" presStyleCnt="4" custScaleX="132687" custLinFactNeighborX="4432">
        <dgm:presLayoutVars>
          <dgm:chMax val="0"/>
          <dgm:bulletEnabled val="1"/>
        </dgm:presLayoutVars>
      </dgm:prSet>
      <dgm:spPr/>
    </dgm:pt>
    <dgm:pt modelId="{5008BEEB-DD42-4EBF-930D-585193CC4376}" type="pres">
      <dgm:prSet presAssocID="{63B66207-8A7E-47F7-97CD-1BEAD703B093}" presName="negativeSpace" presStyleCnt="0"/>
      <dgm:spPr/>
    </dgm:pt>
    <dgm:pt modelId="{B0BC9DEE-7128-4077-B44A-FB7293C29F7D}" type="pres">
      <dgm:prSet presAssocID="{63B66207-8A7E-47F7-97CD-1BEAD703B093}" presName="childText" presStyleLbl="conFgAcc1" presStyleIdx="2" presStyleCnt="4">
        <dgm:presLayoutVars>
          <dgm:bulletEnabled val="1"/>
        </dgm:presLayoutVars>
      </dgm:prSet>
      <dgm:spPr/>
    </dgm:pt>
    <dgm:pt modelId="{3785246E-121E-42C9-A1A9-2D2CE14A8AD1}" type="pres">
      <dgm:prSet presAssocID="{1ACDEA89-63CE-4755-9E27-D47DB705C3C7}" presName="spaceBetweenRectangles" presStyleCnt="0"/>
      <dgm:spPr/>
    </dgm:pt>
    <dgm:pt modelId="{44A1177E-FCB6-407E-BB6A-0BDCFAF1B3F4}" type="pres">
      <dgm:prSet presAssocID="{812C23A0-8326-4342-BCE0-BDA6E02F55BA}" presName="parentLin" presStyleCnt="0"/>
      <dgm:spPr/>
    </dgm:pt>
    <dgm:pt modelId="{C27575BA-A27C-4F90-8438-7C377CF41A9D}" type="pres">
      <dgm:prSet presAssocID="{812C23A0-8326-4342-BCE0-BDA6E02F55BA}" presName="parentLeftMargin" presStyleLbl="node1" presStyleIdx="2" presStyleCnt="4"/>
      <dgm:spPr/>
    </dgm:pt>
    <dgm:pt modelId="{6130D8B3-2EC6-432C-9BF8-A8A91BEA0CF6}" type="pres">
      <dgm:prSet presAssocID="{812C23A0-8326-4342-BCE0-BDA6E02F55BA}" presName="parentText" presStyleLbl="node1" presStyleIdx="3" presStyleCnt="4" custScaleX="132792" custLinFactNeighborX="15513" custLinFactNeighborY="1467">
        <dgm:presLayoutVars>
          <dgm:chMax val="0"/>
          <dgm:bulletEnabled val="1"/>
        </dgm:presLayoutVars>
      </dgm:prSet>
      <dgm:spPr/>
    </dgm:pt>
    <dgm:pt modelId="{FD592C1C-E0CF-4218-89B3-F3EBBB7EA9E7}" type="pres">
      <dgm:prSet presAssocID="{812C23A0-8326-4342-BCE0-BDA6E02F55BA}" presName="negativeSpace" presStyleCnt="0"/>
      <dgm:spPr/>
    </dgm:pt>
    <dgm:pt modelId="{CECCB0A3-0136-419C-9131-E2C27DF62495}" type="pres">
      <dgm:prSet presAssocID="{812C23A0-8326-4342-BCE0-BDA6E02F55B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4AFFB0D-2F4B-4A9B-8BCB-31BFA9235369}" type="presOf" srcId="{E91525F1-9D67-44E7-948B-8B360DA322EF}" destId="{037EFD54-FFE1-4D8F-96B4-7A9389FD819F}" srcOrd="0" destOrd="0" presId="urn:microsoft.com/office/officeart/2005/8/layout/list1"/>
    <dgm:cxn modelId="{312F8A12-C4E6-40A4-8F69-0E642CF271F1}" srcId="{E58FF998-DC5E-47B4-A83E-3504192AF79D}" destId="{23A7A7F8-8F4D-42E5-99C3-4C2A416BC8ED}" srcOrd="0" destOrd="0" parTransId="{2D3A3C8D-2C31-48A6-8047-C8258A5BD45F}" sibTransId="{B837C34C-FD8A-4692-A641-EB545B70E92E}"/>
    <dgm:cxn modelId="{27375E26-AA74-4195-A9B5-701769480AF9}" type="presOf" srcId="{23A7A7F8-8F4D-42E5-99C3-4C2A416BC8ED}" destId="{445E1873-C928-40B9-9CC0-E3FD9E26CDD6}" srcOrd="1" destOrd="0" presId="urn:microsoft.com/office/officeart/2005/8/layout/list1"/>
    <dgm:cxn modelId="{6D511327-5D72-405A-8F61-EEA039336E80}" srcId="{E58FF998-DC5E-47B4-A83E-3504192AF79D}" destId="{E91525F1-9D67-44E7-948B-8B360DA322EF}" srcOrd="1" destOrd="0" parTransId="{0434EFB3-48B3-4231-9708-C2D87799CD32}" sibTransId="{E1D941E7-A216-4FE2-BA2C-2502AD09B3F4}"/>
    <dgm:cxn modelId="{2642875F-7EC3-4BC7-ABC2-F8B21802222E}" type="presOf" srcId="{812C23A0-8326-4342-BCE0-BDA6E02F55BA}" destId="{C27575BA-A27C-4F90-8438-7C377CF41A9D}" srcOrd="0" destOrd="0" presId="urn:microsoft.com/office/officeart/2005/8/layout/list1"/>
    <dgm:cxn modelId="{21989860-0A99-4D51-9B28-3A775BC306E2}" type="presOf" srcId="{23A7A7F8-8F4D-42E5-99C3-4C2A416BC8ED}" destId="{21668C46-F85D-4300-877D-DA56BBC17E5F}" srcOrd="0" destOrd="0" presId="urn:microsoft.com/office/officeart/2005/8/layout/list1"/>
    <dgm:cxn modelId="{132DB964-922B-4BCD-9FF4-02DDC541A0C4}" type="presOf" srcId="{63B66207-8A7E-47F7-97CD-1BEAD703B093}" destId="{BF756314-F08D-496E-B019-CC3BEFE430E1}" srcOrd="0" destOrd="0" presId="urn:microsoft.com/office/officeart/2005/8/layout/list1"/>
    <dgm:cxn modelId="{ACC13891-86A5-4A63-81CC-B7643D17C577}" type="presOf" srcId="{E58FF998-DC5E-47B4-A83E-3504192AF79D}" destId="{9643019A-1BB0-4EB2-98C4-E018F75F4343}" srcOrd="0" destOrd="0" presId="urn:microsoft.com/office/officeart/2005/8/layout/list1"/>
    <dgm:cxn modelId="{E08A1B9F-6815-4C68-B303-C5CE84AE741B}" type="presOf" srcId="{812C23A0-8326-4342-BCE0-BDA6E02F55BA}" destId="{6130D8B3-2EC6-432C-9BF8-A8A91BEA0CF6}" srcOrd="1" destOrd="0" presId="urn:microsoft.com/office/officeart/2005/8/layout/list1"/>
    <dgm:cxn modelId="{8A9E69BE-3C65-40D9-BFDE-E107108BCDBF}" type="presOf" srcId="{63B66207-8A7E-47F7-97CD-1BEAD703B093}" destId="{95E97679-7AF5-4F75-811A-CAB3BB286DB2}" srcOrd="1" destOrd="0" presId="urn:microsoft.com/office/officeart/2005/8/layout/list1"/>
    <dgm:cxn modelId="{5C991FF1-56E2-4EFE-9F40-D361D17244CF}" srcId="{E58FF998-DC5E-47B4-A83E-3504192AF79D}" destId="{63B66207-8A7E-47F7-97CD-1BEAD703B093}" srcOrd="2" destOrd="0" parTransId="{661E3ED6-0E90-4664-BA04-1E45D183ACF3}" sibTransId="{1ACDEA89-63CE-4755-9E27-D47DB705C3C7}"/>
    <dgm:cxn modelId="{EC3DD4F1-266C-4A39-BFF5-E2605BF73AEF}" type="presOf" srcId="{E91525F1-9D67-44E7-948B-8B360DA322EF}" destId="{02B56373-BBFE-46D6-A61C-BBF8FC757C4E}" srcOrd="1" destOrd="0" presId="urn:microsoft.com/office/officeart/2005/8/layout/list1"/>
    <dgm:cxn modelId="{289826F8-C39F-4412-81A5-9AD3BCBCF616}" srcId="{E58FF998-DC5E-47B4-A83E-3504192AF79D}" destId="{812C23A0-8326-4342-BCE0-BDA6E02F55BA}" srcOrd="3" destOrd="0" parTransId="{EF6C6C4B-9986-4CD0-9DB6-0F4254D726B4}" sibTransId="{A7EA45C7-C7B8-4C3F-A225-0DF31CD06F4A}"/>
    <dgm:cxn modelId="{B116A2DC-68CD-4939-A247-A7CB706BEBED}" type="presParOf" srcId="{9643019A-1BB0-4EB2-98C4-E018F75F4343}" destId="{8B69330E-7523-4B4B-9A29-B015B30D8257}" srcOrd="0" destOrd="0" presId="urn:microsoft.com/office/officeart/2005/8/layout/list1"/>
    <dgm:cxn modelId="{F009A765-BAE2-41C9-9AF6-960A0D47357F}" type="presParOf" srcId="{8B69330E-7523-4B4B-9A29-B015B30D8257}" destId="{21668C46-F85D-4300-877D-DA56BBC17E5F}" srcOrd="0" destOrd="0" presId="urn:microsoft.com/office/officeart/2005/8/layout/list1"/>
    <dgm:cxn modelId="{9943FE44-4827-46AB-B0C9-311199545F58}" type="presParOf" srcId="{8B69330E-7523-4B4B-9A29-B015B30D8257}" destId="{445E1873-C928-40B9-9CC0-E3FD9E26CDD6}" srcOrd="1" destOrd="0" presId="urn:microsoft.com/office/officeart/2005/8/layout/list1"/>
    <dgm:cxn modelId="{DBE3F9E2-8CD7-4BE4-B4F6-A42B7DB9086F}" type="presParOf" srcId="{9643019A-1BB0-4EB2-98C4-E018F75F4343}" destId="{0D857498-83BC-4D88-9A6F-3B114D436630}" srcOrd="1" destOrd="0" presId="urn:microsoft.com/office/officeart/2005/8/layout/list1"/>
    <dgm:cxn modelId="{25E7D1CA-593D-44F1-B450-BC905D266D41}" type="presParOf" srcId="{9643019A-1BB0-4EB2-98C4-E018F75F4343}" destId="{15DB5555-DFDA-499B-9B07-DA35754CA8FA}" srcOrd="2" destOrd="0" presId="urn:microsoft.com/office/officeart/2005/8/layout/list1"/>
    <dgm:cxn modelId="{BA976410-C056-44AF-BA52-741B3245D7AE}" type="presParOf" srcId="{9643019A-1BB0-4EB2-98C4-E018F75F4343}" destId="{3B2740D6-B31F-4A71-98A8-F41FBC542E90}" srcOrd="3" destOrd="0" presId="urn:microsoft.com/office/officeart/2005/8/layout/list1"/>
    <dgm:cxn modelId="{36019AD5-8317-46BC-9894-E02DFE21F522}" type="presParOf" srcId="{9643019A-1BB0-4EB2-98C4-E018F75F4343}" destId="{16B56825-7385-4A8E-A0BB-3E4347709A62}" srcOrd="4" destOrd="0" presId="urn:microsoft.com/office/officeart/2005/8/layout/list1"/>
    <dgm:cxn modelId="{32E58975-1A21-4DBF-BC3A-06B82D265366}" type="presParOf" srcId="{16B56825-7385-4A8E-A0BB-3E4347709A62}" destId="{037EFD54-FFE1-4D8F-96B4-7A9389FD819F}" srcOrd="0" destOrd="0" presId="urn:microsoft.com/office/officeart/2005/8/layout/list1"/>
    <dgm:cxn modelId="{07D42D88-967E-475D-AE8A-0FE79068AE0B}" type="presParOf" srcId="{16B56825-7385-4A8E-A0BB-3E4347709A62}" destId="{02B56373-BBFE-46D6-A61C-BBF8FC757C4E}" srcOrd="1" destOrd="0" presId="urn:microsoft.com/office/officeart/2005/8/layout/list1"/>
    <dgm:cxn modelId="{50602F4F-1EBE-4702-9E7E-06ABF0F26F45}" type="presParOf" srcId="{9643019A-1BB0-4EB2-98C4-E018F75F4343}" destId="{CD066A5F-2991-476C-AB31-B6B894602883}" srcOrd="5" destOrd="0" presId="urn:microsoft.com/office/officeart/2005/8/layout/list1"/>
    <dgm:cxn modelId="{200470B7-BC96-4D36-82C2-3BEF41559BA7}" type="presParOf" srcId="{9643019A-1BB0-4EB2-98C4-E018F75F4343}" destId="{3C560D33-E300-4056-9B1A-B8B6D3189DB1}" srcOrd="6" destOrd="0" presId="urn:microsoft.com/office/officeart/2005/8/layout/list1"/>
    <dgm:cxn modelId="{FE35454D-5B3B-4ACC-AD22-D814775470BE}" type="presParOf" srcId="{9643019A-1BB0-4EB2-98C4-E018F75F4343}" destId="{4A70DDEC-BD89-4609-AECF-21C0ECF95E2A}" srcOrd="7" destOrd="0" presId="urn:microsoft.com/office/officeart/2005/8/layout/list1"/>
    <dgm:cxn modelId="{0EE5896F-BDA2-4041-BF02-294DED9359CD}" type="presParOf" srcId="{9643019A-1BB0-4EB2-98C4-E018F75F4343}" destId="{1F487FFF-8E35-4D5A-9538-9BC14FD70988}" srcOrd="8" destOrd="0" presId="urn:microsoft.com/office/officeart/2005/8/layout/list1"/>
    <dgm:cxn modelId="{05DAAD0F-D5F8-4D5E-B5B7-42BF176C73F9}" type="presParOf" srcId="{1F487FFF-8E35-4D5A-9538-9BC14FD70988}" destId="{BF756314-F08D-496E-B019-CC3BEFE430E1}" srcOrd="0" destOrd="0" presId="urn:microsoft.com/office/officeart/2005/8/layout/list1"/>
    <dgm:cxn modelId="{1F75F5FC-9B5D-4550-A980-D660DA9D3086}" type="presParOf" srcId="{1F487FFF-8E35-4D5A-9538-9BC14FD70988}" destId="{95E97679-7AF5-4F75-811A-CAB3BB286DB2}" srcOrd="1" destOrd="0" presId="urn:microsoft.com/office/officeart/2005/8/layout/list1"/>
    <dgm:cxn modelId="{DDD74204-E9C5-4086-A79B-1F4B74BC03C9}" type="presParOf" srcId="{9643019A-1BB0-4EB2-98C4-E018F75F4343}" destId="{5008BEEB-DD42-4EBF-930D-585193CC4376}" srcOrd="9" destOrd="0" presId="urn:microsoft.com/office/officeart/2005/8/layout/list1"/>
    <dgm:cxn modelId="{51FB784B-1AE6-49C9-A300-3A8955B762AF}" type="presParOf" srcId="{9643019A-1BB0-4EB2-98C4-E018F75F4343}" destId="{B0BC9DEE-7128-4077-B44A-FB7293C29F7D}" srcOrd="10" destOrd="0" presId="urn:microsoft.com/office/officeart/2005/8/layout/list1"/>
    <dgm:cxn modelId="{087059B7-BE03-4828-9C35-25056B02A5E0}" type="presParOf" srcId="{9643019A-1BB0-4EB2-98C4-E018F75F4343}" destId="{3785246E-121E-42C9-A1A9-2D2CE14A8AD1}" srcOrd="11" destOrd="0" presId="urn:microsoft.com/office/officeart/2005/8/layout/list1"/>
    <dgm:cxn modelId="{255A37A6-135D-4A8D-9967-3E6BC7FAC6F1}" type="presParOf" srcId="{9643019A-1BB0-4EB2-98C4-E018F75F4343}" destId="{44A1177E-FCB6-407E-BB6A-0BDCFAF1B3F4}" srcOrd="12" destOrd="0" presId="urn:microsoft.com/office/officeart/2005/8/layout/list1"/>
    <dgm:cxn modelId="{C27D573A-A6B0-46AC-81CD-87BB6033E374}" type="presParOf" srcId="{44A1177E-FCB6-407E-BB6A-0BDCFAF1B3F4}" destId="{C27575BA-A27C-4F90-8438-7C377CF41A9D}" srcOrd="0" destOrd="0" presId="urn:microsoft.com/office/officeart/2005/8/layout/list1"/>
    <dgm:cxn modelId="{4207ED77-5A85-4CE4-9228-037A33EAC06A}" type="presParOf" srcId="{44A1177E-FCB6-407E-BB6A-0BDCFAF1B3F4}" destId="{6130D8B3-2EC6-432C-9BF8-A8A91BEA0CF6}" srcOrd="1" destOrd="0" presId="urn:microsoft.com/office/officeart/2005/8/layout/list1"/>
    <dgm:cxn modelId="{509E9729-2959-430D-A70E-2FB3F65D592D}" type="presParOf" srcId="{9643019A-1BB0-4EB2-98C4-E018F75F4343}" destId="{FD592C1C-E0CF-4218-89B3-F3EBBB7EA9E7}" srcOrd="13" destOrd="0" presId="urn:microsoft.com/office/officeart/2005/8/layout/list1"/>
    <dgm:cxn modelId="{40BCCC8E-D48F-4D86-ABCA-E8957F5982E4}" type="presParOf" srcId="{9643019A-1BB0-4EB2-98C4-E018F75F4343}" destId="{CECCB0A3-0136-419C-9131-E2C27DF6249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A498DE-B3C5-4D40-8F47-4D1161CB0AB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D2E0903-15FC-48BD-8DAB-A9576ED0FE2A}">
      <dgm:prSet phldrT="[نص]"/>
      <dgm:spPr/>
      <dgm:t>
        <a:bodyPr/>
        <a:lstStyle/>
        <a:p>
          <a:pPr rtl="1"/>
          <a:r>
            <a: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الإدراك المجرد</a:t>
          </a:r>
        </a:p>
      </dgm:t>
    </dgm:pt>
    <dgm:pt modelId="{DCB90E74-B15A-4D93-B9C3-94B09D687F9D}" type="parTrans" cxnId="{B76F7B45-1114-4BC8-A74D-50D85C179292}">
      <dgm:prSet/>
      <dgm:spPr/>
      <dgm:t>
        <a:bodyPr/>
        <a:lstStyle/>
        <a:p>
          <a:pPr rtl="1"/>
          <a:endParaRPr lang="ar-SA"/>
        </a:p>
      </dgm:t>
    </dgm:pt>
    <dgm:pt modelId="{48E6E1CF-B8D3-4296-B487-A2C14A4FF1A4}" type="sibTrans" cxnId="{B76F7B45-1114-4BC8-A74D-50D85C179292}">
      <dgm:prSet/>
      <dgm:spPr/>
      <dgm:t>
        <a:bodyPr/>
        <a:lstStyle/>
        <a:p>
          <a:pPr rtl="1"/>
          <a:endParaRPr lang="ar-SA"/>
        </a:p>
      </dgm:t>
    </dgm:pt>
    <dgm:pt modelId="{AEAD6B13-2429-42C4-B082-85D7E2AFAC93}">
      <dgm:prSet phldrT="[نص]"/>
      <dgm:spPr/>
      <dgm:t>
        <a:bodyPr/>
        <a:lstStyle/>
        <a:p>
          <a:pPr rtl="1"/>
          <a:r>
            <a:rPr lang="ar-SA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يقصد به ادراك المفاهيم والمسلمات والحقائق العامة كمفاهيم الحياة والمنطق, وهو من اعمال العقل والدماغ </a:t>
          </a:r>
        </a:p>
      </dgm:t>
    </dgm:pt>
    <dgm:pt modelId="{06AF7C07-D876-4A22-AFF4-2B28A498DBF1}" type="parTrans" cxnId="{73813444-878F-4A17-B242-9EBA8C6AC03D}">
      <dgm:prSet/>
      <dgm:spPr/>
      <dgm:t>
        <a:bodyPr/>
        <a:lstStyle/>
        <a:p>
          <a:pPr rtl="1"/>
          <a:endParaRPr lang="ar-SA"/>
        </a:p>
      </dgm:t>
    </dgm:pt>
    <dgm:pt modelId="{CDBFDA4A-D08A-4FFD-9846-DFF6280AD7E4}" type="sibTrans" cxnId="{73813444-878F-4A17-B242-9EBA8C6AC03D}">
      <dgm:prSet/>
      <dgm:spPr/>
      <dgm:t>
        <a:bodyPr/>
        <a:lstStyle/>
        <a:p>
          <a:pPr rtl="1"/>
          <a:endParaRPr lang="ar-SA"/>
        </a:p>
      </dgm:t>
    </dgm:pt>
    <dgm:pt modelId="{0B4DF294-516C-40EA-A7CC-6E6A53A422D3}">
      <dgm:prSet/>
      <dgm:spPr/>
      <dgm:t>
        <a:bodyPr/>
        <a:lstStyle/>
        <a:p>
          <a:pPr rtl="1"/>
          <a:r>
            <a: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الإدراك الحسي </a:t>
          </a:r>
        </a:p>
      </dgm:t>
    </dgm:pt>
    <dgm:pt modelId="{EDFE9A74-993A-4ED1-A926-BE1969878593}" type="parTrans" cxnId="{32B0A853-80B5-4CF4-8665-6968952C6048}">
      <dgm:prSet/>
      <dgm:spPr/>
      <dgm:t>
        <a:bodyPr/>
        <a:lstStyle/>
        <a:p>
          <a:pPr rtl="1"/>
          <a:endParaRPr lang="ar-SA"/>
        </a:p>
      </dgm:t>
    </dgm:pt>
    <dgm:pt modelId="{345FD613-D81D-4B6F-BA60-27AD290E7996}" type="sibTrans" cxnId="{32B0A853-80B5-4CF4-8665-6968952C6048}">
      <dgm:prSet/>
      <dgm:spPr/>
      <dgm:t>
        <a:bodyPr/>
        <a:lstStyle/>
        <a:p>
          <a:pPr rtl="1"/>
          <a:endParaRPr lang="ar-SA"/>
        </a:p>
      </dgm:t>
    </dgm:pt>
    <dgm:pt modelId="{3EA47C4C-1BA6-4749-BED7-3FF5CE534811}">
      <dgm:prSet/>
      <dgm:spPr/>
      <dgm:t>
        <a:bodyPr/>
        <a:lstStyle/>
        <a:p>
          <a:pPr rtl="1"/>
          <a:r>
            <a:rPr lang="ar-SA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مجموعة الاستجابات الكلية للمنبهات الصادرة من المثيرات الخارجية والتي يستقبلها الفرد عن طريق الاعصاب الموجودة في الأعضاء الحسية</a:t>
          </a:r>
        </a:p>
      </dgm:t>
    </dgm:pt>
    <dgm:pt modelId="{31CBB3A7-8D29-49BC-AB5D-90259D39D23B}" type="parTrans" cxnId="{526188D8-0A9D-45B6-9FE8-CB811A019535}">
      <dgm:prSet/>
      <dgm:spPr/>
      <dgm:t>
        <a:bodyPr/>
        <a:lstStyle/>
        <a:p>
          <a:pPr rtl="1"/>
          <a:endParaRPr lang="ar-SA"/>
        </a:p>
      </dgm:t>
    </dgm:pt>
    <dgm:pt modelId="{5C661063-5C43-493B-AD2A-2DE5AEE75393}" type="sibTrans" cxnId="{526188D8-0A9D-45B6-9FE8-CB811A019535}">
      <dgm:prSet/>
      <dgm:spPr/>
      <dgm:t>
        <a:bodyPr/>
        <a:lstStyle/>
        <a:p>
          <a:pPr rtl="1"/>
          <a:endParaRPr lang="ar-SA"/>
        </a:p>
      </dgm:t>
    </dgm:pt>
    <dgm:pt modelId="{0B803547-17CC-4D53-B1C5-AE67F73EAA83}" type="pres">
      <dgm:prSet presAssocID="{48A498DE-B3C5-4D40-8F47-4D1161CB0AB4}" presName="linearFlow" presStyleCnt="0">
        <dgm:presLayoutVars>
          <dgm:dir/>
          <dgm:animLvl val="lvl"/>
          <dgm:resizeHandles val="exact"/>
        </dgm:presLayoutVars>
      </dgm:prSet>
      <dgm:spPr/>
    </dgm:pt>
    <dgm:pt modelId="{74E470FA-F584-47E8-B2E9-E6C8EE60E7C4}" type="pres">
      <dgm:prSet presAssocID="{4D2E0903-15FC-48BD-8DAB-A9576ED0FE2A}" presName="composite" presStyleCnt="0"/>
      <dgm:spPr/>
    </dgm:pt>
    <dgm:pt modelId="{9A97855A-76CA-46CA-A054-AEBEEE7A8C79}" type="pres">
      <dgm:prSet presAssocID="{4D2E0903-15FC-48BD-8DAB-A9576ED0FE2A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A5716160-95B7-4332-8C33-6270171AB7EF}" type="pres">
      <dgm:prSet presAssocID="{4D2E0903-15FC-48BD-8DAB-A9576ED0FE2A}" presName="descendantText" presStyleLbl="alignAcc1" presStyleIdx="0" presStyleCnt="2">
        <dgm:presLayoutVars>
          <dgm:bulletEnabled val="1"/>
        </dgm:presLayoutVars>
      </dgm:prSet>
      <dgm:spPr/>
    </dgm:pt>
    <dgm:pt modelId="{AE9B70A0-A50D-4BA8-BBCA-233BF4BD4AA0}" type="pres">
      <dgm:prSet presAssocID="{48E6E1CF-B8D3-4296-B487-A2C14A4FF1A4}" presName="sp" presStyleCnt="0"/>
      <dgm:spPr/>
    </dgm:pt>
    <dgm:pt modelId="{78B8C159-7A5C-47A8-9D6F-14A4B053BB27}" type="pres">
      <dgm:prSet presAssocID="{0B4DF294-516C-40EA-A7CC-6E6A53A422D3}" presName="composite" presStyleCnt="0"/>
      <dgm:spPr/>
    </dgm:pt>
    <dgm:pt modelId="{D58575C3-DD04-41CF-B767-85055145F3FD}" type="pres">
      <dgm:prSet presAssocID="{0B4DF294-516C-40EA-A7CC-6E6A53A422D3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88F051FC-7E0B-4FA5-B5C9-C8E21DAA2626}" type="pres">
      <dgm:prSet presAssocID="{0B4DF294-516C-40EA-A7CC-6E6A53A422D3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73813444-878F-4A17-B242-9EBA8C6AC03D}" srcId="{4D2E0903-15FC-48BD-8DAB-A9576ED0FE2A}" destId="{AEAD6B13-2429-42C4-B082-85D7E2AFAC93}" srcOrd="0" destOrd="0" parTransId="{06AF7C07-D876-4A22-AFF4-2B28A498DBF1}" sibTransId="{CDBFDA4A-D08A-4FFD-9846-DFF6280AD7E4}"/>
    <dgm:cxn modelId="{B76F7B45-1114-4BC8-A74D-50D85C179292}" srcId="{48A498DE-B3C5-4D40-8F47-4D1161CB0AB4}" destId="{4D2E0903-15FC-48BD-8DAB-A9576ED0FE2A}" srcOrd="0" destOrd="0" parTransId="{DCB90E74-B15A-4D93-B9C3-94B09D687F9D}" sibTransId="{48E6E1CF-B8D3-4296-B487-A2C14A4FF1A4}"/>
    <dgm:cxn modelId="{14832C46-762E-4A7A-8BED-619494254FA6}" type="presOf" srcId="{4D2E0903-15FC-48BD-8DAB-A9576ED0FE2A}" destId="{9A97855A-76CA-46CA-A054-AEBEEE7A8C79}" srcOrd="0" destOrd="0" presId="urn:microsoft.com/office/officeart/2005/8/layout/chevron2"/>
    <dgm:cxn modelId="{A3432C68-4A6E-4C12-844E-E41057B53061}" type="presOf" srcId="{48A498DE-B3C5-4D40-8F47-4D1161CB0AB4}" destId="{0B803547-17CC-4D53-B1C5-AE67F73EAA83}" srcOrd="0" destOrd="0" presId="urn:microsoft.com/office/officeart/2005/8/layout/chevron2"/>
    <dgm:cxn modelId="{32B0A853-80B5-4CF4-8665-6968952C6048}" srcId="{48A498DE-B3C5-4D40-8F47-4D1161CB0AB4}" destId="{0B4DF294-516C-40EA-A7CC-6E6A53A422D3}" srcOrd="1" destOrd="0" parTransId="{EDFE9A74-993A-4ED1-A926-BE1969878593}" sibTransId="{345FD613-D81D-4B6F-BA60-27AD290E7996}"/>
    <dgm:cxn modelId="{4F20D37C-0A1B-4E4B-B792-AEE0D423B61F}" type="presOf" srcId="{AEAD6B13-2429-42C4-B082-85D7E2AFAC93}" destId="{A5716160-95B7-4332-8C33-6270171AB7EF}" srcOrd="0" destOrd="0" presId="urn:microsoft.com/office/officeart/2005/8/layout/chevron2"/>
    <dgm:cxn modelId="{543AF2A4-D29C-4824-8794-A1F2C5AEFE3A}" type="presOf" srcId="{3EA47C4C-1BA6-4749-BED7-3FF5CE534811}" destId="{88F051FC-7E0B-4FA5-B5C9-C8E21DAA2626}" srcOrd="0" destOrd="0" presId="urn:microsoft.com/office/officeart/2005/8/layout/chevron2"/>
    <dgm:cxn modelId="{526188D8-0A9D-45B6-9FE8-CB811A019535}" srcId="{0B4DF294-516C-40EA-A7CC-6E6A53A422D3}" destId="{3EA47C4C-1BA6-4749-BED7-3FF5CE534811}" srcOrd="0" destOrd="0" parTransId="{31CBB3A7-8D29-49BC-AB5D-90259D39D23B}" sibTransId="{5C661063-5C43-493B-AD2A-2DE5AEE75393}"/>
    <dgm:cxn modelId="{5AA484F2-7243-4F7B-8835-7ADF53B55AA6}" type="presOf" srcId="{0B4DF294-516C-40EA-A7CC-6E6A53A422D3}" destId="{D58575C3-DD04-41CF-B767-85055145F3FD}" srcOrd="0" destOrd="0" presId="urn:microsoft.com/office/officeart/2005/8/layout/chevron2"/>
    <dgm:cxn modelId="{070268F0-3029-4061-A3D6-F362EDE3B142}" type="presParOf" srcId="{0B803547-17CC-4D53-B1C5-AE67F73EAA83}" destId="{74E470FA-F584-47E8-B2E9-E6C8EE60E7C4}" srcOrd="0" destOrd="0" presId="urn:microsoft.com/office/officeart/2005/8/layout/chevron2"/>
    <dgm:cxn modelId="{90C24F5E-5AD0-4E5B-B5AC-CD51DD1F5603}" type="presParOf" srcId="{74E470FA-F584-47E8-B2E9-E6C8EE60E7C4}" destId="{9A97855A-76CA-46CA-A054-AEBEEE7A8C79}" srcOrd="0" destOrd="0" presId="urn:microsoft.com/office/officeart/2005/8/layout/chevron2"/>
    <dgm:cxn modelId="{4F32640B-4626-4ECD-8A38-61FA24DC4028}" type="presParOf" srcId="{74E470FA-F584-47E8-B2E9-E6C8EE60E7C4}" destId="{A5716160-95B7-4332-8C33-6270171AB7EF}" srcOrd="1" destOrd="0" presId="urn:microsoft.com/office/officeart/2005/8/layout/chevron2"/>
    <dgm:cxn modelId="{ADC49462-4C2E-4B91-876A-F5A6C397FB98}" type="presParOf" srcId="{0B803547-17CC-4D53-B1C5-AE67F73EAA83}" destId="{AE9B70A0-A50D-4BA8-BBCA-233BF4BD4AA0}" srcOrd="1" destOrd="0" presId="urn:microsoft.com/office/officeart/2005/8/layout/chevron2"/>
    <dgm:cxn modelId="{14A507E5-498B-43EB-A859-50BC1B4AC5DC}" type="presParOf" srcId="{0B803547-17CC-4D53-B1C5-AE67F73EAA83}" destId="{78B8C159-7A5C-47A8-9D6F-14A4B053BB27}" srcOrd="2" destOrd="0" presId="urn:microsoft.com/office/officeart/2005/8/layout/chevron2"/>
    <dgm:cxn modelId="{D26BDA7B-6830-4342-B895-CC66D659942F}" type="presParOf" srcId="{78B8C159-7A5C-47A8-9D6F-14A4B053BB27}" destId="{D58575C3-DD04-41CF-B767-85055145F3FD}" srcOrd="0" destOrd="0" presId="urn:microsoft.com/office/officeart/2005/8/layout/chevron2"/>
    <dgm:cxn modelId="{D71CECCF-E6FF-4ECB-9217-C522DF4150F7}" type="presParOf" srcId="{78B8C159-7A5C-47A8-9D6F-14A4B053BB27}" destId="{88F051FC-7E0B-4FA5-B5C9-C8E21DAA26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26FE2A-D6CE-4321-8B46-3AC48CE51662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3AAED05-3FBD-40FB-A6B8-2DEA028E319C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المدخلات او المثيرات</a:t>
          </a:r>
        </a:p>
      </dgm:t>
    </dgm:pt>
    <dgm:pt modelId="{C461D2AC-2B6D-4E6A-94EA-46AD570C3DB7}" type="parTrans" cxnId="{C914BFCA-284E-45E4-8B3B-C3DA7214B513}">
      <dgm:prSet/>
      <dgm:spPr/>
      <dgm:t>
        <a:bodyPr/>
        <a:lstStyle/>
        <a:p>
          <a:pPr rtl="1"/>
          <a:endParaRPr lang="ar-SA"/>
        </a:p>
      </dgm:t>
    </dgm:pt>
    <dgm:pt modelId="{A600E70B-539D-4089-AD3C-9A2A0F2B97CC}" type="sibTrans" cxnId="{C914BFCA-284E-45E4-8B3B-C3DA7214B513}">
      <dgm:prSet/>
      <dgm:spPr/>
      <dgm:t>
        <a:bodyPr/>
        <a:lstStyle/>
        <a:p>
          <a:pPr rtl="1"/>
          <a:endParaRPr lang="ar-SA"/>
        </a:p>
      </dgm:t>
    </dgm:pt>
    <dgm:pt modelId="{7088EF22-AB52-4090-B3C2-FD2123E89720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وحدات المعالجة او العمليات</a:t>
          </a:r>
        </a:p>
      </dgm:t>
    </dgm:pt>
    <dgm:pt modelId="{C69285AD-A407-4B85-9674-7AB1DAB6BCBC}" type="parTrans" cxnId="{888D19FB-8F7F-4791-B347-E558DDF3B010}">
      <dgm:prSet/>
      <dgm:spPr/>
      <dgm:t>
        <a:bodyPr/>
        <a:lstStyle/>
        <a:p>
          <a:pPr rtl="1"/>
          <a:endParaRPr lang="ar-SA"/>
        </a:p>
      </dgm:t>
    </dgm:pt>
    <dgm:pt modelId="{9ABDA09E-3166-4296-A81F-4CB02D1FAB95}" type="sibTrans" cxnId="{888D19FB-8F7F-4791-B347-E558DDF3B010}">
      <dgm:prSet/>
      <dgm:spPr/>
      <dgm:t>
        <a:bodyPr/>
        <a:lstStyle/>
        <a:p>
          <a:pPr rtl="1"/>
          <a:endParaRPr lang="ar-SA"/>
        </a:p>
      </dgm:t>
    </dgm:pt>
    <dgm:pt modelId="{F89EA0C4-CE6C-479F-981F-32ED1DEE6145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المخرجات او السلوك</a:t>
          </a:r>
        </a:p>
      </dgm:t>
    </dgm:pt>
    <dgm:pt modelId="{E7DFC023-50DC-4D25-BE1F-8C695F38794B}" type="parTrans" cxnId="{6059D868-8A98-45DC-8524-A038B74CD4C5}">
      <dgm:prSet/>
      <dgm:spPr/>
      <dgm:t>
        <a:bodyPr/>
        <a:lstStyle/>
        <a:p>
          <a:pPr rtl="1"/>
          <a:endParaRPr lang="ar-SA"/>
        </a:p>
      </dgm:t>
    </dgm:pt>
    <dgm:pt modelId="{1FD8BD5E-8ED3-4416-A712-A16F5B75DC0F}" type="sibTrans" cxnId="{6059D868-8A98-45DC-8524-A038B74CD4C5}">
      <dgm:prSet/>
      <dgm:spPr/>
      <dgm:t>
        <a:bodyPr/>
        <a:lstStyle/>
        <a:p>
          <a:pPr rtl="1"/>
          <a:endParaRPr lang="ar-SA"/>
        </a:p>
      </dgm:t>
    </dgm:pt>
    <dgm:pt modelId="{90267D7C-8AA2-4048-B7FF-2DDCDD794946}">
      <dgm:prSet phldrT="[نص]" custT="1"/>
      <dgm:spPr/>
      <dgm:t>
        <a:bodyPr/>
        <a:lstStyle/>
        <a:p>
          <a:pPr rtl="1"/>
          <a:r>
            <a:rPr lang="ar-SA" sz="4000" b="1" dirty="0">
              <a:latin typeface="Arial" panose="020B0604020202020204" pitchFamily="34" charset="0"/>
              <a:cs typeface="Arial" panose="020B0604020202020204" pitchFamily="34" charset="0"/>
            </a:rPr>
            <a:t>عناصر الادراك الحسي</a:t>
          </a:r>
          <a:endParaRPr lang="ar-SA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C9D019-7DA6-4164-B029-995AB3167C09}" type="parTrans" cxnId="{3A2B7FF0-6AE4-4A1E-BA3E-89B017A25717}">
      <dgm:prSet/>
      <dgm:spPr/>
      <dgm:t>
        <a:bodyPr/>
        <a:lstStyle/>
        <a:p>
          <a:pPr rtl="1"/>
          <a:endParaRPr lang="ar-SA"/>
        </a:p>
      </dgm:t>
    </dgm:pt>
    <dgm:pt modelId="{42A059E1-581D-4446-A97F-085DD7E675DA}" type="sibTrans" cxnId="{3A2B7FF0-6AE4-4A1E-BA3E-89B017A25717}">
      <dgm:prSet/>
      <dgm:spPr/>
      <dgm:t>
        <a:bodyPr/>
        <a:lstStyle/>
        <a:p>
          <a:pPr rtl="1"/>
          <a:endParaRPr lang="ar-SA"/>
        </a:p>
      </dgm:t>
    </dgm:pt>
    <dgm:pt modelId="{50338571-AAD6-4A67-A265-6B77699F3F2F}" type="pres">
      <dgm:prSet presAssocID="{2926FE2A-D6CE-4321-8B46-3AC48CE51662}" presName="Name0" presStyleCnt="0">
        <dgm:presLayoutVars>
          <dgm:chMax val="4"/>
          <dgm:resizeHandles val="exact"/>
        </dgm:presLayoutVars>
      </dgm:prSet>
      <dgm:spPr/>
    </dgm:pt>
    <dgm:pt modelId="{3E067701-0875-4709-8034-9AD785E63DA7}" type="pres">
      <dgm:prSet presAssocID="{2926FE2A-D6CE-4321-8B46-3AC48CE51662}" presName="ellipse" presStyleLbl="trBgShp" presStyleIdx="0" presStyleCnt="1"/>
      <dgm:spPr/>
    </dgm:pt>
    <dgm:pt modelId="{547F72A7-0518-4D34-8559-7F5BFF940CF0}" type="pres">
      <dgm:prSet presAssocID="{2926FE2A-D6CE-4321-8B46-3AC48CE51662}" presName="arrow1" presStyleLbl="fgShp" presStyleIdx="0" presStyleCnt="1"/>
      <dgm:spPr/>
    </dgm:pt>
    <dgm:pt modelId="{20B8A503-A64C-44CE-9724-E8228F4DFD09}" type="pres">
      <dgm:prSet presAssocID="{2926FE2A-D6CE-4321-8B46-3AC48CE51662}" presName="rectangle" presStyleLbl="revTx" presStyleIdx="0" presStyleCnt="1" custScaleX="134141" custLinFactNeighborX="937" custLinFactNeighborY="8229">
        <dgm:presLayoutVars>
          <dgm:bulletEnabled val="1"/>
        </dgm:presLayoutVars>
      </dgm:prSet>
      <dgm:spPr/>
    </dgm:pt>
    <dgm:pt modelId="{CF7E8A7E-0668-4EA7-A71C-322B2A55DB70}" type="pres">
      <dgm:prSet presAssocID="{7088EF22-AB52-4090-B3C2-FD2123E89720}" presName="item1" presStyleLbl="node1" presStyleIdx="0" presStyleCnt="3" custScaleX="133180" custLinFactNeighborX="20000" custLinFactNeighborY="14110">
        <dgm:presLayoutVars>
          <dgm:bulletEnabled val="1"/>
        </dgm:presLayoutVars>
      </dgm:prSet>
      <dgm:spPr/>
    </dgm:pt>
    <dgm:pt modelId="{E3163C16-2182-4A92-A824-7C43F0E7CF0A}" type="pres">
      <dgm:prSet presAssocID="{F89EA0C4-CE6C-479F-981F-32ED1DEE6145}" presName="item2" presStyleLbl="node1" presStyleIdx="1" presStyleCnt="3" custScaleX="155069" custLinFactNeighborX="-43785" custLinFactNeighborY="-43472">
        <dgm:presLayoutVars>
          <dgm:bulletEnabled val="1"/>
        </dgm:presLayoutVars>
      </dgm:prSet>
      <dgm:spPr/>
    </dgm:pt>
    <dgm:pt modelId="{F0EFE245-DD06-4C45-BBA3-5D852A832803}" type="pres">
      <dgm:prSet presAssocID="{90267D7C-8AA2-4048-B7FF-2DDCDD794946}" presName="item3" presStyleLbl="node1" presStyleIdx="2" presStyleCnt="3" custScaleX="144236" custLinFactNeighborX="58125" custLinFactNeighborY="625">
        <dgm:presLayoutVars>
          <dgm:bulletEnabled val="1"/>
        </dgm:presLayoutVars>
      </dgm:prSet>
      <dgm:spPr/>
    </dgm:pt>
    <dgm:pt modelId="{FF68E59B-718C-4BD6-8E2F-660C19F24CA7}" type="pres">
      <dgm:prSet presAssocID="{2926FE2A-D6CE-4321-8B46-3AC48CE51662}" presName="funnel" presStyleLbl="trAlignAcc1" presStyleIdx="0" presStyleCnt="1" custScaleX="144174" custScaleY="130609" custLinFactNeighborX="-134" custLinFactNeighborY="3858"/>
      <dgm:spPr/>
    </dgm:pt>
  </dgm:ptLst>
  <dgm:cxnLst>
    <dgm:cxn modelId="{14D3E604-7D44-47BD-AB9B-E43288CC4266}" type="presOf" srcId="{90267D7C-8AA2-4048-B7FF-2DDCDD794946}" destId="{20B8A503-A64C-44CE-9724-E8228F4DFD09}" srcOrd="0" destOrd="0" presId="urn:microsoft.com/office/officeart/2005/8/layout/funnel1"/>
    <dgm:cxn modelId="{05F4CC31-04C1-4517-86FA-1C9C808FBADE}" type="presOf" srcId="{2926FE2A-D6CE-4321-8B46-3AC48CE51662}" destId="{50338571-AAD6-4A67-A265-6B77699F3F2F}" srcOrd="0" destOrd="0" presId="urn:microsoft.com/office/officeart/2005/8/layout/funnel1"/>
    <dgm:cxn modelId="{6059D868-8A98-45DC-8524-A038B74CD4C5}" srcId="{2926FE2A-D6CE-4321-8B46-3AC48CE51662}" destId="{F89EA0C4-CE6C-479F-981F-32ED1DEE6145}" srcOrd="2" destOrd="0" parTransId="{E7DFC023-50DC-4D25-BE1F-8C695F38794B}" sibTransId="{1FD8BD5E-8ED3-4416-A712-A16F5B75DC0F}"/>
    <dgm:cxn modelId="{AE107953-8250-42EC-A738-CC8E8CBE2895}" type="presOf" srcId="{C3AAED05-3FBD-40FB-A6B8-2DEA028E319C}" destId="{F0EFE245-DD06-4C45-BBA3-5D852A832803}" srcOrd="0" destOrd="0" presId="urn:microsoft.com/office/officeart/2005/8/layout/funnel1"/>
    <dgm:cxn modelId="{C914BFCA-284E-45E4-8B3B-C3DA7214B513}" srcId="{2926FE2A-D6CE-4321-8B46-3AC48CE51662}" destId="{C3AAED05-3FBD-40FB-A6B8-2DEA028E319C}" srcOrd="0" destOrd="0" parTransId="{C461D2AC-2B6D-4E6A-94EA-46AD570C3DB7}" sibTransId="{A600E70B-539D-4089-AD3C-9A2A0F2B97CC}"/>
    <dgm:cxn modelId="{069682EF-5E5B-414E-9CCA-0B7DF94E4FB0}" type="presOf" srcId="{7088EF22-AB52-4090-B3C2-FD2123E89720}" destId="{E3163C16-2182-4A92-A824-7C43F0E7CF0A}" srcOrd="0" destOrd="0" presId="urn:microsoft.com/office/officeart/2005/8/layout/funnel1"/>
    <dgm:cxn modelId="{3A2B7FF0-6AE4-4A1E-BA3E-89B017A25717}" srcId="{2926FE2A-D6CE-4321-8B46-3AC48CE51662}" destId="{90267D7C-8AA2-4048-B7FF-2DDCDD794946}" srcOrd="3" destOrd="0" parTransId="{AEC9D019-7DA6-4164-B029-995AB3167C09}" sibTransId="{42A059E1-581D-4446-A97F-085DD7E675DA}"/>
    <dgm:cxn modelId="{393923F4-FED6-41B9-AA83-85F025B9F5F0}" type="presOf" srcId="{F89EA0C4-CE6C-479F-981F-32ED1DEE6145}" destId="{CF7E8A7E-0668-4EA7-A71C-322B2A55DB70}" srcOrd="0" destOrd="0" presId="urn:microsoft.com/office/officeart/2005/8/layout/funnel1"/>
    <dgm:cxn modelId="{888D19FB-8F7F-4791-B347-E558DDF3B010}" srcId="{2926FE2A-D6CE-4321-8B46-3AC48CE51662}" destId="{7088EF22-AB52-4090-B3C2-FD2123E89720}" srcOrd="1" destOrd="0" parTransId="{C69285AD-A407-4B85-9674-7AB1DAB6BCBC}" sibTransId="{9ABDA09E-3166-4296-A81F-4CB02D1FAB95}"/>
    <dgm:cxn modelId="{7C14A06F-5EE9-4981-ACBA-1BB28903AD77}" type="presParOf" srcId="{50338571-AAD6-4A67-A265-6B77699F3F2F}" destId="{3E067701-0875-4709-8034-9AD785E63DA7}" srcOrd="0" destOrd="0" presId="urn:microsoft.com/office/officeart/2005/8/layout/funnel1"/>
    <dgm:cxn modelId="{5C148D9A-E201-43B9-94D8-1CC4C3C498C7}" type="presParOf" srcId="{50338571-AAD6-4A67-A265-6B77699F3F2F}" destId="{547F72A7-0518-4D34-8559-7F5BFF940CF0}" srcOrd="1" destOrd="0" presId="urn:microsoft.com/office/officeart/2005/8/layout/funnel1"/>
    <dgm:cxn modelId="{A10FCC82-A597-4C84-89F7-44F3F15AE261}" type="presParOf" srcId="{50338571-AAD6-4A67-A265-6B77699F3F2F}" destId="{20B8A503-A64C-44CE-9724-E8228F4DFD09}" srcOrd="2" destOrd="0" presId="urn:microsoft.com/office/officeart/2005/8/layout/funnel1"/>
    <dgm:cxn modelId="{888B0A59-A060-4F68-ACE5-372A4AD481F2}" type="presParOf" srcId="{50338571-AAD6-4A67-A265-6B77699F3F2F}" destId="{CF7E8A7E-0668-4EA7-A71C-322B2A55DB70}" srcOrd="3" destOrd="0" presId="urn:microsoft.com/office/officeart/2005/8/layout/funnel1"/>
    <dgm:cxn modelId="{037B57F4-2DF1-43F8-8CAF-AFA93BF54A8C}" type="presParOf" srcId="{50338571-AAD6-4A67-A265-6B77699F3F2F}" destId="{E3163C16-2182-4A92-A824-7C43F0E7CF0A}" srcOrd="4" destOrd="0" presId="urn:microsoft.com/office/officeart/2005/8/layout/funnel1"/>
    <dgm:cxn modelId="{0FEF0FC1-8EE6-42CF-B9E6-B8088B05DA6E}" type="presParOf" srcId="{50338571-AAD6-4A67-A265-6B77699F3F2F}" destId="{F0EFE245-DD06-4C45-BBA3-5D852A832803}" srcOrd="5" destOrd="0" presId="urn:microsoft.com/office/officeart/2005/8/layout/funnel1"/>
    <dgm:cxn modelId="{21939F98-B5A1-488A-8B44-414597542D50}" type="presParOf" srcId="{50338571-AAD6-4A67-A265-6B77699F3F2F}" destId="{FF68E59B-718C-4BD6-8E2F-660C19F24CA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B5555-DFDA-499B-9B07-DA35754CA8FA}">
      <dsp:nvSpPr>
        <dsp:cNvPr id="0" name=""/>
        <dsp:cNvSpPr/>
      </dsp:nvSpPr>
      <dsp:spPr>
        <a:xfrm>
          <a:off x="0" y="328998"/>
          <a:ext cx="859631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E1873-C928-40B9-9CC0-E3FD9E26CDD6}">
      <dsp:nvSpPr>
        <dsp:cNvPr id="0" name=""/>
        <dsp:cNvSpPr/>
      </dsp:nvSpPr>
      <dsp:spPr>
        <a:xfrm>
          <a:off x="429815" y="4278"/>
          <a:ext cx="7984331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1. هو احدى خصائص الشخصية الإنسانية وعملية من عملياتها</a:t>
          </a:r>
        </a:p>
      </dsp:txBody>
      <dsp:txXfrm>
        <a:off x="461518" y="35981"/>
        <a:ext cx="7920925" cy="586034"/>
      </dsp:txXfrm>
    </dsp:sp>
    <dsp:sp modelId="{3C560D33-E300-4056-9B1A-B8B6D3189DB1}">
      <dsp:nvSpPr>
        <dsp:cNvPr id="0" name=""/>
        <dsp:cNvSpPr/>
      </dsp:nvSpPr>
      <dsp:spPr>
        <a:xfrm>
          <a:off x="0" y="1326918"/>
          <a:ext cx="859631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B56373-BBFE-46D6-A61C-BBF8FC757C4E}">
      <dsp:nvSpPr>
        <dsp:cNvPr id="0" name=""/>
        <dsp:cNvSpPr/>
      </dsp:nvSpPr>
      <dsp:spPr>
        <a:xfrm>
          <a:off x="429815" y="1002198"/>
          <a:ext cx="802248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2. يشمل على ما هو اكثر من الإحساس 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1518" y="1033901"/>
        <a:ext cx="7959076" cy="586034"/>
      </dsp:txXfrm>
    </dsp:sp>
    <dsp:sp modelId="{B0BC9DEE-7128-4077-B44A-FB7293C29F7D}">
      <dsp:nvSpPr>
        <dsp:cNvPr id="0" name=""/>
        <dsp:cNvSpPr/>
      </dsp:nvSpPr>
      <dsp:spPr>
        <a:xfrm>
          <a:off x="0" y="2324838"/>
          <a:ext cx="859631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E97679-7AF5-4F75-811A-CAB3BB286DB2}">
      <dsp:nvSpPr>
        <dsp:cNvPr id="0" name=""/>
        <dsp:cNvSpPr/>
      </dsp:nvSpPr>
      <dsp:spPr>
        <a:xfrm>
          <a:off x="448865" y="2000118"/>
          <a:ext cx="7984331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3. الادراك عملية مركبة 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0568" y="2031821"/>
        <a:ext cx="7920925" cy="586034"/>
      </dsp:txXfrm>
    </dsp:sp>
    <dsp:sp modelId="{CECCB0A3-0136-419C-9131-E2C27DF62495}">
      <dsp:nvSpPr>
        <dsp:cNvPr id="0" name=""/>
        <dsp:cNvSpPr/>
      </dsp:nvSpPr>
      <dsp:spPr>
        <a:xfrm>
          <a:off x="0" y="3322758"/>
          <a:ext cx="859631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30D8B3-2EC6-432C-9BF8-A8A91BEA0CF6}">
      <dsp:nvSpPr>
        <dsp:cNvPr id="0" name=""/>
        <dsp:cNvSpPr/>
      </dsp:nvSpPr>
      <dsp:spPr>
        <a:xfrm>
          <a:off x="496492" y="3007565"/>
          <a:ext cx="799065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4. الادراك بحد ذاته هو انتقاء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8195" y="3039268"/>
        <a:ext cx="7927244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7855A-76CA-46CA-A054-AEBEEE7A8C79}">
      <dsp:nvSpPr>
        <dsp:cNvPr id="0" name=""/>
        <dsp:cNvSpPr/>
      </dsp:nvSpPr>
      <dsp:spPr>
        <a:xfrm rot="5400000">
          <a:off x="-444642" y="447099"/>
          <a:ext cx="2964280" cy="20749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الإدراك المجرد</a:t>
          </a:r>
        </a:p>
      </dsp:txBody>
      <dsp:txXfrm rot="-5400000">
        <a:off x="0" y="1039955"/>
        <a:ext cx="2074996" cy="889284"/>
      </dsp:txXfrm>
    </dsp:sp>
    <dsp:sp modelId="{A5716160-95B7-4332-8C33-6270171AB7EF}">
      <dsp:nvSpPr>
        <dsp:cNvPr id="0" name=""/>
        <dsp:cNvSpPr/>
      </dsp:nvSpPr>
      <dsp:spPr>
        <a:xfrm rot="5400000">
          <a:off x="4770018" y="-2692564"/>
          <a:ext cx="1926782" cy="7316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5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يقصد به ادراك المفاهيم والمسلمات والحقائق العامة كمفاهيم الحياة والمنطق, وهو من اعمال العقل والدماغ </a:t>
          </a:r>
        </a:p>
      </dsp:txBody>
      <dsp:txXfrm rot="-5400000">
        <a:off x="2074996" y="96516"/>
        <a:ext cx="7222768" cy="1738666"/>
      </dsp:txXfrm>
    </dsp:sp>
    <dsp:sp modelId="{D58575C3-DD04-41CF-B767-85055145F3FD}">
      <dsp:nvSpPr>
        <dsp:cNvPr id="0" name=""/>
        <dsp:cNvSpPr/>
      </dsp:nvSpPr>
      <dsp:spPr>
        <a:xfrm rot="5400000">
          <a:off x="-444642" y="3130462"/>
          <a:ext cx="2964280" cy="20749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الإدراك الحسي </a:t>
          </a:r>
        </a:p>
      </dsp:txBody>
      <dsp:txXfrm rot="-5400000">
        <a:off x="0" y="3723318"/>
        <a:ext cx="2074996" cy="889284"/>
      </dsp:txXfrm>
    </dsp:sp>
    <dsp:sp modelId="{88F051FC-7E0B-4FA5-B5C9-C8E21DAA2626}">
      <dsp:nvSpPr>
        <dsp:cNvPr id="0" name=""/>
        <dsp:cNvSpPr/>
      </dsp:nvSpPr>
      <dsp:spPr>
        <a:xfrm rot="5400000">
          <a:off x="4770018" y="-9201"/>
          <a:ext cx="1926782" cy="7316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5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مجموعة الاستجابات الكلية للمنبهات الصادرة من المثيرات الخارجية والتي يستقبلها الفرد عن طريق الاعصاب الموجودة في الأعضاء الحسية</a:t>
          </a:r>
        </a:p>
      </dsp:txBody>
      <dsp:txXfrm rot="-5400000">
        <a:off x="2074996" y="2779879"/>
        <a:ext cx="7222768" cy="17386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67701-0875-4709-8034-9AD785E63DA7}">
      <dsp:nvSpPr>
        <dsp:cNvPr id="0" name=""/>
        <dsp:cNvSpPr/>
      </dsp:nvSpPr>
      <dsp:spPr>
        <a:xfrm>
          <a:off x="2779289" y="510388"/>
          <a:ext cx="4368800" cy="151722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F72A7-0518-4D34-8559-7F5BFF940CF0}">
      <dsp:nvSpPr>
        <dsp:cNvPr id="0" name=""/>
        <dsp:cNvSpPr/>
      </dsp:nvSpPr>
      <dsp:spPr>
        <a:xfrm>
          <a:off x="4547129" y="4225561"/>
          <a:ext cx="846666" cy="54186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B8A503-A64C-44CE-9724-E8228F4DFD09}">
      <dsp:nvSpPr>
        <dsp:cNvPr id="0" name=""/>
        <dsp:cNvSpPr/>
      </dsp:nvSpPr>
      <dsp:spPr>
        <a:xfrm>
          <a:off x="2282796" y="4659055"/>
          <a:ext cx="545149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b="1" kern="1200" dirty="0">
              <a:latin typeface="Arial" panose="020B0604020202020204" pitchFamily="34" charset="0"/>
              <a:cs typeface="Arial" panose="020B0604020202020204" pitchFamily="34" charset="0"/>
            </a:rPr>
            <a:t>عناصر الادراك الحسي</a:t>
          </a:r>
          <a:endParaRPr lang="ar-SA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2796" y="4659055"/>
        <a:ext cx="5451490" cy="1016000"/>
      </dsp:txXfrm>
    </dsp:sp>
    <dsp:sp modelId="{CF7E8A7E-0668-4EA7-A71C-322B2A55DB70}">
      <dsp:nvSpPr>
        <dsp:cNvPr id="0" name=""/>
        <dsp:cNvSpPr/>
      </dsp:nvSpPr>
      <dsp:spPr>
        <a:xfrm>
          <a:off x="4419604" y="2359830"/>
          <a:ext cx="2029663" cy="152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المخرجات او السلوك</a:t>
          </a:r>
        </a:p>
      </dsp:txBody>
      <dsp:txXfrm>
        <a:off x="4716841" y="2583015"/>
        <a:ext cx="1435189" cy="1077630"/>
      </dsp:txXfrm>
    </dsp:sp>
    <dsp:sp modelId="{E3163C16-2182-4A92-A824-7C43F0E7CF0A}">
      <dsp:nvSpPr>
        <dsp:cNvPr id="0" name=""/>
        <dsp:cNvSpPr/>
      </dsp:nvSpPr>
      <dsp:spPr>
        <a:xfrm>
          <a:off x="2190219" y="338941"/>
          <a:ext cx="2363251" cy="152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وحدات المعالجة او العمليات</a:t>
          </a:r>
        </a:p>
      </dsp:txBody>
      <dsp:txXfrm>
        <a:off x="2536309" y="562126"/>
        <a:ext cx="1671071" cy="1077630"/>
      </dsp:txXfrm>
    </dsp:sp>
    <dsp:sp modelId="{F0EFE245-DD06-4C45-BBA3-5D852A832803}">
      <dsp:nvSpPr>
        <dsp:cNvPr id="0" name=""/>
        <dsp:cNvSpPr/>
      </dsp:nvSpPr>
      <dsp:spPr>
        <a:xfrm>
          <a:off x="5383742" y="642510"/>
          <a:ext cx="2198156" cy="152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المدخلات او المثيرات</a:t>
          </a:r>
        </a:p>
      </dsp:txBody>
      <dsp:txXfrm>
        <a:off x="5705654" y="865695"/>
        <a:ext cx="1554332" cy="1077630"/>
      </dsp:txXfrm>
    </dsp:sp>
    <dsp:sp modelId="{FF68E59B-718C-4BD6-8E2F-660C19F24CA7}">
      <dsp:nvSpPr>
        <dsp:cNvPr id="0" name=""/>
        <dsp:cNvSpPr/>
      </dsp:nvSpPr>
      <dsp:spPr>
        <a:xfrm>
          <a:off x="1546223" y="-110051"/>
          <a:ext cx="6835770" cy="495408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8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182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2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23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63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1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91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8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4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2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9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5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8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65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5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9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87942" y="63966"/>
            <a:ext cx="7766936" cy="1646302"/>
          </a:xfrm>
        </p:spPr>
        <p:txBody>
          <a:bodyPr/>
          <a:lstStyle/>
          <a:p>
            <a:r>
              <a:rPr lang="ar-SA" dirty="0"/>
              <a:t>الإدراك وسلوك المستهلك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2705101"/>
            <a:ext cx="8664403" cy="3090332"/>
          </a:xfrm>
        </p:spPr>
        <p:txBody>
          <a:bodyPr/>
          <a:lstStyle/>
          <a:p>
            <a:r>
              <a:rPr lang="ar-SA" sz="2800" b="1" dirty="0">
                <a:solidFill>
                  <a:srgbClr val="FF0000"/>
                </a:solidFill>
              </a:rPr>
              <a:t>الأهداف: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/>
              <a:t>تحديد مفهوم الإدراك بشكل عام والإدراك الحسي بشكل خاص.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/>
              <a:t>دراسة العوامل التي تؤثر على الإدراك الحسي.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/>
              <a:t>بيان علاقة الإدراك الحسي بسلوك المستهلك.</a:t>
            </a:r>
          </a:p>
        </p:txBody>
      </p:sp>
    </p:spTree>
    <p:extLst>
      <p:ext uri="{BB962C8B-B14F-4D97-AF65-F5344CB8AC3E}">
        <p14:creationId xmlns:p14="http://schemas.microsoft.com/office/powerpoint/2010/main" val="728513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العوامل المؤثرة في النسق الإدراكي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135363"/>
              </p:ext>
            </p:extLst>
          </p:nvPr>
        </p:nvGraphicFramePr>
        <p:xfrm>
          <a:off x="104774" y="1581149"/>
          <a:ext cx="11925300" cy="4448175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397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5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756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عوامل تتعلق بخصائص المنبه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عوامل تتعلق بخصائص الشخص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عوامل تتعلق بالظروف او الموقف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0610">
                <a:tc>
                  <a:txBody>
                    <a:bodyPr/>
                    <a:lstStyle/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التشابه في خصائص المنبهات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التقارب الزمني والمكاني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سد الثغرات في المعلومات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الإطار الادراكي الذي تقدم فيه المعلومات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التعقيد والبساطة</a:t>
                      </a:r>
                      <a:endParaRPr lang="ar-SA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الخبرات السابقة للشخص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الثقافة والمفاهيم السائدة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شبكة</a:t>
                      </a: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دوافع الفرد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نوع الشخصية والصورة عن الذات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المصافي الحسية</a:t>
                      </a:r>
                      <a:endParaRPr lang="ar-SA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endParaRPr lang="ar-SA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اثر العوامل التقنية والاجتماعية والبيئية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اثر البيئة التنظيمية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اثر العلاقة بين المدرك والمثير (إيجابية او سلبية)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73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علاقة الجزء بالكل في النسق الادراكي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10134600" cy="5010150"/>
          </a:xfrm>
        </p:spPr>
        <p:txBody>
          <a:bodyPr>
            <a:normAutofit/>
          </a:bodyPr>
          <a:lstStyle/>
          <a:p>
            <a:r>
              <a:rPr lang="ar-S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هناك مجموعة من الحالات التي تطبق فيها صفات الجزء على الكل:</a:t>
            </a:r>
          </a:p>
          <a:p>
            <a:pPr marL="0" indent="0">
              <a:buNone/>
            </a:pPr>
            <a:endParaRPr lang="ar-SA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التماثل :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عندما تكون الفروق ضئيلة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الإطار المرجعي: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ويقصد به الاطار العام الذي يضم مجموعة من المنبهات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المستوى المتوسط الذي يتم القياس عليه: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عادة الفرد يتخذ محتوى معين يعتبره أساس للمقارنة وعلى هذا الأساس يتم الحكم على الاشياء</a:t>
            </a:r>
          </a:p>
        </p:txBody>
      </p:sp>
    </p:spTree>
    <p:extLst>
      <p:ext uri="{BB962C8B-B14F-4D97-AF65-F5344CB8AC3E}">
        <p14:creationId xmlns:p14="http://schemas.microsoft.com/office/powerpoint/2010/main" val="227730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+mn-cs"/>
              </a:rPr>
              <a:t>مفهوم الادراك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34FA00E0-58AF-4070-92DE-BF7E37EBC886}"/>
              </a:ext>
            </a:extLst>
          </p:cNvPr>
          <p:cNvSpPr/>
          <p:nvPr/>
        </p:nvSpPr>
        <p:spPr>
          <a:xfrm>
            <a:off x="353484" y="1747837"/>
            <a:ext cx="9095316" cy="3362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عملية استقبال وتنظيم واختيار وترجمة المنبهات وتحويلها الى معلومات بهدف الحصول على معنى لها</a:t>
            </a:r>
          </a:p>
        </p:txBody>
      </p:sp>
    </p:spTree>
    <p:extLst>
      <p:ext uri="{BB962C8B-B14F-4D97-AF65-F5344CB8AC3E}">
        <p14:creationId xmlns:p14="http://schemas.microsoft.com/office/powerpoint/2010/main" val="1229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b="1" dirty="0"/>
              <a:t>خصائص الإدراك</a:t>
            </a:r>
          </a:p>
        </p:txBody>
      </p:sp>
      <p:graphicFrame>
        <p:nvGraphicFramePr>
          <p:cNvPr id="6" name="عنصر نائب للمحتوى 5">
            <a:extLst>
              <a:ext uri="{FF2B5EF4-FFF2-40B4-BE49-F238E27FC236}">
                <a16:creationId xmlns:a16="http://schemas.microsoft.com/office/drawing/2014/main" id="{A2FE5633-CE9D-406D-8CAA-336566FBA1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56968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180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5E1873-C928-40B9-9CC0-E3FD9E26C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445E1873-C928-40B9-9CC0-E3FD9E26CD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DB5555-DFDA-499B-9B07-DA35754CA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15DB5555-DFDA-499B-9B07-DA35754CA8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B56373-BBFE-46D6-A61C-BBF8FC757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02B56373-BBFE-46D6-A61C-BBF8FC757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560D33-E300-4056-9B1A-B8B6D3189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3C560D33-E300-4056-9B1A-B8B6D3189D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E97679-7AF5-4F75-811A-CAB3BB286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graphicEl>
                                              <a:dgm id="{95E97679-7AF5-4F75-811A-CAB3BB286D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C9DEE-7128-4077-B44A-FB7293C29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dgm id="{B0BC9DEE-7128-4077-B44A-FB7293C29F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30D8B3-2EC6-432C-9BF8-A8A91BEA0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dgm id="{6130D8B3-2EC6-432C-9BF8-A8A91BEA0C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CCB0A3-0136-419C-9131-E2C27DF6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CECCB0A3-0136-419C-9131-E2C27DF624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/>
              <a:t>اشكال الإدراك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DFE2234D-F80E-46F0-B575-1FAF70E11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1098003"/>
              </p:ext>
            </p:extLst>
          </p:nvPr>
        </p:nvGraphicFramePr>
        <p:xfrm>
          <a:off x="180975" y="1274696"/>
          <a:ext cx="9391823" cy="5652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768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97855A-76CA-46CA-A054-AEBEEE7A8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9A97855A-76CA-46CA-A054-AEBEEE7A8C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716160-95B7-4332-8C33-6270171AB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A5716160-95B7-4332-8C33-6270171AB7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8575C3-DD04-41CF-B767-85055145F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D58575C3-DD04-41CF-B767-85055145F3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051FC-7E0B-4FA5-B5C9-C8E21DAA26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88F051FC-7E0B-4FA5-B5C9-C8E21DAA26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>
            <a:extLst>
              <a:ext uri="{FF2B5EF4-FFF2-40B4-BE49-F238E27FC236}">
                <a16:creationId xmlns:a16="http://schemas.microsoft.com/office/drawing/2014/main" id="{DB927A2D-1D80-4C36-882E-4DCFC61307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4482732"/>
              </p:ext>
            </p:extLst>
          </p:nvPr>
        </p:nvGraphicFramePr>
        <p:xfrm>
          <a:off x="219075" y="719666"/>
          <a:ext cx="99409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072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68E59B-718C-4BD6-8E2F-660C19F24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FF68E59B-718C-4BD6-8E2F-660C19F24C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7F72A7-0518-4D34-8559-7F5BFF940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547F72A7-0518-4D34-8559-7F5BFF940C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067701-0875-4709-8034-9AD785E63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3E067701-0875-4709-8034-9AD785E63D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EFE245-DD06-4C45-BBA3-5D852A832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F0EFE245-DD06-4C45-BBA3-5D852A8328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163C16-2182-4A92-A824-7C43F0E7C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E3163C16-2182-4A92-A824-7C43F0E7CF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7E8A7E-0668-4EA7-A71C-322B2A55D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CF7E8A7E-0668-4EA7-A71C-322B2A55DB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B8A503-A64C-44CE-9724-E8228F4DF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20B8A503-A64C-44CE-9724-E8228F4DFD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3034" y="295275"/>
            <a:ext cx="8596668" cy="1320800"/>
          </a:xfrm>
        </p:spPr>
        <p:txBody>
          <a:bodyPr/>
          <a:lstStyle/>
          <a:p>
            <a:pPr algn="r"/>
            <a:r>
              <a:rPr lang="ar-SA" b="1" dirty="0"/>
              <a:t>العوامل المؤثرة على الادراك الاختياري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531011"/>
              </p:ext>
            </p:extLst>
          </p:nvPr>
        </p:nvGraphicFramePr>
        <p:xfrm>
          <a:off x="211138" y="1616075"/>
          <a:ext cx="9732962" cy="4001452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4905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7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9612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عوامل تتعلق بخصائص المنبه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عوامل تتعلق بخصائص الشخص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3950">
                <a:tc>
                  <a:txBody>
                    <a:bodyPr/>
                    <a:lstStyle/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قوة او شدة المنبه</a:t>
                      </a:r>
                    </a:p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الحجم</a:t>
                      </a:r>
                    </a:p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التباين</a:t>
                      </a:r>
                    </a:p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التكرار</a:t>
                      </a:r>
                    </a:p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الحركة</a:t>
                      </a:r>
                    </a:p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الجدة والألفة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الخبرات السابقة</a:t>
                      </a:r>
                    </a:p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الحاجات والدوافع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37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276225"/>
            <a:ext cx="8596668" cy="685800"/>
          </a:xfrm>
        </p:spPr>
        <p:txBody>
          <a:bodyPr/>
          <a:lstStyle/>
          <a:p>
            <a:pPr algn="ctr"/>
            <a:r>
              <a:rPr lang="ar-SA" b="1" dirty="0"/>
              <a:t>العوامل المدمرة للإدراك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343025"/>
            <a:ext cx="8596668" cy="4698337"/>
          </a:xfrm>
        </p:spPr>
        <p:txBody>
          <a:bodyPr>
            <a:normAutofit/>
          </a:bodyPr>
          <a:lstStyle/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المظاهر البدنية المادية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الصور الادراكية المطبوعة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المصادر المحترمة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الإشارات غير الهامة او الغير مرتبطة بالموضوع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الانطباعات الأولية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التسرع بالحكم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اثر الهالة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الحاجات والدوافع غير المشبعة لدى الشخص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6845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266700"/>
            <a:ext cx="8596668" cy="1320800"/>
          </a:xfrm>
        </p:spPr>
        <p:txBody>
          <a:bodyPr/>
          <a:lstStyle/>
          <a:p>
            <a:pPr algn="ctr"/>
            <a:r>
              <a:rPr lang="ar-SA" b="1" dirty="0"/>
              <a:t>الجودة المدركة للماركة</a:t>
            </a:r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B0237977-AB83-46BB-BB7E-CE784052AD59}"/>
              </a:ext>
            </a:extLst>
          </p:cNvPr>
          <p:cNvSpPr/>
          <p:nvPr/>
        </p:nvSpPr>
        <p:spPr>
          <a:xfrm>
            <a:off x="152399" y="1084125"/>
            <a:ext cx="9344025" cy="2124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يقصد بها الادراك المرتفع للجودة والذي يقود لتكرار عملية الشراء</a:t>
            </a:r>
          </a:p>
        </p:txBody>
      </p:sp>
      <p:sp>
        <p:nvSpPr>
          <p:cNvPr id="9" name="عنصر نائب للمحتوى 8">
            <a:extLst>
              <a:ext uri="{FF2B5EF4-FFF2-40B4-BE49-F238E27FC236}">
                <a16:creationId xmlns:a16="http://schemas.microsoft.com/office/drawing/2014/main" id="{58C59F00-D5EE-4AD9-801D-ED26DEDB2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429000"/>
            <a:ext cx="8596668" cy="3880773"/>
          </a:xfrm>
        </p:spPr>
        <p:txBody>
          <a:bodyPr>
            <a:normAutofit/>
          </a:bodyPr>
          <a:lstStyle/>
          <a:p>
            <a:pPr algn="ctr"/>
            <a:r>
              <a:rPr lang="ar-SA" sz="2400" b="1" dirty="0">
                <a:solidFill>
                  <a:schemeClr val="accent2"/>
                </a:solidFill>
              </a:rPr>
              <a:t>ويؤثر عليها مجموعتين من العوامل</a:t>
            </a:r>
          </a:p>
          <a:p>
            <a:pPr marL="0" indent="0">
              <a:buNone/>
            </a:pPr>
            <a:r>
              <a:rPr lang="ar-SA" sz="2400" b="1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2E2F4DFB-D01F-4535-A3BA-F220EA50F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68" y="3208200"/>
            <a:ext cx="9448800" cy="354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4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النسق الإدراكي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EEBE03F3-EDA2-4186-8E01-F7D7569FB66C}"/>
              </a:ext>
            </a:extLst>
          </p:cNvPr>
          <p:cNvSpPr/>
          <p:nvPr/>
        </p:nvSpPr>
        <p:spPr>
          <a:xfrm>
            <a:off x="371475" y="1562100"/>
            <a:ext cx="9448800" cy="2914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هو ان يدرك الفرد ما حوله في اطار مترابط من الأجزاء, فهو لا يدركها في تفككها وتشتتها ولكن يدركها ككيان مترابط</a:t>
            </a:r>
          </a:p>
        </p:txBody>
      </p:sp>
    </p:spTree>
    <p:extLst>
      <p:ext uri="{BB962C8B-B14F-4D97-AF65-F5344CB8AC3E}">
        <p14:creationId xmlns:p14="http://schemas.microsoft.com/office/powerpoint/2010/main" val="410215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</TotalTime>
  <Words>361</Words>
  <Application>Microsoft Office PowerPoint</Application>
  <PresentationFormat>شاشة عريضة</PresentationFormat>
  <Paragraphs>71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واجهة</vt:lpstr>
      <vt:lpstr>الإدراك وسلوك المستهلك</vt:lpstr>
      <vt:lpstr>مفهوم الادراك</vt:lpstr>
      <vt:lpstr>خصائص الإدراك</vt:lpstr>
      <vt:lpstr>اشكال الإدراك</vt:lpstr>
      <vt:lpstr>عرض تقديمي في PowerPoint</vt:lpstr>
      <vt:lpstr>العوامل المؤثرة على الادراك الاختياري</vt:lpstr>
      <vt:lpstr>العوامل المدمرة للإدراك</vt:lpstr>
      <vt:lpstr>الجودة المدركة للماركة</vt:lpstr>
      <vt:lpstr>النسق الإدراكي</vt:lpstr>
      <vt:lpstr>العوامل المؤثرة في النسق الإدراكي</vt:lpstr>
      <vt:lpstr>علاقة الجزء بالكل في النسق الادراكي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الإدراك وسلوك المستهلك</dc:title>
  <dc:creator>user</dc:creator>
  <cp:lastModifiedBy>Ghadah Alrsheed</cp:lastModifiedBy>
  <cp:revision>17</cp:revision>
  <dcterms:created xsi:type="dcterms:W3CDTF">2018-10-05T23:05:47Z</dcterms:created>
  <dcterms:modified xsi:type="dcterms:W3CDTF">2019-08-26T00:28:22Z</dcterms:modified>
</cp:coreProperties>
</file>