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9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A6A72-EA31-4F7E-94D8-AB13285E9DDA}" type="datetimeFigureOut">
              <a:rPr lang="ar-SA" smtClean="0"/>
              <a:pPr/>
              <a:t>15/04/1435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72CEF66-2F0B-4749-9463-7CFF03A98B8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A6A72-EA31-4F7E-94D8-AB13285E9DDA}" type="datetimeFigureOut">
              <a:rPr lang="ar-SA" smtClean="0"/>
              <a:pPr/>
              <a:t>15/04/1435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CEF66-2F0B-4749-9463-7CFF03A98B8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72CEF66-2F0B-4749-9463-7CFF03A98B8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A6A72-EA31-4F7E-94D8-AB13285E9DDA}" type="datetimeFigureOut">
              <a:rPr lang="ar-SA" smtClean="0"/>
              <a:pPr/>
              <a:t>15/04/1435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A6A72-EA31-4F7E-94D8-AB13285E9DDA}" type="datetimeFigureOut">
              <a:rPr lang="ar-SA" smtClean="0"/>
              <a:pPr/>
              <a:t>15/04/1435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72CEF66-2F0B-4749-9463-7CFF03A98B8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A6A72-EA31-4F7E-94D8-AB13285E9DDA}" type="datetimeFigureOut">
              <a:rPr lang="ar-SA" smtClean="0"/>
              <a:pPr/>
              <a:t>15/04/1435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72CEF66-2F0B-4749-9463-7CFF03A98B8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4CA6A72-EA31-4F7E-94D8-AB13285E9DDA}" type="datetimeFigureOut">
              <a:rPr lang="ar-SA" smtClean="0"/>
              <a:pPr/>
              <a:t>15/04/1435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CEF66-2F0B-4749-9463-7CFF03A98B8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A6A72-EA31-4F7E-94D8-AB13285E9DDA}" type="datetimeFigureOut">
              <a:rPr lang="ar-SA" smtClean="0"/>
              <a:pPr/>
              <a:t>15/04/1435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72CEF66-2F0B-4749-9463-7CFF03A98B8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A6A72-EA31-4F7E-94D8-AB13285E9DDA}" type="datetimeFigureOut">
              <a:rPr lang="ar-SA" smtClean="0"/>
              <a:pPr/>
              <a:t>15/04/1435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72CEF66-2F0B-4749-9463-7CFF03A98B8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A6A72-EA31-4F7E-94D8-AB13285E9DDA}" type="datetimeFigureOut">
              <a:rPr lang="ar-SA" smtClean="0"/>
              <a:pPr/>
              <a:t>15/04/1435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2CEF66-2F0B-4749-9463-7CFF03A98B8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72CEF66-2F0B-4749-9463-7CFF03A98B8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A6A72-EA31-4F7E-94D8-AB13285E9DDA}" type="datetimeFigureOut">
              <a:rPr lang="ar-SA" smtClean="0"/>
              <a:pPr/>
              <a:t>15/04/1435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72CEF66-2F0B-4749-9463-7CFF03A98B8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4CA6A72-EA31-4F7E-94D8-AB13285E9DDA}" type="datetimeFigureOut">
              <a:rPr lang="ar-SA" smtClean="0"/>
              <a:pPr/>
              <a:t>15/04/1435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4CA6A72-EA31-4F7E-94D8-AB13285E9DDA}" type="datetimeFigureOut">
              <a:rPr lang="ar-SA" smtClean="0"/>
              <a:pPr/>
              <a:t>15/04/1435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72CEF66-2F0B-4749-9463-7CFF03A98B8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57158" y="714356"/>
            <a:ext cx="8323177" cy="452431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عوامل نجاح التغيير الاجتماعي:  من خلال تحليل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لازرفيلد</a:t>
            </a:r>
            <a:r>
              <a:rPr lang="ar-SA" sz="2400" b="1" u="sng" dirty="0" smtClean="0">
                <a:solidFill>
                  <a:srgbClr val="FF0000"/>
                </a:solidFill>
              </a:rPr>
              <a:t>  و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مرتون</a:t>
            </a:r>
            <a:r>
              <a:rPr lang="ar-SA" sz="2400" b="1" u="sng" dirty="0" smtClean="0">
                <a:solidFill>
                  <a:srgbClr val="FF0000"/>
                </a:solidFill>
              </a:rPr>
              <a:t> ) </a:t>
            </a:r>
          </a:p>
          <a:p>
            <a:endParaRPr lang="ar-SA" sz="2400" dirty="0"/>
          </a:p>
          <a:p>
            <a:r>
              <a:rPr lang="ar-SA" sz="2400" dirty="0" smtClean="0"/>
              <a:t>1- الاحتكار </a:t>
            </a:r>
            <a:r>
              <a:rPr lang="ar-SA" sz="2400" dirty="0" smtClean="0"/>
              <a:t>. ( أن تحتكر الحملة الإعلامية  جميع وسائل الاتصال الجماهيري ) </a:t>
            </a:r>
            <a:endParaRPr lang="ar-SA" sz="2400" dirty="0" smtClean="0"/>
          </a:p>
          <a:p>
            <a:endParaRPr lang="ar-SA" sz="2400" dirty="0"/>
          </a:p>
          <a:p>
            <a:endParaRPr lang="ar-SA" sz="2400" dirty="0" smtClean="0"/>
          </a:p>
          <a:p>
            <a:r>
              <a:rPr lang="ar-SA" sz="2400" dirty="0" smtClean="0"/>
              <a:t>2- السير في القناة نفسها </a:t>
            </a:r>
            <a:r>
              <a:rPr lang="ar-SA" sz="2400" dirty="0" smtClean="0"/>
              <a:t>. ( القناة تتناسب مع معلومات </a:t>
            </a:r>
            <a:r>
              <a:rPr lang="ar-SA" sz="2400" dirty="0" err="1" smtClean="0"/>
              <a:t>و</a:t>
            </a:r>
            <a:r>
              <a:rPr lang="ar-SA" sz="2400" dirty="0" smtClean="0"/>
              <a:t> ميول الجمهور المستهدف ) </a:t>
            </a:r>
            <a:endParaRPr lang="ar-SA" sz="2400" dirty="0" smtClean="0"/>
          </a:p>
          <a:p>
            <a:endParaRPr lang="ar-SA" sz="2400" dirty="0"/>
          </a:p>
          <a:p>
            <a:r>
              <a:rPr lang="ar-SA" sz="2400" dirty="0" smtClean="0"/>
              <a:t>3- التكامل </a:t>
            </a:r>
            <a:r>
              <a:rPr lang="ar-SA" sz="2400" dirty="0" smtClean="0"/>
              <a:t> ( التكامل بين الحملة والاتصال الشخصي )  حملات التوعية الصحية </a:t>
            </a:r>
            <a:endParaRPr lang="ar-SA" sz="2400" dirty="0" smtClean="0"/>
          </a:p>
          <a:p>
            <a:endParaRPr lang="ar-SA" sz="2400" dirty="0"/>
          </a:p>
          <a:p>
            <a:endParaRPr lang="ar-SA" sz="2400" dirty="0"/>
          </a:p>
          <a:p>
            <a:endParaRPr lang="ar-SA" sz="2400" dirty="0" smtClean="0"/>
          </a:p>
          <a:p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5719" y="428604"/>
            <a:ext cx="8639111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عوامل نجاح الحملات من خلال تحليل ويب </a:t>
            </a:r>
            <a:r>
              <a:rPr lang="sq-AL" sz="2000" b="1" u="sng" dirty="0" smtClean="0">
                <a:solidFill>
                  <a:srgbClr val="FF0000"/>
                </a:solidFill>
              </a:rPr>
              <a:t>wiebe </a:t>
            </a:r>
          </a:p>
          <a:p>
            <a:endParaRPr lang="sq-AL" sz="2000" dirty="0"/>
          </a:p>
          <a:p>
            <a:r>
              <a:rPr lang="ar-SA" sz="2000" dirty="0" smtClean="0"/>
              <a:t>1- القوة </a:t>
            </a:r>
            <a:r>
              <a:rPr lang="ar-SA" sz="2000" dirty="0" smtClean="0"/>
              <a:t>  ( </a:t>
            </a:r>
            <a:r>
              <a:rPr lang="ar-SA" sz="2000" dirty="0" err="1" smtClean="0"/>
              <a:t>ادراك</a:t>
            </a:r>
            <a:r>
              <a:rPr lang="ar-SA" sz="2000" dirty="0" smtClean="0"/>
              <a:t> الجمهور للمشكلة ) </a:t>
            </a:r>
            <a:endParaRPr lang="ar-SA" sz="2000" dirty="0" smtClean="0"/>
          </a:p>
          <a:p>
            <a:endParaRPr lang="ar-SA" sz="2000" dirty="0"/>
          </a:p>
          <a:p>
            <a:r>
              <a:rPr lang="ar-SA" sz="2000" dirty="0" smtClean="0"/>
              <a:t>2- التوجيه </a:t>
            </a:r>
            <a:r>
              <a:rPr lang="ar-SA" sz="2000" dirty="0" smtClean="0"/>
              <a:t> ( توجيه الحملة </a:t>
            </a:r>
            <a:r>
              <a:rPr lang="ar-SA" sz="2000" dirty="0" err="1" smtClean="0"/>
              <a:t>الى</a:t>
            </a:r>
            <a:r>
              <a:rPr lang="ar-SA" sz="2000" dirty="0" smtClean="0"/>
              <a:t> الطريقة التي يستجيب لها الجمهور بشكل ايجابي )حملات التبرع ــ شهر رمضان </a:t>
            </a:r>
            <a:endParaRPr lang="ar-SA" sz="2000" dirty="0" smtClean="0"/>
          </a:p>
          <a:p>
            <a:endParaRPr lang="ar-SA" sz="2000" dirty="0"/>
          </a:p>
          <a:p>
            <a:r>
              <a:rPr lang="ar-SA" sz="2000" dirty="0" smtClean="0"/>
              <a:t>3- </a:t>
            </a:r>
            <a:r>
              <a:rPr lang="ar-SA" sz="2000" dirty="0" err="1" smtClean="0"/>
              <a:t>اليات</a:t>
            </a:r>
            <a:r>
              <a:rPr lang="ar-SA" sz="2000" dirty="0" smtClean="0"/>
              <a:t> العمل </a:t>
            </a:r>
            <a:r>
              <a:rPr lang="ar-SA" sz="2000" dirty="0" smtClean="0"/>
              <a:t>( تمكن الفرد يترجم الحافز </a:t>
            </a:r>
            <a:r>
              <a:rPr lang="ar-SA" sz="2000" dirty="0" err="1" smtClean="0"/>
              <a:t>الى</a:t>
            </a:r>
            <a:r>
              <a:rPr lang="ar-SA" sz="2000" dirty="0" smtClean="0"/>
              <a:t> عمل ) </a:t>
            </a:r>
            <a:endParaRPr lang="ar-SA" sz="2000" dirty="0" smtClean="0"/>
          </a:p>
          <a:p>
            <a:endParaRPr lang="ar-SA" sz="2000" dirty="0"/>
          </a:p>
          <a:p>
            <a:r>
              <a:rPr lang="ar-SA" sz="2000" dirty="0" smtClean="0"/>
              <a:t>4- </a:t>
            </a:r>
            <a:r>
              <a:rPr lang="ar-SA" sz="2000" dirty="0" err="1" smtClean="0"/>
              <a:t>الملاءمة</a:t>
            </a:r>
            <a:r>
              <a:rPr lang="ar-SA" sz="2000" dirty="0" smtClean="0"/>
              <a:t> والانسجام </a:t>
            </a:r>
            <a:r>
              <a:rPr lang="ar-SA" sz="2000" dirty="0" smtClean="0"/>
              <a:t>. ( الانسجام في العمل ) </a:t>
            </a:r>
            <a:endParaRPr lang="ar-SA" sz="2000" dirty="0" smtClean="0"/>
          </a:p>
          <a:p>
            <a:endParaRPr lang="ar-SA" sz="2000" dirty="0"/>
          </a:p>
          <a:p>
            <a:r>
              <a:rPr lang="ar-SA" sz="2000" dirty="0" smtClean="0"/>
              <a:t>5- المسافة </a:t>
            </a:r>
            <a:r>
              <a:rPr lang="ar-SA" sz="2000" dirty="0" smtClean="0"/>
              <a:t> ( تقدير الجهد – التكاليف – المطلوبة لتغيير الاتجاه </a:t>
            </a:r>
            <a:r>
              <a:rPr lang="ar-SA" sz="2000" dirty="0" err="1" smtClean="0"/>
              <a:t>او</a:t>
            </a:r>
            <a:r>
              <a:rPr lang="ar-SA" sz="2000" dirty="0" smtClean="0"/>
              <a:t> السلوك وعلاقة ذلك بالجزء المتوقع ) 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071670" y="857232"/>
            <a:ext cx="6399868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حملة مكافحة مرض الجفاف في مصر   ( نموذج للحملات الناجحة ) </a:t>
            </a:r>
          </a:p>
          <a:p>
            <a:endParaRPr lang="ar-SA" sz="2000" b="1" u="sng" dirty="0" smtClean="0">
              <a:solidFill>
                <a:srgbClr val="FF0000"/>
              </a:solidFill>
            </a:endParaRPr>
          </a:p>
          <a:p>
            <a:endParaRPr lang="ar-SA" sz="2000" b="1" u="sng" dirty="0" smtClean="0">
              <a:solidFill>
                <a:srgbClr val="FF0000"/>
              </a:solidFill>
            </a:endParaRPr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حملة تنظيم الأسرة في  مصر     ( نموذج للحملات التي لم تحقق أهدافها ) </a:t>
            </a:r>
          </a:p>
          <a:p>
            <a:endParaRPr lang="ar-SA" sz="2000" b="1" u="sng" dirty="0" smtClean="0">
              <a:solidFill>
                <a:srgbClr val="FF0000"/>
              </a:solidFill>
            </a:endParaRPr>
          </a:p>
          <a:p>
            <a:endParaRPr lang="ar-SA" sz="20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مدني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64</TotalTime>
  <Words>149</Words>
  <Application>Microsoft Office PowerPoint</Application>
  <PresentationFormat>عرض على الشاشة (3:4)‏</PresentationFormat>
  <Paragraphs>25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مدني</vt:lpstr>
      <vt:lpstr>الشريحة 1</vt:lpstr>
      <vt:lpstr>الشريحة 2</vt:lpstr>
      <vt:lpstr>الشريحة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11</cp:revision>
  <dcterms:created xsi:type="dcterms:W3CDTF">2014-02-14T14:39:41Z</dcterms:created>
  <dcterms:modified xsi:type="dcterms:W3CDTF">2014-02-15T13:39:23Z</dcterms:modified>
</cp:coreProperties>
</file>