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F8234E-6F35-4EFB-BEFE-CB4545BE972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06D5A77-0E6F-4F6C-9CDF-1F1088C4A7B6}">
      <dgm:prSet phldrT="[نص]"/>
      <dgm:spPr/>
      <dgm:t>
        <a:bodyPr/>
        <a:lstStyle/>
        <a:p>
          <a:pPr rtl="1"/>
          <a:r>
            <a:rPr lang="ar-SA" dirty="0" smtClean="0"/>
            <a:t>يؤيد استمالة العاطفة </a:t>
          </a:r>
          <a:endParaRPr lang="ar-SA" dirty="0"/>
        </a:p>
      </dgm:t>
    </dgm:pt>
    <dgm:pt modelId="{DAC798DE-C915-4E12-94F2-942B18BE1196}" type="parTrans" cxnId="{EB7DD765-E540-4576-8513-ACB903049937}">
      <dgm:prSet/>
      <dgm:spPr/>
      <dgm:t>
        <a:bodyPr/>
        <a:lstStyle/>
        <a:p>
          <a:pPr rtl="1"/>
          <a:endParaRPr lang="ar-SA"/>
        </a:p>
      </dgm:t>
    </dgm:pt>
    <dgm:pt modelId="{793AAE64-A110-4958-A853-FC30919B2E5F}" type="sibTrans" cxnId="{EB7DD765-E540-4576-8513-ACB903049937}">
      <dgm:prSet/>
      <dgm:spPr/>
      <dgm:t>
        <a:bodyPr/>
        <a:lstStyle/>
        <a:p>
          <a:pPr rtl="1"/>
          <a:endParaRPr lang="ar-SA"/>
        </a:p>
      </dgm:t>
    </dgm:pt>
    <dgm:pt modelId="{59626BE7-592A-496B-B88F-974B79DA4B30}">
      <dgm:prSet phldrT="[نص]"/>
      <dgm:spPr/>
      <dgm:t>
        <a:bodyPr/>
        <a:lstStyle/>
        <a:p>
          <a:pPr rtl="1"/>
          <a:r>
            <a:rPr lang="ar-SA" dirty="0" err="1" smtClean="0"/>
            <a:t>الانسان</a:t>
          </a:r>
          <a:r>
            <a:rPr lang="ar-SA" dirty="0" smtClean="0"/>
            <a:t> </a:t>
          </a:r>
          <a:r>
            <a:rPr lang="ar-SA" dirty="0" err="1" smtClean="0"/>
            <a:t>يستميل</a:t>
          </a:r>
          <a:r>
            <a:rPr lang="ar-SA" dirty="0" smtClean="0"/>
            <a:t> لرسالة التي يتم صياغتها بمهارة والتي </a:t>
          </a:r>
          <a:r>
            <a:rPr lang="ar-SA" dirty="0" err="1" smtClean="0"/>
            <a:t>تستميل</a:t>
          </a:r>
          <a:r>
            <a:rPr lang="ar-SA" dirty="0" smtClean="0"/>
            <a:t> الحماس </a:t>
          </a:r>
          <a:r>
            <a:rPr lang="ar-SA" dirty="0" err="1" smtClean="0"/>
            <a:t>و</a:t>
          </a:r>
          <a:r>
            <a:rPr lang="ar-SA" dirty="0" smtClean="0"/>
            <a:t> المشاعر والتي لا تكون منطقية بطبيعتها </a:t>
          </a:r>
          <a:endParaRPr lang="ar-SA" dirty="0"/>
        </a:p>
      </dgm:t>
    </dgm:pt>
    <dgm:pt modelId="{EFA8A093-5952-4D75-A5F0-28A3117A3850}" type="parTrans" cxnId="{8A31EE14-3117-418C-A644-BAD362287584}">
      <dgm:prSet/>
      <dgm:spPr/>
      <dgm:t>
        <a:bodyPr/>
        <a:lstStyle/>
        <a:p>
          <a:pPr rtl="1"/>
          <a:endParaRPr lang="ar-SA"/>
        </a:p>
      </dgm:t>
    </dgm:pt>
    <dgm:pt modelId="{B358D252-6275-4CDB-B316-05986AE52CC1}" type="sibTrans" cxnId="{8A31EE14-3117-418C-A644-BAD362287584}">
      <dgm:prSet/>
      <dgm:spPr/>
      <dgm:t>
        <a:bodyPr/>
        <a:lstStyle/>
        <a:p>
          <a:pPr rtl="1"/>
          <a:endParaRPr lang="ar-SA"/>
        </a:p>
      </dgm:t>
    </dgm:pt>
    <dgm:pt modelId="{D2076C8B-E49D-4396-8136-CE87B703F1DC}">
      <dgm:prSet phldrT="[نص]"/>
      <dgm:spPr/>
      <dgm:t>
        <a:bodyPr/>
        <a:lstStyle/>
        <a:p>
          <a:pPr rtl="1"/>
          <a:r>
            <a:rPr lang="ar-SA" dirty="0" smtClean="0"/>
            <a:t>استخدام الحجج </a:t>
          </a:r>
          <a:r>
            <a:rPr lang="ar-SA" dirty="0" err="1" smtClean="0"/>
            <a:t>و</a:t>
          </a:r>
          <a:r>
            <a:rPr lang="ar-SA" dirty="0" smtClean="0"/>
            <a:t> البراهين والبناء المنطقي لن يكون له فاعلية </a:t>
          </a:r>
          <a:r>
            <a:rPr lang="ar-SA" dirty="0" err="1" smtClean="0"/>
            <a:t>اذا</a:t>
          </a:r>
          <a:r>
            <a:rPr lang="ar-SA" dirty="0" smtClean="0"/>
            <a:t> كان بهدف استمالة العاطفة </a:t>
          </a:r>
          <a:endParaRPr lang="ar-SA" dirty="0"/>
        </a:p>
      </dgm:t>
    </dgm:pt>
    <dgm:pt modelId="{4F280F7A-9336-4108-B4DB-1425AB5BA813}" type="parTrans" cxnId="{C07BB6D8-A21C-4304-A826-A7488A24E2CE}">
      <dgm:prSet/>
      <dgm:spPr/>
      <dgm:t>
        <a:bodyPr/>
        <a:lstStyle/>
        <a:p>
          <a:pPr rtl="1"/>
          <a:endParaRPr lang="ar-SA"/>
        </a:p>
      </dgm:t>
    </dgm:pt>
    <dgm:pt modelId="{3B1B845B-7FFA-4E9D-AB5D-728F92D0E319}" type="sibTrans" cxnId="{C07BB6D8-A21C-4304-A826-A7488A24E2CE}">
      <dgm:prSet/>
      <dgm:spPr/>
      <dgm:t>
        <a:bodyPr/>
        <a:lstStyle/>
        <a:p>
          <a:pPr rtl="1"/>
          <a:endParaRPr lang="ar-SA"/>
        </a:p>
      </dgm:t>
    </dgm:pt>
    <dgm:pt modelId="{869DA1B3-1000-48CC-A0DB-CF8A2915DCAB}">
      <dgm:prSet phldrT="[نص]"/>
      <dgm:spPr/>
      <dgm:t>
        <a:bodyPr/>
        <a:lstStyle/>
        <a:p>
          <a:pPr rtl="1"/>
          <a:r>
            <a:rPr lang="ar-SA" dirty="0" smtClean="0"/>
            <a:t>يؤيد استمالة العقل </a:t>
          </a:r>
          <a:endParaRPr lang="ar-SA" dirty="0"/>
        </a:p>
      </dgm:t>
    </dgm:pt>
    <dgm:pt modelId="{D1244F0E-708E-4B5C-B196-34E7F2CEF690}" type="parTrans" cxnId="{71DD6573-1D99-49D2-9500-44D852E07B89}">
      <dgm:prSet/>
      <dgm:spPr/>
      <dgm:t>
        <a:bodyPr/>
        <a:lstStyle/>
        <a:p>
          <a:pPr rtl="1"/>
          <a:endParaRPr lang="ar-SA"/>
        </a:p>
      </dgm:t>
    </dgm:pt>
    <dgm:pt modelId="{90B15587-2EB2-4E4E-9666-7FE50FFCC604}" type="sibTrans" cxnId="{71DD6573-1D99-49D2-9500-44D852E07B89}">
      <dgm:prSet/>
      <dgm:spPr/>
      <dgm:t>
        <a:bodyPr/>
        <a:lstStyle/>
        <a:p>
          <a:pPr rtl="1"/>
          <a:endParaRPr lang="ar-SA"/>
        </a:p>
      </dgm:t>
    </dgm:pt>
    <dgm:pt modelId="{EC1A4B82-61C7-4816-B8C0-B76BE76050BB}">
      <dgm:prSet phldrT="[نص]"/>
      <dgm:spPr/>
      <dgm:t>
        <a:bodyPr/>
        <a:lstStyle/>
        <a:p>
          <a:pPr rtl="1"/>
          <a:r>
            <a:rPr lang="ar-SA" dirty="0" smtClean="0"/>
            <a:t>الجمهور يستجيب لرسالة التي يتم صياغتها بشكل منطقي </a:t>
          </a:r>
          <a:endParaRPr lang="ar-SA" dirty="0"/>
        </a:p>
      </dgm:t>
    </dgm:pt>
    <dgm:pt modelId="{2BA196FB-AE6C-4A32-A82A-886CC9F75C25}" type="parTrans" cxnId="{A47F5532-8DDB-4CE5-94F8-2E0B1A68C473}">
      <dgm:prSet/>
      <dgm:spPr/>
      <dgm:t>
        <a:bodyPr/>
        <a:lstStyle/>
        <a:p>
          <a:pPr rtl="1"/>
          <a:endParaRPr lang="ar-SA"/>
        </a:p>
      </dgm:t>
    </dgm:pt>
    <dgm:pt modelId="{82E23AC2-442A-4764-8C55-926B094E0763}" type="sibTrans" cxnId="{A47F5532-8DDB-4CE5-94F8-2E0B1A68C473}">
      <dgm:prSet/>
      <dgm:spPr/>
      <dgm:t>
        <a:bodyPr/>
        <a:lstStyle/>
        <a:p>
          <a:pPr rtl="1"/>
          <a:endParaRPr lang="ar-SA"/>
        </a:p>
      </dgm:t>
    </dgm:pt>
    <dgm:pt modelId="{28855926-1881-4FB6-B0A1-1A0001775139}">
      <dgm:prSet phldrT="[نص]"/>
      <dgm:spPr/>
      <dgm:t>
        <a:bodyPr/>
        <a:lstStyle/>
        <a:p>
          <a:pPr rtl="1"/>
          <a:r>
            <a:rPr lang="ar-SA" dirty="0" smtClean="0"/>
            <a:t>قد يستجيبون لرسائل التي </a:t>
          </a:r>
          <a:r>
            <a:rPr lang="ar-SA" dirty="0" err="1" smtClean="0"/>
            <a:t>تستميل</a:t>
          </a:r>
          <a:r>
            <a:rPr lang="ar-SA" dirty="0" smtClean="0"/>
            <a:t> العاطفة في حالة واحدة وهي غياب البدائل المنطقية </a:t>
          </a:r>
          <a:endParaRPr lang="ar-SA" dirty="0"/>
        </a:p>
      </dgm:t>
    </dgm:pt>
    <dgm:pt modelId="{7FA9C921-0E4A-455A-A9FF-6B4CA241B08F}" type="parTrans" cxnId="{18DA6885-1308-4CDB-B1C0-19EF033B972F}">
      <dgm:prSet/>
      <dgm:spPr/>
      <dgm:t>
        <a:bodyPr/>
        <a:lstStyle/>
        <a:p>
          <a:pPr rtl="1"/>
          <a:endParaRPr lang="ar-SA"/>
        </a:p>
      </dgm:t>
    </dgm:pt>
    <dgm:pt modelId="{3702C5BB-EBB4-4094-89E9-8D9201AC5095}" type="sibTrans" cxnId="{18DA6885-1308-4CDB-B1C0-19EF033B972F}">
      <dgm:prSet/>
      <dgm:spPr/>
      <dgm:t>
        <a:bodyPr/>
        <a:lstStyle/>
        <a:p>
          <a:pPr rtl="1"/>
          <a:endParaRPr lang="ar-SA"/>
        </a:p>
      </dgm:t>
    </dgm:pt>
    <dgm:pt modelId="{72E64137-F3B7-4A25-A84E-10FDC5882D2B}" type="pres">
      <dgm:prSet presAssocID="{45F8234E-6F35-4EFB-BEFE-CB4545BE97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E5ED524-7F33-448E-BD97-F43466CDDE3D}" type="pres">
      <dgm:prSet presAssocID="{806D5A77-0E6F-4F6C-9CDF-1F1088C4A7B6}" presName="root" presStyleCnt="0"/>
      <dgm:spPr/>
    </dgm:pt>
    <dgm:pt modelId="{0B4797E3-F900-4E3B-8C7A-8AAFB665E306}" type="pres">
      <dgm:prSet presAssocID="{806D5A77-0E6F-4F6C-9CDF-1F1088C4A7B6}" presName="rootComposite" presStyleCnt="0"/>
      <dgm:spPr/>
    </dgm:pt>
    <dgm:pt modelId="{9586039F-D3FF-4EC1-A964-3EF4B7B93A06}" type="pres">
      <dgm:prSet presAssocID="{806D5A77-0E6F-4F6C-9CDF-1F1088C4A7B6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30B112A8-9CE0-4B0A-A2FC-31E2A92DC34E}" type="pres">
      <dgm:prSet presAssocID="{806D5A77-0E6F-4F6C-9CDF-1F1088C4A7B6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62E2917-86D3-49E6-9914-7FB02F0F02A4}" type="pres">
      <dgm:prSet presAssocID="{806D5A77-0E6F-4F6C-9CDF-1F1088C4A7B6}" presName="childShape" presStyleCnt="0"/>
      <dgm:spPr/>
    </dgm:pt>
    <dgm:pt modelId="{3E35C38D-C89D-4B82-BF06-7276DF54E472}" type="pres">
      <dgm:prSet presAssocID="{EFA8A093-5952-4D75-A5F0-28A3117A3850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CBEC169-C7C9-490F-8D92-C5198BC5770A}" type="pres">
      <dgm:prSet presAssocID="{59626BE7-592A-496B-B88F-974B79DA4B3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BC86BB-6769-410E-8E27-0078A68E1B75}" type="pres">
      <dgm:prSet presAssocID="{4F280F7A-9336-4108-B4DB-1425AB5BA813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199CE56C-17B9-4BD0-9528-CAB9C889AD64}" type="pres">
      <dgm:prSet presAssocID="{D2076C8B-E49D-4396-8136-CE87B703F1DC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89238F-400E-4360-BAE3-7870B9EA9F6C}" type="pres">
      <dgm:prSet presAssocID="{869DA1B3-1000-48CC-A0DB-CF8A2915DCAB}" presName="root" presStyleCnt="0"/>
      <dgm:spPr/>
    </dgm:pt>
    <dgm:pt modelId="{C0BC18F8-4E73-4E74-AAF2-79C0A7462947}" type="pres">
      <dgm:prSet presAssocID="{869DA1B3-1000-48CC-A0DB-CF8A2915DCAB}" presName="rootComposite" presStyleCnt="0"/>
      <dgm:spPr/>
    </dgm:pt>
    <dgm:pt modelId="{9357CA97-E301-4A36-A17F-379E749AACD1}" type="pres">
      <dgm:prSet presAssocID="{869DA1B3-1000-48CC-A0DB-CF8A2915DCAB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A62DD8AE-B10F-4FF0-8216-CE0D105DDEB5}" type="pres">
      <dgm:prSet presAssocID="{869DA1B3-1000-48CC-A0DB-CF8A2915DCAB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8F4173D-AAE8-4AB5-8022-51BE01E9252C}" type="pres">
      <dgm:prSet presAssocID="{869DA1B3-1000-48CC-A0DB-CF8A2915DCAB}" presName="childShape" presStyleCnt="0"/>
      <dgm:spPr/>
    </dgm:pt>
    <dgm:pt modelId="{3DAB20AE-4396-4483-87B3-30A60316E8B4}" type="pres">
      <dgm:prSet presAssocID="{2BA196FB-AE6C-4A32-A82A-886CC9F75C25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E47927BA-1E6F-4EAC-BCFA-DF12F31E5970}" type="pres">
      <dgm:prSet presAssocID="{EC1A4B82-61C7-4816-B8C0-B76BE76050BB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84376A-B631-4562-8E97-1D8F702E6A20}" type="pres">
      <dgm:prSet presAssocID="{7FA9C921-0E4A-455A-A9FF-6B4CA241B08F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75334DCF-D45F-47A0-98F6-942D276555CD}" type="pres">
      <dgm:prSet presAssocID="{28855926-1881-4FB6-B0A1-1A0001775139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08A84D5-9EED-4804-B5ED-3015A6DE1D4E}" type="presOf" srcId="{EFA8A093-5952-4D75-A5F0-28A3117A3850}" destId="{3E35C38D-C89D-4B82-BF06-7276DF54E472}" srcOrd="0" destOrd="0" presId="urn:microsoft.com/office/officeart/2005/8/layout/hierarchy3"/>
    <dgm:cxn modelId="{18DA6885-1308-4CDB-B1C0-19EF033B972F}" srcId="{869DA1B3-1000-48CC-A0DB-CF8A2915DCAB}" destId="{28855926-1881-4FB6-B0A1-1A0001775139}" srcOrd="1" destOrd="0" parTransId="{7FA9C921-0E4A-455A-A9FF-6B4CA241B08F}" sibTransId="{3702C5BB-EBB4-4094-89E9-8D9201AC5095}"/>
    <dgm:cxn modelId="{EB7DD765-E540-4576-8513-ACB903049937}" srcId="{45F8234E-6F35-4EFB-BEFE-CB4545BE972C}" destId="{806D5A77-0E6F-4F6C-9CDF-1F1088C4A7B6}" srcOrd="0" destOrd="0" parTransId="{DAC798DE-C915-4E12-94F2-942B18BE1196}" sibTransId="{793AAE64-A110-4958-A853-FC30919B2E5F}"/>
    <dgm:cxn modelId="{C07BB6D8-A21C-4304-A826-A7488A24E2CE}" srcId="{806D5A77-0E6F-4F6C-9CDF-1F1088C4A7B6}" destId="{D2076C8B-E49D-4396-8136-CE87B703F1DC}" srcOrd="1" destOrd="0" parTransId="{4F280F7A-9336-4108-B4DB-1425AB5BA813}" sibTransId="{3B1B845B-7FFA-4E9D-AB5D-728F92D0E319}"/>
    <dgm:cxn modelId="{8A31EE14-3117-418C-A644-BAD362287584}" srcId="{806D5A77-0E6F-4F6C-9CDF-1F1088C4A7B6}" destId="{59626BE7-592A-496B-B88F-974B79DA4B30}" srcOrd="0" destOrd="0" parTransId="{EFA8A093-5952-4D75-A5F0-28A3117A3850}" sibTransId="{B358D252-6275-4CDB-B316-05986AE52CC1}"/>
    <dgm:cxn modelId="{E4AF0B82-5D8F-43B8-B523-A0E2CAD01A0E}" type="presOf" srcId="{D2076C8B-E49D-4396-8136-CE87B703F1DC}" destId="{199CE56C-17B9-4BD0-9528-CAB9C889AD64}" srcOrd="0" destOrd="0" presId="urn:microsoft.com/office/officeart/2005/8/layout/hierarchy3"/>
    <dgm:cxn modelId="{8C4E4693-71C3-43C3-8AEA-6D07CB2FC28C}" type="presOf" srcId="{2BA196FB-AE6C-4A32-A82A-886CC9F75C25}" destId="{3DAB20AE-4396-4483-87B3-30A60316E8B4}" srcOrd="0" destOrd="0" presId="urn:microsoft.com/office/officeart/2005/8/layout/hierarchy3"/>
    <dgm:cxn modelId="{0CB20AC4-7DD4-45EC-9C07-7C43668BA212}" type="presOf" srcId="{4F280F7A-9336-4108-B4DB-1425AB5BA813}" destId="{11BC86BB-6769-410E-8E27-0078A68E1B75}" srcOrd="0" destOrd="0" presId="urn:microsoft.com/office/officeart/2005/8/layout/hierarchy3"/>
    <dgm:cxn modelId="{A188F65E-7194-47BF-9071-A77214E4EB06}" type="presOf" srcId="{59626BE7-592A-496B-B88F-974B79DA4B30}" destId="{3CBEC169-C7C9-490F-8D92-C5198BC5770A}" srcOrd="0" destOrd="0" presId="urn:microsoft.com/office/officeart/2005/8/layout/hierarchy3"/>
    <dgm:cxn modelId="{8E5A3784-D3E0-4421-8D14-FD6AB2567072}" type="presOf" srcId="{28855926-1881-4FB6-B0A1-1A0001775139}" destId="{75334DCF-D45F-47A0-98F6-942D276555CD}" srcOrd="0" destOrd="0" presId="urn:microsoft.com/office/officeart/2005/8/layout/hierarchy3"/>
    <dgm:cxn modelId="{CBD547F6-CC5A-4F2C-B81D-63CD17579619}" type="presOf" srcId="{806D5A77-0E6F-4F6C-9CDF-1F1088C4A7B6}" destId="{9586039F-D3FF-4EC1-A964-3EF4B7B93A06}" srcOrd="0" destOrd="0" presId="urn:microsoft.com/office/officeart/2005/8/layout/hierarchy3"/>
    <dgm:cxn modelId="{71DD6573-1D99-49D2-9500-44D852E07B89}" srcId="{45F8234E-6F35-4EFB-BEFE-CB4545BE972C}" destId="{869DA1B3-1000-48CC-A0DB-CF8A2915DCAB}" srcOrd="1" destOrd="0" parTransId="{D1244F0E-708E-4B5C-B196-34E7F2CEF690}" sibTransId="{90B15587-2EB2-4E4E-9666-7FE50FFCC604}"/>
    <dgm:cxn modelId="{A47F5532-8DDB-4CE5-94F8-2E0B1A68C473}" srcId="{869DA1B3-1000-48CC-A0DB-CF8A2915DCAB}" destId="{EC1A4B82-61C7-4816-B8C0-B76BE76050BB}" srcOrd="0" destOrd="0" parTransId="{2BA196FB-AE6C-4A32-A82A-886CC9F75C25}" sibTransId="{82E23AC2-442A-4764-8C55-926B094E0763}"/>
    <dgm:cxn modelId="{1FDBB897-764B-407C-AEE5-24A43407CE47}" type="presOf" srcId="{45F8234E-6F35-4EFB-BEFE-CB4545BE972C}" destId="{72E64137-F3B7-4A25-A84E-10FDC5882D2B}" srcOrd="0" destOrd="0" presId="urn:microsoft.com/office/officeart/2005/8/layout/hierarchy3"/>
    <dgm:cxn modelId="{5EA61BD2-4950-4FAA-BE77-E5E74A465E7D}" type="presOf" srcId="{869DA1B3-1000-48CC-A0DB-CF8A2915DCAB}" destId="{9357CA97-E301-4A36-A17F-379E749AACD1}" srcOrd="0" destOrd="0" presId="urn:microsoft.com/office/officeart/2005/8/layout/hierarchy3"/>
    <dgm:cxn modelId="{C5C3FA7B-30AF-4D9A-B307-7A5C07BB10AE}" type="presOf" srcId="{869DA1B3-1000-48CC-A0DB-CF8A2915DCAB}" destId="{A62DD8AE-B10F-4FF0-8216-CE0D105DDEB5}" srcOrd="1" destOrd="0" presId="urn:microsoft.com/office/officeart/2005/8/layout/hierarchy3"/>
    <dgm:cxn modelId="{C8EBEEB4-7141-4F9C-A5BB-473BA7138DFF}" type="presOf" srcId="{7FA9C921-0E4A-455A-A9FF-6B4CA241B08F}" destId="{8284376A-B631-4562-8E97-1D8F702E6A20}" srcOrd="0" destOrd="0" presId="urn:microsoft.com/office/officeart/2005/8/layout/hierarchy3"/>
    <dgm:cxn modelId="{819A7A5F-D45B-424D-992C-2CB9C3C84B76}" type="presOf" srcId="{806D5A77-0E6F-4F6C-9CDF-1F1088C4A7B6}" destId="{30B112A8-9CE0-4B0A-A2FC-31E2A92DC34E}" srcOrd="1" destOrd="0" presId="urn:microsoft.com/office/officeart/2005/8/layout/hierarchy3"/>
    <dgm:cxn modelId="{21194683-CEF4-4749-A526-451A1AEA9D8D}" type="presOf" srcId="{EC1A4B82-61C7-4816-B8C0-B76BE76050BB}" destId="{E47927BA-1E6F-4EAC-BCFA-DF12F31E5970}" srcOrd="0" destOrd="0" presId="urn:microsoft.com/office/officeart/2005/8/layout/hierarchy3"/>
    <dgm:cxn modelId="{9E5D7589-AD57-4192-8CB5-ED7439BB32A0}" type="presParOf" srcId="{72E64137-F3B7-4A25-A84E-10FDC5882D2B}" destId="{8E5ED524-7F33-448E-BD97-F43466CDDE3D}" srcOrd="0" destOrd="0" presId="urn:microsoft.com/office/officeart/2005/8/layout/hierarchy3"/>
    <dgm:cxn modelId="{05F2EA5C-AE58-44F0-8B25-343064D1BD50}" type="presParOf" srcId="{8E5ED524-7F33-448E-BD97-F43466CDDE3D}" destId="{0B4797E3-F900-4E3B-8C7A-8AAFB665E306}" srcOrd="0" destOrd="0" presId="urn:microsoft.com/office/officeart/2005/8/layout/hierarchy3"/>
    <dgm:cxn modelId="{F4689D4D-E971-4D44-9563-6C15A45D7741}" type="presParOf" srcId="{0B4797E3-F900-4E3B-8C7A-8AAFB665E306}" destId="{9586039F-D3FF-4EC1-A964-3EF4B7B93A06}" srcOrd="0" destOrd="0" presId="urn:microsoft.com/office/officeart/2005/8/layout/hierarchy3"/>
    <dgm:cxn modelId="{3B75507D-7753-438C-B7F7-ABB76091C74B}" type="presParOf" srcId="{0B4797E3-F900-4E3B-8C7A-8AAFB665E306}" destId="{30B112A8-9CE0-4B0A-A2FC-31E2A92DC34E}" srcOrd="1" destOrd="0" presId="urn:microsoft.com/office/officeart/2005/8/layout/hierarchy3"/>
    <dgm:cxn modelId="{2ED71CA3-D238-46E8-829F-31FEBDDBEC8A}" type="presParOf" srcId="{8E5ED524-7F33-448E-BD97-F43466CDDE3D}" destId="{C62E2917-86D3-49E6-9914-7FB02F0F02A4}" srcOrd="1" destOrd="0" presId="urn:microsoft.com/office/officeart/2005/8/layout/hierarchy3"/>
    <dgm:cxn modelId="{F9818BC3-C8EA-420F-8A61-6E645DFD53B9}" type="presParOf" srcId="{C62E2917-86D3-49E6-9914-7FB02F0F02A4}" destId="{3E35C38D-C89D-4B82-BF06-7276DF54E472}" srcOrd="0" destOrd="0" presId="urn:microsoft.com/office/officeart/2005/8/layout/hierarchy3"/>
    <dgm:cxn modelId="{F3549D93-5470-455E-A78D-73E7999ECCAC}" type="presParOf" srcId="{C62E2917-86D3-49E6-9914-7FB02F0F02A4}" destId="{3CBEC169-C7C9-490F-8D92-C5198BC5770A}" srcOrd="1" destOrd="0" presId="urn:microsoft.com/office/officeart/2005/8/layout/hierarchy3"/>
    <dgm:cxn modelId="{974477BC-12AC-409E-A7E8-42FE0F947240}" type="presParOf" srcId="{C62E2917-86D3-49E6-9914-7FB02F0F02A4}" destId="{11BC86BB-6769-410E-8E27-0078A68E1B75}" srcOrd="2" destOrd="0" presId="urn:microsoft.com/office/officeart/2005/8/layout/hierarchy3"/>
    <dgm:cxn modelId="{76C71B9C-ABFC-4F79-8281-80190D11374B}" type="presParOf" srcId="{C62E2917-86D3-49E6-9914-7FB02F0F02A4}" destId="{199CE56C-17B9-4BD0-9528-CAB9C889AD64}" srcOrd="3" destOrd="0" presId="urn:microsoft.com/office/officeart/2005/8/layout/hierarchy3"/>
    <dgm:cxn modelId="{3EFA4A16-AAD5-476D-9F3A-C40CA5720374}" type="presParOf" srcId="{72E64137-F3B7-4A25-A84E-10FDC5882D2B}" destId="{5B89238F-400E-4360-BAE3-7870B9EA9F6C}" srcOrd="1" destOrd="0" presId="urn:microsoft.com/office/officeart/2005/8/layout/hierarchy3"/>
    <dgm:cxn modelId="{C34B1E5E-4178-4229-8EE2-F4C7AB4D2B52}" type="presParOf" srcId="{5B89238F-400E-4360-BAE3-7870B9EA9F6C}" destId="{C0BC18F8-4E73-4E74-AAF2-79C0A7462947}" srcOrd="0" destOrd="0" presId="urn:microsoft.com/office/officeart/2005/8/layout/hierarchy3"/>
    <dgm:cxn modelId="{9EBD07BC-A64E-47D2-B08E-A93E05422266}" type="presParOf" srcId="{C0BC18F8-4E73-4E74-AAF2-79C0A7462947}" destId="{9357CA97-E301-4A36-A17F-379E749AACD1}" srcOrd="0" destOrd="0" presId="urn:microsoft.com/office/officeart/2005/8/layout/hierarchy3"/>
    <dgm:cxn modelId="{3A66A637-4DAF-412E-A2B9-713D6632123D}" type="presParOf" srcId="{C0BC18F8-4E73-4E74-AAF2-79C0A7462947}" destId="{A62DD8AE-B10F-4FF0-8216-CE0D105DDEB5}" srcOrd="1" destOrd="0" presId="urn:microsoft.com/office/officeart/2005/8/layout/hierarchy3"/>
    <dgm:cxn modelId="{DBA25DAF-E8AC-4900-ACC8-18FF74FE775C}" type="presParOf" srcId="{5B89238F-400E-4360-BAE3-7870B9EA9F6C}" destId="{38F4173D-AAE8-4AB5-8022-51BE01E9252C}" srcOrd="1" destOrd="0" presId="urn:microsoft.com/office/officeart/2005/8/layout/hierarchy3"/>
    <dgm:cxn modelId="{08CC0D3F-6F02-4C89-B4D5-CF1476E44697}" type="presParOf" srcId="{38F4173D-AAE8-4AB5-8022-51BE01E9252C}" destId="{3DAB20AE-4396-4483-87B3-30A60316E8B4}" srcOrd="0" destOrd="0" presId="urn:microsoft.com/office/officeart/2005/8/layout/hierarchy3"/>
    <dgm:cxn modelId="{329BB95A-49F7-4B3A-9CFD-F13CEA091863}" type="presParOf" srcId="{38F4173D-AAE8-4AB5-8022-51BE01E9252C}" destId="{E47927BA-1E6F-4EAC-BCFA-DF12F31E5970}" srcOrd="1" destOrd="0" presId="urn:microsoft.com/office/officeart/2005/8/layout/hierarchy3"/>
    <dgm:cxn modelId="{C7595E93-ABBC-4941-8650-EBEF8C4B8E18}" type="presParOf" srcId="{38F4173D-AAE8-4AB5-8022-51BE01E9252C}" destId="{8284376A-B631-4562-8E97-1D8F702E6A20}" srcOrd="2" destOrd="0" presId="urn:microsoft.com/office/officeart/2005/8/layout/hierarchy3"/>
    <dgm:cxn modelId="{F8C1357F-9C9B-47E7-8064-E534E4453D7D}" type="presParOf" srcId="{38F4173D-AAE8-4AB5-8022-51BE01E9252C}" destId="{75334DCF-D45F-47A0-98F6-942D276555C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5E661-B65B-4BA8-BDAC-3936FD9907E3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D7F0D62-CD52-4BCD-8323-B7931BA1F3D6}">
      <dgm:prSet phldrT="[نص]"/>
      <dgm:spPr/>
      <dgm:t>
        <a:bodyPr/>
        <a:lstStyle/>
        <a:p>
          <a:pPr rtl="1"/>
          <a:r>
            <a:rPr lang="ar-SA" dirty="0" smtClean="0"/>
            <a:t>الفريق المؤيد لعرض الجانبين في الرسالة </a:t>
          </a:r>
          <a:endParaRPr lang="ar-SA" dirty="0"/>
        </a:p>
      </dgm:t>
    </dgm:pt>
    <dgm:pt modelId="{8A676639-6014-469E-BBC0-9CC5373BACB5}" type="parTrans" cxnId="{B8CEB296-A626-4DBD-AB75-600EBDC6DD1E}">
      <dgm:prSet/>
      <dgm:spPr/>
      <dgm:t>
        <a:bodyPr/>
        <a:lstStyle/>
        <a:p>
          <a:pPr rtl="1"/>
          <a:endParaRPr lang="ar-SA"/>
        </a:p>
      </dgm:t>
    </dgm:pt>
    <dgm:pt modelId="{36C9E39D-218A-4248-BF88-25B7C7F7D7A9}" type="sibTrans" cxnId="{B8CEB296-A626-4DBD-AB75-600EBDC6DD1E}">
      <dgm:prSet/>
      <dgm:spPr/>
      <dgm:t>
        <a:bodyPr/>
        <a:lstStyle/>
        <a:p>
          <a:pPr rtl="1"/>
          <a:endParaRPr lang="ar-SA"/>
        </a:p>
      </dgm:t>
    </dgm:pt>
    <dgm:pt modelId="{16D40319-8A28-4372-99FB-88141BC7E6E2}">
      <dgm:prSet phldrT="[نص]"/>
      <dgm:spPr/>
      <dgm:t>
        <a:bodyPr/>
        <a:lstStyle/>
        <a:p>
          <a:pPr rtl="1"/>
          <a:r>
            <a:rPr lang="ar-SA" dirty="0" smtClean="0"/>
            <a:t>الرسالة التي تقدم الجانبين تكون أكثر فاعلية في تغيير اتجاهات المتعلمين تعليما عاليا </a:t>
          </a:r>
          <a:endParaRPr lang="ar-SA" dirty="0"/>
        </a:p>
      </dgm:t>
    </dgm:pt>
    <dgm:pt modelId="{886A884B-4F46-453C-867E-E5171F56BB65}" type="parTrans" cxnId="{8974FB98-C972-42F2-BD92-EE7435994DF7}">
      <dgm:prSet/>
      <dgm:spPr/>
      <dgm:t>
        <a:bodyPr/>
        <a:lstStyle/>
        <a:p>
          <a:pPr rtl="1"/>
          <a:endParaRPr lang="ar-SA"/>
        </a:p>
      </dgm:t>
    </dgm:pt>
    <dgm:pt modelId="{7627B990-EAF6-4DCC-A060-5E6F9DC17B71}" type="sibTrans" cxnId="{8974FB98-C972-42F2-BD92-EE7435994DF7}">
      <dgm:prSet/>
      <dgm:spPr/>
      <dgm:t>
        <a:bodyPr/>
        <a:lstStyle/>
        <a:p>
          <a:pPr rtl="1"/>
          <a:endParaRPr lang="ar-SA"/>
        </a:p>
      </dgm:t>
    </dgm:pt>
    <dgm:pt modelId="{7895A2E0-508B-474B-B695-CC128735324F}">
      <dgm:prSet phldrT="[نص]"/>
      <dgm:spPr/>
      <dgm:t>
        <a:bodyPr/>
        <a:lstStyle/>
        <a:p>
          <a:pPr rtl="1"/>
          <a:r>
            <a:rPr lang="ar-SA" dirty="0" smtClean="0"/>
            <a:t>الرسالة التي تقدم الجانبين تكون أكثر قدرة على تحصين المتلقي ضد الدعاية المضادة </a:t>
          </a:r>
          <a:endParaRPr lang="ar-SA" dirty="0"/>
        </a:p>
      </dgm:t>
    </dgm:pt>
    <dgm:pt modelId="{A5F929E3-2A0A-49C2-9AEF-82E857FB9DDB}" type="parTrans" cxnId="{D3B0381B-CD21-49C6-B007-902E2C6DD4E1}">
      <dgm:prSet/>
      <dgm:spPr/>
      <dgm:t>
        <a:bodyPr/>
        <a:lstStyle/>
        <a:p>
          <a:pPr rtl="1"/>
          <a:endParaRPr lang="ar-SA"/>
        </a:p>
      </dgm:t>
    </dgm:pt>
    <dgm:pt modelId="{81379BF3-DD7E-4C52-A8A7-E1137F1F5CDA}" type="sibTrans" cxnId="{D3B0381B-CD21-49C6-B007-902E2C6DD4E1}">
      <dgm:prSet/>
      <dgm:spPr/>
      <dgm:t>
        <a:bodyPr/>
        <a:lstStyle/>
        <a:p>
          <a:pPr rtl="1"/>
          <a:endParaRPr lang="ar-SA"/>
        </a:p>
      </dgm:t>
    </dgm:pt>
    <dgm:pt modelId="{3911BF20-141D-46D5-BF48-EFC3AA1C232F}">
      <dgm:prSet phldrT="[نص]"/>
      <dgm:spPr/>
      <dgm:t>
        <a:bodyPr/>
        <a:lstStyle/>
        <a:p>
          <a:pPr rtl="1"/>
          <a:r>
            <a:rPr lang="ar-SA" dirty="0" smtClean="0"/>
            <a:t>الفريق المؤيد لعرض جانب واحد من الموضوع </a:t>
          </a:r>
          <a:endParaRPr lang="ar-SA" dirty="0"/>
        </a:p>
      </dgm:t>
    </dgm:pt>
    <dgm:pt modelId="{BCD15230-F96C-4C18-B7E9-BA44500CD000}" type="parTrans" cxnId="{D2E246A9-8395-4207-8EBF-2CB5F7CDED27}">
      <dgm:prSet/>
      <dgm:spPr/>
      <dgm:t>
        <a:bodyPr/>
        <a:lstStyle/>
        <a:p>
          <a:pPr rtl="1"/>
          <a:endParaRPr lang="ar-SA"/>
        </a:p>
      </dgm:t>
    </dgm:pt>
    <dgm:pt modelId="{1A5B0535-5051-47ED-B884-84DAA4F440CD}" type="sibTrans" cxnId="{D2E246A9-8395-4207-8EBF-2CB5F7CDED27}">
      <dgm:prSet/>
      <dgm:spPr/>
      <dgm:t>
        <a:bodyPr/>
        <a:lstStyle/>
        <a:p>
          <a:pPr rtl="1"/>
          <a:endParaRPr lang="ar-SA"/>
        </a:p>
      </dgm:t>
    </dgm:pt>
    <dgm:pt modelId="{B513A9F2-83F6-4761-AD71-64D2A9F2D269}">
      <dgm:prSet phldrT="[نص]"/>
      <dgm:spPr/>
      <dgm:t>
        <a:bodyPr/>
        <a:lstStyle/>
        <a:p>
          <a:pPr rtl="1"/>
          <a:r>
            <a:rPr lang="ar-SA" dirty="0" smtClean="0"/>
            <a:t>إذا تم عرض الجانبين المؤيد والمعارض تكون </a:t>
          </a:r>
          <a:r>
            <a:rPr lang="ar-SA" smtClean="0"/>
            <a:t>النتيجة أن </a:t>
          </a:r>
          <a:r>
            <a:rPr lang="ar-SA" dirty="0" smtClean="0"/>
            <a:t>الفرد يبقى في نفس موقفه الأصلي </a:t>
          </a:r>
          <a:endParaRPr lang="ar-SA" dirty="0"/>
        </a:p>
      </dgm:t>
    </dgm:pt>
    <dgm:pt modelId="{5C5BC3B1-EC80-4D46-8D5A-545115DC11CF}" type="parTrans" cxnId="{FBD0D1B3-EBFB-48E7-B7DD-562AB218A5C3}">
      <dgm:prSet/>
      <dgm:spPr/>
      <dgm:t>
        <a:bodyPr/>
        <a:lstStyle/>
        <a:p>
          <a:pPr rtl="1"/>
          <a:endParaRPr lang="ar-SA"/>
        </a:p>
      </dgm:t>
    </dgm:pt>
    <dgm:pt modelId="{382D9A72-4692-4E6C-B733-8EC842C87D8F}" type="sibTrans" cxnId="{FBD0D1B3-EBFB-48E7-B7DD-562AB218A5C3}">
      <dgm:prSet/>
      <dgm:spPr/>
      <dgm:t>
        <a:bodyPr/>
        <a:lstStyle/>
        <a:p>
          <a:pPr rtl="1"/>
          <a:endParaRPr lang="ar-SA"/>
        </a:p>
      </dgm:t>
    </dgm:pt>
    <dgm:pt modelId="{A2A5D07F-F1A7-43D3-946D-A2BDF3A4E942}">
      <dgm:prSet phldrT="[نص]"/>
      <dgm:spPr/>
      <dgm:t>
        <a:bodyPr/>
        <a:lstStyle/>
        <a:p>
          <a:pPr rtl="1"/>
          <a:r>
            <a:rPr lang="ar-SA" dirty="0" smtClean="0"/>
            <a:t>الجمع بين الجانبين جعل التأثيرات تلغي بعضها البعض </a:t>
          </a:r>
          <a:endParaRPr lang="ar-SA" dirty="0"/>
        </a:p>
      </dgm:t>
    </dgm:pt>
    <dgm:pt modelId="{EB963852-8A43-44CF-9EED-8F0B1B4562F5}" type="parTrans" cxnId="{18670F9B-17A1-4B83-A6E3-3A6B9DF158E6}">
      <dgm:prSet/>
      <dgm:spPr/>
      <dgm:t>
        <a:bodyPr/>
        <a:lstStyle/>
        <a:p>
          <a:pPr rtl="1"/>
          <a:endParaRPr lang="ar-SA"/>
        </a:p>
      </dgm:t>
    </dgm:pt>
    <dgm:pt modelId="{8A652541-FAD5-4C5F-A533-849D47F87A07}" type="sibTrans" cxnId="{18670F9B-17A1-4B83-A6E3-3A6B9DF158E6}">
      <dgm:prSet/>
      <dgm:spPr/>
      <dgm:t>
        <a:bodyPr/>
        <a:lstStyle/>
        <a:p>
          <a:pPr rtl="1"/>
          <a:endParaRPr lang="ar-SA"/>
        </a:p>
      </dgm:t>
    </dgm:pt>
    <dgm:pt modelId="{7E296A03-069D-4924-98A9-DDAC0BAC0FFF}" type="pres">
      <dgm:prSet presAssocID="{6F65E661-B65B-4BA8-BDAC-3936FD9907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2D63C03-D95F-42DC-8A38-B3DD37F9A02B}" type="pres">
      <dgm:prSet presAssocID="{9D7F0D62-CD52-4BCD-8323-B7931BA1F3D6}" presName="root" presStyleCnt="0"/>
      <dgm:spPr/>
    </dgm:pt>
    <dgm:pt modelId="{C7C6C817-8A14-446B-9FD0-3FC8A78B7695}" type="pres">
      <dgm:prSet presAssocID="{9D7F0D62-CD52-4BCD-8323-B7931BA1F3D6}" presName="rootComposite" presStyleCnt="0"/>
      <dgm:spPr/>
    </dgm:pt>
    <dgm:pt modelId="{C6DC4F15-E09C-4A08-86D1-51CDF66FEA74}" type="pres">
      <dgm:prSet presAssocID="{9D7F0D62-CD52-4BCD-8323-B7931BA1F3D6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16B8928A-7D53-464D-9287-6C8CCBBC4842}" type="pres">
      <dgm:prSet presAssocID="{9D7F0D62-CD52-4BCD-8323-B7931BA1F3D6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550EEEF-AADD-47FC-A9A4-106726560842}" type="pres">
      <dgm:prSet presAssocID="{9D7F0D62-CD52-4BCD-8323-B7931BA1F3D6}" presName="childShape" presStyleCnt="0"/>
      <dgm:spPr/>
    </dgm:pt>
    <dgm:pt modelId="{F57BF59C-C23E-4421-BE2D-F454D28A6765}" type="pres">
      <dgm:prSet presAssocID="{886A884B-4F46-453C-867E-E5171F56BB65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73575595-B7D3-4C67-99A1-7E984B196780}" type="pres">
      <dgm:prSet presAssocID="{16D40319-8A28-4372-99FB-88141BC7E6E2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949BC1-4FA3-4716-A6C4-3E5A0830274C}" type="pres">
      <dgm:prSet presAssocID="{A5F929E3-2A0A-49C2-9AEF-82E857FB9DDB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B761A96E-8084-439B-9DB9-507BBAEF2182}" type="pres">
      <dgm:prSet presAssocID="{7895A2E0-508B-474B-B695-CC128735324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FEF205-668C-438B-A495-BFFF26591F8E}" type="pres">
      <dgm:prSet presAssocID="{3911BF20-141D-46D5-BF48-EFC3AA1C232F}" presName="root" presStyleCnt="0"/>
      <dgm:spPr/>
    </dgm:pt>
    <dgm:pt modelId="{029FE44C-B3C4-4932-B09C-C3EB4F854949}" type="pres">
      <dgm:prSet presAssocID="{3911BF20-141D-46D5-BF48-EFC3AA1C232F}" presName="rootComposite" presStyleCnt="0"/>
      <dgm:spPr/>
    </dgm:pt>
    <dgm:pt modelId="{99E1DAD2-235B-4D43-8EB1-8C0857463271}" type="pres">
      <dgm:prSet presAssocID="{3911BF20-141D-46D5-BF48-EFC3AA1C232F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2C17332A-1650-46A3-8BDF-ECD3C71F2118}" type="pres">
      <dgm:prSet presAssocID="{3911BF20-141D-46D5-BF48-EFC3AA1C232F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FAD92721-C71B-46FE-878C-395C2FE20566}" type="pres">
      <dgm:prSet presAssocID="{3911BF20-141D-46D5-BF48-EFC3AA1C232F}" presName="childShape" presStyleCnt="0"/>
      <dgm:spPr/>
    </dgm:pt>
    <dgm:pt modelId="{A1C869F2-57FA-42D9-85B1-67D57E48FCC5}" type="pres">
      <dgm:prSet presAssocID="{5C5BC3B1-EC80-4D46-8D5A-545115DC11CF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671CCF1A-1B27-4434-BFF2-5B392391DDE8}" type="pres">
      <dgm:prSet presAssocID="{B513A9F2-83F6-4761-AD71-64D2A9F2D26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783AE4-D8F3-4FE2-A581-8E1018DA44E9}" type="pres">
      <dgm:prSet presAssocID="{EB963852-8A43-44CF-9EED-8F0B1B4562F5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D40BAF03-B63D-4F83-9DDF-8146382FDE06}" type="pres">
      <dgm:prSet presAssocID="{A2A5D07F-F1A7-43D3-946D-A2BDF3A4E942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FC28A03-6CC2-4AFA-AE59-8C2B9146C481}" type="presOf" srcId="{16D40319-8A28-4372-99FB-88141BC7E6E2}" destId="{73575595-B7D3-4C67-99A1-7E984B196780}" srcOrd="0" destOrd="0" presId="urn:microsoft.com/office/officeart/2005/8/layout/hierarchy3"/>
    <dgm:cxn modelId="{8974FB98-C972-42F2-BD92-EE7435994DF7}" srcId="{9D7F0D62-CD52-4BCD-8323-B7931BA1F3D6}" destId="{16D40319-8A28-4372-99FB-88141BC7E6E2}" srcOrd="0" destOrd="0" parTransId="{886A884B-4F46-453C-867E-E5171F56BB65}" sibTransId="{7627B990-EAF6-4DCC-A060-5E6F9DC17B71}"/>
    <dgm:cxn modelId="{39B7BCB8-1A7E-4A23-AD43-02CE1CF0D3C4}" type="presOf" srcId="{A2A5D07F-F1A7-43D3-946D-A2BDF3A4E942}" destId="{D40BAF03-B63D-4F83-9DDF-8146382FDE06}" srcOrd="0" destOrd="0" presId="urn:microsoft.com/office/officeart/2005/8/layout/hierarchy3"/>
    <dgm:cxn modelId="{D2E246A9-8395-4207-8EBF-2CB5F7CDED27}" srcId="{6F65E661-B65B-4BA8-BDAC-3936FD9907E3}" destId="{3911BF20-141D-46D5-BF48-EFC3AA1C232F}" srcOrd="1" destOrd="0" parTransId="{BCD15230-F96C-4C18-B7E9-BA44500CD000}" sibTransId="{1A5B0535-5051-47ED-B884-84DAA4F440CD}"/>
    <dgm:cxn modelId="{08601AA2-F11D-4B6E-8E53-8553B251BD43}" type="presOf" srcId="{7895A2E0-508B-474B-B695-CC128735324F}" destId="{B761A96E-8084-439B-9DB9-507BBAEF2182}" srcOrd="0" destOrd="0" presId="urn:microsoft.com/office/officeart/2005/8/layout/hierarchy3"/>
    <dgm:cxn modelId="{FBD0D1B3-EBFB-48E7-B7DD-562AB218A5C3}" srcId="{3911BF20-141D-46D5-BF48-EFC3AA1C232F}" destId="{B513A9F2-83F6-4761-AD71-64D2A9F2D269}" srcOrd="0" destOrd="0" parTransId="{5C5BC3B1-EC80-4D46-8D5A-545115DC11CF}" sibTransId="{382D9A72-4692-4E6C-B733-8EC842C87D8F}"/>
    <dgm:cxn modelId="{6E4D05BF-AD0B-45E6-96B8-1148C2DC4025}" type="presOf" srcId="{EB963852-8A43-44CF-9EED-8F0B1B4562F5}" destId="{3F783AE4-D8F3-4FE2-A581-8E1018DA44E9}" srcOrd="0" destOrd="0" presId="urn:microsoft.com/office/officeart/2005/8/layout/hierarchy3"/>
    <dgm:cxn modelId="{39E1FA38-A542-4A71-B150-E1CF2FB13D20}" type="presOf" srcId="{3911BF20-141D-46D5-BF48-EFC3AA1C232F}" destId="{2C17332A-1650-46A3-8BDF-ECD3C71F2118}" srcOrd="1" destOrd="0" presId="urn:microsoft.com/office/officeart/2005/8/layout/hierarchy3"/>
    <dgm:cxn modelId="{CE9BE98E-A453-443A-91CE-196071785645}" type="presOf" srcId="{6F65E661-B65B-4BA8-BDAC-3936FD9907E3}" destId="{7E296A03-069D-4924-98A9-DDAC0BAC0FFF}" srcOrd="0" destOrd="0" presId="urn:microsoft.com/office/officeart/2005/8/layout/hierarchy3"/>
    <dgm:cxn modelId="{B8CEB296-A626-4DBD-AB75-600EBDC6DD1E}" srcId="{6F65E661-B65B-4BA8-BDAC-3936FD9907E3}" destId="{9D7F0D62-CD52-4BCD-8323-B7931BA1F3D6}" srcOrd="0" destOrd="0" parTransId="{8A676639-6014-469E-BBC0-9CC5373BACB5}" sibTransId="{36C9E39D-218A-4248-BF88-25B7C7F7D7A9}"/>
    <dgm:cxn modelId="{177A4827-61D8-42E0-A948-B61BF8FF4FC7}" type="presOf" srcId="{5C5BC3B1-EC80-4D46-8D5A-545115DC11CF}" destId="{A1C869F2-57FA-42D9-85B1-67D57E48FCC5}" srcOrd="0" destOrd="0" presId="urn:microsoft.com/office/officeart/2005/8/layout/hierarchy3"/>
    <dgm:cxn modelId="{18670F9B-17A1-4B83-A6E3-3A6B9DF158E6}" srcId="{3911BF20-141D-46D5-BF48-EFC3AA1C232F}" destId="{A2A5D07F-F1A7-43D3-946D-A2BDF3A4E942}" srcOrd="1" destOrd="0" parTransId="{EB963852-8A43-44CF-9EED-8F0B1B4562F5}" sibTransId="{8A652541-FAD5-4C5F-A533-849D47F87A07}"/>
    <dgm:cxn modelId="{C66C197B-14FD-41CC-B911-94660D939A04}" type="presOf" srcId="{B513A9F2-83F6-4761-AD71-64D2A9F2D269}" destId="{671CCF1A-1B27-4434-BFF2-5B392391DDE8}" srcOrd="0" destOrd="0" presId="urn:microsoft.com/office/officeart/2005/8/layout/hierarchy3"/>
    <dgm:cxn modelId="{D3B0381B-CD21-49C6-B007-902E2C6DD4E1}" srcId="{9D7F0D62-CD52-4BCD-8323-B7931BA1F3D6}" destId="{7895A2E0-508B-474B-B695-CC128735324F}" srcOrd="1" destOrd="0" parTransId="{A5F929E3-2A0A-49C2-9AEF-82E857FB9DDB}" sibTransId="{81379BF3-DD7E-4C52-A8A7-E1137F1F5CDA}"/>
    <dgm:cxn modelId="{FA3BB81D-1356-4722-A7D2-FC2474B62CA1}" type="presOf" srcId="{886A884B-4F46-453C-867E-E5171F56BB65}" destId="{F57BF59C-C23E-4421-BE2D-F454D28A6765}" srcOrd="0" destOrd="0" presId="urn:microsoft.com/office/officeart/2005/8/layout/hierarchy3"/>
    <dgm:cxn modelId="{F157005C-09B8-49A6-B3DF-9E59BFB09327}" type="presOf" srcId="{9D7F0D62-CD52-4BCD-8323-B7931BA1F3D6}" destId="{C6DC4F15-E09C-4A08-86D1-51CDF66FEA74}" srcOrd="0" destOrd="0" presId="urn:microsoft.com/office/officeart/2005/8/layout/hierarchy3"/>
    <dgm:cxn modelId="{E699AD9D-8BF3-4B19-8C23-27A5ABA0F5B8}" type="presOf" srcId="{A5F929E3-2A0A-49C2-9AEF-82E857FB9DDB}" destId="{E2949BC1-4FA3-4716-A6C4-3E5A0830274C}" srcOrd="0" destOrd="0" presId="urn:microsoft.com/office/officeart/2005/8/layout/hierarchy3"/>
    <dgm:cxn modelId="{BD4DC083-21FE-4D84-910D-5CDE99CCDACA}" type="presOf" srcId="{9D7F0D62-CD52-4BCD-8323-B7931BA1F3D6}" destId="{16B8928A-7D53-464D-9287-6C8CCBBC4842}" srcOrd="1" destOrd="0" presId="urn:microsoft.com/office/officeart/2005/8/layout/hierarchy3"/>
    <dgm:cxn modelId="{968A1421-B5CD-4DEA-8D70-34551509C19B}" type="presOf" srcId="{3911BF20-141D-46D5-BF48-EFC3AA1C232F}" destId="{99E1DAD2-235B-4D43-8EB1-8C0857463271}" srcOrd="0" destOrd="0" presId="urn:microsoft.com/office/officeart/2005/8/layout/hierarchy3"/>
    <dgm:cxn modelId="{CEFDADC3-D0E7-4898-A62F-7A828A35180B}" type="presParOf" srcId="{7E296A03-069D-4924-98A9-DDAC0BAC0FFF}" destId="{B2D63C03-D95F-42DC-8A38-B3DD37F9A02B}" srcOrd="0" destOrd="0" presId="urn:microsoft.com/office/officeart/2005/8/layout/hierarchy3"/>
    <dgm:cxn modelId="{FD488EBF-7372-4EB7-9227-F39D535F2323}" type="presParOf" srcId="{B2D63C03-D95F-42DC-8A38-B3DD37F9A02B}" destId="{C7C6C817-8A14-446B-9FD0-3FC8A78B7695}" srcOrd="0" destOrd="0" presId="urn:microsoft.com/office/officeart/2005/8/layout/hierarchy3"/>
    <dgm:cxn modelId="{4B5085F6-A17F-4794-83CE-3A634A6D9C07}" type="presParOf" srcId="{C7C6C817-8A14-446B-9FD0-3FC8A78B7695}" destId="{C6DC4F15-E09C-4A08-86D1-51CDF66FEA74}" srcOrd="0" destOrd="0" presId="urn:microsoft.com/office/officeart/2005/8/layout/hierarchy3"/>
    <dgm:cxn modelId="{1D4823F5-758C-4C6F-B33D-705EBB055156}" type="presParOf" srcId="{C7C6C817-8A14-446B-9FD0-3FC8A78B7695}" destId="{16B8928A-7D53-464D-9287-6C8CCBBC4842}" srcOrd="1" destOrd="0" presId="urn:microsoft.com/office/officeart/2005/8/layout/hierarchy3"/>
    <dgm:cxn modelId="{86C977D8-3558-4370-83D0-EEAFE8D9010C}" type="presParOf" srcId="{B2D63C03-D95F-42DC-8A38-B3DD37F9A02B}" destId="{F550EEEF-AADD-47FC-A9A4-106726560842}" srcOrd="1" destOrd="0" presId="urn:microsoft.com/office/officeart/2005/8/layout/hierarchy3"/>
    <dgm:cxn modelId="{DEFDCCD2-D6D6-486B-81A2-0D27F93D4C01}" type="presParOf" srcId="{F550EEEF-AADD-47FC-A9A4-106726560842}" destId="{F57BF59C-C23E-4421-BE2D-F454D28A6765}" srcOrd="0" destOrd="0" presId="urn:microsoft.com/office/officeart/2005/8/layout/hierarchy3"/>
    <dgm:cxn modelId="{1B0F15E0-C557-4BFD-9C3F-C67185FE3392}" type="presParOf" srcId="{F550EEEF-AADD-47FC-A9A4-106726560842}" destId="{73575595-B7D3-4C67-99A1-7E984B196780}" srcOrd="1" destOrd="0" presId="urn:microsoft.com/office/officeart/2005/8/layout/hierarchy3"/>
    <dgm:cxn modelId="{58B572D1-B39A-482C-B096-48FB3393F20C}" type="presParOf" srcId="{F550EEEF-AADD-47FC-A9A4-106726560842}" destId="{E2949BC1-4FA3-4716-A6C4-3E5A0830274C}" srcOrd="2" destOrd="0" presId="urn:microsoft.com/office/officeart/2005/8/layout/hierarchy3"/>
    <dgm:cxn modelId="{C512FB64-38CE-45FE-96CB-BF327516EF07}" type="presParOf" srcId="{F550EEEF-AADD-47FC-A9A4-106726560842}" destId="{B761A96E-8084-439B-9DB9-507BBAEF2182}" srcOrd="3" destOrd="0" presId="urn:microsoft.com/office/officeart/2005/8/layout/hierarchy3"/>
    <dgm:cxn modelId="{D37477EC-D13A-4537-BE72-B89CC127C952}" type="presParOf" srcId="{7E296A03-069D-4924-98A9-DDAC0BAC0FFF}" destId="{5FFEF205-668C-438B-A495-BFFF26591F8E}" srcOrd="1" destOrd="0" presId="urn:microsoft.com/office/officeart/2005/8/layout/hierarchy3"/>
    <dgm:cxn modelId="{C8F4D3B5-B54E-4176-9884-00C9F46A5A6A}" type="presParOf" srcId="{5FFEF205-668C-438B-A495-BFFF26591F8E}" destId="{029FE44C-B3C4-4932-B09C-C3EB4F854949}" srcOrd="0" destOrd="0" presId="urn:microsoft.com/office/officeart/2005/8/layout/hierarchy3"/>
    <dgm:cxn modelId="{F2317831-3944-4EEC-A779-2129C9BA3073}" type="presParOf" srcId="{029FE44C-B3C4-4932-B09C-C3EB4F854949}" destId="{99E1DAD2-235B-4D43-8EB1-8C0857463271}" srcOrd="0" destOrd="0" presId="urn:microsoft.com/office/officeart/2005/8/layout/hierarchy3"/>
    <dgm:cxn modelId="{FCAC5246-A3EA-441D-94FC-CF429F2A9117}" type="presParOf" srcId="{029FE44C-B3C4-4932-B09C-C3EB4F854949}" destId="{2C17332A-1650-46A3-8BDF-ECD3C71F2118}" srcOrd="1" destOrd="0" presId="urn:microsoft.com/office/officeart/2005/8/layout/hierarchy3"/>
    <dgm:cxn modelId="{BBBA66C2-C3A7-4BB7-916B-861084FBC75F}" type="presParOf" srcId="{5FFEF205-668C-438B-A495-BFFF26591F8E}" destId="{FAD92721-C71B-46FE-878C-395C2FE20566}" srcOrd="1" destOrd="0" presId="urn:microsoft.com/office/officeart/2005/8/layout/hierarchy3"/>
    <dgm:cxn modelId="{BB6A27D6-AD1C-4F29-AF3A-1C0A3D75BE3A}" type="presParOf" srcId="{FAD92721-C71B-46FE-878C-395C2FE20566}" destId="{A1C869F2-57FA-42D9-85B1-67D57E48FCC5}" srcOrd="0" destOrd="0" presId="urn:microsoft.com/office/officeart/2005/8/layout/hierarchy3"/>
    <dgm:cxn modelId="{2260A7B5-5878-4531-8928-67BA3333DF3B}" type="presParOf" srcId="{FAD92721-C71B-46FE-878C-395C2FE20566}" destId="{671CCF1A-1B27-4434-BFF2-5B392391DDE8}" srcOrd="1" destOrd="0" presId="urn:microsoft.com/office/officeart/2005/8/layout/hierarchy3"/>
    <dgm:cxn modelId="{96CCF64D-A28C-4EF7-8664-1A24B4DA64BF}" type="presParOf" srcId="{FAD92721-C71B-46FE-878C-395C2FE20566}" destId="{3F783AE4-D8F3-4FE2-A581-8E1018DA44E9}" srcOrd="2" destOrd="0" presId="urn:microsoft.com/office/officeart/2005/8/layout/hierarchy3"/>
    <dgm:cxn modelId="{69138A4F-AA9F-4C86-9750-E09A5752FEB8}" type="presParOf" srcId="{FAD92721-C71B-46FE-878C-395C2FE20566}" destId="{D40BAF03-B63D-4F83-9DDF-8146382FDE0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6039F-D3FF-4EC1-A964-3EF4B7B93A06}">
      <dsp:nvSpPr>
        <dsp:cNvPr id="0" name=""/>
        <dsp:cNvSpPr/>
      </dsp:nvSpPr>
      <dsp:spPr>
        <a:xfrm>
          <a:off x="1513770" y="1312"/>
          <a:ext cx="1998764" cy="999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يؤيد استمالة العاطفة </a:t>
          </a:r>
          <a:endParaRPr lang="ar-SA" sz="3200" kern="1200" dirty="0"/>
        </a:p>
      </dsp:txBody>
      <dsp:txXfrm>
        <a:off x="1543041" y="30583"/>
        <a:ext cx="1940222" cy="940840"/>
      </dsp:txXfrm>
    </dsp:sp>
    <dsp:sp modelId="{3E35C38D-C89D-4B82-BF06-7276DF54E472}">
      <dsp:nvSpPr>
        <dsp:cNvPr id="0" name=""/>
        <dsp:cNvSpPr/>
      </dsp:nvSpPr>
      <dsp:spPr>
        <a:xfrm>
          <a:off x="1713646" y="1000694"/>
          <a:ext cx="199876" cy="749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536"/>
              </a:lnTo>
              <a:lnTo>
                <a:pt x="199876" y="749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EC169-C7C9-490F-8D92-C5198BC5770A}">
      <dsp:nvSpPr>
        <dsp:cNvPr id="0" name=""/>
        <dsp:cNvSpPr/>
      </dsp:nvSpPr>
      <dsp:spPr>
        <a:xfrm>
          <a:off x="1913522" y="1250539"/>
          <a:ext cx="1599011" cy="99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err="1" smtClean="0"/>
            <a:t>الانسان</a:t>
          </a:r>
          <a:r>
            <a:rPr lang="ar-SA" sz="1300" kern="1200" dirty="0" smtClean="0"/>
            <a:t> </a:t>
          </a:r>
          <a:r>
            <a:rPr lang="ar-SA" sz="1300" kern="1200" dirty="0" err="1" smtClean="0"/>
            <a:t>يستميل</a:t>
          </a:r>
          <a:r>
            <a:rPr lang="ar-SA" sz="1300" kern="1200" dirty="0" smtClean="0"/>
            <a:t> لرسالة التي يتم صياغتها بمهارة والتي </a:t>
          </a:r>
          <a:r>
            <a:rPr lang="ar-SA" sz="1300" kern="1200" dirty="0" err="1" smtClean="0"/>
            <a:t>تستميل</a:t>
          </a:r>
          <a:r>
            <a:rPr lang="ar-SA" sz="1300" kern="1200" dirty="0" smtClean="0"/>
            <a:t> الحماس </a:t>
          </a:r>
          <a:r>
            <a:rPr lang="ar-SA" sz="1300" kern="1200" dirty="0" err="1" smtClean="0"/>
            <a:t>و</a:t>
          </a:r>
          <a:r>
            <a:rPr lang="ar-SA" sz="1300" kern="1200" dirty="0" smtClean="0"/>
            <a:t> المشاعر والتي لا تكون منطقية بطبيعتها </a:t>
          </a:r>
          <a:endParaRPr lang="ar-SA" sz="1300" kern="1200" dirty="0"/>
        </a:p>
      </dsp:txBody>
      <dsp:txXfrm>
        <a:off x="1942793" y="1279810"/>
        <a:ext cx="1540469" cy="940840"/>
      </dsp:txXfrm>
    </dsp:sp>
    <dsp:sp modelId="{11BC86BB-6769-410E-8E27-0078A68E1B75}">
      <dsp:nvSpPr>
        <dsp:cNvPr id="0" name=""/>
        <dsp:cNvSpPr/>
      </dsp:nvSpPr>
      <dsp:spPr>
        <a:xfrm>
          <a:off x="1713646" y="1000694"/>
          <a:ext cx="199876" cy="199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8764"/>
              </a:lnTo>
              <a:lnTo>
                <a:pt x="199876" y="1998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9CE56C-17B9-4BD0-9528-CAB9C889AD64}">
      <dsp:nvSpPr>
        <dsp:cNvPr id="0" name=""/>
        <dsp:cNvSpPr/>
      </dsp:nvSpPr>
      <dsp:spPr>
        <a:xfrm>
          <a:off x="1913522" y="2499767"/>
          <a:ext cx="1599011" cy="99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استخدام الحجج </a:t>
          </a:r>
          <a:r>
            <a:rPr lang="ar-SA" sz="1300" kern="1200" dirty="0" err="1" smtClean="0"/>
            <a:t>و</a:t>
          </a:r>
          <a:r>
            <a:rPr lang="ar-SA" sz="1300" kern="1200" dirty="0" smtClean="0"/>
            <a:t> البراهين والبناء المنطقي لن يكون له فاعلية </a:t>
          </a:r>
          <a:r>
            <a:rPr lang="ar-SA" sz="1300" kern="1200" dirty="0" err="1" smtClean="0"/>
            <a:t>اذا</a:t>
          </a:r>
          <a:r>
            <a:rPr lang="ar-SA" sz="1300" kern="1200" dirty="0" smtClean="0"/>
            <a:t> كان بهدف استمالة العاطفة </a:t>
          </a:r>
          <a:endParaRPr lang="ar-SA" sz="1300" kern="1200" dirty="0"/>
        </a:p>
      </dsp:txBody>
      <dsp:txXfrm>
        <a:off x="1942793" y="2529038"/>
        <a:ext cx="1540469" cy="940840"/>
      </dsp:txXfrm>
    </dsp:sp>
    <dsp:sp modelId="{9357CA97-E301-4A36-A17F-379E749AACD1}">
      <dsp:nvSpPr>
        <dsp:cNvPr id="0" name=""/>
        <dsp:cNvSpPr/>
      </dsp:nvSpPr>
      <dsp:spPr>
        <a:xfrm>
          <a:off x="4012225" y="1312"/>
          <a:ext cx="1998764" cy="999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يؤيد استمالة العقل </a:t>
          </a:r>
          <a:endParaRPr lang="ar-SA" sz="3200" kern="1200" dirty="0"/>
        </a:p>
      </dsp:txBody>
      <dsp:txXfrm>
        <a:off x="4041496" y="30583"/>
        <a:ext cx="1940222" cy="940840"/>
      </dsp:txXfrm>
    </dsp:sp>
    <dsp:sp modelId="{3DAB20AE-4396-4483-87B3-30A60316E8B4}">
      <dsp:nvSpPr>
        <dsp:cNvPr id="0" name=""/>
        <dsp:cNvSpPr/>
      </dsp:nvSpPr>
      <dsp:spPr>
        <a:xfrm>
          <a:off x="4212101" y="1000694"/>
          <a:ext cx="199876" cy="749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536"/>
              </a:lnTo>
              <a:lnTo>
                <a:pt x="199876" y="749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7927BA-1E6F-4EAC-BCFA-DF12F31E5970}">
      <dsp:nvSpPr>
        <dsp:cNvPr id="0" name=""/>
        <dsp:cNvSpPr/>
      </dsp:nvSpPr>
      <dsp:spPr>
        <a:xfrm>
          <a:off x="4411978" y="1250539"/>
          <a:ext cx="1599011" cy="99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الجمهور يستجيب لرسالة التي يتم صياغتها بشكل منطقي </a:t>
          </a:r>
          <a:endParaRPr lang="ar-SA" sz="1300" kern="1200" dirty="0"/>
        </a:p>
      </dsp:txBody>
      <dsp:txXfrm>
        <a:off x="4441249" y="1279810"/>
        <a:ext cx="1540469" cy="940840"/>
      </dsp:txXfrm>
    </dsp:sp>
    <dsp:sp modelId="{8284376A-B631-4562-8E97-1D8F702E6A20}">
      <dsp:nvSpPr>
        <dsp:cNvPr id="0" name=""/>
        <dsp:cNvSpPr/>
      </dsp:nvSpPr>
      <dsp:spPr>
        <a:xfrm>
          <a:off x="4212101" y="1000694"/>
          <a:ext cx="199876" cy="199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8764"/>
              </a:lnTo>
              <a:lnTo>
                <a:pt x="199876" y="1998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334DCF-D45F-47A0-98F6-942D276555CD}">
      <dsp:nvSpPr>
        <dsp:cNvPr id="0" name=""/>
        <dsp:cNvSpPr/>
      </dsp:nvSpPr>
      <dsp:spPr>
        <a:xfrm>
          <a:off x="4411978" y="2499767"/>
          <a:ext cx="1599011" cy="99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قد يستجيبون لرسائل التي </a:t>
          </a:r>
          <a:r>
            <a:rPr lang="ar-SA" sz="1300" kern="1200" dirty="0" err="1" smtClean="0"/>
            <a:t>تستميل</a:t>
          </a:r>
          <a:r>
            <a:rPr lang="ar-SA" sz="1300" kern="1200" dirty="0" smtClean="0"/>
            <a:t> العاطفة في حالة واحدة وهي غياب البدائل المنطقية </a:t>
          </a:r>
          <a:endParaRPr lang="ar-SA" sz="1300" kern="1200" dirty="0"/>
        </a:p>
      </dsp:txBody>
      <dsp:txXfrm>
        <a:off x="4441249" y="2529038"/>
        <a:ext cx="1540469" cy="940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DC4F15-E09C-4A08-86D1-51CDF66FEA74}">
      <dsp:nvSpPr>
        <dsp:cNvPr id="0" name=""/>
        <dsp:cNvSpPr/>
      </dsp:nvSpPr>
      <dsp:spPr>
        <a:xfrm>
          <a:off x="436066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الفريق المؤيد لعرض الجانبين في الرسالة </a:t>
          </a:r>
          <a:endParaRPr lang="ar-SA" sz="2600" kern="1200" dirty="0"/>
        </a:p>
      </dsp:txBody>
      <dsp:txXfrm>
        <a:off x="470066" y="34496"/>
        <a:ext cx="2253718" cy="1092859"/>
      </dsp:txXfrm>
    </dsp:sp>
    <dsp:sp modelId="{F57BF59C-C23E-4421-BE2D-F454D28A6765}">
      <dsp:nvSpPr>
        <dsp:cNvPr id="0" name=""/>
        <dsp:cNvSpPr/>
      </dsp:nvSpPr>
      <dsp:spPr>
        <a:xfrm>
          <a:off x="668238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75595-B7D3-4C67-99A1-7E984B196780}">
      <dsp:nvSpPr>
        <dsp:cNvPr id="0" name=""/>
        <dsp:cNvSpPr/>
      </dsp:nvSpPr>
      <dsp:spPr>
        <a:xfrm>
          <a:off x="900410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الرسالة التي تقدم الجانبين تكون أكثر فاعلية في تغيير اتجاهات المتعلمين تعليما عاليا </a:t>
          </a:r>
          <a:endParaRPr lang="ar-SA" sz="1700" kern="1200" dirty="0"/>
        </a:p>
      </dsp:txBody>
      <dsp:txXfrm>
        <a:off x="934410" y="1485570"/>
        <a:ext cx="1789374" cy="1092859"/>
      </dsp:txXfrm>
    </dsp:sp>
    <dsp:sp modelId="{E2949BC1-4FA3-4716-A6C4-3E5A0830274C}">
      <dsp:nvSpPr>
        <dsp:cNvPr id="0" name=""/>
        <dsp:cNvSpPr/>
      </dsp:nvSpPr>
      <dsp:spPr>
        <a:xfrm>
          <a:off x="668238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61A96E-8084-439B-9DB9-507BBAEF2182}">
      <dsp:nvSpPr>
        <dsp:cNvPr id="0" name=""/>
        <dsp:cNvSpPr/>
      </dsp:nvSpPr>
      <dsp:spPr>
        <a:xfrm>
          <a:off x="900410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الرسالة التي تقدم الجانبين تكون أكثر قدرة على تحصين المتلقي ضد الدعاية المضادة </a:t>
          </a:r>
          <a:endParaRPr lang="ar-SA" sz="1700" kern="1200" dirty="0"/>
        </a:p>
      </dsp:txBody>
      <dsp:txXfrm>
        <a:off x="934410" y="2936644"/>
        <a:ext cx="1789374" cy="1092859"/>
      </dsp:txXfrm>
    </dsp:sp>
    <dsp:sp modelId="{99E1DAD2-235B-4D43-8EB1-8C0857463271}">
      <dsp:nvSpPr>
        <dsp:cNvPr id="0" name=""/>
        <dsp:cNvSpPr/>
      </dsp:nvSpPr>
      <dsp:spPr>
        <a:xfrm>
          <a:off x="3338214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الفريق المؤيد لعرض جانب واحد من الموضوع </a:t>
          </a:r>
          <a:endParaRPr lang="ar-SA" sz="2600" kern="1200" dirty="0"/>
        </a:p>
      </dsp:txBody>
      <dsp:txXfrm>
        <a:off x="3372214" y="34496"/>
        <a:ext cx="2253718" cy="1092859"/>
      </dsp:txXfrm>
    </dsp:sp>
    <dsp:sp modelId="{A1C869F2-57FA-42D9-85B1-67D57E48FCC5}">
      <dsp:nvSpPr>
        <dsp:cNvPr id="0" name=""/>
        <dsp:cNvSpPr/>
      </dsp:nvSpPr>
      <dsp:spPr>
        <a:xfrm>
          <a:off x="3570386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CCF1A-1B27-4434-BFF2-5B392391DDE8}">
      <dsp:nvSpPr>
        <dsp:cNvPr id="0" name=""/>
        <dsp:cNvSpPr/>
      </dsp:nvSpPr>
      <dsp:spPr>
        <a:xfrm>
          <a:off x="3802558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إذا تم عرض الجانبين المؤيد والمعارض تكون </a:t>
          </a:r>
          <a:r>
            <a:rPr lang="ar-SA" sz="1700" kern="1200" smtClean="0"/>
            <a:t>النتيجة أن </a:t>
          </a:r>
          <a:r>
            <a:rPr lang="ar-SA" sz="1700" kern="1200" dirty="0" smtClean="0"/>
            <a:t>الفرد يبقى في نفس موقفه الأصلي </a:t>
          </a:r>
          <a:endParaRPr lang="ar-SA" sz="1700" kern="1200" dirty="0"/>
        </a:p>
      </dsp:txBody>
      <dsp:txXfrm>
        <a:off x="3836558" y="1485570"/>
        <a:ext cx="1789374" cy="1092859"/>
      </dsp:txXfrm>
    </dsp:sp>
    <dsp:sp modelId="{3F783AE4-D8F3-4FE2-A581-8E1018DA44E9}">
      <dsp:nvSpPr>
        <dsp:cNvPr id="0" name=""/>
        <dsp:cNvSpPr/>
      </dsp:nvSpPr>
      <dsp:spPr>
        <a:xfrm>
          <a:off x="3570386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BAF03-B63D-4F83-9DDF-8146382FDE06}">
      <dsp:nvSpPr>
        <dsp:cNvPr id="0" name=""/>
        <dsp:cNvSpPr/>
      </dsp:nvSpPr>
      <dsp:spPr>
        <a:xfrm>
          <a:off x="3802558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الجمع بين الجانبين جعل التأثيرات تلغي بعضها البعض </a:t>
          </a:r>
          <a:endParaRPr lang="ar-SA" sz="1700" kern="1200" dirty="0"/>
        </a:p>
      </dsp:txBody>
      <dsp:txXfrm>
        <a:off x="3836558" y="2936644"/>
        <a:ext cx="1789374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98F8F4-0063-4ED4-8D8B-E574DE5D2CBC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B23041-55C1-4812-B8CC-9065A9D1883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jRh9dgrVW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3xP4W6hnM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10715" y="571480"/>
            <a:ext cx="8446607" cy="67403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أنواع التعديلات السلوكية التي تنتج عن العملية الإقناعية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1- الإقناع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عملية تكوين الاستجابات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 الإقناع = التعليم     ( الطفل“ وربط حذائه بطريقة صحيحة ” )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الرسائل التي تهدف إلى تشكيل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تكوين الاستجابات يكون منتظراً أو مقدرا لها النجاح أكثر من الرسائل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التي  تهدف إلى تغيير نماذج سلوكية موجودة بالفعل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حملة السلامة البحرية </a:t>
            </a:r>
            <a:endParaRPr lang="ar-SA" sz="2400" dirty="0" smtClean="0">
              <a:cs typeface="Traditional Arabic" pitchFamily="2" charset="-78"/>
            </a:endParaRPr>
          </a:p>
          <a:p>
            <a:r>
              <a:rPr lang="en-US" sz="2400" dirty="0">
                <a:cs typeface="Traditional Arabic" pitchFamily="2" charset="-78"/>
                <a:hlinkClick r:id="rId2"/>
              </a:rPr>
              <a:t>http://</a:t>
            </a:r>
            <a:r>
              <a:rPr lang="en-US" sz="2400" dirty="0" smtClean="0">
                <a:cs typeface="Traditional Arabic" pitchFamily="2" charset="-78"/>
                <a:hlinkClick r:id="rId2"/>
              </a:rPr>
              <a:t>www.youtube.com/watch?v=sjRh9dgrVW0</a:t>
            </a:r>
            <a:endParaRPr lang="ar-SA" sz="2400" smtClean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</a:t>
            </a:r>
            <a:endParaRPr lang="ar-SA" sz="24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54660" y="571480"/>
            <a:ext cx="7476790" cy="37856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2- الإقناع </a:t>
            </a:r>
            <a:r>
              <a:rPr lang="ar-SA" sz="24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عملية تدعيم الاستجابات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هدفه تدعيم الاستجابات إلي تم إقناع الجمهور </a:t>
            </a:r>
            <a:r>
              <a:rPr lang="ar-SA" sz="2400" dirty="0" err="1" smtClean="0">
                <a:cs typeface="Traditional Arabic" pitchFamily="2" charset="-78"/>
              </a:rPr>
              <a:t>بها</a:t>
            </a:r>
            <a:r>
              <a:rPr lang="ar-SA" sz="2400" dirty="0" smtClean="0">
                <a:cs typeface="Traditional Arabic" pitchFamily="2" charset="-78"/>
              </a:rPr>
              <a:t> ليجعلهم أكثر مقاومة للتغيير .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 مصداقية المصدر لها تأثير في تدعيم الاستجابات .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الشيخ سلمان وحملة ساهر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cs typeface="Traditional Arabic" pitchFamily="2" charset="-78"/>
                <a:hlinkClick r:id="rId2"/>
              </a:rPr>
              <a:t>http://</a:t>
            </a:r>
            <a:r>
              <a:rPr lang="en-US" sz="2400" dirty="0" smtClean="0">
                <a:cs typeface="Traditional Arabic" pitchFamily="2" charset="-78"/>
                <a:hlinkClick r:id="rId2"/>
              </a:rPr>
              <a:t>www.youtube.com/watch?v=G3xP4W6hnMs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endParaRPr lang="ar-SA" sz="2400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 </a:t>
            </a:r>
            <a:endParaRPr lang="ar-SA" sz="2400" dirty="0">
              <a:cs typeface="Traditional Arabic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00430" y="364331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400" b="1" u="sng" dirty="0">
                <a:solidFill>
                  <a:srgbClr val="FF0000"/>
                </a:solidFill>
                <a:cs typeface="Traditional Arabic" pitchFamily="2" charset="-78"/>
              </a:rPr>
              <a:t>3- الإقناع </a:t>
            </a:r>
            <a:r>
              <a:rPr lang="ar-SA" sz="2400" b="1" u="sng" dirty="0" err="1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u="sng" dirty="0">
                <a:solidFill>
                  <a:srgbClr val="FF0000"/>
                </a:solidFill>
                <a:cs typeface="Traditional Arabic" pitchFamily="2" charset="-78"/>
              </a:rPr>
              <a:t> عملية تغيير الاستجابات </a:t>
            </a:r>
            <a:r>
              <a:rPr lang="ar-SA" sz="2400" dirty="0">
                <a:cs typeface="Traditional Arabic" pitchFamily="2" charset="-78"/>
              </a:rPr>
              <a:t>: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>
                <a:cs typeface="Traditional Arabic" pitchFamily="2" charset="-78"/>
              </a:rPr>
              <a:t>  الإقناع بهدف تغير سلوك ( المدخنين 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42976" y="214291"/>
            <a:ext cx="7429552" cy="72943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>
                <a:solidFill>
                  <a:srgbClr val="FF0000"/>
                </a:solidFill>
                <a:cs typeface="Traditional Arabic" pitchFamily="2" charset="-78"/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العوامل المتصلة بالإقناع كعملية لتغيير الاستجابات :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أ/ حدوث تغيير طفيف على الاتجاه :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الأفراد الذين يتعرضون لوسائل الإعلام  ( استعداد)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بعض الأفراد الذين لديهم ( استعدادات سابقة متعارضة أو انتماء إلى جماعات متعارضة ) 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endParaRPr lang="ar-SA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>
                <a:solidFill>
                  <a:srgbClr val="FF0000"/>
                </a:solidFill>
                <a:cs typeface="Traditional Arabic" pitchFamily="2" charset="-78"/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ب/ مقاومة الاتجاهات المتصلة بالذات للتغيير :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كلما زادت أهمية الموضوع لدى الأفراد , كما قلت مقدرة وسائل الإعلام على التأثير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الاتجاهات المتصلة بالذات  تقاوم بشكل خاص التحول .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 الإعلان التجاري ( لا يعرض مواضيع متصلة بالذات )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>
              <a:cs typeface="Traditional Arabic" pitchFamily="2" charset="-78"/>
            </a:endParaRPr>
          </a:p>
          <a:p>
            <a:endParaRPr lang="ar-SA" sz="2000" dirty="0">
              <a:cs typeface="Traditional Arabic" pitchFamily="2" charset="-78"/>
            </a:endParaRPr>
          </a:p>
          <a:p>
            <a:endParaRPr lang="ar-SA" sz="20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342979" y="285728"/>
            <a:ext cx="3624775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الرسالة الإقناعية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استراتجيات الرسالة الإقناعية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1- الرسالة التي ستميل العقل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العاطفة : </a:t>
            </a:r>
          </a:p>
          <a:p>
            <a:endParaRPr lang="ar-SA" sz="2400" dirty="0">
              <a:cs typeface="Traditional Arabic" pitchFamily="2" charset="-78"/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428596" y="2357430"/>
          <a:ext cx="752476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96565" y="6215082"/>
            <a:ext cx="801213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  <a:cs typeface="Traditional Arabic" pitchFamily="2" charset="-78"/>
              </a:rPr>
              <a:t>الاستمالات  المنطقية قد تكون أفضل في بعض الأحوال من الاستمالات العاطفية التي  قد تصلح في ظروف أخرى </a:t>
            </a:r>
            <a:endParaRPr lang="ar-SA" sz="2000" b="1" dirty="0">
              <a:solidFill>
                <a:srgbClr val="FF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09583" y="642918"/>
            <a:ext cx="7084054" cy="489364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2- استخدام الأدلة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تعتبر الرسالة منطقية عندما يتم استخدام الأدلة التي تؤيد الحقيقة في موضوع ما .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قد تكون الأدلة المقنعة لجمهور ما غير مقنعة في الوقت نفسه لجمهور آخر 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يقصد بالأدلة ” تقديم عبارات ومعلومات واقعية أو أراء تنسب إلى مصادر أخرى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غير القائم بالاتصال .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الأدلة المستخدمة استخدام جيد قد تحقق تغييرا على الاتجاه .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التقديم الضعيف للأدلة يزيل وقعها على تغير الاتجاه . </a:t>
            </a:r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7132" y="285728"/>
            <a:ext cx="8126006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3- استخدام أوتار الخوف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دراسة </a:t>
            </a:r>
            <a:r>
              <a:rPr lang="ar-SA" sz="2400" dirty="0" err="1" smtClean="0">
                <a:cs typeface="Traditional Arabic" pitchFamily="2" charset="-78"/>
              </a:rPr>
              <a:t>جانيس</a:t>
            </a:r>
            <a:r>
              <a:rPr lang="ar-SA" sz="2400" dirty="0" smtClean="0">
                <a:cs typeface="Traditional Arabic" pitchFamily="2" charset="-78"/>
              </a:rPr>
              <a:t> و فشباك سنة 1953 والتي تم فيها مقارنة بين أوتار الخوف العالية في الرسالة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أوتار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الخوف المنخفضة </a:t>
            </a:r>
          </a:p>
          <a:p>
            <a:r>
              <a:rPr lang="ar-SA" sz="2400" dirty="0" smtClean="0">
                <a:cs typeface="Traditional Arabic" pitchFamily="2" charset="-78"/>
              </a:rPr>
              <a:t>طبيعة الموقف الاتصالي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أوتار الخوف </a:t>
            </a: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سلسلة من البدائل يمكن على أساسها شرح اثر استعمال أوتار الخوف على الإقناع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rgbClr val="00B050"/>
                </a:solidFill>
                <a:cs typeface="Traditional Arabic" pitchFamily="2" charset="-78"/>
              </a:rPr>
              <a:t>قد تكون مرتبطة بنوع الشخصية 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solidFill>
                <a:srgbClr val="00B050"/>
              </a:solidFill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rgbClr val="00B050"/>
                </a:solidFill>
                <a:cs typeface="Traditional Arabic" pitchFamily="2" charset="-78"/>
              </a:rPr>
              <a:t>أهمية الموضوع 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solidFill>
                <a:srgbClr val="00B050"/>
              </a:solidFill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rgbClr val="00B050"/>
                </a:solidFill>
                <a:cs typeface="Traditional Arabic" pitchFamily="2" charset="-78"/>
              </a:rPr>
              <a:t>مصداقية المصادر </a:t>
            </a:r>
            <a:endParaRPr lang="ar-SA" sz="2400" b="1" dirty="0">
              <a:solidFill>
                <a:srgbClr val="00B05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5721" y="428604"/>
            <a:ext cx="8047459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تنظيم </a:t>
            </a:r>
            <a:r>
              <a:rPr lang="ar-SA" sz="24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او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ترتيب الرسالة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ا/ </a:t>
            </a:r>
            <a:r>
              <a:rPr lang="ar-SA" sz="2400" dirty="0" err="1" smtClean="0">
                <a:cs typeface="Traditional Arabic" pitchFamily="2" charset="-78"/>
              </a:rPr>
              <a:t>ا</a:t>
            </a:r>
            <a:r>
              <a:rPr lang="ar-SA" sz="2400" dirty="0" smtClean="0">
                <a:cs typeface="Traditional Arabic" pitchFamily="2" charset="-78"/>
              </a:rPr>
              <a:t>لرسالة التي تؤيد وجهة نظر معينة يجب على القائم بالاتصال أن يقرر إذا كان سيقدم حججه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الأساسية في البداية أم يحتفظ </a:t>
            </a:r>
            <a:r>
              <a:rPr lang="ar-SA" sz="2400" dirty="0" err="1" smtClean="0">
                <a:cs typeface="Traditional Arabic" pitchFamily="2" charset="-78"/>
              </a:rPr>
              <a:t>بها</a:t>
            </a:r>
            <a:r>
              <a:rPr lang="ar-SA" sz="2400" dirty="0" smtClean="0">
                <a:cs typeface="Traditional Arabic" pitchFamily="2" charset="-78"/>
              </a:rPr>
              <a:t> في النهاية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ب/  الرسالة التي يعرض فيها القائم بالاتصال وجهتي نظر ( المؤيدة و المعارضة ) فأي الجوانب الذي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سيؤثر على الرأي الجانب الذي يقدم في البداية أم الجانب الذي يليه ؟ </a:t>
            </a:r>
            <a:endParaRPr lang="ar-SA" sz="24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3049" y="500042"/>
            <a:ext cx="8002575" cy="535531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5- تكرار الرسالة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تكرار الرسالة بشكل معتدل .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 التشبع الإعلامي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التكرار المصحوب بالتنوع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التجديد في أجزاء الرسالة  ( التكرار الموظف – التكرار غير النمطي</a:t>
            </a:r>
          </a:p>
          <a:p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err="1" smtClean="0">
                <a:cs typeface="Traditional Arabic" pitchFamily="2" charset="-78"/>
              </a:rPr>
              <a:t>او</a:t>
            </a:r>
            <a:r>
              <a:rPr lang="ar-SA" sz="2400" dirty="0" smtClean="0">
                <a:cs typeface="Traditional Arabic" pitchFamily="2" charset="-78"/>
              </a:rPr>
              <a:t> غير المقلوب )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6- الهدف في الرسالة الإقناعية :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الرسالة واضحة الهدف قادرة على التغلب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مقاومة الاتجاهات الموجودة .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42976" y="500042"/>
            <a:ext cx="7715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7- تقديم الحجج التي تؤيد جانبا واحد </a:t>
            </a:r>
            <a:r>
              <a:rPr lang="ar-SA" sz="24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تقديم الحجج المعارضة </a:t>
            </a:r>
            <a:r>
              <a:rPr lang="ar-SA" dirty="0" smtClean="0"/>
              <a:t>: </a:t>
            </a: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</TotalTime>
  <Words>607</Words>
  <Application>Microsoft Office PowerPoint</Application>
  <PresentationFormat>عرض على الشاشة (3:4)‏</PresentationFormat>
  <Paragraphs>118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مشربية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40</cp:revision>
  <dcterms:created xsi:type="dcterms:W3CDTF">2014-02-22T09:01:24Z</dcterms:created>
  <dcterms:modified xsi:type="dcterms:W3CDTF">2014-02-23T04:57:17Z</dcterms:modified>
</cp:coreProperties>
</file>