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70" r:id="rId3"/>
    <p:sldId id="274" r:id="rId4"/>
    <p:sldId id="257" r:id="rId5"/>
    <p:sldId id="271" r:id="rId6"/>
    <p:sldId id="258" r:id="rId7"/>
    <p:sldId id="259" r:id="rId8"/>
    <p:sldId id="260" r:id="rId9"/>
    <p:sldId id="261" r:id="rId10"/>
    <p:sldId id="272" r:id="rId11"/>
    <p:sldId id="262" r:id="rId12"/>
    <p:sldId id="263" r:id="rId13"/>
    <p:sldId id="273" r:id="rId14"/>
    <p:sldId id="265" r:id="rId15"/>
    <p:sldId id="264" r:id="rId16"/>
    <p:sldId id="266" r:id="rId17"/>
    <p:sldId id="267" r:id="rId18"/>
    <p:sldId id="268" r:id="rId19"/>
    <p:sldId id="269" r:id="rId2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67" d="100"/>
          <a:sy n="67" d="100"/>
        </p:scale>
        <p:origin x="-1476"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D889E0-CAB2-4699-909D-B9A88D47ACBE}" type="slidenum">
              <a:rPr lang="en-US" smtClean="0"/>
              <a:pPr/>
              <a:t>‹#›</a:t>
            </a:fld>
            <a:endParaRPr lang="en-US"/>
          </a:p>
        </p:txBody>
      </p:sp>
      <p:sp>
        <p:nvSpPr>
          <p:cNvPr id="7" name="Rectangle 6"/>
          <p:cNvSpPr/>
          <p:nvPr/>
        </p:nvSpPr>
        <p:spPr>
          <a:xfrm>
            <a:off x="284163" y="444728"/>
            <a:ext cx="8574087" cy="1468437"/>
          </a:xfrm>
          <a:prstGeom prst="rect">
            <a:avLst/>
          </a:prstGeom>
          <a:solidFill>
            <a:schemeClr val="tx1">
              <a:lumMod val="85000"/>
              <a:lumOff val="15000"/>
              <a:alpha val="85000"/>
            </a:schemeClr>
          </a:solidFill>
        </p:spPr>
        <p:txBody>
          <a:bodyPr vert="horz" lIns="91440" tIns="45720" rIns="182880" bIns="365760" rtlCol="0" anchor="b" anchorCtr="0">
            <a:normAutofit/>
          </a:bodyPr>
          <a:lstStyle/>
          <a:p>
            <a:pPr algn="l" defTabSz="914400" rtl="0" eaLnBrk="1" latinLnBrk="0" hangingPunct="1">
              <a:spcBef>
                <a:spcPct val="0"/>
              </a:spcBef>
              <a:buNone/>
            </a:pPr>
            <a:endParaRPr sz="4200" kern="1200">
              <a:solidFill>
                <a:schemeClr val="bg1"/>
              </a:solidFill>
              <a:latin typeface="+mj-lt"/>
              <a:ea typeface="+mj-ea"/>
              <a:cs typeface="+mj-cs"/>
            </a:endParaRPr>
          </a:p>
        </p:txBody>
      </p:sp>
      <p:grpSp>
        <p:nvGrpSpPr>
          <p:cNvPr id="8" name="Group 16"/>
          <p:cNvGrpSpPr/>
          <p:nvPr/>
        </p:nvGrpSpPr>
        <p:grpSpPr>
          <a:xfrm>
            <a:off x="284163" y="1906542"/>
            <a:ext cx="8576373" cy="137411"/>
            <a:chOff x="284163" y="1759424"/>
            <a:chExt cx="8576373" cy="137411"/>
          </a:xfrm>
        </p:grpSpPr>
        <p:sp>
          <p:nvSpPr>
            <p:cNvPr id="9" name="Rectangle 8"/>
            <p:cNvSpPr/>
            <p:nvPr/>
          </p:nvSpPr>
          <p:spPr>
            <a:xfrm>
              <a:off x="284163" y="1759424"/>
              <a:ext cx="2743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3026392" y="1759424"/>
              <a:ext cx="1600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6864" y="1759424"/>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12" name="TextBox 11"/>
          <p:cNvSpPr txBox="1"/>
          <p:nvPr/>
        </p:nvSpPr>
        <p:spPr>
          <a:xfrm>
            <a:off x="8230889" y="444728"/>
            <a:ext cx="587020" cy="646331"/>
          </a:xfrm>
          <a:prstGeom prst="rect">
            <a:avLst/>
          </a:prstGeom>
          <a:noFill/>
        </p:spPr>
        <p:txBody>
          <a:bodyPr wrap="none" rtlCol="0">
            <a:spAutoFit/>
          </a:bodyPr>
          <a:lstStyle/>
          <a:p>
            <a:r>
              <a:rPr sz="3600">
                <a:solidFill>
                  <a:schemeClr val="bg1"/>
                </a:solidFill>
                <a:sym typeface="Wingdings"/>
              </a:rPr>
              <a:t></a:t>
            </a:r>
            <a:endParaRPr sz="3600">
              <a:solidFill>
                <a:schemeClr val="bg1"/>
              </a:solidFill>
            </a:endParaRPr>
          </a:p>
        </p:txBody>
      </p:sp>
      <p:sp>
        <p:nvSpPr>
          <p:cNvPr id="2" name="Title 1"/>
          <p:cNvSpPr>
            <a:spLocks noGrp="1"/>
          </p:cNvSpPr>
          <p:nvPr>
            <p:ph type="ctrTitle"/>
          </p:nvPr>
        </p:nvSpPr>
        <p:spPr>
          <a:xfrm>
            <a:off x="421341" y="449005"/>
            <a:ext cx="7808976" cy="1088136"/>
          </a:xfrm>
          <a:noFill/>
        </p:spPr>
        <p:txBody>
          <a:bodyPr vert="horz" lIns="91440" tIns="45720" rIns="91440" bIns="45720" rtlCol="0" anchor="b" anchorCtr="0">
            <a:normAutofit/>
          </a:bodyPr>
          <a:lstStyle>
            <a:lvl1pPr marL="0" algn="l" defTabSz="914400" rtl="0" eaLnBrk="1" latinLnBrk="0" hangingPunct="1">
              <a:lnSpc>
                <a:spcPts val="4600"/>
              </a:lnSpc>
              <a:spcBef>
                <a:spcPct val="0"/>
              </a:spcBef>
              <a:buNone/>
              <a:defRPr sz="4200" kern="1200">
                <a:solidFill>
                  <a:schemeClr val="bg1"/>
                </a:solidFill>
                <a:latin typeface="+mj-lt"/>
                <a:ea typeface="+mj-ea"/>
                <a:cs typeface="+mj-cs"/>
              </a:defRPr>
            </a:lvl1pPr>
          </a:lstStyle>
          <a:p>
            <a:r>
              <a:rPr lang="ar-SA" smtClean="0"/>
              <a:t>Click to edit Master title style</a:t>
            </a:r>
            <a:endParaRPr/>
          </a:p>
        </p:txBody>
      </p:sp>
      <p:sp>
        <p:nvSpPr>
          <p:cNvPr id="3" name="Subtitle 2"/>
          <p:cNvSpPr>
            <a:spLocks noGrp="1"/>
          </p:cNvSpPr>
          <p:nvPr>
            <p:ph type="subTitle" idx="1"/>
          </p:nvPr>
        </p:nvSpPr>
        <p:spPr>
          <a:xfrm>
            <a:off x="476205" y="1532427"/>
            <a:ext cx="7754112" cy="484632"/>
          </a:xfrm>
        </p:spPr>
        <p:txBody>
          <a:bodyPr vert="horz" lIns="91440" tIns="45720" rIns="91440" bIns="45720" rtlCol="0">
            <a:normAutofit/>
          </a:bodyPr>
          <a:lstStyle>
            <a:lvl1pPr marL="0" indent="0" algn="l" defTabSz="914400" rtl="0" eaLnBrk="1" latinLnBrk="0" hangingPunct="1">
              <a:lnSpc>
                <a:spcPct val="100000"/>
              </a:lnSpc>
              <a:spcBef>
                <a:spcPts val="0"/>
              </a:spcBef>
              <a:buClr>
                <a:schemeClr val="bg1">
                  <a:lumMod val="65000"/>
                </a:schemeClr>
              </a:buClr>
              <a:buSzPct val="90000"/>
              <a:buFont typeface="Wingdings" pitchFamily="2" charset="2"/>
              <a:buNone/>
              <a:defRPr sz="1800" kern="1200">
                <a:solidFill>
                  <a:schemeClr val="bg1"/>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Click to edit Master subtitle style</a:t>
            </a:r>
            <a:endParaRPr dirty="0"/>
          </a:p>
        </p:txBody>
      </p:sp>
      <p:sp>
        <p:nvSpPr>
          <p:cNvPr id="13" name="Rectangle 12"/>
          <p:cNvSpPr/>
          <p:nvPr/>
        </p:nvSpPr>
        <p:spPr>
          <a:xfrm>
            <a:off x="284163" y="6227064"/>
            <a:ext cx="8574087" cy="173736"/>
          </a:xfrm>
          <a:prstGeom prst="rect">
            <a:avLst/>
          </a:prstGeom>
          <a:solidFill>
            <a:schemeClr val="tx1">
              <a:lumMod val="85000"/>
              <a:lumOff val="15000"/>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68941" y="1298762"/>
            <a:ext cx="4069080" cy="1162050"/>
          </a:xfrm>
          <a:noFill/>
        </p:spPr>
        <p:txBody>
          <a:bodyPr anchor="b">
            <a:noAutofit/>
          </a:bodyPr>
          <a:lstStyle>
            <a:lvl1pPr algn="ctr">
              <a:defRPr sz="3200" b="1">
                <a:solidFill>
                  <a:schemeClr val="accent2"/>
                </a:solidFill>
              </a:defRPr>
            </a:lvl1pPr>
          </a:lstStyle>
          <a:p>
            <a:r>
              <a:rPr lang="ar-SA" smtClean="0"/>
              <a:t>Click to edit Master title style</a:t>
            </a:r>
            <a:endParaRPr/>
          </a:p>
        </p:txBody>
      </p:sp>
      <p:sp>
        <p:nvSpPr>
          <p:cNvPr id="3" name="Content Placeholder 2"/>
          <p:cNvSpPr>
            <a:spLocks noGrp="1"/>
          </p:cNvSpPr>
          <p:nvPr>
            <p:ph idx="1"/>
          </p:nvPr>
        </p:nvSpPr>
        <p:spPr>
          <a:xfrm>
            <a:off x="4783567" y="914400"/>
            <a:ext cx="4069080" cy="5211763"/>
          </a:xfrm>
        </p:spPr>
        <p:txBody>
          <a:bodyPr>
            <a:normAutofit/>
          </a:bodyPr>
          <a:lstStyle>
            <a:lvl1pPr>
              <a:defRPr sz="2200"/>
            </a:lvl1pPr>
            <a:lvl2pPr>
              <a:defRPr sz="2000"/>
            </a:lvl2pPr>
            <a:lvl3pPr>
              <a:defRPr sz="1800"/>
            </a:lvl3pPr>
            <a:lvl4pPr>
              <a:defRPr sz="1800"/>
            </a:lvl4pPr>
            <a:lvl5pPr>
              <a:defRPr sz="1800"/>
            </a:lvl5pPr>
            <a:lvl6pPr>
              <a:defRPr sz="1800"/>
            </a:lvl6pPr>
            <a:lvl7pPr>
              <a:defRPr sz="1800"/>
            </a:lvl7pPr>
            <a:lvl8pPr>
              <a:defRPr sz="1800"/>
            </a:lvl8pPr>
            <a:lvl9pPr>
              <a:defRPr sz="1800"/>
            </a:lvl9p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4" name="Text Placeholder 3"/>
          <p:cNvSpPr>
            <a:spLocks noGrp="1"/>
          </p:cNvSpPr>
          <p:nvPr>
            <p:ph type="body" sz="half" idx="2"/>
          </p:nvPr>
        </p:nvSpPr>
        <p:spPr>
          <a:xfrm>
            <a:off x="268941" y="2456329"/>
            <a:ext cx="4069080" cy="3182472"/>
          </a:xfrm>
        </p:spPr>
        <p:txBody>
          <a:bodyPr>
            <a:normAutofit/>
          </a:bodyPr>
          <a:lstStyle>
            <a:lvl1pPr marL="0" indent="0" algn="ctr">
              <a:spcBef>
                <a:spcPts val="600"/>
              </a:spcBef>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Click to edit Master text styles</a:t>
            </a:r>
          </a:p>
        </p:txBody>
      </p:sp>
      <p:sp>
        <p:nvSpPr>
          <p:cNvPr id="5" name="Date Placeholder 4"/>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FD889E0-CAB2-4699-909D-B9A88D47ACBE}" type="slidenum">
              <a:rPr lang="en-US" smtClean="0"/>
              <a:pPr/>
              <a:t>‹#›</a:t>
            </a:fld>
            <a:endParaRPr lang="en-US"/>
          </a:p>
        </p:txBody>
      </p:sp>
      <p:grpSp>
        <p:nvGrpSpPr>
          <p:cNvPr id="8" name="Group 7"/>
          <p:cNvGrpSpPr/>
          <p:nvPr/>
        </p:nvGrpSpPr>
        <p:grpSpPr>
          <a:xfrm>
            <a:off x="284163" y="452718"/>
            <a:ext cx="8576373" cy="137411"/>
            <a:chOff x="284163" y="1577847"/>
            <a:chExt cx="8576373" cy="137411"/>
          </a:xfrm>
        </p:grpSpPr>
        <p:sp>
          <p:nvSpPr>
            <p:cNvPr id="9" name="Rectangle 8"/>
            <p:cNvSpPr/>
            <p:nvPr/>
          </p:nvSpPr>
          <p:spPr>
            <a:xfrm>
              <a:off x="284163" y="1577847"/>
              <a:ext cx="1600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1885174" y="1577847"/>
              <a:ext cx="2743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6864" y="1577847"/>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8" name="Rectangle 7"/>
          <p:cNvSpPr/>
          <p:nvPr/>
        </p:nvSpPr>
        <p:spPr>
          <a:xfrm>
            <a:off x="284163" y="4801575"/>
            <a:ext cx="8574087" cy="1468437"/>
          </a:xfrm>
          <a:prstGeom prst="rect">
            <a:avLst/>
          </a:prstGeom>
          <a:solidFill>
            <a:schemeClr val="tx1">
              <a:lumMod val="85000"/>
              <a:lumOff val="15000"/>
              <a:alpha val="85000"/>
            </a:schemeClr>
          </a:solidFill>
        </p:spPr>
        <p:txBody>
          <a:bodyPr vert="horz" lIns="91440" tIns="45720" rIns="182880" bIns="365760" rtlCol="0" anchor="b" anchorCtr="0">
            <a:normAutofit/>
          </a:bodyPr>
          <a:lstStyle/>
          <a:p>
            <a:pPr algn="l" defTabSz="914400" rtl="0" eaLnBrk="1" latinLnBrk="0" hangingPunct="1">
              <a:spcBef>
                <a:spcPct val="0"/>
              </a:spcBef>
              <a:buNone/>
            </a:pPr>
            <a:endParaRPr sz="4200" kern="1200">
              <a:solidFill>
                <a:schemeClr val="bg1"/>
              </a:solidFill>
              <a:latin typeface="+mj-lt"/>
              <a:ea typeface="+mj-ea"/>
              <a:cs typeface="+mj-cs"/>
            </a:endParaRPr>
          </a:p>
        </p:txBody>
      </p:sp>
      <p:grpSp>
        <p:nvGrpSpPr>
          <p:cNvPr id="9" name="Group 8"/>
          <p:cNvGrpSpPr/>
          <p:nvPr/>
        </p:nvGrpSpPr>
        <p:grpSpPr>
          <a:xfrm>
            <a:off x="284163" y="6263389"/>
            <a:ext cx="8576373" cy="137411"/>
            <a:chOff x="284163" y="1759424"/>
            <a:chExt cx="8576373" cy="137411"/>
          </a:xfrm>
        </p:grpSpPr>
        <p:sp>
          <p:nvSpPr>
            <p:cNvPr id="10" name="Rectangle 9"/>
            <p:cNvSpPr/>
            <p:nvPr/>
          </p:nvSpPr>
          <p:spPr>
            <a:xfrm>
              <a:off x="284163" y="1759424"/>
              <a:ext cx="2743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3026392" y="1759424"/>
              <a:ext cx="1600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4626864" y="1759424"/>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a:xfrm>
            <a:off x="363071" y="4800600"/>
            <a:ext cx="8360242" cy="566738"/>
          </a:xfrm>
          <a:noFill/>
        </p:spPr>
        <p:txBody>
          <a:bodyPr vert="horz" lIns="91440" tIns="45720" rIns="91440" bIns="45720" rtlCol="0" anchor="b" anchorCtr="0">
            <a:normAutofit/>
          </a:bodyPr>
          <a:lstStyle>
            <a:lvl1pPr algn="l" defTabSz="914400" rtl="0" eaLnBrk="1" latinLnBrk="0" hangingPunct="1">
              <a:spcBef>
                <a:spcPct val="0"/>
              </a:spcBef>
              <a:buNone/>
              <a:defRPr sz="2800" b="0" i="0" kern="1200" cap="none" baseline="0">
                <a:solidFill>
                  <a:schemeClr val="bg1"/>
                </a:solidFill>
                <a:latin typeface="+mj-lt"/>
                <a:ea typeface="+mj-ea"/>
                <a:cs typeface="+mj-cs"/>
              </a:defRPr>
            </a:lvl1pPr>
          </a:lstStyle>
          <a:p>
            <a:r>
              <a:rPr lang="ar-SA" smtClean="0"/>
              <a:t>Click to edit Master title style</a:t>
            </a:r>
            <a:endParaRPr/>
          </a:p>
        </p:txBody>
      </p:sp>
      <p:sp>
        <p:nvSpPr>
          <p:cNvPr id="3" name="Picture Placeholder 2"/>
          <p:cNvSpPr>
            <a:spLocks noGrp="1"/>
          </p:cNvSpPr>
          <p:nvPr>
            <p:ph type="pic" idx="1"/>
          </p:nvPr>
        </p:nvSpPr>
        <p:spPr>
          <a:xfrm>
            <a:off x="284163" y="457199"/>
            <a:ext cx="8577072" cy="4352544"/>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Drag picture to placeholder or click icon to add</a:t>
            </a:r>
            <a:endParaRPr/>
          </a:p>
        </p:txBody>
      </p:sp>
      <p:sp>
        <p:nvSpPr>
          <p:cNvPr id="4" name="Text Placeholder 3"/>
          <p:cNvSpPr>
            <a:spLocks noGrp="1"/>
          </p:cNvSpPr>
          <p:nvPr>
            <p:ph type="body" sz="half" idx="2"/>
          </p:nvPr>
        </p:nvSpPr>
        <p:spPr>
          <a:xfrm>
            <a:off x="419099" y="5367338"/>
            <a:ext cx="8304213" cy="804862"/>
          </a:xfrm>
        </p:spPr>
        <p:txBody>
          <a:bodyPr/>
          <a:lstStyle>
            <a:lvl1pPr marL="0" indent="0">
              <a:spcBef>
                <a:spcPts val="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Click to edit Master text styles</a:t>
            </a:r>
          </a:p>
        </p:txBody>
      </p:sp>
      <p:sp>
        <p:nvSpPr>
          <p:cNvPr id="5" name="Date Placeholder 4"/>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FD889E0-CAB2-4699-909D-B9A88D47ACBE}"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picTx" preserve="1">
  <p:cSld name="Picture with Caption, Alt.">
    <p:spTree>
      <p:nvGrpSpPr>
        <p:cNvPr id="1" name=""/>
        <p:cNvGrpSpPr/>
        <p:nvPr/>
      </p:nvGrpSpPr>
      <p:grpSpPr>
        <a:xfrm>
          <a:off x="0" y="0"/>
          <a:ext cx="0" cy="0"/>
          <a:chOff x="0" y="0"/>
          <a:chExt cx="0" cy="0"/>
        </a:xfrm>
      </p:grpSpPr>
      <p:grpSp>
        <p:nvGrpSpPr>
          <p:cNvPr id="8" name="Group 8"/>
          <p:cNvGrpSpPr/>
          <p:nvPr/>
        </p:nvGrpSpPr>
        <p:grpSpPr>
          <a:xfrm>
            <a:off x="284163" y="4280647"/>
            <a:ext cx="8576373" cy="137411"/>
            <a:chOff x="284163" y="1759424"/>
            <a:chExt cx="8576373" cy="137411"/>
          </a:xfrm>
        </p:grpSpPr>
        <p:sp>
          <p:nvSpPr>
            <p:cNvPr id="10" name="Rectangle 9"/>
            <p:cNvSpPr/>
            <p:nvPr/>
          </p:nvSpPr>
          <p:spPr>
            <a:xfrm>
              <a:off x="284163" y="1759424"/>
              <a:ext cx="2743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3026392" y="1759424"/>
              <a:ext cx="1600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4626864" y="1759424"/>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a:xfrm>
            <a:off x="363071" y="4778189"/>
            <a:ext cx="8360242" cy="566738"/>
          </a:xfrm>
          <a:noFill/>
        </p:spPr>
        <p:txBody>
          <a:bodyPr anchor="b">
            <a:normAutofit/>
          </a:bodyPr>
          <a:lstStyle>
            <a:lvl1pPr algn="l">
              <a:defRPr sz="2800" b="0">
                <a:solidFill>
                  <a:schemeClr val="accent2"/>
                </a:solidFill>
              </a:defRPr>
            </a:lvl1pPr>
          </a:lstStyle>
          <a:p>
            <a:r>
              <a:rPr lang="ar-SA" smtClean="0"/>
              <a:t>Click to edit Master title style</a:t>
            </a:r>
            <a:endParaRPr/>
          </a:p>
        </p:txBody>
      </p:sp>
      <p:sp>
        <p:nvSpPr>
          <p:cNvPr id="3" name="Picture Placeholder 2"/>
          <p:cNvSpPr>
            <a:spLocks noGrp="1"/>
          </p:cNvSpPr>
          <p:nvPr>
            <p:ph type="pic" idx="1"/>
          </p:nvPr>
        </p:nvSpPr>
        <p:spPr>
          <a:xfrm>
            <a:off x="284163" y="457200"/>
            <a:ext cx="8577072" cy="382219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Drag picture to placeholder or click icon to add</a:t>
            </a:r>
            <a:endParaRPr/>
          </a:p>
        </p:txBody>
      </p:sp>
      <p:sp>
        <p:nvSpPr>
          <p:cNvPr id="4" name="Text Placeholder 3"/>
          <p:cNvSpPr>
            <a:spLocks noGrp="1"/>
          </p:cNvSpPr>
          <p:nvPr>
            <p:ph type="body" sz="half" idx="2"/>
          </p:nvPr>
        </p:nvSpPr>
        <p:spPr>
          <a:xfrm>
            <a:off x="419099" y="5344927"/>
            <a:ext cx="8304213" cy="804862"/>
          </a:xfrm>
          <a:noFill/>
        </p:spPr>
        <p:txBody>
          <a:bodyPr/>
          <a:lstStyle>
            <a:lvl1pPr marL="0" indent="0">
              <a:spcBef>
                <a:spcPts val="0"/>
              </a:spcBef>
              <a:buNone/>
              <a:defRPr sz="1400">
                <a:solidFill>
                  <a:schemeClr val="tx1">
                    <a:lumMod val="85000"/>
                    <a:lumOff val="1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Click to edit Master text styles</a:t>
            </a:r>
          </a:p>
        </p:txBody>
      </p:sp>
      <p:sp>
        <p:nvSpPr>
          <p:cNvPr id="5" name="Date Placeholder 4"/>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FD889E0-CAB2-4699-909D-B9A88D47ACBE}" type="slidenum">
              <a:rPr lang="en-US" smtClean="0"/>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ontent, Picture, and Caption">
    <p:spTree>
      <p:nvGrpSpPr>
        <p:cNvPr id="1" name=""/>
        <p:cNvGrpSpPr/>
        <p:nvPr/>
      </p:nvGrpSpPr>
      <p:grpSpPr>
        <a:xfrm>
          <a:off x="0" y="0"/>
          <a:ext cx="0" cy="0"/>
          <a:chOff x="0" y="0"/>
          <a:chExt cx="0" cy="0"/>
        </a:xfrm>
      </p:grpSpPr>
      <p:sp>
        <p:nvSpPr>
          <p:cNvPr id="3" name="Content Placeholder 2"/>
          <p:cNvSpPr>
            <a:spLocks noGrp="1"/>
          </p:cNvSpPr>
          <p:nvPr>
            <p:ph idx="1"/>
          </p:nvPr>
        </p:nvSpPr>
        <p:spPr>
          <a:xfrm>
            <a:off x="3657600" y="914400"/>
            <a:ext cx="5195047" cy="5211763"/>
          </a:xfrm>
        </p:spPr>
        <p:txBody>
          <a:bodyPr>
            <a:normAutofit/>
          </a:bodyPr>
          <a:lstStyle>
            <a:lvl1pPr>
              <a:defRPr sz="2200"/>
            </a:lvl1pPr>
            <a:lvl2pPr>
              <a:defRPr sz="2000"/>
            </a:lvl2pPr>
            <a:lvl3pPr>
              <a:defRPr sz="1800"/>
            </a:lvl3pPr>
            <a:lvl4pPr>
              <a:defRPr sz="1800"/>
            </a:lvl4pPr>
            <a:lvl5pPr>
              <a:defRPr sz="1800"/>
            </a:lvl5pPr>
            <a:lvl6pPr>
              <a:defRPr sz="1800"/>
            </a:lvl6pPr>
            <a:lvl7pPr>
              <a:defRPr sz="1800"/>
            </a:lvl7pPr>
            <a:lvl8pPr>
              <a:defRPr sz="1800"/>
            </a:lvl8pPr>
            <a:lvl9pPr>
              <a:defRPr sz="1800"/>
            </a:lvl9p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5" name="Date Placeholder 4"/>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FD889E0-CAB2-4699-909D-B9A88D47ACBE}" type="slidenum">
              <a:rPr lang="en-US" smtClean="0"/>
              <a:pPr/>
              <a:t>‹#›</a:t>
            </a:fld>
            <a:endParaRPr lang="en-US"/>
          </a:p>
        </p:txBody>
      </p:sp>
      <p:sp>
        <p:nvSpPr>
          <p:cNvPr id="12" name="Rectangle 11"/>
          <p:cNvSpPr/>
          <p:nvPr/>
        </p:nvSpPr>
        <p:spPr>
          <a:xfrm>
            <a:off x="284163" y="4267200"/>
            <a:ext cx="2743200" cy="2120153"/>
          </a:xfrm>
          <a:prstGeom prst="rect">
            <a:avLst/>
          </a:prstGeom>
          <a:solidFill>
            <a:schemeClr val="tx1">
              <a:lumMod val="85000"/>
              <a:lumOff val="15000"/>
              <a:alpha val="85000"/>
            </a:schemeClr>
          </a:solidFill>
        </p:spPr>
        <p:txBody>
          <a:bodyPr vert="horz" lIns="91440" tIns="45720" rIns="182880" bIns="365760" rtlCol="0" anchor="b" anchorCtr="0">
            <a:normAutofit/>
          </a:bodyPr>
          <a:lstStyle/>
          <a:p>
            <a:pPr algn="l" defTabSz="914400" rtl="0" eaLnBrk="1" latinLnBrk="0" hangingPunct="1">
              <a:spcBef>
                <a:spcPct val="0"/>
              </a:spcBef>
              <a:buNone/>
            </a:pPr>
            <a:endParaRPr sz="4200" kern="1200">
              <a:solidFill>
                <a:schemeClr val="bg1"/>
              </a:solidFill>
              <a:latin typeface="+mj-lt"/>
              <a:ea typeface="+mj-ea"/>
              <a:cs typeface="+mj-cs"/>
            </a:endParaRPr>
          </a:p>
        </p:txBody>
      </p:sp>
      <p:sp>
        <p:nvSpPr>
          <p:cNvPr id="4" name="Text Placeholder 3"/>
          <p:cNvSpPr>
            <a:spLocks noGrp="1"/>
          </p:cNvSpPr>
          <p:nvPr>
            <p:ph type="body" sz="half" idx="2"/>
          </p:nvPr>
        </p:nvSpPr>
        <p:spPr>
          <a:xfrm>
            <a:off x="419101" y="4953001"/>
            <a:ext cx="2472017" cy="1246094"/>
          </a:xfrm>
        </p:spPr>
        <p:txBody>
          <a:bodyPr>
            <a:normAutofit/>
          </a:bodyPr>
          <a:lstStyle>
            <a:lvl1pPr marL="0" indent="0" algn="l">
              <a:spcBef>
                <a:spcPts val="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Click to edit Master text styles</a:t>
            </a:r>
          </a:p>
        </p:txBody>
      </p:sp>
      <p:sp>
        <p:nvSpPr>
          <p:cNvPr id="2" name="Title 1"/>
          <p:cNvSpPr>
            <a:spLocks noGrp="1"/>
          </p:cNvSpPr>
          <p:nvPr>
            <p:ph type="title"/>
          </p:nvPr>
        </p:nvSpPr>
        <p:spPr>
          <a:xfrm>
            <a:off x="410764" y="4419600"/>
            <a:ext cx="2475395" cy="510988"/>
          </a:xfrm>
          <a:noFill/>
        </p:spPr>
        <p:txBody>
          <a:bodyPr anchor="b">
            <a:normAutofit/>
          </a:bodyPr>
          <a:lstStyle>
            <a:lvl1pPr algn="l">
              <a:defRPr sz="2000" b="1">
                <a:solidFill>
                  <a:schemeClr val="bg1"/>
                </a:solidFill>
              </a:defRPr>
            </a:lvl1pPr>
          </a:lstStyle>
          <a:p>
            <a:r>
              <a:rPr lang="ar-SA" smtClean="0"/>
              <a:t>Click to edit Master title style</a:t>
            </a:r>
            <a:endParaRPr/>
          </a:p>
        </p:txBody>
      </p:sp>
      <p:sp>
        <p:nvSpPr>
          <p:cNvPr id="14" name="Picture Placeholder 13"/>
          <p:cNvSpPr>
            <a:spLocks noGrp="1"/>
          </p:cNvSpPr>
          <p:nvPr>
            <p:ph type="pic" sz="quarter" idx="13"/>
          </p:nvPr>
        </p:nvSpPr>
        <p:spPr>
          <a:xfrm>
            <a:off x="284164" y="594360"/>
            <a:ext cx="2743200" cy="3675888"/>
          </a:xfrm>
        </p:spPr>
        <p:txBody>
          <a:bodyPr/>
          <a:lstStyle>
            <a:lvl1pPr>
              <a:buNone/>
              <a:defRPr/>
            </a:lvl1pPr>
          </a:lstStyle>
          <a:p>
            <a:r>
              <a:rPr lang="ar-SA" smtClean="0"/>
              <a:t>Drag picture to placeholder or click icon to add</a:t>
            </a:r>
            <a:endParaRPr/>
          </a:p>
        </p:txBody>
      </p:sp>
      <p:grpSp>
        <p:nvGrpSpPr>
          <p:cNvPr id="8" name="Group 14"/>
          <p:cNvGrpSpPr/>
          <p:nvPr/>
        </p:nvGrpSpPr>
        <p:grpSpPr>
          <a:xfrm>
            <a:off x="284163" y="461682"/>
            <a:ext cx="8576373" cy="137411"/>
            <a:chOff x="284163" y="1759424"/>
            <a:chExt cx="8576373" cy="137411"/>
          </a:xfrm>
        </p:grpSpPr>
        <p:sp>
          <p:nvSpPr>
            <p:cNvPr id="16" name="Rectangle 15"/>
            <p:cNvSpPr/>
            <p:nvPr/>
          </p:nvSpPr>
          <p:spPr>
            <a:xfrm>
              <a:off x="284163" y="1759424"/>
              <a:ext cx="2743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7" name="Rectangle 16"/>
            <p:cNvSpPr/>
            <p:nvPr/>
          </p:nvSpPr>
          <p:spPr>
            <a:xfrm>
              <a:off x="3026392" y="1759424"/>
              <a:ext cx="1600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8" name="Rectangle 17"/>
            <p:cNvSpPr/>
            <p:nvPr/>
          </p:nvSpPr>
          <p:spPr>
            <a:xfrm>
              <a:off x="4626864" y="1759424"/>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picTx" preserve="1">
  <p:cSld name="3 Pictures with Caption">
    <p:spTree>
      <p:nvGrpSpPr>
        <p:cNvPr id="1" name=""/>
        <p:cNvGrpSpPr/>
        <p:nvPr/>
      </p:nvGrpSpPr>
      <p:grpSpPr>
        <a:xfrm>
          <a:off x="0" y="0"/>
          <a:ext cx="0" cy="0"/>
          <a:chOff x="0" y="0"/>
          <a:chExt cx="0" cy="0"/>
        </a:xfrm>
      </p:grpSpPr>
      <p:sp>
        <p:nvSpPr>
          <p:cNvPr id="8" name="Rectangle 7"/>
          <p:cNvSpPr/>
          <p:nvPr/>
        </p:nvSpPr>
        <p:spPr>
          <a:xfrm>
            <a:off x="3021013" y="4801575"/>
            <a:ext cx="5837237" cy="1468437"/>
          </a:xfrm>
          <a:prstGeom prst="rect">
            <a:avLst/>
          </a:prstGeom>
          <a:solidFill>
            <a:schemeClr val="tx1">
              <a:lumMod val="85000"/>
              <a:lumOff val="15000"/>
              <a:alpha val="85000"/>
            </a:schemeClr>
          </a:solidFill>
        </p:spPr>
        <p:txBody>
          <a:bodyPr vert="horz" lIns="91440" tIns="45720" rIns="182880" bIns="365760" rtlCol="0" anchor="b" anchorCtr="0">
            <a:normAutofit/>
          </a:bodyPr>
          <a:lstStyle/>
          <a:p>
            <a:pPr algn="l" defTabSz="914400" rtl="0" eaLnBrk="1" latinLnBrk="0" hangingPunct="1">
              <a:spcBef>
                <a:spcPct val="0"/>
              </a:spcBef>
              <a:buNone/>
            </a:pPr>
            <a:endParaRPr sz="4200" kern="1200">
              <a:solidFill>
                <a:schemeClr val="bg1"/>
              </a:solidFill>
              <a:latin typeface="+mj-lt"/>
              <a:ea typeface="+mj-ea"/>
              <a:cs typeface="+mj-cs"/>
            </a:endParaRPr>
          </a:p>
        </p:txBody>
      </p:sp>
      <p:grpSp>
        <p:nvGrpSpPr>
          <p:cNvPr id="9" name="Group 8"/>
          <p:cNvGrpSpPr/>
          <p:nvPr/>
        </p:nvGrpSpPr>
        <p:grpSpPr>
          <a:xfrm>
            <a:off x="284163" y="6263389"/>
            <a:ext cx="8576373" cy="137411"/>
            <a:chOff x="284163" y="1759424"/>
            <a:chExt cx="8576373" cy="137411"/>
          </a:xfrm>
        </p:grpSpPr>
        <p:sp>
          <p:nvSpPr>
            <p:cNvPr id="10" name="Rectangle 9"/>
            <p:cNvSpPr/>
            <p:nvPr/>
          </p:nvSpPr>
          <p:spPr>
            <a:xfrm>
              <a:off x="284163" y="1759424"/>
              <a:ext cx="2743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3026392" y="1759424"/>
              <a:ext cx="1600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4626864" y="1759424"/>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a:xfrm>
            <a:off x="3031661" y="4800600"/>
            <a:ext cx="5691651" cy="566738"/>
          </a:xfrm>
          <a:noFill/>
        </p:spPr>
        <p:txBody>
          <a:bodyPr vert="horz" lIns="91440" tIns="45720" rIns="91440" bIns="45720" rtlCol="0" anchor="b" anchorCtr="0">
            <a:normAutofit/>
          </a:bodyPr>
          <a:lstStyle>
            <a:lvl1pPr algn="l" defTabSz="914400" rtl="0" eaLnBrk="1" latinLnBrk="0" hangingPunct="1">
              <a:spcBef>
                <a:spcPct val="0"/>
              </a:spcBef>
              <a:buNone/>
              <a:defRPr sz="2800" b="0" i="0" kern="1200" cap="none" baseline="0">
                <a:solidFill>
                  <a:schemeClr val="bg1"/>
                </a:solidFill>
                <a:latin typeface="+mj-lt"/>
                <a:ea typeface="+mj-ea"/>
                <a:cs typeface="+mj-cs"/>
              </a:defRPr>
            </a:lvl1pPr>
          </a:lstStyle>
          <a:p>
            <a:r>
              <a:rPr lang="ar-SA" smtClean="0"/>
              <a:t>Click to edit Master title style</a:t>
            </a:r>
            <a:endParaRPr/>
          </a:p>
        </p:txBody>
      </p:sp>
      <p:sp>
        <p:nvSpPr>
          <p:cNvPr id="3" name="Picture Placeholder 2"/>
          <p:cNvSpPr>
            <a:spLocks noGrp="1"/>
          </p:cNvSpPr>
          <p:nvPr>
            <p:ph type="pic" idx="1"/>
          </p:nvPr>
        </p:nvSpPr>
        <p:spPr>
          <a:xfrm>
            <a:off x="3021014" y="457199"/>
            <a:ext cx="5833872" cy="4352544"/>
          </a:xfrm>
        </p:spPr>
        <p:txBody>
          <a:bodyPr>
            <a:normAutofit/>
          </a:bodyPr>
          <a:lstStyle>
            <a:lvl1pPr marL="0" indent="0">
              <a:buNone/>
              <a:defRPr sz="24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Drag picture to placeholder or click icon to add</a:t>
            </a:r>
            <a:endParaRPr/>
          </a:p>
        </p:txBody>
      </p:sp>
      <p:sp>
        <p:nvSpPr>
          <p:cNvPr id="4" name="Text Placeholder 3"/>
          <p:cNvSpPr>
            <a:spLocks noGrp="1"/>
          </p:cNvSpPr>
          <p:nvPr>
            <p:ph type="body" sz="half" idx="2"/>
          </p:nvPr>
        </p:nvSpPr>
        <p:spPr>
          <a:xfrm>
            <a:off x="3069805" y="5367338"/>
            <a:ext cx="5653507" cy="804862"/>
          </a:xfrm>
        </p:spPr>
        <p:txBody>
          <a:bodyPr/>
          <a:lstStyle>
            <a:lvl1pPr marL="0" indent="0">
              <a:spcBef>
                <a:spcPts val="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Click to edit Master text styles</a:t>
            </a:r>
          </a:p>
        </p:txBody>
      </p:sp>
      <p:sp>
        <p:nvSpPr>
          <p:cNvPr id="5" name="Date Placeholder 4"/>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FD889E0-CAB2-4699-909D-B9A88D47ACBE}" type="slidenum">
              <a:rPr lang="en-US" smtClean="0"/>
              <a:pPr/>
              <a:t>‹#›</a:t>
            </a:fld>
            <a:endParaRPr lang="en-US"/>
          </a:p>
        </p:txBody>
      </p:sp>
      <p:sp>
        <p:nvSpPr>
          <p:cNvPr id="13" name="Picture Placeholder 2"/>
          <p:cNvSpPr>
            <a:spLocks noGrp="1"/>
          </p:cNvSpPr>
          <p:nvPr>
            <p:ph type="pic" idx="13"/>
          </p:nvPr>
        </p:nvSpPr>
        <p:spPr>
          <a:xfrm>
            <a:off x="284164" y="457200"/>
            <a:ext cx="2736850" cy="2907792"/>
          </a:xfrm>
        </p:spPr>
        <p:txBody>
          <a:bodyPr>
            <a:normAutofit/>
          </a:bodyPr>
          <a:lstStyle>
            <a:lvl1pPr marL="0" indent="0">
              <a:buNone/>
              <a:defRPr sz="24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Drag picture to placeholder or click icon to add</a:t>
            </a:r>
            <a:endParaRPr/>
          </a:p>
        </p:txBody>
      </p:sp>
      <p:sp>
        <p:nvSpPr>
          <p:cNvPr id="14" name="Picture Placeholder 2"/>
          <p:cNvSpPr>
            <a:spLocks noGrp="1"/>
          </p:cNvSpPr>
          <p:nvPr>
            <p:ph type="pic" idx="14"/>
          </p:nvPr>
        </p:nvSpPr>
        <p:spPr>
          <a:xfrm>
            <a:off x="284164" y="3364992"/>
            <a:ext cx="2736850" cy="2898648"/>
          </a:xfrm>
        </p:spPr>
        <p:txBody>
          <a:bodyPr>
            <a:normAutofit/>
          </a:bodyPr>
          <a:lstStyle>
            <a:lvl1pPr marL="0" indent="0">
              <a:buNone/>
              <a:defRPr sz="24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Drag picture to placeholder or click icon to add</a:t>
            </a:r>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7" name="Rectangle 6"/>
          <p:cNvSpPr/>
          <p:nvPr/>
        </p:nvSpPr>
        <p:spPr>
          <a:xfrm>
            <a:off x="284163" y="455773"/>
            <a:ext cx="8574087" cy="1133949"/>
          </a:xfrm>
          <a:prstGeom prst="rect">
            <a:avLst/>
          </a:prstGeom>
          <a:solidFill>
            <a:schemeClr val="tx1">
              <a:lumMod val="85000"/>
              <a:lumOff val="15000"/>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nvGrpSpPr>
          <p:cNvPr id="8" name="Group 7"/>
          <p:cNvGrpSpPr/>
          <p:nvPr/>
        </p:nvGrpSpPr>
        <p:grpSpPr>
          <a:xfrm>
            <a:off x="284163" y="1577847"/>
            <a:ext cx="8576373" cy="137411"/>
            <a:chOff x="284163" y="1577847"/>
            <a:chExt cx="8576373" cy="137411"/>
          </a:xfrm>
        </p:grpSpPr>
        <p:sp>
          <p:nvSpPr>
            <p:cNvPr id="9" name="Rectangle 8"/>
            <p:cNvSpPr/>
            <p:nvPr/>
          </p:nvSpPr>
          <p:spPr>
            <a:xfrm>
              <a:off x="284163" y="1577847"/>
              <a:ext cx="1600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1885174" y="1577847"/>
              <a:ext cx="2743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6864" y="1577847"/>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p:txBody>
          <a:bodyPr/>
          <a:lstStyle/>
          <a:p>
            <a:r>
              <a:rPr lang="ar-SA" smtClean="0"/>
              <a:t>Click to edit Master title style</a:t>
            </a:r>
            <a:endParaRPr/>
          </a:p>
        </p:txBody>
      </p:sp>
      <p:sp>
        <p:nvSpPr>
          <p:cNvPr id="3" name="Vertical Text Placeholder 2"/>
          <p:cNvSpPr>
            <a:spLocks noGrp="1"/>
          </p:cNvSpPr>
          <p:nvPr>
            <p:ph type="body" orient="vert" idx="1"/>
          </p:nvPr>
        </p:nvSpPr>
        <p:spPr>
          <a:xfrm>
            <a:off x="284163" y="2133600"/>
            <a:ext cx="8574087" cy="4013200"/>
          </a:xfrm>
        </p:spPr>
        <p:txBody>
          <a:bodyPr vert="eaVert"/>
          <a:lstStyle>
            <a:lvl5pPr>
              <a:defRPr/>
            </a:lvl5p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4" name="Date Placeholder 3"/>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D889E0-CAB2-4699-909D-B9A88D47ACBE}" type="slidenum">
              <a:rPr lang="en-US" smtClean="0"/>
              <a:pPr/>
              <a:t>‹#›</a:t>
            </a:fld>
            <a:endParaRPr 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rot="5400000">
            <a:off x="5313882" y="2857535"/>
            <a:ext cx="5934615" cy="1133949"/>
          </a:xfrm>
          <a:prstGeom prst="rect">
            <a:avLst/>
          </a:prstGeom>
          <a:solidFill>
            <a:schemeClr val="tx1">
              <a:lumMod val="85000"/>
              <a:lumOff val="15000"/>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695124" y="473075"/>
            <a:ext cx="969264" cy="5921375"/>
          </a:xfrm>
        </p:spPr>
        <p:txBody>
          <a:bodyPr vert="eaVert"/>
          <a:lstStyle>
            <a:lvl1pPr algn="l">
              <a:defRPr sz="3400"/>
            </a:lvl1pPr>
          </a:lstStyle>
          <a:p>
            <a:r>
              <a:rPr lang="ar-SA" smtClean="0"/>
              <a:t>Click to edit Master title style</a:t>
            </a:r>
            <a:endParaRPr/>
          </a:p>
        </p:txBody>
      </p:sp>
      <p:sp>
        <p:nvSpPr>
          <p:cNvPr id="3" name="Vertical Text Placeholder 2"/>
          <p:cNvSpPr>
            <a:spLocks noGrp="1"/>
          </p:cNvSpPr>
          <p:nvPr>
            <p:ph type="body" orient="vert" idx="1"/>
          </p:nvPr>
        </p:nvSpPr>
        <p:spPr>
          <a:xfrm>
            <a:off x="284163" y="457200"/>
            <a:ext cx="6497637" cy="5937250"/>
          </a:xfrm>
        </p:spPr>
        <p:txBody>
          <a:bodyPr vert="eaVert"/>
          <a:lstStyle>
            <a:lvl5pPr algn="l">
              <a:defRPr/>
            </a:lvl5p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4" name="Date Placeholder 3"/>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D889E0-CAB2-4699-909D-B9A88D47ACBE}" type="slidenum">
              <a:rPr lang="en-US" smtClean="0"/>
              <a:pPr/>
              <a:t>‹#›</a:t>
            </a:fld>
            <a:endParaRPr lang="en-US"/>
          </a:p>
        </p:txBody>
      </p:sp>
      <p:grpSp>
        <p:nvGrpSpPr>
          <p:cNvPr id="8" name="Group 7"/>
          <p:cNvGrpSpPr/>
          <p:nvPr/>
        </p:nvGrpSpPr>
        <p:grpSpPr>
          <a:xfrm rot="5400000">
            <a:off x="4658724" y="3355723"/>
            <a:ext cx="5934456" cy="137411"/>
            <a:chOff x="284163" y="1577847"/>
            <a:chExt cx="8576373" cy="137411"/>
          </a:xfrm>
        </p:grpSpPr>
        <p:sp>
          <p:nvSpPr>
            <p:cNvPr id="9" name="Rectangle 8"/>
            <p:cNvSpPr/>
            <p:nvPr/>
          </p:nvSpPr>
          <p:spPr>
            <a:xfrm>
              <a:off x="284163" y="1577847"/>
              <a:ext cx="1600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1885174" y="1577847"/>
              <a:ext cx="2743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6864" y="1577847"/>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p:nvPr/>
        </p:nvSpPr>
        <p:spPr>
          <a:xfrm>
            <a:off x="284163" y="455773"/>
            <a:ext cx="8574087" cy="1133949"/>
          </a:xfrm>
          <a:prstGeom prst="rect">
            <a:avLst/>
          </a:prstGeom>
          <a:solidFill>
            <a:schemeClr val="tx1">
              <a:lumMod val="85000"/>
              <a:lumOff val="15000"/>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nvGrpSpPr>
          <p:cNvPr id="8" name="Group 7"/>
          <p:cNvGrpSpPr/>
          <p:nvPr/>
        </p:nvGrpSpPr>
        <p:grpSpPr>
          <a:xfrm>
            <a:off x="284163" y="1577847"/>
            <a:ext cx="8576373" cy="137411"/>
            <a:chOff x="284163" y="1577847"/>
            <a:chExt cx="8576373" cy="137411"/>
          </a:xfrm>
        </p:grpSpPr>
        <p:sp>
          <p:nvSpPr>
            <p:cNvPr id="9" name="Rectangle 8"/>
            <p:cNvSpPr/>
            <p:nvPr/>
          </p:nvSpPr>
          <p:spPr>
            <a:xfrm>
              <a:off x="284163" y="1577847"/>
              <a:ext cx="1600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1885174" y="1577847"/>
              <a:ext cx="2743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6864" y="1577847"/>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p:txBody>
          <a:bodyPr/>
          <a:lstStyle/>
          <a:p>
            <a:r>
              <a:rPr lang="ar-SA"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4" name="Date Placeholder 3"/>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D889E0-CAB2-4699-909D-B9A88D47ACBE}"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Slide with Picture">
    <p:spTree>
      <p:nvGrpSpPr>
        <p:cNvPr id="1" name=""/>
        <p:cNvGrpSpPr/>
        <p:nvPr/>
      </p:nvGrpSpPr>
      <p:grpSpPr>
        <a:xfrm>
          <a:off x="0" y="0"/>
          <a:ext cx="0" cy="0"/>
          <a:chOff x="0" y="0"/>
          <a:chExt cx="0" cy="0"/>
        </a:xfrm>
      </p:grpSpPr>
      <p:sp>
        <p:nvSpPr>
          <p:cNvPr id="18" name="Rectangle 17"/>
          <p:cNvSpPr/>
          <p:nvPr/>
        </p:nvSpPr>
        <p:spPr>
          <a:xfrm>
            <a:off x="284163" y="444728"/>
            <a:ext cx="8574087" cy="1468437"/>
          </a:xfrm>
          <a:prstGeom prst="rect">
            <a:avLst/>
          </a:prstGeom>
          <a:solidFill>
            <a:schemeClr val="tx1">
              <a:lumMod val="85000"/>
              <a:lumOff val="15000"/>
              <a:alpha val="85000"/>
            </a:schemeClr>
          </a:solidFill>
        </p:spPr>
        <p:txBody>
          <a:bodyPr vert="horz" lIns="91440" tIns="45720" rIns="182880" bIns="365760" rtlCol="0" anchor="b" anchorCtr="0">
            <a:normAutofit/>
          </a:bodyPr>
          <a:lstStyle/>
          <a:p>
            <a:pPr algn="l" defTabSz="914400" rtl="0" eaLnBrk="1" latinLnBrk="0" hangingPunct="1">
              <a:spcBef>
                <a:spcPct val="0"/>
              </a:spcBef>
              <a:buNone/>
            </a:pPr>
            <a:endParaRPr sz="4200" kern="1200">
              <a:solidFill>
                <a:schemeClr val="bg1"/>
              </a:solidFill>
              <a:latin typeface="+mj-lt"/>
              <a:ea typeface="+mj-ea"/>
              <a:cs typeface="+mj-cs"/>
            </a:endParaRPr>
          </a:p>
        </p:txBody>
      </p:sp>
      <p:sp>
        <p:nvSpPr>
          <p:cNvPr id="4" name="Date Placeholder 3"/>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D889E0-CAB2-4699-909D-B9A88D47ACBE}" type="slidenum">
              <a:rPr lang="en-US" smtClean="0"/>
              <a:pPr/>
              <a:t>‹#›</a:t>
            </a:fld>
            <a:endParaRPr lang="en-US"/>
          </a:p>
        </p:txBody>
      </p:sp>
      <p:sp>
        <p:nvSpPr>
          <p:cNvPr id="8" name="Picture Placeholder 7"/>
          <p:cNvSpPr>
            <a:spLocks noGrp="1"/>
          </p:cNvSpPr>
          <p:nvPr>
            <p:ph type="pic" sz="quarter" idx="13"/>
          </p:nvPr>
        </p:nvSpPr>
        <p:spPr>
          <a:xfrm>
            <a:off x="284162" y="2017058"/>
            <a:ext cx="8574087" cy="4377391"/>
          </a:xfrm>
        </p:spPr>
        <p:txBody>
          <a:bodyPr/>
          <a:lstStyle>
            <a:lvl1pPr>
              <a:buNone/>
              <a:defRPr/>
            </a:lvl1pPr>
          </a:lstStyle>
          <a:p>
            <a:r>
              <a:rPr lang="ar-SA" smtClean="0"/>
              <a:t>Drag picture to placeholder or click icon to add</a:t>
            </a:r>
            <a:endParaRPr/>
          </a:p>
        </p:txBody>
      </p:sp>
      <p:sp>
        <p:nvSpPr>
          <p:cNvPr id="3" name="Subtitle 2"/>
          <p:cNvSpPr>
            <a:spLocks noGrp="1"/>
          </p:cNvSpPr>
          <p:nvPr>
            <p:ph type="subTitle" idx="1"/>
          </p:nvPr>
        </p:nvSpPr>
        <p:spPr>
          <a:xfrm>
            <a:off x="472420" y="1532965"/>
            <a:ext cx="7754284" cy="484094"/>
          </a:xfrm>
        </p:spPr>
        <p:txBody>
          <a:bodyPr>
            <a:normAutofit/>
          </a:bodyPr>
          <a:lstStyle>
            <a:lvl1pPr marL="0" indent="0" algn="l">
              <a:lnSpc>
                <a:spcPct val="100000"/>
              </a:lnSpc>
              <a:spcBef>
                <a:spcPts val="0"/>
              </a:spcBef>
              <a:buNone/>
              <a:defRPr sz="1800">
                <a:solidFill>
                  <a:schemeClr val="bg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Click to edit Master subtitle style</a:t>
            </a:r>
            <a:endParaRPr dirty="0"/>
          </a:p>
        </p:txBody>
      </p:sp>
      <p:grpSp>
        <p:nvGrpSpPr>
          <p:cNvPr id="7" name="Group 16"/>
          <p:cNvGrpSpPr/>
          <p:nvPr/>
        </p:nvGrpSpPr>
        <p:grpSpPr>
          <a:xfrm>
            <a:off x="284163" y="1906542"/>
            <a:ext cx="8576373" cy="137411"/>
            <a:chOff x="284163" y="1759424"/>
            <a:chExt cx="8576373" cy="137411"/>
          </a:xfrm>
        </p:grpSpPr>
        <p:sp>
          <p:nvSpPr>
            <p:cNvPr id="11" name="Rectangle 10"/>
            <p:cNvSpPr/>
            <p:nvPr/>
          </p:nvSpPr>
          <p:spPr>
            <a:xfrm>
              <a:off x="284163" y="1759424"/>
              <a:ext cx="2743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3026392" y="1759424"/>
              <a:ext cx="1600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Rectangle 12"/>
            <p:cNvSpPr/>
            <p:nvPr/>
          </p:nvSpPr>
          <p:spPr>
            <a:xfrm>
              <a:off x="4626864" y="1759424"/>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19" name="TextBox 18"/>
          <p:cNvSpPr txBox="1"/>
          <p:nvPr/>
        </p:nvSpPr>
        <p:spPr>
          <a:xfrm>
            <a:off x="8230889" y="444728"/>
            <a:ext cx="587020" cy="646331"/>
          </a:xfrm>
          <a:prstGeom prst="rect">
            <a:avLst/>
          </a:prstGeom>
          <a:noFill/>
        </p:spPr>
        <p:txBody>
          <a:bodyPr wrap="none" rtlCol="0">
            <a:spAutoFit/>
          </a:bodyPr>
          <a:lstStyle/>
          <a:p>
            <a:r>
              <a:rPr sz="3600">
                <a:solidFill>
                  <a:schemeClr val="bg1"/>
                </a:solidFill>
                <a:sym typeface="Wingdings"/>
              </a:rPr>
              <a:t></a:t>
            </a:r>
            <a:endParaRPr sz="3600">
              <a:solidFill>
                <a:schemeClr val="bg1"/>
              </a:solidFill>
            </a:endParaRPr>
          </a:p>
        </p:txBody>
      </p:sp>
      <p:sp>
        <p:nvSpPr>
          <p:cNvPr id="2" name="Title 1"/>
          <p:cNvSpPr>
            <a:spLocks noGrp="1"/>
          </p:cNvSpPr>
          <p:nvPr>
            <p:ph type="ctrTitle"/>
          </p:nvPr>
        </p:nvSpPr>
        <p:spPr>
          <a:xfrm>
            <a:off x="418633" y="444728"/>
            <a:ext cx="7810967" cy="1088237"/>
          </a:xfrm>
          <a:noFill/>
        </p:spPr>
        <p:txBody>
          <a:bodyPr bIns="45720" anchor="b" anchorCtr="0">
            <a:normAutofit/>
          </a:bodyPr>
          <a:lstStyle>
            <a:lvl1pPr algn="l">
              <a:lnSpc>
                <a:spcPts val="4600"/>
              </a:lnSpc>
              <a:defRPr/>
            </a:lvl1pPr>
          </a:lstStyle>
          <a:p>
            <a:r>
              <a:rPr lang="ar-SA" smtClean="0"/>
              <a:t>Click to edit Master title style</a:t>
            </a: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8" name="Rectangle 7"/>
          <p:cNvSpPr/>
          <p:nvPr/>
        </p:nvSpPr>
        <p:spPr>
          <a:xfrm>
            <a:off x="284163" y="4801575"/>
            <a:ext cx="8574087" cy="1468437"/>
          </a:xfrm>
          <a:prstGeom prst="rect">
            <a:avLst/>
          </a:prstGeom>
          <a:solidFill>
            <a:schemeClr val="tx1">
              <a:lumMod val="85000"/>
              <a:lumOff val="15000"/>
              <a:alpha val="85000"/>
            </a:schemeClr>
          </a:solidFill>
        </p:spPr>
        <p:txBody>
          <a:bodyPr vert="horz" lIns="91440" tIns="45720" rIns="182880" bIns="365760" rtlCol="0" anchor="b" anchorCtr="0">
            <a:normAutofit/>
          </a:bodyPr>
          <a:lstStyle/>
          <a:p>
            <a:pPr algn="l" defTabSz="914400" rtl="0" eaLnBrk="1" latinLnBrk="0" hangingPunct="1">
              <a:spcBef>
                <a:spcPct val="0"/>
              </a:spcBef>
              <a:buNone/>
            </a:pPr>
            <a:endParaRPr sz="4200" kern="1200">
              <a:solidFill>
                <a:schemeClr val="bg1"/>
              </a:solidFill>
              <a:latin typeface="+mj-lt"/>
              <a:ea typeface="+mj-ea"/>
              <a:cs typeface="+mj-cs"/>
            </a:endParaRPr>
          </a:p>
        </p:txBody>
      </p:sp>
      <p:grpSp>
        <p:nvGrpSpPr>
          <p:cNvPr id="9" name="Group 8"/>
          <p:cNvGrpSpPr/>
          <p:nvPr/>
        </p:nvGrpSpPr>
        <p:grpSpPr>
          <a:xfrm>
            <a:off x="284163" y="6263389"/>
            <a:ext cx="8576373" cy="137411"/>
            <a:chOff x="284163" y="1759424"/>
            <a:chExt cx="8576373" cy="137411"/>
          </a:xfrm>
        </p:grpSpPr>
        <p:sp>
          <p:nvSpPr>
            <p:cNvPr id="10" name="Rectangle 9"/>
            <p:cNvSpPr/>
            <p:nvPr/>
          </p:nvSpPr>
          <p:spPr>
            <a:xfrm>
              <a:off x="284163" y="1759424"/>
              <a:ext cx="2743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3026392" y="1759424"/>
              <a:ext cx="1600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4626864" y="1759424"/>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13" name="TextBox 12"/>
          <p:cNvSpPr txBox="1"/>
          <p:nvPr/>
        </p:nvSpPr>
        <p:spPr>
          <a:xfrm>
            <a:off x="8230889" y="4801575"/>
            <a:ext cx="587020" cy="646331"/>
          </a:xfrm>
          <a:prstGeom prst="rect">
            <a:avLst/>
          </a:prstGeom>
          <a:noFill/>
        </p:spPr>
        <p:txBody>
          <a:bodyPr wrap="none" rtlCol="0">
            <a:spAutoFit/>
          </a:bodyPr>
          <a:lstStyle/>
          <a:p>
            <a:r>
              <a:rPr sz="3600">
                <a:solidFill>
                  <a:schemeClr val="bg1"/>
                </a:solidFill>
                <a:sym typeface="Wingdings"/>
              </a:rPr>
              <a:t></a:t>
            </a:r>
            <a:endParaRPr sz="3600">
              <a:solidFill>
                <a:schemeClr val="bg1"/>
              </a:solidFill>
            </a:endParaRPr>
          </a:p>
        </p:txBody>
      </p:sp>
      <p:sp>
        <p:nvSpPr>
          <p:cNvPr id="2" name="Title 1"/>
          <p:cNvSpPr>
            <a:spLocks noGrp="1"/>
          </p:cNvSpPr>
          <p:nvPr>
            <p:ph type="title"/>
          </p:nvPr>
        </p:nvSpPr>
        <p:spPr>
          <a:xfrm>
            <a:off x="429768" y="4814125"/>
            <a:ext cx="7772400" cy="1051560"/>
          </a:xfrm>
          <a:noFill/>
        </p:spPr>
        <p:txBody>
          <a:bodyPr vert="horz" lIns="91440" tIns="45720" rIns="91440" bIns="45720" rtlCol="0" anchor="b" anchorCtr="0">
            <a:normAutofit/>
          </a:bodyPr>
          <a:lstStyle>
            <a:lvl1pPr algn="l" defTabSz="914400" rtl="0" eaLnBrk="1" latinLnBrk="0" hangingPunct="1">
              <a:spcBef>
                <a:spcPct val="0"/>
              </a:spcBef>
              <a:buNone/>
              <a:defRPr sz="4200" b="0" i="0" kern="1200" cap="none" baseline="0">
                <a:solidFill>
                  <a:schemeClr val="bg1"/>
                </a:solidFill>
                <a:latin typeface="+mj-lt"/>
                <a:ea typeface="+mj-ea"/>
                <a:cs typeface="+mj-cs"/>
              </a:defRPr>
            </a:lvl1pPr>
          </a:lstStyle>
          <a:p>
            <a:r>
              <a:rPr lang="ar-SA" smtClean="0"/>
              <a:t>Click to edit Master title style</a:t>
            </a:r>
            <a:endParaRPr/>
          </a:p>
        </p:txBody>
      </p:sp>
      <p:sp>
        <p:nvSpPr>
          <p:cNvPr id="3" name="Text Placeholder 2"/>
          <p:cNvSpPr>
            <a:spLocks noGrp="1"/>
          </p:cNvSpPr>
          <p:nvPr>
            <p:ph type="body" idx="1"/>
          </p:nvPr>
        </p:nvSpPr>
        <p:spPr>
          <a:xfrm>
            <a:off x="475488" y="5861304"/>
            <a:ext cx="7735824" cy="402336"/>
          </a:xfrm>
        </p:spPr>
        <p:txBody>
          <a:bodyPr vert="horz" lIns="91440" tIns="45720" rIns="91440" bIns="45720" rtlCol="0" anchor="t" anchorCtr="0">
            <a:normAutofit/>
          </a:bodyPr>
          <a:lstStyle>
            <a:lvl1pPr marL="0" indent="0">
              <a:spcBef>
                <a:spcPts val="0"/>
              </a:spcBef>
              <a:buNone/>
              <a:defRPr sz="1800" kern="1200">
                <a:solidFill>
                  <a:schemeClr val="bg1"/>
                </a:solidFill>
                <a:latin typeface="+mn-lt"/>
                <a:ea typeface="+mn-ea"/>
                <a:cs typeface="+mn-cs"/>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marL="0" lvl="0" indent="0" algn="l" defTabSz="914400" rtl="0" eaLnBrk="1" latinLnBrk="0" hangingPunct="1">
              <a:spcBef>
                <a:spcPts val="2000"/>
              </a:spcBef>
              <a:buClr>
                <a:schemeClr val="bg1">
                  <a:lumMod val="65000"/>
                </a:schemeClr>
              </a:buClr>
              <a:buSzPct val="90000"/>
              <a:buFont typeface="Wingdings" pitchFamily="2" charset="2"/>
              <a:buNone/>
            </a:pPr>
            <a:r>
              <a:rPr lang="ar-SA" smtClean="0"/>
              <a:t>Click to edit Master text styles</a:t>
            </a:r>
          </a:p>
        </p:txBody>
      </p:sp>
      <p:sp>
        <p:nvSpPr>
          <p:cNvPr id="4" name="Date Placeholder 3"/>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D889E0-CAB2-4699-909D-B9A88D47ACBE}"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Section with Picture">
    <p:spTree>
      <p:nvGrpSpPr>
        <p:cNvPr id="1" name=""/>
        <p:cNvGrpSpPr/>
        <p:nvPr/>
      </p:nvGrpSpPr>
      <p:grpSpPr>
        <a:xfrm>
          <a:off x="0" y="0"/>
          <a:ext cx="0" cy="0"/>
          <a:chOff x="0" y="0"/>
          <a:chExt cx="0" cy="0"/>
        </a:xfrm>
      </p:grpSpPr>
      <p:sp>
        <p:nvSpPr>
          <p:cNvPr id="13" name="Picture Placeholder 7"/>
          <p:cNvSpPr>
            <a:spLocks noGrp="1"/>
          </p:cNvSpPr>
          <p:nvPr>
            <p:ph type="pic" sz="quarter" idx="13"/>
          </p:nvPr>
        </p:nvSpPr>
        <p:spPr>
          <a:xfrm>
            <a:off x="284162" y="443754"/>
            <a:ext cx="8574087" cy="4370293"/>
          </a:xfrm>
        </p:spPr>
        <p:txBody>
          <a:bodyPr/>
          <a:lstStyle>
            <a:lvl1pPr>
              <a:buNone/>
              <a:defRPr/>
            </a:lvl1pPr>
          </a:lstStyle>
          <a:p>
            <a:r>
              <a:rPr lang="ar-SA" smtClean="0"/>
              <a:t>Drag picture to placeholder or click icon to add</a:t>
            </a:r>
            <a:endParaRPr/>
          </a:p>
        </p:txBody>
      </p:sp>
      <p:sp>
        <p:nvSpPr>
          <p:cNvPr id="4" name="Date Placeholder 3"/>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D889E0-CAB2-4699-909D-B9A88D47ACBE}" type="slidenum">
              <a:rPr lang="en-US" smtClean="0"/>
              <a:pPr/>
              <a:t>‹#›</a:t>
            </a:fld>
            <a:endParaRPr lang="en-US"/>
          </a:p>
        </p:txBody>
      </p:sp>
      <p:sp>
        <p:nvSpPr>
          <p:cNvPr id="7" name="Rectangle 6"/>
          <p:cNvSpPr/>
          <p:nvPr/>
        </p:nvSpPr>
        <p:spPr>
          <a:xfrm>
            <a:off x="284163" y="4801575"/>
            <a:ext cx="8574087" cy="1468437"/>
          </a:xfrm>
          <a:prstGeom prst="rect">
            <a:avLst/>
          </a:prstGeom>
          <a:solidFill>
            <a:schemeClr val="tx1">
              <a:lumMod val="85000"/>
              <a:lumOff val="15000"/>
              <a:alpha val="85000"/>
            </a:schemeClr>
          </a:solidFill>
        </p:spPr>
        <p:txBody>
          <a:bodyPr vert="horz" lIns="91440" tIns="45720" rIns="182880" bIns="365760" rtlCol="0" anchor="b" anchorCtr="0">
            <a:normAutofit/>
          </a:bodyPr>
          <a:lstStyle/>
          <a:p>
            <a:pPr algn="l" defTabSz="914400" rtl="0" eaLnBrk="1" latinLnBrk="0" hangingPunct="1">
              <a:spcBef>
                <a:spcPct val="0"/>
              </a:spcBef>
              <a:buNone/>
            </a:pPr>
            <a:endParaRPr sz="4200" kern="1200">
              <a:solidFill>
                <a:schemeClr val="bg1"/>
              </a:solidFill>
              <a:latin typeface="+mj-lt"/>
              <a:ea typeface="+mj-ea"/>
              <a:cs typeface="+mj-cs"/>
            </a:endParaRPr>
          </a:p>
        </p:txBody>
      </p:sp>
      <p:grpSp>
        <p:nvGrpSpPr>
          <p:cNvPr id="8" name="Group 7"/>
          <p:cNvGrpSpPr/>
          <p:nvPr/>
        </p:nvGrpSpPr>
        <p:grpSpPr>
          <a:xfrm>
            <a:off x="284163" y="6263389"/>
            <a:ext cx="8576373" cy="137411"/>
            <a:chOff x="284163" y="1759424"/>
            <a:chExt cx="8576373" cy="137411"/>
          </a:xfrm>
        </p:grpSpPr>
        <p:sp>
          <p:nvSpPr>
            <p:cNvPr id="9" name="Rectangle 8"/>
            <p:cNvSpPr/>
            <p:nvPr/>
          </p:nvSpPr>
          <p:spPr>
            <a:xfrm>
              <a:off x="284163" y="1759424"/>
              <a:ext cx="2743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3026392" y="1759424"/>
              <a:ext cx="1600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6864" y="1759424"/>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12" name="TextBox 11"/>
          <p:cNvSpPr txBox="1"/>
          <p:nvPr/>
        </p:nvSpPr>
        <p:spPr>
          <a:xfrm>
            <a:off x="8230889" y="4801575"/>
            <a:ext cx="587020" cy="646331"/>
          </a:xfrm>
          <a:prstGeom prst="rect">
            <a:avLst/>
          </a:prstGeom>
          <a:noFill/>
        </p:spPr>
        <p:txBody>
          <a:bodyPr wrap="none" rtlCol="0">
            <a:spAutoFit/>
          </a:bodyPr>
          <a:lstStyle/>
          <a:p>
            <a:r>
              <a:rPr sz="3600">
                <a:solidFill>
                  <a:schemeClr val="bg1"/>
                </a:solidFill>
                <a:sym typeface="Wingdings"/>
              </a:rPr>
              <a:t></a:t>
            </a:r>
            <a:endParaRPr sz="3600">
              <a:solidFill>
                <a:schemeClr val="bg1"/>
              </a:solidFill>
            </a:endParaRPr>
          </a:p>
        </p:txBody>
      </p:sp>
      <p:sp>
        <p:nvSpPr>
          <p:cNvPr id="2" name="Title 1"/>
          <p:cNvSpPr>
            <a:spLocks noGrp="1"/>
          </p:cNvSpPr>
          <p:nvPr>
            <p:ph type="title"/>
          </p:nvPr>
        </p:nvSpPr>
        <p:spPr>
          <a:xfrm>
            <a:off x="430306" y="4814047"/>
            <a:ext cx="7772400" cy="1048871"/>
          </a:xfrm>
          <a:noFill/>
        </p:spPr>
        <p:txBody>
          <a:bodyPr anchor="b" anchorCtr="0">
            <a:normAutofit/>
          </a:bodyPr>
          <a:lstStyle>
            <a:lvl1pPr algn="l">
              <a:defRPr sz="4200" b="0" i="0" cap="none" baseline="0"/>
            </a:lvl1pPr>
          </a:lstStyle>
          <a:p>
            <a:r>
              <a:rPr lang="ar-SA" smtClean="0"/>
              <a:t>Click to edit Master title style</a:t>
            </a:r>
            <a:endParaRPr/>
          </a:p>
        </p:txBody>
      </p:sp>
      <p:sp>
        <p:nvSpPr>
          <p:cNvPr id="3" name="Text Placeholder 2"/>
          <p:cNvSpPr>
            <a:spLocks noGrp="1"/>
          </p:cNvSpPr>
          <p:nvPr>
            <p:ph type="body" idx="1"/>
          </p:nvPr>
        </p:nvSpPr>
        <p:spPr>
          <a:xfrm>
            <a:off x="470647" y="5862918"/>
            <a:ext cx="7732059" cy="403412"/>
          </a:xfrm>
        </p:spPr>
        <p:txBody>
          <a:bodyPr anchor="t" anchorCtr="0">
            <a:normAutofit/>
          </a:bodyPr>
          <a:lstStyle>
            <a:lvl1pPr marL="0" indent="0">
              <a:spcBef>
                <a:spcPts val="0"/>
              </a:spcBef>
              <a:buNone/>
              <a:defRPr sz="180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p:nvPr/>
        </p:nvSpPr>
        <p:spPr>
          <a:xfrm>
            <a:off x="284163" y="455773"/>
            <a:ext cx="8574087" cy="1133949"/>
          </a:xfrm>
          <a:prstGeom prst="rect">
            <a:avLst/>
          </a:prstGeom>
          <a:solidFill>
            <a:schemeClr val="tx1">
              <a:lumMod val="85000"/>
              <a:lumOff val="15000"/>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nvGrpSpPr>
          <p:cNvPr id="9" name="Group 8"/>
          <p:cNvGrpSpPr/>
          <p:nvPr/>
        </p:nvGrpSpPr>
        <p:grpSpPr>
          <a:xfrm>
            <a:off x="284163" y="1577847"/>
            <a:ext cx="8576373" cy="137411"/>
            <a:chOff x="284163" y="1577847"/>
            <a:chExt cx="8576373" cy="137411"/>
          </a:xfrm>
        </p:grpSpPr>
        <p:sp>
          <p:nvSpPr>
            <p:cNvPr id="10" name="Rectangle 9"/>
            <p:cNvSpPr/>
            <p:nvPr/>
          </p:nvSpPr>
          <p:spPr>
            <a:xfrm>
              <a:off x="284163" y="1577847"/>
              <a:ext cx="1600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1885174" y="1577847"/>
              <a:ext cx="2743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4626864" y="1577847"/>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p:txBody>
          <a:bodyPr/>
          <a:lstStyle/>
          <a:p>
            <a:r>
              <a:rPr lang="ar-SA" smtClean="0"/>
              <a:t>Click to edit Master title style</a:t>
            </a:r>
            <a:endParaRPr/>
          </a:p>
        </p:txBody>
      </p:sp>
      <p:sp>
        <p:nvSpPr>
          <p:cNvPr id="3" name="Content Placeholder 2"/>
          <p:cNvSpPr>
            <a:spLocks noGrp="1"/>
          </p:cNvSpPr>
          <p:nvPr>
            <p:ph sz="half" idx="1"/>
          </p:nvPr>
        </p:nvSpPr>
        <p:spPr>
          <a:xfrm>
            <a:off x="403412" y="2151063"/>
            <a:ext cx="3931920" cy="3975100"/>
          </a:xfrm>
        </p:spPr>
        <p:txBody>
          <a:bodyPr>
            <a:normAutofit/>
          </a:bodyPr>
          <a:lstStyle>
            <a:lvl1pPr>
              <a:defRPr sz="2200"/>
            </a:lvl1pPr>
            <a:lvl2pPr>
              <a:defRPr sz="2000"/>
            </a:lvl2pPr>
            <a:lvl3pPr>
              <a:defRPr sz="1800"/>
            </a:lvl3pPr>
            <a:lvl4pPr>
              <a:defRPr sz="1800"/>
            </a:lvl4pPr>
            <a:lvl5pPr>
              <a:defRPr sz="1800"/>
            </a:lvl5pPr>
            <a:lvl6pPr>
              <a:defRPr sz="1800"/>
            </a:lvl6pPr>
            <a:lvl7pPr>
              <a:defRPr sz="1800"/>
            </a:lvl7pPr>
            <a:lvl8pPr>
              <a:defRPr sz="1800"/>
            </a:lvl8pPr>
            <a:lvl9pPr>
              <a:defRPr sz="1800"/>
            </a:lvl9p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4" name="Content Placeholder 3"/>
          <p:cNvSpPr>
            <a:spLocks noGrp="1"/>
          </p:cNvSpPr>
          <p:nvPr>
            <p:ph sz="half" idx="2"/>
          </p:nvPr>
        </p:nvSpPr>
        <p:spPr>
          <a:xfrm>
            <a:off x="4778188" y="2151063"/>
            <a:ext cx="3931920" cy="3975100"/>
          </a:xfrm>
        </p:spPr>
        <p:txBody>
          <a:bodyPr>
            <a:normAutofit/>
          </a:bodyPr>
          <a:lstStyle>
            <a:lvl1pPr>
              <a:defRPr sz="2200"/>
            </a:lvl1pPr>
            <a:lvl2pPr>
              <a:defRPr sz="2000"/>
            </a:lvl2pPr>
            <a:lvl3pPr>
              <a:defRPr sz="1800"/>
            </a:lvl3pPr>
            <a:lvl4pPr>
              <a:defRPr sz="1800"/>
            </a:lvl4pPr>
            <a:lvl5pPr>
              <a:defRPr sz="1800"/>
            </a:lvl5pPr>
            <a:lvl6pPr>
              <a:defRPr sz="1800"/>
            </a:lvl6pPr>
            <a:lvl7pPr>
              <a:defRPr sz="1800"/>
            </a:lvl7pPr>
            <a:lvl8pPr>
              <a:defRPr sz="1800"/>
            </a:lvl8pPr>
            <a:lvl9pPr>
              <a:defRPr sz="1800"/>
            </a:lvl9p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5" name="Date Placeholder 4"/>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FD889E0-CAB2-4699-909D-B9A88D47ACBE}"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Rectangle 9"/>
          <p:cNvSpPr/>
          <p:nvPr/>
        </p:nvSpPr>
        <p:spPr>
          <a:xfrm>
            <a:off x="284163" y="455773"/>
            <a:ext cx="8574087" cy="1133949"/>
          </a:xfrm>
          <a:prstGeom prst="rect">
            <a:avLst/>
          </a:prstGeom>
          <a:solidFill>
            <a:schemeClr val="tx1">
              <a:lumMod val="85000"/>
              <a:lumOff val="15000"/>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nvGrpSpPr>
          <p:cNvPr id="11" name="Group 10"/>
          <p:cNvGrpSpPr/>
          <p:nvPr/>
        </p:nvGrpSpPr>
        <p:grpSpPr>
          <a:xfrm>
            <a:off x="284163" y="1577847"/>
            <a:ext cx="8576373" cy="137411"/>
            <a:chOff x="284163" y="1577847"/>
            <a:chExt cx="8576373" cy="137411"/>
          </a:xfrm>
        </p:grpSpPr>
        <p:sp>
          <p:nvSpPr>
            <p:cNvPr id="12" name="Rectangle 11"/>
            <p:cNvSpPr/>
            <p:nvPr/>
          </p:nvSpPr>
          <p:spPr>
            <a:xfrm>
              <a:off x="284163" y="1577847"/>
              <a:ext cx="1600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Rectangle 12"/>
            <p:cNvSpPr/>
            <p:nvPr/>
          </p:nvSpPr>
          <p:spPr>
            <a:xfrm>
              <a:off x="1885174" y="1577847"/>
              <a:ext cx="2743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4" name="Rectangle 13"/>
            <p:cNvSpPr/>
            <p:nvPr/>
          </p:nvSpPr>
          <p:spPr>
            <a:xfrm>
              <a:off x="4626864" y="1577847"/>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p:txBody>
          <a:bodyPr/>
          <a:lstStyle>
            <a:lvl1pPr>
              <a:defRPr/>
            </a:lvl1pPr>
          </a:lstStyle>
          <a:p>
            <a:r>
              <a:rPr lang="ar-SA" smtClean="0"/>
              <a:t>Click to edit Master title style</a:t>
            </a:r>
            <a:endParaRPr/>
          </a:p>
        </p:txBody>
      </p:sp>
      <p:sp>
        <p:nvSpPr>
          <p:cNvPr id="3" name="Text Placeholder 2"/>
          <p:cNvSpPr>
            <a:spLocks noGrp="1"/>
          </p:cNvSpPr>
          <p:nvPr>
            <p:ph type="body" idx="1"/>
          </p:nvPr>
        </p:nvSpPr>
        <p:spPr>
          <a:xfrm>
            <a:off x="403412" y="1735138"/>
            <a:ext cx="3931920" cy="833250"/>
          </a:xfrm>
        </p:spPr>
        <p:txBody>
          <a:bodyPr anchor="b">
            <a:noAutofit/>
          </a:bodyPr>
          <a:lstStyle>
            <a:lvl1pPr marL="0" indent="0" algn="ctr">
              <a:lnSpc>
                <a:spcPct val="100000"/>
              </a:lnSpc>
              <a:spcBef>
                <a:spcPts val="600"/>
              </a:spcBef>
              <a:buNone/>
              <a:defRPr sz="26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Click to edit Master text styles</a:t>
            </a:r>
          </a:p>
        </p:txBody>
      </p:sp>
      <p:sp>
        <p:nvSpPr>
          <p:cNvPr id="4" name="Content Placeholder 3"/>
          <p:cNvSpPr>
            <a:spLocks noGrp="1"/>
          </p:cNvSpPr>
          <p:nvPr>
            <p:ph sz="half" idx="2"/>
          </p:nvPr>
        </p:nvSpPr>
        <p:spPr>
          <a:xfrm>
            <a:off x="403412" y="2590800"/>
            <a:ext cx="3931920" cy="3535362"/>
          </a:xfrm>
        </p:spPr>
        <p:txBody>
          <a:bodyPr>
            <a:normAutofit/>
          </a:bodyPr>
          <a:lstStyle>
            <a:lvl1pPr>
              <a:defRPr sz="2200"/>
            </a:lvl1pPr>
            <a:lvl2pPr>
              <a:defRPr sz="2000"/>
            </a:lvl2pPr>
            <a:lvl3pPr>
              <a:defRPr sz="1800"/>
            </a:lvl3pPr>
            <a:lvl4pPr>
              <a:defRPr sz="1800"/>
            </a:lvl4pPr>
            <a:lvl5pPr>
              <a:defRPr sz="1800"/>
            </a:lvl5pPr>
            <a:lvl6pPr>
              <a:defRPr sz="1600"/>
            </a:lvl6pPr>
            <a:lvl7pPr>
              <a:defRPr sz="1600"/>
            </a:lvl7pPr>
            <a:lvl8pPr>
              <a:defRPr sz="1600"/>
            </a:lvl8pPr>
            <a:lvl9pPr>
              <a:defRPr sz="1600"/>
            </a:lvl9p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5" name="Text Placeholder 4"/>
          <p:cNvSpPr>
            <a:spLocks noGrp="1"/>
          </p:cNvSpPr>
          <p:nvPr>
            <p:ph type="body" sz="quarter" idx="3"/>
          </p:nvPr>
        </p:nvSpPr>
        <p:spPr>
          <a:xfrm>
            <a:off x="4779495" y="1735138"/>
            <a:ext cx="3931920" cy="833250"/>
          </a:xfrm>
        </p:spPr>
        <p:txBody>
          <a:bodyPr anchor="b">
            <a:noAutofit/>
          </a:bodyPr>
          <a:lstStyle>
            <a:lvl1pPr marL="0" indent="0" algn="ctr">
              <a:lnSpc>
                <a:spcPct val="100000"/>
              </a:lnSpc>
              <a:spcBef>
                <a:spcPts val="600"/>
              </a:spcBef>
              <a:buNone/>
              <a:defRPr sz="26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Click to edit Master text styles</a:t>
            </a:r>
          </a:p>
        </p:txBody>
      </p:sp>
      <p:sp>
        <p:nvSpPr>
          <p:cNvPr id="6" name="Content Placeholder 5"/>
          <p:cNvSpPr>
            <a:spLocks noGrp="1"/>
          </p:cNvSpPr>
          <p:nvPr>
            <p:ph sz="quarter" idx="4"/>
          </p:nvPr>
        </p:nvSpPr>
        <p:spPr>
          <a:xfrm>
            <a:off x="4779495" y="2590800"/>
            <a:ext cx="3931920" cy="3535362"/>
          </a:xfrm>
        </p:spPr>
        <p:txBody>
          <a:bodyPr>
            <a:normAutofit/>
          </a:bodyPr>
          <a:lstStyle>
            <a:lvl1pPr>
              <a:defRPr sz="2200"/>
            </a:lvl1pPr>
            <a:lvl2pPr>
              <a:defRPr sz="2000"/>
            </a:lvl2pPr>
            <a:lvl3pPr>
              <a:defRPr sz="1800"/>
            </a:lvl3pPr>
            <a:lvl4pPr>
              <a:defRPr sz="1800"/>
            </a:lvl4pPr>
            <a:lvl5pPr>
              <a:defRPr sz="1800"/>
            </a:lvl5pPr>
            <a:lvl6pPr>
              <a:defRPr sz="1600"/>
            </a:lvl6pPr>
            <a:lvl7pPr>
              <a:defRPr sz="1600"/>
            </a:lvl7pPr>
            <a:lvl8pPr>
              <a:defRPr sz="1600"/>
            </a:lvl8pPr>
            <a:lvl9pPr>
              <a:defRPr sz="1600"/>
            </a:lvl9p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7" name="Date Placeholder 6"/>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FD889E0-CAB2-4699-909D-B9A88D47ACBE}"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6" name="Rectangle 5"/>
          <p:cNvSpPr/>
          <p:nvPr/>
        </p:nvSpPr>
        <p:spPr>
          <a:xfrm>
            <a:off x="284163" y="455773"/>
            <a:ext cx="8574087" cy="1133949"/>
          </a:xfrm>
          <a:prstGeom prst="rect">
            <a:avLst/>
          </a:prstGeom>
          <a:solidFill>
            <a:schemeClr val="tx1">
              <a:lumMod val="85000"/>
              <a:lumOff val="15000"/>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nvGrpSpPr>
          <p:cNvPr id="7" name="Group 6"/>
          <p:cNvGrpSpPr/>
          <p:nvPr/>
        </p:nvGrpSpPr>
        <p:grpSpPr>
          <a:xfrm>
            <a:off x="284163" y="1577847"/>
            <a:ext cx="8576373" cy="137411"/>
            <a:chOff x="284163" y="1577847"/>
            <a:chExt cx="8576373" cy="137411"/>
          </a:xfrm>
        </p:grpSpPr>
        <p:sp>
          <p:nvSpPr>
            <p:cNvPr id="8" name="Rectangle 7"/>
            <p:cNvSpPr/>
            <p:nvPr/>
          </p:nvSpPr>
          <p:spPr>
            <a:xfrm>
              <a:off x="284163" y="1577847"/>
              <a:ext cx="1600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1885174" y="1577847"/>
              <a:ext cx="2743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6864" y="1577847"/>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
        <p:nvSpPr>
          <p:cNvPr id="2" name="Title 1"/>
          <p:cNvSpPr>
            <a:spLocks noGrp="1"/>
          </p:cNvSpPr>
          <p:nvPr>
            <p:ph type="title"/>
          </p:nvPr>
        </p:nvSpPr>
        <p:spPr/>
        <p:txBody>
          <a:bodyPr/>
          <a:lstStyle/>
          <a:p>
            <a:r>
              <a:rPr lang="ar-SA" smtClean="0"/>
              <a:t>Click to edit Master title style</a:t>
            </a:r>
            <a:endParaRPr/>
          </a:p>
        </p:txBody>
      </p:sp>
      <p:sp>
        <p:nvSpPr>
          <p:cNvPr id="3" name="Date Placeholder 2"/>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FD889E0-CAB2-4699-909D-B9A88D47ACBE}"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251665B-C24A-4702-B522-6A4334602E03}" type="datetimeFigureOut">
              <a:rPr lang="en-US" smtClean="0"/>
              <a:pPr/>
              <a:t>10/12/2014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FD889E0-CAB2-4699-909D-B9A88D47ACBE}" type="slidenum">
              <a:rPr lang="en-US" smtClean="0"/>
              <a:pPr/>
              <a:t>‹#›</a:t>
            </a:fld>
            <a:endParaRPr lang="en-US"/>
          </a:p>
        </p:txBody>
      </p:sp>
      <p:grpSp>
        <p:nvGrpSpPr>
          <p:cNvPr id="5" name="Group 4"/>
          <p:cNvGrpSpPr/>
          <p:nvPr/>
        </p:nvGrpSpPr>
        <p:grpSpPr>
          <a:xfrm>
            <a:off x="284163" y="452718"/>
            <a:ext cx="8576373" cy="137411"/>
            <a:chOff x="284163" y="1577847"/>
            <a:chExt cx="8576373" cy="137411"/>
          </a:xfrm>
        </p:grpSpPr>
        <p:sp>
          <p:nvSpPr>
            <p:cNvPr id="6" name="Rectangle 5"/>
            <p:cNvSpPr/>
            <p:nvPr/>
          </p:nvSpPr>
          <p:spPr>
            <a:xfrm>
              <a:off x="284163" y="1577847"/>
              <a:ext cx="1600200" cy="13741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7" name="Rectangle 6"/>
            <p:cNvSpPr/>
            <p:nvPr/>
          </p:nvSpPr>
          <p:spPr>
            <a:xfrm>
              <a:off x="1885174" y="1577847"/>
              <a:ext cx="2743200" cy="13741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4626864" y="1577847"/>
              <a:ext cx="4233672" cy="13741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gr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781503" y="2133600"/>
            <a:ext cx="7076747" cy="3992563"/>
          </a:xfrm>
          <a:prstGeom prst="rect">
            <a:avLst/>
          </a:prstGeom>
        </p:spPr>
        <p:txBody>
          <a:bodyPr vert="horz" lIns="91440" tIns="45720" rIns="91440" bIns="45720" rtlCol="0">
            <a:normAutofit/>
          </a:bodyPr>
          <a:lstStyle/>
          <a:p>
            <a:pPr lvl="0"/>
            <a:r>
              <a:rPr lang="ar-SA" smtClean="0"/>
              <a:t>Click to edit Master text styles</a:t>
            </a:r>
          </a:p>
          <a:p>
            <a:pPr lvl="1"/>
            <a:r>
              <a:rPr lang="ar-SA" smtClean="0"/>
              <a:t>Second level</a:t>
            </a:r>
          </a:p>
          <a:p>
            <a:pPr lvl="2"/>
            <a:r>
              <a:rPr lang="ar-SA" smtClean="0"/>
              <a:t>Third level</a:t>
            </a:r>
          </a:p>
          <a:p>
            <a:pPr lvl="3"/>
            <a:r>
              <a:rPr lang="ar-SA" smtClean="0"/>
              <a:t>Fourth level</a:t>
            </a:r>
          </a:p>
          <a:p>
            <a:pPr lvl="4"/>
            <a:r>
              <a:rPr lang="ar-SA" smtClean="0"/>
              <a:t>Fifth level</a:t>
            </a:r>
            <a:endParaRPr dirty="0"/>
          </a:p>
        </p:txBody>
      </p:sp>
      <p:sp>
        <p:nvSpPr>
          <p:cNvPr id="4" name="Date Placeholder 3"/>
          <p:cNvSpPr>
            <a:spLocks noGrp="1"/>
          </p:cNvSpPr>
          <p:nvPr>
            <p:ph type="dt" sz="half" idx="2"/>
          </p:nvPr>
        </p:nvSpPr>
        <p:spPr>
          <a:xfrm>
            <a:off x="6794936" y="6437032"/>
            <a:ext cx="2133600" cy="365125"/>
          </a:xfrm>
          <a:prstGeom prst="rect">
            <a:avLst/>
          </a:prstGeom>
        </p:spPr>
        <p:txBody>
          <a:bodyPr vert="horz" lIns="91440" tIns="45720" rIns="91440" bIns="45720" rtlCol="0" anchor="ctr"/>
          <a:lstStyle>
            <a:lvl1pPr algn="r">
              <a:defRPr sz="1100" b="1">
                <a:solidFill>
                  <a:schemeClr val="bg1">
                    <a:lumMod val="65000"/>
                  </a:schemeClr>
                </a:solidFill>
              </a:defRPr>
            </a:lvl1pPr>
          </a:lstStyle>
          <a:p>
            <a:fld id="{4251665B-C24A-4702-B522-6A4334602E03}" type="datetimeFigureOut">
              <a:rPr lang="en-US" smtClean="0"/>
              <a:pPr/>
              <a:t>10/12/2014</a:t>
            </a:fld>
            <a:endParaRPr lang="en-US"/>
          </a:p>
        </p:txBody>
      </p:sp>
      <p:sp>
        <p:nvSpPr>
          <p:cNvPr id="5" name="Footer Placeholder 4"/>
          <p:cNvSpPr>
            <a:spLocks noGrp="1"/>
          </p:cNvSpPr>
          <p:nvPr>
            <p:ph type="ftr" sz="quarter" idx="3"/>
          </p:nvPr>
        </p:nvSpPr>
        <p:spPr>
          <a:xfrm>
            <a:off x="199698" y="6437032"/>
            <a:ext cx="6124902" cy="365125"/>
          </a:xfrm>
          <a:prstGeom prst="rect">
            <a:avLst/>
          </a:prstGeom>
        </p:spPr>
        <p:txBody>
          <a:bodyPr vert="horz" lIns="91440" tIns="45720" rIns="91440" bIns="45720" rtlCol="0" anchor="ctr"/>
          <a:lstStyle>
            <a:lvl1pPr algn="l">
              <a:defRPr sz="1100" b="1">
                <a:solidFill>
                  <a:schemeClr val="bg1">
                    <a:lumMod val="65000"/>
                  </a:schemeClr>
                </a:solidFill>
              </a:defRPr>
            </a:lvl1pPr>
          </a:lstStyle>
          <a:p>
            <a:endParaRPr lang="en-US"/>
          </a:p>
        </p:txBody>
      </p:sp>
      <p:sp>
        <p:nvSpPr>
          <p:cNvPr id="6" name="Slide Number Placeholder 5"/>
          <p:cNvSpPr>
            <a:spLocks noGrp="1"/>
          </p:cNvSpPr>
          <p:nvPr>
            <p:ph type="sldNum" sz="quarter" idx="4"/>
          </p:nvPr>
        </p:nvSpPr>
        <p:spPr>
          <a:xfrm>
            <a:off x="8306459" y="167347"/>
            <a:ext cx="630621" cy="359760"/>
          </a:xfrm>
          <a:prstGeom prst="rect">
            <a:avLst/>
          </a:prstGeom>
        </p:spPr>
        <p:txBody>
          <a:bodyPr vert="horz" lIns="91440" tIns="45720" rIns="91440" bIns="45720" rtlCol="0" anchor="ctr"/>
          <a:lstStyle>
            <a:lvl1pPr algn="r">
              <a:defRPr sz="1400" b="1">
                <a:solidFill>
                  <a:schemeClr val="tx1">
                    <a:lumMod val="85000"/>
                    <a:lumOff val="15000"/>
                  </a:schemeClr>
                </a:solidFill>
              </a:defRPr>
            </a:lvl1pPr>
          </a:lstStyle>
          <a:p>
            <a:fld id="{5FD889E0-CAB2-4699-909D-B9A88D47ACBE}" type="slidenum">
              <a:rPr lang="en-US" smtClean="0"/>
              <a:pPr/>
              <a:t>‹#›</a:t>
            </a:fld>
            <a:endParaRPr lang="en-US"/>
          </a:p>
        </p:txBody>
      </p:sp>
      <p:sp>
        <p:nvSpPr>
          <p:cNvPr id="2" name="Title Placeholder 1"/>
          <p:cNvSpPr>
            <a:spLocks noGrp="1"/>
          </p:cNvSpPr>
          <p:nvPr>
            <p:ph type="title"/>
          </p:nvPr>
        </p:nvSpPr>
        <p:spPr>
          <a:xfrm>
            <a:off x="284163" y="630382"/>
            <a:ext cx="8574087" cy="967840"/>
          </a:xfrm>
          <a:prstGeom prst="rect">
            <a:avLst/>
          </a:prstGeom>
          <a:solidFill>
            <a:schemeClr val="tx1">
              <a:lumMod val="85000"/>
              <a:lumOff val="15000"/>
              <a:alpha val="70000"/>
            </a:schemeClr>
          </a:solidFill>
        </p:spPr>
        <p:txBody>
          <a:bodyPr vert="horz" lIns="91440" tIns="45720" rIns="91440" bIns="45720" rtlCol="0" anchor="ctr">
            <a:normAutofit/>
          </a:bodyPr>
          <a:lstStyle/>
          <a:p>
            <a:r>
              <a:rPr lang="ar-SA" smtClean="0"/>
              <a:t>Click to edit Master title style</a:t>
            </a:r>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r" defTabSz="914400" rtl="0" eaLnBrk="1" latinLnBrk="0" hangingPunct="1">
        <a:spcBef>
          <a:spcPct val="0"/>
        </a:spcBef>
        <a:buNone/>
        <a:defRPr sz="4200" kern="1200">
          <a:solidFill>
            <a:schemeClr val="bg1"/>
          </a:solidFill>
          <a:latin typeface="+mj-lt"/>
          <a:ea typeface="+mj-ea"/>
          <a:cs typeface="+mj-cs"/>
        </a:defRPr>
      </a:lvl1pPr>
    </p:titleStyle>
    <p:bodyStyle>
      <a:lvl1pPr marL="454025" indent="-454025" algn="l" defTabSz="914400" rtl="0" eaLnBrk="1" latinLnBrk="0" hangingPunct="1">
        <a:spcBef>
          <a:spcPts val="2000"/>
        </a:spcBef>
        <a:buClr>
          <a:schemeClr val="bg1">
            <a:lumMod val="65000"/>
          </a:schemeClr>
        </a:buClr>
        <a:buSzPct val="90000"/>
        <a:buFont typeface="Wingdings" pitchFamily="2" charset="2"/>
        <a:buChar char=""/>
        <a:defRPr sz="2400" kern="1200">
          <a:solidFill>
            <a:schemeClr val="tx1">
              <a:lumMod val="85000"/>
              <a:lumOff val="15000"/>
            </a:schemeClr>
          </a:solidFill>
          <a:latin typeface="+mn-lt"/>
          <a:ea typeface="+mn-ea"/>
          <a:cs typeface="+mn-cs"/>
        </a:defRPr>
      </a:lvl1pPr>
      <a:lvl2pPr marL="914400" indent="-457200" algn="l" defTabSz="914400" rtl="0" eaLnBrk="1" latinLnBrk="0" hangingPunct="1">
        <a:spcBef>
          <a:spcPts val="600"/>
        </a:spcBef>
        <a:buClr>
          <a:schemeClr val="tx1">
            <a:lumMod val="75000"/>
            <a:lumOff val="25000"/>
          </a:schemeClr>
        </a:buClr>
        <a:buSzPct val="90000"/>
        <a:buFont typeface="Wingdings" pitchFamily="2" charset="2"/>
        <a:buChar char=""/>
        <a:defRPr sz="2200" kern="1200">
          <a:solidFill>
            <a:schemeClr val="tx1">
              <a:lumMod val="85000"/>
              <a:lumOff val="15000"/>
            </a:schemeClr>
          </a:solidFill>
          <a:latin typeface="+mn-lt"/>
          <a:ea typeface="+mn-ea"/>
          <a:cs typeface="+mn-cs"/>
        </a:defRPr>
      </a:lvl2pPr>
      <a:lvl3pPr marL="1260475" indent="-346075" algn="l" defTabSz="914400" rtl="0" eaLnBrk="1" latinLnBrk="0" hangingPunct="1">
        <a:spcBef>
          <a:spcPts val="600"/>
        </a:spcBef>
        <a:buClr>
          <a:schemeClr val="bg1">
            <a:lumMod val="65000"/>
          </a:schemeClr>
        </a:buClr>
        <a:buSzPct val="90000"/>
        <a:buFont typeface="Wingdings" pitchFamily="2" charset="2"/>
        <a:buChar char=""/>
        <a:defRPr sz="2000" kern="1200">
          <a:solidFill>
            <a:schemeClr val="tx1">
              <a:lumMod val="85000"/>
              <a:lumOff val="15000"/>
            </a:schemeClr>
          </a:solidFill>
          <a:latin typeface="+mn-lt"/>
          <a:ea typeface="+mn-ea"/>
          <a:cs typeface="+mn-cs"/>
        </a:defRPr>
      </a:lvl3pPr>
      <a:lvl4pPr marL="1600200" indent="-339725" algn="l" defTabSz="914400" rtl="0" eaLnBrk="1" latinLnBrk="0" hangingPunct="1">
        <a:spcBef>
          <a:spcPts val="600"/>
        </a:spcBef>
        <a:buClr>
          <a:schemeClr val="tx1">
            <a:lumMod val="75000"/>
            <a:lumOff val="25000"/>
          </a:schemeClr>
        </a:buClr>
        <a:buSzPct val="90000"/>
        <a:buFont typeface="Wingdings" pitchFamily="2" charset="2"/>
        <a:buChar char=""/>
        <a:defRPr sz="1800" kern="1200">
          <a:solidFill>
            <a:schemeClr val="tx1">
              <a:lumMod val="85000"/>
              <a:lumOff val="15000"/>
            </a:schemeClr>
          </a:solidFill>
          <a:latin typeface="+mn-lt"/>
          <a:ea typeface="+mn-ea"/>
          <a:cs typeface="+mn-cs"/>
        </a:defRPr>
      </a:lvl4pPr>
      <a:lvl5pPr marL="1939925" indent="-331788" algn="l" defTabSz="914400" rtl="0" eaLnBrk="1" latinLnBrk="0" hangingPunct="1">
        <a:spcBef>
          <a:spcPts val="600"/>
        </a:spcBef>
        <a:buClr>
          <a:schemeClr val="bg1">
            <a:lumMod val="65000"/>
          </a:schemeClr>
        </a:buClr>
        <a:buSzPct val="90000"/>
        <a:buFont typeface="Wingdings" pitchFamily="2" charset="2"/>
        <a:buChar char=""/>
        <a:defRPr sz="1800" kern="1200">
          <a:solidFill>
            <a:schemeClr val="tx1">
              <a:lumMod val="85000"/>
              <a:lumOff val="15000"/>
            </a:schemeClr>
          </a:solidFill>
          <a:latin typeface="+mn-lt"/>
          <a:ea typeface="+mn-ea"/>
          <a:cs typeface="+mn-cs"/>
        </a:defRPr>
      </a:lvl5pPr>
      <a:lvl6pPr marL="2290763" indent="-344488" algn="l" defTabSz="914400" rtl="0" eaLnBrk="1" latinLnBrk="0" hangingPunct="1">
        <a:spcBef>
          <a:spcPts val="600"/>
        </a:spcBef>
        <a:buClr>
          <a:schemeClr val="tx1">
            <a:lumMod val="75000"/>
            <a:lumOff val="25000"/>
          </a:schemeClr>
        </a:buClr>
        <a:buSzPct val="90000"/>
        <a:buFont typeface="Wingdings" pitchFamily="2" charset="2"/>
        <a:buChar char=""/>
        <a:defRPr lang="en-US" sz="1800" kern="1200" dirty="0" smtClean="0">
          <a:solidFill>
            <a:schemeClr val="tx1">
              <a:lumMod val="85000"/>
              <a:lumOff val="15000"/>
            </a:schemeClr>
          </a:solidFill>
          <a:latin typeface="+mn-lt"/>
          <a:ea typeface="+mn-ea"/>
          <a:cs typeface="+mn-cs"/>
        </a:defRPr>
      </a:lvl6pPr>
      <a:lvl7pPr marL="2625725" indent="-344488" algn="l" defTabSz="914400" rtl="0" eaLnBrk="1" latinLnBrk="0" hangingPunct="1">
        <a:spcBef>
          <a:spcPts val="600"/>
        </a:spcBef>
        <a:buClr>
          <a:schemeClr val="bg1">
            <a:lumMod val="65000"/>
          </a:schemeClr>
        </a:buClr>
        <a:buSzPct val="90000"/>
        <a:buFont typeface="Wingdings" pitchFamily="2" charset="2"/>
        <a:buChar char=""/>
        <a:defRPr lang="en-US" sz="1800" kern="1200" dirty="0" smtClean="0">
          <a:solidFill>
            <a:schemeClr val="tx1">
              <a:lumMod val="85000"/>
              <a:lumOff val="15000"/>
            </a:schemeClr>
          </a:solidFill>
          <a:latin typeface="+mn-lt"/>
          <a:ea typeface="+mn-ea"/>
          <a:cs typeface="+mn-cs"/>
        </a:defRPr>
      </a:lvl7pPr>
      <a:lvl8pPr marL="2970213" indent="-344488" algn="l" defTabSz="914400" rtl="0" eaLnBrk="1" latinLnBrk="0" hangingPunct="1">
        <a:spcBef>
          <a:spcPts val="600"/>
        </a:spcBef>
        <a:buClr>
          <a:schemeClr val="tx1">
            <a:lumMod val="75000"/>
            <a:lumOff val="25000"/>
          </a:schemeClr>
        </a:buClr>
        <a:buSzPct val="90000"/>
        <a:buFont typeface="Wingdings" pitchFamily="2" charset="2"/>
        <a:buChar char=""/>
        <a:defRPr lang="en-US" sz="1800" kern="1200" dirty="0" smtClean="0">
          <a:solidFill>
            <a:schemeClr val="tx1">
              <a:lumMod val="85000"/>
              <a:lumOff val="15000"/>
            </a:schemeClr>
          </a:solidFill>
          <a:latin typeface="+mn-lt"/>
          <a:ea typeface="+mn-ea"/>
          <a:cs typeface="+mn-cs"/>
        </a:defRPr>
      </a:lvl8pPr>
      <a:lvl9pPr marL="3313113" indent="-344488" algn="l" defTabSz="914400" rtl="0" eaLnBrk="1" latinLnBrk="0" hangingPunct="1">
        <a:spcBef>
          <a:spcPts val="600"/>
        </a:spcBef>
        <a:buClr>
          <a:schemeClr val="bg1">
            <a:lumMod val="65000"/>
          </a:schemeClr>
        </a:buClr>
        <a:buSzPct val="90000"/>
        <a:buFont typeface="Wingdings" pitchFamily="2" charset="2"/>
        <a:buChar char=""/>
        <a:defRPr lang="en-US" sz="1800" kern="1200" dirty="0">
          <a:solidFill>
            <a:schemeClr val="tx1">
              <a:lumMod val="85000"/>
              <a:lumOff val="15000"/>
            </a:schemeClr>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ctrTitle"/>
          </p:nvPr>
        </p:nvSpPr>
        <p:spPr/>
        <p:txBody>
          <a:bodyPr/>
          <a:lstStyle/>
          <a:p>
            <a:pPr algn="ctr"/>
            <a:r>
              <a:rPr lang="ar-SA" b="1" dirty="0"/>
              <a:t>أ</a:t>
            </a:r>
            <a:r>
              <a:rPr lang="ar-SA" b="1" dirty="0" smtClean="0"/>
              <a:t>هميه </a:t>
            </a:r>
            <a:r>
              <a:rPr lang="ar-SA" b="1" dirty="0"/>
              <a:t>التربية الحركية لطفل ما قبل المدرسة</a:t>
            </a:r>
            <a:endParaRPr lang="en-US" dirty="0"/>
          </a:p>
        </p:txBody>
      </p:sp>
      <p:sp>
        <p:nvSpPr>
          <p:cNvPr id="8" name="Subtitle 7"/>
          <p:cNvSpPr>
            <a:spLocks noGrp="1"/>
          </p:cNvSpPr>
          <p:nvPr>
            <p:ph type="subTitle" idx="1"/>
          </p:nvPr>
        </p:nvSpPr>
        <p:spPr/>
        <p:txBody>
          <a:bodyPr/>
          <a:lstStyle/>
          <a:p>
            <a:r>
              <a:rPr lang="ar-SA" dirty="0" smtClean="0"/>
              <a:t>المحاضرة الثانية </a:t>
            </a:r>
            <a:endParaRPr lang="en-US" dirty="0"/>
          </a:p>
        </p:txBody>
      </p:sp>
    </p:spTree>
    <p:extLst>
      <p:ext uri="{BB962C8B-B14F-4D97-AF65-F5344CB8AC3E}">
        <p14:creationId xmlns:p14="http://schemas.microsoft.com/office/powerpoint/2010/main" xmlns="" val="428601489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solidFill>
                  <a:schemeClr val="accent2">
                    <a:lumMod val="75000"/>
                  </a:schemeClr>
                </a:solidFill>
              </a:rPr>
              <a:t>قيم </a:t>
            </a:r>
            <a:r>
              <a:rPr lang="ar-SA" dirty="0" smtClean="0">
                <a:solidFill>
                  <a:schemeClr val="accent2">
                    <a:lumMod val="75000"/>
                  </a:schemeClr>
                </a:solidFill>
              </a:rPr>
              <a:t>التربية </a:t>
            </a:r>
            <a:r>
              <a:rPr lang="ar-SA" dirty="0">
                <a:solidFill>
                  <a:schemeClr val="accent2">
                    <a:lumMod val="75000"/>
                  </a:schemeClr>
                </a:solidFill>
              </a:rPr>
              <a:t>الحركية :</a:t>
            </a:r>
            <a:endParaRPr lang="en-US" dirty="0">
              <a:solidFill>
                <a:schemeClr val="accent2">
                  <a:lumMod val="75000"/>
                </a:schemeClr>
              </a:solidFill>
            </a:endParaRPr>
          </a:p>
        </p:txBody>
      </p:sp>
      <p:sp>
        <p:nvSpPr>
          <p:cNvPr id="4" name="Rectangle 3"/>
          <p:cNvSpPr/>
          <p:nvPr/>
        </p:nvSpPr>
        <p:spPr>
          <a:xfrm>
            <a:off x="555643" y="1746466"/>
            <a:ext cx="8153198" cy="4493537"/>
          </a:xfrm>
          <a:prstGeom prst="rect">
            <a:avLst/>
          </a:prstGeom>
        </p:spPr>
        <p:txBody>
          <a:bodyPr wrap="square">
            <a:spAutoFit/>
          </a:bodyPr>
          <a:lstStyle/>
          <a:p>
            <a:pPr algn="r">
              <a:lnSpc>
                <a:spcPct val="150000"/>
              </a:lnSpc>
            </a:pPr>
            <a:r>
              <a:rPr lang="ar-SA" sz="2400" b="1" dirty="0"/>
              <a:t>١ـ </a:t>
            </a:r>
            <a:r>
              <a:rPr lang="ar-SA" sz="2400" b="1" dirty="0">
                <a:solidFill>
                  <a:srgbClr val="595959"/>
                </a:solidFill>
              </a:rPr>
              <a:t>خبره النجاح متاحه لكل الاطفال </a:t>
            </a:r>
            <a:r>
              <a:rPr lang="ar-SA" sz="2400" b="1" dirty="0"/>
              <a:t>,لان الاهداف شخصيه وتختلف من طفل لآخر.</a:t>
            </a:r>
            <a:endParaRPr lang="ar-SA" sz="2400" dirty="0"/>
          </a:p>
          <a:p>
            <a:pPr algn="r">
              <a:lnSpc>
                <a:spcPct val="150000"/>
              </a:lnSpc>
            </a:pPr>
            <a:r>
              <a:rPr lang="ar-SA" sz="2400" b="1" dirty="0"/>
              <a:t>٢ـ </a:t>
            </a:r>
            <a:r>
              <a:rPr lang="ar-SA" sz="2400" b="1" dirty="0">
                <a:solidFill>
                  <a:srgbClr val="595959"/>
                </a:solidFill>
              </a:rPr>
              <a:t>الموقف الاجتماعي التعليمي: </a:t>
            </a:r>
            <a:r>
              <a:rPr lang="ar-SA" sz="2400" b="1" dirty="0"/>
              <a:t>يخلق حريه وابتكارا وتعبيرا من خلال محاوله الطفل تقديم البدائل والحلول الذاتية بدون خوف من الفشل , كذلك التفاعل الاجتماعي مع الاخيري من  خلال مشاركته الفعالة معهم في المواقف اللعب المختلفة . </a:t>
            </a:r>
            <a:endParaRPr lang="ar-SA" sz="2400" dirty="0"/>
          </a:p>
          <a:p>
            <a:pPr algn="r">
              <a:lnSpc>
                <a:spcPct val="150000"/>
              </a:lnSpc>
            </a:pPr>
            <a:r>
              <a:rPr lang="ar-SA" sz="2400" b="1" dirty="0"/>
              <a:t>٣ـ </a:t>
            </a:r>
            <a:r>
              <a:rPr lang="ar-SA" sz="2400" b="1" dirty="0">
                <a:solidFill>
                  <a:srgbClr val="595959"/>
                </a:solidFill>
              </a:rPr>
              <a:t>الانضباط الفردي: </a:t>
            </a:r>
            <a:r>
              <a:rPr lang="ar-SA" sz="2400" b="1" dirty="0"/>
              <a:t>حيث يستطيع الطفل اتخاذ القرارات بشكل منفرد ويتعود على تحمل المسئولية كامله عن سلوكه , ويتبع التعليمات المعطاة له </a:t>
            </a:r>
            <a:r>
              <a:rPr lang="ar-SA" sz="2400" b="1" dirty="0" smtClean="0"/>
              <a:t>.</a:t>
            </a:r>
            <a:endParaRPr lang="ar-SA" sz="2400" b="1" dirty="0"/>
          </a:p>
          <a:p>
            <a:pPr algn="r">
              <a:lnSpc>
                <a:spcPct val="150000"/>
              </a:lnSpc>
            </a:pPr>
            <a:r>
              <a:rPr lang="ar-SA" sz="2400" b="1" dirty="0"/>
              <a:t>٤ـ </a:t>
            </a:r>
            <a:r>
              <a:rPr lang="ar-SA" sz="2400" b="1" dirty="0">
                <a:solidFill>
                  <a:srgbClr val="595959"/>
                </a:solidFill>
              </a:rPr>
              <a:t>الرضا والنتائج السارة: </a:t>
            </a:r>
            <a:r>
              <a:rPr lang="ar-SA" sz="2400" b="1" dirty="0"/>
              <a:t>من خلال اندماج الأطفال في عمليات التعلم والأداء الحركي المناسب.</a:t>
            </a:r>
            <a:endParaRPr lang="ar-SA" sz="2400" dirty="0"/>
          </a:p>
        </p:txBody>
      </p:sp>
    </p:spTree>
    <p:extLst>
      <p:ext uri="{BB962C8B-B14F-4D97-AF65-F5344CB8AC3E}">
        <p14:creationId xmlns:p14="http://schemas.microsoft.com/office/powerpoint/2010/main" xmlns="" val="72592684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51335"/>
            <a:ext cx="8574087" cy="967840"/>
          </a:xfrm>
        </p:spPr>
        <p:txBody>
          <a:bodyPr>
            <a:noAutofit/>
          </a:bodyPr>
          <a:lstStyle/>
          <a:p>
            <a:r>
              <a:rPr lang="ar-SA" sz="3200" b="1" dirty="0" smtClean="0">
                <a:solidFill>
                  <a:schemeClr val="accent2">
                    <a:lumMod val="75000"/>
                  </a:schemeClr>
                </a:solidFill>
              </a:rPr>
              <a:t>الاغراض التي يمكن أن تشتق من قيم التربية الحركية </a:t>
            </a:r>
            <a:endParaRPr lang="en-US" sz="3200" dirty="0">
              <a:solidFill>
                <a:schemeClr val="accent2">
                  <a:lumMod val="75000"/>
                </a:schemeClr>
              </a:solidFill>
            </a:endParaRPr>
          </a:p>
        </p:txBody>
      </p:sp>
      <p:sp>
        <p:nvSpPr>
          <p:cNvPr id="4" name="Rectangle 3"/>
          <p:cNvSpPr/>
          <p:nvPr/>
        </p:nvSpPr>
        <p:spPr>
          <a:xfrm>
            <a:off x="582087" y="1719175"/>
            <a:ext cx="8150754" cy="4862869"/>
          </a:xfrm>
          <a:prstGeom prst="rect">
            <a:avLst/>
          </a:prstGeom>
        </p:spPr>
        <p:txBody>
          <a:bodyPr wrap="square">
            <a:spAutoFit/>
          </a:bodyPr>
          <a:lstStyle/>
          <a:p>
            <a:pPr algn="r"/>
            <a:r>
              <a:rPr lang="ar-SA" sz="2600" dirty="0"/>
              <a:t>1\</a:t>
            </a:r>
            <a:r>
              <a:rPr lang="ar-SA" sz="2600" dirty="0" smtClean="0"/>
              <a:t>خبرة التمتع بالحركة</a:t>
            </a:r>
            <a:r>
              <a:rPr lang="ar-SA" sz="2600" dirty="0"/>
              <a:t>. </a:t>
            </a:r>
          </a:p>
          <a:p>
            <a:pPr algn="r"/>
            <a:r>
              <a:rPr lang="ar-SA" sz="2600" dirty="0"/>
              <a:t>2\حل المشكلات.</a:t>
            </a:r>
          </a:p>
          <a:p>
            <a:pPr algn="r"/>
            <a:r>
              <a:rPr lang="ar-SA" sz="2600" dirty="0"/>
              <a:t>3\ تنمية فهم الحركة. </a:t>
            </a:r>
          </a:p>
          <a:p>
            <a:pPr algn="r"/>
            <a:r>
              <a:rPr lang="ar-SA" sz="2600" dirty="0"/>
              <a:t>4\الخبرة الحركية في حد ذاتها تضيف الكثير الى الطفل ( م</a:t>
            </a:r>
            <a:r>
              <a:rPr lang="ar-SA" sz="2600" dirty="0" smtClean="0"/>
              <a:t>عارف </a:t>
            </a:r>
            <a:r>
              <a:rPr lang="ar-SA" sz="2600" dirty="0"/>
              <a:t>, معلومات , خبرات حيه من خلال التفاعل </a:t>
            </a:r>
            <a:r>
              <a:rPr lang="ar-SA" sz="2600" dirty="0" smtClean="0"/>
              <a:t>الجماعي)</a:t>
            </a:r>
            <a:r>
              <a:rPr lang="ar-SA" sz="2600" dirty="0"/>
              <a:t>.</a:t>
            </a:r>
          </a:p>
          <a:p>
            <a:pPr algn="r"/>
            <a:r>
              <a:rPr lang="ar-SA" sz="2600" dirty="0"/>
              <a:t>5\ فهم مفردات العمل الحركي .</a:t>
            </a:r>
          </a:p>
          <a:p>
            <a:pPr algn="r"/>
            <a:r>
              <a:rPr lang="ar-SA" sz="2600" dirty="0"/>
              <a:t>6\تحليل عناصر الحركة </a:t>
            </a:r>
            <a:r>
              <a:rPr lang="ar-SA" sz="2600" dirty="0" smtClean="0"/>
              <a:t>بصفة عامة كخطوة أساسية </a:t>
            </a:r>
            <a:r>
              <a:rPr lang="ar-SA" sz="2600" dirty="0"/>
              <a:t>في تحليل المهارة </a:t>
            </a:r>
            <a:r>
              <a:rPr lang="ar-SA" sz="2600" dirty="0" smtClean="0"/>
              <a:t>الحركية.</a:t>
            </a:r>
            <a:endParaRPr lang="ar-SA" sz="2600" dirty="0"/>
          </a:p>
          <a:p>
            <a:pPr algn="r"/>
            <a:r>
              <a:rPr lang="ar-SA" sz="2600" dirty="0"/>
              <a:t>7\</a:t>
            </a:r>
            <a:r>
              <a:rPr lang="ar-SA" sz="2600" dirty="0" smtClean="0"/>
              <a:t>معرفة </a:t>
            </a:r>
            <a:r>
              <a:rPr lang="ar-SA" sz="2600" dirty="0"/>
              <a:t>عناصر </a:t>
            </a:r>
            <a:r>
              <a:rPr lang="ar-SA" sz="2600" dirty="0" smtClean="0"/>
              <a:t>المهارات الحركية </a:t>
            </a:r>
            <a:r>
              <a:rPr lang="ar-SA" sz="2600" dirty="0"/>
              <a:t>مثل </a:t>
            </a:r>
            <a:r>
              <a:rPr lang="ar-SA" sz="2600" dirty="0">
                <a:solidFill>
                  <a:srgbClr val="BF4D00"/>
                </a:solidFill>
              </a:rPr>
              <a:t>( الفراغ –الزمن – القوه – الانسيابية في </a:t>
            </a:r>
            <a:r>
              <a:rPr lang="ar-SA" sz="2600" dirty="0" smtClean="0">
                <a:solidFill>
                  <a:srgbClr val="BF4D00"/>
                </a:solidFill>
              </a:rPr>
              <a:t>أداء </a:t>
            </a:r>
            <a:r>
              <a:rPr lang="ar-SA" sz="2600" dirty="0">
                <a:solidFill>
                  <a:srgbClr val="BF4D00"/>
                </a:solidFill>
              </a:rPr>
              <a:t>الحركة )</a:t>
            </a:r>
            <a:r>
              <a:rPr lang="ar-SA" sz="2600" dirty="0"/>
              <a:t>.</a:t>
            </a:r>
          </a:p>
          <a:p>
            <a:pPr algn="r"/>
            <a:r>
              <a:rPr lang="ar-SA" sz="2800" b="1" dirty="0" smtClean="0">
                <a:solidFill>
                  <a:srgbClr val="FF0000"/>
                </a:solidFill>
              </a:rPr>
              <a:t>كيف تتحقق هذه الأغراض؟  </a:t>
            </a:r>
          </a:p>
          <a:p>
            <a:pPr algn="r"/>
            <a:r>
              <a:rPr lang="ar-SA" sz="2400" b="1" dirty="0" smtClean="0">
                <a:solidFill>
                  <a:srgbClr val="739900"/>
                </a:solidFill>
              </a:rPr>
              <a:t>تتحقق </a:t>
            </a:r>
            <a:r>
              <a:rPr lang="ar-SA" sz="2400" b="1" dirty="0">
                <a:solidFill>
                  <a:srgbClr val="739900"/>
                </a:solidFill>
              </a:rPr>
              <a:t>أ</a:t>
            </a:r>
            <a:r>
              <a:rPr lang="ar-SA" sz="2400" b="1" dirty="0" smtClean="0">
                <a:solidFill>
                  <a:srgbClr val="739900"/>
                </a:solidFill>
              </a:rPr>
              <a:t>غراض </a:t>
            </a:r>
            <a:r>
              <a:rPr lang="ar-SA" sz="2400" b="1" dirty="0">
                <a:solidFill>
                  <a:srgbClr val="739900"/>
                </a:solidFill>
              </a:rPr>
              <a:t>التربية الحركية كما تقول لوثر من خلال </a:t>
            </a:r>
            <a:r>
              <a:rPr lang="ar-SA" sz="2400" b="1" dirty="0" smtClean="0">
                <a:solidFill>
                  <a:srgbClr val="739900"/>
                </a:solidFill>
              </a:rPr>
              <a:t>إثارة الأطفال في </a:t>
            </a:r>
            <a:r>
              <a:rPr lang="ar-SA" sz="2400" b="1" dirty="0">
                <a:solidFill>
                  <a:srgbClr val="739900"/>
                </a:solidFill>
              </a:rPr>
              <a:t>مواقف بيئية مليئة بالتعليمات </a:t>
            </a:r>
            <a:r>
              <a:rPr lang="ar-SA" sz="2400" b="1" dirty="0" smtClean="0">
                <a:solidFill>
                  <a:srgbClr val="739900"/>
                </a:solidFill>
              </a:rPr>
              <a:t>والإرشادات معتمداً </a:t>
            </a:r>
            <a:r>
              <a:rPr lang="ar-SA" sz="2400" b="1" dirty="0">
                <a:solidFill>
                  <a:srgbClr val="739900"/>
                </a:solidFill>
              </a:rPr>
              <a:t>على </a:t>
            </a:r>
            <a:r>
              <a:rPr lang="ar-SA" sz="2400" b="1" dirty="0" smtClean="0">
                <a:solidFill>
                  <a:srgbClr val="739900"/>
                </a:solidFill>
              </a:rPr>
              <a:t>فكرة الاندفاع </a:t>
            </a:r>
            <a:r>
              <a:rPr lang="ar-SA" sz="2400" b="1" dirty="0">
                <a:solidFill>
                  <a:srgbClr val="739900"/>
                </a:solidFill>
              </a:rPr>
              <a:t>او الرغبة </a:t>
            </a:r>
            <a:r>
              <a:rPr lang="ar-SA" sz="2400" b="1" dirty="0" smtClean="0">
                <a:solidFill>
                  <a:srgbClr val="739900"/>
                </a:solidFill>
              </a:rPr>
              <a:t>الوقتية.</a:t>
            </a:r>
            <a:endParaRPr lang="en-US" sz="2400" b="1" dirty="0">
              <a:solidFill>
                <a:srgbClr val="739900"/>
              </a:solidFill>
            </a:endParaRPr>
          </a:p>
        </p:txBody>
      </p:sp>
    </p:spTree>
    <p:extLst>
      <p:ext uri="{BB962C8B-B14F-4D97-AF65-F5344CB8AC3E}">
        <p14:creationId xmlns:p14="http://schemas.microsoft.com/office/powerpoint/2010/main" xmlns="" val="426173257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smtClean="0">
                <a:solidFill>
                  <a:schemeClr val="accent4">
                    <a:lumMod val="75000"/>
                  </a:schemeClr>
                </a:solidFill>
              </a:rPr>
              <a:t>علاقة </a:t>
            </a:r>
            <a:r>
              <a:rPr lang="ar-SA" b="1" dirty="0">
                <a:solidFill>
                  <a:schemeClr val="accent4">
                    <a:lumMod val="75000"/>
                  </a:schemeClr>
                </a:solidFill>
              </a:rPr>
              <a:t>التربية الحركية بالعلوم </a:t>
            </a:r>
            <a:r>
              <a:rPr lang="ar-SA" b="1" dirty="0" smtClean="0">
                <a:solidFill>
                  <a:schemeClr val="accent4">
                    <a:lumMod val="75000"/>
                  </a:schemeClr>
                </a:solidFill>
              </a:rPr>
              <a:t>الأخرى </a:t>
            </a:r>
            <a:r>
              <a:rPr lang="ar-SA" b="1" dirty="0">
                <a:solidFill>
                  <a:schemeClr val="accent4">
                    <a:lumMod val="75000"/>
                  </a:schemeClr>
                </a:solidFill>
              </a:rPr>
              <a:t>:</a:t>
            </a:r>
            <a:endParaRPr lang="en-US" dirty="0">
              <a:solidFill>
                <a:schemeClr val="accent4">
                  <a:lumMod val="75000"/>
                </a:schemeClr>
              </a:solidFill>
            </a:endParaRPr>
          </a:p>
        </p:txBody>
      </p:sp>
      <p:sp>
        <p:nvSpPr>
          <p:cNvPr id="4" name="Rectangle 3"/>
          <p:cNvSpPr/>
          <p:nvPr/>
        </p:nvSpPr>
        <p:spPr>
          <a:xfrm>
            <a:off x="495904" y="1781738"/>
            <a:ext cx="8236857" cy="4758226"/>
          </a:xfrm>
          <a:prstGeom prst="rect">
            <a:avLst/>
          </a:prstGeom>
        </p:spPr>
        <p:txBody>
          <a:bodyPr wrap="square">
            <a:spAutoFit/>
          </a:bodyPr>
          <a:lstStyle/>
          <a:p>
            <a:pPr algn="r"/>
            <a:r>
              <a:rPr lang="ar-SA" sz="2800" b="1" dirty="0">
                <a:solidFill>
                  <a:srgbClr val="800000"/>
                </a:solidFill>
              </a:rPr>
              <a:t>التربية الحركية مدخل فعال ذات </a:t>
            </a:r>
            <a:r>
              <a:rPr lang="ar-SA" sz="2800" b="1" dirty="0" smtClean="0">
                <a:solidFill>
                  <a:srgbClr val="800000"/>
                </a:solidFill>
              </a:rPr>
              <a:t>صلة قوية </a:t>
            </a:r>
            <a:r>
              <a:rPr lang="ar-SA" sz="2800" b="1" dirty="0">
                <a:solidFill>
                  <a:srgbClr val="800000"/>
                </a:solidFill>
              </a:rPr>
              <a:t>بالعلوم التربوية الاخرى </a:t>
            </a:r>
            <a:r>
              <a:rPr lang="ar-SA" sz="2800" b="1" dirty="0" smtClean="0">
                <a:solidFill>
                  <a:srgbClr val="800000"/>
                </a:solidFill>
              </a:rPr>
              <a:t>..</a:t>
            </a:r>
            <a:endParaRPr lang="ar-SA" sz="2800" b="1" dirty="0">
              <a:solidFill>
                <a:srgbClr val="800000"/>
              </a:solidFill>
            </a:endParaRPr>
          </a:p>
          <a:p>
            <a:pPr algn="r"/>
            <a:r>
              <a:rPr lang="ar-SA" sz="4000" b="1" dirty="0" smtClean="0">
                <a:solidFill>
                  <a:schemeClr val="accent4">
                    <a:lumMod val="75000"/>
                  </a:schemeClr>
                </a:solidFill>
              </a:rPr>
              <a:t>لماذا؟</a:t>
            </a:r>
            <a:endParaRPr lang="ar-SA" sz="4000" b="1" dirty="0">
              <a:solidFill>
                <a:schemeClr val="accent4">
                  <a:lumMod val="75000"/>
                </a:schemeClr>
              </a:solidFill>
            </a:endParaRPr>
          </a:p>
          <a:p>
            <a:pPr algn="r">
              <a:lnSpc>
                <a:spcPct val="120000"/>
              </a:lnSpc>
            </a:pPr>
            <a:r>
              <a:rPr lang="ar-SA" sz="2800" b="1" dirty="0" smtClean="0"/>
              <a:t>نظراً </a:t>
            </a:r>
            <a:r>
              <a:rPr lang="ar-SA" sz="2800" b="1" dirty="0"/>
              <a:t>لما تحدثه انشطتها المختلفة من </a:t>
            </a:r>
            <a:r>
              <a:rPr lang="ar-SA" sz="2800" b="1" dirty="0" smtClean="0"/>
              <a:t>متعة وجاذبية للطفل.</a:t>
            </a:r>
          </a:p>
          <a:p>
            <a:pPr algn="r">
              <a:lnSpc>
                <a:spcPct val="120000"/>
              </a:lnSpc>
            </a:pPr>
            <a:endParaRPr lang="ar-SA" sz="2800" b="1" dirty="0" smtClean="0">
              <a:solidFill>
                <a:schemeClr val="accent2">
                  <a:lumMod val="75000"/>
                </a:schemeClr>
              </a:solidFill>
            </a:endParaRPr>
          </a:p>
          <a:p>
            <a:pPr algn="r">
              <a:lnSpc>
                <a:spcPct val="120000"/>
              </a:lnSpc>
            </a:pPr>
            <a:r>
              <a:rPr lang="ar-SA" sz="2800" b="1" dirty="0" smtClean="0">
                <a:solidFill>
                  <a:schemeClr val="accent2">
                    <a:lumMod val="75000"/>
                  </a:schemeClr>
                </a:solidFill>
              </a:rPr>
              <a:t>لذلك </a:t>
            </a:r>
            <a:r>
              <a:rPr lang="ar-SA" sz="2800" b="1" dirty="0" smtClean="0">
                <a:solidFill>
                  <a:schemeClr val="accent2">
                    <a:lumMod val="75000"/>
                  </a:schemeClr>
                </a:solidFill>
              </a:rPr>
              <a:t>فإن </a:t>
            </a:r>
            <a:r>
              <a:rPr lang="ar-SA" sz="2800" b="1" dirty="0">
                <a:solidFill>
                  <a:schemeClr val="accent2">
                    <a:lumMod val="75000"/>
                  </a:schemeClr>
                </a:solidFill>
              </a:rPr>
              <a:t>استغلال هذه الطاقة المبدعة </a:t>
            </a:r>
            <a:r>
              <a:rPr lang="ar-SA" sz="2800" b="1" dirty="0" smtClean="0">
                <a:solidFill>
                  <a:schemeClr val="accent2">
                    <a:lumMod val="75000"/>
                  </a:schemeClr>
                </a:solidFill>
              </a:rPr>
              <a:t>يكمن في </a:t>
            </a:r>
            <a:r>
              <a:rPr lang="ar-SA" sz="2800" b="1" dirty="0">
                <a:solidFill>
                  <a:schemeClr val="accent2">
                    <a:lumMod val="75000"/>
                  </a:schemeClr>
                </a:solidFill>
              </a:rPr>
              <a:t>تعلم نشاط هادف </a:t>
            </a:r>
            <a:r>
              <a:rPr lang="ar-SA" sz="2800" b="1" dirty="0" smtClean="0">
                <a:solidFill>
                  <a:schemeClr val="accent2">
                    <a:lumMod val="75000"/>
                  </a:schemeClr>
                </a:solidFill>
              </a:rPr>
              <a:t>٬قائم </a:t>
            </a:r>
            <a:r>
              <a:rPr lang="ar-SA" sz="2800" b="1" dirty="0">
                <a:solidFill>
                  <a:schemeClr val="accent2">
                    <a:lumMod val="75000"/>
                  </a:schemeClr>
                </a:solidFill>
              </a:rPr>
              <a:t>على </a:t>
            </a:r>
            <a:r>
              <a:rPr lang="ar-SA" sz="2800" b="1" dirty="0" smtClean="0">
                <a:solidFill>
                  <a:schemeClr val="accent2">
                    <a:lumMod val="75000"/>
                  </a:schemeClr>
                </a:solidFill>
              </a:rPr>
              <a:t>تخطيط تربوي منظم.</a:t>
            </a:r>
          </a:p>
          <a:p>
            <a:pPr algn="r">
              <a:lnSpc>
                <a:spcPct val="120000"/>
              </a:lnSpc>
            </a:pPr>
            <a:r>
              <a:rPr lang="ar-SA" sz="2800" b="1" dirty="0" smtClean="0"/>
              <a:t> لأن </a:t>
            </a:r>
            <a:r>
              <a:rPr lang="ar-SA" sz="2800" b="1" dirty="0"/>
              <a:t>التربية الحركية </a:t>
            </a:r>
            <a:r>
              <a:rPr lang="ar-SA" sz="2800" b="1" dirty="0" smtClean="0"/>
              <a:t>يمكن </a:t>
            </a:r>
            <a:r>
              <a:rPr lang="ar-SA" sz="2800" b="1" dirty="0"/>
              <a:t>استخدامها </a:t>
            </a:r>
            <a:r>
              <a:rPr lang="ar-SA" sz="2800" b="1" dirty="0" smtClean="0"/>
              <a:t>بصورة كلية </a:t>
            </a:r>
            <a:r>
              <a:rPr lang="ar-SA" sz="2800" b="1" dirty="0"/>
              <a:t>في تعلم العلوم التربوية </a:t>
            </a:r>
            <a:r>
              <a:rPr lang="ar-SA" sz="2800" b="1" dirty="0" smtClean="0"/>
              <a:t>الأخرى </a:t>
            </a:r>
            <a:r>
              <a:rPr lang="ar-SA" sz="2800" b="1" dirty="0"/>
              <a:t>, </a:t>
            </a:r>
            <a:r>
              <a:rPr lang="ar-SA" sz="2800" b="1" dirty="0" smtClean="0"/>
              <a:t>وإخراج </a:t>
            </a:r>
            <a:r>
              <a:rPr lang="ar-SA" sz="2800" b="1" dirty="0"/>
              <a:t>هذه العلوم من حيز </a:t>
            </a:r>
            <a:r>
              <a:rPr lang="ar-SA" sz="2800" b="1" dirty="0" smtClean="0"/>
              <a:t>الجمود </a:t>
            </a:r>
            <a:r>
              <a:rPr lang="ar-SA" sz="2800" b="1" dirty="0"/>
              <a:t>إ</a:t>
            </a:r>
            <a:r>
              <a:rPr lang="ar-SA" sz="2800" b="1" dirty="0" smtClean="0"/>
              <a:t>لى </a:t>
            </a:r>
            <a:r>
              <a:rPr lang="ar-SA" sz="2800" b="1" dirty="0"/>
              <a:t>حيز الحركة </a:t>
            </a:r>
            <a:r>
              <a:rPr lang="ar-SA" sz="2800" b="1" dirty="0" smtClean="0"/>
              <a:t>الطبيعية </a:t>
            </a:r>
            <a:r>
              <a:rPr lang="ar-SA" sz="2800" b="1" dirty="0"/>
              <a:t>الشيقة والممتعة للطفل .</a:t>
            </a:r>
            <a:endParaRPr lang="en-US" sz="2800" dirty="0"/>
          </a:p>
        </p:txBody>
      </p:sp>
    </p:spTree>
    <p:extLst>
      <p:ext uri="{BB962C8B-B14F-4D97-AF65-F5344CB8AC3E}">
        <p14:creationId xmlns:p14="http://schemas.microsoft.com/office/powerpoint/2010/main" xmlns="" val="34641711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4">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4">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261015" y="1398801"/>
            <a:ext cx="8360242" cy="1379553"/>
          </a:xfrm>
        </p:spPr>
        <p:txBody>
          <a:bodyPr>
            <a:noAutofit/>
          </a:bodyPr>
          <a:lstStyle/>
          <a:p>
            <a:pPr algn="ctr"/>
            <a:r>
              <a:rPr lang="ar-SA" sz="4000" dirty="0" smtClean="0"/>
              <a:t>ما هي العلوم التي من الممكن تعلمها من خلال الألعاب الحركية؟ وكيف ؟</a:t>
            </a:r>
            <a:endParaRPr lang="en-US" sz="4000" dirty="0"/>
          </a:p>
        </p:txBody>
      </p:sp>
      <p:sp>
        <p:nvSpPr>
          <p:cNvPr id="2" name="TextBox 1"/>
          <p:cNvSpPr txBox="1"/>
          <p:nvPr/>
        </p:nvSpPr>
        <p:spPr>
          <a:xfrm>
            <a:off x="1723020" y="4656268"/>
            <a:ext cx="5774824" cy="1754327"/>
          </a:xfrm>
          <a:prstGeom prst="rect">
            <a:avLst/>
          </a:prstGeom>
          <a:noFill/>
        </p:spPr>
        <p:txBody>
          <a:bodyPr wrap="none" rtlCol="0">
            <a:spAutoFit/>
          </a:bodyPr>
          <a:lstStyle/>
          <a:p>
            <a:pPr algn="ctr"/>
            <a:r>
              <a:rPr lang="ar-SA" sz="3600" b="1" dirty="0" smtClean="0"/>
              <a:t>نشاط.. </a:t>
            </a:r>
          </a:p>
          <a:p>
            <a:pPr algn="ctr"/>
            <a:r>
              <a:rPr lang="ar-SA" sz="3600" b="1" dirty="0" smtClean="0"/>
              <a:t>فكري مع زميلتك في لعبة حركية ؟</a:t>
            </a:r>
          </a:p>
          <a:p>
            <a:pPr algn="ctr"/>
            <a:r>
              <a:rPr lang="ar-SA" sz="3600" b="1" dirty="0" smtClean="0"/>
              <a:t> وماهي العلوم التي يستفيدها الطفل منها؟</a:t>
            </a:r>
            <a:endParaRPr lang="en-US" sz="3600" b="1" dirty="0"/>
          </a:p>
        </p:txBody>
      </p:sp>
    </p:spTree>
    <p:extLst>
      <p:ext uri="{BB962C8B-B14F-4D97-AF65-F5344CB8AC3E}">
        <p14:creationId xmlns:p14="http://schemas.microsoft.com/office/powerpoint/2010/main" xmlns="" val="15960017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26530" y="2056410"/>
            <a:ext cx="7772400" cy="1051560"/>
          </a:xfrm>
        </p:spPr>
        <p:txBody>
          <a:bodyPr>
            <a:normAutofit fontScale="90000"/>
          </a:bodyPr>
          <a:lstStyle/>
          <a:p>
            <a:pPr algn="ctr"/>
            <a:r>
              <a:rPr lang="ar-SA" sz="4400" b="1" dirty="0">
                <a:solidFill>
                  <a:srgbClr val="BF4D00"/>
                </a:solidFill>
              </a:rPr>
              <a:t>وفيما يأتي عرض نماذج من الأنشطة التي يمكن تنفيذها من خلال برامج التربية </a:t>
            </a:r>
            <a:r>
              <a:rPr lang="ar-SA" sz="4400" b="1" dirty="0" smtClean="0">
                <a:solidFill>
                  <a:srgbClr val="BF4D00"/>
                </a:solidFill>
              </a:rPr>
              <a:t>الحركية</a:t>
            </a:r>
            <a:endParaRPr lang="en-US" b="1" dirty="0">
              <a:solidFill>
                <a:srgbClr val="BF4D00"/>
              </a:solidFill>
            </a:endParaRPr>
          </a:p>
        </p:txBody>
      </p:sp>
    </p:spTree>
    <p:extLst>
      <p:ext uri="{BB962C8B-B14F-4D97-AF65-F5344CB8AC3E}">
        <p14:creationId xmlns:p14="http://schemas.microsoft.com/office/powerpoint/2010/main" xmlns="" val="3995782324"/>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2865" y="668319"/>
            <a:ext cx="8574087" cy="967840"/>
          </a:xfrm>
        </p:spPr>
        <p:txBody>
          <a:bodyPr>
            <a:noAutofit/>
          </a:bodyPr>
          <a:lstStyle/>
          <a:p>
            <a:r>
              <a:rPr lang="ar-SA" sz="3600" dirty="0" smtClean="0">
                <a:solidFill>
                  <a:srgbClr val="BF4D00"/>
                </a:solidFill>
              </a:rPr>
              <a:t>١ـ٥ تعليم مبادئ </a:t>
            </a:r>
            <a:r>
              <a:rPr lang="ar-SA" sz="3600" dirty="0">
                <a:solidFill>
                  <a:srgbClr val="BF4D00"/>
                </a:solidFill>
              </a:rPr>
              <a:t>اللغة العربية من خلال الحركة </a:t>
            </a:r>
            <a:r>
              <a:rPr lang="ar-SA" sz="3600" dirty="0" smtClean="0">
                <a:solidFill>
                  <a:srgbClr val="BF4D00"/>
                </a:solidFill>
              </a:rPr>
              <a:t>:</a:t>
            </a:r>
            <a:endParaRPr lang="en-US" sz="3600" dirty="0"/>
          </a:p>
        </p:txBody>
      </p:sp>
      <p:sp>
        <p:nvSpPr>
          <p:cNvPr id="4" name="Rectangle 3"/>
          <p:cNvSpPr/>
          <p:nvPr/>
        </p:nvSpPr>
        <p:spPr>
          <a:xfrm>
            <a:off x="495905" y="1997839"/>
            <a:ext cx="8261047" cy="4212435"/>
          </a:xfrm>
          <a:prstGeom prst="rect">
            <a:avLst/>
          </a:prstGeom>
        </p:spPr>
        <p:txBody>
          <a:bodyPr wrap="square">
            <a:spAutoFit/>
          </a:bodyPr>
          <a:lstStyle/>
          <a:p>
            <a:pPr algn="r">
              <a:lnSpc>
                <a:spcPct val="120000"/>
              </a:lnSpc>
            </a:pPr>
            <a:r>
              <a:rPr lang="ar-SA" sz="3200" dirty="0" smtClean="0"/>
              <a:t>1</a:t>
            </a:r>
            <a:r>
              <a:rPr lang="ar-SA" sz="3200" dirty="0"/>
              <a:t>\ تنطق كلمات تعبر عن الاتجاهات من خلال الحركة </a:t>
            </a:r>
            <a:r>
              <a:rPr lang="ar-SA" sz="3200" dirty="0" smtClean="0"/>
              <a:t>:</a:t>
            </a:r>
          </a:p>
          <a:p>
            <a:pPr algn="r">
              <a:lnSpc>
                <a:spcPct val="120000"/>
              </a:lnSpc>
            </a:pPr>
            <a:r>
              <a:rPr lang="ar-SA" sz="3200" dirty="0" smtClean="0">
                <a:solidFill>
                  <a:schemeClr val="accent4">
                    <a:lumMod val="75000"/>
                  </a:schemeClr>
                </a:solidFill>
              </a:rPr>
              <a:t>(</a:t>
            </a:r>
            <a:r>
              <a:rPr lang="ar-SA" sz="3200" dirty="0">
                <a:solidFill>
                  <a:schemeClr val="accent4">
                    <a:lumMod val="75000"/>
                  </a:schemeClr>
                </a:solidFill>
              </a:rPr>
              <a:t>شمال ,جنوب , شرق , غرب , فوق , تحت ’امام , خلف...)</a:t>
            </a:r>
          </a:p>
          <a:p>
            <a:pPr algn="r">
              <a:lnSpc>
                <a:spcPct val="120000"/>
              </a:lnSpc>
            </a:pPr>
            <a:r>
              <a:rPr lang="ar-SA" sz="3200" dirty="0"/>
              <a:t>2\رسم </a:t>
            </a:r>
            <a:r>
              <a:rPr lang="ar-SA" sz="3200" dirty="0" smtClean="0"/>
              <a:t>الأحرف </a:t>
            </a:r>
            <a:r>
              <a:rPr lang="ar-SA" sz="3200" dirty="0"/>
              <a:t>على </a:t>
            </a:r>
            <a:r>
              <a:rPr lang="ar-SA" sz="3200" dirty="0" smtClean="0"/>
              <a:t>الأرض </a:t>
            </a:r>
            <a:r>
              <a:rPr lang="ar-SA" sz="3200" dirty="0"/>
              <a:t>والتعبير عنها  بمهارات </a:t>
            </a:r>
            <a:r>
              <a:rPr lang="ar-SA" sz="3200" dirty="0" smtClean="0"/>
              <a:t>الانتقال.</a:t>
            </a:r>
            <a:endParaRPr lang="ar-SA" sz="3200" dirty="0"/>
          </a:p>
          <a:p>
            <a:pPr algn="r">
              <a:lnSpc>
                <a:spcPct val="120000"/>
              </a:lnSpc>
            </a:pPr>
            <a:r>
              <a:rPr lang="ar-SA" sz="3200" dirty="0"/>
              <a:t>3\نطق الحركات </a:t>
            </a:r>
            <a:r>
              <a:rPr lang="ar-SA" sz="3200" dirty="0" smtClean="0"/>
              <a:t>المؤدّاة</a:t>
            </a:r>
            <a:r>
              <a:rPr lang="ar-SA" sz="3200" dirty="0"/>
              <a:t>. </a:t>
            </a:r>
          </a:p>
          <a:p>
            <a:pPr algn="r">
              <a:lnSpc>
                <a:spcPct val="120000"/>
              </a:lnSpc>
            </a:pPr>
            <a:r>
              <a:rPr lang="ar-SA" sz="3200" dirty="0"/>
              <a:t>4\ تمثيل الكلمات المكتوبة بالحركة </a:t>
            </a:r>
            <a:r>
              <a:rPr lang="ar-SA" sz="3200" dirty="0">
                <a:solidFill>
                  <a:srgbClr val="739900"/>
                </a:solidFill>
              </a:rPr>
              <a:t>(طيران الطيور ,سير الحيوانات ...)</a:t>
            </a:r>
          </a:p>
          <a:p>
            <a:pPr algn="r">
              <a:lnSpc>
                <a:spcPct val="120000"/>
              </a:lnSpc>
            </a:pPr>
            <a:r>
              <a:rPr lang="ar-SA" sz="3200" dirty="0"/>
              <a:t>5</a:t>
            </a:r>
            <a:r>
              <a:rPr lang="ar-SA" sz="3200" dirty="0" smtClean="0"/>
              <a:t>\أداء حركات </a:t>
            </a:r>
            <a:r>
              <a:rPr lang="ar-SA" sz="3200" dirty="0"/>
              <a:t>تصف </a:t>
            </a:r>
            <a:r>
              <a:rPr lang="ar-SA" sz="3200" dirty="0" smtClean="0"/>
              <a:t>أفعال </a:t>
            </a:r>
            <a:r>
              <a:rPr lang="ar-SA" sz="3200" dirty="0"/>
              <a:t>أ</a:t>
            </a:r>
            <a:r>
              <a:rPr lang="ar-SA" sz="3200" dirty="0" smtClean="0"/>
              <a:t>و </a:t>
            </a:r>
            <a:r>
              <a:rPr lang="ar-SA" sz="3200" dirty="0"/>
              <a:t>سلوك معين </a:t>
            </a:r>
            <a:r>
              <a:rPr lang="ar-SA" sz="3200" dirty="0" smtClean="0"/>
              <a:t>:</a:t>
            </a:r>
          </a:p>
          <a:p>
            <a:pPr algn="r">
              <a:lnSpc>
                <a:spcPct val="120000"/>
              </a:lnSpc>
            </a:pPr>
            <a:r>
              <a:rPr lang="ar-SA" sz="3200" dirty="0" smtClean="0">
                <a:solidFill>
                  <a:srgbClr val="739900"/>
                </a:solidFill>
              </a:rPr>
              <a:t>(</a:t>
            </a:r>
            <a:r>
              <a:rPr lang="ar-SA" sz="3200" dirty="0">
                <a:solidFill>
                  <a:srgbClr val="739900"/>
                </a:solidFill>
              </a:rPr>
              <a:t>يمشي , يجري ,يجلس </a:t>
            </a:r>
            <a:r>
              <a:rPr lang="ar-SA" sz="3200" dirty="0" smtClean="0">
                <a:solidFill>
                  <a:srgbClr val="739900"/>
                </a:solidFill>
              </a:rPr>
              <a:t>...</a:t>
            </a:r>
            <a:r>
              <a:rPr lang="ar-SA" sz="3200" dirty="0">
                <a:solidFill>
                  <a:srgbClr val="739900"/>
                </a:solidFill>
              </a:rPr>
              <a:t>)</a:t>
            </a:r>
            <a:endParaRPr lang="en-US" sz="3200" dirty="0">
              <a:solidFill>
                <a:srgbClr val="739900"/>
              </a:solidFill>
            </a:endParaRPr>
          </a:p>
        </p:txBody>
      </p:sp>
    </p:spTree>
    <p:extLst>
      <p:ext uri="{BB962C8B-B14F-4D97-AF65-F5344CB8AC3E}">
        <p14:creationId xmlns:p14="http://schemas.microsoft.com/office/powerpoint/2010/main" xmlns="" val="115902804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4">
                                            <p:txEl>
                                              <p:pRg st="2" end="2"/>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4">
                                            <p:txEl>
                                              <p:pRg st="3" end="3"/>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4">
                                            <p:txEl>
                                              <p:pRg st="4" end="4"/>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4">
                                            <p:txEl>
                                              <p:pRg st="5" end="5"/>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4">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84163" y="533619"/>
            <a:ext cx="8574087" cy="967840"/>
          </a:xfrm>
        </p:spPr>
        <p:txBody>
          <a:bodyPr>
            <a:normAutofit/>
          </a:bodyPr>
          <a:lstStyle/>
          <a:p>
            <a:r>
              <a:rPr lang="ar-SA" dirty="0" smtClean="0"/>
              <a:t>٢ـ ٥ </a:t>
            </a:r>
            <a:r>
              <a:rPr lang="ar-SA" dirty="0"/>
              <a:t>تعلم مبادئ الحساب من خلال الحركة :</a:t>
            </a:r>
            <a:endParaRPr lang="en-US" dirty="0"/>
          </a:p>
        </p:txBody>
      </p:sp>
      <p:sp>
        <p:nvSpPr>
          <p:cNvPr id="4" name="Rectangle 3"/>
          <p:cNvSpPr/>
          <p:nvPr/>
        </p:nvSpPr>
        <p:spPr>
          <a:xfrm>
            <a:off x="979714" y="1862408"/>
            <a:ext cx="7523238" cy="4552015"/>
          </a:xfrm>
          <a:prstGeom prst="rect">
            <a:avLst/>
          </a:prstGeom>
        </p:spPr>
        <p:txBody>
          <a:bodyPr wrap="square">
            <a:spAutoFit/>
          </a:bodyPr>
          <a:lstStyle/>
          <a:p>
            <a:pPr algn="r">
              <a:lnSpc>
                <a:spcPct val="130000"/>
              </a:lnSpc>
            </a:pPr>
            <a:r>
              <a:rPr lang="ar-SA" sz="2800" b="1" dirty="0">
                <a:solidFill>
                  <a:schemeClr val="accent1">
                    <a:lumMod val="75000"/>
                  </a:schemeClr>
                </a:solidFill>
              </a:rPr>
              <a:t>1</a:t>
            </a:r>
            <a:r>
              <a:rPr lang="ar-SA" sz="2800" b="1" dirty="0" smtClean="0">
                <a:solidFill>
                  <a:schemeClr val="accent1">
                    <a:lumMod val="75000"/>
                  </a:schemeClr>
                </a:solidFill>
              </a:rPr>
              <a:t>\أداء </a:t>
            </a:r>
            <a:r>
              <a:rPr lang="ar-SA" sz="2800" b="1" dirty="0">
                <a:solidFill>
                  <a:schemeClr val="accent1">
                    <a:lumMod val="75000"/>
                  </a:schemeClr>
                </a:solidFill>
              </a:rPr>
              <a:t>الرقم </a:t>
            </a:r>
            <a:r>
              <a:rPr lang="ar-SA" sz="2800" b="1" dirty="0" smtClean="0">
                <a:solidFill>
                  <a:schemeClr val="accent1">
                    <a:lumMod val="75000"/>
                  </a:schemeClr>
                </a:solidFill>
              </a:rPr>
              <a:t>بالحركة:</a:t>
            </a:r>
          </a:p>
          <a:p>
            <a:pPr algn="r">
              <a:lnSpc>
                <a:spcPct val="130000"/>
              </a:lnSpc>
            </a:pPr>
            <a:r>
              <a:rPr lang="ar-SA" sz="2800" b="1" dirty="0" smtClean="0"/>
              <a:t> </a:t>
            </a:r>
            <a:r>
              <a:rPr lang="ar-SA" sz="2800" b="1" dirty="0"/>
              <a:t>مثل </a:t>
            </a:r>
            <a:r>
              <a:rPr lang="ar-SA" sz="2800" b="1" dirty="0" smtClean="0"/>
              <a:t>(مشي </a:t>
            </a:r>
            <a:r>
              <a:rPr lang="ar-SA" sz="2800" b="1" dirty="0"/>
              <a:t>4 خطوات </a:t>
            </a:r>
            <a:r>
              <a:rPr lang="ar-SA" sz="2800" b="1" dirty="0" smtClean="0"/>
              <a:t>أو جري </a:t>
            </a:r>
            <a:r>
              <a:rPr lang="ar-SA" sz="2800" b="1" dirty="0"/>
              <a:t>3 خطوات  </a:t>
            </a:r>
            <a:r>
              <a:rPr lang="ar-SA" sz="2800" b="1" dirty="0" smtClean="0"/>
              <a:t>أو </a:t>
            </a:r>
            <a:r>
              <a:rPr lang="ar-SA" sz="2800" b="1" dirty="0"/>
              <a:t>القفز </a:t>
            </a:r>
            <a:r>
              <a:rPr lang="ar-SA" sz="2800" b="1" dirty="0" smtClean="0"/>
              <a:t>خطوتين)</a:t>
            </a:r>
          </a:p>
          <a:p>
            <a:pPr algn="r">
              <a:lnSpc>
                <a:spcPct val="130000"/>
              </a:lnSpc>
            </a:pPr>
            <a:endParaRPr lang="ar-SA" sz="2800" dirty="0"/>
          </a:p>
          <a:p>
            <a:pPr algn="r">
              <a:lnSpc>
                <a:spcPct val="130000"/>
              </a:lnSpc>
            </a:pPr>
            <a:r>
              <a:rPr lang="ar-SA" sz="2800" b="1" dirty="0">
                <a:solidFill>
                  <a:srgbClr val="730000"/>
                </a:solidFill>
              </a:rPr>
              <a:t>2\رسم </a:t>
            </a:r>
            <a:r>
              <a:rPr lang="ar-SA" sz="2800" b="1" dirty="0" smtClean="0">
                <a:solidFill>
                  <a:srgbClr val="730000"/>
                </a:solidFill>
              </a:rPr>
              <a:t>الأرقام </a:t>
            </a:r>
            <a:r>
              <a:rPr lang="ar-SA" sz="2800" b="1" dirty="0">
                <a:solidFill>
                  <a:srgbClr val="730000"/>
                </a:solidFill>
              </a:rPr>
              <a:t>بأجزاء الجسم </a:t>
            </a:r>
            <a:r>
              <a:rPr lang="ar-SA" sz="2800" b="1" dirty="0" smtClean="0">
                <a:solidFill>
                  <a:srgbClr val="730000"/>
                </a:solidFill>
              </a:rPr>
              <a:t>:</a:t>
            </a:r>
          </a:p>
          <a:p>
            <a:pPr algn="r">
              <a:lnSpc>
                <a:spcPct val="130000"/>
              </a:lnSpc>
            </a:pPr>
            <a:r>
              <a:rPr lang="ar-SA" sz="2800" b="1" dirty="0"/>
              <a:t>مثل</a:t>
            </a:r>
            <a:r>
              <a:rPr lang="ar-SA" sz="2800" b="1" dirty="0" smtClean="0"/>
              <a:t>(الأصابع </a:t>
            </a:r>
            <a:r>
              <a:rPr lang="ar-SA" sz="2800" b="1" dirty="0"/>
              <a:t>او </a:t>
            </a:r>
            <a:r>
              <a:rPr lang="ar-SA" sz="2800" b="1" dirty="0" smtClean="0"/>
              <a:t>الأذرع </a:t>
            </a:r>
            <a:r>
              <a:rPr lang="ar-SA" sz="2800" b="1" dirty="0"/>
              <a:t>او </a:t>
            </a:r>
            <a:r>
              <a:rPr lang="ar-SA" sz="2800" b="1" dirty="0" smtClean="0"/>
              <a:t>الأقدام )</a:t>
            </a:r>
          </a:p>
          <a:p>
            <a:pPr algn="r">
              <a:lnSpc>
                <a:spcPct val="130000"/>
              </a:lnSpc>
            </a:pPr>
            <a:endParaRPr lang="ar-SA" sz="2800" dirty="0"/>
          </a:p>
          <a:p>
            <a:pPr algn="r">
              <a:lnSpc>
                <a:spcPct val="130000"/>
              </a:lnSpc>
            </a:pPr>
            <a:r>
              <a:rPr lang="ar-SA" sz="2800" b="1" dirty="0">
                <a:solidFill>
                  <a:srgbClr val="730000"/>
                </a:solidFill>
              </a:rPr>
              <a:t>3</a:t>
            </a:r>
            <a:r>
              <a:rPr lang="ar-SA" sz="2800" b="1" dirty="0" smtClean="0">
                <a:solidFill>
                  <a:srgbClr val="730000"/>
                </a:solidFill>
              </a:rPr>
              <a:t>\أداء </a:t>
            </a:r>
            <a:r>
              <a:rPr lang="ar-SA" sz="2800" b="1" dirty="0">
                <a:solidFill>
                  <a:srgbClr val="730000"/>
                </a:solidFill>
              </a:rPr>
              <a:t>تعبيرات </a:t>
            </a:r>
            <a:r>
              <a:rPr lang="ar-SA" sz="2800" b="1" dirty="0" smtClean="0">
                <a:solidFill>
                  <a:srgbClr val="730000"/>
                </a:solidFill>
              </a:rPr>
              <a:t>حركية </a:t>
            </a:r>
            <a:r>
              <a:rPr lang="ar-SA" sz="2800" b="1" dirty="0">
                <a:solidFill>
                  <a:srgbClr val="730000"/>
                </a:solidFill>
              </a:rPr>
              <a:t>تدل على </a:t>
            </a:r>
            <a:r>
              <a:rPr lang="ar-SA" sz="2800" b="1" dirty="0" smtClean="0">
                <a:solidFill>
                  <a:srgbClr val="730000"/>
                </a:solidFill>
              </a:rPr>
              <a:t>المقياس:</a:t>
            </a:r>
          </a:p>
          <a:p>
            <a:pPr algn="r">
              <a:lnSpc>
                <a:spcPct val="130000"/>
              </a:lnSpc>
            </a:pPr>
            <a:r>
              <a:rPr lang="ar-SA" sz="2800" b="1" dirty="0" smtClean="0"/>
              <a:t> </a:t>
            </a:r>
            <a:r>
              <a:rPr lang="ar-SA" sz="2800" b="1" dirty="0"/>
              <a:t>مثل </a:t>
            </a:r>
            <a:r>
              <a:rPr lang="ar-SA" sz="2800" b="1" dirty="0" smtClean="0"/>
              <a:t>(طويل </a:t>
            </a:r>
            <a:r>
              <a:rPr lang="ar-SA" sz="2800" b="1" dirty="0"/>
              <a:t>, قصير , </a:t>
            </a:r>
            <a:r>
              <a:rPr lang="ar-SA" sz="2800" b="1" dirty="0" smtClean="0"/>
              <a:t>أطول </a:t>
            </a:r>
            <a:r>
              <a:rPr lang="ar-SA" sz="2800" b="1" dirty="0"/>
              <a:t>, </a:t>
            </a:r>
            <a:r>
              <a:rPr lang="ar-SA" sz="2800" b="1" dirty="0" smtClean="0"/>
              <a:t>اقصر)</a:t>
            </a:r>
            <a:endParaRPr lang="en-US" sz="2800" dirty="0"/>
          </a:p>
        </p:txBody>
      </p:sp>
    </p:spTree>
    <p:extLst>
      <p:ext uri="{BB962C8B-B14F-4D97-AF65-F5344CB8AC3E}">
        <p14:creationId xmlns:p14="http://schemas.microsoft.com/office/powerpoint/2010/main" xmlns="" val="5761405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4">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4">
                                            <p:txEl>
                                              <p:pRg st="4" end="4"/>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4">
                                            <p:txEl>
                                              <p:pRg st="6" end="6"/>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4">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43974"/>
            <a:ext cx="8574087" cy="967840"/>
          </a:xfrm>
        </p:spPr>
        <p:txBody>
          <a:bodyPr>
            <a:normAutofit/>
          </a:bodyPr>
          <a:lstStyle/>
          <a:p>
            <a:r>
              <a:rPr lang="ar-SA" dirty="0"/>
              <a:t> </a:t>
            </a:r>
            <a:r>
              <a:rPr lang="ar-SA" dirty="0" smtClean="0"/>
              <a:t>٣ ـ ٥تعلم </a:t>
            </a:r>
            <a:r>
              <a:rPr lang="ar-SA" dirty="0"/>
              <a:t>مبادئ العلوم الطبيعية من خلال </a:t>
            </a:r>
            <a:r>
              <a:rPr lang="ar-SA" dirty="0" smtClean="0"/>
              <a:t>الحركة: </a:t>
            </a:r>
            <a:endParaRPr lang="en-US" dirty="0"/>
          </a:p>
        </p:txBody>
      </p:sp>
      <p:sp>
        <p:nvSpPr>
          <p:cNvPr id="4" name="Rectangle 3"/>
          <p:cNvSpPr/>
          <p:nvPr/>
        </p:nvSpPr>
        <p:spPr>
          <a:xfrm>
            <a:off x="423333" y="1711814"/>
            <a:ext cx="8418285" cy="4286302"/>
          </a:xfrm>
          <a:prstGeom prst="rect">
            <a:avLst/>
          </a:prstGeom>
        </p:spPr>
        <p:txBody>
          <a:bodyPr wrap="square">
            <a:spAutoFit/>
          </a:bodyPr>
          <a:lstStyle/>
          <a:p>
            <a:pPr algn="r">
              <a:lnSpc>
                <a:spcPct val="140000"/>
              </a:lnSpc>
            </a:pPr>
            <a:r>
              <a:rPr lang="ar-SA" sz="2800" b="1" dirty="0"/>
              <a:t>1\ وضع اليد على الصدر اتجاه اليسار لعد ضربات القلب .</a:t>
            </a:r>
            <a:endParaRPr lang="ar-SA" sz="2800" dirty="0"/>
          </a:p>
          <a:p>
            <a:pPr algn="r">
              <a:lnSpc>
                <a:spcPct val="140000"/>
              </a:lnSpc>
            </a:pPr>
            <a:r>
              <a:rPr lang="ar-SA" sz="2800" b="1" dirty="0"/>
              <a:t>2\ </a:t>
            </a:r>
            <a:r>
              <a:rPr lang="ar-SA" sz="2800" b="1" dirty="0" smtClean="0"/>
              <a:t>عدّ مرات </a:t>
            </a:r>
            <a:r>
              <a:rPr lang="ar-SA" sz="2800" b="1" dirty="0"/>
              <a:t>الشهيق والزفير أ</a:t>
            </a:r>
            <a:r>
              <a:rPr lang="ar-SA" sz="2800" b="1" dirty="0" smtClean="0"/>
              <a:t>ثناء </a:t>
            </a:r>
            <a:r>
              <a:rPr lang="ar-SA" sz="2800" b="1" dirty="0"/>
              <a:t>الجري والمشي السريع .</a:t>
            </a:r>
            <a:endParaRPr lang="ar-SA" sz="2800" dirty="0"/>
          </a:p>
          <a:p>
            <a:pPr algn="r">
              <a:lnSpc>
                <a:spcPct val="140000"/>
              </a:lnSpc>
            </a:pPr>
            <a:r>
              <a:rPr lang="ar-SA" sz="2800" b="1" dirty="0"/>
              <a:t>3\الحركات الإيقاعية لتقليد سير الحيوانات  </a:t>
            </a:r>
            <a:r>
              <a:rPr lang="ar-SA" sz="2800" b="1" dirty="0" smtClean="0"/>
              <a:t>وأصواتها:</a:t>
            </a:r>
          </a:p>
          <a:p>
            <a:pPr algn="r">
              <a:lnSpc>
                <a:spcPct val="140000"/>
              </a:lnSpc>
            </a:pPr>
            <a:r>
              <a:rPr lang="ar-SA" sz="2800" b="1" dirty="0" smtClean="0">
                <a:solidFill>
                  <a:srgbClr val="730000"/>
                </a:solidFill>
              </a:rPr>
              <a:t>(صوت ومشي الحصان ,صوت ومشي الجمل </a:t>
            </a:r>
            <a:r>
              <a:rPr lang="ar-SA" sz="2800" b="1" dirty="0">
                <a:solidFill>
                  <a:srgbClr val="730000"/>
                </a:solidFill>
              </a:rPr>
              <a:t>,</a:t>
            </a:r>
            <a:r>
              <a:rPr lang="ar-SA" sz="2800" b="1" dirty="0" smtClean="0">
                <a:solidFill>
                  <a:srgbClr val="730000"/>
                </a:solidFill>
              </a:rPr>
              <a:t>القرود)</a:t>
            </a:r>
            <a:endParaRPr lang="ar-SA" sz="2800" dirty="0">
              <a:solidFill>
                <a:srgbClr val="730000"/>
              </a:solidFill>
            </a:endParaRPr>
          </a:p>
          <a:p>
            <a:pPr algn="r">
              <a:lnSpc>
                <a:spcPct val="140000"/>
              </a:lnSpc>
            </a:pPr>
            <a:r>
              <a:rPr lang="ar-SA" sz="2800" b="1" dirty="0"/>
              <a:t>4\التقليد الحركي لبعض الحشرات والطيور  ولأسماك </a:t>
            </a:r>
            <a:r>
              <a:rPr lang="ar-SA" sz="2800" b="1" dirty="0" smtClean="0"/>
              <a:t>.</a:t>
            </a:r>
            <a:r>
              <a:rPr lang="ar-SA" sz="2800" b="1" dirty="0" smtClean="0">
                <a:solidFill>
                  <a:srgbClr val="730000"/>
                </a:solidFill>
              </a:rPr>
              <a:t>(</a:t>
            </a:r>
            <a:r>
              <a:rPr lang="ar-SA" sz="2800" b="1" dirty="0">
                <a:solidFill>
                  <a:srgbClr val="730000"/>
                </a:solidFill>
              </a:rPr>
              <a:t>الدودة ,الارنب ,السلحفاة ..)</a:t>
            </a:r>
            <a:endParaRPr lang="ar-SA" sz="2800" dirty="0">
              <a:solidFill>
                <a:srgbClr val="730000"/>
              </a:solidFill>
            </a:endParaRPr>
          </a:p>
          <a:p>
            <a:pPr algn="r">
              <a:lnSpc>
                <a:spcPct val="140000"/>
              </a:lnSpc>
            </a:pPr>
            <a:r>
              <a:rPr lang="ar-SA" sz="2800" b="1" dirty="0"/>
              <a:t>5\الأنشطة الحركية الخاصة </a:t>
            </a:r>
            <a:r>
              <a:rPr lang="ar-SA" sz="2800" b="1" dirty="0" smtClean="0"/>
              <a:t>بـ </a:t>
            </a:r>
            <a:r>
              <a:rPr lang="ar-SA" sz="2800" b="1" dirty="0" smtClean="0">
                <a:solidFill>
                  <a:srgbClr val="730000"/>
                </a:solidFill>
              </a:rPr>
              <a:t>(</a:t>
            </a:r>
            <a:r>
              <a:rPr lang="ar-SA" sz="2800" b="1" dirty="0">
                <a:solidFill>
                  <a:srgbClr val="730000"/>
                </a:solidFill>
              </a:rPr>
              <a:t>الوقت ,</a:t>
            </a:r>
            <a:r>
              <a:rPr lang="ar-SA" sz="2800" b="1" dirty="0" smtClean="0">
                <a:solidFill>
                  <a:srgbClr val="730000"/>
                </a:solidFill>
              </a:rPr>
              <a:t>القوة, </a:t>
            </a:r>
            <a:r>
              <a:rPr lang="ar-SA" sz="2800" b="1" dirty="0">
                <a:solidFill>
                  <a:srgbClr val="730000"/>
                </a:solidFill>
              </a:rPr>
              <a:t>الطفو ,</a:t>
            </a:r>
            <a:r>
              <a:rPr lang="ar-SA" sz="2800" b="1" dirty="0" smtClean="0">
                <a:solidFill>
                  <a:srgbClr val="730000"/>
                </a:solidFill>
              </a:rPr>
              <a:t>الغطس)</a:t>
            </a:r>
            <a:endParaRPr lang="en-US" sz="2800" dirty="0">
              <a:solidFill>
                <a:srgbClr val="730000"/>
              </a:solidFill>
            </a:endParaRPr>
          </a:p>
        </p:txBody>
      </p:sp>
    </p:spTree>
    <p:extLst>
      <p:ext uri="{BB962C8B-B14F-4D97-AF65-F5344CB8AC3E}">
        <p14:creationId xmlns:p14="http://schemas.microsoft.com/office/powerpoint/2010/main" xmlns="" val="396964843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4">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4">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4">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4">
                                            <p:txEl>
                                              <p:pRg st="4" end="4"/>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4">
                                            <p:txEl>
                                              <p:pRg st="5" end="5"/>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b="1" dirty="0" smtClean="0"/>
              <a:t>٤ ـ ٥ </a:t>
            </a:r>
            <a:r>
              <a:rPr lang="ar-SA" b="1" dirty="0"/>
              <a:t>تعلم مبادئ العلوم الاجتماعية من خلال </a:t>
            </a:r>
            <a:r>
              <a:rPr lang="ar-SA" b="1" dirty="0" smtClean="0"/>
              <a:t>الحركة:</a:t>
            </a:r>
            <a:endParaRPr lang="en-US" dirty="0"/>
          </a:p>
        </p:txBody>
      </p:sp>
      <p:sp>
        <p:nvSpPr>
          <p:cNvPr id="7" name="Rectangle 6"/>
          <p:cNvSpPr/>
          <p:nvPr/>
        </p:nvSpPr>
        <p:spPr>
          <a:xfrm>
            <a:off x="387047" y="1778932"/>
            <a:ext cx="8350250" cy="4286302"/>
          </a:xfrm>
          <a:prstGeom prst="rect">
            <a:avLst/>
          </a:prstGeom>
        </p:spPr>
        <p:txBody>
          <a:bodyPr wrap="square">
            <a:spAutoFit/>
          </a:bodyPr>
          <a:lstStyle/>
          <a:p>
            <a:pPr algn="r">
              <a:lnSpc>
                <a:spcPct val="140000"/>
              </a:lnSpc>
            </a:pPr>
            <a:r>
              <a:rPr lang="ar-SA" sz="2400" b="1" dirty="0"/>
              <a:t>1</a:t>
            </a:r>
            <a:r>
              <a:rPr lang="ar-SA" sz="2800" b="1" dirty="0"/>
              <a:t>\ تحيه الوطن لزرع الحب والانتماء في نفوس </a:t>
            </a:r>
            <a:r>
              <a:rPr lang="ar-SA" sz="2800" b="1" dirty="0" smtClean="0"/>
              <a:t>الاطفال.</a:t>
            </a:r>
          </a:p>
          <a:p>
            <a:pPr algn="r">
              <a:lnSpc>
                <a:spcPct val="140000"/>
              </a:lnSpc>
            </a:pPr>
            <a:r>
              <a:rPr lang="ar-SA" sz="2800" b="1" dirty="0" smtClean="0">
                <a:solidFill>
                  <a:schemeClr val="accent4">
                    <a:lumMod val="50000"/>
                  </a:schemeClr>
                </a:solidFill>
              </a:rPr>
              <a:t>مثل : ( </a:t>
            </a:r>
            <a:r>
              <a:rPr lang="ar-SA" sz="2800" b="1" dirty="0">
                <a:solidFill>
                  <a:schemeClr val="accent4">
                    <a:lumMod val="50000"/>
                  </a:schemeClr>
                </a:solidFill>
              </a:rPr>
              <a:t>رفع العلم </a:t>
            </a:r>
            <a:r>
              <a:rPr lang="ar-SA" sz="2800" b="1" dirty="0" smtClean="0">
                <a:solidFill>
                  <a:schemeClr val="accent4">
                    <a:lumMod val="50000"/>
                  </a:schemeClr>
                </a:solidFill>
              </a:rPr>
              <a:t>بالحركة)</a:t>
            </a:r>
            <a:endParaRPr lang="ar-SA" sz="2800" dirty="0">
              <a:solidFill>
                <a:schemeClr val="accent4">
                  <a:lumMod val="50000"/>
                </a:schemeClr>
              </a:solidFill>
            </a:endParaRPr>
          </a:p>
          <a:p>
            <a:pPr algn="r">
              <a:lnSpc>
                <a:spcPct val="140000"/>
              </a:lnSpc>
            </a:pPr>
            <a:r>
              <a:rPr lang="ar-SA" sz="2800" b="1" dirty="0"/>
              <a:t>2\ تعلم بعض المهن </a:t>
            </a:r>
            <a:r>
              <a:rPr lang="ar-SA" sz="2800" b="1" dirty="0" smtClean="0"/>
              <a:t>الهامة </a:t>
            </a:r>
            <a:r>
              <a:rPr lang="ar-SA" sz="2800" b="1" dirty="0"/>
              <a:t>في المجتمع والتعبير عنها </a:t>
            </a:r>
            <a:r>
              <a:rPr lang="ar-SA" sz="2800" b="1" dirty="0" smtClean="0"/>
              <a:t>بالحركة.</a:t>
            </a:r>
          </a:p>
          <a:p>
            <a:pPr algn="r">
              <a:lnSpc>
                <a:spcPct val="140000"/>
              </a:lnSpc>
            </a:pPr>
            <a:r>
              <a:rPr lang="ar-SA" sz="2800" b="1" dirty="0" smtClean="0">
                <a:solidFill>
                  <a:srgbClr val="4D6600"/>
                </a:solidFill>
              </a:rPr>
              <a:t>مثل: ( </a:t>
            </a:r>
            <a:r>
              <a:rPr lang="ar-SA" sz="2800" b="1" dirty="0">
                <a:solidFill>
                  <a:srgbClr val="4D6600"/>
                </a:solidFill>
              </a:rPr>
              <a:t>إ</a:t>
            </a:r>
            <a:r>
              <a:rPr lang="ar-SA" sz="2800" b="1" dirty="0" smtClean="0">
                <a:solidFill>
                  <a:srgbClr val="4D6600"/>
                </a:solidFill>
              </a:rPr>
              <a:t>شاره </a:t>
            </a:r>
            <a:r>
              <a:rPr lang="ar-SA" sz="2800" b="1" dirty="0">
                <a:solidFill>
                  <a:srgbClr val="4D6600"/>
                </a:solidFill>
              </a:rPr>
              <a:t>المرور , الشرطي ,الطبيب , السائق , صانع </a:t>
            </a:r>
            <a:r>
              <a:rPr lang="ar-SA" sz="2800" b="1" dirty="0" smtClean="0">
                <a:solidFill>
                  <a:srgbClr val="4D6600"/>
                </a:solidFill>
              </a:rPr>
              <a:t>الخبز)</a:t>
            </a:r>
            <a:endParaRPr lang="ar-SA" sz="2800" dirty="0">
              <a:solidFill>
                <a:srgbClr val="4D6600"/>
              </a:solidFill>
            </a:endParaRPr>
          </a:p>
          <a:p>
            <a:pPr algn="r">
              <a:lnSpc>
                <a:spcPct val="140000"/>
              </a:lnSpc>
            </a:pPr>
            <a:r>
              <a:rPr lang="ar-SA" sz="2800" b="1" dirty="0"/>
              <a:t>3\تعلم </a:t>
            </a:r>
            <a:r>
              <a:rPr lang="ar-SA" sz="2800" b="1" dirty="0" smtClean="0"/>
              <a:t>مواقف الحياة </a:t>
            </a:r>
            <a:r>
              <a:rPr lang="ar-SA" sz="2800" b="1" dirty="0"/>
              <a:t>والسلوك الصحيح لها </a:t>
            </a:r>
            <a:endParaRPr lang="ar-SA" sz="2800" b="1" dirty="0" smtClean="0"/>
          </a:p>
          <a:p>
            <a:pPr algn="r">
              <a:lnSpc>
                <a:spcPct val="140000"/>
              </a:lnSpc>
            </a:pPr>
            <a:r>
              <a:rPr lang="ar-SA" sz="2800" b="1" dirty="0" smtClean="0">
                <a:solidFill>
                  <a:srgbClr val="4D6600"/>
                </a:solidFill>
              </a:rPr>
              <a:t>مثل: (الاستئذان </a:t>
            </a:r>
            <a:r>
              <a:rPr lang="ar-SA" sz="2800" b="1" dirty="0">
                <a:solidFill>
                  <a:srgbClr val="4D6600"/>
                </a:solidFill>
              </a:rPr>
              <a:t>قبل الخروج و الدخول , </a:t>
            </a:r>
            <a:r>
              <a:rPr lang="ar-SA" sz="2800" b="1" dirty="0" smtClean="0">
                <a:solidFill>
                  <a:srgbClr val="4D6600"/>
                </a:solidFill>
              </a:rPr>
              <a:t>إلقاء </a:t>
            </a:r>
            <a:r>
              <a:rPr lang="ar-SA" sz="2800" b="1" dirty="0">
                <a:solidFill>
                  <a:srgbClr val="4D6600"/>
                </a:solidFill>
              </a:rPr>
              <a:t>التحية , المساعدة </a:t>
            </a:r>
            <a:r>
              <a:rPr lang="ar-SA" sz="2800" b="1" dirty="0" smtClean="0">
                <a:solidFill>
                  <a:srgbClr val="4D6600"/>
                </a:solidFill>
              </a:rPr>
              <a:t>أثناء الحريق)</a:t>
            </a:r>
            <a:endParaRPr lang="ar-SA" sz="2800" dirty="0">
              <a:solidFill>
                <a:srgbClr val="4D6600"/>
              </a:solidFill>
            </a:endParaRPr>
          </a:p>
          <a:p>
            <a:pPr algn="r">
              <a:lnSpc>
                <a:spcPct val="140000"/>
              </a:lnSpc>
            </a:pPr>
            <a:r>
              <a:rPr lang="ar-SA" sz="2800" b="1" dirty="0"/>
              <a:t>4\تعلم  </a:t>
            </a:r>
            <a:r>
              <a:rPr lang="ar-SA" sz="2800" b="1" dirty="0" smtClean="0"/>
              <a:t>ثقافة </a:t>
            </a:r>
            <a:r>
              <a:rPr lang="ar-SA" sz="2800" b="1" dirty="0"/>
              <a:t>المجتمع مع الجماعة من خلال القصة الحركية </a:t>
            </a:r>
            <a:r>
              <a:rPr lang="ar-SA" sz="2800" b="1" dirty="0" smtClean="0"/>
              <a:t>والأنشطة الإيقاعية.</a:t>
            </a:r>
            <a:endParaRPr lang="en-US" sz="2800" dirty="0"/>
          </a:p>
        </p:txBody>
      </p:sp>
    </p:spTree>
    <p:extLst>
      <p:ext uri="{BB962C8B-B14F-4D97-AF65-F5344CB8AC3E}">
        <p14:creationId xmlns:p14="http://schemas.microsoft.com/office/powerpoint/2010/main" xmlns="" val="20463443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7">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7">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7">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SA" b="1" dirty="0" smtClean="0"/>
              <a:t>٥ ـ ٥ </a:t>
            </a:r>
            <a:r>
              <a:rPr lang="ar-SA" b="1" dirty="0"/>
              <a:t>تعلم الفنون والرسم من خلال </a:t>
            </a:r>
            <a:r>
              <a:rPr lang="ar-SA" b="1" dirty="0" smtClean="0"/>
              <a:t>الحركة:</a:t>
            </a:r>
            <a:endParaRPr lang="en-US" dirty="0"/>
          </a:p>
        </p:txBody>
      </p:sp>
      <p:sp>
        <p:nvSpPr>
          <p:cNvPr id="4" name="Rectangle 3"/>
          <p:cNvSpPr/>
          <p:nvPr/>
        </p:nvSpPr>
        <p:spPr>
          <a:xfrm>
            <a:off x="495905" y="2000907"/>
            <a:ext cx="8362345" cy="3683060"/>
          </a:xfrm>
          <a:prstGeom prst="rect">
            <a:avLst/>
          </a:prstGeom>
        </p:spPr>
        <p:txBody>
          <a:bodyPr wrap="square">
            <a:spAutoFit/>
          </a:bodyPr>
          <a:lstStyle/>
          <a:p>
            <a:pPr algn="r">
              <a:lnSpc>
                <a:spcPct val="140000"/>
              </a:lnSpc>
            </a:pPr>
            <a:r>
              <a:rPr lang="ar-SA" sz="2800" b="1" dirty="0" smtClean="0"/>
              <a:t>١ـ  </a:t>
            </a:r>
            <a:r>
              <a:rPr lang="ar-SA" sz="2800" b="1" dirty="0"/>
              <a:t>التعبير عن الفراغ الشخصي والعام من خلال الرسم .</a:t>
            </a:r>
            <a:endParaRPr lang="ar-SA" sz="2800" dirty="0"/>
          </a:p>
          <a:p>
            <a:pPr algn="r">
              <a:lnSpc>
                <a:spcPct val="140000"/>
              </a:lnSpc>
            </a:pPr>
            <a:r>
              <a:rPr lang="ar-SA" sz="2800" b="1" dirty="0" smtClean="0"/>
              <a:t>٢ـ رسم </a:t>
            </a:r>
            <a:r>
              <a:rPr lang="ar-SA" sz="2800" b="1" dirty="0"/>
              <a:t>بعض التعبيرات </a:t>
            </a:r>
            <a:r>
              <a:rPr lang="ar-SA" sz="2800" b="1" dirty="0" smtClean="0"/>
              <a:t>الحركية.</a:t>
            </a:r>
          </a:p>
          <a:p>
            <a:pPr algn="r">
              <a:lnSpc>
                <a:spcPct val="140000"/>
              </a:lnSpc>
            </a:pPr>
            <a:r>
              <a:rPr lang="ar-SA" sz="2800" b="1" dirty="0" smtClean="0">
                <a:solidFill>
                  <a:schemeClr val="accent2">
                    <a:lumMod val="75000"/>
                  </a:schemeClr>
                </a:solidFill>
              </a:rPr>
              <a:t>مثل: </a:t>
            </a:r>
            <a:r>
              <a:rPr lang="ar-SA" sz="2800" b="1" dirty="0">
                <a:solidFill>
                  <a:schemeClr val="accent2">
                    <a:lumMod val="75000"/>
                  </a:schemeClr>
                </a:solidFill>
              </a:rPr>
              <a:t>(خط مستقيم ومنحنى, </a:t>
            </a:r>
            <a:r>
              <a:rPr lang="ar-SA" sz="2800" b="1" dirty="0" smtClean="0">
                <a:solidFill>
                  <a:schemeClr val="accent2">
                    <a:lumMod val="75000"/>
                  </a:schemeClr>
                </a:solidFill>
              </a:rPr>
              <a:t>دائرة)</a:t>
            </a:r>
            <a:endParaRPr lang="ar-SA" sz="2800" dirty="0">
              <a:solidFill>
                <a:schemeClr val="accent2">
                  <a:lumMod val="75000"/>
                </a:schemeClr>
              </a:solidFill>
            </a:endParaRPr>
          </a:p>
          <a:p>
            <a:pPr algn="r">
              <a:lnSpc>
                <a:spcPct val="140000"/>
              </a:lnSpc>
            </a:pPr>
            <a:r>
              <a:rPr lang="ar-SA" sz="2800" b="1" dirty="0" smtClean="0"/>
              <a:t>٣ـ تعلم </a:t>
            </a:r>
            <a:r>
              <a:rPr lang="ar-SA" sz="2800" b="1" dirty="0"/>
              <a:t>ايقاعات موسيقية من خلال الربط بين نغمه </a:t>
            </a:r>
            <a:r>
              <a:rPr lang="ar-SA" sz="2800" b="1" dirty="0" smtClean="0"/>
              <a:t>والحركة. </a:t>
            </a:r>
          </a:p>
          <a:p>
            <a:pPr algn="r">
              <a:lnSpc>
                <a:spcPct val="140000"/>
              </a:lnSpc>
            </a:pPr>
            <a:r>
              <a:rPr lang="ar-SA" sz="2800" b="1" dirty="0" smtClean="0">
                <a:solidFill>
                  <a:srgbClr val="BF4D00"/>
                </a:solidFill>
              </a:rPr>
              <a:t>مثل: ( </a:t>
            </a:r>
            <a:r>
              <a:rPr lang="ar-SA" sz="2800" b="1" dirty="0">
                <a:solidFill>
                  <a:srgbClr val="BF4D00"/>
                </a:solidFill>
              </a:rPr>
              <a:t>التصفيق, الدبدبة ,الوثب </a:t>
            </a:r>
            <a:r>
              <a:rPr lang="ar-SA" sz="2800" b="1" dirty="0" smtClean="0">
                <a:solidFill>
                  <a:srgbClr val="BF4D00"/>
                </a:solidFill>
              </a:rPr>
              <a:t>٬ </a:t>
            </a:r>
            <a:r>
              <a:rPr lang="ar-SA" sz="2800" b="1" dirty="0">
                <a:solidFill>
                  <a:srgbClr val="BF4D00"/>
                </a:solidFill>
              </a:rPr>
              <a:t>القفز </a:t>
            </a:r>
            <a:r>
              <a:rPr lang="ar-SA" sz="2800" b="1" dirty="0" smtClean="0">
                <a:solidFill>
                  <a:srgbClr val="BF4D00"/>
                </a:solidFill>
              </a:rPr>
              <a:t>)</a:t>
            </a:r>
          </a:p>
          <a:p>
            <a:pPr algn="r">
              <a:lnSpc>
                <a:spcPct val="140000"/>
              </a:lnSpc>
            </a:pPr>
            <a:r>
              <a:rPr lang="ar-SA" sz="2800" b="1" dirty="0" smtClean="0"/>
              <a:t>٤ـ سماع أناشيد وأشعار والتعبير بالحركة والنغمة.</a:t>
            </a:r>
            <a:endParaRPr lang="en-US" sz="2800" dirty="0"/>
          </a:p>
        </p:txBody>
      </p:sp>
    </p:spTree>
    <p:extLst>
      <p:ext uri="{BB962C8B-B14F-4D97-AF65-F5344CB8AC3E}">
        <p14:creationId xmlns:p14="http://schemas.microsoft.com/office/powerpoint/2010/main" xmlns="" val="242262924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4">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4">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4">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dirty="0" smtClean="0"/>
              <a:t>محاور المحاضرة</a:t>
            </a:r>
            <a:endParaRPr lang="en-US" dirty="0"/>
          </a:p>
        </p:txBody>
      </p:sp>
      <p:sp>
        <p:nvSpPr>
          <p:cNvPr id="6" name="TextBox 5"/>
          <p:cNvSpPr txBox="1"/>
          <p:nvPr/>
        </p:nvSpPr>
        <p:spPr>
          <a:xfrm>
            <a:off x="1826381" y="2527905"/>
            <a:ext cx="6628190" cy="2554545"/>
          </a:xfrm>
          <a:prstGeom prst="rect">
            <a:avLst/>
          </a:prstGeom>
          <a:noFill/>
        </p:spPr>
        <p:txBody>
          <a:bodyPr wrap="square" rtlCol="0">
            <a:spAutoFit/>
          </a:bodyPr>
          <a:lstStyle/>
          <a:p>
            <a:pPr algn="r"/>
            <a:r>
              <a:rPr lang="ar-SA" sz="3200" b="1" dirty="0" smtClean="0">
                <a:solidFill>
                  <a:srgbClr val="BF4D00"/>
                </a:solidFill>
              </a:rPr>
              <a:t>١- مفهوم التربية الحركية.</a:t>
            </a:r>
          </a:p>
          <a:p>
            <a:pPr algn="r"/>
            <a:endParaRPr lang="ar-SA" sz="3200" b="1" dirty="0">
              <a:solidFill>
                <a:srgbClr val="BF4D00"/>
              </a:solidFill>
            </a:endParaRPr>
          </a:p>
          <a:p>
            <a:pPr algn="r"/>
            <a:r>
              <a:rPr lang="ar-SA" sz="3200" b="1" dirty="0" smtClean="0">
                <a:solidFill>
                  <a:srgbClr val="BF4D00"/>
                </a:solidFill>
              </a:rPr>
              <a:t>٢- أهمية التربية الحركية.</a:t>
            </a:r>
          </a:p>
          <a:p>
            <a:pPr algn="r"/>
            <a:endParaRPr lang="ar-SA" sz="3200" b="1" dirty="0">
              <a:solidFill>
                <a:srgbClr val="BF4D00"/>
              </a:solidFill>
            </a:endParaRPr>
          </a:p>
          <a:p>
            <a:pPr algn="r"/>
            <a:r>
              <a:rPr lang="ar-SA" sz="3200" b="1" dirty="0" smtClean="0">
                <a:solidFill>
                  <a:srgbClr val="BF4D00"/>
                </a:solidFill>
              </a:rPr>
              <a:t>٣- قيم التربية الحركية.</a:t>
            </a:r>
            <a:endParaRPr lang="en-US" sz="3200" b="1" dirty="0">
              <a:solidFill>
                <a:srgbClr val="BF4D00"/>
              </a:solidFill>
            </a:endParaRPr>
          </a:p>
        </p:txBody>
      </p:sp>
      <p:pic>
        <p:nvPicPr>
          <p:cNvPr id="9" name="Picture 8"/>
          <p:cNvPicPr>
            <a:picLocks noChangeAspect="1"/>
          </p:cNvPicPr>
          <p:nvPr/>
        </p:nvPicPr>
        <p:blipFill>
          <a:blip r:embed="rId2" cstate="print"/>
          <a:stretch>
            <a:fillRect/>
          </a:stretch>
        </p:blipFill>
        <p:spPr>
          <a:xfrm>
            <a:off x="996043" y="2682150"/>
            <a:ext cx="2857500" cy="2400300"/>
          </a:xfrm>
          <a:prstGeom prst="rect">
            <a:avLst/>
          </a:prstGeom>
        </p:spPr>
      </p:pic>
    </p:spTree>
    <p:extLst>
      <p:ext uri="{BB962C8B-B14F-4D97-AF65-F5344CB8AC3E}">
        <p14:creationId xmlns:p14="http://schemas.microsoft.com/office/powerpoint/2010/main" xmlns="" val="8131708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pPr algn="ctr"/>
            <a:r>
              <a:rPr lang="ar-SA" dirty="0" smtClean="0"/>
              <a:t>مفهوم التربية الحركية</a:t>
            </a:r>
            <a:endParaRPr lang="en-US" dirty="0"/>
          </a:p>
        </p:txBody>
      </p:sp>
      <p:sp>
        <p:nvSpPr>
          <p:cNvPr id="7" name="TextBox 6"/>
          <p:cNvSpPr txBox="1"/>
          <p:nvPr/>
        </p:nvSpPr>
        <p:spPr>
          <a:xfrm>
            <a:off x="407825" y="2363431"/>
            <a:ext cx="8450426" cy="3970318"/>
          </a:xfrm>
          <a:prstGeom prst="rect">
            <a:avLst/>
          </a:prstGeom>
          <a:noFill/>
        </p:spPr>
        <p:txBody>
          <a:bodyPr wrap="square" rtlCol="0">
            <a:spAutoFit/>
          </a:bodyPr>
          <a:lstStyle/>
          <a:p>
            <a:pPr algn="r"/>
            <a:r>
              <a:rPr lang="ar-SA" sz="2400" dirty="0" smtClean="0"/>
              <a:t>تعريفها: </a:t>
            </a:r>
          </a:p>
          <a:p>
            <a:pPr algn="r"/>
            <a:r>
              <a:rPr lang="ar-SA" sz="2400" b="1" dirty="0" smtClean="0">
                <a:solidFill>
                  <a:srgbClr val="739900"/>
                </a:solidFill>
              </a:rPr>
              <a:t>“ نظام تربوي مبني </a:t>
            </a:r>
            <a:r>
              <a:rPr lang="ar-SA" sz="2400" b="1" dirty="0" smtClean="0">
                <a:solidFill>
                  <a:srgbClr val="739900"/>
                </a:solidFill>
              </a:rPr>
              <a:t>على المهارات الطبيعية الأساسية الحركية التي يحتاجها الطفل في هذه </a:t>
            </a:r>
            <a:r>
              <a:rPr lang="ar-SA" sz="2400" b="1" dirty="0" err="1" smtClean="0">
                <a:solidFill>
                  <a:srgbClr val="739900"/>
                </a:solidFill>
              </a:rPr>
              <a:t>المرحلة”</a:t>
            </a:r>
            <a:endParaRPr lang="ar-SA" sz="2400" b="1" dirty="0" smtClean="0">
              <a:solidFill>
                <a:srgbClr val="739900"/>
              </a:solidFill>
            </a:endParaRPr>
          </a:p>
          <a:p>
            <a:pPr algn="r">
              <a:lnSpc>
                <a:spcPct val="150000"/>
              </a:lnSpc>
            </a:pPr>
            <a:endParaRPr lang="ar-SA" sz="2400" b="1" dirty="0"/>
          </a:p>
          <a:p>
            <a:pPr algn="r">
              <a:lnSpc>
                <a:spcPct val="150000"/>
              </a:lnSpc>
            </a:pPr>
            <a:r>
              <a:rPr lang="ar-SA" sz="2400" b="1" dirty="0" smtClean="0"/>
              <a:t>التربية الحركية ليست مجرد إكساب الطفل مهارات حركية أو أنماط حركية٬ إنما هي إطار معرفي متكامل يضم شتى الخبرات الإدراكية والمعرفية٬ وعن طريق الحركة تنمو مفاهيم الأطفال حول بيئتهم وتساعدهم في إكساب الاتجاهات الطيبة نحو أنفسهم والمجتمع</a:t>
            </a:r>
          </a:p>
        </p:txBody>
      </p:sp>
    </p:spTree>
    <p:extLst>
      <p:ext uri="{BB962C8B-B14F-4D97-AF65-F5344CB8AC3E}">
        <p14:creationId xmlns:p14="http://schemas.microsoft.com/office/powerpoint/2010/main" xmlns="" val="190136177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pPr algn="ctr"/>
            <a:r>
              <a:rPr lang="ar-SA" b="1" dirty="0" smtClean="0"/>
              <a:t>أهمية </a:t>
            </a:r>
            <a:r>
              <a:rPr lang="ar-SA" b="1" dirty="0"/>
              <a:t>التربية الحركية </a:t>
            </a:r>
            <a:endParaRPr lang="en-US" dirty="0"/>
          </a:p>
        </p:txBody>
      </p:sp>
      <p:sp>
        <p:nvSpPr>
          <p:cNvPr id="9" name="Rectangle 8"/>
          <p:cNvSpPr/>
          <p:nvPr/>
        </p:nvSpPr>
        <p:spPr>
          <a:xfrm>
            <a:off x="774096" y="1815714"/>
            <a:ext cx="7620000" cy="4832092"/>
          </a:xfrm>
          <a:prstGeom prst="rect">
            <a:avLst/>
          </a:prstGeom>
        </p:spPr>
        <p:txBody>
          <a:bodyPr wrap="square">
            <a:spAutoFit/>
          </a:bodyPr>
          <a:lstStyle/>
          <a:p>
            <a:pPr algn="r"/>
            <a:r>
              <a:rPr lang="ar-SA" sz="2800" dirty="0"/>
              <a:t>تعتبر </a:t>
            </a:r>
            <a:r>
              <a:rPr lang="ar-SA" sz="2800" dirty="0" smtClean="0"/>
              <a:t>فترة </a:t>
            </a:r>
            <a:r>
              <a:rPr lang="ar-SA" sz="2800" dirty="0"/>
              <a:t>ما قبل المدرسة من </a:t>
            </a:r>
            <a:r>
              <a:rPr lang="ar-SA" sz="2800" dirty="0" smtClean="0"/>
              <a:t>أهم </a:t>
            </a:r>
            <a:r>
              <a:rPr lang="ar-SA" sz="2800" dirty="0"/>
              <a:t>الفترات </a:t>
            </a:r>
            <a:r>
              <a:rPr lang="ar-SA" sz="2800" dirty="0" smtClean="0"/>
              <a:t>حساسية </a:t>
            </a:r>
            <a:r>
              <a:rPr lang="ar-SA" sz="2800" dirty="0"/>
              <a:t>في </a:t>
            </a:r>
            <a:r>
              <a:rPr lang="ar-SA" sz="2800" dirty="0" smtClean="0"/>
              <a:t>حياة </a:t>
            </a:r>
            <a:r>
              <a:rPr lang="ar-SA" sz="2800" dirty="0"/>
              <a:t>الطفل ولا ينبغي </a:t>
            </a:r>
            <a:r>
              <a:rPr lang="ar-SA" sz="2800" dirty="0" smtClean="0"/>
              <a:t>أن </a:t>
            </a:r>
            <a:r>
              <a:rPr lang="ar-SA" sz="2800" dirty="0"/>
              <a:t>نهملها </a:t>
            </a:r>
            <a:r>
              <a:rPr lang="ar-SA" sz="2800" dirty="0" smtClean="0"/>
              <a:t>أو </a:t>
            </a:r>
            <a:r>
              <a:rPr lang="ar-SA" sz="2800" dirty="0"/>
              <a:t>نتعامل معها بمثل هذا التقصير الموجود على الساحة اليوم </a:t>
            </a:r>
            <a:r>
              <a:rPr lang="ar-SA" sz="2800" dirty="0" smtClean="0"/>
              <a:t>.</a:t>
            </a:r>
          </a:p>
          <a:p>
            <a:pPr algn="r"/>
            <a:endParaRPr lang="ar-SA" sz="2800" dirty="0" smtClean="0"/>
          </a:p>
          <a:p>
            <a:pPr algn="r"/>
            <a:r>
              <a:rPr lang="ar-SA" sz="2800" dirty="0" smtClean="0">
                <a:solidFill>
                  <a:schemeClr val="accent1">
                    <a:lumMod val="75000"/>
                  </a:schemeClr>
                </a:solidFill>
              </a:rPr>
              <a:t>لماذا يجب التبكير في تقديم التربية </a:t>
            </a:r>
            <a:r>
              <a:rPr lang="ar-SA" sz="2800" dirty="0" err="1" smtClean="0">
                <a:solidFill>
                  <a:schemeClr val="accent1">
                    <a:lumMod val="75000"/>
                  </a:schemeClr>
                </a:solidFill>
              </a:rPr>
              <a:t>الحركية؟</a:t>
            </a:r>
            <a:endParaRPr lang="ar-SA" sz="2800" dirty="0" smtClean="0">
              <a:solidFill>
                <a:schemeClr val="accent1">
                  <a:lumMod val="75000"/>
                </a:schemeClr>
              </a:solidFill>
            </a:endParaRPr>
          </a:p>
          <a:p>
            <a:pPr algn="r"/>
            <a:endParaRPr lang="ar-SA" sz="2800" dirty="0" smtClean="0"/>
          </a:p>
          <a:p>
            <a:pPr algn="r"/>
            <a:r>
              <a:rPr lang="ar-SA" sz="2800" dirty="0" smtClean="0"/>
              <a:t>من المهم أن تبدأ التربية الحركية للطفل مبكراً ما أمكن٬</a:t>
            </a:r>
          </a:p>
          <a:p>
            <a:pPr algn="r"/>
            <a:r>
              <a:rPr lang="ar-SA" sz="2800" dirty="0" smtClean="0">
                <a:solidFill>
                  <a:schemeClr val="accent1">
                    <a:lumMod val="75000"/>
                  </a:schemeClr>
                </a:solidFill>
              </a:rPr>
              <a:t>فالتربية الحركية تساعد في تنشيط النمو.</a:t>
            </a:r>
            <a:endParaRPr lang="en-US" sz="2800" dirty="0" smtClean="0">
              <a:solidFill>
                <a:schemeClr val="accent1">
                  <a:lumMod val="75000"/>
                </a:schemeClr>
              </a:solidFill>
            </a:endParaRPr>
          </a:p>
          <a:p>
            <a:pPr algn="r"/>
            <a:endParaRPr lang="en-US" sz="2800" dirty="0">
              <a:solidFill>
                <a:schemeClr val="accent1">
                  <a:lumMod val="75000"/>
                </a:schemeClr>
              </a:solidFill>
            </a:endParaRPr>
          </a:p>
          <a:p>
            <a:pPr algn="r"/>
            <a:endParaRPr lang="ar-SA" sz="2800" dirty="0" smtClean="0">
              <a:solidFill>
                <a:schemeClr val="accent1">
                  <a:lumMod val="75000"/>
                </a:schemeClr>
              </a:solidFill>
            </a:endParaRPr>
          </a:p>
          <a:p>
            <a:pPr algn="r"/>
            <a:endParaRPr lang="ar-SA" sz="2800" dirty="0"/>
          </a:p>
        </p:txBody>
      </p:sp>
    </p:spTree>
    <p:extLst>
      <p:ext uri="{BB962C8B-B14F-4D97-AF65-F5344CB8AC3E}">
        <p14:creationId xmlns:p14="http://schemas.microsoft.com/office/powerpoint/2010/main" xmlns="" val="6497725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xEl>
                                              <p:pRg st="4" end="4"/>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9">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تابع.. </a:t>
            </a:r>
            <a:r>
              <a:rPr lang="ar-SA" b="1" dirty="0"/>
              <a:t>أهمية التربية الحركية </a:t>
            </a:r>
            <a:endParaRPr lang="en-US" dirty="0"/>
          </a:p>
        </p:txBody>
      </p:sp>
      <p:sp>
        <p:nvSpPr>
          <p:cNvPr id="4" name="Rectangle 3"/>
          <p:cNvSpPr/>
          <p:nvPr/>
        </p:nvSpPr>
        <p:spPr>
          <a:xfrm>
            <a:off x="628952" y="1830382"/>
            <a:ext cx="7830154" cy="3539430"/>
          </a:xfrm>
          <a:prstGeom prst="rect">
            <a:avLst/>
          </a:prstGeom>
        </p:spPr>
        <p:txBody>
          <a:bodyPr wrap="square">
            <a:spAutoFit/>
          </a:bodyPr>
          <a:lstStyle/>
          <a:p>
            <a:pPr algn="r"/>
            <a:r>
              <a:rPr lang="ar-SA" sz="2800" dirty="0"/>
              <a:t>وتبدو خطورة إهمال هذه الفترة من الناحية التربوية الحركية في أن:</a:t>
            </a:r>
          </a:p>
          <a:p>
            <a:pPr algn="r"/>
            <a:r>
              <a:rPr lang="ar-SA" sz="2800" b="1" dirty="0">
                <a:solidFill>
                  <a:schemeClr val="accent2">
                    <a:lumMod val="75000"/>
                  </a:schemeClr>
                </a:solidFill>
              </a:rPr>
              <a:t>الطفل كثيراً ما يصاب بالعيوب ,وانحرافات  القوام وضعف في القدرات .</a:t>
            </a:r>
          </a:p>
          <a:p>
            <a:pPr algn="r"/>
            <a:endParaRPr lang="ar-SA" sz="2800" dirty="0" smtClean="0"/>
          </a:p>
          <a:p>
            <a:pPr algn="r"/>
            <a:r>
              <a:rPr lang="ar-SA" sz="2800" dirty="0" smtClean="0"/>
              <a:t>بناءً </a:t>
            </a:r>
            <a:r>
              <a:rPr lang="ar-SA" sz="2800" dirty="0"/>
              <a:t>على ذلك </a:t>
            </a:r>
            <a:r>
              <a:rPr lang="ar-SA" sz="2800" dirty="0" smtClean="0"/>
              <a:t>..</a:t>
            </a:r>
          </a:p>
          <a:p>
            <a:pPr algn="r"/>
            <a:r>
              <a:rPr lang="ar-SA" sz="2800" dirty="0" smtClean="0"/>
              <a:t>توجب </a:t>
            </a:r>
            <a:r>
              <a:rPr lang="ar-SA" sz="2800" dirty="0"/>
              <a:t>وجود برامج التربية الرياضية لإصلاح ما فسد </a:t>
            </a:r>
            <a:r>
              <a:rPr lang="ar-SA" sz="2800" dirty="0" smtClean="0"/>
              <a:t>ويجب </a:t>
            </a:r>
            <a:r>
              <a:rPr lang="ar-SA" sz="2800" dirty="0"/>
              <a:t>على هذه البرامج </a:t>
            </a:r>
            <a:r>
              <a:rPr lang="ar-SA" sz="2800" dirty="0" smtClean="0"/>
              <a:t>أن </a:t>
            </a:r>
            <a:r>
              <a:rPr lang="ar-SA" sz="2800" dirty="0"/>
              <a:t>تركز على تحقيق </a:t>
            </a:r>
            <a:r>
              <a:rPr lang="ar-SA" sz="2800" dirty="0" smtClean="0"/>
              <a:t>أهدافها </a:t>
            </a:r>
            <a:r>
              <a:rPr lang="ar-SA" sz="2800" dirty="0"/>
              <a:t>المعروفة في </a:t>
            </a:r>
            <a:r>
              <a:rPr lang="ar-SA" sz="2800" dirty="0" smtClean="0"/>
              <a:t>إكساب </a:t>
            </a:r>
            <a:r>
              <a:rPr lang="ar-SA" sz="2800" dirty="0"/>
              <a:t>الطفل المهارات واللياقة البدنية </a:t>
            </a:r>
            <a:r>
              <a:rPr lang="ar-SA" sz="2800" dirty="0" smtClean="0"/>
              <a:t>.</a:t>
            </a:r>
          </a:p>
        </p:txBody>
      </p:sp>
    </p:spTree>
    <p:extLst>
      <p:ext uri="{BB962C8B-B14F-4D97-AF65-F5344CB8AC3E}">
        <p14:creationId xmlns:p14="http://schemas.microsoft.com/office/powerpoint/2010/main" xmlns="" val="265691487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4">
                                            <p:txEl>
                                              <p:pRg st="3" end="3"/>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4">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تابع.. </a:t>
            </a:r>
            <a:r>
              <a:rPr lang="ar-SA" b="1" dirty="0"/>
              <a:t>أهمية التربية الحركية </a:t>
            </a:r>
            <a:endParaRPr lang="en-US" dirty="0"/>
          </a:p>
        </p:txBody>
      </p:sp>
      <p:sp>
        <p:nvSpPr>
          <p:cNvPr id="4" name="Rectangle 3"/>
          <p:cNvSpPr/>
          <p:nvPr/>
        </p:nvSpPr>
        <p:spPr>
          <a:xfrm>
            <a:off x="284163" y="1830382"/>
            <a:ext cx="8574086" cy="3539430"/>
          </a:xfrm>
          <a:prstGeom prst="rect">
            <a:avLst/>
          </a:prstGeom>
        </p:spPr>
        <p:txBody>
          <a:bodyPr wrap="square">
            <a:spAutoFit/>
          </a:bodyPr>
          <a:lstStyle/>
          <a:p>
            <a:pPr algn="r"/>
            <a:r>
              <a:rPr lang="ar-SA" sz="3200" b="1" dirty="0" smtClean="0"/>
              <a:t>تعتبر أنشطة </a:t>
            </a:r>
            <a:r>
              <a:rPr lang="ar-SA" sz="3200" b="1" dirty="0"/>
              <a:t>التربية </a:t>
            </a:r>
            <a:r>
              <a:rPr lang="ar-SA" sz="3200" b="1" dirty="0" smtClean="0"/>
              <a:t>الحركية لتهيئة </a:t>
            </a:r>
            <a:r>
              <a:rPr lang="ar-SA" sz="3200" b="1" dirty="0"/>
              <a:t>ظروف </a:t>
            </a:r>
            <a:r>
              <a:rPr lang="ar-SA" sz="3200" b="1" dirty="0" smtClean="0"/>
              <a:t>اللعب</a:t>
            </a:r>
            <a:r>
              <a:rPr lang="ar-SA" sz="3200" dirty="0"/>
              <a:t> </a:t>
            </a:r>
            <a:r>
              <a:rPr lang="ar-SA" sz="3200" b="1" dirty="0" smtClean="0"/>
              <a:t>للطفل من </a:t>
            </a:r>
            <a:r>
              <a:rPr lang="ar-SA" sz="3200" b="1" dirty="0"/>
              <a:t>خلال تواجده </a:t>
            </a:r>
            <a:r>
              <a:rPr lang="ar-SA" sz="3200" b="1" dirty="0" smtClean="0"/>
              <a:t>مع جماعة </a:t>
            </a:r>
            <a:r>
              <a:rPr lang="ar-SA" sz="3200" b="1" dirty="0"/>
              <a:t>الاصدقاء </a:t>
            </a:r>
            <a:r>
              <a:rPr lang="ar-SA" sz="3200" b="1" dirty="0" smtClean="0"/>
              <a:t>مجالاً خصباً </a:t>
            </a:r>
            <a:r>
              <a:rPr lang="ar-SA" sz="3200" b="1" dirty="0"/>
              <a:t>لإكسابه الخصائص والصفات الاجتماعية </a:t>
            </a:r>
            <a:r>
              <a:rPr lang="ar-SA" sz="3200" b="1" dirty="0" smtClean="0"/>
              <a:t>المرغوبة٬ </a:t>
            </a:r>
            <a:r>
              <a:rPr lang="ar-SA" sz="3200" b="1" dirty="0"/>
              <a:t>والتي تسهم في تقدير الطفل </a:t>
            </a:r>
            <a:r>
              <a:rPr lang="ar-SA" sz="3200" b="1" dirty="0" smtClean="0"/>
              <a:t>لذاته وإكسابه الصفات الطيبة.</a:t>
            </a:r>
          </a:p>
          <a:p>
            <a:pPr algn="r"/>
            <a:endParaRPr lang="ar-SA" sz="3200" dirty="0"/>
          </a:p>
          <a:p>
            <a:pPr algn="r"/>
            <a:r>
              <a:rPr lang="ar-SA" sz="3200" b="1" dirty="0">
                <a:solidFill>
                  <a:schemeClr val="accent2">
                    <a:lumMod val="50000"/>
                  </a:schemeClr>
                </a:solidFill>
              </a:rPr>
              <a:t>لذا يجب الاهتمام والتبكير بأنشطة التربية </a:t>
            </a:r>
            <a:r>
              <a:rPr lang="ar-SA" sz="3200" b="1" dirty="0" smtClean="0">
                <a:solidFill>
                  <a:schemeClr val="accent2">
                    <a:lumMod val="50000"/>
                  </a:schemeClr>
                </a:solidFill>
              </a:rPr>
              <a:t>الحركية لتلبية متطلبات النمو الجسمي والحركي للطفل.</a:t>
            </a:r>
            <a:endParaRPr lang="en-US" sz="3200" dirty="0">
              <a:solidFill>
                <a:schemeClr val="accent2">
                  <a:lumMod val="50000"/>
                </a:schemeClr>
              </a:solidFill>
            </a:endParaRPr>
          </a:p>
        </p:txBody>
      </p:sp>
    </p:spTree>
    <p:extLst>
      <p:ext uri="{BB962C8B-B14F-4D97-AF65-F5344CB8AC3E}">
        <p14:creationId xmlns:p14="http://schemas.microsoft.com/office/powerpoint/2010/main" xmlns="" val="166230065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84163" y="665235"/>
            <a:ext cx="8574087" cy="1233716"/>
          </a:xfrm>
        </p:spPr>
        <p:txBody>
          <a:bodyPr>
            <a:normAutofit fontScale="90000"/>
          </a:bodyPr>
          <a:lstStyle/>
          <a:p>
            <a:pPr algn="ctr"/>
            <a:r>
              <a:rPr lang="ar-SA" sz="3600" b="1" dirty="0">
                <a:solidFill>
                  <a:schemeClr val="accent4">
                    <a:lumMod val="75000"/>
                  </a:schemeClr>
                </a:solidFill>
              </a:rPr>
              <a:t>من هذا المنطق تبدو أهميه التربية الحركية لطفل </a:t>
            </a:r>
            <a:r>
              <a:rPr lang="ar-SA" sz="3600" b="1" dirty="0" smtClean="0">
                <a:solidFill>
                  <a:schemeClr val="accent4">
                    <a:lumMod val="75000"/>
                  </a:schemeClr>
                </a:solidFill>
              </a:rPr>
              <a:t>مرحلة ما </a:t>
            </a:r>
            <a:r>
              <a:rPr lang="ar-SA" sz="3600" b="1" dirty="0">
                <a:solidFill>
                  <a:schemeClr val="accent4">
                    <a:lumMod val="75000"/>
                  </a:schemeClr>
                </a:solidFill>
              </a:rPr>
              <a:t>قبل المدرسة </a:t>
            </a:r>
            <a:r>
              <a:rPr lang="ar-SA" sz="3600" b="1" dirty="0" smtClean="0">
                <a:solidFill>
                  <a:schemeClr val="accent4">
                    <a:lumMod val="75000"/>
                  </a:schemeClr>
                </a:solidFill>
              </a:rPr>
              <a:t>فيما </a:t>
            </a:r>
            <a:r>
              <a:rPr lang="ar-SA" sz="3600" b="1" dirty="0">
                <a:solidFill>
                  <a:schemeClr val="accent4">
                    <a:lumMod val="75000"/>
                  </a:schemeClr>
                </a:solidFill>
              </a:rPr>
              <a:t>يأتي :</a:t>
            </a:r>
            <a:r>
              <a:rPr lang="ar-SA" sz="3600" dirty="0"/>
              <a:t/>
            </a:r>
            <a:br>
              <a:rPr lang="ar-SA" sz="3600" dirty="0"/>
            </a:br>
            <a:endParaRPr lang="en-US" dirty="0"/>
          </a:p>
        </p:txBody>
      </p:sp>
      <p:sp>
        <p:nvSpPr>
          <p:cNvPr id="4" name="Rectangle 3"/>
          <p:cNvSpPr/>
          <p:nvPr/>
        </p:nvSpPr>
        <p:spPr>
          <a:xfrm>
            <a:off x="760413" y="2286000"/>
            <a:ext cx="8097837" cy="3958007"/>
          </a:xfrm>
          <a:prstGeom prst="rect">
            <a:avLst/>
          </a:prstGeom>
        </p:spPr>
        <p:txBody>
          <a:bodyPr wrap="square">
            <a:spAutoFit/>
          </a:bodyPr>
          <a:lstStyle/>
          <a:p>
            <a:pPr marL="514350" indent="-514350" algn="r" rtl="1">
              <a:lnSpc>
                <a:spcPct val="140000"/>
              </a:lnSpc>
              <a:buFont typeface="+mj-lt"/>
              <a:buAutoNum type="arabicPeriod"/>
            </a:pPr>
            <a:r>
              <a:rPr lang="ar-SA" sz="2000" b="1" dirty="0" smtClean="0"/>
              <a:t>تنمية قدرة الطفل على التوازن الجسمي والنفسي.</a:t>
            </a:r>
            <a:endParaRPr lang="ar-SA" sz="2000" dirty="0" smtClean="0"/>
          </a:p>
          <a:p>
            <a:pPr marL="514350" indent="-514350" algn="r" rtl="1">
              <a:lnSpc>
                <a:spcPct val="140000"/>
              </a:lnSpc>
              <a:buFont typeface="+mj-lt"/>
              <a:buAutoNum type="arabicPeriod"/>
            </a:pPr>
            <a:r>
              <a:rPr lang="ar-SA" sz="2000" b="1" dirty="0" smtClean="0">
                <a:solidFill>
                  <a:srgbClr val="595959"/>
                </a:solidFill>
              </a:rPr>
              <a:t>تطوير عنصر الرشاقة لدى الطفل من خلال أداء الحركات وفق التعليمات.</a:t>
            </a:r>
          </a:p>
          <a:p>
            <a:pPr marL="514350" indent="-514350" algn="r" rtl="1">
              <a:lnSpc>
                <a:spcPct val="140000"/>
              </a:lnSpc>
              <a:buFont typeface="+mj-lt"/>
              <a:buAutoNum type="arabicPeriod"/>
            </a:pPr>
            <a:r>
              <a:rPr lang="ar-SA" sz="2000" b="1" dirty="0"/>
              <a:t>تساعد على نمو الحس التعاوني لدى الطفل وتعزيز ثقته بنفسه من خلال </a:t>
            </a:r>
            <a:r>
              <a:rPr lang="ar-SA" sz="2000" b="1" dirty="0" smtClean="0"/>
              <a:t>التعبير </a:t>
            </a:r>
            <a:r>
              <a:rPr lang="ar-SA" sz="2000" b="1" dirty="0"/>
              <a:t>بالحركات </a:t>
            </a:r>
            <a:r>
              <a:rPr lang="ar-SA" sz="2000" b="1" dirty="0" smtClean="0"/>
              <a:t>المناسبة.</a:t>
            </a:r>
            <a:endParaRPr lang="ar-SA" sz="2000" b="1" dirty="0"/>
          </a:p>
          <a:p>
            <a:pPr marL="514350" indent="-514350" algn="r" rtl="1">
              <a:lnSpc>
                <a:spcPct val="140000"/>
              </a:lnSpc>
              <a:buFont typeface="+mj-lt"/>
              <a:buAutoNum type="arabicPeriod"/>
            </a:pPr>
            <a:r>
              <a:rPr lang="ar-SA" sz="2000" b="1" dirty="0" smtClean="0">
                <a:solidFill>
                  <a:srgbClr val="595959"/>
                </a:solidFill>
              </a:rPr>
              <a:t>تساعدهم </a:t>
            </a:r>
            <a:r>
              <a:rPr lang="ar-SA" sz="2000" b="1" dirty="0">
                <a:solidFill>
                  <a:srgbClr val="595959"/>
                </a:solidFill>
              </a:rPr>
              <a:t>على فهم </a:t>
            </a:r>
            <a:r>
              <a:rPr lang="ar-SA" sz="2000" b="1" dirty="0" smtClean="0">
                <a:solidFill>
                  <a:srgbClr val="595959"/>
                </a:solidFill>
              </a:rPr>
              <a:t>أفكارهم </a:t>
            </a:r>
            <a:r>
              <a:rPr lang="ar-SA" sz="2000" b="1" dirty="0">
                <a:solidFill>
                  <a:srgbClr val="595959"/>
                </a:solidFill>
              </a:rPr>
              <a:t>ومشاعرهم والتعبير عنها </a:t>
            </a:r>
            <a:r>
              <a:rPr lang="ar-SA" sz="2000" b="1" dirty="0" smtClean="0">
                <a:solidFill>
                  <a:srgbClr val="595959"/>
                </a:solidFill>
              </a:rPr>
              <a:t>بطريقة صحيحة.</a:t>
            </a:r>
          </a:p>
          <a:p>
            <a:pPr marL="342900" indent="-342900" algn="r" rtl="1">
              <a:lnSpc>
                <a:spcPct val="140000"/>
              </a:lnSpc>
              <a:buFont typeface="+mj-lt"/>
              <a:buAutoNum type="arabicPeriod"/>
            </a:pPr>
            <a:r>
              <a:rPr lang="ar-SA" sz="2000" b="1" dirty="0"/>
              <a:t>تنمية فهمهم اتجاه </a:t>
            </a:r>
            <a:r>
              <a:rPr lang="ar-SA" sz="2000" b="1" dirty="0" smtClean="0"/>
              <a:t>الآخرين </a:t>
            </a:r>
            <a:r>
              <a:rPr lang="ar-SA" sz="2000" b="1" dirty="0"/>
              <a:t>والعالم </a:t>
            </a:r>
            <a:r>
              <a:rPr lang="ar-SA" sz="2000" b="1" dirty="0" smtClean="0"/>
              <a:t>ومن </a:t>
            </a:r>
            <a:r>
              <a:rPr lang="ar-SA" sz="2000" b="1" dirty="0"/>
              <a:t>حولهم </a:t>
            </a:r>
            <a:r>
              <a:rPr lang="ar-SA" sz="2000" b="1" dirty="0" smtClean="0"/>
              <a:t>.</a:t>
            </a:r>
          </a:p>
          <a:p>
            <a:pPr marL="342900" indent="-342900" algn="r" rtl="1">
              <a:lnSpc>
                <a:spcPct val="140000"/>
              </a:lnSpc>
              <a:buFont typeface="+mj-lt"/>
              <a:buAutoNum type="arabicPeriod"/>
            </a:pPr>
            <a:r>
              <a:rPr lang="ar-SA" sz="2000" b="1" dirty="0">
                <a:solidFill>
                  <a:srgbClr val="595959"/>
                </a:solidFill>
              </a:rPr>
              <a:t>تسهم التربية الحركية في تنميه التفاعل الاجتماعي للطفل وإثراء القيم و العادات الاجتماعية.</a:t>
            </a:r>
            <a:endParaRPr lang="ar-SA" sz="2000" dirty="0">
              <a:solidFill>
                <a:srgbClr val="595959"/>
              </a:solidFill>
            </a:endParaRPr>
          </a:p>
          <a:p>
            <a:pPr marL="342900" indent="-342900" algn="r">
              <a:lnSpc>
                <a:spcPct val="140000"/>
              </a:lnSpc>
              <a:buFont typeface="+mj-lt"/>
              <a:buAutoNum type="arabicPeriod"/>
            </a:pPr>
            <a:endParaRPr lang="ar-SA" sz="2800" dirty="0"/>
          </a:p>
          <a:p>
            <a:pPr marL="514350" indent="-514350" algn="r">
              <a:buFont typeface="+mj-lt"/>
              <a:buAutoNum type="arabicPeriod"/>
            </a:pPr>
            <a:endParaRPr lang="en-US" sz="1600" b="1" dirty="0"/>
          </a:p>
        </p:txBody>
      </p:sp>
    </p:spTree>
    <p:extLst>
      <p:ext uri="{BB962C8B-B14F-4D97-AF65-F5344CB8AC3E}">
        <p14:creationId xmlns:p14="http://schemas.microsoft.com/office/powerpoint/2010/main" xmlns="" val="6596041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4">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4">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4">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ar-SA" dirty="0" smtClean="0"/>
              <a:t>تابع.. </a:t>
            </a:r>
            <a:r>
              <a:rPr lang="ar-SA" b="1" dirty="0"/>
              <a:t>أهمية التربية الحركية </a:t>
            </a:r>
            <a:endParaRPr lang="en-US" dirty="0"/>
          </a:p>
        </p:txBody>
      </p:sp>
      <p:sp>
        <p:nvSpPr>
          <p:cNvPr id="5" name="Rectangle 4"/>
          <p:cNvSpPr/>
          <p:nvPr/>
        </p:nvSpPr>
        <p:spPr>
          <a:xfrm>
            <a:off x="124736" y="2243138"/>
            <a:ext cx="8733514" cy="3108543"/>
          </a:xfrm>
          <a:prstGeom prst="rect">
            <a:avLst/>
          </a:prstGeom>
        </p:spPr>
        <p:txBody>
          <a:bodyPr wrap="square">
            <a:spAutoFit/>
          </a:bodyPr>
          <a:lstStyle/>
          <a:p>
            <a:pPr marL="457200" indent="-457200" algn="r" rtl="1">
              <a:lnSpc>
                <a:spcPct val="140000"/>
              </a:lnSpc>
              <a:buFont typeface="+mj-lt"/>
              <a:buAutoNum type="arabicPeriod" startAt="7"/>
            </a:pPr>
            <a:r>
              <a:rPr lang="ar-SA" sz="2000" b="1" dirty="0" smtClean="0"/>
              <a:t>تسهم </a:t>
            </a:r>
            <a:r>
              <a:rPr lang="ar-SA" sz="2000" b="1" dirty="0"/>
              <a:t>في </a:t>
            </a:r>
            <a:r>
              <a:rPr lang="ar-SA" sz="2000" b="1" dirty="0" smtClean="0"/>
              <a:t>تنمية الطلاقة والمهارات الحركية للطفل.</a:t>
            </a:r>
            <a:endParaRPr lang="ar-SA" sz="2000" b="1" dirty="0"/>
          </a:p>
          <a:p>
            <a:pPr marL="342900" indent="-342900" algn="r" rtl="1">
              <a:lnSpc>
                <a:spcPct val="140000"/>
              </a:lnSpc>
              <a:buFont typeface="+mj-lt"/>
              <a:buAutoNum type="arabicPeriod" startAt="7"/>
            </a:pPr>
            <a:r>
              <a:rPr lang="ar-SA" sz="2000" b="1" dirty="0">
                <a:solidFill>
                  <a:schemeClr val="tx1">
                    <a:lumMod val="65000"/>
                    <a:lumOff val="35000"/>
                  </a:schemeClr>
                </a:solidFill>
              </a:rPr>
              <a:t>تساعد الأطفال في معرفة </a:t>
            </a:r>
            <a:r>
              <a:rPr lang="ar-SA" sz="2000" b="1" dirty="0" smtClean="0">
                <a:solidFill>
                  <a:schemeClr val="tx1">
                    <a:lumMod val="65000"/>
                    <a:lumOff val="35000"/>
                  </a:schemeClr>
                </a:solidFill>
              </a:rPr>
              <a:t>كيف </a:t>
            </a:r>
            <a:r>
              <a:rPr lang="ar-SA" sz="2000" b="1" dirty="0">
                <a:solidFill>
                  <a:schemeClr val="tx1">
                    <a:lumMod val="65000"/>
                    <a:lumOff val="35000"/>
                  </a:schemeClr>
                </a:solidFill>
              </a:rPr>
              <a:t>تعمل أجسامهم.</a:t>
            </a:r>
            <a:endParaRPr lang="ar-SA" sz="2000" dirty="0">
              <a:solidFill>
                <a:schemeClr val="tx1">
                  <a:lumMod val="65000"/>
                  <a:lumOff val="35000"/>
                </a:schemeClr>
              </a:solidFill>
            </a:endParaRPr>
          </a:p>
          <a:p>
            <a:pPr marL="342900" indent="-342900" algn="r" rtl="1">
              <a:lnSpc>
                <a:spcPct val="140000"/>
              </a:lnSpc>
              <a:buFont typeface="+mj-lt"/>
              <a:buAutoNum type="arabicPeriod" startAt="7"/>
            </a:pPr>
            <a:r>
              <a:rPr lang="ar-SA" sz="2000" b="1" dirty="0"/>
              <a:t>تعمل على </a:t>
            </a:r>
            <a:r>
              <a:rPr lang="ar-SA" sz="2000" b="1" dirty="0" smtClean="0"/>
              <a:t>تنمية </a:t>
            </a:r>
            <a:r>
              <a:rPr lang="ar-SA" sz="2000" b="1" dirty="0"/>
              <a:t>الاستكشاف الحركي فهي تستعين بأفكار حديثه كالتعلم الاستكشافي ,والتعلم القائم على معنى لتدريس الحركة الأساسية التي تعتبر جوهر المهارات الحركية .</a:t>
            </a:r>
          </a:p>
          <a:p>
            <a:pPr marL="342900" indent="-342900" algn="r" rtl="1">
              <a:lnSpc>
                <a:spcPct val="140000"/>
              </a:lnSpc>
              <a:buFont typeface="+mj-lt"/>
              <a:buAutoNum type="arabicPeriod" startAt="7"/>
            </a:pPr>
            <a:r>
              <a:rPr lang="ar-SA" sz="2000" b="1" dirty="0">
                <a:solidFill>
                  <a:srgbClr val="595959"/>
                </a:solidFill>
              </a:rPr>
              <a:t>تسهم في عمليه التعميم الحركي٬ فالتعليم الحركي هو استخدام الطفل </a:t>
            </a:r>
            <a:r>
              <a:rPr lang="ar-SA" sz="2000" b="1" dirty="0" smtClean="0">
                <a:solidFill>
                  <a:srgbClr val="595959"/>
                </a:solidFill>
              </a:rPr>
              <a:t>الخبرات </a:t>
            </a:r>
            <a:r>
              <a:rPr lang="ar-SA" sz="2000" b="1" dirty="0">
                <a:solidFill>
                  <a:srgbClr val="595959"/>
                </a:solidFill>
              </a:rPr>
              <a:t>السابقة بعد تجريدها من مواقف حياته الجديدة . </a:t>
            </a:r>
          </a:p>
          <a:p>
            <a:pPr marL="342900" indent="-342900" algn="r" rtl="1">
              <a:lnSpc>
                <a:spcPct val="140000"/>
              </a:lnSpc>
              <a:buFont typeface="+mj-lt"/>
              <a:buAutoNum type="arabicPeriod" startAt="7"/>
            </a:pPr>
            <a:r>
              <a:rPr lang="ar-SA" sz="2000" b="1" dirty="0"/>
              <a:t>مشاركة الأطفال الآخرين في أداء قصص حركية أو تمثيليات او ألعاب جماعية.</a:t>
            </a:r>
            <a:endParaRPr lang="en-US" sz="2000" b="1" dirty="0"/>
          </a:p>
        </p:txBody>
      </p:sp>
    </p:spTree>
    <p:extLst>
      <p:ext uri="{BB962C8B-B14F-4D97-AF65-F5344CB8AC3E}">
        <p14:creationId xmlns:p14="http://schemas.microsoft.com/office/powerpoint/2010/main" xmlns="" val="40222681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5">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ar-SA" dirty="0"/>
              <a:t>قيم </a:t>
            </a:r>
            <a:r>
              <a:rPr lang="ar-SA" dirty="0" smtClean="0"/>
              <a:t>وأغراض </a:t>
            </a:r>
            <a:r>
              <a:rPr lang="ar-SA" dirty="0"/>
              <a:t>التربية الحركية :</a:t>
            </a:r>
            <a:endParaRPr lang="en-US" dirty="0"/>
          </a:p>
        </p:txBody>
      </p:sp>
      <p:sp>
        <p:nvSpPr>
          <p:cNvPr id="4" name="Rectangle 3"/>
          <p:cNvSpPr/>
          <p:nvPr/>
        </p:nvSpPr>
        <p:spPr>
          <a:xfrm>
            <a:off x="1519511" y="2104059"/>
            <a:ext cx="6633688" cy="3046988"/>
          </a:xfrm>
          <a:prstGeom prst="rect">
            <a:avLst/>
          </a:prstGeom>
        </p:spPr>
        <p:txBody>
          <a:bodyPr wrap="square">
            <a:spAutoFit/>
          </a:bodyPr>
          <a:lstStyle/>
          <a:p>
            <a:pPr algn="r"/>
            <a:r>
              <a:rPr lang="ar-SA" sz="3200" b="1" dirty="0" smtClean="0">
                <a:solidFill>
                  <a:schemeClr val="accent4">
                    <a:lumMod val="75000"/>
                  </a:schemeClr>
                </a:solidFill>
              </a:rPr>
              <a:t>تعتبر قيم التربية الحركية </a:t>
            </a:r>
            <a:r>
              <a:rPr lang="ar-SA" sz="3200" b="1" dirty="0" smtClean="0">
                <a:solidFill>
                  <a:srgbClr val="595959"/>
                </a:solidFill>
              </a:rPr>
              <a:t>الإطار العام </a:t>
            </a:r>
            <a:r>
              <a:rPr lang="ar-SA" sz="3200" b="1" dirty="0" smtClean="0">
                <a:solidFill>
                  <a:schemeClr val="accent4">
                    <a:lumMod val="75000"/>
                  </a:schemeClr>
                </a:solidFill>
              </a:rPr>
              <a:t>لفوائد الحركة ومبرر وجود التربية الحركية كنظام مستقل له أغراضه وأهدافه وقيمه.</a:t>
            </a:r>
          </a:p>
          <a:p>
            <a:pPr algn="r"/>
            <a:endParaRPr lang="ar-SA" sz="3200" b="1" dirty="0" smtClean="0">
              <a:solidFill>
                <a:schemeClr val="accent4">
                  <a:lumMod val="75000"/>
                </a:schemeClr>
              </a:solidFill>
            </a:endParaRPr>
          </a:p>
          <a:p>
            <a:pPr algn="r"/>
            <a:r>
              <a:rPr lang="ar-SA" sz="3200" b="1" dirty="0" smtClean="0">
                <a:solidFill>
                  <a:srgbClr val="FF9E40"/>
                </a:solidFill>
              </a:rPr>
              <a:t>وترى (اليزابيث لودرينج)</a:t>
            </a:r>
            <a:r>
              <a:rPr lang="ar-SA" sz="3200" b="1" dirty="0">
                <a:solidFill>
                  <a:srgbClr val="FF9E40"/>
                </a:solidFill>
              </a:rPr>
              <a:t>أ</a:t>
            </a:r>
            <a:r>
              <a:rPr lang="ar-SA" sz="3200" b="1" dirty="0" smtClean="0">
                <a:solidFill>
                  <a:srgbClr val="FF9E40"/>
                </a:solidFill>
              </a:rPr>
              <a:t>ن قيم التربية الحركية يمكن </a:t>
            </a:r>
            <a:r>
              <a:rPr lang="ar-SA" sz="3200" b="1" dirty="0">
                <a:solidFill>
                  <a:srgbClr val="FF9E40"/>
                </a:solidFill>
              </a:rPr>
              <a:t>إ</a:t>
            </a:r>
            <a:r>
              <a:rPr lang="ar-SA" sz="3200" b="1" dirty="0" smtClean="0">
                <a:solidFill>
                  <a:srgbClr val="FF9E40"/>
                </a:solidFill>
              </a:rPr>
              <a:t>جمالها فيما يلي :</a:t>
            </a:r>
            <a:endParaRPr lang="ar-SA" sz="3200" dirty="0" smtClean="0"/>
          </a:p>
        </p:txBody>
      </p:sp>
    </p:spTree>
    <p:extLst>
      <p:ext uri="{BB962C8B-B14F-4D97-AF65-F5344CB8AC3E}">
        <p14:creationId xmlns:p14="http://schemas.microsoft.com/office/powerpoint/2010/main" xmlns="" val="2667830776"/>
      </p:ext>
    </p:extLst>
  </p:cSld>
  <p:clrMapOvr>
    <a:masterClrMapping/>
  </p:clrMapOvr>
  <p:timing>
    <p:tnLst>
      <p:par>
        <p:cTn id="1" dur="indefinite" restart="never" nodeType="tmRoot"/>
      </p:par>
    </p:tnLst>
  </p:timing>
</p:sld>
</file>

<file path=ppt/theme/theme1.xml><?xml version="1.0" encoding="utf-8"?>
<a:theme xmlns:a="http://schemas.openxmlformats.org/drawingml/2006/main" name="Spectrum">
  <a:themeElements>
    <a:clrScheme name="Spectrum">
      <a:dk1>
        <a:sysClr val="windowText" lastClr="000000"/>
      </a:dk1>
      <a:lt1>
        <a:sysClr val="window" lastClr="FFFFFF"/>
      </a:lt1>
      <a:dk2>
        <a:srgbClr val="252731"/>
      </a:dk2>
      <a:lt2>
        <a:srgbClr val="EAE7E4"/>
      </a:lt2>
      <a:accent1>
        <a:srgbClr val="990000"/>
      </a:accent1>
      <a:accent2>
        <a:srgbClr val="FF6600"/>
      </a:accent2>
      <a:accent3>
        <a:srgbClr val="FFBA00"/>
      </a:accent3>
      <a:accent4>
        <a:srgbClr val="99CC00"/>
      </a:accent4>
      <a:accent5>
        <a:srgbClr val="528A02"/>
      </a:accent5>
      <a:accent6>
        <a:srgbClr val="333333"/>
      </a:accent6>
      <a:hlink>
        <a:srgbClr val="660000"/>
      </a:hlink>
      <a:folHlink>
        <a:srgbClr val="CC3300"/>
      </a:folHlink>
    </a:clrScheme>
    <a:fontScheme name="Spectrum">
      <a:majorFont>
        <a:latin typeface="Corbel"/>
        <a:ea typeface=""/>
        <a:cs typeface=""/>
        <a:font script="Jpan" typeface="ＭＳ ゴシック"/>
        <a:font script="Hans" typeface="宋体"/>
        <a:font script="Hant" typeface="新細明體"/>
      </a:majorFont>
      <a:minorFont>
        <a:latin typeface="Calibri"/>
        <a:ea typeface=""/>
        <a:cs typeface=""/>
        <a:font script="Jpan" typeface="ＭＳ ゴシック"/>
        <a:font script="Hans" typeface="宋体"/>
        <a:font script="Hant" typeface="新細明體"/>
      </a:minorFont>
    </a:fontScheme>
    <a:fmtScheme name="Spectrum">
      <a:fillStyleLst>
        <a:solidFill>
          <a:schemeClr val="phClr"/>
        </a:solidFill>
        <a:gradFill rotWithShape="1">
          <a:gsLst>
            <a:gs pos="0">
              <a:schemeClr val="phClr">
                <a:tint val="100000"/>
                <a:shade val="70000"/>
                <a:satMod val="150000"/>
              </a:schemeClr>
            </a:gs>
            <a:gs pos="100000">
              <a:schemeClr val="phClr">
                <a:tint val="95000"/>
                <a:satMod val="150000"/>
              </a:schemeClr>
            </a:gs>
          </a:gsLst>
          <a:lin ang="16200000" scaled="1"/>
        </a:gradFill>
        <a:gradFill rotWithShape="1">
          <a:gsLst>
            <a:gs pos="0">
              <a:schemeClr val="phClr">
                <a:tint val="95000"/>
                <a:shade val="70000"/>
                <a:satMod val="150000"/>
              </a:schemeClr>
            </a:gs>
            <a:gs pos="100000">
              <a:schemeClr val="phClr">
                <a:tint val="100000"/>
                <a:shade val="100000"/>
                <a:satMod val="150000"/>
              </a:schemeClr>
            </a:gs>
          </a:gsLst>
          <a:lin ang="16200000" scaled="0"/>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6600000" sx="101000" sy="101000" rotWithShape="0">
              <a:srgbClr val="000000">
                <a:alpha val="75000"/>
              </a:srgbClr>
            </a:outerShdw>
          </a:effectLst>
        </a:effectStyle>
        <a:effectStyle>
          <a:effectLst>
            <a:outerShdw blurRad="50800" dir="5400000" sx="105000" sy="105000" algn="ctr" rotWithShape="0">
              <a:srgbClr val="000000">
                <a:alpha val="40000"/>
              </a:srgbClr>
            </a:outerShdw>
          </a:effectLst>
          <a:scene3d>
            <a:camera prst="orthographicFront">
              <a:rot lat="0" lon="0" rev="0"/>
            </a:camera>
            <a:lightRig rig="balanced" dir="t">
              <a:rot lat="0" lon="0" rev="4800000"/>
            </a:lightRig>
          </a:scene3d>
          <a:sp3d prstMaterial="matte">
            <a:bevelT w="63500" h="50800" prst="angle"/>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Spectrum.thmx</Template>
  <TotalTime>877</TotalTime>
  <Words>1140</Words>
  <Application>Microsoft Office PowerPoint</Application>
  <PresentationFormat>عرض على الشاشة (3:4)‏</PresentationFormat>
  <Paragraphs>114</Paragraphs>
  <Slides>19</Slides>
  <Notes>0</Notes>
  <HiddenSlides>0</HiddenSlides>
  <MMClips>0</MMClips>
  <ScaleCrop>false</ScaleCrop>
  <HeadingPairs>
    <vt:vector size="4" baseType="variant">
      <vt:variant>
        <vt:lpstr>سمة</vt:lpstr>
      </vt:variant>
      <vt:variant>
        <vt:i4>1</vt:i4>
      </vt:variant>
      <vt:variant>
        <vt:lpstr>عناوين الشرائح</vt:lpstr>
      </vt:variant>
      <vt:variant>
        <vt:i4>19</vt:i4>
      </vt:variant>
    </vt:vector>
  </HeadingPairs>
  <TitlesOfParts>
    <vt:vector size="20" baseType="lpstr">
      <vt:lpstr>Spectrum</vt:lpstr>
      <vt:lpstr>أهميه التربية الحركية لطفل ما قبل المدرسة</vt:lpstr>
      <vt:lpstr>محاور المحاضرة</vt:lpstr>
      <vt:lpstr>مفهوم التربية الحركية</vt:lpstr>
      <vt:lpstr>أهمية التربية الحركية </vt:lpstr>
      <vt:lpstr>تابع.. أهمية التربية الحركية </vt:lpstr>
      <vt:lpstr>تابع.. أهمية التربية الحركية </vt:lpstr>
      <vt:lpstr>من هذا المنطق تبدو أهميه التربية الحركية لطفل مرحلة ما قبل المدرسة فيما يأتي : </vt:lpstr>
      <vt:lpstr>تابع.. أهمية التربية الحركية </vt:lpstr>
      <vt:lpstr>قيم وأغراض التربية الحركية :</vt:lpstr>
      <vt:lpstr>قيم التربية الحركية :</vt:lpstr>
      <vt:lpstr>الاغراض التي يمكن أن تشتق من قيم التربية الحركية </vt:lpstr>
      <vt:lpstr>علاقة التربية الحركية بالعلوم الأخرى :</vt:lpstr>
      <vt:lpstr>ما هي العلوم التي من الممكن تعلمها من خلال الألعاب الحركية؟ وكيف ؟</vt:lpstr>
      <vt:lpstr>وفيما يأتي عرض نماذج من الأنشطة التي يمكن تنفيذها من خلال برامج التربية الحركية</vt:lpstr>
      <vt:lpstr>١ـ٥ تعليم مبادئ اللغة العربية من خلال الحركة :</vt:lpstr>
      <vt:lpstr>٢ـ ٥ تعلم مبادئ الحساب من خلال الحركة :</vt:lpstr>
      <vt:lpstr> ٣ ـ ٥تعلم مبادئ العلوم الطبيعية من خلال الحركة: </vt:lpstr>
      <vt:lpstr>٤ ـ ٥ تعلم مبادئ العلوم الاجتماعية من خلال الحركة:</vt:lpstr>
      <vt:lpstr>٥ ـ ٥ تعلم الفنون والرسم من خلال الحركة:</vt:lpstr>
    </vt:vector>
  </TitlesOfParts>
  <Company>King saud university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اهميه التربية الحركية لطفل ما قبل المدرسة</dc:title>
  <dc:creator>Maha Alhagabani</dc:creator>
  <cp:lastModifiedBy>areej</cp:lastModifiedBy>
  <cp:revision>54</cp:revision>
  <dcterms:created xsi:type="dcterms:W3CDTF">2013-09-29T14:02:16Z</dcterms:created>
  <dcterms:modified xsi:type="dcterms:W3CDTF">2014-10-13T02:15:42Z</dcterms:modified>
</cp:coreProperties>
</file>

<file path=docProps/thumbnail.jpeg>
</file>