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76" r:id="rId2"/>
    <p:sldId id="256" r:id="rId3"/>
    <p:sldId id="257" r:id="rId4"/>
    <p:sldId id="258" r:id="rId5"/>
    <p:sldId id="259" r:id="rId6"/>
    <p:sldId id="260" r:id="rId7"/>
    <p:sldId id="261" r:id="rId8"/>
    <p:sldId id="272" r:id="rId9"/>
    <p:sldId id="262" r:id="rId10"/>
    <p:sldId id="263" r:id="rId11"/>
    <p:sldId id="273" r:id="rId12"/>
    <p:sldId id="264" r:id="rId13"/>
    <p:sldId id="267" r:id="rId14"/>
    <p:sldId id="268" r:id="rId15"/>
    <p:sldId id="269" r:id="rId16"/>
    <p:sldId id="270" r:id="rId17"/>
    <p:sldId id="265" r:id="rId18"/>
    <p:sldId id="266" r:id="rId19"/>
    <p:sldId id="271" r:id="rId20"/>
    <p:sldId id="274" r:id="rId21"/>
    <p:sldId id="275" r:id="rId22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13" autoAdjust="0"/>
    <p:restoredTop sz="94660"/>
  </p:normalViewPr>
  <p:slideViewPr>
    <p:cSldViewPr snapToGrid="0">
      <p:cViewPr>
        <p:scale>
          <a:sx n="80" d="100"/>
          <a:sy n="80" d="100"/>
        </p:scale>
        <p:origin x="-84" y="-7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26/06/38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48666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26/06/38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55641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26/06/38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3540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26/06/38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77909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26/06/38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52899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26/06/38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00026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26/06/38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24327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26/06/38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97605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26/06/38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91402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26/06/38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62557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26/06/38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5719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CED27-D3CA-4025-9D53-B418E3111B8B}" type="datetimeFigureOut">
              <a:rPr lang="ar-SA" smtClean="0"/>
              <a:pPr/>
              <a:t>26/06/38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8677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شكل بيضاوي 1"/>
          <p:cNvSpPr/>
          <p:nvPr/>
        </p:nvSpPr>
        <p:spPr>
          <a:xfrm>
            <a:off x="2524388" y="2139042"/>
            <a:ext cx="7086599" cy="2024743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smtClean="0">
                <a:solidFill>
                  <a:schemeClr val="tx1"/>
                </a:solidFill>
              </a:rPr>
              <a:t>الاحتمـــــالات</a:t>
            </a:r>
            <a:endParaRPr lang="ar-SA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1974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4961" t="19073" r="36739" b="47794"/>
          <a:stretch/>
        </p:blipFill>
        <p:spPr>
          <a:xfrm>
            <a:off x="1201783" y="679269"/>
            <a:ext cx="9784079" cy="589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364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20879" t="21103" r="22306" b="16787"/>
          <a:stretch>
            <a:fillRect/>
          </a:stretch>
        </p:blipFill>
        <p:spPr bwMode="auto">
          <a:xfrm>
            <a:off x="1136469" y="548640"/>
            <a:ext cx="10685417" cy="576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4682" t="21437" r="37294" b="40336"/>
          <a:stretch/>
        </p:blipFill>
        <p:spPr>
          <a:xfrm>
            <a:off x="3184071" y="734787"/>
            <a:ext cx="6196693" cy="5845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0202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1490" t="12621" r="24069" b="9062"/>
          <a:stretch>
            <a:fillRect/>
          </a:stretch>
        </p:blipFill>
        <p:spPr bwMode="auto">
          <a:xfrm>
            <a:off x="1854927" y="574764"/>
            <a:ext cx="8647610" cy="5865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516727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6885" t="13902" r="25738" b="49512"/>
          <a:stretch>
            <a:fillRect/>
          </a:stretch>
        </p:blipFill>
        <p:spPr bwMode="auto">
          <a:xfrm>
            <a:off x="2743200" y="378823"/>
            <a:ext cx="7563394" cy="5826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3703" t="13521" r="23655" b="62817"/>
          <a:stretch>
            <a:fillRect/>
          </a:stretch>
        </p:blipFill>
        <p:spPr bwMode="auto">
          <a:xfrm>
            <a:off x="3526972" y="757644"/>
            <a:ext cx="7445828" cy="2286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l="28626" t="28019" r="22154" b="43962"/>
          <a:stretch>
            <a:fillRect/>
          </a:stretch>
        </p:blipFill>
        <p:spPr bwMode="auto">
          <a:xfrm>
            <a:off x="4728754" y="3017519"/>
            <a:ext cx="6492240" cy="3409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5063" t="15858" r="22894" b="53398"/>
          <a:stretch>
            <a:fillRect/>
          </a:stretch>
        </p:blipFill>
        <p:spPr bwMode="auto">
          <a:xfrm>
            <a:off x="3461657" y="431074"/>
            <a:ext cx="7981406" cy="2913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 l="25370" t="44397" r="22315" b="26724"/>
          <a:stretch>
            <a:fillRect/>
          </a:stretch>
        </p:blipFill>
        <p:spPr bwMode="auto">
          <a:xfrm>
            <a:off x="3722914" y="3304902"/>
            <a:ext cx="7680960" cy="2704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6546" t="28726" r="35562" b="18012"/>
          <a:stretch/>
        </p:blipFill>
        <p:spPr>
          <a:xfrm>
            <a:off x="3380015" y="261258"/>
            <a:ext cx="6694714" cy="622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2779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5647" t="24945" r="36939" b="31737"/>
          <a:stretch/>
        </p:blipFill>
        <p:spPr>
          <a:xfrm>
            <a:off x="2547257" y="212271"/>
            <a:ext cx="7894864" cy="651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3630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24049" t="10989" r="21017" b="13846"/>
          <a:stretch>
            <a:fillRect/>
          </a:stretch>
        </p:blipFill>
        <p:spPr bwMode="auto">
          <a:xfrm>
            <a:off x="1058091" y="444137"/>
            <a:ext cx="10384972" cy="5865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/>
          <a:srcRect l="34382" t="16646" r="35082" b="28056"/>
          <a:stretch/>
        </p:blipFill>
        <p:spPr>
          <a:xfrm>
            <a:off x="2306972" y="176170"/>
            <a:ext cx="9295002" cy="652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0923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24040" t="13306" r="21232" b="12266"/>
          <a:stretch>
            <a:fillRect/>
          </a:stretch>
        </p:blipFill>
        <p:spPr bwMode="auto">
          <a:xfrm>
            <a:off x="1084217" y="404949"/>
            <a:ext cx="10554789" cy="5721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0541726" y="862148"/>
            <a:ext cx="1099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MA" sz="2800" dirty="0" smtClean="0">
                <a:solidFill>
                  <a:srgbClr val="FF0000"/>
                </a:solidFill>
              </a:rPr>
              <a:t>الواجب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l="26698" t="13419" r="20771" b="75079"/>
          <a:stretch>
            <a:fillRect/>
          </a:stretch>
        </p:blipFill>
        <p:spPr bwMode="auto">
          <a:xfrm>
            <a:off x="2886892" y="4258491"/>
            <a:ext cx="8948056" cy="1763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 l="20189" t="36822" r="24161" b="43254"/>
          <a:stretch>
            <a:fillRect/>
          </a:stretch>
        </p:blipFill>
        <p:spPr bwMode="auto">
          <a:xfrm>
            <a:off x="1397726" y="1293223"/>
            <a:ext cx="10358845" cy="2586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ربع نص 4"/>
          <p:cNvSpPr txBox="1"/>
          <p:nvPr/>
        </p:nvSpPr>
        <p:spPr>
          <a:xfrm>
            <a:off x="10541726" y="1476102"/>
            <a:ext cx="71845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-</a:t>
            </a:r>
            <a:r>
              <a:rPr lang="en-US" sz="2800" dirty="0" smtClean="0"/>
              <a:t>1</a:t>
            </a:r>
            <a:endParaRPr lang="en-US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0189028" y="4480560"/>
            <a:ext cx="108421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/>
              <a:t>-2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5768" t="14934" r="36376" b="26516"/>
          <a:stretch/>
        </p:blipFill>
        <p:spPr>
          <a:xfrm>
            <a:off x="2792186" y="579664"/>
            <a:ext cx="7298870" cy="6204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1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7254" t="12819" r="36304" b="27984"/>
          <a:stretch/>
        </p:blipFill>
        <p:spPr>
          <a:xfrm>
            <a:off x="2941390" y="83890"/>
            <a:ext cx="7248088" cy="6774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15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6099" t="23153" r="38475" b="19491"/>
          <a:stretch/>
        </p:blipFill>
        <p:spPr>
          <a:xfrm>
            <a:off x="2586446" y="169818"/>
            <a:ext cx="7680959" cy="6466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438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2511" y="109440"/>
            <a:ext cx="7766977" cy="663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530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4722" t="12009" r="35953" b="38144"/>
          <a:stretch/>
        </p:blipFill>
        <p:spPr>
          <a:xfrm>
            <a:off x="2338252" y="204107"/>
            <a:ext cx="9385662" cy="6444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250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 l="23098" t="49754" r="23534" b="20936"/>
          <a:stretch>
            <a:fillRect/>
          </a:stretch>
        </p:blipFill>
        <p:spPr bwMode="auto">
          <a:xfrm>
            <a:off x="5094514" y="274320"/>
            <a:ext cx="6609806" cy="229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3" cstate="print"/>
          <a:srcRect l="38307" t="20019" r="35969" b="48159"/>
          <a:stretch/>
        </p:blipFill>
        <p:spPr>
          <a:xfrm>
            <a:off x="3477956" y="2508070"/>
            <a:ext cx="7625593" cy="393192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25776" t="20870" r="21377" b="14565"/>
          <a:stretch>
            <a:fillRect/>
          </a:stretch>
        </p:blipFill>
        <p:spPr bwMode="auto">
          <a:xfrm>
            <a:off x="1018903" y="653143"/>
            <a:ext cx="9810205" cy="5656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70586690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6</Words>
  <Application>Microsoft Office PowerPoint</Application>
  <PresentationFormat>مخصص</PresentationFormat>
  <Paragraphs>4</Paragraphs>
  <Slides>21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2" baseType="lpstr"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Laila</dc:creator>
  <cp:lastModifiedBy>Amal</cp:lastModifiedBy>
  <cp:revision>9</cp:revision>
  <dcterms:created xsi:type="dcterms:W3CDTF">2017-02-19T07:43:33Z</dcterms:created>
  <dcterms:modified xsi:type="dcterms:W3CDTF">2017-03-24T04:04:13Z</dcterms:modified>
</cp:coreProperties>
</file>