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63" r:id="rId10"/>
    <p:sldId id="273" r:id="rId11"/>
    <p:sldId id="264" r:id="rId12"/>
    <p:sldId id="267" r:id="rId13"/>
    <p:sldId id="268" r:id="rId14"/>
    <p:sldId id="269" r:id="rId15"/>
    <p:sldId id="270" r:id="rId16"/>
    <p:sldId id="265" r:id="rId17"/>
    <p:sldId id="266" r:id="rId18"/>
    <p:sldId id="271" r:id="rId19"/>
    <p:sldId id="274" r:id="rId20"/>
    <p:sldId id="275" r:id="rId2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26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548666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555641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73540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57790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252899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40002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524327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097605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291402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562557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ED27-D3CA-4025-9D53-B418E3111B8B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25719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CED27-D3CA-4025-9D53-B418E3111B8B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D548C-F62F-4823-83EF-C37C91F8FD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08677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4382" t="16646" r="35082" b="28056"/>
          <a:stretch/>
        </p:blipFill>
        <p:spPr>
          <a:xfrm>
            <a:off x="2306972" y="176170"/>
            <a:ext cx="9295002" cy="65266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07092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0879" t="21103" r="22306" b="16787"/>
          <a:stretch>
            <a:fillRect/>
          </a:stretch>
        </p:blipFill>
        <p:spPr bwMode="auto">
          <a:xfrm>
            <a:off x="1136469" y="548640"/>
            <a:ext cx="10685417" cy="576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682" t="21437" r="37294" b="40336"/>
          <a:stretch/>
        </p:blipFill>
        <p:spPr>
          <a:xfrm>
            <a:off x="3184071" y="734787"/>
            <a:ext cx="6196693" cy="58456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76020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1490" t="12621" r="24069" b="9062"/>
          <a:stretch>
            <a:fillRect/>
          </a:stretch>
        </p:blipFill>
        <p:spPr bwMode="auto">
          <a:xfrm>
            <a:off x="1854927" y="574764"/>
            <a:ext cx="8647610" cy="586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51672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6885" t="13902" r="25738" b="49512"/>
          <a:stretch>
            <a:fillRect/>
          </a:stretch>
        </p:blipFill>
        <p:spPr bwMode="auto">
          <a:xfrm>
            <a:off x="2743200" y="378823"/>
            <a:ext cx="7563394" cy="582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3703" t="13521" r="23655" b="62817"/>
          <a:stretch>
            <a:fillRect/>
          </a:stretch>
        </p:blipFill>
        <p:spPr bwMode="auto">
          <a:xfrm>
            <a:off x="3526972" y="757644"/>
            <a:ext cx="7445828" cy="228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28626" t="28019" r="22154" b="43962"/>
          <a:stretch>
            <a:fillRect/>
          </a:stretch>
        </p:blipFill>
        <p:spPr bwMode="auto">
          <a:xfrm>
            <a:off x="4728754" y="3017519"/>
            <a:ext cx="6492240" cy="340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5063" t="15858" r="22894" b="53398"/>
          <a:stretch>
            <a:fillRect/>
          </a:stretch>
        </p:blipFill>
        <p:spPr bwMode="auto">
          <a:xfrm>
            <a:off x="3461657" y="431074"/>
            <a:ext cx="7981406" cy="291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25370" t="44397" r="22315" b="26724"/>
          <a:stretch>
            <a:fillRect/>
          </a:stretch>
        </p:blipFill>
        <p:spPr bwMode="auto">
          <a:xfrm>
            <a:off x="3722914" y="3304902"/>
            <a:ext cx="7680960" cy="2704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546" t="28726" r="35562" b="18012"/>
          <a:stretch/>
        </p:blipFill>
        <p:spPr>
          <a:xfrm>
            <a:off x="3380015" y="261258"/>
            <a:ext cx="6694714" cy="62293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14277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647" t="24945" r="36939" b="31737"/>
          <a:stretch/>
        </p:blipFill>
        <p:spPr>
          <a:xfrm>
            <a:off x="2547257" y="212271"/>
            <a:ext cx="7894864" cy="6515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563630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4049" t="10989" r="21017" b="13846"/>
          <a:stretch>
            <a:fillRect/>
          </a:stretch>
        </p:blipFill>
        <p:spPr bwMode="auto">
          <a:xfrm>
            <a:off x="1058091" y="444137"/>
            <a:ext cx="10384972" cy="586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24040" t="13306" r="21232" b="12266"/>
          <a:stretch>
            <a:fillRect/>
          </a:stretch>
        </p:blipFill>
        <p:spPr bwMode="auto">
          <a:xfrm>
            <a:off x="1084217" y="404949"/>
            <a:ext cx="10554789" cy="5721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768" t="14934" r="36376" b="26516"/>
          <a:stretch/>
        </p:blipFill>
        <p:spPr>
          <a:xfrm>
            <a:off x="2792186" y="579664"/>
            <a:ext cx="7298870" cy="62048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0613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541726" y="862148"/>
            <a:ext cx="1099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800" dirty="0" smtClean="0">
                <a:solidFill>
                  <a:srgbClr val="FF0000"/>
                </a:solidFill>
              </a:rPr>
              <a:t>الواجب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26698" t="13419" r="20771" b="75079"/>
          <a:stretch>
            <a:fillRect/>
          </a:stretch>
        </p:blipFill>
        <p:spPr bwMode="auto">
          <a:xfrm>
            <a:off x="2886892" y="4258491"/>
            <a:ext cx="8948056" cy="176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 l="20189" t="36822" r="24161" b="43254"/>
          <a:stretch>
            <a:fillRect/>
          </a:stretch>
        </p:blipFill>
        <p:spPr bwMode="auto">
          <a:xfrm>
            <a:off x="1397726" y="1293223"/>
            <a:ext cx="10358845" cy="2586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ربع نص 4"/>
          <p:cNvSpPr txBox="1"/>
          <p:nvPr/>
        </p:nvSpPr>
        <p:spPr>
          <a:xfrm>
            <a:off x="10541726" y="1476102"/>
            <a:ext cx="71845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-</a:t>
            </a:r>
            <a:r>
              <a:rPr lang="en-US" sz="2800" dirty="0" smtClean="0"/>
              <a:t>1</a:t>
            </a:r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0189028" y="4480560"/>
            <a:ext cx="108421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800" dirty="0" smtClean="0"/>
              <a:t>-2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7254" t="12819" r="36304" b="27984"/>
          <a:stretch/>
        </p:blipFill>
        <p:spPr>
          <a:xfrm>
            <a:off x="2941390" y="83890"/>
            <a:ext cx="7248088" cy="67741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6115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099" t="23153" r="38475" b="19491"/>
          <a:stretch/>
        </p:blipFill>
        <p:spPr>
          <a:xfrm>
            <a:off x="2586446" y="169818"/>
            <a:ext cx="7680959" cy="64661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1438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2511" y="109440"/>
            <a:ext cx="7766977" cy="66391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64530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722" t="12009" r="35953" b="38144"/>
          <a:stretch/>
        </p:blipFill>
        <p:spPr>
          <a:xfrm>
            <a:off x="2338252" y="204107"/>
            <a:ext cx="9385662" cy="64448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8250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23098" t="49754" r="23534" b="20936"/>
          <a:stretch>
            <a:fillRect/>
          </a:stretch>
        </p:blipFill>
        <p:spPr bwMode="auto">
          <a:xfrm>
            <a:off x="5094514" y="274320"/>
            <a:ext cx="6609806" cy="22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 cstate="print"/>
          <a:srcRect l="38307" t="20019" r="35969" b="48159"/>
          <a:stretch/>
        </p:blipFill>
        <p:spPr>
          <a:xfrm>
            <a:off x="3477956" y="2508070"/>
            <a:ext cx="7625593" cy="39319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5776" t="20870" r="21377" b="14565"/>
          <a:stretch>
            <a:fillRect/>
          </a:stretch>
        </p:blipFill>
        <p:spPr bwMode="auto">
          <a:xfrm>
            <a:off x="1018903" y="653143"/>
            <a:ext cx="9810205" cy="565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70586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961" t="19073" r="36739" b="47794"/>
          <a:stretch/>
        </p:blipFill>
        <p:spPr>
          <a:xfrm>
            <a:off x="1201783" y="679269"/>
            <a:ext cx="9784079" cy="58913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136479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</Words>
  <Application>Microsoft Office PowerPoint</Application>
  <PresentationFormat>مخصص</PresentationFormat>
  <Paragraphs>3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نسق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f-t</cp:lastModifiedBy>
  <cp:revision>8</cp:revision>
  <dcterms:created xsi:type="dcterms:W3CDTF">2017-02-19T07:43:33Z</dcterms:created>
  <dcterms:modified xsi:type="dcterms:W3CDTF">2017-03-27T08:22:11Z</dcterms:modified>
</cp:coreProperties>
</file>