
<file path=[Content_Types].xml><?xml version="1.0" encoding="utf-8"?>
<Types xmlns="http://schemas.openxmlformats.org/package/2006/content-types">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1.xml" ContentType="application/vnd.openxmlformats-officedocument.drawingml.diagramData+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drawing9.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diagrams/drawing10.xml" ContentType="application/vnd.ms-office.drawingml.diagramDrawing+xml"/>
  <Override PartName="/ppt/diagrams/layout1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diagrams/colors1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 id="276" r:id="rId21"/>
    <p:sldId id="278" r:id="rId22"/>
    <p:sldId id="279" r:id="rId23"/>
    <p:sldId id="280" r:id="rId24"/>
    <p:sldId id="281" r:id="rId2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50" d="100"/>
          <a:sy n="50" d="100"/>
        </p:scale>
        <p:origin x="-1253"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692BD0-B4B6-410C-8B29-59F596F4D31E}" type="doc">
      <dgm:prSet loTypeId="urn:microsoft.com/office/officeart/2005/8/layout/cycle7" loCatId="cycle" qsTypeId="urn:microsoft.com/office/officeart/2005/8/quickstyle/3d2" qsCatId="3D" csTypeId="urn:microsoft.com/office/officeart/2005/8/colors/accent1_2" csCatId="accent1" phldr="1"/>
      <dgm:spPr/>
      <dgm:t>
        <a:bodyPr/>
        <a:lstStyle/>
        <a:p>
          <a:pPr rtl="1"/>
          <a:endParaRPr lang="ar-SA"/>
        </a:p>
      </dgm:t>
    </dgm:pt>
    <dgm:pt modelId="{90E5BFF8-E8B2-4464-9A9F-27EE3F4BFFCC}">
      <dgm:prSet phldrT="[نص]"/>
      <dgm:spPr/>
      <dgm:t>
        <a:bodyPr/>
        <a:lstStyle/>
        <a:p>
          <a:pPr rtl="1"/>
          <a:r>
            <a:rPr lang="ar-SA" dirty="0" smtClean="0">
              <a:latin typeface="Arabic Typesetting" pitchFamily="66" charset="-78"/>
              <a:cs typeface="Arabic Typesetting" pitchFamily="66" charset="-78"/>
            </a:rPr>
            <a:t>ثانياً: التشريعات ذات الأثر على نموذج الاستجابة للتدخل.</a:t>
          </a:r>
          <a:endParaRPr lang="ar-SA" dirty="0">
            <a:latin typeface="Arabic Typesetting" pitchFamily="66" charset="-78"/>
            <a:cs typeface="Arabic Typesetting" pitchFamily="66" charset="-78"/>
          </a:endParaRPr>
        </a:p>
      </dgm:t>
    </dgm:pt>
    <dgm:pt modelId="{3C836FE8-2EEB-47B4-9A93-85C3EC6CBA75}" type="parTrans" cxnId="{5ECA1C8E-A13B-4D1A-A754-0D0DD7116CB4}">
      <dgm:prSet/>
      <dgm:spPr/>
      <dgm:t>
        <a:bodyPr/>
        <a:lstStyle/>
        <a:p>
          <a:pPr rtl="1"/>
          <a:endParaRPr lang="ar-SA"/>
        </a:p>
      </dgm:t>
    </dgm:pt>
    <dgm:pt modelId="{4A757524-81C3-4306-9CCC-05629782D104}" type="sibTrans" cxnId="{5ECA1C8E-A13B-4D1A-A754-0D0DD7116CB4}">
      <dgm:prSet/>
      <dgm:spPr/>
      <dgm:t>
        <a:bodyPr/>
        <a:lstStyle/>
        <a:p>
          <a:pPr rtl="1"/>
          <a:endParaRPr lang="ar-SA"/>
        </a:p>
      </dgm:t>
    </dgm:pt>
    <dgm:pt modelId="{D6E8F7C2-5E45-470F-9DE5-D923D08E21DE}">
      <dgm:prSet/>
      <dgm:spPr/>
      <dgm:t>
        <a:bodyPr/>
        <a:lstStyle/>
        <a:p>
          <a:pPr rtl="1"/>
          <a:r>
            <a:rPr lang="ar-SA" dirty="0" smtClean="0">
              <a:latin typeface="Arabic Typesetting" pitchFamily="66" charset="-78"/>
              <a:cs typeface="Arabic Typesetting" pitchFamily="66" charset="-78"/>
            </a:rPr>
            <a:t>أولاً: الانتقادات التي وجهت نحو استخدام أساليب التباين.</a:t>
          </a:r>
        </a:p>
      </dgm:t>
    </dgm:pt>
    <dgm:pt modelId="{0F8F400C-6337-4056-BDF2-EA18F204DAC4}" type="parTrans" cxnId="{A01CB115-C871-460B-88C9-30E28F54F77C}">
      <dgm:prSet/>
      <dgm:spPr/>
      <dgm:t>
        <a:bodyPr/>
        <a:lstStyle/>
        <a:p>
          <a:pPr rtl="1"/>
          <a:endParaRPr lang="ar-SA"/>
        </a:p>
      </dgm:t>
    </dgm:pt>
    <dgm:pt modelId="{7D6FD8C2-E787-4069-822C-F16AAB33F7FE}" type="sibTrans" cxnId="{A01CB115-C871-460B-88C9-30E28F54F77C}">
      <dgm:prSet/>
      <dgm:spPr/>
      <dgm:t>
        <a:bodyPr/>
        <a:lstStyle/>
        <a:p>
          <a:pPr rtl="1"/>
          <a:endParaRPr lang="ar-SA"/>
        </a:p>
      </dgm:t>
    </dgm:pt>
    <dgm:pt modelId="{AD69A395-BCE3-427D-8559-70D96F0593BD}">
      <dgm:prSet custT="1"/>
      <dgm:spPr/>
      <dgm:t>
        <a:bodyPr/>
        <a:lstStyle/>
        <a:p>
          <a:pPr rtl="1"/>
          <a:r>
            <a:rPr lang="ar-SA" sz="3200" b="1" dirty="0" smtClean="0">
              <a:solidFill>
                <a:srgbClr val="FFFF00"/>
              </a:solidFill>
              <a:latin typeface="Arabic Typesetting" pitchFamily="66" charset="-78"/>
              <a:cs typeface="Arabic Typesetting" pitchFamily="66" charset="-78"/>
            </a:rPr>
            <a:t>الأسباب التي أدت إلى ظهور أسلوب الاستجابة للتدخل</a:t>
          </a:r>
          <a:endParaRPr lang="ar-SA" sz="3200" b="1" dirty="0">
            <a:solidFill>
              <a:srgbClr val="FFFF00"/>
            </a:solidFill>
            <a:latin typeface="Arabic Typesetting" pitchFamily="66" charset="-78"/>
            <a:cs typeface="Arabic Typesetting" pitchFamily="66" charset="-78"/>
          </a:endParaRPr>
        </a:p>
      </dgm:t>
    </dgm:pt>
    <dgm:pt modelId="{161A774F-7B54-4B38-AFE0-83CB71828263}" type="sibTrans" cxnId="{A9BAE3DD-765B-40AA-B3ED-715977A9C81B}">
      <dgm:prSet/>
      <dgm:spPr/>
      <dgm:t>
        <a:bodyPr/>
        <a:lstStyle/>
        <a:p>
          <a:pPr rtl="1"/>
          <a:endParaRPr lang="ar-SA"/>
        </a:p>
      </dgm:t>
    </dgm:pt>
    <dgm:pt modelId="{EF873DAF-6F31-4AA4-BF90-876F99E426F9}" type="parTrans" cxnId="{A9BAE3DD-765B-40AA-B3ED-715977A9C81B}">
      <dgm:prSet/>
      <dgm:spPr/>
      <dgm:t>
        <a:bodyPr/>
        <a:lstStyle/>
        <a:p>
          <a:pPr rtl="1"/>
          <a:endParaRPr lang="ar-SA"/>
        </a:p>
      </dgm:t>
    </dgm:pt>
    <dgm:pt modelId="{755A1EF8-C121-401D-A5C2-7710661ECB47}" type="pres">
      <dgm:prSet presAssocID="{F3692BD0-B4B6-410C-8B29-59F596F4D31E}" presName="Name0" presStyleCnt="0">
        <dgm:presLayoutVars>
          <dgm:dir/>
          <dgm:resizeHandles val="exact"/>
        </dgm:presLayoutVars>
      </dgm:prSet>
      <dgm:spPr/>
      <dgm:t>
        <a:bodyPr/>
        <a:lstStyle/>
        <a:p>
          <a:pPr rtl="1"/>
          <a:endParaRPr lang="ar-SA"/>
        </a:p>
      </dgm:t>
    </dgm:pt>
    <dgm:pt modelId="{84116278-BAA6-44AF-B66A-B147ED38E2D2}" type="pres">
      <dgm:prSet presAssocID="{AD69A395-BCE3-427D-8559-70D96F0593BD}" presName="node" presStyleLbl="node1" presStyleIdx="0" presStyleCnt="3" custScaleX="195530">
        <dgm:presLayoutVars>
          <dgm:bulletEnabled val="1"/>
        </dgm:presLayoutVars>
      </dgm:prSet>
      <dgm:spPr/>
      <dgm:t>
        <a:bodyPr/>
        <a:lstStyle/>
        <a:p>
          <a:pPr rtl="1"/>
          <a:endParaRPr lang="ar-SA"/>
        </a:p>
      </dgm:t>
    </dgm:pt>
    <dgm:pt modelId="{F44F3DFE-D8B6-4003-83AC-DAA90FC90C82}" type="pres">
      <dgm:prSet presAssocID="{161A774F-7B54-4B38-AFE0-83CB71828263}" presName="sibTrans" presStyleLbl="sibTrans2D1" presStyleIdx="0" presStyleCnt="3"/>
      <dgm:spPr/>
      <dgm:t>
        <a:bodyPr/>
        <a:lstStyle/>
        <a:p>
          <a:pPr rtl="1"/>
          <a:endParaRPr lang="ar-SA"/>
        </a:p>
      </dgm:t>
    </dgm:pt>
    <dgm:pt modelId="{A5222D42-E709-45BB-9F2D-0A349744C1FC}" type="pres">
      <dgm:prSet presAssocID="{161A774F-7B54-4B38-AFE0-83CB71828263}" presName="connectorText" presStyleLbl="sibTrans2D1" presStyleIdx="0" presStyleCnt="3"/>
      <dgm:spPr/>
      <dgm:t>
        <a:bodyPr/>
        <a:lstStyle/>
        <a:p>
          <a:pPr rtl="1"/>
          <a:endParaRPr lang="ar-SA"/>
        </a:p>
      </dgm:t>
    </dgm:pt>
    <dgm:pt modelId="{5E539CA9-CCDC-4937-9D3A-0BA7E795404B}" type="pres">
      <dgm:prSet presAssocID="{D6E8F7C2-5E45-470F-9DE5-D923D08E21DE}" presName="node" presStyleLbl="node1" presStyleIdx="1" presStyleCnt="3">
        <dgm:presLayoutVars>
          <dgm:bulletEnabled val="1"/>
        </dgm:presLayoutVars>
      </dgm:prSet>
      <dgm:spPr/>
      <dgm:t>
        <a:bodyPr/>
        <a:lstStyle/>
        <a:p>
          <a:pPr rtl="1"/>
          <a:endParaRPr lang="ar-SA"/>
        </a:p>
      </dgm:t>
    </dgm:pt>
    <dgm:pt modelId="{D1F196C8-7336-425E-BB19-17BFE8E7AFDD}" type="pres">
      <dgm:prSet presAssocID="{7D6FD8C2-E787-4069-822C-F16AAB33F7FE}" presName="sibTrans" presStyleLbl="sibTrans2D1" presStyleIdx="1" presStyleCnt="3"/>
      <dgm:spPr/>
      <dgm:t>
        <a:bodyPr/>
        <a:lstStyle/>
        <a:p>
          <a:pPr rtl="1"/>
          <a:endParaRPr lang="ar-SA"/>
        </a:p>
      </dgm:t>
    </dgm:pt>
    <dgm:pt modelId="{CCDB72FE-FFA5-4BCF-9DF9-A568123AD6F4}" type="pres">
      <dgm:prSet presAssocID="{7D6FD8C2-E787-4069-822C-F16AAB33F7FE}" presName="connectorText" presStyleLbl="sibTrans2D1" presStyleIdx="1" presStyleCnt="3"/>
      <dgm:spPr/>
      <dgm:t>
        <a:bodyPr/>
        <a:lstStyle/>
        <a:p>
          <a:pPr rtl="1"/>
          <a:endParaRPr lang="ar-SA"/>
        </a:p>
      </dgm:t>
    </dgm:pt>
    <dgm:pt modelId="{4454A878-41DB-47A1-817A-95D007AB5F9E}" type="pres">
      <dgm:prSet presAssocID="{90E5BFF8-E8B2-4464-9A9F-27EE3F4BFFCC}" presName="node" presStyleLbl="node1" presStyleIdx="2" presStyleCnt="3">
        <dgm:presLayoutVars>
          <dgm:bulletEnabled val="1"/>
        </dgm:presLayoutVars>
      </dgm:prSet>
      <dgm:spPr/>
      <dgm:t>
        <a:bodyPr/>
        <a:lstStyle/>
        <a:p>
          <a:pPr rtl="1"/>
          <a:endParaRPr lang="ar-SA"/>
        </a:p>
      </dgm:t>
    </dgm:pt>
    <dgm:pt modelId="{EFD2B2B8-9368-4EC7-B359-E71E25E35C2D}" type="pres">
      <dgm:prSet presAssocID="{4A757524-81C3-4306-9CCC-05629782D104}" presName="sibTrans" presStyleLbl="sibTrans2D1" presStyleIdx="2" presStyleCnt="3"/>
      <dgm:spPr/>
      <dgm:t>
        <a:bodyPr/>
        <a:lstStyle/>
        <a:p>
          <a:pPr rtl="1"/>
          <a:endParaRPr lang="ar-SA"/>
        </a:p>
      </dgm:t>
    </dgm:pt>
    <dgm:pt modelId="{2402F389-BD28-4661-8C69-5DDEE4F0CC78}" type="pres">
      <dgm:prSet presAssocID="{4A757524-81C3-4306-9CCC-05629782D104}" presName="connectorText" presStyleLbl="sibTrans2D1" presStyleIdx="2" presStyleCnt="3"/>
      <dgm:spPr/>
      <dgm:t>
        <a:bodyPr/>
        <a:lstStyle/>
        <a:p>
          <a:pPr rtl="1"/>
          <a:endParaRPr lang="ar-SA"/>
        </a:p>
      </dgm:t>
    </dgm:pt>
  </dgm:ptLst>
  <dgm:cxnLst>
    <dgm:cxn modelId="{21095CE3-D90F-4594-8148-C772377AC61B}" type="presOf" srcId="{AD69A395-BCE3-427D-8559-70D96F0593BD}" destId="{84116278-BAA6-44AF-B66A-B147ED38E2D2}" srcOrd="0" destOrd="0" presId="urn:microsoft.com/office/officeart/2005/8/layout/cycle7"/>
    <dgm:cxn modelId="{769B2742-DFD8-4777-BCC8-1367809340AC}" type="presOf" srcId="{7D6FD8C2-E787-4069-822C-F16AAB33F7FE}" destId="{CCDB72FE-FFA5-4BCF-9DF9-A568123AD6F4}" srcOrd="1" destOrd="0" presId="urn:microsoft.com/office/officeart/2005/8/layout/cycle7"/>
    <dgm:cxn modelId="{5ECA1C8E-A13B-4D1A-A754-0D0DD7116CB4}" srcId="{F3692BD0-B4B6-410C-8B29-59F596F4D31E}" destId="{90E5BFF8-E8B2-4464-9A9F-27EE3F4BFFCC}" srcOrd="2" destOrd="0" parTransId="{3C836FE8-2EEB-47B4-9A93-85C3EC6CBA75}" sibTransId="{4A757524-81C3-4306-9CCC-05629782D104}"/>
    <dgm:cxn modelId="{3A9F6233-44FD-49EA-AA60-52288C8CB5D8}" type="presOf" srcId="{161A774F-7B54-4B38-AFE0-83CB71828263}" destId="{A5222D42-E709-45BB-9F2D-0A349744C1FC}" srcOrd="1" destOrd="0" presId="urn:microsoft.com/office/officeart/2005/8/layout/cycle7"/>
    <dgm:cxn modelId="{A9BAE3DD-765B-40AA-B3ED-715977A9C81B}" srcId="{F3692BD0-B4B6-410C-8B29-59F596F4D31E}" destId="{AD69A395-BCE3-427D-8559-70D96F0593BD}" srcOrd="0" destOrd="0" parTransId="{EF873DAF-6F31-4AA4-BF90-876F99E426F9}" sibTransId="{161A774F-7B54-4B38-AFE0-83CB71828263}"/>
    <dgm:cxn modelId="{B2AF600D-0858-41EC-A564-E649AA661848}" type="presOf" srcId="{D6E8F7C2-5E45-470F-9DE5-D923D08E21DE}" destId="{5E539CA9-CCDC-4937-9D3A-0BA7E795404B}" srcOrd="0" destOrd="0" presId="urn:microsoft.com/office/officeart/2005/8/layout/cycle7"/>
    <dgm:cxn modelId="{084CAB8F-7864-4218-8430-BA153B9A0A15}" type="presOf" srcId="{F3692BD0-B4B6-410C-8B29-59F596F4D31E}" destId="{755A1EF8-C121-401D-A5C2-7710661ECB47}" srcOrd="0" destOrd="0" presId="urn:microsoft.com/office/officeart/2005/8/layout/cycle7"/>
    <dgm:cxn modelId="{12D5B033-D243-4750-B11A-93B50E71B640}" type="presOf" srcId="{161A774F-7B54-4B38-AFE0-83CB71828263}" destId="{F44F3DFE-D8B6-4003-83AC-DAA90FC90C82}" srcOrd="0" destOrd="0" presId="urn:microsoft.com/office/officeart/2005/8/layout/cycle7"/>
    <dgm:cxn modelId="{6D89F86D-10B4-42F2-B42E-9CB91189E29A}" type="presOf" srcId="{90E5BFF8-E8B2-4464-9A9F-27EE3F4BFFCC}" destId="{4454A878-41DB-47A1-817A-95D007AB5F9E}" srcOrd="0" destOrd="0" presId="urn:microsoft.com/office/officeart/2005/8/layout/cycle7"/>
    <dgm:cxn modelId="{2E5AFF1D-67FA-48F8-9CAE-F74CDA238899}" type="presOf" srcId="{4A757524-81C3-4306-9CCC-05629782D104}" destId="{EFD2B2B8-9368-4EC7-B359-E71E25E35C2D}" srcOrd="0" destOrd="0" presId="urn:microsoft.com/office/officeart/2005/8/layout/cycle7"/>
    <dgm:cxn modelId="{8013874F-7E80-471B-BE6E-9B37886E1B42}" type="presOf" srcId="{4A757524-81C3-4306-9CCC-05629782D104}" destId="{2402F389-BD28-4661-8C69-5DDEE4F0CC78}" srcOrd="1" destOrd="0" presId="urn:microsoft.com/office/officeart/2005/8/layout/cycle7"/>
    <dgm:cxn modelId="{A01CB115-C871-460B-88C9-30E28F54F77C}" srcId="{F3692BD0-B4B6-410C-8B29-59F596F4D31E}" destId="{D6E8F7C2-5E45-470F-9DE5-D923D08E21DE}" srcOrd="1" destOrd="0" parTransId="{0F8F400C-6337-4056-BDF2-EA18F204DAC4}" sibTransId="{7D6FD8C2-E787-4069-822C-F16AAB33F7FE}"/>
    <dgm:cxn modelId="{C0253545-07E7-47C0-909A-677684B271DB}" type="presOf" srcId="{7D6FD8C2-E787-4069-822C-F16AAB33F7FE}" destId="{D1F196C8-7336-425E-BB19-17BFE8E7AFDD}" srcOrd="0" destOrd="0" presId="urn:microsoft.com/office/officeart/2005/8/layout/cycle7"/>
    <dgm:cxn modelId="{26D25737-DE4C-484A-8902-82B987632E35}" type="presParOf" srcId="{755A1EF8-C121-401D-A5C2-7710661ECB47}" destId="{84116278-BAA6-44AF-B66A-B147ED38E2D2}" srcOrd="0" destOrd="0" presId="urn:microsoft.com/office/officeart/2005/8/layout/cycle7"/>
    <dgm:cxn modelId="{B9B3C9DF-319B-421A-AE17-FF1765522705}" type="presParOf" srcId="{755A1EF8-C121-401D-A5C2-7710661ECB47}" destId="{F44F3DFE-D8B6-4003-83AC-DAA90FC90C82}" srcOrd="1" destOrd="0" presId="urn:microsoft.com/office/officeart/2005/8/layout/cycle7"/>
    <dgm:cxn modelId="{457A8AAB-786E-482E-B2B3-2BE85D8C1B97}" type="presParOf" srcId="{F44F3DFE-D8B6-4003-83AC-DAA90FC90C82}" destId="{A5222D42-E709-45BB-9F2D-0A349744C1FC}" srcOrd="0" destOrd="0" presId="urn:microsoft.com/office/officeart/2005/8/layout/cycle7"/>
    <dgm:cxn modelId="{DBC1FC7F-347D-404A-AB56-D1D49A2EEB32}" type="presParOf" srcId="{755A1EF8-C121-401D-A5C2-7710661ECB47}" destId="{5E539CA9-CCDC-4937-9D3A-0BA7E795404B}" srcOrd="2" destOrd="0" presId="urn:microsoft.com/office/officeart/2005/8/layout/cycle7"/>
    <dgm:cxn modelId="{B4990693-0B24-423F-9FE9-2A0FA5B82229}" type="presParOf" srcId="{755A1EF8-C121-401D-A5C2-7710661ECB47}" destId="{D1F196C8-7336-425E-BB19-17BFE8E7AFDD}" srcOrd="3" destOrd="0" presId="urn:microsoft.com/office/officeart/2005/8/layout/cycle7"/>
    <dgm:cxn modelId="{57CC4402-20DD-431B-90DB-602ABD5F8459}" type="presParOf" srcId="{D1F196C8-7336-425E-BB19-17BFE8E7AFDD}" destId="{CCDB72FE-FFA5-4BCF-9DF9-A568123AD6F4}" srcOrd="0" destOrd="0" presId="urn:microsoft.com/office/officeart/2005/8/layout/cycle7"/>
    <dgm:cxn modelId="{EDA0262F-ED8F-426D-8BEC-5238C0A13D60}" type="presParOf" srcId="{755A1EF8-C121-401D-A5C2-7710661ECB47}" destId="{4454A878-41DB-47A1-817A-95D007AB5F9E}" srcOrd="4" destOrd="0" presId="urn:microsoft.com/office/officeart/2005/8/layout/cycle7"/>
    <dgm:cxn modelId="{5FF32C7E-C204-4DEB-8EFD-951B9110E50A}" type="presParOf" srcId="{755A1EF8-C121-401D-A5C2-7710661ECB47}" destId="{EFD2B2B8-9368-4EC7-B359-E71E25E35C2D}" srcOrd="5" destOrd="0" presId="urn:microsoft.com/office/officeart/2005/8/layout/cycle7"/>
    <dgm:cxn modelId="{6B46EA23-C961-44AF-9A86-FFDDBBBBA89B}" type="presParOf" srcId="{EFD2B2B8-9368-4EC7-B359-E71E25E35C2D}" destId="{2402F389-BD28-4661-8C69-5DDEE4F0CC78}" srcOrd="0" destOrd="0" presId="urn:microsoft.com/office/officeart/2005/8/layout/cycle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0E972FD-52B1-48B2-BFEB-41715EC6E834}" type="doc">
      <dgm:prSet loTypeId="urn:microsoft.com/office/officeart/2005/8/layout/radial6" loCatId="relationship" qsTypeId="urn:microsoft.com/office/officeart/2005/8/quickstyle/simple1" qsCatId="simple" csTypeId="urn:microsoft.com/office/officeart/2005/8/colors/colorful3" csCatId="colorful" phldr="1"/>
      <dgm:spPr/>
      <dgm:t>
        <a:bodyPr/>
        <a:lstStyle/>
        <a:p>
          <a:pPr rtl="1"/>
          <a:endParaRPr lang="ar-SA"/>
        </a:p>
      </dgm:t>
    </dgm:pt>
    <dgm:pt modelId="{F5BBC94D-D70F-410E-8B64-31D27DF6D8FA}">
      <dgm:prSet phldrT="[نص]"/>
      <dgm:spPr/>
      <dgm:t>
        <a:bodyPr/>
        <a:lstStyle/>
        <a:p>
          <a:pPr rtl="1"/>
          <a:r>
            <a:rPr lang="ar-SA" dirty="0" smtClean="0"/>
            <a:t>نموذج حل المشكلات</a:t>
          </a:r>
          <a:endParaRPr lang="ar-SA" dirty="0"/>
        </a:p>
      </dgm:t>
    </dgm:pt>
    <dgm:pt modelId="{3FFAC97A-9E76-4C58-AC5B-467B6682259D}" type="parTrans" cxnId="{F13C6F22-1D52-4A8D-8DC2-91DA896A0C33}">
      <dgm:prSet/>
      <dgm:spPr/>
      <dgm:t>
        <a:bodyPr/>
        <a:lstStyle/>
        <a:p>
          <a:pPr rtl="1"/>
          <a:endParaRPr lang="ar-SA"/>
        </a:p>
      </dgm:t>
    </dgm:pt>
    <dgm:pt modelId="{2CDCA3F9-CD13-47E3-BE54-F67401E5D21C}" type="sibTrans" cxnId="{F13C6F22-1D52-4A8D-8DC2-91DA896A0C33}">
      <dgm:prSet/>
      <dgm:spPr/>
      <dgm:t>
        <a:bodyPr/>
        <a:lstStyle/>
        <a:p>
          <a:pPr rtl="1"/>
          <a:endParaRPr lang="ar-SA"/>
        </a:p>
      </dgm:t>
    </dgm:pt>
    <dgm:pt modelId="{FEBBF7D2-0C1E-4B75-9415-D771016CE49B}">
      <dgm:prSet phldrT="[نص]"/>
      <dgm:spPr/>
      <dgm:t>
        <a:bodyPr/>
        <a:lstStyle/>
        <a:p>
          <a:pPr rtl="1"/>
          <a:r>
            <a:rPr lang="ar-SA" dirty="0" smtClean="0"/>
            <a:t>مرحلة تحديد المشكلة</a:t>
          </a:r>
          <a:endParaRPr lang="ar-SA" dirty="0"/>
        </a:p>
      </dgm:t>
    </dgm:pt>
    <dgm:pt modelId="{FCD732B1-0EF3-469F-AD3E-78C14A44AF9F}" type="parTrans" cxnId="{13F392DC-3876-49AB-9477-DDAC19621C08}">
      <dgm:prSet/>
      <dgm:spPr/>
      <dgm:t>
        <a:bodyPr/>
        <a:lstStyle/>
        <a:p>
          <a:pPr rtl="1"/>
          <a:endParaRPr lang="ar-SA"/>
        </a:p>
      </dgm:t>
    </dgm:pt>
    <dgm:pt modelId="{3AB95419-00B3-4736-AF47-4D07B939CBA3}" type="sibTrans" cxnId="{13F392DC-3876-49AB-9477-DDAC19621C08}">
      <dgm:prSet/>
      <dgm:spPr/>
      <dgm:t>
        <a:bodyPr/>
        <a:lstStyle/>
        <a:p>
          <a:pPr rtl="1"/>
          <a:endParaRPr lang="ar-SA"/>
        </a:p>
      </dgm:t>
    </dgm:pt>
    <dgm:pt modelId="{F12F42BC-D4CC-4255-8DA1-12D71A65B4A2}">
      <dgm:prSet phldrT="[نص]"/>
      <dgm:spPr/>
      <dgm:t>
        <a:bodyPr/>
        <a:lstStyle/>
        <a:p>
          <a:pPr rtl="1"/>
          <a:r>
            <a:rPr lang="ar-SA" dirty="0" smtClean="0"/>
            <a:t>مرحلة تحليل المشكلة</a:t>
          </a:r>
          <a:endParaRPr lang="ar-SA" dirty="0"/>
        </a:p>
      </dgm:t>
    </dgm:pt>
    <dgm:pt modelId="{5A903415-08A0-4A34-B143-0292A7AF0EA7}" type="parTrans" cxnId="{A54078DA-1300-4CD6-A7F7-62C665208624}">
      <dgm:prSet/>
      <dgm:spPr/>
      <dgm:t>
        <a:bodyPr/>
        <a:lstStyle/>
        <a:p>
          <a:pPr rtl="1"/>
          <a:endParaRPr lang="ar-SA"/>
        </a:p>
      </dgm:t>
    </dgm:pt>
    <dgm:pt modelId="{2DA70F0D-732B-464C-BC97-B7026E086001}" type="sibTrans" cxnId="{A54078DA-1300-4CD6-A7F7-62C665208624}">
      <dgm:prSet/>
      <dgm:spPr/>
      <dgm:t>
        <a:bodyPr/>
        <a:lstStyle/>
        <a:p>
          <a:pPr rtl="1"/>
          <a:endParaRPr lang="ar-SA"/>
        </a:p>
      </dgm:t>
    </dgm:pt>
    <dgm:pt modelId="{B1ECA319-478C-4EA2-BE23-EEACFA2E0714}">
      <dgm:prSet phldrT="[نص]"/>
      <dgm:spPr/>
      <dgm:t>
        <a:bodyPr/>
        <a:lstStyle/>
        <a:p>
          <a:pPr rtl="1"/>
          <a:r>
            <a:rPr lang="ar-SA" dirty="0" smtClean="0"/>
            <a:t>مرحلة إعداد الخطة</a:t>
          </a:r>
          <a:endParaRPr lang="ar-SA" dirty="0"/>
        </a:p>
      </dgm:t>
    </dgm:pt>
    <dgm:pt modelId="{637CAAD8-13D9-4ADD-B484-2EFF9DB0CE15}" type="parTrans" cxnId="{1ECEA72D-DDE0-488F-AEAE-94503C29894B}">
      <dgm:prSet/>
      <dgm:spPr/>
      <dgm:t>
        <a:bodyPr/>
        <a:lstStyle/>
        <a:p>
          <a:pPr rtl="1"/>
          <a:endParaRPr lang="ar-SA"/>
        </a:p>
      </dgm:t>
    </dgm:pt>
    <dgm:pt modelId="{FB59FF87-424E-4E83-8160-A8EC992ABCC5}" type="sibTrans" cxnId="{1ECEA72D-DDE0-488F-AEAE-94503C29894B}">
      <dgm:prSet/>
      <dgm:spPr/>
      <dgm:t>
        <a:bodyPr/>
        <a:lstStyle/>
        <a:p>
          <a:pPr rtl="1"/>
          <a:endParaRPr lang="ar-SA"/>
        </a:p>
      </dgm:t>
    </dgm:pt>
    <dgm:pt modelId="{ADA948A0-7D80-4BBA-AA2E-54901CE9E90D}">
      <dgm:prSet phldrT="[نص]"/>
      <dgm:spPr/>
      <dgm:t>
        <a:bodyPr/>
        <a:lstStyle/>
        <a:p>
          <a:pPr rtl="1"/>
          <a:r>
            <a:rPr lang="ar-SA" dirty="0" smtClean="0"/>
            <a:t>مرحلة التقييم</a:t>
          </a:r>
          <a:endParaRPr lang="ar-SA" dirty="0"/>
        </a:p>
      </dgm:t>
    </dgm:pt>
    <dgm:pt modelId="{50BA6E72-BE31-4D00-B14D-A27867932D7C}" type="parTrans" cxnId="{B549B592-F4E9-4920-94DC-DDCA8048B4DA}">
      <dgm:prSet/>
      <dgm:spPr/>
      <dgm:t>
        <a:bodyPr/>
        <a:lstStyle/>
        <a:p>
          <a:pPr rtl="1"/>
          <a:endParaRPr lang="ar-SA"/>
        </a:p>
      </dgm:t>
    </dgm:pt>
    <dgm:pt modelId="{E94B2525-F874-4248-B21C-E1D26369279C}" type="sibTrans" cxnId="{B549B592-F4E9-4920-94DC-DDCA8048B4DA}">
      <dgm:prSet/>
      <dgm:spPr/>
      <dgm:t>
        <a:bodyPr/>
        <a:lstStyle/>
        <a:p>
          <a:pPr rtl="1"/>
          <a:endParaRPr lang="ar-SA"/>
        </a:p>
      </dgm:t>
    </dgm:pt>
    <dgm:pt modelId="{B3F3158D-CF6B-4D26-B0E6-BD929A1DFF4E}" type="pres">
      <dgm:prSet presAssocID="{50E972FD-52B1-48B2-BFEB-41715EC6E834}" presName="Name0" presStyleCnt="0">
        <dgm:presLayoutVars>
          <dgm:chMax val="1"/>
          <dgm:dir/>
          <dgm:animLvl val="ctr"/>
          <dgm:resizeHandles val="exact"/>
        </dgm:presLayoutVars>
      </dgm:prSet>
      <dgm:spPr/>
      <dgm:t>
        <a:bodyPr/>
        <a:lstStyle/>
        <a:p>
          <a:pPr rtl="1"/>
          <a:endParaRPr lang="ar-SA"/>
        </a:p>
      </dgm:t>
    </dgm:pt>
    <dgm:pt modelId="{FD5EF375-CEFA-4CC5-B2FD-47596F2095BF}" type="pres">
      <dgm:prSet presAssocID="{F5BBC94D-D70F-410E-8B64-31D27DF6D8FA}" presName="centerShape" presStyleLbl="node0" presStyleIdx="0" presStyleCnt="1"/>
      <dgm:spPr/>
      <dgm:t>
        <a:bodyPr/>
        <a:lstStyle/>
        <a:p>
          <a:pPr rtl="1"/>
          <a:endParaRPr lang="ar-SA"/>
        </a:p>
      </dgm:t>
    </dgm:pt>
    <dgm:pt modelId="{F9C7A3DF-5E45-4A44-AA9C-39CF8A26603C}" type="pres">
      <dgm:prSet presAssocID="{FEBBF7D2-0C1E-4B75-9415-D771016CE49B}" presName="node" presStyleLbl="node1" presStyleIdx="0" presStyleCnt="4">
        <dgm:presLayoutVars>
          <dgm:bulletEnabled val="1"/>
        </dgm:presLayoutVars>
      </dgm:prSet>
      <dgm:spPr/>
      <dgm:t>
        <a:bodyPr/>
        <a:lstStyle/>
        <a:p>
          <a:pPr rtl="1"/>
          <a:endParaRPr lang="ar-SA"/>
        </a:p>
      </dgm:t>
    </dgm:pt>
    <dgm:pt modelId="{04446A2B-F85E-4B39-8A3E-C6A5BBDCF67F}" type="pres">
      <dgm:prSet presAssocID="{FEBBF7D2-0C1E-4B75-9415-D771016CE49B}" presName="dummy" presStyleCnt="0"/>
      <dgm:spPr/>
    </dgm:pt>
    <dgm:pt modelId="{8D4960FC-5F3E-4966-80CF-8DC556E048FB}" type="pres">
      <dgm:prSet presAssocID="{3AB95419-00B3-4736-AF47-4D07B939CBA3}" presName="sibTrans" presStyleLbl="sibTrans2D1" presStyleIdx="0" presStyleCnt="4"/>
      <dgm:spPr/>
      <dgm:t>
        <a:bodyPr/>
        <a:lstStyle/>
        <a:p>
          <a:pPr rtl="1"/>
          <a:endParaRPr lang="ar-SA"/>
        </a:p>
      </dgm:t>
    </dgm:pt>
    <dgm:pt modelId="{2B829B98-426D-4E38-B5F8-FD29FE3CD85F}" type="pres">
      <dgm:prSet presAssocID="{F12F42BC-D4CC-4255-8DA1-12D71A65B4A2}" presName="node" presStyleLbl="node1" presStyleIdx="1" presStyleCnt="4">
        <dgm:presLayoutVars>
          <dgm:bulletEnabled val="1"/>
        </dgm:presLayoutVars>
      </dgm:prSet>
      <dgm:spPr/>
      <dgm:t>
        <a:bodyPr/>
        <a:lstStyle/>
        <a:p>
          <a:pPr rtl="1"/>
          <a:endParaRPr lang="ar-SA"/>
        </a:p>
      </dgm:t>
    </dgm:pt>
    <dgm:pt modelId="{4D4AA249-F08A-47C8-AF29-5E102D04619A}" type="pres">
      <dgm:prSet presAssocID="{F12F42BC-D4CC-4255-8DA1-12D71A65B4A2}" presName="dummy" presStyleCnt="0"/>
      <dgm:spPr/>
    </dgm:pt>
    <dgm:pt modelId="{2030E751-732A-4CBF-A026-E351E2D1084D}" type="pres">
      <dgm:prSet presAssocID="{2DA70F0D-732B-464C-BC97-B7026E086001}" presName="sibTrans" presStyleLbl="sibTrans2D1" presStyleIdx="1" presStyleCnt="4"/>
      <dgm:spPr/>
      <dgm:t>
        <a:bodyPr/>
        <a:lstStyle/>
        <a:p>
          <a:pPr rtl="1"/>
          <a:endParaRPr lang="ar-SA"/>
        </a:p>
      </dgm:t>
    </dgm:pt>
    <dgm:pt modelId="{26BED7E7-6A7F-4A6C-9FA2-60D248575DDE}" type="pres">
      <dgm:prSet presAssocID="{B1ECA319-478C-4EA2-BE23-EEACFA2E0714}" presName="node" presStyleLbl="node1" presStyleIdx="2" presStyleCnt="4">
        <dgm:presLayoutVars>
          <dgm:bulletEnabled val="1"/>
        </dgm:presLayoutVars>
      </dgm:prSet>
      <dgm:spPr/>
      <dgm:t>
        <a:bodyPr/>
        <a:lstStyle/>
        <a:p>
          <a:pPr rtl="1"/>
          <a:endParaRPr lang="ar-SA"/>
        </a:p>
      </dgm:t>
    </dgm:pt>
    <dgm:pt modelId="{6D4BE681-EA49-4C67-9D28-33C5B8E9A500}" type="pres">
      <dgm:prSet presAssocID="{B1ECA319-478C-4EA2-BE23-EEACFA2E0714}" presName="dummy" presStyleCnt="0"/>
      <dgm:spPr/>
    </dgm:pt>
    <dgm:pt modelId="{9A868B4D-61A7-44FC-A31F-047C5CCC3B77}" type="pres">
      <dgm:prSet presAssocID="{FB59FF87-424E-4E83-8160-A8EC992ABCC5}" presName="sibTrans" presStyleLbl="sibTrans2D1" presStyleIdx="2" presStyleCnt="4"/>
      <dgm:spPr/>
      <dgm:t>
        <a:bodyPr/>
        <a:lstStyle/>
        <a:p>
          <a:pPr rtl="1"/>
          <a:endParaRPr lang="ar-SA"/>
        </a:p>
      </dgm:t>
    </dgm:pt>
    <dgm:pt modelId="{0BD50DF7-041D-497C-8479-609EF3F3BAFC}" type="pres">
      <dgm:prSet presAssocID="{ADA948A0-7D80-4BBA-AA2E-54901CE9E90D}" presName="node" presStyleLbl="node1" presStyleIdx="3" presStyleCnt="4">
        <dgm:presLayoutVars>
          <dgm:bulletEnabled val="1"/>
        </dgm:presLayoutVars>
      </dgm:prSet>
      <dgm:spPr/>
      <dgm:t>
        <a:bodyPr/>
        <a:lstStyle/>
        <a:p>
          <a:pPr rtl="1"/>
          <a:endParaRPr lang="ar-SA"/>
        </a:p>
      </dgm:t>
    </dgm:pt>
    <dgm:pt modelId="{DA8A070C-AFF8-4806-9CEC-858CD74CD9F0}" type="pres">
      <dgm:prSet presAssocID="{ADA948A0-7D80-4BBA-AA2E-54901CE9E90D}" presName="dummy" presStyleCnt="0"/>
      <dgm:spPr/>
    </dgm:pt>
    <dgm:pt modelId="{800C7A95-4721-4F4A-BAB8-4B8771C2EE11}" type="pres">
      <dgm:prSet presAssocID="{E94B2525-F874-4248-B21C-E1D26369279C}" presName="sibTrans" presStyleLbl="sibTrans2D1" presStyleIdx="3" presStyleCnt="4"/>
      <dgm:spPr/>
      <dgm:t>
        <a:bodyPr/>
        <a:lstStyle/>
        <a:p>
          <a:pPr rtl="1"/>
          <a:endParaRPr lang="ar-SA"/>
        </a:p>
      </dgm:t>
    </dgm:pt>
  </dgm:ptLst>
  <dgm:cxnLst>
    <dgm:cxn modelId="{13F392DC-3876-49AB-9477-DDAC19621C08}" srcId="{F5BBC94D-D70F-410E-8B64-31D27DF6D8FA}" destId="{FEBBF7D2-0C1E-4B75-9415-D771016CE49B}" srcOrd="0" destOrd="0" parTransId="{FCD732B1-0EF3-469F-AD3E-78C14A44AF9F}" sibTransId="{3AB95419-00B3-4736-AF47-4D07B939CBA3}"/>
    <dgm:cxn modelId="{A54078DA-1300-4CD6-A7F7-62C665208624}" srcId="{F5BBC94D-D70F-410E-8B64-31D27DF6D8FA}" destId="{F12F42BC-D4CC-4255-8DA1-12D71A65B4A2}" srcOrd="1" destOrd="0" parTransId="{5A903415-08A0-4A34-B143-0292A7AF0EA7}" sibTransId="{2DA70F0D-732B-464C-BC97-B7026E086001}"/>
    <dgm:cxn modelId="{0BC3F9DF-3391-4D5A-AD86-85C620E57B6E}" type="presOf" srcId="{2DA70F0D-732B-464C-BC97-B7026E086001}" destId="{2030E751-732A-4CBF-A026-E351E2D1084D}" srcOrd="0" destOrd="0" presId="urn:microsoft.com/office/officeart/2005/8/layout/radial6"/>
    <dgm:cxn modelId="{895C9714-4D11-4FE4-AE2A-73FDDA8BBC1E}" type="presOf" srcId="{3AB95419-00B3-4736-AF47-4D07B939CBA3}" destId="{8D4960FC-5F3E-4966-80CF-8DC556E048FB}" srcOrd="0" destOrd="0" presId="urn:microsoft.com/office/officeart/2005/8/layout/radial6"/>
    <dgm:cxn modelId="{F79B5DD2-669D-4710-B58A-83E467C25FC8}" type="presOf" srcId="{F12F42BC-D4CC-4255-8DA1-12D71A65B4A2}" destId="{2B829B98-426D-4E38-B5F8-FD29FE3CD85F}" srcOrd="0" destOrd="0" presId="urn:microsoft.com/office/officeart/2005/8/layout/radial6"/>
    <dgm:cxn modelId="{F13C6F22-1D52-4A8D-8DC2-91DA896A0C33}" srcId="{50E972FD-52B1-48B2-BFEB-41715EC6E834}" destId="{F5BBC94D-D70F-410E-8B64-31D27DF6D8FA}" srcOrd="0" destOrd="0" parTransId="{3FFAC97A-9E76-4C58-AC5B-467B6682259D}" sibTransId="{2CDCA3F9-CD13-47E3-BE54-F67401E5D21C}"/>
    <dgm:cxn modelId="{DE311888-07DA-4671-9593-7AF71B467289}" type="presOf" srcId="{ADA948A0-7D80-4BBA-AA2E-54901CE9E90D}" destId="{0BD50DF7-041D-497C-8479-609EF3F3BAFC}" srcOrd="0" destOrd="0" presId="urn:microsoft.com/office/officeart/2005/8/layout/radial6"/>
    <dgm:cxn modelId="{B549B592-F4E9-4920-94DC-DDCA8048B4DA}" srcId="{F5BBC94D-D70F-410E-8B64-31D27DF6D8FA}" destId="{ADA948A0-7D80-4BBA-AA2E-54901CE9E90D}" srcOrd="3" destOrd="0" parTransId="{50BA6E72-BE31-4D00-B14D-A27867932D7C}" sibTransId="{E94B2525-F874-4248-B21C-E1D26369279C}"/>
    <dgm:cxn modelId="{CFEFC6DD-70EC-406B-B659-05462F6F5499}" type="presOf" srcId="{FEBBF7D2-0C1E-4B75-9415-D771016CE49B}" destId="{F9C7A3DF-5E45-4A44-AA9C-39CF8A26603C}" srcOrd="0" destOrd="0" presId="urn:microsoft.com/office/officeart/2005/8/layout/radial6"/>
    <dgm:cxn modelId="{0476F230-49E2-4C8B-8BB2-4B271817C688}" type="presOf" srcId="{50E972FD-52B1-48B2-BFEB-41715EC6E834}" destId="{B3F3158D-CF6B-4D26-B0E6-BD929A1DFF4E}" srcOrd="0" destOrd="0" presId="urn:microsoft.com/office/officeart/2005/8/layout/radial6"/>
    <dgm:cxn modelId="{442F40A4-0E85-4902-9B25-62FA4E5CF96A}" type="presOf" srcId="{E94B2525-F874-4248-B21C-E1D26369279C}" destId="{800C7A95-4721-4F4A-BAB8-4B8771C2EE11}" srcOrd="0" destOrd="0" presId="urn:microsoft.com/office/officeart/2005/8/layout/radial6"/>
    <dgm:cxn modelId="{81FC8BC9-EAFD-4BEA-84C3-CB77D30506E4}" type="presOf" srcId="{FB59FF87-424E-4E83-8160-A8EC992ABCC5}" destId="{9A868B4D-61A7-44FC-A31F-047C5CCC3B77}" srcOrd="0" destOrd="0" presId="urn:microsoft.com/office/officeart/2005/8/layout/radial6"/>
    <dgm:cxn modelId="{18D27549-0918-43A3-B87E-FF803F6A2F4F}" type="presOf" srcId="{F5BBC94D-D70F-410E-8B64-31D27DF6D8FA}" destId="{FD5EF375-CEFA-4CC5-B2FD-47596F2095BF}" srcOrd="0" destOrd="0" presId="urn:microsoft.com/office/officeart/2005/8/layout/radial6"/>
    <dgm:cxn modelId="{587DD029-2E8F-4DFF-B4DE-E55B7607CBDE}" type="presOf" srcId="{B1ECA319-478C-4EA2-BE23-EEACFA2E0714}" destId="{26BED7E7-6A7F-4A6C-9FA2-60D248575DDE}" srcOrd="0" destOrd="0" presId="urn:microsoft.com/office/officeart/2005/8/layout/radial6"/>
    <dgm:cxn modelId="{1ECEA72D-DDE0-488F-AEAE-94503C29894B}" srcId="{F5BBC94D-D70F-410E-8B64-31D27DF6D8FA}" destId="{B1ECA319-478C-4EA2-BE23-EEACFA2E0714}" srcOrd="2" destOrd="0" parTransId="{637CAAD8-13D9-4ADD-B484-2EFF9DB0CE15}" sibTransId="{FB59FF87-424E-4E83-8160-A8EC992ABCC5}"/>
    <dgm:cxn modelId="{F73D15C5-8956-4527-A60C-40E721F2F02B}" type="presParOf" srcId="{B3F3158D-CF6B-4D26-B0E6-BD929A1DFF4E}" destId="{FD5EF375-CEFA-4CC5-B2FD-47596F2095BF}" srcOrd="0" destOrd="0" presId="urn:microsoft.com/office/officeart/2005/8/layout/radial6"/>
    <dgm:cxn modelId="{5BB7C4EC-A127-46DD-BFD0-EB67193E9DAC}" type="presParOf" srcId="{B3F3158D-CF6B-4D26-B0E6-BD929A1DFF4E}" destId="{F9C7A3DF-5E45-4A44-AA9C-39CF8A26603C}" srcOrd="1" destOrd="0" presId="urn:microsoft.com/office/officeart/2005/8/layout/radial6"/>
    <dgm:cxn modelId="{4B380A13-43E0-4D7B-ACE7-49E42B85F86A}" type="presParOf" srcId="{B3F3158D-CF6B-4D26-B0E6-BD929A1DFF4E}" destId="{04446A2B-F85E-4B39-8A3E-C6A5BBDCF67F}" srcOrd="2" destOrd="0" presId="urn:microsoft.com/office/officeart/2005/8/layout/radial6"/>
    <dgm:cxn modelId="{78216E0F-20F8-4324-9F2A-2A4D029B4F47}" type="presParOf" srcId="{B3F3158D-CF6B-4D26-B0E6-BD929A1DFF4E}" destId="{8D4960FC-5F3E-4966-80CF-8DC556E048FB}" srcOrd="3" destOrd="0" presId="urn:microsoft.com/office/officeart/2005/8/layout/radial6"/>
    <dgm:cxn modelId="{2C428D8C-AB66-4956-B7F0-D1488F912894}" type="presParOf" srcId="{B3F3158D-CF6B-4D26-B0E6-BD929A1DFF4E}" destId="{2B829B98-426D-4E38-B5F8-FD29FE3CD85F}" srcOrd="4" destOrd="0" presId="urn:microsoft.com/office/officeart/2005/8/layout/radial6"/>
    <dgm:cxn modelId="{EC9925C9-5A4B-42D2-8DF1-9B7482F48CDD}" type="presParOf" srcId="{B3F3158D-CF6B-4D26-B0E6-BD929A1DFF4E}" destId="{4D4AA249-F08A-47C8-AF29-5E102D04619A}" srcOrd="5" destOrd="0" presId="urn:microsoft.com/office/officeart/2005/8/layout/radial6"/>
    <dgm:cxn modelId="{7C9E7CF1-4A2A-418A-B6C6-17A2136F2A77}" type="presParOf" srcId="{B3F3158D-CF6B-4D26-B0E6-BD929A1DFF4E}" destId="{2030E751-732A-4CBF-A026-E351E2D1084D}" srcOrd="6" destOrd="0" presId="urn:microsoft.com/office/officeart/2005/8/layout/radial6"/>
    <dgm:cxn modelId="{99E0D494-01AD-4A1A-90DF-BE9B84D08AC5}" type="presParOf" srcId="{B3F3158D-CF6B-4D26-B0E6-BD929A1DFF4E}" destId="{26BED7E7-6A7F-4A6C-9FA2-60D248575DDE}" srcOrd="7" destOrd="0" presId="urn:microsoft.com/office/officeart/2005/8/layout/radial6"/>
    <dgm:cxn modelId="{EC637455-30E1-4003-BBFF-B231A723BCC9}" type="presParOf" srcId="{B3F3158D-CF6B-4D26-B0E6-BD929A1DFF4E}" destId="{6D4BE681-EA49-4C67-9D28-33C5B8E9A500}" srcOrd="8" destOrd="0" presId="urn:microsoft.com/office/officeart/2005/8/layout/radial6"/>
    <dgm:cxn modelId="{46358905-7B93-4708-A43B-14CA22CB8AD3}" type="presParOf" srcId="{B3F3158D-CF6B-4D26-B0E6-BD929A1DFF4E}" destId="{9A868B4D-61A7-44FC-A31F-047C5CCC3B77}" srcOrd="9" destOrd="0" presId="urn:microsoft.com/office/officeart/2005/8/layout/radial6"/>
    <dgm:cxn modelId="{BD0D6AA2-E24C-4E33-BBF6-DA801ED464C4}" type="presParOf" srcId="{B3F3158D-CF6B-4D26-B0E6-BD929A1DFF4E}" destId="{0BD50DF7-041D-497C-8479-609EF3F3BAFC}" srcOrd="10" destOrd="0" presId="urn:microsoft.com/office/officeart/2005/8/layout/radial6"/>
    <dgm:cxn modelId="{928387C5-1D43-41A0-AFC4-6AFDE416172D}" type="presParOf" srcId="{B3F3158D-CF6B-4D26-B0E6-BD929A1DFF4E}" destId="{DA8A070C-AFF8-4806-9CEC-858CD74CD9F0}" srcOrd="11" destOrd="0" presId="urn:microsoft.com/office/officeart/2005/8/layout/radial6"/>
    <dgm:cxn modelId="{4D16C620-1D19-48EB-BAF5-2780E5EC035E}" type="presParOf" srcId="{B3F3158D-CF6B-4D26-B0E6-BD929A1DFF4E}" destId="{800C7A95-4721-4F4A-BAB8-4B8771C2EE11}" srcOrd="12"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A495F12-DF2B-47FE-95EE-305280062B4B}" type="doc">
      <dgm:prSet loTypeId="urn:microsoft.com/office/officeart/2005/8/layout/radial6" loCatId="relationship" qsTypeId="urn:microsoft.com/office/officeart/2005/8/quickstyle/simple1" qsCatId="simple" csTypeId="urn:microsoft.com/office/officeart/2005/8/colors/colorful5" csCatId="colorful" phldr="1"/>
      <dgm:spPr/>
      <dgm:t>
        <a:bodyPr/>
        <a:lstStyle/>
        <a:p>
          <a:pPr rtl="1"/>
          <a:endParaRPr lang="ar-SA"/>
        </a:p>
      </dgm:t>
    </dgm:pt>
    <dgm:pt modelId="{719EF91A-39DE-4FBB-AC7C-12CDD5C18278}">
      <dgm:prSet phldrT="[نص]"/>
      <dgm:spPr/>
      <dgm:t>
        <a:bodyPr/>
        <a:lstStyle/>
        <a:p>
          <a:pPr rtl="1"/>
          <a:r>
            <a:rPr lang="ar-SA" dirty="0" smtClean="0"/>
            <a:t>نموذج البروتوكول المعياري</a:t>
          </a:r>
          <a:endParaRPr lang="ar-SA" dirty="0"/>
        </a:p>
      </dgm:t>
    </dgm:pt>
    <dgm:pt modelId="{99CE2629-1C70-4103-840F-70DBE89115FB}" type="parTrans" cxnId="{C19C386A-E908-4F1E-958A-ED9A62982B4C}">
      <dgm:prSet/>
      <dgm:spPr/>
      <dgm:t>
        <a:bodyPr/>
        <a:lstStyle/>
        <a:p>
          <a:pPr rtl="1"/>
          <a:endParaRPr lang="ar-SA"/>
        </a:p>
      </dgm:t>
    </dgm:pt>
    <dgm:pt modelId="{5D7BA7E4-5E9E-4F59-917A-1F80D6C9F0E1}" type="sibTrans" cxnId="{C19C386A-E908-4F1E-958A-ED9A62982B4C}">
      <dgm:prSet/>
      <dgm:spPr/>
      <dgm:t>
        <a:bodyPr/>
        <a:lstStyle/>
        <a:p>
          <a:pPr rtl="1"/>
          <a:endParaRPr lang="ar-SA"/>
        </a:p>
      </dgm:t>
    </dgm:pt>
    <dgm:pt modelId="{60EF9E49-58AB-4603-83E3-46211561B369}">
      <dgm:prSet phldrT="[نص]"/>
      <dgm:spPr/>
      <dgm:t>
        <a:bodyPr/>
        <a:lstStyle/>
        <a:p>
          <a:pPr rtl="1"/>
          <a:r>
            <a:rPr lang="ar-SA" dirty="0" smtClean="0"/>
            <a:t>يشارك جميع التلاميذ في أنشطة تعليمية للقراءة</a:t>
          </a:r>
          <a:endParaRPr lang="ar-SA" dirty="0"/>
        </a:p>
      </dgm:t>
    </dgm:pt>
    <dgm:pt modelId="{D37CC094-692A-41AE-B9C6-D271F62DEE34}" type="parTrans" cxnId="{535E19DE-D311-49CC-A46A-20B07B52A2A8}">
      <dgm:prSet/>
      <dgm:spPr/>
      <dgm:t>
        <a:bodyPr/>
        <a:lstStyle/>
        <a:p>
          <a:pPr rtl="1"/>
          <a:endParaRPr lang="ar-SA"/>
        </a:p>
      </dgm:t>
    </dgm:pt>
    <dgm:pt modelId="{3A623D2D-D800-4791-9C70-F6BD4CE5F262}" type="sibTrans" cxnId="{535E19DE-D311-49CC-A46A-20B07B52A2A8}">
      <dgm:prSet/>
      <dgm:spPr/>
      <dgm:t>
        <a:bodyPr/>
        <a:lstStyle/>
        <a:p>
          <a:pPr rtl="1"/>
          <a:endParaRPr lang="ar-SA"/>
        </a:p>
      </dgm:t>
    </dgm:pt>
    <dgm:pt modelId="{91136E2E-4D53-46A7-BCBB-7674A57A8D57}">
      <dgm:prSet phldrT="[نص]"/>
      <dgm:spPr/>
      <dgm:t>
        <a:bodyPr/>
        <a:lstStyle/>
        <a:p>
          <a:pPr rtl="1"/>
          <a:r>
            <a:rPr lang="ar-SA" dirty="0" smtClean="0"/>
            <a:t>التلاميذ الذين يحصلون على نتائج في القراءة ضعيفة يتم وضعهم في مجموعات صغيرة ويتلقون تعليم مكثف.</a:t>
          </a:r>
          <a:endParaRPr lang="ar-SA" dirty="0"/>
        </a:p>
      </dgm:t>
    </dgm:pt>
    <dgm:pt modelId="{4B941053-CAAC-4C6E-900A-71257F347C6F}" type="parTrans" cxnId="{E7E05D0C-04F5-4281-BEA0-F7E2121AA6A6}">
      <dgm:prSet/>
      <dgm:spPr/>
      <dgm:t>
        <a:bodyPr/>
        <a:lstStyle/>
        <a:p>
          <a:pPr rtl="1"/>
          <a:endParaRPr lang="ar-SA"/>
        </a:p>
      </dgm:t>
    </dgm:pt>
    <dgm:pt modelId="{277C3A9E-AEBB-4BEF-93CD-A4AFEC27AA75}" type="sibTrans" cxnId="{E7E05D0C-04F5-4281-BEA0-F7E2121AA6A6}">
      <dgm:prSet/>
      <dgm:spPr/>
      <dgm:t>
        <a:bodyPr/>
        <a:lstStyle/>
        <a:p>
          <a:pPr rtl="1"/>
          <a:endParaRPr lang="ar-SA"/>
        </a:p>
      </dgm:t>
    </dgm:pt>
    <dgm:pt modelId="{01A24589-B130-4C32-8559-F53770C5AEFB}">
      <dgm:prSet phldrT="[نص]"/>
      <dgm:spPr/>
      <dgm:t>
        <a:bodyPr/>
        <a:lstStyle/>
        <a:p>
          <a:pPr rtl="1"/>
          <a:r>
            <a:rPr lang="ar-SA" dirty="0" smtClean="0"/>
            <a:t>إذا لم يحدث للتلميذ أي تقدم في المرحلة الثانية من المحتمل ان تكون لدية مشكلة تستدعي تحويله للتقييم لمعرفة مدى اهليته للحصول على خدمات التربية الخاصة</a:t>
          </a:r>
          <a:endParaRPr lang="ar-SA" dirty="0"/>
        </a:p>
      </dgm:t>
    </dgm:pt>
    <dgm:pt modelId="{665A53FC-EF23-460D-9E42-84B2F9BB13C4}" type="parTrans" cxnId="{C95C0014-705E-4B61-B68C-25E09E2B0649}">
      <dgm:prSet/>
      <dgm:spPr/>
      <dgm:t>
        <a:bodyPr/>
        <a:lstStyle/>
        <a:p>
          <a:pPr rtl="1"/>
          <a:endParaRPr lang="ar-SA"/>
        </a:p>
      </dgm:t>
    </dgm:pt>
    <dgm:pt modelId="{6A983E1D-C074-49B6-A637-3B8EE2CCB0D7}" type="sibTrans" cxnId="{C95C0014-705E-4B61-B68C-25E09E2B0649}">
      <dgm:prSet/>
      <dgm:spPr/>
      <dgm:t>
        <a:bodyPr/>
        <a:lstStyle/>
        <a:p>
          <a:pPr rtl="1"/>
          <a:endParaRPr lang="ar-SA"/>
        </a:p>
      </dgm:t>
    </dgm:pt>
    <dgm:pt modelId="{7B453D1F-F5D5-463E-BA15-20A49F15F0F7}" type="pres">
      <dgm:prSet presAssocID="{0A495F12-DF2B-47FE-95EE-305280062B4B}" presName="Name0" presStyleCnt="0">
        <dgm:presLayoutVars>
          <dgm:chMax val="1"/>
          <dgm:dir/>
          <dgm:animLvl val="ctr"/>
          <dgm:resizeHandles val="exact"/>
        </dgm:presLayoutVars>
      </dgm:prSet>
      <dgm:spPr/>
      <dgm:t>
        <a:bodyPr/>
        <a:lstStyle/>
        <a:p>
          <a:pPr rtl="1"/>
          <a:endParaRPr lang="ar-SA"/>
        </a:p>
      </dgm:t>
    </dgm:pt>
    <dgm:pt modelId="{AF38B9E4-E71A-4F68-848E-5A4924144C5E}" type="pres">
      <dgm:prSet presAssocID="{719EF91A-39DE-4FBB-AC7C-12CDD5C18278}" presName="centerShape" presStyleLbl="node0" presStyleIdx="0" presStyleCnt="1" custScaleX="113773" custScaleY="108441"/>
      <dgm:spPr/>
      <dgm:t>
        <a:bodyPr/>
        <a:lstStyle/>
        <a:p>
          <a:pPr rtl="1"/>
          <a:endParaRPr lang="ar-SA"/>
        </a:p>
      </dgm:t>
    </dgm:pt>
    <dgm:pt modelId="{E9A24F30-334E-457D-870A-B04BC8A733EA}" type="pres">
      <dgm:prSet presAssocID="{60EF9E49-58AB-4603-83E3-46211561B369}" presName="node" presStyleLbl="node1" presStyleIdx="0" presStyleCnt="3" custScaleX="124468" custScaleY="135404">
        <dgm:presLayoutVars>
          <dgm:bulletEnabled val="1"/>
        </dgm:presLayoutVars>
      </dgm:prSet>
      <dgm:spPr/>
      <dgm:t>
        <a:bodyPr/>
        <a:lstStyle/>
        <a:p>
          <a:pPr rtl="1"/>
          <a:endParaRPr lang="ar-SA"/>
        </a:p>
      </dgm:t>
    </dgm:pt>
    <dgm:pt modelId="{A65DBDBF-AAE1-49A9-9A02-35E1BDFE6B71}" type="pres">
      <dgm:prSet presAssocID="{60EF9E49-58AB-4603-83E3-46211561B369}" presName="dummy" presStyleCnt="0"/>
      <dgm:spPr/>
    </dgm:pt>
    <dgm:pt modelId="{5C01C513-9F53-4BCC-8BD4-2DC1AAC3E350}" type="pres">
      <dgm:prSet presAssocID="{3A623D2D-D800-4791-9C70-F6BD4CE5F262}" presName="sibTrans" presStyleLbl="sibTrans2D1" presStyleIdx="0" presStyleCnt="3"/>
      <dgm:spPr/>
      <dgm:t>
        <a:bodyPr/>
        <a:lstStyle/>
        <a:p>
          <a:pPr rtl="1"/>
          <a:endParaRPr lang="ar-SA"/>
        </a:p>
      </dgm:t>
    </dgm:pt>
    <dgm:pt modelId="{9790B92E-2557-43EC-A0CD-12693EAEBFF8}" type="pres">
      <dgm:prSet presAssocID="{91136E2E-4D53-46A7-BCBB-7674A57A8D57}" presName="node" presStyleLbl="node1" presStyleIdx="1" presStyleCnt="3" custScaleX="125856" custScaleY="141469">
        <dgm:presLayoutVars>
          <dgm:bulletEnabled val="1"/>
        </dgm:presLayoutVars>
      </dgm:prSet>
      <dgm:spPr/>
      <dgm:t>
        <a:bodyPr/>
        <a:lstStyle/>
        <a:p>
          <a:pPr rtl="1"/>
          <a:endParaRPr lang="ar-SA"/>
        </a:p>
      </dgm:t>
    </dgm:pt>
    <dgm:pt modelId="{D5B5F7E5-0807-4C3A-874D-40B6C95C55BB}" type="pres">
      <dgm:prSet presAssocID="{91136E2E-4D53-46A7-BCBB-7674A57A8D57}" presName="dummy" presStyleCnt="0"/>
      <dgm:spPr/>
    </dgm:pt>
    <dgm:pt modelId="{29A1BD02-368E-429E-B614-0871F3CAFD2E}" type="pres">
      <dgm:prSet presAssocID="{277C3A9E-AEBB-4BEF-93CD-A4AFEC27AA75}" presName="sibTrans" presStyleLbl="sibTrans2D1" presStyleIdx="1" presStyleCnt="3"/>
      <dgm:spPr/>
      <dgm:t>
        <a:bodyPr/>
        <a:lstStyle/>
        <a:p>
          <a:pPr rtl="1"/>
          <a:endParaRPr lang="ar-SA"/>
        </a:p>
      </dgm:t>
    </dgm:pt>
    <dgm:pt modelId="{7056F3F3-D011-4AFC-B246-F5B5E5099A61}" type="pres">
      <dgm:prSet presAssocID="{01A24589-B130-4C32-8559-F53770C5AEFB}" presName="node" presStyleLbl="node1" presStyleIdx="2" presStyleCnt="3" custScaleX="130691" custScaleY="141469">
        <dgm:presLayoutVars>
          <dgm:bulletEnabled val="1"/>
        </dgm:presLayoutVars>
      </dgm:prSet>
      <dgm:spPr/>
      <dgm:t>
        <a:bodyPr/>
        <a:lstStyle/>
        <a:p>
          <a:pPr rtl="1"/>
          <a:endParaRPr lang="ar-SA"/>
        </a:p>
      </dgm:t>
    </dgm:pt>
    <dgm:pt modelId="{BFEF01A9-696A-4B88-8B34-D68F08F84D01}" type="pres">
      <dgm:prSet presAssocID="{01A24589-B130-4C32-8559-F53770C5AEFB}" presName="dummy" presStyleCnt="0"/>
      <dgm:spPr/>
    </dgm:pt>
    <dgm:pt modelId="{0F91DD28-AA1A-4F6E-8723-015FFCB70D6F}" type="pres">
      <dgm:prSet presAssocID="{6A983E1D-C074-49B6-A637-3B8EE2CCB0D7}" presName="sibTrans" presStyleLbl="sibTrans2D1" presStyleIdx="2" presStyleCnt="3"/>
      <dgm:spPr/>
      <dgm:t>
        <a:bodyPr/>
        <a:lstStyle/>
        <a:p>
          <a:pPr rtl="1"/>
          <a:endParaRPr lang="ar-SA"/>
        </a:p>
      </dgm:t>
    </dgm:pt>
  </dgm:ptLst>
  <dgm:cxnLst>
    <dgm:cxn modelId="{535E19DE-D311-49CC-A46A-20B07B52A2A8}" srcId="{719EF91A-39DE-4FBB-AC7C-12CDD5C18278}" destId="{60EF9E49-58AB-4603-83E3-46211561B369}" srcOrd="0" destOrd="0" parTransId="{D37CC094-692A-41AE-B9C6-D271F62DEE34}" sibTransId="{3A623D2D-D800-4791-9C70-F6BD4CE5F262}"/>
    <dgm:cxn modelId="{977253F2-CC69-418B-99F9-A4415572C058}" type="presOf" srcId="{719EF91A-39DE-4FBB-AC7C-12CDD5C18278}" destId="{AF38B9E4-E71A-4F68-848E-5A4924144C5E}" srcOrd="0" destOrd="0" presId="urn:microsoft.com/office/officeart/2005/8/layout/radial6"/>
    <dgm:cxn modelId="{CE4E0D8E-4D99-4681-824B-55677CC0C2FA}" type="presOf" srcId="{277C3A9E-AEBB-4BEF-93CD-A4AFEC27AA75}" destId="{29A1BD02-368E-429E-B614-0871F3CAFD2E}" srcOrd="0" destOrd="0" presId="urn:microsoft.com/office/officeart/2005/8/layout/radial6"/>
    <dgm:cxn modelId="{4707CBCC-ECC3-49DD-AEC9-D20486597EF7}" type="presOf" srcId="{91136E2E-4D53-46A7-BCBB-7674A57A8D57}" destId="{9790B92E-2557-43EC-A0CD-12693EAEBFF8}" srcOrd="0" destOrd="0" presId="urn:microsoft.com/office/officeart/2005/8/layout/radial6"/>
    <dgm:cxn modelId="{E7E05D0C-04F5-4281-BEA0-F7E2121AA6A6}" srcId="{719EF91A-39DE-4FBB-AC7C-12CDD5C18278}" destId="{91136E2E-4D53-46A7-BCBB-7674A57A8D57}" srcOrd="1" destOrd="0" parTransId="{4B941053-CAAC-4C6E-900A-71257F347C6F}" sibTransId="{277C3A9E-AEBB-4BEF-93CD-A4AFEC27AA75}"/>
    <dgm:cxn modelId="{C19C386A-E908-4F1E-958A-ED9A62982B4C}" srcId="{0A495F12-DF2B-47FE-95EE-305280062B4B}" destId="{719EF91A-39DE-4FBB-AC7C-12CDD5C18278}" srcOrd="0" destOrd="0" parTransId="{99CE2629-1C70-4103-840F-70DBE89115FB}" sibTransId="{5D7BA7E4-5E9E-4F59-917A-1F80D6C9F0E1}"/>
    <dgm:cxn modelId="{0C32570C-2B79-4C66-80CA-33F9A2224333}" type="presOf" srcId="{60EF9E49-58AB-4603-83E3-46211561B369}" destId="{E9A24F30-334E-457D-870A-B04BC8A733EA}" srcOrd="0" destOrd="0" presId="urn:microsoft.com/office/officeart/2005/8/layout/radial6"/>
    <dgm:cxn modelId="{9B111870-A072-461C-9C98-EC526BF92835}" type="presOf" srcId="{01A24589-B130-4C32-8559-F53770C5AEFB}" destId="{7056F3F3-D011-4AFC-B246-F5B5E5099A61}" srcOrd="0" destOrd="0" presId="urn:microsoft.com/office/officeart/2005/8/layout/radial6"/>
    <dgm:cxn modelId="{C95C0014-705E-4B61-B68C-25E09E2B0649}" srcId="{719EF91A-39DE-4FBB-AC7C-12CDD5C18278}" destId="{01A24589-B130-4C32-8559-F53770C5AEFB}" srcOrd="2" destOrd="0" parTransId="{665A53FC-EF23-460D-9E42-84B2F9BB13C4}" sibTransId="{6A983E1D-C074-49B6-A637-3B8EE2CCB0D7}"/>
    <dgm:cxn modelId="{22EEDB8F-94B4-4975-8B30-8AB5DDFC9654}" type="presOf" srcId="{3A623D2D-D800-4791-9C70-F6BD4CE5F262}" destId="{5C01C513-9F53-4BCC-8BD4-2DC1AAC3E350}" srcOrd="0" destOrd="0" presId="urn:microsoft.com/office/officeart/2005/8/layout/radial6"/>
    <dgm:cxn modelId="{9F716A8E-2E08-4F7E-9D4F-17C78F970B6B}" type="presOf" srcId="{6A983E1D-C074-49B6-A637-3B8EE2CCB0D7}" destId="{0F91DD28-AA1A-4F6E-8723-015FFCB70D6F}" srcOrd="0" destOrd="0" presId="urn:microsoft.com/office/officeart/2005/8/layout/radial6"/>
    <dgm:cxn modelId="{0FD9C9E9-1D9E-4896-B3D4-F9E05A5B7FDF}" type="presOf" srcId="{0A495F12-DF2B-47FE-95EE-305280062B4B}" destId="{7B453D1F-F5D5-463E-BA15-20A49F15F0F7}" srcOrd="0" destOrd="0" presId="urn:microsoft.com/office/officeart/2005/8/layout/radial6"/>
    <dgm:cxn modelId="{AFF5A942-06B8-44E4-85E0-6A5C79911955}" type="presParOf" srcId="{7B453D1F-F5D5-463E-BA15-20A49F15F0F7}" destId="{AF38B9E4-E71A-4F68-848E-5A4924144C5E}" srcOrd="0" destOrd="0" presId="urn:microsoft.com/office/officeart/2005/8/layout/radial6"/>
    <dgm:cxn modelId="{DCFCE28C-14C0-4AE3-BF40-1BEC96182489}" type="presParOf" srcId="{7B453D1F-F5D5-463E-BA15-20A49F15F0F7}" destId="{E9A24F30-334E-457D-870A-B04BC8A733EA}" srcOrd="1" destOrd="0" presId="urn:microsoft.com/office/officeart/2005/8/layout/radial6"/>
    <dgm:cxn modelId="{01F6E6C9-2EB6-435F-BEDA-BB08AFAB9BB8}" type="presParOf" srcId="{7B453D1F-F5D5-463E-BA15-20A49F15F0F7}" destId="{A65DBDBF-AAE1-49A9-9A02-35E1BDFE6B71}" srcOrd="2" destOrd="0" presId="urn:microsoft.com/office/officeart/2005/8/layout/radial6"/>
    <dgm:cxn modelId="{96CB32FE-EA98-40AF-9D9F-A270AA00C215}" type="presParOf" srcId="{7B453D1F-F5D5-463E-BA15-20A49F15F0F7}" destId="{5C01C513-9F53-4BCC-8BD4-2DC1AAC3E350}" srcOrd="3" destOrd="0" presId="urn:microsoft.com/office/officeart/2005/8/layout/radial6"/>
    <dgm:cxn modelId="{8F1B8537-155D-4E96-9FB2-4FEB3933E2A2}" type="presParOf" srcId="{7B453D1F-F5D5-463E-BA15-20A49F15F0F7}" destId="{9790B92E-2557-43EC-A0CD-12693EAEBFF8}" srcOrd="4" destOrd="0" presId="urn:microsoft.com/office/officeart/2005/8/layout/radial6"/>
    <dgm:cxn modelId="{F10CFA41-3060-4461-BE03-1A95492745F5}" type="presParOf" srcId="{7B453D1F-F5D5-463E-BA15-20A49F15F0F7}" destId="{D5B5F7E5-0807-4C3A-874D-40B6C95C55BB}" srcOrd="5" destOrd="0" presId="urn:microsoft.com/office/officeart/2005/8/layout/radial6"/>
    <dgm:cxn modelId="{03A0ECB8-1BBA-4ABF-8B8A-686B78E06093}" type="presParOf" srcId="{7B453D1F-F5D5-463E-BA15-20A49F15F0F7}" destId="{29A1BD02-368E-429E-B614-0871F3CAFD2E}" srcOrd="6" destOrd="0" presId="urn:microsoft.com/office/officeart/2005/8/layout/radial6"/>
    <dgm:cxn modelId="{960BE040-3166-4206-BEAF-EE19D84F52AC}" type="presParOf" srcId="{7B453D1F-F5D5-463E-BA15-20A49F15F0F7}" destId="{7056F3F3-D011-4AFC-B246-F5B5E5099A61}" srcOrd="7" destOrd="0" presId="urn:microsoft.com/office/officeart/2005/8/layout/radial6"/>
    <dgm:cxn modelId="{D9A4C725-8691-4AAA-917C-9B7F14E37DCE}" type="presParOf" srcId="{7B453D1F-F5D5-463E-BA15-20A49F15F0F7}" destId="{BFEF01A9-696A-4B88-8B34-D68F08F84D01}" srcOrd="8" destOrd="0" presId="urn:microsoft.com/office/officeart/2005/8/layout/radial6"/>
    <dgm:cxn modelId="{8021A290-54AE-41CB-A186-DD24C5FE4DAD}" type="presParOf" srcId="{7B453D1F-F5D5-463E-BA15-20A49F15F0F7}" destId="{0F91DD28-AA1A-4F6E-8723-015FFCB70D6F}" srcOrd="9"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88E7180-18FC-4246-8BCB-21B30B9CE62B}" type="doc">
      <dgm:prSet loTypeId="urn:microsoft.com/office/officeart/2005/8/layout/radial4" loCatId="relationship" qsTypeId="urn:microsoft.com/office/officeart/2005/8/quickstyle/simple1" qsCatId="simple" csTypeId="urn:microsoft.com/office/officeart/2005/8/colors/colorful3" csCatId="colorful" phldr="1"/>
      <dgm:spPr/>
      <dgm:t>
        <a:bodyPr/>
        <a:lstStyle/>
        <a:p>
          <a:pPr rtl="1"/>
          <a:endParaRPr lang="ar-SA"/>
        </a:p>
      </dgm:t>
    </dgm:pt>
    <dgm:pt modelId="{F9440DBC-D815-4243-880B-61604D2BBA77}">
      <dgm:prSet phldrT="[نص]"/>
      <dgm:spPr/>
      <dgm:t>
        <a:bodyPr/>
        <a:lstStyle/>
        <a:p>
          <a:pPr rtl="1"/>
          <a:r>
            <a:rPr lang="ar-SA" dirty="0" smtClean="0"/>
            <a:t>الأدوار المتعلقة بتطبيق اسلوب الاستجابة للتدخل</a:t>
          </a:r>
          <a:endParaRPr lang="ar-SA" dirty="0"/>
        </a:p>
      </dgm:t>
    </dgm:pt>
    <dgm:pt modelId="{D1D27FB0-2454-4ADD-BE12-BF8F08B07728}" type="parTrans" cxnId="{44710444-1A2D-40BB-84C4-77D84DC69481}">
      <dgm:prSet/>
      <dgm:spPr/>
      <dgm:t>
        <a:bodyPr/>
        <a:lstStyle/>
        <a:p>
          <a:pPr rtl="1"/>
          <a:endParaRPr lang="ar-SA"/>
        </a:p>
      </dgm:t>
    </dgm:pt>
    <dgm:pt modelId="{C586EBB0-1539-455C-96CB-39B2DF2763BF}" type="sibTrans" cxnId="{44710444-1A2D-40BB-84C4-77D84DC69481}">
      <dgm:prSet/>
      <dgm:spPr/>
      <dgm:t>
        <a:bodyPr/>
        <a:lstStyle/>
        <a:p>
          <a:pPr rtl="1"/>
          <a:endParaRPr lang="ar-SA"/>
        </a:p>
      </dgm:t>
    </dgm:pt>
    <dgm:pt modelId="{814428DD-3A14-4008-9F60-3AF5485D7A17}">
      <dgm:prSet phldrT="[نص]"/>
      <dgm:spPr/>
      <dgm:t>
        <a:bodyPr/>
        <a:lstStyle/>
        <a:p>
          <a:pPr rtl="1"/>
          <a:r>
            <a:rPr lang="ar-SA" dirty="0" smtClean="0"/>
            <a:t>أدوار المعلمين في الممارسات الخاصة بأسلوب الاستجابة للتدخل</a:t>
          </a:r>
          <a:endParaRPr lang="ar-SA" dirty="0"/>
        </a:p>
      </dgm:t>
    </dgm:pt>
    <dgm:pt modelId="{1D344952-6C62-402A-A3C7-96673B026E0D}" type="parTrans" cxnId="{5EBE7942-6482-4C96-9274-D83D6E45ADA1}">
      <dgm:prSet/>
      <dgm:spPr/>
      <dgm:t>
        <a:bodyPr/>
        <a:lstStyle/>
        <a:p>
          <a:pPr rtl="1"/>
          <a:endParaRPr lang="ar-SA"/>
        </a:p>
      </dgm:t>
    </dgm:pt>
    <dgm:pt modelId="{43794AF2-2869-4FA0-82AC-7A261E111637}" type="sibTrans" cxnId="{5EBE7942-6482-4C96-9274-D83D6E45ADA1}">
      <dgm:prSet/>
      <dgm:spPr/>
      <dgm:t>
        <a:bodyPr/>
        <a:lstStyle/>
        <a:p>
          <a:pPr rtl="1"/>
          <a:endParaRPr lang="ar-SA"/>
        </a:p>
      </dgm:t>
    </dgm:pt>
    <dgm:pt modelId="{AB7AEB82-D32E-42C9-8FBF-12C495E0DE81}">
      <dgm:prSet phldrT="[نص]"/>
      <dgm:spPr/>
      <dgm:t>
        <a:bodyPr/>
        <a:lstStyle/>
        <a:p>
          <a:pPr rtl="1"/>
          <a:r>
            <a:rPr lang="ar-SA" dirty="0" smtClean="0"/>
            <a:t>دور المدارس في الممارسات الخاصة بأسلوب الاستجابة للتدخل</a:t>
          </a:r>
          <a:endParaRPr lang="ar-SA" dirty="0"/>
        </a:p>
      </dgm:t>
    </dgm:pt>
    <dgm:pt modelId="{6FF0F966-164E-4B41-BBF4-862CAFB52131}" type="parTrans" cxnId="{A8DBA98E-8F6D-49C4-8742-E6AF56C95E26}">
      <dgm:prSet/>
      <dgm:spPr/>
      <dgm:t>
        <a:bodyPr/>
        <a:lstStyle/>
        <a:p>
          <a:pPr rtl="1"/>
          <a:endParaRPr lang="ar-SA"/>
        </a:p>
      </dgm:t>
    </dgm:pt>
    <dgm:pt modelId="{FC1DEE04-A84F-4FD7-8E06-7D0DFFE30AA6}" type="sibTrans" cxnId="{A8DBA98E-8F6D-49C4-8742-E6AF56C95E26}">
      <dgm:prSet/>
      <dgm:spPr/>
      <dgm:t>
        <a:bodyPr/>
        <a:lstStyle/>
        <a:p>
          <a:pPr rtl="1"/>
          <a:endParaRPr lang="ar-SA"/>
        </a:p>
      </dgm:t>
    </dgm:pt>
    <dgm:pt modelId="{596462F3-76D2-4C10-BFB2-F69D8A32D9EB}">
      <dgm:prSet/>
      <dgm:spPr/>
      <dgm:t>
        <a:bodyPr/>
        <a:lstStyle/>
        <a:p>
          <a:pPr rtl="1"/>
          <a:r>
            <a:rPr lang="ar-SA" dirty="0" smtClean="0"/>
            <a:t>دور الأسرة في الممارسات الخاصة بأسلوب الاستجابة للتدخل</a:t>
          </a:r>
          <a:endParaRPr lang="ar-SA" dirty="0"/>
        </a:p>
      </dgm:t>
    </dgm:pt>
    <dgm:pt modelId="{F69D5402-27D1-4803-A7E0-008654E0ADEF}" type="parTrans" cxnId="{9A571381-47FC-403B-B386-FF3207C7F84F}">
      <dgm:prSet/>
      <dgm:spPr/>
      <dgm:t>
        <a:bodyPr/>
        <a:lstStyle/>
        <a:p>
          <a:pPr rtl="1"/>
          <a:endParaRPr lang="ar-SA"/>
        </a:p>
      </dgm:t>
    </dgm:pt>
    <dgm:pt modelId="{48928EEC-8B12-47D8-8884-9270103C802A}" type="sibTrans" cxnId="{9A571381-47FC-403B-B386-FF3207C7F84F}">
      <dgm:prSet/>
      <dgm:spPr/>
      <dgm:t>
        <a:bodyPr/>
        <a:lstStyle/>
        <a:p>
          <a:pPr rtl="1"/>
          <a:endParaRPr lang="ar-SA"/>
        </a:p>
      </dgm:t>
    </dgm:pt>
    <dgm:pt modelId="{9D52E5F9-FB10-44DA-8A45-7C9391536962}" type="pres">
      <dgm:prSet presAssocID="{888E7180-18FC-4246-8BCB-21B30B9CE62B}" presName="cycle" presStyleCnt="0">
        <dgm:presLayoutVars>
          <dgm:chMax val="1"/>
          <dgm:dir/>
          <dgm:animLvl val="ctr"/>
          <dgm:resizeHandles val="exact"/>
        </dgm:presLayoutVars>
      </dgm:prSet>
      <dgm:spPr/>
      <dgm:t>
        <a:bodyPr/>
        <a:lstStyle/>
        <a:p>
          <a:pPr rtl="1"/>
          <a:endParaRPr lang="ar-SA"/>
        </a:p>
      </dgm:t>
    </dgm:pt>
    <dgm:pt modelId="{AAEE8CDF-8895-42FE-9D44-E772D156BD4F}" type="pres">
      <dgm:prSet presAssocID="{F9440DBC-D815-4243-880B-61604D2BBA77}" presName="centerShape" presStyleLbl="node0" presStyleIdx="0" presStyleCnt="1"/>
      <dgm:spPr/>
      <dgm:t>
        <a:bodyPr/>
        <a:lstStyle/>
        <a:p>
          <a:pPr rtl="1"/>
          <a:endParaRPr lang="ar-SA"/>
        </a:p>
      </dgm:t>
    </dgm:pt>
    <dgm:pt modelId="{56B647F8-16F5-424E-80F0-57176A226F28}" type="pres">
      <dgm:prSet presAssocID="{F69D5402-27D1-4803-A7E0-008654E0ADEF}" presName="parTrans" presStyleLbl="bgSibTrans2D1" presStyleIdx="0" presStyleCnt="3"/>
      <dgm:spPr/>
      <dgm:t>
        <a:bodyPr/>
        <a:lstStyle/>
        <a:p>
          <a:pPr rtl="1"/>
          <a:endParaRPr lang="ar-SA"/>
        </a:p>
      </dgm:t>
    </dgm:pt>
    <dgm:pt modelId="{5B6D46D2-87D4-4735-B002-2E1835CB27D9}" type="pres">
      <dgm:prSet presAssocID="{596462F3-76D2-4C10-BFB2-F69D8A32D9EB}" presName="node" presStyleLbl="node1" presStyleIdx="0" presStyleCnt="3">
        <dgm:presLayoutVars>
          <dgm:bulletEnabled val="1"/>
        </dgm:presLayoutVars>
      </dgm:prSet>
      <dgm:spPr/>
      <dgm:t>
        <a:bodyPr/>
        <a:lstStyle/>
        <a:p>
          <a:pPr rtl="1"/>
          <a:endParaRPr lang="ar-SA"/>
        </a:p>
      </dgm:t>
    </dgm:pt>
    <dgm:pt modelId="{368B9C38-E625-40AE-93A2-44326FC10264}" type="pres">
      <dgm:prSet presAssocID="{1D344952-6C62-402A-A3C7-96673B026E0D}" presName="parTrans" presStyleLbl="bgSibTrans2D1" presStyleIdx="1" presStyleCnt="3"/>
      <dgm:spPr/>
      <dgm:t>
        <a:bodyPr/>
        <a:lstStyle/>
        <a:p>
          <a:pPr rtl="1"/>
          <a:endParaRPr lang="ar-SA"/>
        </a:p>
      </dgm:t>
    </dgm:pt>
    <dgm:pt modelId="{B74BB8D4-5D99-444F-8BB4-8D8E132CA09D}" type="pres">
      <dgm:prSet presAssocID="{814428DD-3A14-4008-9F60-3AF5485D7A17}" presName="node" presStyleLbl="node1" presStyleIdx="1" presStyleCnt="3">
        <dgm:presLayoutVars>
          <dgm:bulletEnabled val="1"/>
        </dgm:presLayoutVars>
      </dgm:prSet>
      <dgm:spPr/>
      <dgm:t>
        <a:bodyPr/>
        <a:lstStyle/>
        <a:p>
          <a:pPr rtl="1"/>
          <a:endParaRPr lang="ar-SA"/>
        </a:p>
      </dgm:t>
    </dgm:pt>
    <dgm:pt modelId="{4CB71F75-80AA-42AC-A358-00A8277903C4}" type="pres">
      <dgm:prSet presAssocID="{6FF0F966-164E-4B41-BBF4-862CAFB52131}" presName="parTrans" presStyleLbl="bgSibTrans2D1" presStyleIdx="2" presStyleCnt="3"/>
      <dgm:spPr/>
      <dgm:t>
        <a:bodyPr/>
        <a:lstStyle/>
        <a:p>
          <a:pPr rtl="1"/>
          <a:endParaRPr lang="ar-SA"/>
        </a:p>
      </dgm:t>
    </dgm:pt>
    <dgm:pt modelId="{F23A0E78-F159-43AE-BF61-D24F4B67C062}" type="pres">
      <dgm:prSet presAssocID="{AB7AEB82-D32E-42C9-8FBF-12C495E0DE81}" presName="node" presStyleLbl="node1" presStyleIdx="2" presStyleCnt="3">
        <dgm:presLayoutVars>
          <dgm:bulletEnabled val="1"/>
        </dgm:presLayoutVars>
      </dgm:prSet>
      <dgm:spPr/>
      <dgm:t>
        <a:bodyPr/>
        <a:lstStyle/>
        <a:p>
          <a:pPr rtl="1"/>
          <a:endParaRPr lang="ar-SA"/>
        </a:p>
      </dgm:t>
    </dgm:pt>
  </dgm:ptLst>
  <dgm:cxnLst>
    <dgm:cxn modelId="{D91A8584-460F-4A43-B09A-91A41E178184}" type="presOf" srcId="{6FF0F966-164E-4B41-BBF4-862CAFB52131}" destId="{4CB71F75-80AA-42AC-A358-00A8277903C4}" srcOrd="0" destOrd="0" presId="urn:microsoft.com/office/officeart/2005/8/layout/radial4"/>
    <dgm:cxn modelId="{03F7992C-03B9-4595-BA84-5430C6FF7986}" type="presOf" srcId="{888E7180-18FC-4246-8BCB-21B30B9CE62B}" destId="{9D52E5F9-FB10-44DA-8A45-7C9391536962}" srcOrd="0" destOrd="0" presId="urn:microsoft.com/office/officeart/2005/8/layout/radial4"/>
    <dgm:cxn modelId="{4BCA3F13-C76E-44C7-ABB5-D261A6A18052}" type="presOf" srcId="{F9440DBC-D815-4243-880B-61604D2BBA77}" destId="{AAEE8CDF-8895-42FE-9D44-E772D156BD4F}" srcOrd="0" destOrd="0" presId="urn:microsoft.com/office/officeart/2005/8/layout/radial4"/>
    <dgm:cxn modelId="{A8DBA98E-8F6D-49C4-8742-E6AF56C95E26}" srcId="{F9440DBC-D815-4243-880B-61604D2BBA77}" destId="{AB7AEB82-D32E-42C9-8FBF-12C495E0DE81}" srcOrd="2" destOrd="0" parTransId="{6FF0F966-164E-4B41-BBF4-862CAFB52131}" sibTransId="{FC1DEE04-A84F-4FD7-8E06-7D0DFFE30AA6}"/>
    <dgm:cxn modelId="{5EBE7942-6482-4C96-9274-D83D6E45ADA1}" srcId="{F9440DBC-D815-4243-880B-61604D2BBA77}" destId="{814428DD-3A14-4008-9F60-3AF5485D7A17}" srcOrd="1" destOrd="0" parTransId="{1D344952-6C62-402A-A3C7-96673B026E0D}" sibTransId="{43794AF2-2869-4FA0-82AC-7A261E111637}"/>
    <dgm:cxn modelId="{44710444-1A2D-40BB-84C4-77D84DC69481}" srcId="{888E7180-18FC-4246-8BCB-21B30B9CE62B}" destId="{F9440DBC-D815-4243-880B-61604D2BBA77}" srcOrd="0" destOrd="0" parTransId="{D1D27FB0-2454-4ADD-BE12-BF8F08B07728}" sibTransId="{C586EBB0-1539-455C-96CB-39B2DF2763BF}"/>
    <dgm:cxn modelId="{4F341C59-DAAE-4993-B0D5-139AB230843F}" type="presOf" srcId="{1D344952-6C62-402A-A3C7-96673B026E0D}" destId="{368B9C38-E625-40AE-93A2-44326FC10264}" srcOrd="0" destOrd="0" presId="urn:microsoft.com/office/officeart/2005/8/layout/radial4"/>
    <dgm:cxn modelId="{9795ED04-746F-4939-92F3-4E52482753FD}" type="presOf" srcId="{F69D5402-27D1-4803-A7E0-008654E0ADEF}" destId="{56B647F8-16F5-424E-80F0-57176A226F28}" srcOrd="0" destOrd="0" presId="urn:microsoft.com/office/officeart/2005/8/layout/radial4"/>
    <dgm:cxn modelId="{496E9C3E-8385-4DA3-B476-1B1F77389489}" type="presOf" srcId="{596462F3-76D2-4C10-BFB2-F69D8A32D9EB}" destId="{5B6D46D2-87D4-4735-B002-2E1835CB27D9}" srcOrd="0" destOrd="0" presId="urn:microsoft.com/office/officeart/2005/8/layout/radial4"/>
    <dgm:cxn modelId="{D89648BB-5251-41F3-B9E8-6BEE80099595}" type="presOf" srcId="{814428DD-3A14-4008-9F60-3AF5485D7A17}" destId="{B74BB8D4-5D99-444F-8BB4-8D8E132CA09D}" srcOrd="0" destOrd="0" presId="urn:microsoft.com/office/officeart/2005/8/layout/radial4"/>
    <dgm:cxn modelId="{71262481-9098-468E-AA46-E9831BFAC6F5}" type="presOf" srcId="{AB7AEB82-D32E-42C9-8FBF-12C495E0DE81}" destId="{F23A0E78-F159-43AE-BF61-D24F4B67C062}" srcOrd="0" destOrd="0" presId="urn:microsoft.com/office/officeart/2005/8/layout/radial4"/>
    <dgm:cxn modelId="{9A571381-47FC-403B-B386-FF3207C7F84F}" srcId="{F9440DBC-D815-4243-880B-61604D2BBA77}" destId="{596462F3-76D2-4C10-BFB2-F69D8A32D9EB}" srcOrd="0" destOrd="0" parTransId="{F69D5402-27D1-4803-A7E0-008654E0ADEF}" sibTransId="{48928EEC-8B12-47D8-8884-9270103C802A}"/>
    <dgm:cxn modelId="{A436A1AB-04DB-4D14-8CF0-E391321C7A30}" type="presParOf" srcId="{9D52E5F9-FB10-44DA-8A45-7C9391536962}" destId="{AAEE8CDF-8895-42FE-9D44-E772D156BD4F}" srcOrd="0" destOrd="0" presId="urn:microsoft.com/office/officeart/2005/8/layout/radial4"/>
    <dgm:cxn modelId="{8010AC54-1C74-47AC-A175-4367731491F4}" type="presParOf" srcId="{9D52E5F9-FB10-44DA-8A45-7C9391536962}" destId="{56B647F8-16F5-424E-80F0-57176A226F28}" srcOrd="1" destOrd="0" presId="urn:microsoft.com/office/officeart/2005/8/layout/radial4"/>
    <dgm:cxn modelId="{115A277A-CE5E-4D5F-8CF4-F8254223BF91}" type="presParOf" srcId="{9D52E5F9-FB10-44DA-8A45-7C9391536962}" destId="{5B6D46D2-87D4-4735-B002-2E1835CB27D9}" srcOrd="2" destOrd="0" presId="urn:microsoft.com/office/officeart/2005/8/layout/radial4"/>
    <dgm:cxn modelId="{C1121D52-63AA-4000-8CB7-582DFBB446D1}" type="presParOf" srcId="{9D52E5F9-FB10-44DA-8A45-7C9391536962}" destId="{368B9C38-E625-40AE-93A2-44326FC10264}" srcOrd="3" destOrd="0" presId="urn:microsoft.com/office/officeart/2005/8/layout/radial4"/>
    <dgm:cxn modelId="{6E718163-B5C5-47A4-A89B-2C24F8AEF3AC}" type="presParOf" srcId="{9D52E5F9-FB10-44DA-8A45-7C9391536962}" destId="{B74BB8D4-5D99-444F-8BB4-8D8E132CA09D}" srcOrd="4" destOrd="0" presId="urn:microsoft.com/office/officeart/2005/8/layout/radial4"/>
    <dgm:cxn modelId="{49DCA818-E413-4B9D-9167-8D32E194BC0A}" type="presParOf" srcId="{9D52E5F9-FB10-44DA-8A45-7C9391536962}" destId="{4CB71F75-80AA-42AC-A358-00A8277903C4}" srcOrd="5" destOrd="0" presId="urn:microsoft.com/office/officeart/2005/8/layout/radial4"/>
    <dgm:cxn modelId="{8A3C3905-4E37-4695-9C64-2259D9E2AE31}" type="presParOf" srcId="{9D52E5F9-FB10-44DA-8A45-7C9391536962}" destId="{F23A0E78-F159-43AE-BF61-D24F4B67C062}" srcOrd="6"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9ADE91-21D0-419B-8F82-E01296BFD032}" type="doc">
      <dgm:prSet loTypeId="urn:microsoft.com/office/officeart/2005/8/layout/equation2" loCatId="relationship" qsTypeId="urn:microsoft.com/office/officeart/2005/8/quickstyle/simple1" qsCatId="simple" csTypeId="urn:microsoft.com/office/officeart/2005/8/colors/accent1_2" csCatId="accent1" phldr="1"/>
      <dgm:spPr/>
    </dgm:pt>
    <dgm:pt modelId="{74999406-B9EB-40A8-BE09-0F68F32C017E}">
      <dgm:prSet phldrT="[نص]"/>
      <dgm:spPr/>
      <dgm:t>
        <a:bodyPr/>
        <a:lstStyle/>
        <a:p>
          <a:pPr rtl="1"/>
          <a:r>
            <a:rPr lang="ar-SA" dirty="0" smtClean="0">
              <a:latin typeface="Arabic Typesetting" pitchFamily="66" charset="-78"/>
              <a:cs typeface="Arabic Typesetting" pitchFamily="66" charset="-78"/>
            </a:rPr>
            <a:t>التعرف</a:t>
          </a:r>
          <a:endParaRPr lang="ar-SA" dirty="0">
            <a:latin typeface="Arabic Typesetting" pitchFamily="66" charset="-78"/>
            <a:cs typeface="Arabic Typesetting" pitchFamily="66" charset="-78"/>
          </a:endParaRPr>
        </a:p>
      </dgm:t>
    </dgm:pt>
    <dgm:pt modelId="{5C9EA7A9-0F8E-425F-B43A-F607206D9A92}" type="parTrans" cxnId="{3AD069D5-0CB5-4AEF-A4C0-7A8DA40EDFD1}">
      <dgm:prSet/>
      <dgm:spPr/>
      <dgm:t>
        <a:bodyPr/>
        <a:lstStyle/>
        <a:p>
          <a:pPr rtl="1"/>
          <a:endParaRPr lang="ar-SA"/>
        </a:p>
      </dgm:t>
    </dgm:pt>
    <dgm:pt modelId="{482BDFE7-A8B7-4B0E-A406-74CEE5D46590}" type="sibTrans" cxnId="{3AD069D5-0CB5-4AEF-A4C0-7A8DA40EDFD1}">
      <dgm:prSet/>
      <dgm:spPr/>
      <dgm:t>
        <a:bodyPr/>
        <a:lstStyle/>
        <a:p>
          <a:pPr rtl="1"/>
          <a:endParaRPr lang="ar-SA"/>
        </a:p>
      </dgm:t>
    </dgm:pt>
    <dgm:pt modelId="{64825EF3-C54F-4111-B13D-DB82284BC6E5}">
      <dgm:prSet phldrT="[نص]"/>
      <dgm:spPr/>
      <dgm:t>
        <a:bodyPr/>
        <a:lstStyle/>
        <a:p>
          <a:pPr rtl="1"/>
          <a:r>
            <a:rPr lang="ar-SA" dirty="0" smtClean="0">
              <a:latin typeface="Arabic Typesetting" pitchFamily="66" charset="-78"/>
              <a:cs typeface="Arabic Typesetting" pitchFamily="66" charset="-78"/>
            </a:rPr>
            <a:t>التسكين</a:t>
          </a:r>
          <a:endParaRPr lang="ar-SA" dirty="0">
            <a:latin typeface="Arabic Typesetting" pitchFamily="66" charset="-78"/>
            <a:cs typeface="Arabic Typesetting" pitchFamily="66" charset="-78"/>
          </a:endParaRPr>
        </a:p>
      </dgm:t>
    </dgm:pt>
    <dgm:pt modelId="{0B745D8F-D78C-4F99-B8A7-459EDEC5136F}" type="parTrans" cxnId="{3DF6235F-F95C-4968-BF4D-0BBE0CB8FE8A}">
      <dgm:prSet/>
      <dgm:spPr/>
      <dgm:t>
        <a:bodyPr/>
        <a:lstStyle/>
        <a:p>
          <a:pPr rtl="1"/>
          <a:endParaRPr lang="ar-SA"/>
        </a:p>
      </dgm:t>
    </dgm:pt>
    <dgm:pt modelId="{AEFFCF5A-1B9F-4D98-8C22-969E9E923453}" type="sibTrans" cxnId="{3DF6235F-F95C-4968-BF4D-0BBE0CB8FE8A}">
      <dgm:prSet/>
      <dgm:spPr/>
      <dgm:t>
        <a:bodyPr/>
        <a:lstStyle/>
        <a:p>
          <a:pPr rtl="1"/>
          <a:endParaRPr lang="ar-SA"/>
        </a:p>
      </dgm:t>
    </dgm:pt>
    <dgm:pt modelId="{5CEAAC4D-1661-4A2B-AC3F-9DD27C351C6C}">
      <dgm:prSet/>
      <dgm:spPr/>
      <dgm:t>
        <a:bodyPr/>
        <a:lstStyle/>
        <a:p>
          <a:pPr rtl="1"/>
          <a:r>
            <a:rPr lang="ar-SA" dirty="0" smtClean="0">
              <a:latin typeface="Arabic Typesetting" pitchFamily="66" charset="-78"/>
              <a:cs typeface="Arabic Typesetting" pitchFamily="66" charset="-78"/>
            </a:rPr>
            <a:t>قانون تعليم جميع الأفراد ذوي الإعاقة</a:t>
          </a:r>
          <a:r>
            <a:rPr lang="ar-SA" dirty="0" err="1" smtClean="0">
              <a:latin typeface="Arabic Typesetting" pitchFamily="66" charset="-78"/>
              <a:cs typeface="Arabic Typesetting" pitchFamily="66" charset="-78"/>
            </a:rPr>
            <a:t>(</a:t>
          </a:r>
          <a:r>
            <a:rPr lang="en-US" dirty="0" smtClean="0">
              <a:latin typeface="Arabic Typesetting" pitchFamily="66" charset="-78"/>
              <a:cs typeface="Arabic Typesetting" pitchFamily="66" charset="-78"/>
            </a:rPr>
            <a:t>IDEA</a:t>
          </a:r>
          <a:r>
            <a:rPr lang="ar-SA" dirty="0" err="1" smtClean="0">
              <a:latin typeface="Arabic Typesetting" pitchFamily="66" charset="-78"/>
              <a:cs typeface="Arabic Typesetting" pitchFamily="66" charset="-78"/>
            </a:rPr>
            <a:t>).</a:t>
          </a:r>
          <a:endParaRPr lang="ar-SA" dirty="0" smtClean="0">
            <a:latin typeface="Arabic Typesetting" pitchFamily="66" charset="-78"/>
            <a:cs typeface="Arabic Typesetting" pitchFamily="66" charset="-78"/>
          </a:endParaRPr>
        </a:p>
      </dgm:t>
    </dgm:pt>
    <dgm:pt modelId="{D9E8F82E-AB3F-4454-9D40-1B404CDE745E}" type="parTrans" cxnId="{E6CAAD0D-DE39-4AF7-A0FF-F8AE3DD3C1A2}">
      <dgm:prSet/>
      <dgm:spPr/>
      <dgm:t>
        <a:bodyPr/>
        <a:lstStyle/>
        <a:p>
          <a:pPr rtl="1"/>
          <a:endParaRPr lang="ar-SA"/>
        </a:p>
      </dgm:t>
    </dgm:pt>
    <dgm:pt modelId="{C10D8238-F1D9-4F67-9E06-4806EF2F26AD}" type="sibTrans" cxnId="{E6CAAD0D-DE39-4AF7-A0FF-F8AE3DD3C1A2}">
      <dgm:prSet/>
      <dgm:spPr/>
      <dgm:t>
        <a:bodyPr/>
        <a:lstStyle/>
        <a:p>
          <a:pPr rtl="1"/>
          <a:endParaRPr lang="ar-SA"/>
        </a:p>
      </dgm:t>
    </dgm:pt>
    <dgm:pt modelId="{82E0DA3A-C4F2-47A6-9F75-9CE78191C802}" type="pres">
      <dgm:prSet presAssocID="{0F9ADE91-21D0-419B-8F82-E01296BFD032}" presName="Name0" presStyleCnt="0">
        <dgm:presLayoutVars>
          <dgm:dir/>
          <dgm:resizeHandles val="exact"/>
        </dgm:presLayoutVars>
      </dgm:prSet>
      <dgm:spPr/>
    </dgm:pt>
    <dgm:pt modelId="{A72DF75E-1783-44B8-8B69-F7ED3B7063FE}" type="pres">
      <dgm:prSet presAssocID="{0F9ADE91-21D0-419B-8F82-E01296BFD032}" presName="vNodes" presStyleCnt="0"/>
      <dgm:spPr/>
    </dgm:pt>
    <dgm:pt modelId="{E139ADBF-FB12-42B2-9441-FB7DABFF33ED}" type="pres">
      <dgm:prSet presAssocID="{74999406-B9EB-40A8-BE09-0F68F32C017E}" presName="node" presStyleLbl="node1" presStyleIdx="0" presStyleCnt="3">
        <dgm:presLayoutVars>
          <dgm:bulletEnabled val="1"/>
        </dgm:presLayoutVars>
      </dgm:prSet>
      <dgm:spPr/>
      <dgm:t>
        <a:bodyPr/>
        <a:lstStyle/>
        <a:p>
          <a:pPr rtl="1"/>
          <a:endParaRPr lang="ar-SA"/>
        </a:p>
      </dgm:t>
    </dgm:pt>
    <dgm:pt modelId="{B9E713F1-B81A-4D9B-A913-9A17DDAE91DD}" type="pres">
      <dgm:prSet presAssocID="{482BDFE7-A8B7-4B0E-A406-74CEE5D46590}" presName="spacerT" presStyleCnt="0"/>
      <dgm:spPr/>
    </dgm:pt>
    <dgm:pt modelId="{ED186150-88FB-4FDA-A96B-31AEEE6053FB}" type="pres">
      <dgm:prSet presAssocID="{482BDFE7-A8B7-4B0E-A406-74CEE5D46590}" presName="sibTrans" presStyleLbl="sibTrans2D1" presStyleIdx="0" presStyleCnt="2"/>
      <dgm:spPr/>
      <dgm:t>
        <a:bodyPr/>
        <a:lstStyle/>
        <a:p>
          <a:pPr rtl="1"/>
          <a:endParaRPr lang="ar-SA"/>
        </a:p>
      </dgm:t>
    </dgm:pt>
    <dgm:pt modelId="{B228A593-D52C-416E-BBE6-83D6CDDE48FC}" type="pres">
      <dgm:prSet presAssocID="{482BDFE7-A8B7-4B0E-A406-74CEE5D46590}" presName="spacerB" presStyleCnt="0"/>
      <dgm:spPr/>
    </dgm:pt>
    <dgm:pt modelId="{9A8F9BE6-D449-4F4B-B59E-29BB2CA7E7C9}" type="pres">
      <dgm:prSet presAssocID="{64825EF3-C54F-4111-B13D-DB82284BC6E5}" presName="node" presStyleLbl="node1" presStyleIdx="1" presStyleCnt="3">
        <dgm:presLayoutVars>
          <dgm:bulletEnabled val="1"/>
        </dgm:presLayoutVars>
      </dgm:prSet>
      <dgm:spPr/>
      <dgm:t>
        <a:bodyPr/>
        <a:lstStyle/>
        <a:p>
          <a:pPr rtl="1"/>
          <a:endParaRPr lang="ar-SA"/>
        </a:p>
      </dgm:t>
    </dgm:pt>
    <dgm:pt modelId="{BDF698CA-89B0-4D2E-900F-A0C31641FAF0}" type="pres">
      <dgm:prSet presAssocID="{0F9ADE91-21D0-419B-8F82-E01296BFD032}" presName="sibTransLast" presStyleLbl="sibTrans2D1" presStyleIdx="1" presStyleCnt="2"/>
      <dgm:spPr/>
      <dgm:t>
        <a:bodyPr/>
        <a:lstStyle/>
        <a:p>
          <a:pPr rtl="1"/>
          <a:endParaRPr lang="ar-SA"/>
        </a:p>
      </dgm:t>
    </dgm:pt>
    <dgm:pt modelId="{B2761732-A545-4322-897E-C660955F199E}" type="pres">
      <dgm:prSet presAssocID="{0F9ADE91-21D0-419B-8F82-E01296BFD032}" presName="connectorText" presStyleLbl="sibTrans2D1" presStyleIdx="1" presStyleCnt="2"/>
      <dgm:spPr/>
      <dgm:t>
        <a:bodyPr/>
        <a:lstStyle/>
        <a:p>
          <a:pPr rtl="1"/>
          <a:endParaRPr lang="ar-SA"/>
        </a:p>
      </dgm:t>
    </dgm:pt>
    <dgm:pt modelId="{C8FE176D-9A34-4A90-9A95-9B2CA25F903C}" type="pres">
      <dgm:prSet presAssocID="{0F9ADE91-21D0-419B-8F82-E01296BFD032}" presName="lastNode" presStyleLbl="node1" presStyleIdx="2" presStyleCnt="3" custScaleX="154204" custScaleY="152122">
        <dgm:presLayoutVars>
          <dgm:bulletEnabled val="1"/>
        </dgm:presLayoutVars>
      </dgm:prSet>
      <dgm:spPr/>
      <dgm:t>
        <a:bodyPr/>
        <a:lstStyle/>
        <a:p>
          <a:pPr rtl="1"/>
          <a:endParaRPr lang="ar-SA"/>
        </a:p>
      </dgm:t>
    </dgm:pt>
  </dgm:ptLst>
  <dgm:cxnLst>
    <dgm:cxn modelId="{38DCCCC7-DD3E-446E-935A-5E39DDDC2DE8}" type="presOf" srcId="{AEFFCF5A-1B9F-4D98-8C22-969E9E923453}" destId="{BDF698CA-89B0-4D2E-900F-A0C31641FAF0}" srcOrd="0" destOrd="0" presId="urn:microsoft.com/office/officeart/2005/8/layout/equation2"/>
    <dgm:cxn modelId="{9FE9E15C-5665-48CC-B0C8-B49498751A74}" type="presOf" srcId="{AEFFCF5A-1B9F-4D98-8C22-969E9E923453}" destId="{B2761732-A545-4322-897E-C660955F199E}" srcOrd="1" destOrd="0" presId="urn:microsoft.com/office/officeart/2005/8/layout/equation2"/>
    <dgm:cxn modelId="{E6CAAD0D-DE39-4AF7-A0FF-F8AE3DD3C1A2}" srcId="{0F9ADE91-21D0-419B-8F82-E01296BFD032}" destId="{5CEAAC4D-1661-4A2B-AC3F-9DD27C351C6C}" srcOrd="2" destOrd="0" parTransId="{D9E8F82E-AB3F-4454-9D40-1B404CDE745E}" sibTransId="{C10D8238-F1D9-4F67-9E06-4806EF2F26AD}"/>
    <dgm:cxn modelId="{DA0D04E0-DE5F-40BB-98F1-B6C07A51A1D1}" type="presOf" srcId="{74999406-B9EB-40A8-BE09-0F68F32C017E}" destId="{E139ADBF-FB12-42B2-9441-FB7DABFF33ED}" srcOrd="0" destOrd="0" presId="urn:microsoft.com/office/officeart/2005/8/layout/equation2"/>
    <dgm:cxn modelId="{3AD069D5-0CB5-4AEF-A4C0-7A8DA40EDFD1}" srcId="{0F9ADE91-21D0-419B-8F82-E01296BFD032}" destId="{74999406-B9EB-40A8-BE09-0F68F32C017E}" srcOrd="0" destOrd="0" parTransId="{5C9EA7A9-0F8E-425F-B43A-F607206D9A92}" sibTransId="{482BDFE7-A8B7-4B0E-A406-74CEE5D46590}"/>
    <dgm:cxn modelId="{BDB2B746-1D17-47BF-928B-0D1CADD1EE06}" type="presOf" srcId="{5CEAAC4D-1661-4A2B-AC3F-9DD27C351C6C}" destId="{C8FE176D-9A34-4A90-9A95-9B2CA25F903C}" srcOrd="0" destOrd="0" presId="urn:microsoft.com/office/officeart/2005/8/layout/equation2"/>
    <dgm:cxn modelId="{3DF6235F-F95C-4968-BF4D-0BBE0CB8FE8A}" srcId="{0F9ADE91-21D0-419B-8F82-E01296BFD032}" destId="{64825EF3-C54F-4111-B13D-DB82284BC6E5}" srcOrd="1" destOrd="0" parTransId="{0B745D8F-D78C-4F99-B8A7-459EDEC5136F}" sibTransId="{AEFFCF5A-1B9F-4D98-8C22-969E9E923453}"/>
    <dgm:cxn modelId="{0D3B0708-B3FA-4A52-BB85-072E7E9CDB56}" type="presOf" srcId="{0F9ADE91-21D0-419B-8F82-E01296BFD032}" destId="{82E0DA3A-C4F2-47A6-9F75-9CE78191C802}" srcOrd="0" destOrd="0" presId="urn:microsoft.com/office/officeart/2005/8/layout/equation2"/>
    <dgm:cxn modelId="{93474D51-E424-4B0E-A3BF-ED99EF24A4FA}" type="presOf" srcId="{482BDFE7-A8B7-4B0E-A406-74CEE5D46590}" destId="{ED186150-88FB-4FDA-A96B-31AEEE6053FB}" srcOrd="0" destOrd="0" presId="urn:microsoft.com/office/officeart/2005/8/layout/equation2"/>
    <dgm:cxn modelId="{5E6FC54F-FBEF-40F5-8C04-0A93CF47FA41}" type="presOf" srcId="{64825EF3-C54F-4111-B13D-DB82284BC6E5}" destId="{9A8F9BE6-D449-4F4B-B59E-29BB2CA7E7C9}" srcOrd="0" destOrd="0" presId="urn:microsoft.com/office/officeart/2005/8/layout/equation2"/>
    <dgm:cxn modelId="{02B2B98B-039E-4872-A710-A552553290BE}" type="presParOf" srcId="{82E0DA3A-C4F2-47A6-9F75-9CE78191C802}" destId="{A72DF75E-1783-44B8-8B69-F7ED3B7063FE}" srcOrd="0" destOrd="0" presId="urn:microsoft.com/office/officeart/2005/8/layout/equation2"/>
    <dgm:cxn modelId="{7AAADD87-352C-49C0-8656-1D207F9D0A45}" type="presParOf" srcId="{A72DF75E-1783-44B8-8B69-F7ED3B7063FE}" destId="{E139ADBF-FB12-42B2-9441-FB7DABFF33ED}" srcOrd="0" destOrd="0" presId="urn:microsoft.com/office/officeart/2005/8/layout/equation2"/>
    <dgm:cxn modelId="{84F09CB0-76F6-4425-9C7B-553CBDD7C251}" type="presParOf" srcId="{A72DF75E-1783-44B8-8B69-F7ED3B7063FE}" destId="{B9E713F1-B81A-4D9B-A913-9A17DDAE91DD}" srcOrd="1" destOrd="0" presId="urn:microsoft.com/office/officeart/2005/8/layout/equation2"/>
    <dgm:cxn modelId="{AB3B00C7-F768-4307-B249-AD85CCD02862}" type="presParOf" srcId="{A72DF75E-1783-44B8-8B69-F7ED3B7063FE}" destId="{ED186150-88FB-4FDA-A96B-31AEEE6053FB}" srcOrd="2" destOrd="0" presId="urn:microsoft.com/office/officeart/2005/8/layout/equation2"/>
    <dgm:cxn modelId="{EA4AB794-EC9A-4B5F-B76F-54B172442D4F}" type="presParOf" srcId="{A72DF75E-1783-44B8-8B69-F7ED3B7063FE}" destId="{B228A593-D52C-416E-BBE6-83D6CDDE48FC}" srcOrd="3" destOrd="0" presId="urn:microsoft.com/office/officeart/2005/8/layout/equation2"/>
    <dgm:cxn modelId="{99A421EE-8833-409A-A8D0-60B5BF887F22}" type="presParOf" srcId="{A72DF75E-1783-44B8-8B69-F7ED3B7063FE}" destId="{9A8F9BE6-D449-4F4B-B59E-29BB2CA7E7C9}" srcOrd="4" destOrd="0" presId="urn:microsoft.com/office/officeart/2005/8/layout/equation2"/>
    <dgm:cxn modelId="{77225685-37BB-4A4C-BADE-DE7BCA886E1C}" type="presParOf" srcId="{82E0DA3A-C4F2-47A6-9F75-9CE78191C802}" destId="{BDF698CA-89B0-4D2E-900F-A0C31641FAF0}" srcOrd="1" destOrd="0" presId="urn:microsoft.com/office/officeart/2005/8/layout/equation2"/>
    <dgm:cxn modelId="{18912C37-4E5D-40A5-A228-B65837C6493F}" type="presParOf" srcId="{BDF698CA-89B0-4D2E-900F-A0C31641FAF0}" destId="{B2761732-A545-4322-897E-C660955F199E}" srcOrd="0" destOrd="0" presId="urn:microsoft.com/office/officeart/2005/8/layout/equation2"/>
    <dgm:cxn modelId="{39B57E92-F4D2-485E-8BEE-BED504148D3E}" type="presParOf" srcId="{82E0DA3A-C4F2-47A6-9F75-9CE78191C802}" destId="{C8FE176D-9A34-4A90-9A95-9B2CA25F903C}" srcOrd="2" destOrd="0" presId="urn:microsoft.com/office/officeart/2005/8/layout/equati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233F289-34D7-403E-B1C8-159BB684D6D9}" type="doc">
      <dgm:prSet loTypeId="urn:microsoft.com/office/officeart/2005/8/layout/default" loCatId="list" qsTypeId="urn:microsoft.com/office/officeart/2005/8/quickstyle/simple1" qsCatId="simple" csTypeId="urn:microsoft.com/office/officeart/2005/8/colors/colorful3" csCatId="colorful" phldr="1"/>
      <dgm:spPr/>
      <dgm:t>
        <a:bodyPr/>
        <a:lstStyle/>
        <a:p>
          <a:pPr rtl="1"/>
          <a:endParaRPr lang="ar-SA"/>
        </a:p>
      </dgm:t>
    </dgm:pt>
    <dgm:pt modelId="{994CFBEB-9548-4DF5-8EC9-E9C0B8D8320B}">
      <dgm:prSet phldrT="[نص]"/>
      <dgm:spPr/>
      <dgm:t>
        <a:bodyPr/>
        <a:lstStyle/>
        <a:p>
          <a:pPr rtl="1"/>
          <a:r>
            <a:rPr lang="ar-SA" dirty="0" smtClean="0"/>
            <a:t>ترك المحال مفتوحاً أمام الولايات في الاختيار عند التعرف على التلاميذ الذين لديهم صعوبات تعلم في:1- عدم استخدام اختبارات الذكاء كمعيار في عملية التحديد.2- السماح للولايات بتضمين الاستجابة للتدخل كجزء من عملية التعرف.</a:t>
          </a:r>
          <a:endParaRPr lang="ar-SA" dirty="0"/>
        </a:p>
      </dgm:t>
    </dgm:pt>
    <dgm:pt modelId="{F1D88AA1-637C-441C-8C7B-189A73748368}" type="parTrans" cxnId="{1C71EF84-7833-4FCF-932D-B12BDBFCBF22}">
      <dgm:prSet/>
      <dgm:spPr/>
      <dgm:t>
        <a:bodyPr/>
        <a:lstStyle/>
        <a:p>
          <a:pPr rtl="1"/>
          <a:endParaRPr lang="ar-SA"/>
        </a:p>
      </dgm:t>
    </dgm:pt>
    <dgm:pt modelId="{39AE95D5-9CDB-434B-80BE-B7D4D0007B30}" type="sibTrans" cxnId="{1C71EF84-7833-4FCF-932D-B12BDBFCBF22}">
      <dgm:prSet/>
      <dgm:spPr/>
      <dgm:t>
        <a:bodyPr/>
        <a:lstStyle/>
        <a:p>
          <a:pPr rtl="1"/>
          <a:endParaRPr lang="ar-SA"/>
        </a:p>
      </dgm:t>
    </dgm:pt>
    <dgm:pt modelId="{6C8CACA6-2F70-42BB-B5EB-9540CE50F870}">
      <dgm:prSet phldrT="[نص]"/>
      <dgm:spPr/>
      <dgm:t>
        <a:bodyPr/>
        <a:lstStyle/>
        <a:p>
          <a:pPr rtl="1"/>
          <a:r>
            <a:rPr lang="ar-SA" dirty="0" smtClean="0"/>
            <a:t>التركيز على استجابات الطالب لعمليات التدخل القائمة على البحث والرصد المنتظم لتقدم التلاميذ مع ضبط وتغيير البرامج وعمليات التدخل كلما كان ذلك ضرورياً</a:t>
          </a:r>
          <a:endParaRPr lang="ar-SA" dirty="0"/>
        </a:p>
      </dgm:t>
    </dgm:pt>
    <dgm:pt modelId="{9344AD10-A93A-4695-B604-F456AE54D97D}" type="parTrans" cxnId="{A8F877E6-659B-4EFF-A9C1-D036923D50A5}">
      <dgm:prSet/>
      <dgm:spPr/>
      <dgm:t>
        <a:bodyPr/>
        <a:lstStyle/>
        <a:p>
          <a:pPr rtl="1"/>
          <a:endParaRPr lang="ar-SA"/>
        </a:p>
      </dgm:t>
    </dgm:pt>
    <dgm:pt modelId="{6BC17A65-31D5-4800-82F8-8842C629C344}" type="sibTrans" cxnId="{A8F877E6-659B-4EFF-A9C1-D036923D50A5}">
      <dgm:prSet/>
      <dgm:spPr/>
      <dgm:t>
        <a:bodyPr/>
        <a:lstStyle/>
        <a:p>
          <a:pPr rtl="1"/>
          <a:endParaRPr lang="ar-SA"/>
        </a:p>
      </dgm:t>
    </dgm:pt>
    <dgm:pt modelId="{81476E26-75CB-463F-9EBA-DA6C5876741F}">
      <dgm:prSet phldrT="[نص]" custT="1"/>
      <dgm:spPr/>
      <dgm:t>
        <a:bodyPr/>
        <a:lstStyle/>
        <a:p>
          <a:pPr rtl="1"/>
          <a:r>
            <a:rPr lang="ar-SA" sz="1600" dirty="0" smtClean="0"/>
            <a:t>استخدام منهج الاستجابة للتدخل على أنه مبادرة التعليم العام، من خلال التكامل بين جهود التعليم العام والتربية الخاصة.</a:t>
          </a:r>
          <a:endParaRPr lang="ar-SA" sz="1600" dirty="0"/>
        </a:p>
      </dgm:t>
    </dgm:pt>
    <dgm:pt modelId="{6221BD23-17B3-4A4E-B030-E4A1589E6644}" type="parTrans" cxnId="{9EE96929-B71B-4437-899D-248E70741F62}">
      <dgm:prSet/>
      <dgm:spPr/>
      <dgm:t>
        <a:bodyPr/>
        <a:lstStyle/>
        <a:p>
          <a:pPr rtl="1"/>
          <a:endParaRPr lang="ar-SA"/>
        </a:p>
      </dgm:t>
    </dgm:pt>
    <dgm:pt modelId="{50AD6770-3D2D-4B3A-9F18-8D340D3122C9}" type="sibTrans" cxnId="{9EE96929-B71B-4437-899D-248E70741F62}">
      <dgm:prSet/>
      <dgm:spPr/>
      <dgm:t>
        <a:bodyPr/>
        <a:lstStyle/>
        <a:p>
          <a:pPr rtl="1"/>
          <a:endParaRPr lang="ar-SA"/>
        </a:p>
      </dgm:t>
    </dgm:pt>
    <dgm:pt modelId="{6274AA45-FBCB-4034-A61D-86B8AB44A647}">
      <dgm:prSet phldrT="[نص]"/>
      <dgm:spPr/>
      <dgm:t>
        <a:bodyPr/>
        <a:lstStyle/>
        <a:p>
          <a:pPr rtl="1"/>
          <a:r>
            <a:rPr lang="ar-SA" dirty="0" smtClean="0"/>
            <a:t>إعادة النظر في الحالات التي تندرج ضمن الاستثناءات المذكورة في تعريف صعوبات التعلم لضمان تقديم الخدمات المناسبة لهم وعدم حرمانهم من تلقي التعليم المناسب.</a:t>
          </a:r>
          <a:endParaRPr lang="ar-SA" dirty="0"/>
        </a:p>
      </dgm:t>
    </dgm:pt>
    <dgm:pt modelId="{6D03D8AB-94AF-42B6-9A1F-5BCFC3EF72A5}" type="parTrans" cxnId="{8183BBA1-C339-461F-884A-BA526D79267B}">
      <dgm:prSet/>
      <dgm:spPr/>
      <dgm:t>
        <a:bodyPr/>
        <a:lstStyle/>
        <a:p>
          <a:pPr rtl="1"/>
          <a:endParaRPr lang="ar-SA"/>
        </a:p>
      </dgm:t>
    </dgm:pt>
    <dgm:pt modelId="{337A9677-C684-4E21-9C3D-45F4FEDEEECC}" type="sibTrans" cxnId="{8183BBA1-C339-461F-884A-BA526D79267B}">
      <dgm:prSet/>
      <dgm:spPr/>
      <dgm:t>
        <a:bodyPr/>
        <a:lstStyle/>
        <a:p>
          <a:pPr rtl="1"/>
          <a:endParaRPr lang="ar-SA"/>
        </a:p>
      </dgm:t>
    </dgm:pt>
    <dgm:pt modelId="{BD2823C6-952D-4814-93F2-93A6039B763A}">
      <dgm:prSet phldrT="[نص]"/>
      <dgm:spPr/>
      <dgm:t>
        <a:bodyPr/>
        <a:lstStyle/>
        <a:p>
          <a:pPr rtl="1"/>
          <a:r>
            <a:rPr lang="ar-SA" dirty="0" smtClean="0"/>
            <a:t>السبع مجالات التي يمكن أن يحدث فيها التحصيل الضعيف(التعبير اللفظي، فهم الاستماع، التعبير المكتوب، مهارة القراءة الاساسية، فهم القراءة، الحساب الرياضي، التفكير الرياضي)تم تغييرها الى ثماني مجالات بإضافة الطلاقة للغة وتغيير التفكير الرياضي الى حل المسائل الرياضية.</a:t>
          </a:r>
          <a:endParaRPr lang="ar-SA" dirty="0"/>
        </a:p>
      </dgm:t>
    </dgm:pt>
    <dgm:pt modelId="{47FEDE13-B09A-4BAD-B631-B202FFEA1939}" type="parTrans" cxnId="{A865A394-8F27-4A8A-882D-B786AA4BD60A}">
      <dgm:prSet/>
      <dgm:spPr/>
      <dgm:t>
        <a:bodyPr/>
        <a:lstStyle/>
        <a:p>
          <a:pPr rtl="1"/>
          <a:endParaRPr lang="ar-SA"/>
        </a:p>
      </dgm:t>
    </dgm:pt>
    <dgm:pt modelId="{11A06446-B31A-4F85-9A94-0D09F5AB278D}" type="sibTrans" cxnId="{A865A394-8F27-4A8A-882D-B786AA4BD60A}">
      <dgm:prSet/>
      <dgm:spPr/>
      <dgm:t>
        <a:bodyPr/>
        <a:lstStyle/>
        <a:p>
          <a:pPr rtl="1"/>
          <a:endParaRPr lang="ar-SA"/>
        </a:p>
      </dgm:t>
    </dgm:pt>
    <dgm:pt modelId="{D76B7AF8-53AE-42D4-8381-156171235BE4}" type="pres">
      <dgm:prSet presAssocID="{1233F289-34D7-403E-B1C8-159BB684D6D9}" presName="diagram" presStyleCnt="0">
        <dgm:presLayoutVars>
          <dgm:dir/>
          <dgm:resizeHandles val="exact"/>
        </dgm:presLayoutVars>
      </dgm:prSet>
      <dgm:spPr/>
      <dgm:t>
        <a:bodyPr/>
        <a:lstStyle/>
        <a:p>
          <a:pPr rtl="1"/>
          <a:endParaRPr lang="ar-SA"/>
        </a:p>
      </dgm:t>
    </dgm:pt>
    <dgm:pt modelId="{3E3D85AE-1010-4E85-8DD7-7C1680AA55D6}" type="pres">
      <dgm:prSet presAssocID="{994CFBEB-9548-4DF5-8EC9-E9C0B8D8320B}" presName="node" presStyleLbl="node1" presStyleIdx="0" presStyleCnt="5">
        <dgm:presLayoutVars>
          <dgm:bulletEnabled val="1"/>
        </dgm:presLayoutVars>
      </dgm:prSet>
      <dgm:spPr/>
      <dgm:t>
        <a:bodyPr/>
        <a:lstStyle/>
        <a:p>
          <a:pPr rtl="1"/>
          <a:endParaRPr lang="ar-SA"/>
        </a:p>
      </dgm:t>
    </dgm:pt>
    <dgm:pt modelId="{8C624874-E3C5-4F75-B13C-6DE5A96E9F21}" type="pres">
      <dgm:prSet presAssocID="{39AE95D5-9CDB-434B-80BE-B7D4D0007B30}" presName="sibTrans" presStyleCnt="0"/>
      <dgm:spPr/>
    </dgm:pt>
    <dgm:pt modelId="{F10E2AB5-3E02-4DA7-9606-ED5F77B7AA9B}" type="pres">
      <dgm:prSet presAssocID="{6C8CACA6-2F70-42BB-B5EB-9540CE50F870}" presName="node" presStyleLbl="node1" presStyleIdx="1" presStyleCnt="5">
        <dgm:presLayoutVars>
          <dgm:bulletEnabled val="1"/>
        </dgm:presLayoutVars>
      </dgm:prSet>
      <dgm:spPr/>
      <dgm:t>
        <a:bodyPr/>
        <a:lstStyle/>
        <a:p>
          <a:pPr rtl="1"/>
          <a:endParaRPr lang="ar-SA"/>
        </a:p>
      </dgm:t>
    </dgm:pt>
    <dgm:pt modelId="{59C40989-3360-423D-8E3C-0EA947F18A45}" type="pres">
      <dgm:prSet presAssocID="{6BC17A65-31D5-4800-82F8-8842C629C344}" presName="sibTrans" presStyleCnt="0"/>
      <dgm:spPr/>
    </dgm:pt>
    <dgm:pt modelId="{B63F13AA-FFFE-4F6B-ADCD-B4D008217EC5}" type="pres">
      <dgm:prSet presAssocID="{81476E26-75CB-463F-9EBA-DA6C5876741F}" presName="node" presStyleLbl="node1" presStyleIdx="2" presStyleCnt="5">
        <dgm:presLayoutVars>
          <dgm:bulletEnabled val="1"/>
        </dgm:presLayoutVars>
      </dgm:prSet>
      <dgm:spPr/>
      <dgm:t>
        <a:bodyPr/>
        <a:lstStyle/>
        <a:p>
          <a:pPr rtl="1"/>
          <a:endParaRPr lang="ar-SA"/>
        </a:p>
      </dgm:t>
    </dgm:pt>
    <dgm:pt modelId="{D178D23C-C107-423B-8CAE-9C0F33DEF74F}" type="pres">
      <dgm:prSet presAssocID="{50AD6770-3D2D-4B3A-9F18-8D340D3122C9}" presName="sibTrans" presStyleCnt="0"/>
      <dgm:spPr/>
    </dgm:pt>
    <dgm:pt modelId="{3ACFDB70-0261-4748-B03E-43A1F79A407E}" type="pres">
      <dgm:prSet presAssocID="{6274AA45-FBCB-4034-A61D-86B8AB44A647}" presName="node" presStyleLbl="node1" presStyleIdx="3" presStyleCnt="5">
        <dgm:presLayoutVars>
          <dgm:bulletEnabled val="1"/>
        </dgm:presLayoutVars>
      </dgm:prSet>
      <dgm:spPr/>
      <dgm:t>
        <a:bodyPr/>
        <a:lstStyle/>
        <a:p>
          <a:pPr rtl="1"/>
          <a:endParaRPr lang="ar-SA"/>
        </a:p>
      </dgm:t>
    </dgm:pt>
    <dgm:pt modelId="{898C7214-FBE4-42BA-96B1-A9AC75C47FD5}" type="pres">
      <dgm:prSet presAssocID="{337A9677-C684-4E21-9C3D-45F4FEDEEECC}" presName="sibTrans" presStyleCnt="0"/>
      <dgm:spPr/>
    </dgm:pt>
    <dgm:pt modelId="{006FA776-38C4-411F-B8A6-175D0B94683D}" type="pres">
      <dgm:prSet presAssocID="{BD2823C6-952D-4814-93F2-93A6039B763A}" presName="node" presStyleLbl="node1" presStyleIdx="4" presStyleCnt="5">
        <dgm:presLayoutVars>
          <dgm:bulletEnabled val="1"/>
        </dgm:presLayoutVars>
      </dgm:prSet>
      <dgm:spPr/>
      <dgm:t>
        <a:bodyPr/>
        <a:lstStyle/>
        <a:p>
          <a:pPr rtl="1"/>
          <a:endParaRPr lang="ar-SA"/>
        </a:p>
      </dgm:t>
    </dgm:pt>
  </dgm:ptLst>
  <dgm:cxnLst>
    <dgm:cxn modelId="{1C71EF84-7833-4FCF-932D-B12BDBFCBF22}" srcId="{1233F289-34D7-403E-B1C8-159BB684D6D9}" destId="{994CFBEB-9548-4DF5-8EC9-E9C0B8D8320B}" srcOrd="0" destOrd="0" parTransId="{F1D88AA1-637C-441C-8C7B-189A73748368}" sibTransId="{39AE95D5-9CDB-434B-80BE-B7D4D0007B30}"/>
    <dgm:cxn modelId="{8183BBA1-C339-461F-884A-BA526D79267B}" srcId="{1233F289-34D7-403E-B1C8-159BB684D6D9}" destId="{6274AA45-FBCB-4034-A61D-86B8AB44A647}" srcOrd="3" destOrd="0" parTransId="{6D03D8AB-94AF-42B6-9A1F-5BCFC3EF72A5}" sibTransId="{337A9677-C684-4E21-9C3D-45F4FEDEEECC}"/>
    <dgm:cxn modelId="{9EE96929-B71B-4437-899D-248E70741F62}" srcId="{1233F289-34D7-403E-B1C8-159BB684D6D9}" destId="{81476E26-75CB-463F-9EBA-DA6C5876741F}" srcOrd="2" destOrd="0" parTransId="{6221BD23-17B3-4A4E-B030-E4A1589E6644}" sibTransId="{50AD6770-3D2D-4B3A-9F18-8D340D3122C9}"/>
    <dgm:cxn modelId="{48CAC194-CC89-49B8-993B-8508F6A0E222}" type="presOf" srcId="{BD2823C6-952D-4814-93F2-93A6039B763A}" destId="{006FA776-38C4-411F-B8A6-175D0B94683D}" srcOrd="0" destOrd="0" presId="urn:microsoft.com/office/officeart/2005/8/layout/default"/>
    <dgm:cxn modelId="{A865A394-8F27-4A8A-882D-B786AA4BD60A}" srcId="{1233F289-34D7-403E-B1C8-159BB684D6D9}" destId="{BD2823C6-952D-4814-93F2-93A6039B763A}" srcOrd="4" destOrd="0" parTransId="{47FEDE13-B09A-4BAD-B631-B202FFEA1939}" sibTransId="{11A06446-B31A-4F85-9A94-0D09F5AB278D}"/>
    <dgm:cxn modelId="{5B019DCA-7C07-4401-918E-624646C64A68}" type="presOf" srcId="{994CFBEB-9548-4DF5-8EC9-E9C0B8D8320B}" destId="{3E3D85AE-1010-4E85-8DD7-7C1680AA55D6}" srcOrd="0" destOrd="0" presId="urn:microsoft.com/office/officeart/2005/8/layout/default"/>
    <dgm:cxn modelId="{EF66A6AA-7741-468C-893A-9144C57C0A62}" type="presOf" srcId="{6C8CACA6-2F70-42BB-B5EB-9540CE50F870}" destId="{F10E2AB5-3E02-4DA7-9606-ED5F77B7AA9B}" srcOrd="0" destOrd="0" presId="urn:microsoft.com/office/officeart/2005/8/layout/default"/>
    <dgm:cxn modelId="{D0425E91-6EF8-4839-846F-F48DFAAF2C91}" type="presOf" srcId="{81476E26-75CB-463F-9EBA-DA6C5876741F}" destId="{B63F13AA-FFFE-4F6B-ADCD-B4D008217EC5}" srcOrd="0" destOrd="0" presId="urn:microsoft.com/office/officeart/2005/8/layout/default"/>
    <dgm:cxn modelId="{3240FD88-BB03-47B5-A3D6-96C1036F410B}" type="presOf" srcId="{6274AA45-FBCB-4034-A61D-86B8AB44A647}" destId="{3ACFDB70-0261-4748-B03E-43A1F79A407E}" srcOrd="0" destOrd="0" presId="urn:microsoft.com/office/officeart/2005/8/layout/default"/>
    <dgm:cxn modelId="{A8F877E6-659B-4EFF-A9C1-D036923D50A5}" srcId="{1233F289-34D7-403E-B1C8-159BB684D6D9}" destId="{6C8CACA6-2F70-42BB-B5EB-9540CE50F870}" srcOrd="1" destOrd="0" parTransId="{9344AD10-A93A-4695-B604-F456AE54D97D}" sibTransId="{6BC17A65-31D5-4800-82F8-8842C629C344}"/>
    <dgm:cxn modelId="{A45F7E26-EACF-4788-B1F1-7B28B649BFB8}" type="presOf" srcId="{1233F289-34D7-403E-B1C8-159BB684D6D9}" destId="{D76B7AF8-53AE-42D4-8381-156171235BE4}" srcOrd="0" destOrd="0" presId="urn:microsoft.com/office/officeart/2005/8/layout/default"/>
    <dgm:cxn modelId="{143DF589-7F84-4650-9ABE-546A490643FC}" type="presParOf" srcId="{D76B7AF8-53AE-42D4-8381-156171235BE4}" destId="{3E3D85AE-1010-4E85-8DD7-7C1680AA55D6}" srcOrd="0" destOrd="0" presId="urn:microsoft.com/office/officeart/2005/8/layout/default"/>
    <dgm:cxn modelId="{BE6F6AE6-902E-4128-9330-CC81CFE65269}" type="presParOf" srcId="{D76B7AF8-53AE-42D4-8381-156171235BE4}" destId="{8C624874-E3C5-4F75-B13C-6DE5A96E9F21}" srcOrd="1" destOrd="0" presId="urn:microsoft.com/office/officeart/2005/8/layout/default"/>
    <dgm:cxn modelId="{50231258-C962-4682-9633-FC9363BA78E1}" type="presParOf" srcId="{D76B7AF8-53AE-42D4-8381-156171235BE4}" destId="{F10E2AB5-3E02-4DA7-9606-ED5F77B7AA9B}" srcOrd="2" destOrd="0" presId="urn:microsoft.com/office/officeart/2005/8/layout/default"/>
    <dgm:cxn modelId="{0FF14367-EE62-4A94-A5FE-7466EC063CEF}" type="presParOf" srcId="{D76B7AF8-53AE-42D4-8381-156171235BE4}" destId="{59C40989-3360-423D-8E3C-0EA947F18A45}" srcOrd="3" destOrd="0" presId="urn:microsoft.com/office/officeart/2005/8/layout/default"/>
    <dgm:cxn modelId="{9DF8EB98-DE22-4EDB-9250-0C400ACE0AF6}" type="presParOf" srcId="{D76B7AF8-53AE-42D4-8381-156171235BE4}" destId="{B63F13AA-FFFE-4F6B-ADCD-B4D008217EC5}" srcOrd="4" destOrd="0" presId="urn:microsoft.com/office/officeart/2005/8/layout/default"/>
    <dgm:cxn modelId="{07D787EC-7A7B-4623-A430-4712228E59A5}" type="presParOf" srcId="{D76B7AF8-53AE-42D4-8381-156171235BE4}" destId="{D178D23C-C107-423B-8CAE-9C0F33DEF74F}" srcOrd="5" destOrd="0" presId="urn:microsoft.com/office/officeart/2005/8/layout/default"/>
    <dgm:cxn modelId="{F904DDC2-2D69-4501-BDC5-32AD16A418D5}" type="presParOf" srcId="{D76B7AF8-53AE-42D4-8381-156171235BE4}" destId="{3ACFDB70-0261-4748-B03E-43A1F79A407E}" srcOrd="6" destOrd="0" presId="urn:microsoft.com/office/officeart/2005/8/layout/default"/>
    <dgm:cxn modelId="{791B408D-3597-4B17-96B8-399A859C07C2}" type="presParOf" srcId="{D76B7AF8-53AE-42D4-8381-156171235BE4}" destId="{898C7214-FBE4-42BA-96B1-A9AC75C47FD5}" srcOrd="7" destOrd="0" presId="urn:microsoft.com/office/officeart/2005/8/layout/default"/>
    <dgm:cxn modelId="{90952F90-8E76-4885-8F56-9C380FD02EBE}" type="presParOf" srcId="{D76B7AF8-53AE-42D4-8381-156171235BE4}" destId="{006FA776-38C4-411F-B8A6-175D0B94683D}" srcOrd="8"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5DB1E4D-E5F8-4691-ACF0-D039415B4563}" type="doc">
      <dgm:prSet loTypeId="urn:microsoft.com/office/officeart/2005/8/layout/radial4" loCatId="relationship" qsTypeId="urn:microsoft.com/office/officeart/2005/8/quickstyle/simple1" qsCatId="simple" csTypeId="urn:microsoft.com/office/officeart/2005/8/colors/colorful3" csCatId="colorful" phldr="1"/>
      <dgm:spPr/>
      <dgm:t>
        <a:bodyPr/>
        <a:lstStyle/>
        <a:p>
          <a:pPr rtl="1"/>
          <a:endParaRPr lang="ar-SA"/>
        </a:p>
      </dgm:t>
    </dgm:pt>
    <dgm:pt modelId="{ABCDA7B8-EA39-4410-A50D-8A0A0CFDF2C1}">
      <dgm:prSet phldrT="[نص]" custT="1"/>
      <dgm:spPr/>
      <dgm:t>
        <a:bodyPr/>
        <a:lstStyle/>
        <a:p>
          <a:pPr rtl="1"/>
          <a:r>
            <a:rPr lang="ar-SA" sz="2000" dirty="0" smtClean="0"/>
            <a:t>قانون عدم استثناء أي طفل</a:t>
          </a:r>
          <a:r>
            <a:rPr lang="ar-SA" sz="2000" dirty="0" err="1" smtClean="0"/>
            <a:t>(</a:t>
          </a:r>
          <a:r>
            <a:rPr lang="en-US" sz="2000" dirty="0" smtClean="0"/>
            <a:t>NCLB</a:t>
          </a:r>
          <a:r>
            <a:rPr lang="ar-SA" sz="2000" dirty="0" err="1" smtClean="0"/>
            <a:t>)</a:t>
          </a:r>
          <a:endParaRPr lang="ar-SA" sz="2000" dirty="0"/>
        </a:p>
      </dgm:t>
    </dgm:pt>
    <dgm:pt modelId="{E04EC114-75E6-4FA0-BAB9-D5FA4DF458C6}" type="parTrans" cxnId="{AE959852-EFC1-4844-8124-C4CC18E4660C}">
      <dgm:prSet/>
      <dgm:spPr/>
      <dgm:t>
        <a:bodyPr/>
        <a:lstStyle/>
        <a:p>
          <a:pPr rtl="1"/>
          <a:endParaRPr lang="ar-SA"/>
        </a:p>
      </dgm:t>
    </dgm:pt>
    <dgm:pt modelId="{83ACF02A-074B-4CDD-A0C8-8896F4A1D031}" type="sibTrans" cxnId="{AE959852-EFC1-4844-8124-C4CC18E4660C}">
      <dgm:prSet/>
      <dgm:spPr/>
      <dgm:t>
        <a:bodyPr/>
        <a:lstStyle/>
        <a:p>
          <a:pPr rtl="1"/>
          <a:endParaRPr lang="ar-SA"/>
        </a:p>
      </dgm:t>
    </dgm:pt>
    <dgm:pt modelId="{DCFEF31F-041F-4EAF-BA5C-615D2D8D011C}">
      <dgm:prSet phldrT="[نص]"/>
      <dgm:spPr/>
      <dgm:t>
        <a:bodyPr/>
        <a:lstStyle/>
        <a:p>
          <a:pPr rtl="1"/>
          <a:r>
            <a:rPr lang="ar-SA" dirty="0" smtClean="0"/>
            <a:t>المراجعة الجيدة للتقدم والمسئولية عن النتائج</a:t>
          </a:r>
          <a:endParaRPr lang="ar-SA" dirty="0"/>
        </a:p>
      </dgm:t>
    </dgm:pt>
    <dgm:pt modelId="{E9913453-B1DA-4E5D-BEC3-91DA732BE6EC}" type="parTrans" cxnId="{08AE8DBD-893C-4C36-B695-DF8582CA4308}">
      <dgm:prSet/>
      <dgm:spPr/>
      <dgm:t>
        <a:bodyPr/>
        <a:lstStyle/>
        <a:p>
          <a:pPr rtl="1"/>
          <a:endParaRPr lang="ar-SA"/>
        </a:p>
      </dgm:t>
    </dgm:pt>
    <dgm:pt modelId="{BF7E8395-6599-4533-96A5-FE8625F1578D}" type="sibTrans" cxnId="{08AE8DBD-893C-4C36-B695-DF8582CA4308}">
      <dgm:prSet/>
      <dgm:spPr/>
      <dgm:t>
        <a:bodyPr/>
        <a:lstStyle/>
        <a:p>
          <a:pPr rtl="1"/>
          <a:endParaRPr lang="ar-SA"/>
        </a:p>
      </dgm:t>
    </dgm:pt>
    <dgm:pt modelId="{9876A5D9-C9E4-424B-999B-88634F1A833B}">
      <dgm:prSet phldrT="[نص]"/>
      <dgm:spPr/>
      <dgm:t>
        <a:bodyPr/>
        <a:lstStyle/>
        <a:p>
          <a:pPr rtl="1"/>
          <a:r>
            <a:rPr lang="ar-SA" dirty="0" smtClean="0"/>
            <a:t>الاستفادة من برامج التدخل المبكر</a:t>
          </a:r>
          <a:endParaRPr lang="ar-SA" dirty="0"/>
        </a:p>
      </dgm:t>
    </dgm:pt>
    <dgm:pt modelId="{2B2AA7B9-F705-41D1-8EF9-A29CE7F5D992}" type="parTrans" cxnId="{9D7EF4C5-32B6-46C2-B7AE-4870BA13FAA2}">
      <dgm:prSet/>
      <dgm:spPr/>
      <dgm:t>
        <a:bodyPr/>
        <a:lstStyle/>
        <a:p>
          <a:pPr rtl="1"/>
          <a:endParaRPr lang="ar-SA"/>
        </a:p>
      </dgm:t>
    </dgm:pt>
    <dgm:pt modelId="{FAFCC74A-D238-4F30-9E00-A6D09DE059C6}" type="sibTrans" cxnId="{9D7EF4C5-32B6-46C2-B7AE-4870BA13FAA2}">
      <dgm:prSet/>
      <dgm:spPr/>
      <dgm:t>
        <a:bodyPr/>
        <a:lstStyle/>
        <a:p>
          <a:pPr rtl="1"/>
          <a:endParaRPr lang="ar-SA"/>
        </a:p>
      </dgm:t>
    </dgm:pt>
    <dgm:pt modelId="{AB9E96FD-86C7-4FE3-B268-52B7405C3231}">
      <dgm:prSet phldrT="[نص]"/>
      <dgm:spPr/>
      <dgm:t>
        <a:bodyPr/>
        <a:lstStyle/>
        <a:p>
          <a:pPr rtl="1"/>
          <a:r>
            <a:rPr lang="ar-SA" dirty="0" smtClean="0"/>
            <a:t>التأكيد على المراجعة والمراقبة الشاملة لجميع التلاميذ ذوي صعوبات القراءة في المراحل المتقدمة( الروضة</a:t>
          </a:r>
          <a:r>
            <a:rPr lang="ar-SA" dirty="0" err="1" smtClean="0"/>
            <a:t>)</a:t>
          </a:r>
          <a:endParaRPr lang="ar-SA" dirty="0"/>
        </a:p>
      </dgm:t>
    </dgm:pt>
    <dgm:pt modelId="{195E1D6C-1B69-417B-A18E-5F404587F4B3}" type="parTrans" cxnId="{E14AA1EC-F504-43C8-8944-5C49EE1833F9}">
      <dgm:prSet/>
      <dgm:spPr/>
      <dgm:t>
        <a:bodyPr/>
        <a:lstStyle/>
        <a:p>
          <a:pPr rtl="1"/>
          <a:endParaRPr lang="ar-SA"/>
        </a:p>
      </dgm:t>
    </dgm:pt>
    <dgm:pt modelId="{EA252700-D925-4E23-AEA0-4C2AA6EE9A9C}" type="sibTrans" cxnId="{E14AA1EC-F504-43C8-8944-5C49EE1833F9}">
      <dgm:prSet/>
      <dgm:spPr/>
      <dgm:t>
        <a:bodyPr/>
        <a:lstStyle/>
        <a:p>
          <a:pPr rtl="1"/>
          <a:endParaRPr lang="ar-SA"/>
        </a:p>
      </dgm:t>
    </dgm:pt>
    <dgm:pt modelId="{DE4A4C35-3A25-4D93-BB0D-864F52C14089}" type="pres">
      <dgm:prSet presAssocID="{D5DB1E4D-E5F8-4691-ACF0-D039415B4563}" presName="cycle" presStyleCnt="0">
        <dgm:presLayoutVars>
          <dgm:chMax val="1"/>
          <dgm:dir/>
          <dgm:animLvl val="ctr"/>
          <dgm:resizeHandles val="exact"/>
        </dgm:presLayoutVars>
      </dgm:prSet>
      <dgm:spPr/>
      <dgm:t>
        <a:bodyPr/>
        <a:lstStyle/>
        <a:p>
          <a:pPr rtl="1"/>
          <a:endParaRPr lang="ar-SA"/>
        </a:p>
      </dgm:t>
    </dgm:pt>
    <dgm:pt modelId="{4052E01F-E318-4858-A37A-119F1AB19E80}" type="pres">
      <dgm:prSet presAssocID="{ABCDA7B8-EA39-4410-A50D-8A0A0CFDF2C1}" presName="centerShape" presStyleLbl="node0" presStyleIdx="0" presStyleCnt="1"/>
      <dgm:spPr/>
      <dgm:t>
        <a:bodyPr/>
        <a:lstStyle/>
        <a:p>
          <a:pPr rtl="1"/>
          <a:endParaRPr lang="ar-SA"/>
        </a:p>
      </dgm:t>
    </dgm:pt>
    <dgm:pt modelId="{9070E7EB-B1B1-40D7-B9DB-176F224257D7}" type="pres">
      <dgm:prSet presAssocID="{E9913453-B1DA-4E5D-BEC3-91DA732BE6EC}" presName="parTrans" presStyleLbl="bgSibTrans2D1" presStyleIdx="0" presStyleCnt="3"/>
      <dgm:spPr/>
      <dgm:t>
        <a:bodyPr/>
        <a:lstStyle/>
        <a:p>
          <a:pPr rtl="1"/>
          <a:endParaRPr lang="ar-SA"/>
        </a:p>
      </dgm:t>
    </dgm:pt>
    <dgm:pt modelId="{01FDD42F-CDAA-4B87-A5AB-4AAE216B2C93}" type="pres">
      <dgm:prSet presAssocID="{DCFEF31F-041F-4EAF-BA5C-615D2D8D011C}" presName="node" presStyleLbl="node1" presStyleIdx="0" presStyleCnt="3">
        <dgm:presLayoutVars>
          <dgm:bulletEnabled val="1"/>
        </dgm:presLayoutVars>
      </dgm:prSet>
      <dgm:spPr/>
      <dgm:t>
        <a:bodyPr/>
        <a:lstStyle/>
        <a:p>
          <a:pPr rtl="1"/>
          <a:endParaRPr lang="ar-SA"/>
        </a:p>
      </dgm:t>
    </dgm:pt>
    <dgm:pt modelId="{103DF78D-F6F5-4036-BCC1-67957491E1FD}" type="pres">
      <dgm:prSet presAssocID="{2B2AA7B9-F705-41D1-8EF9-A29CE7F5D992}" presName="parTrans" presStyleLbl="bgSibTrans2D1" presStyleIdx="1" presStyleCnt="3"/>
      <dgm:spPr/>
      <dgm:t>
        <a:bodyPr/>
        <a:lstStyle/>
        <a:p>
          <a:pPr rtl="1"/>
          <a:endParaRPr lang="ar-SA"/>
        </a:p>
      </dgm:t>
    </dgm:pt>
    <dgm:pt modelId="{D1A936F4-5B43-4516-8572-0B722EC97355}" type="pres">
      <dgm:prSet presAssocID="{9876A5D9-C9E4-424B-999B-88634F1A833B}" presName="node" presStyleLbl="node1" presStyleIdx="1" presStyleCnt="3">
        <dgm:presLayoutVars>
          <dgm:bulletEnabled val="1"/>
        </dgm:presLayoutVars>
      </dgm:prSet>
      <dgm:spPr/>
      <dgm:t>
        <a:bodyPr/>
        <a:lstStyle/>
        <a:p>
          <a:pPr rtl="1"/>
          <a:endParaRPr lang="ar-SA"/>
        </a:p>
      </dgm:t>
    </dgm:pt>
    <dgm:pt modelId="{6EC4F67B-1598-4284-8FF7-22CFEF773846}" type="pres">
      <dgm:prSet presAssocID="{195E1D6C-1B69-417B-A18E-5F404587F4B3}" presName="parTrans" presStyleLbl="bgSibTrans2D1" presStyleIdx="2" presStyleCnt="3"/>
      <dgm:spPr/>
      <dgm:t>
        <a:bodyPr/>
        <a:lstStyle/>
        <a:p>
          <a:pPr rtl="1"/>
          <a:endParaRPr lang="ar-SA"/>
        </a:p>
      </dgm:t>
    </dgm:pt>
    <dgm:pt modelId="{5A2E75A2-D351-4517-A2A1-B73F5D7209B2}" type="pres">
      <dgm:prSet presAssocID="{AB9E96FD-86C7-4FE3-B268-52B7405C3231}" presName="node" presStyleLbl="node1" presStyleIdx="2" presStyleCnt="3">
        <dgm:presLayoutVars>
          <dgm:bulletEnabled val="1"/>
        </dgm:presLayoutVars>
      </dgm:prSet>
      <dgm:spPr/>
      <dgm:t>
        <a:bodyPr/>
        <a:lstStyle/>
        <a:p>
          <a:pPr rtl="1"/>
          <a:endParaRPr lang="ar-SA"/>
        </a:p>
      </dgm:t>
    </dgm:pt>
  </dgm:ptLst>
  <dgm:cxnLst>
    <dgm:cxn modelId="{9D7EF4C5-32B6-46C2-B7AE-4870BA13FAA2}" srcId="{ABCDA7B8-EA39-4410-A50D-8A0A0CFDF2C1}" destId="{9876A5D9-C9E4-424B-999B-88634F1A833B}" srcOrd="1" destOrd="0" parTransId="{2B2AA7B9-F705-41D1-8EF9-A29CE7F5D992}" sibTransId="{FAFCC74A-D238-4F30-9E00-A6D09DE059C6}"/>
    <dgm:cxn modelId="{08AE8DBD-893C-4C36-B695-DF8582CA4308}" srcId="{ABCDA7B8-EA39-4410-A50D-8A0A0CFDF2C1}" destId="{DCFEF31F-041F-4EAF-BA5C-615D2D8D011C}" srcOrd="0" destOrd="0" parTransId="{E9913453-B1DA-4E5D-BEC3-91DA732BE6EC}" sibTransId="{BF7E8395-6599-4533-96A5-FE8625F1578D}"/>
    <dgm:cxn modelId="{090CF896-CBDC-4F8C-B612-577185E3C749}" type="presOf" srcId="{DCFEF31F-041F-4EAF-BA5C-615D2D8D011C}" destId="{01FDD42F-CDAA-4B87-A5AB-4AAE216B2C93}" srcOrd="0" destOrd="0" presId="urn:microsoft.com/office/officeart/2005/8/layout/radial4"/>
    <dgm:cxn modelId="{EACC9789-7D04-45CB-B781-D2BCDFDA0EC2}" type="presOf" srcId="{ABCDA7B8-EA39-4410-A50D-8A0A0CFDF2C1}" destId="{4052E01F-E318-4858-A37A-119F1AB19E80}" srcOrd="0" destOrd="0" presId="urn:microsoft.com/office/officeart/2005/8/layout/radial4"/>
    <dgm:cxn modelId="{013B940E-FB9E-4B60-968F-0D3A7F3DCEE7}" type="presOf" srcId="{E9913453-B1DA-4E5D-BEC3-91DA732BE6EC}" destId="{9070E7EB-B1B1-40D7-B9DB-176F224257D7}" srcOrd="0" destOrd="0" presId="urn:microsoft.com/office/officeart/2005/8/layout/radial4"/>
    <dgm:cxn modelId="{E14AA1EC-F504-43C8-8944-5C49EE1833F9}" srcId="{ABCDA7B8-EA39-4410-A50D-8A0A0CFDF2C1}" destId="{AB9E96FD-86C7-4FE3-B268-52B7405C3231}" srcOrd="2" destOrd="0" parTransId="{195E1D6C-1B69-417B-A18E-5F404587F4B3}" sibTransId="{EA252700-D925-4E23-AEA0-4C2AA6EE9A9C}"/>
    <dgm:cxn modelId="{C2BE786C-AB6D-4396-AF7B-93AAD630EBF7}" type="presOf" srcId="{195E1D6C-1B69-417B-A18E-5F404587F4B3}" destId="{6EC4F67B-1598-4284-8FF7-22CFEF773846}" srcOrd="0" destOrd="0" presId="urn:microsoft.com/office/officeart/2005/8/layout/radial4"/>
    <dgm:cxn modelId="{6F7E47F8-6B48-4EEC-9B6F-B21DAAC336ED}" type="presOf" srcId="{AB9E96FD-86C7-4FE3-B268-52B7405C3231}" destId="{5A2E75A2-D351-4517-A2A1-B73F5D7209B2}" srcOrd="0" destOrd="0" presId="urn:microsoft.com/office/officeart/2005/8/layout/radial4"/>
    <dgm:cxn modelId="{891A9D05-E276-415E-93A5-98DF669CDCEC}" type="presOf" srcId="{9876A5D9-C9E4-424B-999B-88634F1A833B}" destId="{D1A936F4-5B43-4516-8572-0B722EC97355}" srcOrd="0" destOrd="0" presId="urn:microsoft.com/office/officeart/2005/8/layout/radial4"/>
    <dgm:cxn modelId="{FFB89868-BC23-493A-808D-0C2A35D271BD}" type="presOf" srcId="{D5DB1E4D-E5F8-4691-ACF0-D039415B4563}" destId="{DE4A4C35-3A25-4D93-BB0D-864F52C14089}" srcOrd="0" destOrd="0" presId="urn:microsoft.com/office/officeart/2005/8/layout/radial4"/>
    <dgm:cxn modelId="{A16C8D1D-987A-4B8B-8DC9-49AB37615DCF}" type="presOf" srcId="{2B2AA7B9-F705-41D1-8EF9-A29CE7F5D992}" destId="{103DF78D-F6F5-4036-BCC1-67957491E1FD}" srcOrd="0" destOrd="0" presId="urn:microsoft.com/office/officeart/2005/8/layout/radial4"/>
    <dgm:cxn modelId="{AE959852-EFC1-4844-8124-C4CC18E4660C}" srcId="{D5DB1E4D-E5F8-4691-ACF0-D039415B4563}" destId="{ABCDA7B8-EA39-4410-A50D-8A0A0CFDF2C1}" srcOrd="0" destOrd="0" parTransId="{E04EC114-75E6-4FA0-BAB9-D5FA4DF458C6}" sibTransId="{83ACF02A-074B-4CDD-A0C8-8896F4A1D031}"/>
    <dgm:cxn modelId="{7D2C5F6C-2BA8-4C4E-8BD7-48A887E220AA}" type="presParOf" srcId="{DE4A4C35-3A25-4D93-BB0D-864F52C14089}" destId="{4052E01F-E318-4858-A37A-119F1AB19E80}" srcOrd="0" destOrd="0" presId="urn:microsoft.com/office/officeart/2005/8/layout/radial4"/>
    <dgm:cxn modelId="{34335AE2-AD61-479C-B377-7B77229ABC03}" type="presParOf" srcId="{DE4A4C35-3A25-4D93-BB0D-864F52C14089}" destId="{9070E7EB-B1B1-40D7-B9DB-176F224257D7}" srcOrd="1" destOrd="0" presId="urn:microsoft.com/office/officeart/2005/8/layout/radial4"/>
    <dgm:cxn modelId="{407B55E4-9850-4A48-B31A-3CBC2DF62131}" type="presParOf" srcId="{DE4A4C35-3A25-4D93-BB0D-864F52C14089}" destId="{01FDD42F-CDAA-4B87-A5AB-4AAE216B2C93}" srcOrd="2" destOrd="0" presId="urn:microsoft.com/office/officeart/2005/8/layout/radial4"/>
    <dgm:cxn modelId="{CC457AC8-83AD-42BE-AA6B-21DCAAAD1314}" type="presParOf" srcId="{DE4A4C35-3A25-4D93-BB0D-864F52C14089}" destId="{103DF78D-F6F5-4036-BCC1-67957491E1FD}" srcOrd="3" destOrd="0" presId="urn:microsoft.com/office/officeart/2005/8/layout/radial4"/>
    <dgm:cxn modelId="{61EB57BB-C918-4DB6-9DD0-DFD0032B8DB8}" type="presParOf" srcId="{DE4A4C35-3A25-4D93-BB0D-864F52C14089}" destId="{D1A936F4-5B43-4516-8572-0B722EC97355}" srcOrd="4" destOrd="0" presId="urn:microsoft.com/office/officeart/2005/8/layout/radial4"/>
    <dgm:cxn modelId="{960BD96C-BDF1-4684-8C75-5BB45DF950EE}" type="presParOf" srcId="{DE4A4C35-3A25-4D93-BB0D-864F52C14089}" destId="{6EC4F67B-1598-4284-8FF7-22CFEF773846}" srcOrd="5" destOrd="0" presId="urn:microsoft.com/office/officeart/2005/8/layout/radial4"/>
    <dgm:cxn modelId="{503EA446-AD97-4C05-B9AB-4323EFCAF2EF}" type="presParOf" srcId="{DE4A4C35-3A25-4D93-BB0D-864F52C14089}" destId="{5A2E75A2-D351-4517-A2A1-B73F5D7209B2}" srcOrd="6"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5309E4B-1867-453E-9535-73752A5FBDD8}" type="doc">
      <dgm:prSet loTypeId="urn:microsoft.com/office/officeart/2005/8/layout/cycle8" loCatId="cycle" qsTypeId="urn:microsoft.com/office/officeart/2005/8/quickstyle/simple1" qsCatId="simple" csTypeId="urn:microsoft.com/office/officeart/2005/8/colors/colorful3" csCatId="colorful" phldr="1"/>
      <dgm:spPr/>
    </dgm:pt>
    <dgm:pt modelId="{2B766F0F-0C1C-48F2-BA5B-7343DA6F3331}">
      <dgm:prSet phldrT="[نص]"/>
      <dgm:spPr/>
      <dgm:t>
        <a:bodyPr/>
        <a:lstStyle/>
        <a:p>
          <a:pPr rtl="1"/>
          <a:r>
            <a:rPr lang="ar-SA" dirty="0" smtClean="0"/>
            <a:t>المستوى </a:t>
          </a:r>
          <a:r>
            <a:rPr lang="ar-SA" dirty="0" err="1" smtClean="0"/>
            <a:t>الأول </a:t>
          </a:r>
          <a:r>
            <a:rPr lang="ar-SA" dirty="0" smtClean="0"/>
            <a:t>(الوقاية من الدرجة الأولى</a:t>
          </a:r>
          <a:r>
            <a:rPr lang="ar-SA" dirty="0" err="1" smtClean="0"/>
            <a:t>)</a:t>
          </a:r>
          <a:endParaRPr lang="ar-SA" dirty="0"/>
        </a:p>
      </dgm:t>
    </dgm:pt>
    <dgm:pt modelId="{A6E3A798-0B50-46D5-8CE3-1D2674485AEA}" type="parTrans" cxnId="{8F5CF7A3-9534-4D72-8C49-8076ABA0BC9A}">
      <dgm:prSet/>
      <dgm:spPr/>
      <dgm:t>
        <a:bodyPr/>
        <a:lstStyle/>
        <a:p>
          <a:pPr rtl="1"/>
          <a:endParaRPr lang="ar-SA"/>
        </a:p>
      </dgm:t>
    </dgm:pt>
    <dgm:pt modelId="{74F3B8A5-0E68-49D8-88B9-F0DB6C19CD53}" type="sibTrans" cxnId="{8F5CF7A3-9534-4D72-8C49-8076ABA0BC9A}">
      <dgm:prSet/>
      <dgm:spPr/>
      <dgm:t>
        <a:bodyPr/>
        <a:lstStyle/>
        <a:p>
          <a:pPr rtl="1"/>
          <a:endParaRPr lang="ar-SA"/>
        </a:p>
      </dgm:t>
    </dgm:pt>
    <dgm:pt modelId="{1D0ADE91-F19F-4178-A4FC-A0268C160773}">
      <dgm:prSet phldrT="[نص]"/>
      <dgm:spPr/>
      <dgm:t>
        <a:bodyPr/>
        <a:lstStyle/>
        <a:p>
          <a:pPr rtl="1"/>
          <a:r>
            <a:rPr lang="ar-SA" dirty="0" smtClean="0"/>
            <a:t>المستوى الثاني(الوقاية من الدرجة الثانية</a:t>
          </a:r>
          <a:r>
            <a:rPr lang="ar-SA" dirty="0" err="1" smtClean="0"/>
            <a:t>)</a:t>
          </a:r>
          <a:endParaRPr lang="ar-SA" dirty="0"/>
        </a:p>
      </dgm:t>
    </dgm:pt>
    <dgm:pt modelId="{EEB72B07-7C6D-4167-AFEA-8502FD1A2E14}" type="parTrans" cxnId="{77638970-5DC9-4797-9400-97CCD2DAC310}">
      <dgm:prSet/>
      <dgm:spPr/>
      <dgm:t>
        <a:bodyPr/>
        <a:lstStyle/>
        <a:p>
          <a:pPr rtl="1"/>
          <a:endParaRPr lang="ar-SA"/>
        </a:p>
      </dgm:t>
    </dgm:pt>
    <dgm:pt modelId="{426EEEC0-8E83-4E25-A1B4-4AE1046542AD}" type="sibTrans" cxnId="{77638970-5DC9-4797-9400-97CCD2DAC310}">
      <dgm:prSet/>
      <dgm:spPr/>
      <dgm:t>
        <a:bodyPr/>
        <a:lstStyle/>
        <a:p>
          <a:pPr rtl="1"/>
          <a:endParaRPr lang="ar-SA"/>
        </a:p>
      </dgm:t>
    </dgm:pt>
    <dgm:pt modelId="{21EFDF4E-DEF9-429C-80AB-2E2B8E0D16D0}">
      <dgm:prSet phldrT="[نص]"/>
      <dgm:spPr/>
      <dgm:t>
        <a:bodyPr/>
        <a:lstStyle/>
        <a:p>
          <a:pPr rtl="1"/>
          <a:r>
            <a:rPr lang="ar-SA" dirty="0" smtClean="0"/>
            <a:t>المستوى </a:t>
          </a:r>
          <a:r>
            <a:rPr lang="ar-SA" dirty="0" err="1" smtClean="0"/>
            <a:t>الثالث </a:t>
          </a:r>
          <a:r>
            <a:rPr lang="ar-SA" dirty="0" smtClean="0"/>
            <a:t>( الوقاية من الدرجة الثالثة</a:t>
          </a:r>
          <a:r>
            <a:rPr lang="ar-SA" dirty="0" err="1" smtClean="0"/>
            <a:t>)</a:t>
          </a:r>
          <a:endParaRPr lang="ar-SA" dirty="0"/>
        </a:p>
      </dgm:t>
    </dgm:pt>
    <dgm:pt modelId="{F1AF2135-E97B-4D28-A238-437D2805BFE8}" type="parTrans" cxnId="{AD5E4757-0265-482B-AC66-C4CB49A15037}">
      <dgm:prSet/>
      <dgm:spPr/>
      <dgm:t>
        <a:bodyPr/>
        <a:lstStyle/>
        <a:p>
          <a:pPr rtl="1"/>
          <a:endParaRPr lang="ar-SA"/>
        </a:p>
      </dgm:t>
    </dgm:pt>
    <dgm:pt modelId="{15A1484B-6ACC-4A3A-A11A-9FF8C8EB93E2}" type="sibTrans" cxnId="{AD5E4757-0265-482B-AC66-C4CB49A15037}">
      <dgm:prSet/>
      <dgm:spPr/>
      <dgm:t>
        <a:bodyPr/>
        <a:lstStyle/>
        <a:p>
          <a:pPr rtl="1"/>
          <a:endParaRPr lang="ar-SA"/>
        </a:p>
      </dgm:t>
    </dgm:pt>
    <dgm:pt modelId="{F3B0E045-F07B-4251-A12B-4BB6026BEB0B}" type="pres">
      <dgm:prSet presAssocID="{65309E4B-1867-453E-9535-73752A5FBDD8}" presName="compositeShape" presStyleCnt="0">
        <dgm:presLayoutVars>
          <dgm:chMax val="7"/>
          <dgm:dir/>
          <dgm:resizeHandles val="exact"/>
        </dgm:presLayoutVars>
      </dgm:prSet>
      <dgm:spPr/>
    </dgm:pt>
    <dgm:pt modelId="{CCC8F516-71FF-4A4A-B98E-5271DE77520A}" type="pres">
      <dgm:prSet presAssocID="{65309E4B-1867-453E-9535-73752A5FBDD8}" presName="wedge1" presStyleLbl="node1" presStyleIdx="0" presStyleCnt="3"/>
      <dgm:spPr/>
      <dgm:t>
        <a:bodyPr/>
        <a:lstStyle/>
        <a:p>
          <a:pPr rtl="1"/>
          <a:endParaRPr lang="ar-SA"/>
        </a:p>
      </dgm:t>
    </dgm:pt>
    <dgm:pt modelId="{8297FDCC-F0B3-4F4C-BE03-802322FC3215}" type="pres">
      <dgm:prSet presAssocID="{65309E4B-1867-453E-9535-73752A5FBDD8}" presName="dummy1a" presStyleCnt="0"/>
      <dgm:spPr/>
    </dgm:pt>
    <dgm:pt modelId="{94B90E83-508E-4B85-A84D-81DFF7249F6B}" type="pres">
      <dgm:prSet presAssocID="{65309E4B-1867-453E-9535-73752A5FBDD8}" presName="dummy1b" presStyleCnt="0"/>
      <dgm:spPr/>
    </dgm:pt>
    <dgm:pt modelId="{02E4FD64-A75C-429C-AB9A-0B50F2AA0C14}" type="pres">
      <dgm:prSet presAssocID="{65309E4B-1867-453E-9535-73752A5FBDD8}" presName="wedge1Tx" presStyleLbl="node1" presStyleIdx="0" presStyleCnt="3">
        <dgm:presLayoutVars>
          <dgm:chMax val="0"/>
          <dgm:chPref val="0"/>
          <dgm:bulletEnabled val="1"/>
        </dgm:presLayoutVars>
      </dgm:prSet>
      <dgm:spPr/>
      <dgm:t>
        <a:bodyPr/>
        <a:lstStyle/>
        <a:p>
          <a:pPr rtl="1"/>
          <a:endParaRPr lang="ar-SA"/>
        </a:p>
      </dgm:t>
    </dgm:pt>
    <dgm:pt modelId="{B3A8DD1A-4059-4603-9F73-55EBC398E8F4}" type="pres">
      <dgm:prSet presAssocID="{65309E4B-1867-453E-9535-73752A5FBDD8}" presName="wedge2" presStyleLbl="node1" presStyleIdx="1" presStyleCnt="3"/>
      <dgm:spPr/>
      <dgm:t>
        <a:bodyPr/>
        <a:lstStyle/>
        <a:p>
          <a:pPr rtl="1"/>
          <a:endParaRPr lang="ar-SA"/>
        </a:p>
      </dgm:t>
    </dgm:pt>
    <dgm:pt modelId="{C94E9979-22F6-4709-AD66-9569EA06764D}" type="pres">
      <dgm:prSet presAssocID="{65309E4B-1867-453E-9535-73752A5FBDD8}" presName="dummy2a" presStyleCnt="0"/>
      <dgm:spPr/>
    </dgm:pt>
    <dgm:pt modelId="{755EC369-0F52-4C97-8AB4-86BF2853E7B8}" type="pres">
      <dgm:prSet presAssocID="{65309E4B-1867-453E-9535-73752A5FBDD8}" presName="dummy2b" presStyleCnt="0"/>
      <dgm:spPr/>
    </dgm:pt>
    <dgm:pt modelId="{79DE3B58-C5F2-4E2A-A6DE-6683C0C2F1BA}" type="pres">
      <dgm:prSet presAssocID="{65309E4B-1867-453E-9535-73752A5FBDD8}" presName="wedge2Tx" presStyleLbl="node1" presStyleIdx="1" presStyleCnt="3">
        <dgm:presLayoutVars>
          <dgm:chMax val="0"/>
          <dgm:chPref val="0"/>
          <dgm:bulletEnabled val="1"/>
        </dgm:presLayoutVars>
      </dgm:prSet>
      <dgm:spPr/>
      <dgm:t>
        <a:bodyPr/>
        <a:lstStyle/>
        <a:p>
          <a:pPr rtl="1"/>
          <a:endParaRPr lang="ar-SA"/>
        </a:p>
      </dgm:t>
    </dgm:pt>
    <dgm:pt modelId="{AB26B7B0-C218-4E74-B91F-DD94E2335407}" type="pres">
      <dgm:prSet presAssocID="{65309E4B-1867-453E-9535-73752A5FBDD8}" presName="wedge3" presStyleLbl="node1" presStyleIdx="2" presStyleCnt="3"/>
      <dgm:spPr/>
      <dgm:t>
        <a:bodyPr/>
        <a:lstStyle/>
        <a:p>
          <a:pPr rtl="1"/>
          <a:endParaRPr lang="ar-SA"/>
        </a:p>
      </dgm:t>
    </dgm:pt>
    <dgm:pt modelId="{4FF88FD4-6559-40F2-B9F7-EA3B9DF667A0}" type="pres">
      <dgm:prSet presAssocID="{65309E4B-1867-453E-9535-73752A5FBDD8}" presName="dummy3a" presStyleCnt="0"/>
      <dgm:spPr/>
    </dgm:pt>
    <dgm:pt modelId="{14A389FC-56EB-410E-931E-5534C4E1D2CD}" type="pres">
      <dgm:prSet presAssocID="{65309E4B-1867-453E-9535-73752A5FBDD8}" presName="dummy3b" presStyleCnt="0"/>
      <dgm:spPr/>
    </dgm:pt>
    <dgm:pt modelId="{C02DE16C-F976-414D-BFF2-56A621B64402}" type="pres">
      <dgm:prSet presAssocID="{65309E4B-1867-453E-9535-73752A5FBDD8}" presName="wedge3Tx" presStyleLbl="node1" presStyleIdx="2" presStyleCnt="3">
        <dgm:presLayoutVars>
          <dgm:chMax val="0"/>
          <dgm:chPref val="0"/>
          <dgm:bulletEnabled val="1"/>
        </dgm:presLayoutVars>
      </dgm:prSet>
      <dgm:spPr/>
      <dgm:t>
        <a:bodyPr/>
        <a:lstStyle/>
        <a:p>
          <a:pPr rtl="1"/>
          <a:endParaRPr lang="ar-SA"/>
        </a:p>
      </dgm:t>
    </dgm:pt>
    <dgm:pt modelId="{D19D1081-B7AA-408B-9DDF-FDBFF44CE10E}" type="pres">
      <dgm:prSet presAssocID="{74F3B8A5-0E68-49D8-88B9-F0DB6C19CD53}" presName="arrowWedge1" presStyleLbl="fgSibTrans2D1" presStyleIdx="0" presStyleCnt="3"/>
      <dgm:spPr/>
    </dgm:pt>
    <dgm:pt modelId="{97979431-8EC5-430C-8D92-16C78DCF9E32}" type="pres">
      <dgm:prSet presAssocID="{426EEEC0-8E83-4E25-A1B4-4AE1046542AD}" presName="arrowWedge2" presStyleLbl="fgSibTrans2D1" presStyleIdx="1" presStyleCnt="3"/>
      <dgm:spPr/>
    </dgm:pt>
    <dgm:pt modelId="{AF6D02F4-D253-41AC-A5BA-99C75E4A9D39}" type="pres">
      <dgm:prSet presAssocID="{15A1484B-6ACC-4A3A-A11A-9FF8C8EB93E2}" presName="arrowWedge3" presStyleLbl="fgSibTrans2D1" presStyleIdx="2" presStyleCnt="3"/>
      <dgm:spPr/>
    </dgm:pt>
  </dgm:ptLst>
  <dgm:cxnLst>
    <dgm:cxn modelId="{CD0D3FBB-013D-4E4C-B6F1-1CF645174B95}" type="presOf" srcId="{1D0ADE91-F19F-4178-A4FC-A0268C160773}" destId="{79DE3B58-C5F2-4E2A-A6DE-6683C0C2F1BA}" srcOrd="1" destOrd="0" presId="urn:microsoft.com/office/officeart/2005/8/layout/cycle8"/>
    <dgm:cxn modelId="{8F5CF7A3-9534-4D72-8C49-8076ABA0BC9A}" srcId="{65309E4B-1867-453E-9535-73752A5FBDD8}" destId="{2B766F0F-0C1C-48F2-BA5B-7343DA6F3331}" srcOrd="0" destOrd="0" parTransId="{A6E3A798-0B50-46D5-8CE3-1D2674485AEA}" sibTransId="{74F3B8A5-0E68-49D8-88B9-F0DB6C19CD53}"/>
    <dgm:cxn modelId="{77638970-5DC9-4797-9400-97CCD2DAC310}" srcId="{65309E4B-1867-453E-9535-73752A5FBDD8}" destId="{1D0ADE91-F19F-4178-A4FC-A0268C160773}" srcOrd="1" destOrd="0" parTransId="{EEB72B07-7C6D-4167-AFEA-8502FD1A2E14}" sibTransId="{426EEEC0-8E83-4E25-A1B4-4AE1046542AD}"/>
    <dgm:cxn modelId="{B0CE6611-3ED4-4B34-AB08-837499F051A9}" type="presOf" srcId="{21EFDF4E-DEF9-429C-80AB-2E2B8E0D16D0}" destId="{C02DE16C-F976-414D-BFF2-56A621B64402}" srcOrd="1" destOrd="0" presId="urn:microsoft.com/office/officeart/2005/8/layout/cycle8"/>
    <dgm:cxn modelId="{357A810C-5A25-47F8-AE34-7AAABDE429DF}" type="presOf" srcId="{2B766F0F-0C1C-48F2-BA5B-7343DA6F3331}" destId="{02E4FD64-A75C-429C-AB9A-0B50F2AA0C14}" srcOrd="1" destOrd="0" presId="urn:microsoft.com/office/officeart/2005/8/layout/cycle8"/>
    <dgm:cxn modelId="{356478C0-57AB-486A-AB0D-8CB20F67D2C2}" type="presOf" srcId="{65309E4B-1867-453E-9535-73752A5FBDD8}" destId="{F3B0E045-F07B-4251-A12B-4BB6026BEB0B}" srcOrd="0" destOrd="0" presId="urn:microsoft.com/office/officeart/2005/8/layout/cycle8"/>
    <dgm:cxn modelId="{73462EE8-F45B-4CC4-A16D-68E0F3D87F09}" type="presOf" srcId="{2B766F0F-0C1C-48F2-BA5B-7343DA6F3331}" destId="{CCC8F516-71FF-4A4A-B98E-5271DE77520A}" srcOrd="0" destOrd="0" presId="urn:microsoft.com/office/officeart/2005/8/layout/cycle8"/>
    <dgm:cxn modelId="{9AF48A4B-FCDC-453E-AAD1-E4D7E9491B39}" type="presOf" srcId="{21EFDF4E-DEF9-429C-80AB-2E2B8E0D16D0}" destId="{AB26B7B0-C218-4E74-B91F-DD94E2335407}" srcOrd="0" destOrd="0" presId="urn:microsoft.com/office/officeart/2005/8/layout/cycle8"/>
    <dgm:cxn modelId="{C6C8A50D-94DB-4475-94E1-5498B0E65FC1}" type="presOf" srcId="{1D0ADE91-F19F-4178-A4FC-A0268C160773}" destId="{B3A8DD1A-4059-4603-9F73-55EBC398E8F4}" srcOrd="0" destOrd="0" presId="urn:microsoft.com/office/officeart/2005/8/layout/cycle8"/>
    <dgm:cxn modelId="{AD5E4757-0265-482B-AC66-C4CB49A15037}" srcId="{65309E4B-1867-453E-9535-73752A5FBDD8}" destId="{21EFDF4E-DEF9-429C-80AB-2E2B8E0D16D0}" srcOrd="2" destOrd="0" parTransId="{F1AF2135-E97B-4D28-A238-437D2805BFE8}" sibTransId="{15A1484B-6ACC-4A3A-A11A-9FF8C8EB93E2}"/>
    <dgm:cxn modelId="{B66D4882-2B68-4404-9EEB-F5F6DB40B192}" type="presParOf" srcId="{F3B0E045-F07B-4251-A12B-4BB6026BEB0B}" destId="{CCC8F516-71FF-4A4A-B98E-5271DE77520A}" srcOrd="0" destOrd="0" presId="urn:microsoft.com/office/officeart/2005/8/layout/cycle8"/>
    <dgm:cxn modelId="{D056CB34-1CD9-4F87-AB08-A8947526C89D}" type="presParOf" srcId="{F3B0E045-F07B-4251-A12B-4BB6026BEB0B}" destId="{8297FDCC-F0B3-4F4C-BE03-802322FC3215}" srcOrd="1" destOrd="0" presId="urn:microsoft.com/office/officeart/2005/8/layout/cycle8"/>
    <dgm:cxn modelId="{7860CA8C-DD62-4BDD-8F6E-99187CE83B50}" type="presParOf" srcId="{F3B0E045-F07B-4251-A12B-4BB6026BEB0B}" destId="{94B90E83-508E-4B85-A84D-81DFF7249F6B}" srcOrd="2" destOrd="0" presId="urn:microsoft.com/office/officeart/2005/8/layout/cycle8"/>
    <dgm:cxn modelId="{8B7367DE-CC61-4783-9C64-BA1023B40726}" type="presParOf" srcId="{F3B0E045-F07B-4251-A12B-4BB6026BEB0B}" destId="{02E4FD64-A75C-429C-AB9A-0B50F2AA0C14}" srcOrd="3" destOrd="0" presId="urn:microsoft.com/office/officeart/2005/8/layout/cycle8"/>
    <dgm:cxn modelId="{0BCB2008-D2DB-4269-922D-4AFB3EC32FA8}" type="presParOf" srcId="{F3B0E045-F07B-4251-A12B-4BB6026BEB0B}" destId="{B3A8DD1A-4059-4603-9F73-55EBC398E8F4}" srcOrd="4" destOrd="0" presId="urn:microsoft.com/office/officeart/2005/8/layout/cycle8"/>
    <dgm:cxn modelId="{5E94EAE5-CF1B-4A62-9B64-4FF4B34C7C59}" type="presParOf" srcId="{F3B0E045-F07B-4251-A12B-4BB6026BEB0B}" destId="{C94E9979-22F6-4709-AD66-9569EA06764D}" srcOrd="5" destOrd="0" presId="urn:microsoft.com/office/officeart/2005/8/layout/cycle8"/>
    <dgm:cxn modelId="{1901C4ED-0691-4768-8930-7724BFD54EB8}" type="presParOf" srcId="{F3B0E045-F07B-4251-A12B-4BB6026BEB0B}" destId="{755EC369-0F52-4C97-8AB4-86BF2853E7B8}" srcOrd="6" destOrd="0" presId="urn:microsoft.com/office/officeart/2005/8/layout/cycle8"/>
    <dgm:cxn modelId="{CCB3B473-5C44-464A-A3B8-55BF97D1AACA}" type="presParOf" srcId="{F3B0E045-F07B-4251-A12B-4BB6026BEB0B}" destId="{79DE3B58-C5F2-4E2A-A6DE-6683C0C2F1BA}" srcOrd="7" destOrd="0" presId="urn:microsoft.com/office/officeart/2005/8/layout/cycle8"/>
    <dgm:cxn modelId="{651E8527-F83D-4418-B4D8-8806D286B886}" type="presParOf" srcId="{F3B0E045-F07B-4251-A12B-4BB6026BEB0B}" destId="{AB26B7B0-C218-4E74-B91F-DD94E2335407}" srcOrd="8" destOrd="0" presId="urn:microsoft.com/office/officeart/2005/8/layout/cycle8"/>
    <dgm:cxn modelId="{88AADD55-4818-42E5-AFE6-A2F6DA7A2382}" type="presParOf" srcId="{F3B0E045-F07B-4251-A12B-4BB6026BEB0B}" destId="{4FF88FD4-6559-40F2-B9F7-EA3B9DF667A0}" srcOrd="9" destOrd="0" presId="urn:microsoft.com/office/officeart/2005/8/layout/cycle8"/>
    <dgm:cxn modelId="{C2095531-DEC0-4D7F-9239-0879364B8D3D}" type="presParOf" srcId="{F3B0E045-F07B-4251-A12B-4BB6026BEB0B}" destId="{14A389FC-56EB-410E-931E-5534C4E1D2CD}" srcOrd="10" destOrd="0" presId="urn:microsoft.com/office/officeart/2005/8/layout/cycle8"/>
    <dgm:cxn modelId="{B05F04DA-837B-48E7-A6EA-591323084080}" type="presParOf" srcId="{F3B0E045-F07B-4251-A12B-4BB6026BEB0B}" destId="{C02DE16C-F976-414D-BFF2-56A621B64402}" srcOrd="11" destOrd="0" presId="urn:microsoft.com/office/officeart/2005/8/layout/cycle8"/>
    <dgm:cxn modelId="{DFA39109-3685-4AAE-80F1-4E6FDB6C0B96}" type="presParOf" srcId="{F3B0E045-F07B-4251-A12B-4BB6026BEB0B}" destId="{D19D1081-B7AA-408B-9DDF-FDBFF44CE10E}" srcOrd="12" destOrd="0" presId="urn:microsoft.com/office/officeart/2005/8/layout/cycle8"/>
    <dgm:cxn modelId="{A7FAA906-AB21-4F34-8053-5854625017DE}" type="presParOf" srcId="{F3B0E045-F07B-4251-A12B-4BB6026BEB0B}" destId="{97979431-8EC5-430C-8D92-16C78DCF9E32}" srcOrd="13" destOrd="0" presId="urn:microsoft.com/office/officeart/2005/8/layout/cycle8"/>
    <dgm:cxn modelId="{1E0B5461-0642-49B1-BF45-80D9887165DF}" type="presParOf" srcId="{F3B0E045-F07B-4251-A12B-4BB6026BEB0B}" destId="{AF6D02F4-D253-41AC-A5BA-99C75E4A9D39}" srcOrd="14" destOrd="0" presId="urn:microsoft.com/office/officeart/2005/8/layout/cycle8"/>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7BFD8F4-0A1B-4467-8BAC-06A288BA92ED}" type="doc">
      <dgm:prSet loTypeId="urn:microsoft.com/office/officeart/2005/8/layout/cycle8" loCatId="cycle" qsTypeId="urn:microsoft.com/office/officeart/2005/8/quickstyle/simple1" qsCatId="simple" csTypeId="urn:microsoft.com/office/officeart/2005/8/colors/colorful3" csCatId="colorful" phldr="1"/>
      <dgm:spPr/>
    </dgm:pt>
    <dgm:pt modelId="{EEC1444B-50DF-4BB1-83FB-394153F6ABD6}">
      <dgm:prSet phldrT="[نص]" custT="1"/>
      <dgm:spPr/>
      <dgm:t>
        <a:bodyPr/>
        <a:lstStyle/>
        <a:p>
          <a:pPr rtl="1"/>
          <a:r>
            <a:rPr lang="ar-SA" sz="1100" b="1" dirty="0" smtClean="0">
              <a:cs typeface="Akhbar MT" pitchFamily="2" charset="-78"/>
            </a:rPr>
            <a:t>يمثل الركيزة الأساسية لبقية </a:t>
          </a:r>
          <a:r>
            <a:rPr lang="ar-SA" sz="1100" b="1" dirty="0" err="1" smtClean="0">
              <a:cs typeface="Akhbar MT" pitchFamily="2" charset="-78"/>
            </a:rPr>
            <a:t>المستويات </a:t>
          </a:r>
          <a:r>
            <a:rPr lang="ar-SA" sz="1100" b="1" dirty="0" smtClean="0">
              <a:cs typeface="Akhbar MT" pitchFamily="2" charset="-78"/>
            </a:rPr>
            <a:t>، يتم من خلاله تقديم التعليم لجميع التلاميذ من خلال منهج اساسي قائم على بحوث ذات </a:t>
          </a:r>
          <a:r>
            <a:rPr lang="ar-SA" sz="1100" b="1" dirty="0" err="1" smtClean="0">
              <a:cs typeface="Akhbar MT" pitchFamily="2" charset="-78"/>
            </a:rPr>
            <a:t>دلالة .</a:t>
          </a:r>
          <a:r>
            <a:rPr lang="ar-SA" sz="1100" b="1" dirty="0" smtClean="0">
              <a:cs typeface="Akhbar MT" pitchFamily="2" charset="-78"/>
            </a:rPr>
            <a:t> يلبي هذا المستوى احتياجات 80%من التلاميذ خلال تقديم التعليم الوقائي.</a:t>
          </a:r>
          <a:endParaRPr lang="ar-SA" sz="1100" b="1" dirty="0">
            <a:cs typeface="Akhbar MT" pitchFamily="2" charset="-78"/>
          </a:endParaRPr>
        </a:p>
      </dgm:t>
    </dgm:pt>
    <dgm:pt modelId="{6E6E55C2-EBC6-4259-B7E9-8D5BB1D6972E}" type="parTrans" cxnId="{C284CC1C-76FE-4FDA-A6CE-DC120AF64056}">
      <dgm:prSet/>
      <dgm:spPr/>
      <dgm:t>
        <a:bodyPr/>
        <a:lstStyle/>
        <a:p>
          <a:pPr rtl="1"/>
          <a:endParaRPr lang="ar-SA"/>
        </a:p>
      </dgm:t>
    </dgm:pt>
    <dgm:pt modelId="{FEF05621-7C2E-40E5-8E2E-02CD95876379}" type="sibTrans" cxnId="{C284CC1C-76FE-4FDA-A6CE-DC120AF64056}">
      <dgm:prSet/>
      <dgm:spPr/>
      <dgm:t>
        <a:bodyPr/>
        <a:lstStyle/>
        <a:p>
          <a:pPr rtl="1"/>
          <a:endParaRPr lang="ar-SA"/>
        </a:p>
      </dgm:t>
    </dgm:pt>
    <dgm:pt modelId="{BE0EB685-D81E-4EE5-96A7-E69A3005419E}">
      <dgm:prSet phldrT="[نص]" custT="1"/>
      <dgm:spPr/>
      <dgm:t>
        <a:bodyPr/>
        <a:lstStyle/>
        <a:p>
          <a:pPr algn="ctr" rtl="1"/>
          <a:r>
            <a:rPr lang="ar-SA" sz="1000" b="1" dirty="0" smtClean="0">
              <a:cs typeface="Akhbar MT" pitchFamily="2" charset="-78"/>
            </a:rPr>
            <a:t>بضم هذا المستوى التلاميذ الذين ينخفض مستوى تحصيلهم عن معايير الأداء المقبولة، ويتم تحديد احتياجاتهم من خلال عملية التقييم،وتقدم لهم التدخلات المساعدة والداعمة بشكل مكثف  بجانب التعليم الأولي الذي يتلقاه كل التلاميذ من خلال مجموعات صغيرة تضم من(5-8) تلاميذ يلبي هذا المستوى احتياجات 15%من التلاميذ من خلال تقديم التعليم ذو الكثافة المتوسطة.</a:t>
          </a:r>
          <a:endParaRPr lang="ar-SA" sz="1000" b="1" dirty="0">
            <a:cs typeface="Akhbar MT" pitchFamily="2" charset="-78"/>
          </a:endParaRPr>
        </a:p>
      </dgm:t>
    </dgm:pt>
    <dgm:pt modelId="{A85802B6-8BA0-427D-BB9C-557096A5A0DF}" type="parTrans" cxnId="{EA966B7F-A10A-4554-80E4-DC6171227D28}">
      <dgm:prSet/>
      <dgm:spPr/>
      <dgm:t>
        <a:bodyPr/>
        <a:lstStyle/>
        <a:p>
          <a:pPr rtl="1"/>
          <a:endParaRPr lang="ar-SA"/>
        </a:p>
      </dgm:t>
    </dgm:pt>
    <dgm:pt modelId="{4D607B84-C3AE-46D3-8271-7D6A49779847}" type="sibTrans" cxnId="{EA966B7F-A10A-4554-80E4-DC6171227D28}">
      <dgm:prSet/>
      <dgm:spPr/>
      <dgm:t>
        <a:bodyPr/>
        <a:lstStyle/>
        <a:p>
          <a:pPr rtl="1"/>
          <a:endParaRPr lang="ar-SA"/>
        </a:p>
      </dgm:t>
    </dgm:pt>
    <dgm:pt modelId="{5017BAA3-77EC-4522-B31B-F6B6A6206F35}">
      <dgm:prSet phldrT="[نص]" custT="1"/>
      <dgm:spPr/>
      <dgm:t>
        <a:bodyPr/>
        <a:lstStyle/>
        <a:p>
          <a:pPr rtl="1"/>
          <a:r>
            <a:rPr lang="ar-SA" sz="900" b="1" dirty="0" smtClean="0">
              <a:cs typeface="Akhbar MT" pitchFamily="2" charset="-78"/>
            </a:rPr>
            <a:t>يضم التلاميذ الذين تعتبر حاجاتهم التعليمية على مستوى قريب من مستوى خدمات التربية الخاصة.يتم تقديم تعليم أكثر كثافة من المستويات السابقة من خلال مجموعات اصغر تضم من(3-5)تلاميذ،يلبي هذا المستوى احتياجات 5%من التلاميذ خلال تقديم التعليم ذو الكثافة العالية.</a:t>
          </a:r>
          <a:endParaRPr lang="ar-SA" sz="900" b="1" dirty="0">
            <a:cs typeface="Akhbar MT" pitchFamily="2" charset="-78"/>
          </a:endParaRPr>
        </a:p>
      </dgm:t>
    </dgm:pt>
    <dgm:pt modelId="{3DABDEF3-885F-484C-B49D-E912A626AEB9}" type="parTrans" cxnId="{0AC4D54D-B323-4F86-BDF2-40C406C31FAF}">
      <dgm:prSet/>
      <dgm:spPr/>
      <dgm:t>
        <a:bodyPr/>
        <a:lstStyle/>
        <a:p>
          <a:pPr rtl="1"/>
          <a:endParaRPr lang="ar-SA"/>
        </a:p>
      </dgm:t>
    </dgm:pt>
    <dgm:pt modelId="{FBB96041-B5EF-494C-B907-990B366AC40E}" type="sibTrans" cxnId="{0AC4D54D-B323-4F86-BDF2-40C406C31FAF}">
      <dgm:prSet/>
      <dgm:spPr/>
      <dgm:t>
        <a:bodyPr/>
        <a:lstStyle/>
        <a:p>
          <a:pPr rtl="1"/>
          <a:endParaRPr lang="ar-SA"/>
        </a:p>
      </dgm:t>
    </dgm:pt>
    <dgm:pt modelId="{BF37E6DB-6B11-4AA4-B43C-F34EC8C521F5}" type="pres">
      <dgm:prSet presAssocID="{E7BFD8F4-0A1B-4467-8BAC-06A288BA92ED}" presName="compositeShape" presStyleCnt="0">
        <dgm:presLayoutVars>
          <dgm:chMax val="7"/>
          <dgm:dir/>
          <dgm:resizeHandles val="exact"/>
        </dgm:presLayoutVars>
      </dgm:prSet>
      <dgm:spPr/>
    </dgm:pt>
    <dgm:pt modelId="{ECB5E53A-55F3-496B-9407-BC715A2666CC}" type="pres">
      <dgm:prSet presAssocID="{E7BFD8F4-0A1B-4467-8BAC-06A288BA92ED}" presName="wedge1" presStyleLbl="node1" presStyleIdx="0" presStyleCnt="3"/>
      <dgm:spPr/>
      <dgm:t>
        <a:bodyPr/>
        <a:lstStyle/>
        <a:p>
          <a:pPr rtl="1"/>
          <a:endParaRPr lang="ar-SA"/>
        </a:p>
      </dgm:t>
    </dgm:pt>
    <dgm:pt modelId="{9A669393-533E-469A-9CA0-01F21B00CF81}" type="pres">
      <dgm:prSet presAssocID="{E7BFD8F4-0A1B-4467-8BAC-06A288BA92ED}" presName="dummy1a" presStyleCnt="0"/>
      <dgm:spPr/>
    </dgm:pt>
    <dgm:pt modelId="{35CC5093-7762-4730-ABF4-BE3866D450E2}" type="pres">
      <dgm:prSet presAssocID="{E7BFD8F4-0A1B-4467-8BAC-06A288BA92ED}" presName="dummy1b" presStyleCnt="0"/>
      <dgm:spPr/>
    </dgm:pt>
    <dgm:pt modelId="{BE96A35A-393D-420D-8525-DBC8654A8B87}" type="pres">
      <dgm:prSet presAssocID="{E7BFD8F4-0A1B-4467-8BAC-06A288BA92ED}" presName="wedge1Tx" presStyleLbl="node1" presStyleIdx="0" presStyleCnt="3">
        <dgm:presLayoutVars>
          <dgm:chMax val="0"/>
          <dgm:chPref val="0"/>
          <dgm:bulletEnabled val="1"/>
        </dgm:presLayoutVars>
      </dgm:prSet>
      <dgm:spPr/>
      <dgm:t>
        <a:bodyPr/>
        <a:lstStyle/>
        <a:p>
          <a:pPr rtl="1"/>
          <a:endParaRPr lang="ar-SA"/>
        </a:p>
      </dgm:t>
    </dgm:pt>
    <dgm:pt modelId="{464E2A0A-434A-4119-9F2E-C895F22B154F}" type="pres">
      <dgm:prSet presAssocID="{E7BFD8F4-0A1B-4467-8BAC-06A288BA92ED}" presName="wedge2" presStyleLbl="node1" presStyleIdx="1" presStyleCnt="3" custScaleX="116250" custScaleY="112347"/>
      <dgm:spPr/>
      <dgm:t>
        <a:bodyPr/>
        <a:lstStyle/>
        <a:p>
          <a:pPr rtl="1"/>
          <a:endParaRPr lang="ar-SA"/>
        </a:p>
      </dgm:t>
    </dgm:pt>
    <dgm:pt modelId="{B77F6A21-17EA-4539-B90E-B4EC978CB869}" type="pres">
      <dgm:prSet presAssocID="{E7BFD8F4-0A1B-4467-8BAC-06A288BA92ED}" presName="dummy2a" presStyleCnt="0"/>
      <dgm:spPr/>
    </dgm:pt>
    <dgm:pt modelId="{FBCEE180-F670-4F86-9BD0-36B2A5FBE627}" type="pres">
      <dgm:prSet presAssocID="{E7BFD8F4-0A1B-4467-8BAC-06A288BA92ED}" presName="dummy2b" presStyleCnt="0"/>
      <dgm:spPr/>
    </dgm:pt>
    <dgm:pt modelId="{71AEAE37-A823-45DC-B3AF-171BB09B65C1}" type="pres">
      <dgm:prSet presAssocID="{E7BFD8F4-0A1B-4467-8BAC-06A288BA92ED}" presName="wedge2Tx" presStyleLbl="node1" presStyleIdx="1" presStyleCnt="3">
        <dgm:presLayoutVars>
          <dgm:chMax val="0"/>
          <dgm:chPref val="0"/>
          <dgm:bulletEnabled val="1"/>
        </dgm:presLayoutVars>
      </dgm:prSet>
      <dgm:spPr/>
      <dgm:t>
        <a:bodyPr/>
        <a:lstStyle/>
        <a:p>
          <a:pPr rtl="1"/>
          <a:endParaRPr lang="ar-SA"/>
        </a:p>
      </dgm:t>
    </dgm:pt>
    <dgm:pt modelId="{75CBEC4E-ABE8-4B27-BD85-78534A36BA4A}" type="pres">
      <dgm:prSet presAssocID="{E7BFD8F4-0A1B-4467-8BAC-06A288BA92ED}" presName="wedge3" presStyleLbl="node1" presStyleIdx="2" presStyleCnt="3"/>
      <dgm:spPr/>
      <dgm:t>
        <a:bodyPr/>
        <a:lstStyle/>
        <a:p>
          <a:pPr rtl="1"/>
          <a:endParaRPr lang="ar-SA"/>
        </a:p>
      </dgm:t>
    </dgm:pt>
    <dgm:pt modelId="{CBDE5DEE-0282-4F6B-9DAF-F2C7EA029572}" type="pres">
      <dgm:prSet presAssocID="{E7BFD8F4-0A1B-4467-8BAC-06A288BA92ED}" presName="dummy3a" presStyleCnt="0"/>
      <dgm:spPr/>
    </dgm:pt>
    <dgm:pt modelId="{291677FA-C09F-421F-9E3D-69BA663F2655}" type="pres">
      <dgm:prSet presAssocID="{E7BFD8F4-0A1B-4467-8BAC-06A288BA92ED}" presName="dummy3b" presStyleCnt="0"/>
      <dgm:spPr/>
    </dgm:pt>
    <dgm:pt modelId="{B57546C2-C715-4F23-B15C-9581F2DCE481}" type="pres">
      <dgm:prSet presAssocID="{E7BFD8F4-0A1B-4467-8BAC-06A288BA92ED}" presName="wedge3Tx" presStyleLbl="node1" presStyleIdx="2" presStyleCnt="3">
        <dgm:presLayoutVars>
          <dgm:chMax val="0"/>
          <dgm:chPref val="0"/>
          <dgm:bulletEnabled val="1"/>
        </dgm:presLayoutVars>
      </dgm:prSet>
      <dgm:spPr/>
      <dgm:t>
        <a:bodyPr/>
        <a:lstStyle/>
        <a:p>
          <a:pPr rtl="1"/>
          <a:endParaRPr lang="ar-SA"/>
        </a:p>
      </dgm:t>
    </dgm:pt>
    <dgm:pt modelId="{B7FB02C6-CD9F-445A-88E3-5613CC89D5B0}" type="pres">
      <dgm:prSet presAssocID="{FEF05621-7C2E-40E5-8E2E-02CD95876379}" presName="arrowWedge1" presStyleLbl="fgSibTrans2D1" presStyleIdx="0" presStyleCnt="3"/>
      <dgm:spPr/>
    </dgm:pt>
    <dgm:pt modelId="{38CCE974-25E6-4BEA-97F1-DCF992C23723}" type="pres">
      <dgm:prSet presAssocID="{4D607B84-C3AE-46D3-8271-7D6A49779847}" presName="arrowWedge2" presStyleLbl="fgSibTrans2D1" presStyleIdx="1" presStyleCnt="3" custLinFactNeighborX="1914" custLinFactNeighborY="5229"/>
      <dgm:spPr/>
    </dgm:pt>
    <dgm:pt modelId="{D582EB51-2106-408B-8CC7-EB40047AF192}" type="pres">
      <dgm:prSet presAssocID="{FBB96041-B5EF-494C-B907-990B366AC40E}" presName="arrowWedge3" presStyleLbl="fgSibTrans2D1" presStyleIdx="2" presStyleCnt="3"/>
      <dgm:spPr/>
    </dgm:pt>
  </dgm:ptLst>
  <dgm:cxnLst>
    <dgm:cxn modelId="{50BD9591-BDE2-46B1-B643-09C7E0239DF5}" type="presOf" srcId="{EEC1444B-50DF-4BB1-83FB-394153F6ABD6}" destId="{BE96A35A-393D-420D-8525-DBC8654A8B87}" srcOrd="1" destOrd="0" presId="urn:microsoft.com/office/officeart/2005/8/layout/cycle8"/>
    <dgm:cxn modelId="{C284CC1C-76FE-4FDA-A6CE-DC120AF64056}" srcId="{E7BFD8F4-0A1B-4467-8BAC-06A288BA92ED}" destId="{EEC1444B-50DF-4BB1-83FB-394153F6ABD6}" srcOrd="0" destOrd="0" parTransId="{6E6E55C2-EBC6-4259-B7E9-8D5BB1D6972E}" sibTransId="{FEF05621-7C2E-40E5-8E2E-02CD95876379}"/>
    <dgm:cxn modelId="{A08DAD97-D9AF-4385-BF23-D7B63E337F60}" type="presOf" srcId="{5017BAA3-77EC-4522-B31B-F6B6A6206F35}" destId="{B57546C2-C715-4F23-B15C-9581F2DCE481}" srcOrd="1" destOrd="0" presId="urn:microsoft.com/office/officeart/2005/8/layout/cycle8"/>
    <dgm:cxn modelId="{AB3608F0-5779-493F-B3BB-4C4DE44F72F0}" type="presOf" srcId="{BE0EB685-D81E-4EE5-96A7-E69A3005419E}" destId="{464E2A0A-434A-4119-9F2E-C895F22B154F}" srcOrd="0" destOrd="0" presId="urn:microsoft.com/office/officeart/2005/8/layout/cycle8"/>
    <dgm:cxn modelId="{EA966B7F-A10A-4554-80E4-DC6171227D28}" srcId="{E7BFD8F4-0A1B-4467-8BAC-06A288BA92ED}" destId="{BE0EB685-D81E-4EE5-96A7-E69A3005419E}" srcOrd="1" destOrd="0" parTransId="{A85802B6-8BA0-427D-BB9C-557096A5A0DF}" sibTransId="{4D607B84-C3AE-46D3-8271-7D6A49779847}"/>
    <dgm:cxn modelId="{1132E902-C656-427A-9853-7B376178173B}" type="presOf" srcId="{EEC1444B-50DF-4BB1-83FB-394153F6ABD6}" destId="{ECB5E53A-55F3-496B-9407-BC715A2666CC}" srcOrd="0" destOrd="0" presId="urn:microsoft.com/office/officeart/2005/8/layout/cycle8"/>
    <dgm:cxn modelId="{A31FC62E-0E90-4D9D-94D7-3A1A6A054242}" type="presOf" srcId="{BE0EB685-D81E-4EE5-96A7-E69A3005419E}" destId="{71AEAE37-A823-45DC-B3AF-171BB09B65C1}" srcOrd="1" destOrd="0" presId="urn:microsoft.com/office/officeart/2005/8/layout/cycle8"/>
    <dgm:cxn modelId="{163BF608-EF2C-4CAF-8A7F-0FD36E4D7C26}" type="presOf" srcId="{5017BAA3-77EC-4522-B31B-F6B6A6206F35}" destId="{75CBEC4E-ABE8-4B27-BD85-78534A36BA4A}" srcOrd="0" destOrd="0" presId="urn:microsoft.com/office/officeart/2005/8/layout/cycle8"/>
    <dgm:cxn modelId="{0AC4D54D-B323-4F86-BDF2-40C406C31FAF}" srcId="{E7BFD8F4-0A1B-4467-8BAC-06A288BA92ED}" destId="{5017BAA3-77EC-4522-B31B-F6B6A6206F35}" srcOrd="2" destOrd="0" parTransId="{3DABDEF3-885F-484C-B49D-E912A626AEB9}" sibTransId="{FBB96041-B5EF-494C-B907-990B366AC40E}"/>
    <dgm:cxn modelId="{0A7BDDCF-1D8D-4528-87D5-C7396005A2EF}" type="presOf" srcId="{E7BFD8F4-0A1B-4467-8BAC-06A288BA92ED}" destId="{BF37E6DB-6B11-4AA4-B43C-F34EC8C521F5}" srcOrd="0" destOrd="0" presId="urn:microsoft.com/office/officeart/2005/8/layout/cycle8"/>
    <dgm:cxn modelId="{7A4A4D4B-7980-432F-BD40-946EBDD182A9}" type="presParOf" srcId="{BF37E6DB-6B11-4AA4-B43C-F34EC8C521F5}" destId="{ECB5E53A-55F3-496B-9407-BC715A2666CC}" srcOrd="0" destOrd="0" presId="urn:microsoft.com/office/officeart/2005/8/layout/cycle8"/>
    <dgm:cxn modelId="{25CDE4DA-BBB4-41EF-B9F9-1435E12F6B0F}" type="presParOf" srcId="{BF37E6DB-6B11-4AA4-B43C-F34EC8C521F5}" destId="{9A669393-533E-469A-9CA0-01F21B00CF81}" srcOrd="1" destOrd="0" presId="urn:microsoft.com/office/officeart/2005/8/layout/cycle8"/>
    <dgm:cxn modelId="{D446D657-8ED5-4C9F-A441-9415CE14F39F}" type="presParOf" srcId="{BF37E6DB-6B11-4AA4-B43C-F34EC8C521F5}" destId="{35CC5093-7762-4730-ABF4-BE3866D450E2}" srcOrd="2" destOrd="0" presId="urn:microsoft.com/office/officeart/2005/8/layout/cycle8"/>
    <dgm:cxn modelId="{0F9DA056-A8CF-4E51-ADE4-A4C0F7304E18}" type="presParOf" srcId="{BF37E6DB-6B11-4AA4-B43C-F34EC8C521F5}" destId="{BE96A35A-393D-420D-8525-DBC8654A8B87}" srcOrd="3" destOrd="0" presId="urn:microsoft.com/office/officeart/2005/8/layout/cycle8"/>
    <dgm:cxn modelId="{FDEB23D1-751D-4D2B-A467-F8CDE1265DED}" type="presParOf" srcId="{BF37E6DB-6B11-4AA4-B43C-F34EC8C521F5}" destId="{464E2A0A-434A-4119-9F2E-C895F22B154F}" srcOrd="4" destOrd="0" presId="urn:microsoft.com/office/officeart/2005/8/layout/cycle8"/>
    <dgm:cxn modelId="{907B581C-9EAD-4A98-8CED-F4D68448A417}" type="presParOf" srcId="{BF37E6DB-6B11-4AA4-B43C-F34EC8C521F5}" destId="{B77F6A21-17EA-4539-B90E-B4EC978CB869}" srcOrd="5" destOrd="0" presId="urn:microsoft.com/office/officeart/2005/8/layout/cycle8"/>
    <dgm:cxn modelId="{9BB0E28E-D0E9-4DB1-9D68-483B80D880C4}" type="presParOf" srcId="{BF37E6DB-6B11-4AA4-B43C-F34EC8C521F5}" destId="{FBCEE180-F670-4F86-9BD0-36B2A5FBE627}" srcOrd="6" destOrd="0" presId="urn:microsoft.com/office/officeart/2005/8/layout/cycle8"/>
    <dgm:cxn modelId="{28A9E615-1FBD-4FE4-BB48-4230DBA8B256}" type="presParOf" srcId="{BF37E6DB-6B11-4AA4-B43C-F34EC8C521F5}" destId="{71AEAE37-A823-45DC-B3AF-171BB09B65C1}" srcOrd="7" destOrd="0" presId="urn:microsoft.com/office/officeart/2005/8/layout/cycle8"/>
    <dgm:cxn modelId="{9D234F99-5ACA-42CD-89CD-96A342426602}" type="presParOf" srcId="{BF37E6DB-6B11-4AA4-B43C-F34EC8C521F5}" destId="{75CBEC4E-ABE8-4B27-BD85-78534A36BA4A}" srcOrd="8" destOrd="0" presId="urn:microsoft.com/office/officeart/2005/8/layout/cycle8"/>
    <dgm:cxn modelId="{98EEDE84-4D93-4174-BFAF-6918629B38AC}" type="presParOf" srcId="{BF37E6DB-6B11-4AA4-B43C-F34EC8C521F5}" destId="{CBDE5DEE-0282-4F6B-9DAF-F2C7EA029572}" srcOrd="9" destOrd="0" presId="urn:microsoft.com/office/officeart/2005/8/layout/cycle8"/>
    <dgm:cxn modelId="{AF6281C7-826B-471A-8CCB-838CE1DAE4D4}" type="presParOf" srcId="{BF37E6DB-6B11-4AA4-B43C-F34EC8C521F5}" destId="{291677FA-C09F-421F-9E3D-69BA663F2655}" srcOrd="10" destOrd="0" presId="urn:microsoft.com/office/officeart/2005/8/layout/cycle8"/>
    <dgm:cxn modelId="{2B56A636-B390-40BE-9C2B-3ACBA0141616}" type="presParOf" srcId="{BF37E6DB-6B11-4AA4-B43C-F34EC8C521F5}" destId="{B57546C2-C715-4F23-B15C-9581F2DCE481}" srcOrd="11" destOrd="0" presId="urn:microsoft.com/office/officeart/2005/8/layout/cycle8"/>
    <dgm:cxn modelId="{2F836C48-7CC0-4807-AD7E-4E21BB5D28ED}" type="presParOf" srcId="{BF37E6DB-6B11-4AA4-B43C-F34EC8C521F5}" destId="{B7FB02C6-CD9F-445A-88E3-5613CC89D5B0}" srcOrd="12" destOrd="0" presId="urn:microsoft.com/office/officeart/2005/8/layout/cycle8"/>
    <dgm:cxn modelId="{C6001E00-EA1F-41B7-94D9-23F8583F43B1}" type="presParOf" srcId="{BF37E6DB-6B11-4AA4-B43C-F34EC8C521F5}" destId="{38CCE974-25E6-4BEA-97F1-DCF992C23723}" srcOrd="13" destOrd="0" presId="urn:microsoft.com/office/officeart/2005/8/layout/cycle8"/>
    <dgm:cxn modelId="{9BEA0DBF-2C9C-4926-BF7B-13F15476815A}" type="presParOf" srcId="{BF37E6DB-6B11-4AA4-B43C-F34EC8C521F5}" destId="{D582EB51-2106-408B-8CC7-EB40047AF192}" srcOrd="14" destOrd="0" presId="urn:microsoft.com/office/officeart/2005/8/layout/cycle8"/>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D07727B-8E03-4362-B4A5-FA5BFFB7A807}" type="doc">
      <dgm:prSet loTypeId="urn:microsoft.com/office/officeart/2005/8/layout/cycle8" loCatId="cycle" qsTypeId="urn:microsoft.com/office/officeart/2005/8/quickstyle/simple1" qsCatId="simple" csTypeId="urn:microsoft.com/office/officeart/2005/8/colors/colorful3" csCatId="colorful" phldr="1"/>
      <dgm:spPr/>
    </dgm:pt>
    <dgm:pt modelId="{826480F8-E956-4595-BA40-401A5344DD81}">
      <dgm:prSet phldrT="[نص]"/>
      <dgm:spPr/>
      <dgm:t>
        <a:bodyPr/>
        <a:lstStyle/>
        <a:p>
          <a:pPr rtl="1"/>
          <a:r>
            <a:rPr lang="ar-SA" dirty="0" smtClean="0"/>
            <a:t>كل التلاميذ يتعرضون للمنهج السلوكي الاجتماعي الاساسي لمنع تطور السلوك المشكل والغير سوي وللتعرف على التلاميذ الذين تكون سلوكياتهم غير مستجيبة لهذا المنهج الاساسي</a:t>
          </a:r>
          <a:endParaRPr lang="ar-SA" dirty="0"/>
        </a:p>
      </dgm:t>
    </dgm:pt>
    <dgm:pt modelId="{8CEDD409-F0BA-42E3-B18D-4D019254F5B5}" type="parTrans" cxnId="{E3FDE152-49EB-497D-A8ED-41988D88F9FE}">
      <dgm:prSet/>
      <dgm:spPr/>
      <dgm:t>
        <a:bodyPr/>
        <a:lstStyle/>
        <a:p>
          <a:pPr rtl="1"/>
          <a:endParaRPr lang="ar-SA"/>
        </a:p>
      </dgm:t>
    </dgm:pt>
    <dgm:pt modelId="{60D0620D-9FA3-4BBA-8881-EE5C841769D6}" type="sibTrans" cxnId="{E3FDE152-49EB-497D-A8ED-41988D88F9FE}">
      <dgm:prSet/>
      <dgm:spPr/>
      <dgm:t>
        <a:bodyPr/>
        <a:lstStyle/>
        <a:p>
          <a:pPr rtl="1"/>
          <a:endParaRPr lang="ar-SA"/>
        </a:p>
      </dgm:t>
    </dgm:pt>
    <dgm:pt modelId="{756B5FC1-7E78-4D2B-9362-E7E9A32067E1}">
      <dgm:prSet phldrT="[نص]"/>
      <dgm:spPr/>
      <dgm:t>
        <a:bodyPr/>
        <a:lstStyle/>
        <a:p>
          <a:pPr rtl="1"/>
          <a:r>
            <a:rPr lang="ar-SA" dirty="0" smtClean="0"/>
            <a:t>دعم السلوك الاجتماعي الاضافي يتم تقديمه لخفض العدد الحالي وكثافة السلوك المشكل والغير سوي</a:t>
          </a:r>
          <a:endParaRPr lang="ar-SA" dirty="0"/>
        </a:p>
      </dgm:t>
    </dgm:pt>
    <dgm:pt modelId="{473D99EE-CF31-4E41-B886-977286B506F4}" type="parTrans" cxnId="{5F35423C-B651-4403-A206-914EB2F5EFF1}">
      <dgm:prSet/>
      <dgm:spPr/>
      <dgm:t>
        <a:bodyPr/>
        <a:lstStyle/>
        <a:p>
          <a:pPr rtl="1"/>
          <a:endParaRPr lang="ar-SA"/>
        </a:p>
      </dgm:t>
    </dgm:pt>
    <dgm:pt modelId="{75344869-EED9-4C13-A6F4-9B2D7BEDE0F3}" type="sibTrans" cxnId="{5F35423C-B651-4403-A206-914EB2F5EFF1}">
      <dgm:prSet/>
      <dgm:spPr/>
      <dgm:t>
        <a:bodyPr/>
        <a:lstStyle/>
        <a:p>
          <a:pPr rtl="1"/>
          <a:endParaRPr lang="ar-SA"/>
        </a:p>
      </dgm:t>
    </dgm:pt>
    <dgm:pt modelId="{46BD835B-7406-4AB0-90ED-BA498F8930BE}">
      <dgm:prSet phldrT="[نص]"/>
      <dgm:spPr/>
      <dgm:t>
        <a:bodyPr/>
        <a:lstStyle/>
        <a:p>
          <a:pPr rtl="1"/>
          <a:r>
            <a:rPr lang="ar-SA" dirty="0" smtClean="0"/>
            <a:t>دعم سلوكي مكثف ومفرد يتم تطويره لخفض المضاعفات وكثافة وحدة السلوك المشكل الموجود</a:t>
          </a:r>
          <a:endParaRPr lang="ar-SA" dirty="0"/>
        </a:p>
      </dgm:t>
    </dgm:pt>
    <dgm:pt modelId="{ADFD298F-3AF2-41D3-ADDD-CF1DC4D21927}" type="parTrans" cxnId="{90B88397-20BE-49D7-BAB9-E3479DAB1273}">
      <dgm:prSet/>
      <dgm:spPr/>
      <dgm:t>
        <a:bodyPr/>
        <a:lstStyle/>
        <a:p>
          <a:pPr rtl="1"/>
          <a:endParaRPr lang="ar-SA"/>
        </a:p>
      </dgm:t>
    </dgm:pt>
    <dgm:pt modelId="{A6E17114-7445-4E3E-B40F-4D5FD94E9BDE}" type="sibTrans" cxnId="{90B88397-20BE-49D7-BAB9-E3479DAB1273}">
      <dgm:prSet/>
      <dgm:spPr/>
      <dgm:t>
        <a:bodyPr/>
        <a:lstStyle/>
        <a:p>
          <a:pPr rtl="1"/>
          <a:endParaRPr lang="ar-SA"/>
        </a:p>
      </dgm:t>
    </dgm:pt>
    <dgm:pt modelId="{66B4E7A6-9D95-49F7-8305-FFD7813FA9EF}" type="pres">
      <dgm:prSet presAssocID="{0D07727B-8E03-4362-B4A5-FA5BFFB7A807}" presName="compositeShape" presStyleCnt="0">
        <dgm:presLayoutVars>
          <dgm:chMax val="7"/>
          <dgm:dir/>
          <dgm:resizeHandles val="exact"/>
        </dgm:presLayoutVars>
      </dgm:prSet>
      <dgm:spPr/>
    </dgm:pt>
    <dgm:pt modelId="{8E4C5B89-B97A-4071-81D9-232D418CB7E1}" type="pres">
      <dgm:prSet presAssocID="{0D07727B-8E03-4362-B4A5-FA5BFFB7A807}" presName="wedge1" presStyleLbl="node1" presStyleIdx="0" presStyleCnt="3"/>
      <dgm:spPr/>
      <dgm:t>
        <a:bodyPr/>
        <a:lstStyle/>
        <a:p>
          <a:pPr rtl="1"/>
          <a:endParaRPr lang="ar-SA"/>
        </a:p>
      </dgm:t>
    </dgm:pt>
    <dgm:pt modelId="{F5552721-35CF-42CF-B939-3462EE0166B3}" type="pres">
      <dgm:prSet presAssocID="{0D07727B-8E03-4362-B4A5-FA5BFFB7A807}" presName="dummy1a" presStyleCnt="0"/>
      <dgm:spPr/>
    </dgm:pt>
    <dgm:pt modelId="{43C3227A-6F9F-40ED-866E-2E1385D68A1C}" type="pres">
      <dgm:prSet presAssocID="{0D07727B-8E03-4362-B4A5-FA5BFFB7A807}" presName="dummy1b" presStyleCnt="0"/>
      <dgm:spPr/>
    </dgm:pt>
    <dgm:pt modelId="{BC0EF1B0-C1D7-40D4-BE5A-14A36C5DCB8E}" type="pres">
      <dgm:prSet presAssocID="{0D07727B-8E03-4362-B4A5-FA5BFFB7A807}" presName="wedge1Tx" presStyleLbl="node1" presStyleIdx="0" presStyleCnt="3">
        <dgm:presLayoutVars>
          <dgm:chMax val="0"/>
          <dgm:chPref val="0"/>
          <dgm:bulletEnabled val="1"/>
        </dgm:presLayoutVars>
      </dgm:prSet>
      <dgm:spPr/>
      <dgm:t>
        <a:bodyPr/>
        <a:lstStyle/>
        <a:p>
          <a:pPr rtl="1"/>
          <a:endParaRPr lang="ar-SA"/>
        </a:p>
      </dgm:t>
    </dgm:pt>
    <dgm:pt modelId="{CA6475D0-57F4-475C-B868-9DD0D1738863}" type="pres">
      <dgm:prSet presAssocID="{0D07727B-8E03-4362-B4A5-FA5BFFB7A807}" presName="wedge2" presStyleLbl="node1" presStyleIdx="1" presStyleCnt="3"/>
      <dgm:spPr/>
      <dgm:t>
        <a:bodyPr/>
        <a:lstStyle/>
        <a:p>
          <a:pPr rtl="1"/>
          <a:endParaRPr lang="ar-SA"/>
        </a:p>
      </dgm:t>
    </dgm:pt>
    <dgm:pt modelId="{3BC19A51-148C-46DE-85E6-BC798B2F0962}" type="pres">
      <dgm:prSet presAssocID="{0D07727B-8E03-4362-B4A5-FA5BFFB7A807}" presName="dummy2a" presStyleCnt="0"/>
      <dgm:spPr/>
    </dgm:pt>
    <dgm:pt modelId="{C1B7F57D-9493-4F49-8D8C-4A7983464EAD}" type="pres">
      <dgm:prSet presAssocID="{0D07727B-8E03-4362-B4A5-FA5BFFB7A807}" presName="dummy2b" presStyleCnt="0"/>
      <dgm:spPr/>
    </dgm:pt>
    <dgm:pt modelId="{6A64C15F-0676-4BA3-A2FB-1AAE78E10C9B}" type="pres">
      <dgm:prSet presAssocID="{0D07727B-8E03-4362-B4A5-FA5BFFB7A807}" presName="wedge2Tx" presStyleLbl="node1" presStyleIdx="1" presStyleCnt="3">
        <dgm:presLayoutVars>
          <dgm:chMax val="0"/>
          <dgm:chPref val="0"/>
          <dgm:bulletEnabled val="1"/>
        </dgm:presLayoutVars>
      </dgm:prSet>
      <dgm:spPr/>
      <dgm:t>
        <a:bodyPr/>
        <a:lstStyle/>
        <a:p>
          <a:pPr rtl="1"/>
          <a:endParaRPr lang="ar-SA"/>
        </a:p>
      </dgm:t>
    </dgm:pt>
    <dgm:pt modelId="{246AEB11-C66F-476C-A2AE-CC30D85140D1}" type="pres">
      <dgm:prSet presAssocID="{0D07727B-8E03-4362-B4A5-FA5BFFB7A807}" presName="wedge3" presStyleLbl="node1" presStyleIdx="2" presStyleCnt="3"/>
      <dgm:spPr/>
      <dgm:t>
        <a:bodyPr/>
        <a:lstStyle/>
        <a:p>
          <a:pPr rtl="1"/>
          <a:endParaRPr lang="ar-SA"/>
        </a:p>
      </dgm:t>
    </dgm:pt>
    <dgm:pt modelId="{86CED9AE-07B2-4CB7-8731-5D2A8511C30B}" type="pres">
      <dgm:prSet presAssocID="{0D07727B-8E03-4362-B4A5-FA5BFFB7A807}" presName="dummy3a" presStyleCnt="0"/>
      <dgm:spPr/>
    </dgm:pt>
    <dgm:pt modelId="{A25C95A6-AC86-4801-95CA-F386B2FCFAF0}" type="pres">
      <dgm:prSet presAssocID="{0D07727B-8E03-4362-B4A5-FA5BFFB7A807}" presName="dummy3b" presStyleCnt="0"/>
      <dgm:spPr/>
    </dgm:pt>
    <dgm:pt modelId="{40C359D0-EFDF-4071-AA79-8B065802A6C4}" type="pres">
      <dgm:prSet presAssocID="{0D07727B-8E03-4362-B4A5-FA5BFFB7A807}" presName="wedge3Tx" presStyleLbl="node1" presStyleIdx="2" presStyleCnt="3">
        <dgm:presLayoutVars>
          <dgm:chMax val="0"/>
          <dgm:chPref val="0"/>
          <dgm:bulletEnabled val="1"/>
        </dgm:presLayoutVars>
      </dgm:prSet>
      <dgm:spPr/>
      <dgm:t>
        <a:bodyPr/>
        <a:lstStyle/>
        <a:p>
          <a:pPr rtl="1"/>
          <a:endParaRPr lang="ar-SA"/>
        </a:p>
      </dgm:t>
    </dgm:pt>
    <dgm:pt modelId="{23816B7D-BE4E-4C12-8113-05C47522066D}" type="pres">
      <dgm:prSet presAssocID="{60D0620D-9FA3-4BBA-8881-EE5C841769D6}" presName="arrowWedge1" presStyleLbl="fgSibTrans2D1" presStyleIdx="0" presStyleCnt="3"/>
      <dgm:spPr/>
    </dgm:pt>
    <dgm:pt modelId="{2AD85195-2A7D-433B-BAC3-5AD8072A0808}" type="pres">
      <dgm:prSet presAssocID="{75344869-EED9-4C13-A6F4-9B2D7BEDE0F3}" presName="arrowWedge2" presStyleLbl="fgSibTrans2D1" presStyleIdx="1" presStyleCnt="3"/>
      <dgm:spPr/>
    </dgm:pt>
    <dgm:pt modelId="{308F1986-431A-4226-9642-9C3D87B3FEFD}" type="pres">
      <dgm:prSet presAssocID="{A6E17114-7445-4E3E-B40F-4D5FD94E9BDE}" presName="arrowWedge3" presStyleLbl="fgSibTrans2D1" presStyleIdx="2" presStyleCnt="3"/>
      <dgm:spPr/>
    </dgm:pt>
  </dgm:ptLst>
  <dgm:cxnLst>
    <dgm:cxn modelId="{E9B71072-D929-42B2-92A3-D8D5655FEF1B}" type="presOf" srcId="{826480F8-E956-4595-BA40-401A5344DD81}" destId="{BC0EF1B0-C1D7-40D4-BE5A-14A36C5DCB8E}" srcOrd="1" destOrd="0" presId="urn:microsoft.com/office/officeart/2005/8/layout/cycle8"/>
    <dgm:cxn modelId="{4BF22093-CF16-4DBE-8892-DE9F6FD78878}" type="presOf" srcId="{756B5FC1-7E78-4D2B-9362-E7E9A32067E1}" destId="{6A64C15F-0676-4BA3-A2FB-1AAE78E10C9B}" srcOrd="1" destOrd="0" presId="urn:microsoft.com/office/officeart/2005/8/layout/cycle8"/>
    <dgm:cxn modelId="{81F10BD3-785E-45D3-817C-46C8EBE70B90}" type="presOf" srcId="{46BD835B-7406-4AB0-90ED-BA498F8930BE}" destId="{246AEB11-C66F-476C-A2AE-CC30D85140D1}" srcOrd="0" destOrd="0" presId="urn:microsoft.com/office/officeart/2005/8/layout/cycle8"/>
    <dgm:cxn modelId="{E3FDE152-49EB-497D-A8ED-41988D88F9FE}" srcId="{0D07727B-8E03-4362-B4A5-FA5BFFB7A807}" destId="{826480F8-E956-4595-BA40-401A5344DD81}" srcOrd="0" destOrd="0" parTransId="{8CEDD409-F0BA-42E3-B18D-4D019254F5B5}" sibTransId="{60D0620D-9FA3-4BBA-8881-EE5C841769D6}"/>
    <dgm:cxn modelId="{5F35423C-B651-4403-A206-914EB2F5EFF1}" srcId="{0D07727B-8E03-4362-B4A5-FA5BFFB7A807}" destId="{756B5FC1-7E78-4D2B-9362-E7E9A32067E1}" srcOrd="1" destOrd="0" parTransId="{473D99EE-CF31-4E41-B886-977286B506F4}" sibTransId="{75344869-EED9-4C13-A6F4-9B2D7BEDE0F3}"/>
    <dgm:cxn modelId="{4A531734-DA88-44CA-A586-3AD5C6BD00A5}" type="presOf" srcId="{0D07727B-8E03-4362-B4A5-FA5BFFB7A807}" destId="{66B4E7A6-9D95-49F7-8305-FFD7813FA9EF}" srcOrd="0" destOrd="0" presId="urn:microsoft.com/office/officeart/2005/8/layout/cycle8"/>
    <dgm:cxn modelId="{90B88397-20BE-49D7-BAB9-E3479DAB1273}" srcId="{0D07727B-8E03-4362-B4A5-FA5BFFB7A807}" destId="{46BD835B-7406-4AB0-90ED-BA498F8930BE}" srcOrd="2" destOrd="0" parTransId="{ADFD298F-3AF2-41D3-ADDD-CF1DC4D21927}" sibTransId="{A6E17114-7445-4E3E-B40F-4D5FD94E9BDE}"/>
    <dgm:cxn modelId="{004034B7-5054-42EC-B647-1F1FF4F4585F}" type="presOf" srcId="{826480F8-E956-4595-BA40-401A5344DD81}" destId="{8E4C5B89-B97A-4071-81D9-232D418CB7E1}" srcOrd="0" destOrd="0" presId="urn:microsoft.com/office/officeart/2005/8/layout/cycle8"/>
    <dgm:cxn modelId="{5E594F4D-CBB0-43D9-8C0A-7FF940F82961}" type="presOf" srcId="{756B5FC1-7E78-4D2B-9362-E7E9A32067E1}" destId="{CA6475D0-57F4-475C-B868-9DD0D1738863}" srcOrd="0" destOrd="0" presId="urn:microsoft.com/office/officeart/2005/8/layout/cycle8"/>
    <dgm:cxn modelId="{28B269DD-698A-4C35-8397-D1B7A36877A6}" type="presOf" srcId="{46BD835B-7406-4AB0-90ED-BA498F8930BE}" destId="{40C359D0-EFDF-4071-AA79-8B065802A6C4}" srcOrd="1" destOrd="0" presId="urn:microsoft.com/office/officeart/2005/8/layout/cycle8"/>
    <dgm:cxn modelId="{AE17CDBB-3EAB-4828-AF16-3C79B533EAEB}" type="presParOf" srcId="{66B4E7A6-9D95-49F7-8305-FFD7813FA9EF}" destId="{8E4C5B89-B97A-4071-81D9-232D418CB7E1}" srcOrd="0" destOrd="0" presId="urn:microsoft.com/office/officeart/2005/8/layout/cycle8"/>
    <dgm:cxn modelId="{996D60E5-4EA1-4A77-8372-D53C646779BB}" type="presParOf" srcId="{66B4E7A6-9D95-49F7-8305-FFD7813FA9EF}" destId="{F5552721-35CF-42CF-B939-3462EE0166B3}" srcOrd="1" destOrd="0" presId="urn:microsoft.com/office/officeart/2005/8/layout/cycle8"/>
    <dgm:cxn modelId="{C54D660E-6FEF-4D70-A12C-DCE622C6616D}" type="presParOf" srcId="{66B4E7A6-9D95-49F7-8305-FFD7813FA9EF}" destId="{43C3227A-6F9F-40ED-866E-2E1385D68A1C}" srcOrd="2" destOrd="0" presId="urn:microsoft.com/office/officeart/2005/8/layout/cycle8"/>
    <dgm:cxn modelId="{4A6DD10D-0DFD-4912-9767-3811890189B9}" type="presParOf" srcId="{66B4E7A6-9D95-49F7-8305-FFD7813FA9EF}" destId="{BC0EF1B0-C1D7-40D4-BE5A-14A36C5DCB8E}" srcOrd="3" destOrd="0" presId="urn:microsoft.com/office/officeart/2005/8/layout/cycle8"/>
    <dgm:cxn modelId="{F1C4645C-EED9-4028-89A7-431821E5486C}" type="presParOf" srcId="{66B4E7A6-9D95-49F7-8305-FFD7813FA9EF}" destId="{CA6475D0-57F4-475C-B868-9DD0D1738863}" srcOrd="4" destOrd="0" presId="urn:microsoft.com/office/officeart/2005/8/layout/cycle8"/>
    <dgm:cxn modelId="{22FF1F02-ABF3-410D-8F4F-A25B10BF12F9}" type="presParOf" srcId="{66B4E7A6-9D95-49F7-8305-FFD7813FA9EF}" destId="{3BC19A51-148C-46DE-85E6-BC798B2F0962}" srcOrd="5" destOrd="0" presId="urn:microsoft.com/office/officeart/2005/8/layout/cycle8"/>
    <dgm:cxn modelId="{7DCFA1F5-C6D9-49B8-B552-FFE695E87085}" type="presParOf" srcId="{66B4E7A6-9D95-49F7-8305-FFD7813FA9EF}" destId="{C1B7F57D-9493-4F49-8D8C-4A7983464EAD}" srcOrd="6" destOrd="0" presId="urn:microsoft.com/office/officeart/2005/8/layout/cycle8"/>
    <dgm:cxn modelId="{BE3951EA-845F-4E3B-ADE4-C8700C563779}" type="presParOf" srcId="{66B4E7A6-9D95-49F7-8305-FFD7813FA9EF}" destId="{6A64C15F-0676-4BA3-A2FB-1AAE78E10C9B}" srcOrd="7" destOrd="0" presId="urn:microsoft.com/office/officeart/2005/8/layout/cycle8"/>
    <dgm:cxn modelId="{93A74B16-9B5B-4765-BF2D-EA3122B27E5B}" type="presParOf" srcId="{66B4E7A6-9D95-49F7-8305-FFD7813FA9EF}" destId="{246AEB11-C66F-476C-A2AE-CC30D85140D1}" srcOrd="8" destOrd="0" presId="urn:microsoft.com/office/officeart/2005/8/layout/cycle8"/>
    <dgm:cxn modelId="{177E39F6-1A51-4359-B55D-431483767DFB}" type="presParOf" srcId="{66B4E7A6-9D95-49F7-8305-FFD7813FA9EF}" destId="{86CED9AE-07B2-4CB7-8731-5D2A8511C30B}" srcOrd="9" destOrd="0" presId="urn:microsoft.com/office/officeart/2005/8/layout/cycle8"/>
    <dgm:cxn modelId="{6C3E3CC2-4496-418E-B912-4B3091959AD0}" type="presParOf" srcId="{66B4E7A6-9D95-49F7-8305-FFD7813FA9EF}" destId="{A25C95A6-AC86-4801-95CA-F386B2FCFAF0}" srcOrd="10" destOrd="0" presId="urn:microsoft.com/office/officeart/2005/8/layout/cycle8"/>
    <dgm:cxn modelId="{700F9FA6-63C1-4753-9D3E-FD30CD3F43FD}" type="presParOf" srcId="{66B4E7A6-9D95-49F7-8305-FFD7813FA9EF}" destId="{40C359D0-EFDF-4071-AA79-8B065802A6C4}" srcOrd="11" destOrd="0" presId="urn:microsoft.com/office/officeart/2005/8/layout/cycle8"/>
    <dgm:cxn modelId="{0EAC3F1C-A7E7-431E-AF1D-FEA100924408}" type="presParOf" srcId="{66B4E7A6-9D95-49F7-8305-FFD7813FA9EF}" destId="{23816B7D-BE4E-4C12-8113-05C47522066D}" srcOrd="12" destOrd="0" presId="urn:microsoft.com/office/officeart/2005/8/layout/cycle8"/>
    <dgm:cxn modelId="{9B714208-2319-4D90-8E91-84A5F10AF890}" type="presParOf" srcId="{66B4E7A6-9D95-49F7-8305-FFD7813FA9EF}" destId="{2AD85195-2A7D-433B-BAC3-5AD8072A0808}" srcOrd="13" destOrd="0" presId="urn:microsoft.com/office/officeart/2005/8/layout/cycle8"/>
    <dgm:cxn modelId="{F764B559-5BC5-412D-B545-754B3B6EF11B}" type="presParOf" srcId="{66B4E7A6-9D95-49F7-8305-FFD7813FA9EF}" destId="{308F1986-431A-4226-9642-9C3D87B3FEFD}" srcOrd="14" destOrd="0" presId="urn:microsoft.com/office/officeart/2005/8/layout/cycle8"/>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B989279-F2F7-4945-9604-43037BF61D16}" type="doc">
      <dgm:prSet loTypeId="urn:microsoft.com/office/officeart/2005/8/layout/radial4" loCatId="relationship" qsTypeId="urn:microsoft.com/office/officeart/2005/8/quickstyle/simple1" qsCatId="simple" csTypeId="urn:microsoft.com/office/officeart/2005/8/colors/colorful4" csCatId="colorful" phldr="1"/>
      <dgm:spPr/>
      <dgm:t>
        <a:bodyPr/>
        <a:lstStyle/>
        <a:p>
          <a:pPr rtl="1"/>
          <a:endParaRPr lang="ar-SA"/>
        </a:p>
      </dgm:t>
    </dgm:pt>
    <dgm:pt modelId="{10C9CB46-2584-4A42-AF2E-9EBC1E149106}">
      <dgm:prSet phldrT="[نص]"/>
      <dgm:spPr/>
      <dgm:t>
        <a:bodyPr/>
        <a:lstStyle/>
        <a:p>
          <a:pPr rtl="1"/>
          <a:r>
            <a:rPr lang="ar-SA" dirty="0" smtClean="0"/>
            <a:t>التمييز بين مستويات التدخل في الاستجابة للتدخل الاكاديمية والسلوكية من خلال الابعاد الثلاثة التالية</a:t>
          </a:r>
          <a:endParaRPr lang="ar-SA" dirty="0"/>
        </a:p>
      </dgm:t>
    </dgm:pt>
    <dgm:pt modelId="{9065DD1A-58B2-4745-A488-542CDC1F42CE}" type="parTrans" cxnId="{6F8F725D-2A43-446D-85E1-83A5D2F7D0A6}">
      <dgm:prSet/>
      <dgm:spPr/>
      <dgm:t>
        <a:bodyPr/>
        <a:lstStyle/>
        <a:p>
          <a:pPr rtl="1"/>
          <a:endParaRPr lang="ar-SA"/>
        </a:p>
      </dgm:t>
    </dgm:pt>
    <dgm:pt modelId="{E09553E1-8ADB-40EF-A6E3-F75EC29BA0C9}" type="sibTrans" cxnId="{6F8F725D-2A43-446D-85E1-83A5D2F7D0A6}">
      <dgm:prSet/>
      <dgm:spPr/>
      <dgm:t>
        <a:bodyPr/>
        <a:lstStyle/>
        <a:p>
          <a:pPr rtl="1"/>
          <a:endParaRPr lang="ar-SA"/>
        </a:p>
      </dgm:t>
    </dgm:pt>
    <dgm:pt modelId="{50D9AC8B-0705-4137-A55D-FF6DC17E225D}">
      <dgm:prSet phldrT="[نص]"/>
      <dgm:spPr/>
      <dgm:t>
        <a:bodyPr/>
        <a:lstStyle/>
        <a:p>
          <a:pPr rtl="1"/>
          <a:r>
            <a:rPr lang="ar-SA" dirty="0" smtClean="0"/>
            <a:t>المدة التي تتم فيها متابعة تقدم التلاميذ</a:t>
          </a:r>
          <a:endParaRPr lang="ar-SA" dirty="0"/>
        </a:p>
      </dgm:t>
    </dgm:pt>
    <dgm:pt modelId="{34BC352D-5D19-4913-8BFD-56FE81BD4A59}" type="parTrans" cxnId="{DEEFD95A-3B52-47CE-ABEE-B62D42378973}">
      <dgm:prSet/>
      <dgm:spPr/>
      <dgm:t>
        <a:bodyPr/>
        <a:lstStyle/>
        <a:p>
          <a:pPr rtl="1"/>
          <a:endParaRPr lang="ar-SA"/>
        </a:p>
      </dgm:t>
    </dgm:pt>
    <dgm:pt modelId="{EA1E2BAE-B8F9-439E-A9B8-727A4E7883F3}" type="sibTrans" cxnId="{DEEFD95A-3B52-47CE-ABEE-B62D42378973}">
      <dgm:prSet/>
      <dgm:spPr/>
      <dgm:t>
        <a:bodyPr/>
        <a:lstStyle/>
        <a:p>
          <a:pPr rtl="1"/>
          <a:endParaRPr lang="ar-SA"/>
        </a:p>
      </dgm:t>
    </dgm:pt>
    <dgm:pt modelId="{76FBC95C-0E1A-4F60-880F-2F10CD20E049}">
      <dgm:prSet phldrT="[نص]"/>
      <dgm:spPr/>
      <dgm:t>
        <a:bodyPr/>
        <a:lstStyle/>
        <a:p>
          <a:pPr rtl="1"/>
          <a:r>
            <a:rPr lang="ar-SA" dirty="0" smtClean="0"/>
            <a:t>مقدار الوقت</a:t>
          </a:r>
          <a:endParaRPr lang="ar-SA" dirty="0"/>
        </a:p>
      </dgm:t>
    </dgm:pt>
    <dgm:pt modelId="{AFBFD57B-30E2-4D87-8757-2649C453385A}" type="parTrans" cxnId="{4A14E1C1-E017-45E8-B190-BE2686E126C1}">
      <dgm:prSet/>
      <dgm:spPr/>
      <dgm:t>
        <a:bodyPr/>
        <a:lstStyle/>
        <a:p>
          <a:pPr rtl="1"/>
          <a:endParaRPr lang="ar-SA"/>
        </a:p>
      </dgm:t>
    </dgm:pt>
    <dgm:pt modelId="{5B834669-2C3A-4805-BAA3-5F72657C7EC3}" type="sibTrans" cxnId="{4A14E1C1-E017-45E8-B190-BE2686E126C1}">
      <dgm:prSet/>
      <dgm:spPr/>
      <dgm:t>
        <a:bodyPr/>
        <a:lstStyle/>
        <a:p>
          <a:pPr rtl="1"/>
          <a:endParaRPr lang="ar-SA"/>
        </a:p>
      </dgm:t>
    </dgm:pt>
    <dgm:pt modelId="{E90FA780-572D-4F16-8D60-A4975D432FEE}">
      <dgm:prSet phldrT="[نص]"/>
      <dgm:spPr/>
      <dgm:t>
        <a:bodyPr/>
        <a:lstStyle/>
        <a:p>
          <a:pPr rtl="1"/>
          <a:r>
            <a:rPr lang="ar-SA" dirty="0" smtClean="0"/>
            <a:t>كثافة التدخل</a:t>
          </a:r>
          <a:endParaRPr lang="ar-SA" dirty="0"/>
        </a:p>
      </dgm:t>
    </dgm:pt>
    <dgm:pt modelId="{AEC762CB-9D95-4A11-BB94-CEC1FB764934}" type="parTrans" cxnId="{BD4E54B4-8D53-48BF-8064-AB862B0B991D}">
      <dgm:prSet/>
      <dgm:spPr/>
      <dgm:t>
        <a:bodyPr/>
        <a:lstStyle/>
        <a:p>
          <a:pPr rtl="1"/>
          <a:endParaRPr lang="ar-SA"/>
        </a:p>
      </dgm:t>
    </dgm:pt>
    <dgm:pt modelId="{27DF199A-3611-49B1-97AF-EF2ABC6FD4F3}" type="sibTrans" cxnId="{BD4E54B4-8D53-48BF-8064-AB862B0B991D}">
      <dgm:prSet/>
      <dgm:spPr/>
      <dgm:t>
        <a:bodyPr/>
        <a:lstStyle/>
        <a:p>
          <a:pPr rtl="1"/>
          <a:endParaRPr lang="ar-SA"/>
        </a:p>
      </dgm:t>
    </dgm:pt>
    <dgm:pt modelId="{994F2B1F-389A-4531-B4C6-6C1FC2631844}" type="pres">
      <dgm:prSet presAssocID="{EB989279-F2F7-4945-9604-43037BF61D16}" presName="cycle" presStyleCnt="0">
        <dgm:presLayoutVars>
          <dgm:chMax val="1"/>
          <dgm:dir/>
          <dgm:animLvl val="ctr"/>
          <dgm:resizeHandles val="exact"/>
        </dgm:presLayoutVars>
      </dgm:prSet>
      <dgm:spPr/>
      <dgm:t>
        <a:bodyPr/>
        <a:lstStyle/>
        <a:p>
          <a:pPr rtl="1"/>
          <a:endParaRPr lang="ar-SA"/>
        </a:p>
      </dgm:t>
    </dgm:pt>
    <dgm:pt modelId="{4843AAD8-4F50-465D-9B1D-04806E985DE2}" type="pres">
      <dgm:prSet presAssocID="{10C9CB46-2584-4A42-AF2E-9EBC1E149106}" presName="centerShape" presStyleLbl="node0" presStyleIdx="0" presStyleCnt="1"/>
      <dgm:spPr/>
      <dgm:t>
        <a:bodyPr/>
        <a:lstStyle/>
        <a:p>
          <a:pPr rtl="1"/>
          <a:endParaRPr lang="ar-SA"/>
        </a:p>
      </dgm:t>
    </dgm:pt>
    <dgm:pt modelId="{C7C22E13-3F55-427E-B20D-DEAD514672C8}" type="pres">
      <dgm:prSet presAssocID="{34BC352D-5D19-4913-8BFD-56FE81BD4A59}" presName="parTrans" presStyleLbl="bgSibTrans2D1" presStyleIdx="0" presStyleCnt="3"/>
      <dgm:spPr/>
      <dgm:t>
        <a:bodyPr/>
        <a:lstStyle/>
        <a:p>
          <a:pPr rtl="1"/>
          <a:endParaRPr lang="ar-SA"/>
        </a:p>
      </dgm:t>
    </dgm:pt>
    <dgm:pt modelId="{FBBC1968-DA28-40E3-BF50-27129C6D263C}" type="pres">
      <dgm:prSet presAssocID="{50D9AC8B-0705-4137-A55D-FF6DC17E225D}" presName="node" presStyleLbl="node1" presStyleIdx="0" presStyleCnt="3">
        <dgm:presLayoutVars>
          <dgm:bulletEnabled val="1"/>
        </dgm:presLayoutVars>
      </dgm:prSet>
      <dgm:spPr/>
      <dgm:t>
        <a:bodyPr/>
        <a:lstStyle/>
        <a:p>
          <a:pPr rtl="1"/>
          <a:endParaRPr lang="ar-SA"/>
        </a:p>
      </dgm:t>
    </dgm:pt>
    <dgm:pt modelId="{B272F650-4ED2-4E34-B0C8-87F1F167E2F8}" type="pres">
      <dgm:prSet presAssocID="{AFBFD57B-30E2-4D87-8757-2649C453385A}" presName="parTrans" presStyleLbl="bgSibTrans2D1" presStyleIdx="1" presStyleCnt="3"/>
      <dgm:spPr/>
      <dgm:t>
        <a:bodyPr/>
        <a:lstStyle/>
        <a:p>
          <a:pPr rtl="1"/>
          <a:endParaRPr lang="ar-SA"/>
        </a:p>
      </dgm:t>
    </dgm:pt>
    <dgm:pt modelId="{F6DFE596-AC39-484F-9C40-8FF319EED114}" type="pres">
      <dgm:prSet presAssocID="{76FBC95C-0E1A-4F60-880F-2F10CD20E049}" presName="node" presStyleLbl="node1" presStyleIdx="1" presStyleCnt="3">
        <dgm:presLayoutVars>
          <dgm:bulletEnabled val="1"/>
        </dgm:presLayoutVars>
      </dgm:prSet>
      <dgm:spPr/>
      <dgm:t>
        <a:bodyPr/>
        <a:lstStyle/>
        <a:p>
          <a:pPr rtl="1"/>
          <a:endParaRPr lang="ar-SA"/>
        </a:p>
      </dgm:t>
    </dgm:pt>
    <dgm:pt modelId="{2A34FBC9-C49E-405F-8E9F-22080F612CBB}" type="pres">
      <dgm:prSet presAssocID="{AEC762CB-9D95-4A11-BB94-CEC1FB764934}" presName="parTrans" presStyleLbl="bgSibTrans2D1" presStyleIdx="2" presStyleCnt="3"/>
      <dgm:spPr/>
      <dgm:t>
        <a:bodyPr/>
        <a:lstStyle/>
        <a:p>
          <a:pPr rtl="1"/>
          <a:endParaRPr lang="ar-SA"/>
        </a:p>
      </dgm:t>
    </dgm:pt>
    <dgm:pt modelId="{74DA1D29-74AE-49CB-A4F7-C3945365B59A}" type="pres">
      <dgm:prSet presAssocID="{E90FA780-572D-4F16-8D60-A4975D432FEE}" presName="node" presStyleLbl="node1" presStyleIdx="2" presStyleCnt="3">
        <dgm:presLayoutVars>
          <dgm:bulletEnabled val="1"/>
        </dgm:presLayoutVars>
      </dgm:prSet>
      <dgm:spPr/>
      <dgm:t>
        <a:bodyPr/>
        <a:lstStyle/>
        <a:p>
          <a:pPr rtl="1"/>
          <a:endParaRPr lang="ar-SA"/>
        </a:p>
      </dgm:t>
    </dgm:pt>
  </dgm:ptLst>
  <dgm:cxnLst>
    <dgm:cxn modelId="{FA197EC1-25BE-4F26-ACE7-632A737DF4EB}" type="presOf" srcId="{34BC352D-5D19-4913-8BFD-56FE81BD4A59}" destId="{C7C22E13-3F55-427E-B20D-DEAD514672C8}" srcOrd="0" destOrd="0" presId="urn:microsoft.com/office/officeart/2005/8/layout/radial4"/>
    <dgm:cxn modelId="{9EA579EC-9B05-472E-9DA5-43186055E8A4}" type="presOf" srcId="{AEC762CB-9D95-4A11-BB94-CEC1FB764934}" destId="{2A34FBC9-C49E-405F-8E9F-22080F612CBB}" srcOrd="0" destOrd="0" presId="urn:microsoft.com/office/officeart/2005/8/layout/radial4"/>
    <dgm:cxn modelId="{BD4E54B4-8D53-48BF-8064-AB862B0B991D}" srcId="{10C9CB46-2584-4A42-AF2E-9EBC1E149106}" destId="{E90FA780-572D-4F16-8D60-A4975D432FEE}" srcOrd="2" destOrd="0" parTransId="{AEC762CB-9D95-4A11-BB94-CEC1FB764934}" sibTransId="{27DF199A-3611-49B1-97AF-EF2ABC6FD4F3}"/>
    <dgm:cxn modelId="{6F8F725D-2A43-446D-85E1-83A5D2F7D0A6}" srcId="{EB989279-F2F7-4945-9604-43037BF61D16}" destId="{10C9CB46-2584-4A42-AF2E-9EBC1E149106}" srcOrd="0" destOrd="0" parTransId="{9065DD1A-58B2-4745-A488-542CDC1F42CE}" sibTransId="{E09553E1-8ADB-40EF-A6E3-F75EC29BA0C9}"/>
    <dgm:cxn modelId="{FC5E38D6-D06E-4A2C-9757-C767139B6460}" type="presOf" srcId="{10C9CB46-2584-4A42-AF2E-9EBC1E149106}" destId="{4843AAD8-4F50-465D-9B1D-04806E985DE2}" srcOrd="0" destOrd="0" presId="urn:microsoft.com/office/officeart/2005/8/layout/radial4"/>
    <dgm:cxn modelId="{DEEFD95A-3B52-47CE-ABEE-B62D42378973}" srcId="{10C9CB46-2584-4A42-AF2E-9EBC1E149106}" destId="{50D9AC8B-0705-4137-A55D-FF6DC17E225D}" srcOrd="0" destOrd="0" parTransId="{34BC352D-5D19-4913-8BFD-56FE81BD4A59}" sibTransId="{EA1E2BAE-B8F9-439E-A9B8-727A4E7883F3}"/>
    <dgm:cxn modelId="{4A14E1C1-E017-45E8-B190-BE2686E126C1}" srcId="{10C9CB46-2584-4A42-AF2E-9EBC1E149106}" destId="{76FBC95C-0E1A-4F60-880F-2F10CD20E049}" srcOrd="1" destOrd="0" parTransId="{AFBFD57B-30E2-4D87-8757-2649C453385A}" sibTransId="{5B834669-2C3A-4805-BAA3-5F72657C7EC3}"/>
    <dgm:cxn modelId="{3DADABB7-257A-4FD5-B621-F4F4B415B879}" type="presOf" srcId="{AFBFD57B-30E2-4D87-8757-2649C453385A}" destId="{B272F650-4ED2-4E34-B0C8-87F1F167E2F8}" srcOrd="0" destOrd="0" presId="urn:microsoft.com/office/officeart/2005/8/layout/radial4"/>
    <dgm:cxn modelId="{2B59B63A-BB4A-4AF8-81E0-0063650C6F4B}" type="presOf" srcId="{EB989279-F2F7-4945-9604-43037BF61D16}" destId="{994F2B1F-389A-4531-B4C6-6C1FC2631844}" srcOrd="0" destOrd="0" presId="urn:microsoft.com/office/officeart/2005/8/layout/radial4"/>
    <dgm:cxn modelId="{8E72640A-6E60-4B8C-820B-2ABDF6B7B638}" type="presOf" srcId="{76FBC95C-0E1A-4F60-880F-2F10CD20E049}" destId="{F6DFE596-AC39-484F-9C40-8FF319EED114}" srcOrd="0" destOrd="0" presId="urn:microsoft.com/office/officeart/2005/8/layout/radial4"/>
    <dgm:cxn modelId="{B6499549-E502-4060-B9E6-D4BFF696EAF5}" type="presOf" srcId="{E90FA780-572D-4F16-8D60-A4975D432FEE}" destId="{74DA1D29-74AE-49CB-A4F7-C3945365B59A}" srcOrd="0" destOrd="0" presId="urn:microsoft.com/office/officeart/2005/8/layout/radial4"/>
    <dgm:cxn modelId="{52DAC2FE-36E9-45B8-984A-575A9A37B46D}" type="presOf" srcId="{50D9AC8B-0705-4137-A55D-FF6DC17E225D}" destId="{FBBC1968-DA28-40E3-BF50-27129C6D263C}" srcOrd="0" destOrd="0" presId="urn:microsoft.com/office/officeart/2005/8/layout/radial4"/>
    <dgm:cxn modelId="{9CB81582-A95C-4550-BA35-F586D38745C4}" type="presParOf" srcId="{994F2B1F-389A-4531-B4C6-6C1FC2631844}" destId="{4843AAD8-4F50-465D-9B1D-04806E985DE2}" srcOrd="0" destOrd="0" presId="urn:microsoft.com/office/officeart/2005/8/layout/radial4"/>
    <dgm:cxn modelId="{011794EB-04E5-4148-868C-4A0D136C1FC7}" type="presParOf" srcId="{994F2B1F-389A-4531-B4C6-6C1FC2631844}" destId="{C7C22E13-3F55-427E-B20D-DEAD514672C8}" srcOrd="1" destOrd="0" presId="urn:microsoft.com/office/officeart/2005/8/layout/radial4"/>
    <dgm:cxn modelId="{F850B855-A91E-440E-B6DC-F85DF87EF867}" type="presParOf" srcId="{994F2B1F-389A-4531-B4C6-6C1FC2631844}" destId="{FBBC1968-DA28-40E3-BF50-27129C6D263C}" srcOrd="2" destOrd="0" presId="urn:microsoft.com/office/officeart/2005/8/layout/radial4"/>
    <dgm:cxn modelId="{0CD3F47F-A704-4ECF-A11E-7BA866BEB65E}" type="presParOf" srcId="{994F2B1F-389A-4531-B4C6-6C1FC2631844}" destId="{B272F650-4ED2-4E34-B0C8-87F1F167E2F8}" srcOrd="3" destOrd="0" presId="urn:microsoft.com/office/officeart/2005/8/layout/radial4"/>
    <dgm:cxn modelId="{600125FF-0D74-4134-8B03-858C0AE357CA}" type="presParOf" srcId="{994F2B1F-389A-4531-B4C6-6C1FC2631844}" destId="{F6DFE596-AC39-484F-9C40-8FF319EED114}" srcOrd="4" destOrd="0" presId="urn:microsoft.com/office/officeart/2005/8/layout/radial4"/>
    <dgm:cxn modelId="{0E3D7498-CDDF-4D13-9888-CC92BC7FC68F}" type="presParOf" srcId="{994F2B1F-389A-4531-B4C6-6C1FC2631844}" destId="{2A34FBC9-C49E-405F-8E9F-22080F612CBB}" srcOrd="5" destOrd="0" presId="urn:microsoft.com/office/officeart/2005/8/layout/radial4"/>
    <dgm:cxn modelId="{606BA30B-8B4F-4E23-AA3E-B63BBA23D0FB}" type="presParOf" srcId="{994F2B1F-389A-4531-B4C6-6C1FC2631844}" destId="{74DA1D29-74AE-49CB-A4F7-C3945365B59A}" srcOrd="6"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1C09625-E07B-4F2C-94F0-696E789DD91D}" type="doc">
      <dgm:prSet loTypeId="urn:microsoft.com/office/officeart/2005/8/layout/equation2" loCatId="relationship" qsTypeId="urn:microsoft.com/office/officeart/2005/8/quickstyle/simple1" qsCatId="simple" csTypeId="urn:microsoft.com/office/officeart/2005/8/colors/colorful3" csCatId="colorful" phldr="1"/>
      <dgm:spPr/>
    </dgm:pt>
    <dgm:pt modelId="{EB66ADF1-DB30-4706-BBF1-6C4FA4939D69}">
      <dgm:prSet phldrT="[نص]"/>
      <dgm:spPr/>
      <dgm:t>
        <a:bodyPr/>
        <a:lstStyle/>
        <a:p>
          <a:pPr rtl="1"/>
          <a:r>
            <a:rPr lang="ar-SA" dirty="0" smtClean="0"/>
            <a:t>نموذج حل المشكلات</a:t>
          </a:r>
          <a:endParaRPr lang="ar-SA" dirty="0"/>
        </a:p>
      </dgm:t>
    </dgm:pt>
    <dgm:pt modelId="{778C0F79-5D02-4663-B9CE-C6EEEA0CE43C}" type="parTrans" cxnId="{E39E8782-1E2D-4123-A434-95B65E232E1E}">
      <dgm:prSet/>
      <dgm:spPr/>
      <dgm:t>
        <a:bodyPr/>
        <a:lstStyle/>
        <a:p>
          <a:pPr rtl="1"/>
          <a:endParaRPr lang="ar-SA"/>
        </a:p>
      </dgm:t>
    </dgm:pt>
    <dgm:pt modelId="{B711495D-3421-4C2A-A80C-73D76748853F}" type="sibTrans" cxnId="{E39E8782-1E2D-4123-A434-95B65E232E1E}">
      <dgm:prSet/>
      <dgm:spPr/>
      <dgm:t>
        <a:bodyPr/>
        <a:lstStyle/>
        <a:p>
          <a:pPr rtl="1"/>
          <a:endParaRPr lang="ar-SA"/>
        </a:p>
      </dgm:t>
    </dgm:pt>
    <dgm:pt modelId="{B0E477DC-4D70-4E76-8248-593A4ACBB57A}">
      <dgm:prSet phldrT="[نص]"/>
      <dgm:spPr/>
      <dgm:t>
        <a:bodyPr/>
        <a:lstStyle/>
        <a:p>
          <a:pPr rtl="1"/>
          <a:r>
            <a:rPr lang="ar-SA" dirty="0" smtClean="0"/>
            <a:t>نموذج البروتوكول المعياري</a:t>
          </a:r>
          <a:endParaRPr lang="ar-SA" dirty="0"/>
        </a:p>
      </dgm:t>
    </dgm:pt>
    <dgm:pt modelId="{7C2EE992-5045-4A21-9DD5-893B975DB208}" type="parTrans" cxnId="{CB02CABE-0663-4DD5-B3E5-B121243A8648}">
      <dgm:prSet/>
      <dgm:spPr/>
      <dgm:t>
        <a:bodyPr/>
        <a:lstStyle/>
        <a:p>
          <a:pPr rtl="1"/>
          <a:endParaRPr lang="ar-SA"/>
        </a:p>
      </dgm:t>
    </dgm:pt>
    <dgm:pt modelId="{90491A2D-28CA-4C15-A035-096BC2E552C6}" type="sibTrans" cxnId="{CB02CABE-0663-4DD5-B3E5-B121243A8648}">
      <dgm:prSet/>
      <dgm:spPr/>
      <dgm:t>
        <a:bodyPr/>
        <a:lstStyle/>
        <a:p>
          <a:pPr rtl="1"/>
          <a:endParaRPr lang="ar-SA"/>
        </a:p>
      </dgm:t>
    </dgm:pt>
    <dgm:pt modelId="{A8A5FA9F-2A0A-41B9-A0D5-D7027CD02032}">
      <dgm:prSet phldrT="[نص]"/>
      <dgm:spPr/>
      <dgm:t>
        <a:bodyPr/>
        <a:lstStyle/>
        <a:p>
          <a:pPr rtl="1"/>
          <a:r>
            <a:rPr lang="ar-SA" dirty="0" smtClean="0">
              <a:latin typeface="Arabic Typesetting" pitchFamily="66" charset="-78"/>
              <a:cs typeface="Arabic Typesetting" pitchFamily="66" charset="-78"/>
            </a:rPr>
            <a:t>اساليب تطبيق الاستجابة للتدخل</a:t>
          </a:r>
          <a:endParaRPr lang="ar-SA" dirty="0">
            <a:latin typeface="Arabic Typesetting" pitchFamily="66" charset="-78"/>
            <a:cs typeface="Arabic Typesetting" pitchFamily="66" charset="-78"/>
          </a:endParaRPr>
        </a:p>
      </dgm:t>
    </dgm:pt>
    <dgm:pt modelId="{6C2321EA-FD3C-45FA-B4FB-0107ED14359B}" type="parTrans" cxnId="{960D458D-1B8D-4309-B097-AF6BA51F8D02}">
      <dgm:prSet/>
      <dgm:spPr/>
      <dgm:t>
        <a:bodyPr/>
        <a:lstStyle/>
        <a:p>
          <a:pPr rtl="1"/>
          <a:endParaRPr lang="ar-SA"/>
        </a:p>
      </dgm:t>
    </dgm:pt>
    <dgm:pt modelId="{C8506767-BD39-412A-B295-FD7E49E7725C}" type="sibTrans" cxnId="{960D458D-1B8D-4309-B097-AF6BA51F8D02}">
      <dgm:prSet/>
      <dgm:spPr/>
      <dgm:t>
        <a:bodyPr/>
        <a:lstStyle/>
        <a:p>
          <a:pPr rtl="1"/>
          <a:endParaRPr lang="ar-SA"/>
        </a:p>
      </dgm:t>
    </dgm:pt>
    <dgm:pt modelId="{AC510EDA-F6A0-464A-8671-79D8824C4EB9}" type="pres">
      <dgm:prSet presAssocID="{21C09625-E07B-4F2C-94F0-696E789DD91D}" presName="Name0" presStyleCnt="0">
        <dgm:presLayoutVars>
          <dgm:dir/>
          <dgm:resizeHandles val="exact"/>
        </dgm:presLayoutVars>
      </dgm:prSet>
      <dgm:spPr/>
    </dgm:pt>
    <dgm:pt modelId="{852D61A4-07C6-4DD1-9181-0C78E642FF89}" type="pres">
      <dgm:prSet presAssocID="{21C09625-E07B-4F2C-94F0-696E789DD91D}" presName="vNodes" presStyleCnt="0"/>
      <dgm:spPr/>
    </dgm:pt>
    <dgm:pt modelId="{B11B670A-F762-4873-8EEF-63D30B6FC0B5}" type="pres">
      <dgm:prSet presAssocID="{EB66ADF1-DB30-4706-BBF1-6C4FA4939D69}" presName="node" presStyleLbl="node1" presStyleIdx="0" presStyleCnt="3">
        <dgm:presLayoutVars>
          <dgm:bulletEnabled val="1"/>
        </dgm:presLayoutVars>
      </dgm:prSet>
      <dgm:spPr/>
      <dgm:t>
        <a:bodyPr/>
        <a:lstStyle/>
        <a:p>
          <a:pPr rtl="1"/>
          <a:endParaRPr lang="ar-SA"/>
        </a:p>
      </dgm:t>
    </dgm:pt>
    <dgm:pt modelId="{81236CC4-4934-454A-B257-5EEC0B64B678}" type="pres">
      <dgm:prSet presAssocID="{B711495D-3421-4C2A-A80C-73D76748853F}" presName="spacerT" presStyleCnt="0"/>
      <dgm:spPr/>
    </dgm:pt>
    <dgm:pt modelId="{FBE20DD8-6E44-4185-96B1-AEB5F73E19E9}" type="pres">
      <dgm:prSet presAssocID="{B711495D-3421-4C2A-A80C-73D76748853F}" presName="sibTrans" presStyleLbl="sibTrans2D1" presStyleIdx="0" presStyleCnt="2"/>
      <dgm:spPr/>
      <dgm:t>
        <a:bodyPr/>
        <a:lstStyle/>
        <a:p>
          <a:pPr rtl="1"/>
          <a:endParaRPr lang="ar-SA"/>
        </a:p>
      </dgm:t>
    </dgm:pt>
    <dgm:pt modelId="{860AD41B-CD08-4AE9-A9ED-CA9B9BEDEA07}" type="pres">
      <dgm:prSet presAssocID="{B711495D-3421-4C2A-A80C-73D76748853F}" presName="spacerB" presStyleCnt="0"/>
      <dgm:spPr/>
    </dgm:pt>
    <dgm:pt modelId="{72BCFEA3-8FBC-4CA4-BCB2-CEB6818CD432}" type="pres">
      <dgm:prSet presAssocID="{B0E477DC-4D70-4E76-8248-593A4ACBB57A}" presName="node" presStyleLbl="node1" presStyleIdx="1" presStyleCnt="3">
        <dgm:presLayoutVars>
          <dgm:bulletEnabled val="1"/>
        </dgm:presLayoutVars>
      </dgm:prSet>
      <dgm:spPr/>
      <dgm:t>
        <a:bodyPr/>
        <a:lstStyle/>
        <a:p>
          <a:pPr rtl="1"/>
          <a:endParaRPr lang="ar-SA"/>
        </a:p>
      </dgm:t>
    </dgm:pt>
    <dgm:pt modelId="{615C36CA-CC2A-4891-B8B9-A9FDEA914D6A}" type="pres">
      <dgm:prSet presAssocID="{21C09625-E07B-4F2C-94F0-696E789DD91D}" presName="sibTransLast" presStyleLbl="sibTrans2D1" presStyleIdx="1" presStyleCnt="2"/>
      <dgm:spPr/>
      <dgm:t>
        <a:bodyPr/>
        <a:lstStyle/>
        <a:p>
          <a:pPr rtl="1"/>
          <a:endParaRPr lang="ar-SA"/>
        </a:p>
      </dgm:t>
    </dgm:pt>
    <dgm:pt modelId="{27EE482A-27D8-4C4A-B345-5AFF8BDF99FD}" type="pres">
      <dgm:prSet presAssocID="{21C09625-E07B-4F2C-94F0-696E789DD91D}" presName="connectorText" presStyleLbl="sibTrans2D1" presStyleIdx="1" presStyleCnt="2"/>
      <dgm:spPr/>
      <dgm:t>
        <a:bodyPr/>
        <a:lstStyle/>
        <a:p>
          <a:pPr rtl="1"/>
          <a:endParaRPr lang="ar-SA"/>
        </a:p>
      </dgm:t>
    </dgm:pt>
    <dgm:pt modelId="{BC5DE547-E1ED-4840-9799-EEB9B032AFB3}" type="pres">
      <dgm:prSet presAssocID="{21C09625-E07B-4F2C-94F0-696E789DD91D}" presName="lastNode" presStyleLbl="node1" presStyleIdx="2" presStyleCnt="3">
        <dgm:presLayoutVars>
          <dgm:bulletEnabled val="1"/>
        </dgm:presLayoutVars>
      </dgm:prSet>
      <dgm:spPr/>
      <dgm:t>
        <a:bodyPr/>
        <a:lstStyle/>
        <a:p>
          <a:pPr rtl="1"/>
          <a:endParaRPr lang="ar-SA"/>
        </a:p>
      </dgm:t>
    </dgm:pt>
  </dgm:ptLst>
  <dgm:cxnLst>
    <dgm:cxn modelId="{159A2353-25B2-4D39-B23D-AFC241F37091}" type="presOf" srcId="{21C09625-E07B-4F2C-94F0-696E789DD91D}" destId="{AC510EDA-F6A0-464A-8671-79D8824C4EB9}" srcOrd="0" destOrd="0" presId="urn:microsoft.com/office/officeart/2005/8/layout/equation2"/>
    <dgm:cxn modelId="{129DE290-B4E0-4812-9ABF-25E7AF549F6A}" type="presOf" srcId="{90491A2D-28CA-4C15-A035-096BC2E552C6}" destId="{27EE482A-27D8-4C4A-B345-5AFF8BDF99FD}" srcOrd="1" destOrd="0" presId="urn:microsoft.com/office/officeart/2005/8/layout/equation2"/>
    <dgm:cxn modelId="{D452B345-A000-4476-8C1E-C4386AEF9B94}" type="presOf" srcId="{B711495D-3421-4C2A-A80C-73D76748853F}" destId="{FBE20DD8-6E44-4185-96B1-AEB5F73E19E9}" srcOrd="0" destOrd="0" presId="urn:microsoft.com/office/officeart/2005/8/layout/equation2"/>
    <dgm:cxn modelId="{960D458D-1B8D-4309-B097-AF6BA51F8D02}" srcId="{21C09625-E07B-4F2C-94F0-696E789DD91D}" destId="{A8A5FA9F-2A0A-41B9-A0D5-D7027CD02032}" srcOrd="2" destOrd="0" parTransId="{6C2321EA-FD3C-45FA-B4FB-0107ED14359B}" sibTransId="{C8506767-BD39-412A-B295-FD7E49E7725C}"/>
    <dgm:cxn modelId="{D5D5BF46-716E-4FFB-B844-442F36901147}" type="presOf" srcId="{EB66ADF1-DB30-4706-BBF1-6C4FA4939D69}" destId="{B11B670A-F762-4873-8EEF-63D30B6FC0B5}" srcOrd="0" destOrd="0" presId="urn:microsoft.com/office/officeart/2005/8/layout/equation2"/>
    <dgm:cxn modelId="{00654C72-E7CE-4761-AE1C-CB105E0389C3}" type="presOf" srcId="{A8A5FA9F-2A0A-41B9-A0D5-D7027CD02032}" destId="{BC5DE547-E1ED-4840-9799-EEB9B032AFB3}" srcOrd="0" destOrd="0" presId="urn:microsoft.com/office/officeart/2005/8/layout/equation2"/>
    <dgm:cxn modelId="{E39E8782-1E2D-4123-A434-95B65E232E1E}" srcId="{21C09625-E07B-4F2C-94F0-696E789DD91D}" destId="{EB66ADF1-DB30-4706-BBF1-6C4FA4939D69}" srcOrd="0" destOrd="0" parTransId="{778C0F79-5D02-4663-B9CE-C6EEEA0CE43C}" sibTransId="{B711495D-3421-4C2A-A80C-73D76748853F}"/>
    <dgm:cxn modelId="{3505C2BA-96B4-41FC-9B21-4D744EF50A72}" type="presOf" srcId="{B0E477DC-4D70-4E76-8248-593A4ACBB57A}" destId="{72BCFEA3-8FBC-4CA4-BCB2-CEB6818CD432}" srcOrd="0" destOrd="0" presId="urn:microsoft.com/office/officeart/2005/8/layout/equation2"/>
    <dgm:cxn modelId="{CB02CABE-0663-4DD5-B3E5-B121243A8648}" srcId="{21C09625-E07B-4F2C-94F0-696E789DD91D}" destId="{B0E477DC-4D70-4E76-8248-593A4ACBB57A}" srcOrd="1" destOrd="0" parTransId="{7C2EE992-5045-4A21-9DD5-893B975DB208}" sibTransId="{90491A2D-28CA-4C15-A035-096BC2E552C6}"/>
    <dgm:cxn modelId="{D8C78E70-0170-4EA8-9386-7AEDBBFBF607}" type="presOf" srcId="{90491A2D-28CA-4C15-A035-096BC2E552C6}" destId="{615C36CA-CC2A-4891-B8B9-A9FDEA914D6A}" srcOrd="0" destOrd="0" presId="urn:microsoft.com/office/officeart/2005/8/layout/equation2"/>
    <dgm:cxn modelId="{603CC0F3-1F7D-4BD7-8317-5A0192189E6E}" type="presParOf" srcId="{AC510EDA-F6A0-464A-8671-79D8824C4EB9}" destId="{852D61A4-07C6-4DD1-9181-0C78E642FF89}" srcOrd="0" destOrd="0" presId="urn:microsoft.com/office/officeart/2005/8/layout/equation2"/>
    <dgm:cxn modelId="{11C662CF-200F-4727-AAAD-8856A4834FB0}" type="presParOf" srcId="{852D61A4-07C6-4DD1-9181-0C78E642FF89}" destId="{B11B670A-F762-4873-8EEF-63D30B6FC0B5}" srcOrd="0" destOrd="0" presId="urn:microsoft.com/office/officeart/2005/8/layout/equation2"/>
    <dgm:cxn modelId="{4EED650B-552A-48D6-956B-ABFF2560091D}" type="presParOf" srcId="{852D61A4-07C6-4DD1-9181-0C78E642FF89}" destId="{81236CC4-4934-454A-B257-5EEC0B64B678}" srcOrd="1" destOrd="0" presId="urn:microsoft.com/office/officeart/2005/8/layout/equation2"/>
    <dgm:cxn modelId="{3016BC13-B5FC-48FA-9D43-37B9B93E2A44}" type="presParOf" srcId="{852D61A4-07C6-4DD1-9181-0C78E642FF89}" destId="{FBE20DD8-6E44-4185-96B1-AEB5F73E19E9}" srcOrd="2" destOrd="0" presId="urn:microsoft.com/office/officeart/2005/8/layout/equation2"/>
    <dgm:cxn modelId="{09FF45FB-7202-4BB0-9FD2-69E6FA68A51C}" type="presParOf" srcId="{852D61A4-07C6-4DD1-9181-0C78E642FF89}" destId="{860AD41B-CD08-4AE9-A9ED-CA9B9BEDEA07}" srcOrd="3" destOrd="0" presId="urn:microsoft.com/office/officeart/2005/8/layout/equation2"/>
    <dgm:cxn modelId="{E0190EE4-DCAE-486A-9A65-693C50ED8EDC}" type="presParOf" srcId="{852D61A4-07C6-4DD1-9181-0C78E642FF89}" destId="{72BCFEA3-8FBC-4CA4-BCB2-CEB6818CD432}" srcOrd="4" destOrd="0" presId="urn:microsoft.com/office/officeart/2005/8/layout/equation2"/>
    <dgm:cxn modelId="{D8B9E839-D2CA-47AD-B209-889A05329ED5}" type="presParOf" srcId="{AC510EDA-F6A0-464A-8671-79D8824C4EB9}" destId="{615C36CA-CC2A-4891-B8B9-A9FDEA914D6A}" srcOrd="1" destOrd="0" presId="urn:microsoft.com/office/officeart/2005/8/layout/equation2"/>
    <dgm:cxn modelId="{B317EFAA-FA5F-447D-B87B-4B0EA9194EDF}" type="presParOf" srcId="{615C36CA-CC2A-4891-B8B9-A9FDEA914D6A}" destId="{27EE482A-27D8-4C4A-B345-5AFF8BDF99FD}" srcOrd="0" destOrd="0" presId="urn:microsoft.com/office/officeart/2005/8/layout/equation2"/>
    <dgm:cxn modelId="{E32838A7-9B39-4239-9DC6-F8C6D8397D78}" type="presParOf" srcId="{AC510EDA-F6A0-464A-8671-79D8824C4EB9}" destId="{BC5DE547-E1ED-4840-9799-EEB9B032AFB3}" srcOrd="2" destOrd="0" presId="urn:microsoft.com/office/officeart/2005/8/layout/equati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4116278-BAA6-44AF-B66A-B147ED38E2D2}">
      <dsp:nvSpPr>
        <dsp:cNvPr id="0" name=""/>
        <dsp:cNvSpPr/>
      </dsp:nvSpPr>
      <dsp:spPr>
        <a:xfrm>
          <a:off x="1570975" y="1160"/>
          <a:ext cx="4630449" cy="1184076"/>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b="1" kern="1200" dirty="0" smtClean="0">
              <a:solidFill>
                <a:srgbClr val="FFFF00"/>
              </a:solidFill>
              <a:latin typeface="Arabic Typesetting" pitchFamily="66" charset="-78"/>
              <a:cs typeface="Arabic Typesetting" pitchFamily="66" charset="-78"/>
            </a:rPr>
            <a:t>الأسباب التي أدت إلى ظهور أسلوب الاستجابة للتدخل</a:t>
          </a:r>
          <a:endParaRPr lang="ar-SA" sz="3200" b="1" kern="1200" dirty="0">
            <a:solidFill>
              <a:srgbClr val="FFFF00"/>
            </a:solidFill>
            <a:latin typeface="Arabic Typesetting" pitchFamily="66" charset="-78"/>
            <a:cs typeface="Arabic Typesetting" pitchFamily="66" charset="-78"/>
          </a:endParaRPr>
        </a:p>
      </dsp:txBody>
      <dsp:txXfrm>
        <a:off x="1570975" y="1160"/>
        <a:ext cx="4630449" cy="1184076"/>
      </dsp:txXfrm>
    </dsp:sp>
    <dsp:sp modelId="{F44F3DFE-D8B6-4003-83AC-DAA90FC90C82}">
      <dsp:nvSpPr>
        <dsp:cNvPr id="0" name=""/>
        <dsp:cNvSpPr/>
      </dsp:nvSpPr>
      <dsp:spPr>
        <a:xfrm rot="3600000">
          <a:off x="4247057" y="2078786"/>
          <a:ext cx="1232962" cy="414426"/>
        </a:xfrm>
        <a:prstGeom prst="leftRightArrow">
          <a:avLst>
            <a:gd name="adj1" fmla="val 60000"/>
            <a:gd name="adj2" fmla="val 50000"/>
          </a:avLst>
        </a:prstGeom>
        <a:solidFill>
          <a:schemeClr val="accent1">
            <a:tint val="60000"/>
            <a:hueOff val="0"/>
            <a:satOff val="0"/>
            <a:lumOff val="0"/>
            <a:alphaOff val="0"/>
          </a:schemeClr>
        </a:solidFill>
        <a:ln>
          <a:noFill/>
        </a:ln>
        <a:effectLst>
          <a:outerShdw blurRad="38100" dist="25400" dir="5400000" algn="t" rotWithShape="0">
            <a:srgbClr val="000000">
              <a:alpha val="5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3600000">
        <a:off x="4247057" y="2078786"/>
        <a:ext cx="1232962" cy="414426"/>
      </dsp:txXfrm>
    </dsp:sp>
    <dsp:sp modelId="{5E539CA9-CCDC-4937-9D3A-0BA7E795404B}">
      <dsp:nvSpPr>
        <dsp:cNvPr id="0" name=""/>
        <dsp:cNvSpPr/>
      </dsp:nvSpPr>
      <dsp:spPr>
        <a:xfrm>
          <a:off x="4656801" y="3386762"/>
          <a:ext cx="2368153" cy="1184076"/>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SA" sz="2500" kern="1200" dirty="0" smtClean="0">
              <a:latin typeface="Arabic Typesetting" pitchFamily="66" charset="-78"/>
              <a:cs typeface="Arabic Typesetting" pitchFamily="66" charset="-78"/>
            </a:rPr>
            <a:t>أولاً: الانتقادات التي وجهت نحو استخدام أساليب التباين.</a:t>
          </a:r>
        </a:p>
      </dsp:txBody>
      <dsp:txXfrm>
        <a:off x="4656801" y="3386762"/>
        <a:ext cx="2368153" cy="1184076"/>
      </dsp:txXfrm>
    </dsp:sp>
    <dsp:sp modelId="{D1F196C8-7336-425E-BB19-17BFE8E7AFDD}">
      <dsp:nvSpPr>
        <dsp:cNvPr id="0" name=""/>
        <dsp:cNvSpPr/>
      </dsp:nvSpPr>
      <dsp:spPr>
        <a:xfrm rot="10800000">
          <a:off x="3269718" y="3771587"/>
          <a:ext cx="1232962" cy="414426"/>
        </a:xfrm>
        <a:prstGeom prst="leftRightArrow">
          <a:avLst>
            <a:gd name="adj1" fmla="val 60000"/>
            <a:gd name="adj2" fmla="val 50000"/>
          </a:avLst>
        </a:prstGeom>
        <a:solidFill>
          <a:schemeClr val="accent1">
            <a:tint val="60000"/>
            <a:hueOff val="0"/>
            <a:satOff val="0"/>
            <a:lumOff val="0"/>
            <a:alphaOff val="0"/>
          </a:schemeClr>
        </a:solidFill>
        <a:ln>
          <a:noFill/>
        </a:ln>
        <a:effectLst>
          <a:outerShdw blurRad="38100" dist="25400" dir="5400000" algn="t" rotWithShape="0">
            <a:srgbClr val="000000">
              <a:alpha val="5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10800000">
        <a:off x="3269718" y="3771587"/>
        <a:ext cx="1232962" cy="414426"/>
      </dsp:txXfrm>
    </dsp:sp>
    <dsp:sp modelId="{4454A878-41DB-47A1-817A-95D007AB5F9E}">
      <dsp:nvSpPr>
        <dsp:cNvPr id="0" name=""/>
        <dsp:cNvSpPr/>
      </dsp:nvSpPr>
      <dsp:spPr>
        <a:xfrm>
          <a:off x="747445" y="3386762"/>
          <a:ext cx="2368153" cy="1184076"/>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SA" sz="2500" kern="1200" dirty="0" smtClean="0">
              <a:latin typeface="Arabic Typesetting" pitchFamily="66" charset="-78"/>
              <a:cs typeface="Arabic Typesetting" pitchFamily="66" charset="-78"/>
            </a:rPr>
            <a:t>ثانياً: التشريعات ذات الأثر على نموذج الاستجابة للتدخل.</a:t>
          </a:r>
          <a:endParaRPr lang="ar-SA" sz="2500" kern="1200" dirty="0">
            <a:latin typeface="Arabic Typesetting" pitchFamily="66" charset="-78"/>
            <a:cs typeface="Arabic Typesetting" pitchFamily="66" charset="-78"/>
          </a:endParaRPr>
        </a:p>
      </dsp:txBody>
      <dsp:txXfrm>
        <a:off x="747445" y="3386762"/>
        <a:ext cx="2368153" cy="1184076"/>
      </dsp:txXfrm>
    </dsp:sp>
    <dsp:sp modelId="{EFD2B2B8-9368-4EC7-B359-E71E25E35C2D}">
      <dsp:nvSpPr>
        <dsp:cNvPr id="0" name=""/>
        <dsp:cNvSpPr/>
      </dsp:nvSpPr>
      <dsp:spPr>
        <a:xfrm rot="18000000">
          <a:off x="2292379" y="2078786"/>
          <a:ext cx="1232962" cy="414426"/>
        </a:xfrm>
        <a:prstGeom prst="leftRightArrow">
          <a:avLst>
            <a:gd name="adj1" fmla="val 60000"/>
            <a:gd name="adj2" fmla="val 50000"/>
          </a:avLst>
        </a:prstGeom>
        <a:solidFill>
          <a:schemeClr val="accent1">
            <a:tint val="60000"/>
            <a:hueOff val="0"/>
            <a:satOff val="0"/>
            <a:lumOff val="0"/>
            <a:alphaOff val="0"/>
          </a:schemeClr>
        </a:solidFill>
        <a:ln>
          <a:noFill/>
        </a:ln>
        <a:effectLst>
          <a:outerShdw blurRad="38100" dist="25400" dir="5400000" algn="t" rotWithShape="0">
            <a:srgbClr val="000000">
              <a:alpha val="5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rot="18000000">
        <a:off x="2292379" y="2078786"/>
        <a:ext cx="1232962" cy="414426"/>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00C7A95-4721-4F4A-BAB8-4B8771C2EE11}">
      <dsp:nvSpPr>
        <dsp:cNvPr id="0" name=""/>
        <dsp:cNvSpPr/>
      </dsp:nvSpPr>
      <dsp:spPr>
        <a:xfrm>
          <a:off x="2128506" y="528306"/>
          <a:ext cx="3515386" cy="3515386"/>
        </a:xfrm>
        <a:prstGeom prst="blockArc">
          <a:avLst>
            <a:gd name="adj1" fmla="val 10800000"/>
            <a:gd name="adj2" fmla="val 16200000"/>
            <a:gd name="adj3" fmla="val 4641"/>
          </a:avLst>
        </a:prstGeom>
        <a:solidFill>
          <a:schemeClr val="accent3">
            <a:hueOff val="-1414192"/>
            <a:satOff val="6425"/>
            <a:lumOff val="-745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A868B4D-61A7-44FC-A31F-047C5CCC3B77}">
      <dsp:nvSpPr>
        <dsp:cNvPr id="0" name=""/>
        <dsp:cNvSpPr/>
      </dsp:nvSpPr>
      <dsp:spPr>
        <a:xfrm>
          <a:off x="2128506" y="528306"/>
          <a:ext cx="3515386" cy="3515386"/>
        </a:xfrm>
        <a:prstGeom prst="blockArc">
          <a:avLst>
            <a:gd name="adj1" fmla="val 5400000"/>
            <a:gd name="adj2" fmla="val 10800000"/>
            <a:gd name="adj3" fmla="val 4641"/>
          </a:avLst>
        </a:prstGeom>
        <a:solidFill>
          <a:schemeClr val="accent3">
            <a:hueOff val="-942795"/>
            <a:satOff val="4283"/>
            <a:lumOff val="-496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030E751-732A-4CBF-A026-E351E2D1084D}">
      <dsp:nvSpPr>
        <dsp:cNvPr id="0" name=""/>
        <dsp:cNvSpPr/>
      </dsp:nvSpPr>
      <dsp:spPr>
        <a:xfrm>
          <a:off x="2128506" y="528306"/>
          <a:ext cx="3515386" cy="3515386"/>
        </a:xfrm>
        <a:prstGeom prst="blockArc">
          <a:avLst>
            <a:gd name="adj1" fmla="val 0"/>
            <a:gd name="adj2" fmla="val 5400000"/>
            <a:gd name="adj3" fmla="val 4641"/>
          </a:avLst>
        </a:prstGeom>
        <a:solidFill>
          <a:schemeClr val="accent3">
            <a:hueOff val="-471397"/>
            <a:satOff val="2142"/>
            <a:lumOff val="-248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D4960FC-5F3E-4966-80CF-8DC556E048FB}">
      <dsp:nvSpPr>
        <dsp:cNvPr id="0" name=""/>
        <dsp:cNvSpPr/>
      </dsp:nvSpPr>
      <dsp:spPr>
        <a:xfrm>
          <a:off x="2128506" y="528306"/>
          <a:ext cx="3515386" cy="3515386"/>
        </a:xfrm>
        <a:prstGeom prst="blockArc">
          <a:avLst>
            <a:gd name="adj1" fmla="val 16200000"/>
            <a:gd name="adj2" fmla="val 0"/>
            <a:gd name="adj3" fmla="val 4641"/>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D5EF375-CEFA-4CC5-B2FD-47596F2095BF}">
      <dsp:nvSpPr>
        <dsp:cNvPr id="0" name=""/>
        <dsp:cNvSpPr/>
      </dsp:nvSpPr>
      <dsp:spPr>
        <a:xfrm>
          <a:off x="3076891" y="1476691"/>
          <a:ext cx="1618617" cy="1618617"/>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rtl="1">
            <a:lnSpc>
              <a:spcPct val="90000"/>
            </a:lnSpc>
            <a:spcBef>
              <a:spcPct val="0"/>
            </a:spcBef>
            <a:spcAft>
              <a:spcPct val="35000"/>
            </a:spcAft>
          </a:pPr>
          <a:r>
            <a:rPr lang="ar-SA" sz="2700" kern="1200" dirty="0" smtClean="0"/>
            <a:t>نموذج حل المشكلات</a:t>
          </a:r>
          <a:endParaRPr lang="ar-SA" sz="2700" kern="1200" dirty="0"/>
        </a:p>
      </dsp:txBody>
      <dsp:txXfrm>
        <a:off x="3076891" y="1476691"/>
        <a:ext cx="1618617" cy="1618617"/>
      </dsp:txXfrm>
    </dsp:sp>
    <dsp:sp modelId="{F9C7A3DF-5E45-4A44-AA9C-39CF8A26603C}">
      <dsp:nvSpPr>
        <dsp:cNvPr id="0" name=""/>
        <dsp:cNvSpPr/>
      </dsp:nvSpPr>
      <dsp:spPr>
        <a:xfrm>
          <a:off x="3319683" y="2579"/>
          <a:ext cx="1133032" cy="1133032"/>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rtl="1">
            <a:lnSpc>
              <a:spcPct val="90000"/>
            </a:lnSpc>
            <a:spcBef>
              <a:spcPct val="0"/>
            </a:spcBef>
            <a:spcAft>
              <a:spcPct val="35000"/>
            </a:spcAft>
          </a:pPr>
          <a:r>
            <a:rPr lang="ar-SA" sz="1900" kern="1200" dirty="0" smtClean="0"/>
            <a:t>مرحلة تحديد المشكلة</a:t>
          </a:r>
          <a:endParaRPr lang="ar-SA" sz="1900" kern="1200" dirty="0"/>
        </a:p>
      </dsp:txBody>
      <dsp:txXfrm>
        <a:off x="3319683" y="2579"/>
        <a:ext cx="1133032" cy="1133032"/>
      </dsp:txXfrm>
    </dsp:sp>
    <dsp:sp modelId="{2B829B98-426D-4E38-B5F8-FD29FE3CD85F}">
      <dsp:nvSpPr>
        <dsp:cNvPr id="0" name=""/>
        <dsp:cNvSpPr/>
      </dsp:nvSpPr>
      <dsp:spPr>
        <a:xfrm>
          <a:off x="5036588" y="1719483"/>
          <a:ext cx="1133032" cy="1133032"/>
        </a:xfrm>
        <a:prstGeom prst="ellipse">
          <a:avLst/>
        </a:prstGeom>
        <a:solidFill>
          <a:schemeClr val="accent3">
            <a:hueOff val="-471397"/>
            <a:satOff val="2142"/>
            <a:lumOff val="-248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rtl="1">
            <a:lnSpc>
              <a:spcPct val="90000"/>
            </a:lnSpc>
            <a:spcBef>
              <a:spcPct val="0"/>
            </a:spcBef>
            <a:spcAft>
              <a:spcPct val="35000"/>
            </a:spcAft>
          </a:pPr>
          <a:r>
            <a:rPr lang="ar-SA" sz="1900" kern="1200" dirty="0" smtClean="0"/>
            <a:t>مرحلة تحليل المشكلة</a:t>
          </a:r>
          <a:endParaRPr lang="ar-SA" sz="1900" kern="1200" dirty="0"/>
        </a:p>
      </dsp:txBody>
      <dsp:txXfrm>
        <a:off x="5036588" y="1719483"/>
        <a:ext cx="1133032" cy="1133032"/>
      </dsp:txXfrm>
    </dsp:sp>
    <dsp:sp modelId="{26BED7E7-6A7F-4A6C-9FA2-60D248575DDE}">
      <dsp:nvSpPr>
        <dsp:cNvPr id="0" name=""/>
        <dsp:cNvSpPr/>
      </dsp:nvSpPr>
      <dsp:spPr>
        <a:xfrm>
          <a:off x="3319683" y="3436388"/>
          <a:ext cx="1133032" cy="1133032"/>
        </a:xfrm>
        <a:prstGeom prst="ellipse">
          <a:avLst/>
        </a:prstGeom>
        <a:solidFill>
          <a:schemeClr val="accent3">
            <a:hueOff val="-942795"/>
            <a:satOff val="4283"/>
            <a:lumOff val="-496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rtl="1">
            <a:lnSpc>
              <a:spcPct val="90000"/>
            </a:lnSpc>
            <a:spcBef>
              <a:spcPct val="0"/>
            </a:spcBef>
            <a:spcAft>
              <a:spcPct val="35000"/>
            </a:spcAft>
          </a:pPr>
          <a:r>
            <a:rPr lang="ar-SA" sz="1900" kern="1200" dirty="0" smtClean="0"/>
            <a:t>مرحلة إعداد الخطة</a:t>
          </a:r>
          <a:endParaRPr lang="ar-SA" sz="1900" kern="1200" dirty="0"/>
        </a:p>
      </dsp:txBody>
      <dsp:txXfrm>
        <a:off x="3319683" y="3436388"/>
        <a:ext cx="1133032" cy="1133032"/>
      </dsp:txXfrm>
    </dsp:sp>
    <dsp:sp modelId="{0BD50DF7-041D-497C-8479-609EF3F3BAFC}">
      <dsp:nvSpPr>
        <dsp:cNvPr id="0" name=""/>
        <dsp:cNvSpPr/>
      </dsp:nvSpPr>
      <dsp:spPr>
        <a:xfrm>
          <a:off x="1602779" y="1719483"/>
          <a:ext cx="1133032" cy="1133032"/>
        </a:xfrm>
        <a:prstGeom prst="ellipse">
          <a:avLst/>
        </a:prstGeom>
        <a:solidFill>
          <a:schemeClr val="accent3">
            <a:hueOff val="-1414192"/>
            <a:satOff val="6425"/>
            <a:lumOff val="-745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rtl="1">
            <a:lnSpc>
              <a:spcPct val="90000"/>
            </a:lnSpc>
            <a:spcBef>
              <a:spcPct val="0"/>
            </a:spcBef>
            <a:spcAft>
              <a:spcPct val="35000"/>
            </a:spcAft>
          </a:pPr>
          <a:r>
            <a:rPr lang="ar-SA" sz="1900" kern="1200" dirty="0" smtClean="0"/>
            <a:t>مرحلة التقييم</a:t>
          </a:r>
          <a:endParaRPr lang="ar-SA" sz="1900" kern="1200" dirty="0"/>
        </a:p>
      </dsp:txBody>
      <dsp:txXfrm>
        <a:off x="1602779" y="1719483"/>
        <a:ext cx="1133032" cy="1133032"/>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F91DD28-AA1A-4F6E-8723-015FFCB70D6F}">
      <dsp:nvSpPr>
        <dsp:cNvPr id="0" name=""/>
        <dsp:cNvSpPr/>
      </dsp:nvSpPr>
      <dsp:spPr>
        <a:xfrm>
          <a:off x="2019145" y="671010"/>
          <a:ext cx="3763394" cy="3763394"/>
        </a:xfrm>
        <a:prstGeom prst="blockArc">
          <a:avLst>
            <a:gd name="adj1" fmla="val 9000000"/>
            <a:gd name="adj2" fmla="val 16200000"/>
            <a:gd name="adj3" fmla="val 4635"/>
          </a:avLst>
        </a:prstGeom>
        <a:solidFill>
          <a:schemeClr val="accent5">
            <a:hueOff val="-21323124"/>
            <a:satOff val="12119"/>
            <a:lumOff val="-1000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9A1BD02-368E-429E-B614-0871F3CAFD2E}">
      <dsp:nvSpPr>
        <dsp:cNvPr id="0" name=""/>
        <dsp:cNvSpPr/>
      </dsp:nvSpPr>
      <dsp:spPr>
        <a:xfrm>
          <a:off x="2019145" y="671010"/>
          <a:ext cx="3763394" cy="3763394"/>
        </a:xfrm>
        <a:prstGeom prst="blockArc">
          <a:avLst>
            <a:gd name="adj1" fmla="val 1800000"/>
            <a:gd name="adj2" fmla="val 9000000"/>
            <a:gd name="adj3" fmla="val 4635"/>
          </a:avLst>
        </a:prstGeom>
        <a:solidFill>
          <a:schemeClr val="accent5">
            <a:hueOff val="-10661562"/>
            <a:satOff val="6060"/>
            <a:lumOff val="-500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C01C513-9F53-4BCC-8BD4-2DC1AAC3E350}">
      <dsp:nvSpPr>
        <dsp:cNvPr id="0" name=""/>
        <dsp:cNvSpPr/>
      </dsp:nvSpPr>
      <dsp:spPr>
        <a:xfrm>
          <a:off x="2019145" y="671010"/>
          <a:ext cx="3763394" cy="3763394"/>
        </a:xfrm>
        <a:prstGeom prst="blockArc">
          <a:avLst>
            <a:gd name="adj1" fmla="val 16200000"/>
            <a:gd name="adj2" fmla="val 1800000"/>
            <a:gd name="adj3" fmla="val 4635"/>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F38B9E4-E71A-4F68-848E-5A4924144C5E}">
      <dsp:nvSpPr>
        <dsp:cNvPr id="0" name=""/>
        <dsp:cNvSpPr/>
      </dsp:nvSpPr>
      <dsp:spPr>
        <a:xfrm>
          <a:off x="2916380" y="1614381"/>
          <a:ext cx="1968925" cy="1876651"/>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t>نموذج البروتوكول المعياري</a:t>
          </a:r>
          <a:endParaRPr lang="ar-SA" sz="2800" kern="1200" dirty="0"/>
        </a:p>
      </dsp:txBody>
      <dsp:txXfrm>
        <a:off x="2916380" y="1614381"/>
        <a:ext cx="1968925" cy="1876651"/>
      </dsp:txXfrm>
    </dsp:sp>
    <dsp:sp modelId="{E9A24F30-334E-457D-870A-B04BC8A733EA}">
      <dsp:nvSpPr>
        <dsp:cNvPr id="0" name=""/>
        <dsp:cNvSpPr/>
      </dsp:nvSpPr>
      <dsp:spPr>
        <a:xfrm>
          <a:off x="3146939" y="-105522"/>
          <a:ext cx="1507807" cy="1640285"/>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rtl="1">
            <a:lnSpc>
              <a:spcPct val="90000"/>
            </a:lnSpc>
            <a:spcBef>
              <a:spcPct val="0"/>
            </a:spcBef>
            <a:spcAft>
              <a:spcPct val="35000"/>
            </a:spcAft>
          </a:pPr>
          <a:r>
            <a:rPr lang="ar-SA" sz="1100" kern="1200" dirty="0" smtClean="0"/>
            <a:t>يشارك جميع التلاميذ في أنشطة تعليمية للقراءة</a:t>
          </a:r>
          <a:endParaRPr lang="ar-SA" sz="1100" kern="1200" dirty="0"/>
        </a:p>
      </dsp:txBody>
      <dsp:txXfrm>
        <a:off x="3146939" y="-105522"/>
        <a:ext cx="1507807" cy="1640285"/>
      </dsp:txXfrm>
    </dsp:sp>
    <dsp:sp modelId="{9790B92E-2557-43EC-A0CD-12693EAEBFF8}">
      <dsp:nvSpPr>
        <dsp:cNvPr id="0" name=""/>
        <dsp:cNvSpPr/>
      </dsp:nvSpPr>
      <dsp:spPr>
        <a:xfrm>
          <a:off x="4730361" y="2614871"/>
          <a:ext cx="1524621" cy="1713757"/>
        </a:xfrm>
        <a:prstGeom prst="ellipse">
          <a:avLst/>
        </a:prstGeom>
        <a:solidFill>
          <a:schemeClr val="accent5">
            <a:hueOff val="-10661562"/>
            <a:satOff val="6060"/>
            <a:lumOff val="-500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rtl="1">
            <a:lnSpc>
              <a:spcPct val="90000"/>
            </a:lnSpc>
            <a:spcBef>
              <a:spcPct val="0"/>
            </a:spcBef>
            <a:spcAft>
              <a:spcPct val="35000"/>
            </a:spcAft>
          </a:pPr>
          <a:r>
            <a:rPr lang="ar-SA" sz="1100" kern="1200" dirty="0" smtClean="0"/>
            <a:t>التلاميذ الذين يحصلون على نتائج في القراءة ضعيفة يتم وضعهم في مجموعات صغيرة ويتلقون تعليم مكثف.</a:t>
          </a:r>
          <a:endParaRPr lang="ar-SA" sz="1100" kern="1200" dirty="0"/>
        </a:p>
      </dsp:txBody>
      <dsp:txXfrm>
        <a:off x="4730361" y="2614871"/>
        <a:ext cx="1524621" cy="1713757"/>
      </dsp:txXfrm>
    </dsp:sp>
    <dsp:sp modelId="{7056F3F3-D011-4AFC-B246-F5B5E5099A61}">
      <dsp:nvSpPr>
        <dsp:cNvPr id="0" name=""/>
        <dsp:cNvSpPr/>
      </dsp:nvSpPr>
      <dsp:spPr>
        <a:xfrm>
          <a:off x="1517416" y="2614871"/>
          <a:ext cx="1583192" cy="1713757"/>
        </a:xfrm>
        <a:prstGeom prst="ellipse">
          <a:avLst/>
        </a:prstGeom>
        <a:solidFill>
          <a:schemeClr val="accent5">
            <a:hueOff val="-21323124"/>
            <a:satOff val="12119"/>
            <a:lumOff val="-1000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rtl="1">
            <a:lnSpc>
              <a:spcPct val="90000"/>
            </a:lnSpc>
            <a:spcBef>
              <a:spcPct val="0"/>
            </a:spcBef>
            <a:spcAft>
              <a:spcPct val="35000"/>
            </a:spcAft>
          </a:pPr>
          <a:r>
            <a:rPr lang="ar-SA" sz="1100" kern="1200" dirty="0" smtClean="0"/>
            <a:t>إذا لم يحدث للتلميذ أي تقدم في المرحلة الثانية من المحتمل ان تكون لدية مشكلة تستدعي تحويله للتقييم لمعرفة مدى اهليته للحصول على خدمات التربية الخاصة</a:t>
          </a:r>
          <a:endParaRPr lang="ar-SA" sz="1100" kern="1200" dirty="0"/>
        </a:p>
      </dsp:txBody>
      <dsp:txXfrm>
        <a:off x="1517416" y="2614871"/>
        <a:ext cx="1583192" cy="1713757"/>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AEE8CDF-8895-42FE-9D44-E772D156BD4F}">
      <dsp:nvSpPr>
        <dsp:cNvPr id="0" name=""/>
        <dsp:cNvSpPr/>
      </dsp:nvSpPr>
      <dsp:spPr>
        <a:xfrm>
          <a:off x="2843074" y="2484767"/>
          <a:ext cx="2086251" cy="208625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rtl="1">
            <a:lnSpc>
              <a:spcPct val="90000"/>
            </a:lnSpc>
            <a:spcBef>
              <a:spcPct val="0"/>
            </a:spcBef>
            <a:spcAft>
              <a:spcPct val="35000"/>
            </a:spcAft>
          </a:pPr>
          <a:r>
            <a:rPr lang="ar-SA" sz="2300" kern="1200" dirty="0" smtClean="0"/>
            <a:t>الأدوار المتعلقة بتطبيق اسلوب الاستجابة للتدخل</a:t>
          </a:r>
          <a:endParaRPr lang="ar-SA" sz="2300" kern="1200" dirty="0"/>
        </a:p>
      </dsp:txBody>
      <dsp:txXfrm>
        <a:off x="2843074" y="2484767"/>
        <a:ext cx="2086251" cy="2086251"/>
      </dsp:txXfrm>
    </dsp:sp>
    <dsp:sp modelId="{56B647F8-16F5-424E-80F0-57176A226F28}">
      <dsp:nvSpPr>
        <dsp:cNvPr id="0" name=""/>
        <dsp:cNvSpPr/>
      </dsp:nvSpPr>
      <dsp:spPr>
        <a:xfrm rot="12900000">
          <a:off x="1502028" y="2120654"/>
          <a:ext cx="1598004" cy="594581"/>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B6D46D2-87D4-4735-B002-2E1835CB27D9}">
      <dsp:nvSpPr>
        <dsp:cNvPr id="0" name=""/>
        <dsp:cNvSpPr/>
      </dsp:nvSpPr>
      <dsp:spPr>
        <a:xfrm>
          <a:off x="655556" y="1166881"/>
          <a:ext cx="1981939" cy="1585551"/>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rtl="1">
            <a:lnSpc>
              <a:spcPct val="90000"/>
            </a:lnSpc>
            <a:spcBef>
              <a:spcPct val="0"/>
            </a:spcBef>
            <a:spcAft>
              <a:spcPct val="35000"/>
            </a:spcAft>
          </a:pPr>
          <a:r>
            <a:rPr lang="ar-SA" sz="2600" kern="1200" dirty="0" smtClean="0"/>
            <a:t>دور الأسرة في الممارسات الخاصة بأسلوب الاستجابة للتدخل</a:t>
          </a:r>
          <a:endParaRPr lang="ar-SA" sz="2600" kern="1200" dirty="0"/>
        </a:p>
      </dsp:txBody>
      <dsp:txXfrm>
        <a:off x="655556" y="1166881"/>
        <a:ext cx="1981939" cy="1585551"/>
      </dsp:txXfrm>
    </dsp:sp>
    <dsp:sp modelId="{368B9C38-E625-40AE-93A2-44326FC10264}">
      <dsp:nvSpPr>
        <dsp:cNvPr id="0" name=""/>
        <dsp:cNvSpPr/>
      </dsp:nvSpPr>
      <dsp:spPr>
        <a:xfrm rot="16200000">
          <a:off x="3087197" y="1295468"/>
          <a:ext cx="1598004" cy="594581"/>
        </a:xfrm>
        <a:prstGeom prst="leftArrow">
          <a:avLst>
            <a:gd name="adj1" fmla="val 60000"/>
            <a:gd name="adj2" fmla="val 50000"/>
          </a:avLst>
        </a:prstGeom>
        <a:solidFill>
          <a:schemeClr val="accent3">
            <a:hueOff val="-707096"/>
            <a:satOff val="3212"/>
            <a:lumOff val="-372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74BB8D4-5D99-444F-8BB4-8D8E132CA09D}">
      <dsp:nvSpPr>
        <dsp:cNvPr id="0" name=""/>
        <dsp:cNvSpPr/>
      </dsp:nvSpPr>
      <dsp:spPr>
        <a:xfrm>
          <a:off x="2895230" y="981"/>
          <a:ext cx="1981939" cy="1585551"/>
        </a:xfrm>
        <a:prstGeom prst="roundRect">
          <a:avLst>
            <a:gd name="adj" fmla="val 10000"/>
          </a:avLst>
        </a:prstGeom>
        <a:solidFill>
          <a:schemeClr val="accent3">
            <a:hueOff val="-707096"/>
            <a:satOff val="3212"/>
            <a:lumOff val="-372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rtl="1">
            <a:lnSpc>
              <a:spcPct val="90000"/>
            </a:lnSpc>
            <a:spcBef>
              <a:spcPct val="0"/>
            </a:spcBef>
            <a:spcAft>
              <a:spcPct val="35000"/>
            </a:spcAft>
          </a:pPr>
          <a:r>
            <a:rPr lang="ar-SA" sz="2600" kern="1200" dirty="0" smtClean="0"/>
            <a:t>أدوار المعلمين في الممارسات الخاصة بأسلوب الاستجابة للتدخل</a:t>
          </a:r>
          <a:endParaRPr lang="ar-SA" sz="2600" kern="1200" dirty="0"/>
        </a:p>
      </dsp:txBody>
      <dsp:txXfrm>
        <a:off x="2895230" y="981"/>
        <a:ext cx="1981939" cy="1585551"/>
      </dsp:txXfrm>
    </dsp:sp>
    <dsp:sp modelId="{4CB71F75-80AA-42AC-A358-00A8277903C4}">
      <dsp:nvSpPr>
        <dsp:cNvPr id="0" name=""/>
        <dsp:cNvSpPr/>
      </dsp:nvSpPr>
      <dsp:spPr>
        <a:xfrm rot="19500000">
          <a:off x="4672366" y="2120654"/>
          <a:ext cx="1598004" cy="594581"/>
        </a:xfrm>
        <a:prstGeom prst="leftArrow">
          <a:avLst>
            <a:gd name="adj1" fmla="val 60000"/>
            <a:gd name="adj2" fmla="val 50000"/>
          </a:avLst>
        </a:prstGeom>
        <a:solidFill>
          <a:schemeClr val="accent3">
            <a:hueOff val="-1414192"/>
            <a:satOff val="6425"/>
            <a:lumOff val="-745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23A0E78-F159-43AE-BF61-D24F4B67C062}">
      <dsp:nvSpPr>
        <dsp:cNvPr id="0" name=""/>
        <dsp:cNvSpPr/>
      </dsp:nvSpPr>
      <dsp:spPr>
        <a:xfrm>
          <a:off x="5134903" y="1166881"/>
          <a:ext cx="1981939" cy="1585551"/>
        </a:xfrm>
        <a:prstGeom prst="roundRect">
          <a:avLst>
            <a:gd name="adj" fmla="val 10000"/>
          </a:avLst>
        </a:prstGeom>
        <a:solidFill>
          <a:schemeClr val="accent3">
            <a:hueOff val="-1414192"/>
            <a:satOff val="6425"/>
            <a:lumOff val="-745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rtl="1">
            <a:lnSpc>
              <a:spcPct val="90000"/>
            </a:lnSpc>
            <a:spcBef>
              <a:spcPct val="0"/>
            </a:spcBef>
            <a:spcAft>
              <a:spcPct val="35000"/>
            </a:spcAft>
          </a:pPr>
          <a:r>
            <a:rPr lang="ar-SA" sz="2600" kern="1200" dirty="0" smtClean="0"/>
            <a:t>دور المدارس في الممارسات الخاصة بأسلوب الاستجابة للتدخل</a:t>
          </a:r>
          <a:endParaRPr lang="ar-SA" sz="2600" kern="1200" dirty="0"/>
        </a:p>
      </dsp:txBody>
      <dsp:txXfrm>
        <a:off x="5134903" y="1166881"/>
        <a:ext cx="1981939" cy="158555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139ADBF-FB12-42B2-9441-FB7DABFF33ED}">
      <dsp:nvSpPr>
        <dsp:cNvPr id="0" name=""/>
        <dsp:cNvSpPr/>
      </dsp:nvSpPr>
      <dsp:spPr>
        <a:xfrm>
          <a:off x="370870" y="227871"/>
          <a:ext cx="1500968" cy="150096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70" tIns="52070" rIns="52070" bIns="52070" numCol="1" spcCol="1270" anchor="ctr" anchorCtr="0">
          <a:noAutofit/>
        </a:bodyPr>
        <a:lstStyle/>
        <a:p>
          <a:pPr lvl="0" algn="ctr" defTabSz="1822450" rtl="1">
            <a:lnSpc>
              <a:spcPct val="90000"/>
            </a:lnSpc>
            <a:spcBef>
              <a:spcPct val="0"/>
            </a:spcBef>
            <a:spcAft>
              <a:spcPct val="35000"/>
            </a:spcAft>
          </a:pPr>
          <a:r>
            <a:rPr lang="ar-SA" sz="4100" kern="1200" dirty="0" smtClean="0">
              <a:latin typeface="Arabic Typesetting" pitchFamily="66" charset="-78"/>
              <a:cs typeface="Arabic Typesetting" pitchFamily="66" charset="-78"/>
            </a:rPr>
            <a:t>التعرف</a:t>
          </a:r>
          <a:endParaRPr lang="ar-SA" sz="4100" kern="1200" dirty="0">
            <a:latin typeface="Arabic Typesetting" pitchFamily="66" charset="-78"/>
            <a:cs typeface="Arabic Typesetting" pitchFamily="66" charset="-78"/>
          </a:endParaRPr>
        </a:p>
      </dsp:txBody>
      <dsp:txXfrm>
        <a:off x="370870" y="227871"/>
        <a:ext cx="1500968" cy="1500968"/>
      </dsp:txXfrm>
    </dsp:sp>
    <dsp:sp modelId="{ED186150-88FB-4FDA-A96B-31AEEE6053FB}">
      <dsp:nvSpPr>
        <dsp:cNvPr id="0" name=""/>
        <dsp:cNvSpPr/>
      </dsp:nvSpPr>
      <dsp:spPr>
        <a:xfrm>
          <a:off x="686074" y="1850719"/>
          <a:ext cx="870561" cy="870561"/>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686074" y="1850719"/>
        <a:ext cx="870561" cy="870561"/>
      </dsp:txXfrm>
    </dsp:sp>
    <dsp:sp modelId="{9A8F9BE6-D449-4F4B-B59E-29BB2CA7E7C9}">
      <dsp:nvSpPr>
        <dsp:cNvPr id="0" name=""/>
        <dsp:cNvSpPr/>
      </dsp:nvSpPr>
      <dsp:spPr>
        <a:xfrm>
          <a:off x="370870" y="2843159"/>
          <a:ext cx="1500968" cy="150096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70" tIns="52070" rIns="52070" bIns="52070" numCol="1" spcCol="1270" anchor="ctr" anchorCtr="0">
          <a:noAutofit/>
        </a:bodyPr>
        <a:lstStyle/>
        <a:p>
          <a:pPr lvl="0" algn="ctr" defTabSz="1822450" rtl="1">
            <a:lnSpc>
              <a:spcPct val="90000"/>
            </a:lnSpc>
            <a:spcBef>
              <a:spcPct val="0"/>
            </a:spcBef>
            <a:spcAft>
              <a:spcPct val="35000"/>
            </a:spcAft>
          </a:pPr>
          <a:r>
            <a:rPr lang="ar-SA" sz="4100" kern="1200" dirty="0" smtClean="0">
              <a:latin typeface="Arabic Typesetting" pitchFamily="66" charset="-78"/>
              <a:cs typeface="Arabic Typesetting" pitchFamily="66" charset="-78"/>
            </a:rPr>
            <a:t>التسكين</a:t>
          </a:r>
          <a:endParaRPr lang="ar-SA" sz="4100" kern="1200" dirty="0">
            <a:latin typeface="Arabic Typesetting" pitchFamily="66" charset="-78"/>
            <a:cs typeface="Arabic Typesetting" pitchFamily="66" charset="-78"/>
          </a:endParaRPr>
        </a:p>
      </dsp:txBody>
      <dsp:txXfrm>
        <a:off x="370870" y="2843159"/>
        <a:ext cx="1500968" cy="1500968"/>
      </dsp:txXfrm>
    </dsp:sp>
    <dsp:sp modelId="{BDF698CA-89B0-4D2E-900F-A0C31641FAF0}">
      <dsp:nvSpPr>
        <dsp:cNvPr id="0" name=""/>
        <dsp:cNvSpPr/>
      </dsp:nvSpPr>
      <dsp:spPr>
        <a:xfrm>
          <a:off x="2096985" y="2006819"/>
          <a:ext cx="477308" cy="55836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endParaRPr lang="ar-SA" sz="2500" kern="1200"/>
        </a:p>
      </dsp:txBody>
      <dsp:txXfrm>
        <a:off x="2096985" y="2006819"/>
        <a:ext cx="477308" cy="558360"/>
      </dsp:txXfrm>
    </dsp:sp>
    <dsp:sp modelId="{C8FE176D-9A34-4A90-9A95-9B2CA25F903C}">
      <dsp:nvSpPr>
        <dsp:cNvPr id="0" name=""/>
        <dsp:cNvSpPr/>
      </dsp:nvSpPr>
      <dsp:spPr>
        <a:xfrm>
          <a:off x="2772421" y="2696"/>
          <a:ext cx="4629108" cy="456660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rtl="1">
            <a:lnSpc>
              <a:spcPct val="90000"/>
            </a:lnSpc>
            <a:spcBef>
              <a:spcPct val="0"/>
            </a:spcBef>
            <a:spcAft>
              <a:spcPct val="35000"/>
            </a:spcAft>
          </a:pPr>
          <a:r>
            <a:rPr lang="ar-SA" sz="6500" kern="1200" dirty="0" smtClean="0">
              <a:latin typeface="Arabic Typesetting" pitchFamily="66" charset="-78"/>
              <a:cs typeface="Arabic Typesetting" pitchFamily="66" charset="-78"/>
            </a:rPr>
            <a:t>قانون تعليم جميع الأفراد ذوي الإعاقة</a:t>
          </a:r>
          <a:r>
            <a:rPr lang="ar-SA" sz="6500" kern="1200" dirty="0" err="1" smtClean="0">
              <a:latin typeface="Arabic Typesetting" pitchFamily="66" charset="-78"/>
              <a:cs typeface="Arabic Typesetting" pitchFamily="66" charset="-78"/>
            </a:rPr>
            <a:t>(</a:t>
          </a:r>
          <a:r>
            <a:rPr lang="en-US" sz="6500" kern="1200" dirty="0" smtClean="0">
              <a:latin typeface="Arabic Typesetting" pitchFamily="66" charset="-78"/>
              <a:cs typeface="Arabic Typesetting" pitchFamily="66" charset="-78"/>
            </a:rPr>
            <a:t>IDEA</a:t>
          </a:r>
          <a:r>
            <a:rPr lang="ar-SA" sz="6500" kern="1200" dirty="0" err="1" smtClean="0">
              <a:latin typeface="Arabic Typesetting" pitchFamily="66" charset="-78"/>
              <a:cs typeface="Arabic Typesetting" pitchFamily="66" charset="-78"/>
            </a:rPr>
            <a:t>).</a:t>
          </a:r>
          <a:endParaRPr lang="ar-SA" sz="6500" kern="1200" dirty="0" smtClean="0">
            <a:latin typeface="Arabic Typesetting" pitchFamily="66" charset="-78"/>
            <a:cs typeface="Arabic Typesetting" pitchFamily="66" charset="-78"/>
          </a:endParaRPr>
        </a:p>
      </dsp:txBody>
      <dsp:txXfrm>
        <a:off x="2772421" y="2696"/>
        <a:ext cx="4629108" cy="456660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3D85AE-1010-4E85-8DD7-7C1680AA55D6}">
      <dsp:nvSpPr>
        <dsp:cNvPr id="0" name=""/>
        <dsp:cNvSpPr/>
      </dsp:nvSpPr>
      <dsp:spPr>
        <a:xfrm>
          <a:off x="0" y="707231"/>
          <a:ext cx="2428875" cy="1457324"/>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ar-SA" sz="1300" kern="1200" dirty="0" smtClean="0"/>
            <a:t>ترك المحال مفتوحاً أمام الولايات في الاختيار عند التعرف على التلاميذ الذين لديهم صعوبات تعلم في:1- عدم استخدام اختبارات الذكاء كمعيار في عملية التحديد.2- السماح للولايات بتضمين الاستجابة للتدخل كجزء من عملية التعرف.</a:t>
          </a:r>
          <a:endParaRPr lang="ar-SA" sz="1300" kern="1200" dirty="0"/>
        </a:p>
      </dsp:txBody>
      <dsp:txXfrm>
        <a:off x="0" y="707231"/>
        <a:ext cx="2428875" cy="1457324"/>
      </dsp:txXfrm>
    </dsp:sp>
    <dsp:sp modelId="{F10E2AB5-3E02-4DA7-9606-ED5F77B7AA9B}">
      <dsp:nvSpPr>
        <dsp:cNvPr id="0" name=""/>
        <dsp:cNvSpPr/>
      </dsp:nvSpPr>
      <dsp:spPr>
        <a:xfrm>
          <a:off x="2671762" y="707231"/>
          <a:ext cx="2428875" cy="1457324"/>
        </a:xfrm>
        <a:prstGeom prst="rect">
          <a:avLst/>
        </a:prstGeom>
        <a:solidFill>
          <a:schemeClr val="accent3">
            <a:hueOff val="-353548"/>
            <a:satOff val="1606"/>
            <a:lumOff val="-186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ar-SA" sz="1300" kern="1200" dirty="0" smtClean="0"/>
            <a:t>التركيز على استجابات الطالب لعمليات التدخل القائمة على البحث والرصد المنتظم لتقدم التلاميذ مع ضبط وتغيير البرامج وعمليات التدخل كلما كان ذلك ضرورياً</a:t>
          </a:r>
          <a:endParaRPr lang="ar-SA" sz="1300" kern="1200" dirty="0"/>
        </a:p>
      </dsp:txBody>
      <dsp:txXfrm>
        <a:off x="2671762" y="707231"/>
        <a:ext cx="2428875" cy="1457324"/>
      </dsp:txXfrm>
    </dsp:sp>
    <dsp:sp modelId="{B63F13AA-FFFE-4F6B-ADCD-B4D008217EC5}">
      <dsp:nvSpPr>
        <dsp:cNvPr id="0" name=""/>
        <dsp:cNvSpPr/>
      </dsp:nvSpPr>
      <dsp:spPr>
        <a:xfrm>
          <a:off x="5343525" y="707231"/>
          <a:ext cx="2428875" cy="1457324"/>
        </a:xfrm>
        <a:prstGeom prst="rect">
          <a:avLst/>
        </a:prstGeom>
        <a:solidFill>
          <a:schemeClr val="accent3">
            <a:hueOff val="-707096"/>
            <a:satOff val="3212"/>
            <a:lumOff val="-372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kern="1200" dirty="0" smtClean="0"/>
            <a:t>استخدام منهج الاستجابة للتدخل على أنه مبادرة التعليم العام، من خلال التكامل بين جهود التعليم العام والتربية الخاصة.</a:t>
          </a:r>
          <a:endParaRPr lang="ar-SA" sz="1600" kern="1200" dirty="0"/>
        </a:p>
      </dsp:txBody>
      <dsp:txXfrm>
        <a:off x="5343525" y="707231"/>
        <a:ext cx="2428875" cy="1457324"/>
      </dsp:txXfrm>
    </dsp:sp>
    <dsp:sp modelId="{3ACFDB70-0261-4748-B03E-43A1F79A407E}">
      <dsp:nvSpPr>
        <dsp:cNvPr id="0" name=""/>
        <dsp:cNvSpPr/>
      </dsp:nvSpPr>
      <dsp:spPr>
        <a:xfrm>
          <a:off x="1335881" y="2407443"/>
          <a:ext cx="2428875" cy="1457324"/>
        </a:xfrm>
        <a:prstGeom prst="rect">
          <a:avLst/>
        </a:prstGeom>
        <a:solidFill>
          <a:schemeClr val="accent3">
            <a:hueOff val="-1060644"/>
            <a:satOff val="4819"/>
            <a:lumOff val="-558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ar-SA" sz="1300" kern="1200" dirty="0" smtClean="0"/>
            <a:t>إعادة النظر في الحالات التي تندرج ضمن الاستثناءات المذكورة في تعريف صعوبات التعلم لضمان تقديم الخدمات المناسبة لهم وعدم حرمانهم من تلقي التعليم المناسب.</a:t>
          </a:r>
          <a:endParaRPr lang="ar-SA" sz="1300" kern="1200" dirty="0"/>
        </a:p>
      </dsp:txBody>
      <dsp:txXfrm>
        <a:off x="1335881" y="2407443"/>
        <a:ext cx="2428875" cy="1457324"/>
      </dsp:txXfrm>
    </dsp:sp>
    <dsp:sp modelId="{006FA776-38C4-411F-B8A6-175D0B94683D}">
      <dsp:nvSpPr>
        <dsp:cNvPr id="0" name=""/>
        <dsp:cNvSpPr/>
      </dsp:nvSpPr>
      <dsp:spPr>
        <a:xfrm>
          <a:off x="4007643" y="2407443"/>
          <a:ext cx="2428875" cy="1457324"/>
        </a:xfrm>
        <a:prstGeom prst="rect">
          <a:avLst/>
        </a:prstGeom>
        <a:solidFill>
          <a:schemeClr val="accent3">
            <a:hueOff val="-1414192"/>
            <a:satOff val="6425"/>
            <a:lumOff val="-745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ar-SA" sz="1300" kern="1200" dirty="0" smtClean="0"/>
            <a:t>السبع مجالات التي يمكن أن يحدث فيها التحصيل الضعيف(التعبير اللفظي، فهم الاستماع، التعبير المكتوب، مهارة القراءة الاساسية، فهم القراءة، الحساب الرياضي، التفكير الرياضي)تم تغييرها الى ثماني مجالات بإضافة الطلاقة للغة وتغيير التفكير الرياضي الى حل المسائل الرياضية.</a:t>
          </a:r>
          <a:endParaRPr lang="ar-SA" sz="1300" kern="1200" dirty="0"/>
        </a:p>
      </dsp:txBody>
      <dsp:txXfrm>
        <a:off x="4007643" y="2407443"/>
        <a:ext cx="2428875" cy="145732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052E01F-E318-4858-A37A-119F1AB19E80}">
      <dsp:nvSpPr>
        <dsp:cNvPr id="0" name=""/>
        <dsp:cNvSpPr/>
      </dsp:nvSpPr>
      <dsp:spPr>
        <a:xfrm>
          <a:off x="2843074" y="2484767"/>
          <a:ext cx="2086251" cy="208625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t>قانون عدم استثناء أي طفل</a:t>
          </a:r>
          <a:r>
            <a:rPr lang="ar-SA" sz="2000" kern="1200" dirty="0" err="1" smtClean="0"/>
            <a:t>(</a:t>
          </a:r>
          <a:r>
            <a:rPr lang="en-US" sz="2000" kern="1200" dirty="0" smtClean="0"/>
            <a:t>NCLB</a:t>
          </a:r>
          <a:r>
            <a:rPr lang="ar-SA" sz="2000" kern="1200" dirty="0" err="1" smtClean="0"/>
            <a:t>)</a:t>
          </a:r>
          <a:endParaRPr lang="ar-SA" sz="2000" kern="1200" dirty="0"/>
        </a:p>
      </dsp:txBody>
      <dsp:txXfrm>
        <a:off x="2843074" y="2484767"/>
        <a:ext cx="2086251" cy="2086251"/>
      </dsp:txXfrm>
    </dsp:sp>
    <dsp:sp modelId="{9070E7EB-B1B1-40D7-B9DB-176F224257D7}">
      <dsp:nvSpPr>
        <dsp:cNvPr id="0" name=""/>
        <dsp:cNvSpPr/>
      </dsp:nvSpPr>
      <dsp:spPr>
        <a:xfrm rot="12900000">
          <a:off x="1502028" y="2120654"/>
          <a:ext cx="1598004" cy="594581"/>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1FDD42F-CDAA-4B87-A5AB-4AAE216B2C93}">
      <dsp:nvSpPr>
        <dsp:cNvPr id="0" name=""/>
        <dsp:cNvSpPr/>
      </dsp:nvSpPr>
      <dsp:spPr>
        <a:xfrm>
          <a:off x="655556" y="1166881"/>
          <a:ext cx="1981939" cy="1585551"/>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rtl="1">
            <a:lnSpc>
              <a:spcPct val="90000"/>
            </a:lnSpc>
            <a:spcBef>
              <a:spcPct val="0"/>
            </a:spcBef>
            <a:spcAft>
              <a:spcPct val="35000"/>
            </a:spcAft>
          </a:pPr>
          <a:r>
            <a:rPr lang="ar-SA" sz="1900" kern="1200" dirty="0" smtClean="0"/>
            <a:t>المراجعة الجيدة للتقدم والمسئولية عن النتائج</a:t>
          </a:r>
          <a:endParaRPr lang="ar-SA" sz="1900" kern="1200" dirty="0"/>
        </a:p>
      </dsp:txBody>
      <dsp:txXfrm>
        <a:off x="655556" y="1166881"/>
        <a:ext cx="1981939" cy="1585551"/>
      </dsp:txXfrm>
    </dsp:sp>
    <dsp:sp modelId="{103DF78D-F6F5-4036-BCC1-67957491E1FD}">
      <dsp:nvSpPr>
        <dsp:cNvPr id="0" name=""/>
        <dsp:cNvSpPr/>
      </dsp:nvSpPr>
      <dsp:spPr>
        <a:xfrm rot="16200000">
          <a:off x="3087197" y="1295468"/>
          <a:ext cx="1598004" cy="594581"/>
        </a:xfrm>
        <a:prstGeom prst="leftArrow">
          <a:avLst>
            <a:gd name="adj1" fmla="val 60000"/>
            <a:gd name="adj2" fmla="val 50000"/>
          </a:avLst>
        </a:prstGeom>
        <a:solidFill>
          <a:schemeClr val="accent3">
            <a:hueOff val="-707096"/>
            <a:satOff val="3212"/>
            <a:lumOff val="-372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1A936F4-5B43-4516-8572-0B722EC97355}">
      <dsp:nvSpPr>
        <dsp:cNvPr id="0" name=""/>
        <dsp:cNvSpPr/>
      </dsp:nvSpPr>
      <dsp:spPr>
        <a:xfrm>
          <a:off x="2895230" y="981"/>
          <a:ext cx="1981939" cy="1585551"/>
        </a:xfrm>
        <a:prstGeom prst="roundRect">
          <a:avLst>
            <a:gd name="adj" fmla="val 10000"/>
          </a:avLst>
        </a:prstGeom>
        <a:solidFill>
          <a:schemeClr val="accent3">
            <a:hueOff val="-707096"/>
            <a:satOff val="3212"/>
            <a:lumOff val="-372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rtl="1">
            <a:lnSpc>
              <a:spcPct val="90000"/>
            </a:lnSpc>
            <a:spcBef>
              <a:spcPct val="0"/>
            </a:spcBef>
            <a:spcAft>
              <a:spcPct val="35000"/>
            </a:spcAft>
          </a:pPr>
          <a:r>
            <a:rPr lang="ar-SA" sz="1900" kern="1200" dirty="0" smtClean="0"/>
            <a:t>الاستفادة من برامج التدخل المبكر</a:t>
          </a:r>
          <a:endParaRPr lang="ar-SA" sz="1900" kern="1200" dirty="0"/>
        </a:p>
      </dsp:txBody>
      <dsp:txXfrm>
        <a:off x="2895230" y="981"/>
        <a:ext cx="1981939" cy="1585551"/>
      </dsp:txXfrm>
    </dsp:sp>
    <dsp:sp modelId="{6EC4F67B-1598-4284-8FF7-22CFEF773846}">
      <dsp:nvSpPr>
        <dsp:cNvPr id="0" name=""/>
        <dsp:cNvSpPr/>
      </dsp:nvSpPr>
      <dsp:spPr>
        <a:xfrm rot="19500000">
          <a:off x="4672366" y="2120654"/>
          <a:ext cx="1598004" cy="594581"/>
        </a:xfrm>
        <a:prstGeom prst="leftArrow">
          <a:avLst>
            <a:gd name="adj1" fmla="val 60000"/>
            <a:gd name="adj2" fmla="val 50000"/>
          </a:avLst>
        </a:prstGeom>
        <a:solidFill>
          <a:schemeClr val="accent3">
            <a:hueOff val="-1414192"/>
            <a:satOff val="6425"/>
            <a:lumOff val="-745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A2E75A2-D351-4517-A2A1-B73F5D7209B2}">
      <dsp:nvSpPr>
        <dsp:cNvPr id="0" name=""/>
        <dsp:cNvSpPr/>
      </dsp:nvSpPr>
      <dsp:spPr>
        <a:xfrm>
          <a:off x="5134903" y="1166881"/>
          <a:ext cx="1981939" cy="1585551"/>
        </a:xfrm>
        <a:prstGeom prst="roundRect">
          <a:avLst>
            <a:gd name="adj" fmla="val 10000"/>
          </a:avLst>
        </a:prstGeom>
        <a:solidFill>
          <a:schemeClr val="accent3">
            <a:hueOff val="-1414192"/>
            <a:satOff val="6425"/>
            <a:lumOff val="-745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rtl="1">
            <a:lnSpc>
              <a:spcPct val="90000"/>
            </a:lnSpc>
            <a:spcBef>
              <a:spcPct val="0"/>
            </a:spcBef>
            <a:spcAft>
              <a:spcPct val="35000"/>
            </a:spcAft>
          </a:pPr>
          <a:r>
            <a:rPr lang="ar-SA" sz="1900" kern="1200" dirty="0" smtClean="0"/>
            <a:t>التأكيد على المراجعة والمراقبة الشاملة لجميع التلاميذ ذوي صعوبات القراءة في المراحل المتقدمة( الروضة</a:t>
          </a:r>
          <a:r>
            <a:rPr lang="ar-SA" sz="1900" kern="1200" dirty="0" err="1" smtClean="0"/>
            <a:t>)</a:t>
          </a:r>
          <a:endParaRPr lang="ar-SA" sz="1900" kern="1200" dirty="0"/>
        </a:p>
      </dsp:txBody>
      <dsp:txXfrm>
        <a:off x="5134903" y="1166881"/>
        <a:ext cx="1981939" cy="1585551"/>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CC8F516-71FF-4A4A-B98E-5271DE77520A}">
      <dsp:nvSpPr>
        <dsp:cNvPr id="0" name=""/>
        <dsp:cNvSpPr/>
      </dsp:nvSpPr>
      <dsp:spPr>
        <a:xfrm>
          <a:off x="2045055" y="297179"/>
          <a:ext cx="3840480" cy="3840480"/>
        </a:xfrm>
        <a:prstGeom prst="pie">
          <a:avLst>
            <a:gd name="adj1" fmla="val 16200000"/>
            <a:gd name="adj2" fmla="val 180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1">
            <a:lnSpc>
              <a:spcPct val="90000"/>
            </a:lnSpc>
            <a:spcBef>
              <a:spcPct val="0"/>
            </a:spcBef>
            <a:spcAft>
              <a:spcPct val="35000"/>
            </a:spcAft>
          </a:pPr>
          <a:r>
            <a:rPr lang="ar-SA" sz="2100" kern="1200" dirty="0" smtClean="0"/>
            <a:t>المستوى </a:t>
          </a:r>
          <a:r>
            <a:rPr lang="ar-SA" sz="2100" kern="1200" dirty="0" err="1" smtClean="0"/>
            <a:t>الأول </a:t>
          </a:r>
          <a:r>
            <a:rPr lang="ar-SA" sz="2100" kern="1200" dirty="0" smtClean="0"/>
            <a:t>(الوقاية من الدرجة الأولى</a:t>
          </a:r>
          <a:r>
            <a:rPr lang="ar-SA" sz="2100" kern="1200" dirty="0" err="1" smtClean="0"/>
            <a:t>)</a:t>
          </a:r>
          <a:endParaRPr lang="ar-SA" sz="2100" kern="1200" dirty="0"/>
        </a:p>
      </dsp:txBody>
      <dsp:txXfrm>
        <a:off x="4069080" y="1110995"/>
        <a:ext cx="1371600" cy="1143000"/>
      </dsp:txXfrm>
    </dsp:sp>
    <dsp:sp modelId="{B3A8DD1A-4059-4603-9F73-55EBC398E8F4}">
      <dsp:nvSpPr>
        <dsp:cNvPr id="0" name=""/>
        <dsp:cNvSpPr/>
      </dsp:nvSpPr>
      <dsp:spPr>
        <a:xfrm>
          <a:off x="1965960" y="434339"/>
          <a:ext cx="3840480" cy="3840480"/>
        </a:xfrm>
        <a:prstGeom prst="pie">
          <a:avLst>
            <a:gd name="adj1" fmla="val 1800000"/>
            <a:gd name="adj2" fmla="val 9000000"/>
          </a:avLst>
        </a:prstGeom>
        <a:solidFill>
          <a:schemeClr val="accent3">
            <a:hueOff val="-707096"/>
            <a:satOff val="3212"/>
            <a:lumOff val="-372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1">
            <a:lnSpc>
              <a:spcPct val="90000"/>
            </a:lnSpc>
            <a:spcBef>
              <a:spcPct val="0"/>
            </a:spcBef>
            <a:spcAft>
              <a:spcPct val="35000"/>
            </a:spcAft>
          </a:pPr>
          <a:r>
            <a:rPr lang="ar-SA" sz="2100" kern="1200" dirty="0" smtClean="0"/>
            <a:t>المستوى الثاني(الوقاية من الدرجة الثانية</a:t>
          </a:r>
          <a:r>
            <a:rPr lang="ar-SA" sz="2100" kern="1200" dirty="0" err="1" smtClean="0"/>
            <a:t>)</a:t>
          </a:r>
          <a:endParaRPr lang="ar-SA" sz="2100" kern="1200" dirty="0"/>
        </a:p>
      </dsp:txBody>
      <dsp:txXfrm>
        <a:off x="2880359" y="2926080"/>
        <a:ext cx="2057400" cy="1005840"/>
      </dsp:txXfrm>
    </dsp:sp>
    <dsp:sp modelId="{AB26B7B0-C218-4E74-B91F-DD94E2335407}">
      <dsp:nvSpPr>
        <dsp:cNvPr id="0" name=""/>
        <dsp:cNvSpPr/>
      </dsp:nvSpPr>
      <dsp:spPr>
        <a:xfrm>
          <a:off x="1886864" y="297179"/>
          <a:ext cx="3840480" cy="3840480"/>
        </a:xfrm>
        <a:prstGeom prst="pie">
          <a:avLst>
            <a:gd name="adj1" fmla="val 9000000"/>
            <a:gd name="adj2" fmla="val 16200000"/>
          </a:avLst>
        </a:prstGeom>
        <a:solidFill>
          <a:schemeClr val="accent3">
            <a:hueOff val="-1414192"/>
            <a:satOff val="6425"/>
            <a:lumOff val="-745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1">
            <a:lnSpc>
              <a:spcPct val="90000"/>
            </a:lnSpc>
            <a:spcBef>
              <a:spcPct val="0"/>
            </a:spcBef>
            <a:spcAft>
              <a:spcPct val="35000"/>
            </a:spcAft>
          </a:pPr>
          <a:r>
            <a:rPr lang="ar-SA" sz="2100" kern="1200" dirty="0" smtClean="0"/>
            <a:t>المستوى </a:t>
          </a:r>
          <a:r>
            <a:rPr lang="ar-SA" sz="2100" kern="1200" dirty="0" err="1" smtClean="0"/>
            <a:t>الثالث </a:t>
          </a:r>
          <a:r>
            <a:rPr lang="ar-SA" sz="2100" kern="1200" dirty="0" smtClean="0"/>
            <a:t>( الوقاية من الدرجة الثالثة</a:t>
          </a:r>
          <a:r>
            <a:rPr lang="ar-SA" sz="2100" kern="1200" dirty="0" err="1" smtClean="0"/>
            <a:t>)</a:t>
          </a:r>
          <a:endParaRPr lang="ar-SA" sz="2100" kern="1200" dirty="0"/>
        </a:p>
      </dsp:txBody>
      <dsp:txXfrm>
        <a:off x="2331719" y="1110995"/>
        <a:ext cx="1371600" cy="1143000"/>
      </dsp:txXfrm>
    </dsp:sp>
    <dsp:sp modelId="{D19D1081-B7AA-408B-9DDF-FDBFF44CE10E}">
      <dsp:nvSpPr>
        <dsp:cNvPr id="0" name=""/>
        <dsp:cNvSpPr/>
      </dsp:nvSpPr>
      <dsp:spPr>
        <a:xfrm>
          <a:off x="1807628" y="59435"/>
          <a:ext cx="4315968" cy="4315968"/>
        </a:xfrm>
        <a:prstGeom prst="circularArrow">
          <a:avLst>
            <a:gd name="adj1" fmla="val 5085"/>
            <a:gd name="adj2" fmla="val 327528"/>
            <a:gd name="adj3" fmla="val 1472472"/>
            <a:gd name="adj4" fmla="val 16199432"/>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7979431-8EC5-430C-8D92-16C78DCF9E32}">
      <dsp:nvSpPr>
        <dsp:cNvPr id="0" name=""/>
        <dsp:cNvSpPr/>
      </dsp:nvSpPr>
      <dsp:spPr>
        <a:xfrm>
          <a:off x="1728216" y="196353"/>
          <a:ext cx="4315968" cy="4315968"/>
        </a:xfrm>
        <a:prstGeom prst="circularArrow">
          <a:avLst>
            <a:gd name="adj1" fmla="val 5085"/>
            <a:gd name="adj2" fmla="val 327528"/>
            <a:gd name="adj3" fmla="val 8671970"/>
            <a:gd name="adj4" fmla="val 1800502"/>
            <a:gd name="adj5" fmla="val 5932"/>
          </a:avLst>
        </a:prstGeom>
        <a:solidFill>
          <a:schemeClr val="accent3">
            <a:hueOff val="-707096"/>
            <a:satOff val="3212"/>
            <a:lumOff val="-372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F6D02F4-D253-41AC-A5BA-99C75E4A9D39}">
      <dsp:nvSpPr>
        <dsp:cNvPr id="0" name=""/>
        <dsp:cNvSpPr/>
      </dsp:nvSpPr>
      <dsp:spPr>
        <a:xfrm>
          <a:off x="1648803" y="59435"/>
          <a:ext cx="4315968" cy="4315968"/>
        </a:xfrm>
        <a:prstGeom prst="circularArrow">
          <a:avLst>
            <a:gd name="adj1" fmla="val 5085"/>
            <a:gd name="adj2" fmla="val 327528"/>
            <a:gd name="adj3" fmla="val 15873039"/>
            <a:gd name="adj4" fmla="val 9000000"/>
            <a:gd name="adj5" fmla="val 5932"/>
          </a:avLst>
        </a:prstGeom>
        <a:solidFill>
          <a:schemeClr val="accent3">
            <a:hueOff val="-1414192"/>
            <a:satOff val="6425"/>
            <a:lumOff val="-7451"/>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CB5E53A-55F3-496B-9407-BC715A2666CC}">
      <dsp:nvSpPr>
        <dsp:cNvPr id="0" name=""/>
        <dsp:cNvSpPr/>
      </dsp:nvSpPr>
      <dsp:spPr>
        <a:xfrm>
          <a:off x="2045055" y="228599"/>
          <a:ext cx="3840480" cy="3840480"/>
        </a:xfrm>
        <a:prstGeom prst="pie">
          <a:avLst>
            <a:gd name="adj1" fmla="val 16200000"/>
            <a:gd name="adj2" fmla="val 180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rtl="1">
            <a:lnSpc>
              <a:spcPct val="90000"/>
            </a:lnSpc>
            <a:spcBef>
              <a:spcPct val="0"/>
            </a:spcBef>
            <a:spcAft>
              <a:spcPct val="35000"/>
            </a:spcAft>
          </a:pPr>
          <a:r>
            <a:rPr lang="ar-SA" sz="1100" b="1" kern="1200" dirty="0" smtClean="0">
              <a:cs typeface="Akhbar MT" pitchFamily="2" charset="-78"/>
            </a:rPr>
            <a:t>يمثل الركيزة الأساسية لبقية </a:t>
          </a:r>
          <a:r>
            <a:rPr lang="ar-SA" sz="1100" b="1" kern="1200" dirty="0" err="1" smtClean="0">
              <a:cs typeface="Akhbar MT" pitchFamily="2" charset="-78"/>
            </a:rPr>
            <a:t>المستويات </a:t>
          </a:r>
          <a:r>
            <a:rPr lang="ar-SA" sz="1100" b="1" kern="1200" dirty="0" smtClean="0">
              <a:cs typeface="Akhbar MT" pitchFamily="2" charset="-78"/>
            </a:rPr>
            <a:t>، يتم من خلاله تقديم التعليم لجميع التلاميذ من خلال منهج اساسي قائم على بحوث ذات </a:t>
          </a:r>
          <a:r>
            <a:rPr lang="ar-SA" sz="1100" b="1" kern="1200" dirty="0" err="1" smtClean="0">
              <a:cs typeface="Akhbar MT" pitchFamily="2" charset="-78"/>
            </a:rPr>
            <a:t>دلالة .</a:t>
          </a:r>
          <a:r>
            <a:rPr lang="ar-SA" sz="1100" b="1" kern="1200" dirty="0" smtClean="0">
              <a:cs typeface="Akhbar MT" pitchFamily="2" charset="-78"/>
            </a:rPr>
            <a:t> يلبي هذا المستوى احتياجات 80%من التلاميذ خلال تقديم التعليم الوقائي.</a:t>
          </a:r>
          <a:endParaRPr lang="ar-SA" sz="1100" b="1" kern="1200" dirty="0">
            <a:cs typeface="Akhbar MT" pitchFamily="2" charset="-78"/>
          </a:endParaRPr>
        </a:p>
      </dsp:txBody>
      <dsp:txXfrm>
        <a:off x="4069080" y="1042415"/>
        <a:ext cx="1371600" cy="1143000"/>
      </dsp:txXfrm>
    </dsp:sp>
    <dsp:sp modelId="{464E2A0A-434A-4119-9F2E-C895F22B154F}">
      <dsp:nvSpPr>
        <dsp:cNvPr id="0" name=""/>
        <dsp:cNvSpPr/>
      </dsp:nvSpPr>
      <dsp:spPr>
        <a:xfrm>
          <a:off x="1653920" y="128667"/>
          <a:ext cx="4464558" cy="4314664"/>
        </a:xfrm>
        <a:prstGeom prst="pie">
          <a:avLst>
            <a:gd name="adj1" fmla="val 1800000"/>
            <a:gd name="adj2" fmla="val 9000000"/>
          </a:avLst>
        </a:prstGeom>
        <a:solidFill>
          <a:schemeClr val="accent3">
            <a:hueOff val="-707096"/>
            <a:satOff val="3212"/>
            <a:lumOff val="-372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rtl="1">
            <a:lnSpc>
              <a:spcPct val="90000"/>
            </a:lnSpc>
            <a:spcBef>
              <a:spcPct val="0"/>
            </a:spcBef>
            <a:spcAft>
              <a:spcPct val="35000"/>
            </a:spcAft>
          </a:pPr>
          <a:r>
            <a:rPr lang="ar-SA" sz="1000" b="1" kern="1200" dirty="0" smtClean="0">
              <a:cs typeface="Akhbar MT" pitchFamily="2" charset="-78"/>
            </a:rPr>
            <a:t>بضم هذا المستوى التلاميذ الذين ينخفض مستوى تحصيلهم عن معايير الأداء المقبولة، ويتم تحديد احتياجاتهم من خلال عملية التقييم،وتقدم لهم التدخلات المساعدة والداعمة بشكل مكثف  بجانب التعليم الأولي الذي يتلقاه كل التلاميذ من خلال مجموعات صغيرة تضم من(5-8) تلاميذ يلبي هذا المستوى احتياجات 15%من التلاميذ من خلال تقديم التعليم ذو الكثافة المتوسطة.</a:t>
          </a:r>
          <a:endParaRPr lang="ar-SA" sz="1000" b="1" kern="1200" dirty="0">
            <a:cs typeface="Akhbar MT" pitchFamily="2" charset="-78"/>
          </a:endParaRPr>
        </a:p>
      </dsp:txBody>
      <dsp:txXfrm>
        <a:off x="2716911" y="2928063"/>
        <a:ext cx="2391727" cy="1130031"/>
      </dsp:txXfrm>
    </dsp:sp>
    <dsp:sp modelId="{75CBEC4E-ABE8-4B27-BD85-78534A36BA4A}">
      <dsp:nvSpPr>
        <dsp:cNvPr id="0" name=""/>
        <dsp:cNvSpPr/>
      </dsp:nvSpPr>
      <dsp:spPr>
        <a:xfrm>
          <a:off x="1886864" y="228599"/>
          <a:ext cx="3840480" cy="3840480"/>
        </a:xfrm>
        <a:prstGeom prst="pie">
          <a:avLst>
            <a:gd name="adj1" fmla="val 9000000"/>
            <a:gd name="adj2" fmla="val 16200000"/>
          </a:avLst>
        </a:prstGeom>
        <a:solidFill>
          <a:schemeClr val="accent3">
            <a:hueOff val="-1414192"/>
            <a:satOff val="6425"/>
            <a:lumOff val="-745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rtl="1">
            <a:lnSpc>
              <a:spcPct val="90000"/>
            </a:lnSpc>
            <a:spcBef>
              <a:spcPct val="0"/>
            </a:spcBef>
            <a:spcAft>
              <a:spcPct val="35000"/>
            </a:spcAft>
          </a:pPr>
          <a:r>
            <a:rPr lang="ar-SA" sz="900" b="1" kern="1200" dirty="0" smtClean="0">
              <a:cs typeface="Akhbar MT" pitchFamily="2" charset="-78"/>
            </a:rPr>
            <a:t>يضم التلاميذ الذين تعتبر حاجاتهم التعليمية على مستوى قريب من مستوى خدمات التربية الخاصة.يتم تقديم تعليم أكثر كثافة من المستويات السابقة من خلال مجموعات اصغر تضم من(3-5)تلاميذ،يلبي هذا المستوى احتياجات 5%من التلاميذ خلال تقديم التعليم ذو الكثافة العالية.</a:t>
          </a:r>
          <a:endParaRPr lang="ar-SA" sz="900" b="1" kern="1200" dirty="0">
            <a:cs typeface="Akhbar MT" pitchFamily="2" charset="-78"/>
          </a:endParaRPr>
        </a:p>
      </dsp:txBody>
      <dsp:txXfrm>
        <a:off x="2331719" y="1042415"/>
        <a:ext cx="1371600" cy="1143000"/>
      </dsp:txXfrm>
    </dsp:sp>
    <dsp:sp modelId="{B7FB02C6-CD9F-445A-88E3-5613CC89D5B0}">
      <dsp:nvSpPr>
        <dsp:cNvPr id="0" name=""/>
        <dsp:cNvSpPr/>
      </dsp:nvSpPr>
      <dsp:spPr>
        <a:xfrm>
          <a:off x="1807628" y="-9144"/>
          <a:ext cx="4315968" cy="4315968"/>
        </a:xfrm>
        <a:prstGeom prst="circularArrow">
          <a:avLst>
            <a:gd name="adj1" fmla="val 5085"/>
            <a:gd name="adj2" fmla="val 327528"/>
            <a:gd name="adj3" fmla="val 1472472"/>
            <a:gd name="adj4" fmla="val 16199432"/>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8CCE974-25E6-4BEA-97F1-DCF992C23723}">
      <dsp:nvSpPr>
        <dsp:cNvPr id="0" name=""/>
        <dsp:cNvSpPr/>
      </dsp:nvSpPr>
      <dsp:spPr>
        <a:xfrm>
          <a:off x="1807423" y="350958"/>
          <a:ext cx="4315968" cy="4315968"/>
        </a:xfrm>
        <a:prstGeom prst="circularArrow">
          <a:avLst>
            <a:gd name="adj1" fmla="val 5085"/>
            <a:gd name="adj2" fmla="val 327528"/>
            <a:gd name="adj3" fmla="val 8671970"/>
            <a:gd name="adj4" fmla="val 1800502"/>
            <a:gd name="adj5" fmla="val 5932"/>
          </a:avLst>
        </a:prstGeom>
        <a:solidFill>
          <a:schemeClr val="accent3">
            <a:hueOff val="-707096"/>
            <a:satOff val="3212"/>
            <a:lumOff val="-372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582EB51-2106-408B-8CC7-EB40047AF192}">
      <dsp:nvSpPr>
        <dsp:cNvPr id="0" name=""/>
        <dsp:cNvSpPr/>
      </dsp:nvSpPr>
      <dsp:spPr>
        <a:xfrm>
          <a:off x="1648803" y="-9144"/>
          <a:ext cx="4315968" cy="4315968"/>
        </a:xfrm>
        <a:prstGeom prst="circularArrow">
          <a:avLst>
            <a:gd name="adj1" fmla="val 5085"/>
            <a:gd name="adj2" fmla="val 327528"/>
            <a:gd name="adj3" fmla="val 15873039"/>
            <a:gd name="adj4" fmla="val 9000000"/>
            <a:gd name="adj5" fmla="val 5932"/>
          </a:avLst>
        </a:prstGeom>
        <a:solidFill>
          <a:schemeClr val="accent3">
            <a:hueOff val="-1414192"/>
            <a:satOff val="6425"/>
            <a:lumOff val="-7451"/>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E4C5B89-B97A-4071-81D9-232D418CB7E1}">
      <dsp:nvSpPr>
        <dsp:cNvPr id="0" name=""/>
        <dsp:cNvSpPr/>
      </dsp:nvSpPr>
      <dsp:spPr>
        <a:xfrm>
          <a:off x="2198484" y="272415"/>
          <a:ext cx="3520440" cy="3520440"/>
        </a:xfrm>
        <a:prstGeom prst="pie">
          <a:avLst>
            <a:gd name="adj1" fmla="val 16200000"/>
            <a:gd name="adj2" fmla="val 180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rtl="1">
            <a:lnSpc>
              <a:spcPct val="90000"/>
            </a:lnSpc>
            <a:spcBef>
              <a:spcPct val="0"/>
            </a:spcBef>
            <a:spcAft>
              <a:spcPct val="35000"/>
            </a:spcAft>
          </a:pPr>
          <a:r>
            <a:rPr lang="ar-SA" sz="1000" kern="1200" dirty="0" smtClean="0"/>
            <a:t>كل التلاميذ يتعرضون للمنهج السلوكي الاجتماعي الاساسي لمنع تطور السلوك المشكل والغير سوي وللتعرف على التلاميذ الذين تكون سلوكياتهم غير مستجيبة لهذا المنهج الاساسي</a:t>
          </a:r>
          <a:endParaRPr lang="ar-SA" sz="1000" kern="1200" dirty="0"/>
        </a:p>
      </dsp:txBody>
      <dsp:txXfrm>
        <a:off x="4053840" y="1018413"/>
        <a:ext cx="1257300" cy="1047750"/>
      </dsp:txXfrm>
    </dsp:sp>
    <dsp:sp modelId="{CA6475D0-57F4-475C-B868-9DD0D1738863}">
      <dsp:nvSpPr>
        <dsp:cNvPr id="0" name=""/>
        <dsp:cNvSpPr/>
      </dsp:nvSpPr>
      <dsp:spPr>
        <a:xfrm>
          <a:off x="2125979" y="398145"/>
          <a:ext cx="3520440" cy="3520440"/>
        </a:xfrm>
        <a:prstGeom prst="pie">
          <a:avLst>
            <a:gd name="adj1" fmla="val 1800000"/>
            <a:gd name="adj2" fmla="val 9000000"/>
          </a:avLst>
        </a:prstGeom>
        <a:solidFill>
          <a:schemeClr val="accent3">
            <a:hueOff val="-707096"/>
            <a:satOff val="3212"/>
            <a:lumOff val="-372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rtl="1">
            <a:lnSpc>
              <a:spcPct val="90000"/>
            </a:lnSpc>
            <a:spcBef>
              <a:spcPct val="0"/>
            </a:spcBef>
            <a:spcAft>
              <a:spcPct val="35000"/>
            </a:spcAft>
          </a:pPr>
          <a:r>
            <a:rPr lang="ar-SA" sz="1000" kern="1200" dirty="0" smtClean="0"/>
            <a:t>دعم السلوك الاجتماعي الاضافي يتم تقديمه لخفض العدد الحالي وكثافة السلوك المشكل والغير سوي</a:t>
          </a:r>
          <a:endParaRPr lang="ar-SA" sz="1000" kern="1200" dirty="0"/>
        </a:p>
      </dsp:txBody>
      <dsp:txXfrm>
        <a:off x="2964180" y="2682240"/>
        <a:ext cx="1885950" cy="922020"/>
      </dsp:txXfrm>
    </dsp:sp>
    <dsp:sp modelId="{246AEB11-C66F-476C-A2AE-CC30D85140D1}">
      <dsp:nvSpPr>
        <dsp:cNvPr id="0" name=""/>
        <dsp:cNvSpPr/>
      </dsp:nvSpPr>
      <dsp:spPr>
        <a:xfrm>
          <a:off x="2053475" y="272415"/>
          <a:ext cx="3520440" cy="3520440"/>
        </a:xfrm>
        <a:prstGeom prst="pie">
          <a:avLst>
            <a:gd name="adj1" fmla="val 9000000"/>
            <a:gd name="adj2" fmla="val 16200000"/>
          </a:avLst>
        </a:prstGeom>
        <a:solidFill>
          <a:schemeClr val="accent3">
            <a:hueOff val="-1414192"/>
            <a:satOff val="6425"/>
            <a:lumOff val="-745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rtl="1">
            <a:lnSpc>
              <a:spcPct val="90000"/>
            </a:lnSpc>
            <a:spcBef>
              <a:spcPct val="0"/>
            </a:spcBef>
            <a:spcAft>
              <a:spcPct val="35000"/>
            </a:spcAft>
          </a:pPr>
          <a:r>
            <a:rPr lang="ar-SA" sz="1000" kern="1200" dirty="0" smtClean="0"/>
            <a:t>دعم سلوكي مكثف ومفرد يتم تطويره لخفض المضاعفات وكثافة وحدة السلوك المشكل الموجود</a:t>
          </a:r>
          <a:endParaRPr lang="ar-SA" sz="1000" kern="1200" dirty="0"/>
        </a:p>
      </dsp:txBody>
      <dsp:txXfrm>
        <a:off x="2461259" y="1018413"/>
        <a:ext cx="1257300" cy="1047750"/>
      </dsp:txXfrm>
    </dsp:sp>
    <dsp:sp modelId="{23816B7D-BE4E-4C12-8113-05C47522066D}">
      <dsp:nvSpPr>
        <dsp:cNvPr id="0" name=""/>
        <dsp:cNvSpPr/>
      </dsp:nvSpPr>
      <dsp:spPr>
        <a:xfrm>
          <a:off x="1980842" y="54482"/>
          <a:ext cx="3956304" cy="3956304"/>
        </a:xfrm>
        <a:prstGeom prst="circularArrow">
          <a:avLst>
            <a:gd name="adj1" fmla="val 5085"/>
            <a:gd name="adj2" fmla="val 327528"/>
            <a:gd name="adj3" fmla="val 1472472"/>
            <a:gd name="adj4" fmla="val 16199432"/>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AD85195-2A7D-433B-BAC3-5AD8072A0808}">
      <dsp:nvSpPr>
        <dsp:cNvPr id="0" name=""/>
        <dsp:cNvSpPr/>
      </dsp:nvSpPr>
      <dsp:spPr>
        <a:xfrm>
          <a:off x="1908048" y="179990"/>
          <a:ext cx="3956304" cy="3956304"/>
        </a:xfrm>
        <a:prstGeom prst="circularArrow">
          <a:avLst>
            <a:gd name="adj1" fmla="val 5085"/>
            <a:gd name="adj2" fmla="val 327528"/>
            <a:gd name="adj3" fmla="val 8671970"/>
            <a:gd name="adj4" fmla="val 1800502"/>
            <a:gd name="adj5" fmla="val 5932"/>
          </a:avLst>
        </a:prstGeom>
        <a:solidFill>
          <a:schemeClr val="accent3">
            <a:hueOff val="-707096"/>
            <a:satOff val="3212"/>
            <a:lumOff val="-372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08F1986-431A-4226-9642-9C3D87B3FEFD}">
      <dsp:nvSpPr>
        <dsp:cNvPr id="0" name=""/>
        <dsp:cNvSpPr/>
      </dsp:nvSpPr>
      <dsp:spPr>
        <a:xfrm>
          <a:off x="1835253" y="54482"/>
          <a:ext cx="3956304" cy="3956304"/>
        </a:xfrm>
        <a:prstGeom prst="circularArrow">
          <a:avLst>
            <a:gd name="adj1" fmla="val 5085"/>
            <a:gd name="adj2" fmla="val 327528"/>
            <a:gd name="adj3" fmla="val 15873039"/>
            <a:gd name="adj4" fmla="val 9000000"/>
            <a:gd name="adj5" fmla="val 5932"/>
          </a:avLst>
        </a:prstGeom>
        <a:solidFill>
          <a:schemeClr val="accent3">
            <a:hueOff val="-1414192"/>
            <a:satOff val="6425"/>
            <a:lumOff val="-7451"/>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843AAD8-4F50-465D-9B1D-04806E985DE2}">
      <dsp:nvSpPr>
        <dsp:cNvPr id="0" name=""/>
        <dsp:cNvSpPr/>
      </dsp:nvSpPr>
      <dsp:spPr>
        <a:xfrm>
          <a:off x="2843074" y="2484767"/>
          <a:ext cx="2086251" cy="2086251"/>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التمييز بين مستويات التدخل في الاستجابة للتدخل الاكاديمية والسلوكية من خلال الابعاد الثلاثة التالية</a:t>
          </a:r>
          <a:endParaRPr lang="ar-SA" sz="1800" kern="1200" dirty="0"/>
        </a:p>
      </dsp:txBody>
      <dsp:txXfrm>
        <a:off x="2843074" y="2484767"/>
        <a:ext cx="2086251" cy="2086251"/>
      </dsp:txXfrm>
    </dsp:sp>
    <dsp:sp modelId="{C7C22E13-3F55-427E-B20D-DEAD514672C8}">
      <dsp:nvSpPr>
        <dsp:cNvPr id="0" name=""/>
        <dsp:cNvSpPr/>
      </dsp:nvSpPr>
      <dsp:spPr>
        <a:xfrm rot="12900000">
          <a:off x="1502028" y="2120654"/>
          <a:ext cx="1598004" cy="594581"/>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BBC1968-DA28-40E3-BF50-27129C6D263C}">
      <dsp:nvSpPr>
        <dsp:cNvPr id="0" name=""/>
        <dsp:cNvSpPr/>
      </dsp:nvSpPr>
      <dsp:spPr>
        <a:xfrm>
          <a:off x="655556" y="1166881"/>
          <a:ext cx="1981939" cy="1585551"/>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865" tIns="62865" rIns="62865" bIns="62865" numCol="1" spcCol="1270" anchor="ctr" anchorCtr="0">
          <a:noAutofit/>
        </a:bodyPr>
        <a:lstStyle/>
        <a:p>
          <a:pPr lvl="0" algn="ctr" defTabSz="1466850" rtl="1">
            <a:lnSpc>
              <a:spcPct val="90000"/>
            </a:lnSpc>
            <a:spcBef>
              <a:spcPct val="0"/>
            </a:spcBef>
            <a:spcAft>
              <a:spcPct val="35000"/>
            </a:spcAft>
          </a:pPr>
          <a:r>
            <a:rPr lang="ar-SA" sz="3300" kern="1200" dirty="0" smtClean="0"/>
            <a:t>المدة التي تتم فيها متابعة تقدم التلاميذ</a:t>
          </a:r>
          <a:endParaRPr lang="ar-SA" sz="3300" kern="1200" dirty="0"/>
        </a:p>
      </dsp:txBody>
      <dsp:txXfrm>
        <a:off x="655556" y="1166881"/>
        <a:ext cx="1981939" cy="1585551"/>
      </dsp:txXfrm>
    </dsp:sp>
    <dsp:sp modelId="{B272F650-4ED2-4E34-B0C8-87F1F167E2F8}">
      <dsp:nvSpPr>
        <dsp:cNvPr id="0" name=""/>
        <dsp:cNvSpPr/>
      </dsp:nvSpPr>
      <dsp:spPr>
        <a:xfrm rot="16200000">
          <a:off x="3087197" y="1295468"/>
          <a:ext cx="1598004" cy="594581"/>
        </a:xfrm>
        <a:prstGeom prst="leftArrow">
          <a:avLst>
            <a:gd name="adj1" fmla="val 60000"/>
            <a:gd name="adj2" fmla="val 50000"/>
          </a:avLst>
        </a:prstGeom>
        <a:solidFill>
          <a:schemeClr val="accent4">
            <a:hueOff val="10211518"/>
            <a:satOff val="-11993"/>
            <a:lumOff val="460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6DFE596-AC39-484F-9C40-8FF319EED114}">
      <dsp:nvSpPr>
        <dsp:cNvPr id="0" name=""/>
        <dsp:cNvSpPr/>
      </dsp:nvSpPr>
      <dsp:spPr>
        <a:xfrm>
          <a:off x="2895230" y="981"/>
          <a:ext cx="1981939" cy="1585551"/>
        </a:xfrm>
        <a:prstGeom prst="roundRect">
          <a:avLst>
            <a:gd name="adj" fmla="val 10000"/>
          </a:avLst>
        </a:prstGeom>
        <a:solidFill>
          <a:schemeClr val="accent4">
            <a:hueOff val="10211518"/>
            <a:satOff val="-11993"/>
            <a:lumOff val="460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865" tIns="62865" rIns="62865" bIns="62865" numCol="1" spcCol="1270" anchor="ctr" anchorCtr="0">
          <a:noAutofit/>
        </a:bodyPr>
        <a:lstStyle/>
        <a:p>
          <a:pPr lvl="0" algn="ctr" defTabSz="1466850" rtl="1">
            <a:lnSpc>
              <a:spcPct val="90000"/>
            </a:lnSpc>
            <a:spcBef>
              <a:spcPct val="0"/>
            </a:spcBef>
            <a:spcAft>
              <a:spcPct val="35000"/>
            </a:spcAft>
          </a:pPr>
          <a:r>
            <a:rPr lang="ar-SA" sz="3300" kern="1200" dirty="0" smtClean="0"/>
            <a:t>مقدار الوقت</a:t>
          </a:r>
          <a:endParaRPr lang="ar-SA" sz="3300" kern="1200" dirty="0"/>
        </a:p>
      </dsp:txBody>
      <dsp:txXfrm>
        <a:off x="2895230" y="981"/>
        <a:ext cx="1981939" cy="1585551"/>
      </dsp:txXfrm>
    </dsp:sp>
    <dsp:sp modelId="{2A34FBC9-C49E-405F-8E9F-22080F612CBB}">
      <dsp:nvSpPr>
        <dsp:cNvPr id="0" name=""/>
        <dsp:cNvSpPr/>
      </dsp:nvSpPr>
      <dsp:spPr>
        <a:xfrm rot="19500000">
          <a:off x="4672366" y="2120654"/>
          <a:ext cx="1598004" cy="594581"/>
        </a:xfrm>
        <a:prstGeom prst="leftArrow">
          <a:avLst>
            <a:gd name="adj1" fmla="val 60000"/>
            <a:gd name="adj2" fmla="val 50000"/>
          </a:avLst>
        </a:prstGeom>
        <a:solidFill>
          <a:schemeClr val="accent4">
            <a:hueOff val="20423036"/>
            <a:satOff val="-23986"/>
            <a:lumOff val="921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4DA1D29-74AE-49CB-A4F7-C3945365B59A}">
      <dsp:nvSpPr>
        <dsp:cNvPr id="0" name=""/>
        <dsp:cNvSpPr/>
      </dsp:nvSpPr>
      <dsp:spPr>
        <a:xfrm>
          <a:off x="5134903" y="1166881"/>
          <a:ext cx="1981939" cy="1585551"/>
        </a:xfrm>
        <a:prstGeom prst="roundRect">
          <a:avLst>
            <a:gd name="adj" fmla="val 10000"/>
          </a:avLst>
        </a:prstGeom>
        <a:solidFill>
          <a:schemeClr val="accent4">
            <a:hueOff val="20423036"/>
            <a:satOff val="-23986"/>
            <a:lumOff val="921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865" tIns="62865" rIns="62865" bIns="62865" numCol="1" spcCol="1270" anchor="ctr" anchorCtr="0">
          <a:noAutofit/>
        </a:bodyPr>
        <a:lstStyle/>
        <a:p>
          <a:pPr lvl="0" algn="ctr" defTabSz="1466850" rtl="1">
            <a:lnSpc>
              <a:spcPct val="90000"/>
            </a:lnSpc>
            <a:spcBef>
              <a:spcPct val="0"/>
            </a:spcBef>
            <a:spcAft>
              <a:spcPct val="35000"/>
            </a:spcAft>
          </a:pPr>
          <a:r>
            <a:rPr lang="ar-SA" sz="3300" kern="1200" dirty="0" smtClean="0"/>
            <a:t>كثافة التدخل</a:t>
          </a:r>
          <a:endParaRPr lang="ar-SA" sz="3300" kern="1200" dirty="0"/>
        </a:p>
      </dsp:txBody>
      <dsp:txXfrm>
        <a:off x="5134903" y="1166881"/>
        <a:ext cx="1981939" cy="1585551"/>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11B670A-F762-4873-8EEF-63D30B6FC0B5}">
      <dsp:nvSpPr>
        <dsp:cNvPr id="0" name=""/>
        <dsp:cNvSpPr/>
      </dsp:nvSpPr>
      <dsp:spPr>
        <a:xfrm>
          <a:off x="887298" y="1503"/>
          <a:ext cx="1666056" cy="166605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t>نموذج حل المشكلات</a:t>
          </a:r>
          <a:endParaRPr lang="ar-SA" sz="2400" kern="1200" dirty="0"/>
        </a:p>
      </dsp:txBody>
      <dsp:txXfrm>
        <a:off x="887298" y="1503"/>
        <a:ext cx="1666056" cy="1666056"/>
      </dsp:txXfrm>
    </dsp:sp>
    <dsp:sp modelId="{FBE20DD8-6E44-4185-96B1-AEB5F73E19E9}">
      <dsp:nvSpPr>
        <dsp:cNvPr id="0" name=""/>
        <dsp:cNvSpPr/>
      </dsp:nvSpPr>
      <dsp:spPr>
        <a:xfrm>
          <a:off x="1237170" y="1802843"/>
          <a:ext cx="966312" cy="966312"/>
        </a:xfrm>
        <a:prstGeom prst="mathPlus">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rtl="1">
            <a:lnSpc>
              <a:spcPct val="90000"/>
            </a:lnSpc>
            <a:spcBef>
              <a:spcPct val="0"/>
            </a:spcBef>
            <a:spcAft>
              <a:spcPct val="35000"/>
            </a:spcAft>
          </a:pPr>
          <a:endParaRPr lang="ar-SA" sz="1700" kern="1200"/>
        </a:p>
      </dsp:txBody>
      <dsp:txXfrm>
        <a:off x="1237170" y="1802843"/>
        <a:ext cx="966312" cy="966312"/>
      </dsp:txXfrm>
    </dsp:sp>
    <dsp:sp modelId="{72BCFEA3-8FBC-4CA4-BCB2-CEB6818CD432}">
      <dsp:nvSpPr>
        <dsp:cNvPr id="0" name=""/>
        <dsp:cNvSpPr/>
      </dsp:nvSpPr>
      <dsp:spPr>
        <a:xfrm>
          <a:off x="887298" y="2904440"/>
          <a:ext cx="1666056" cy="1666056"/>
        </a:xfrm>
        <a:prstGeom prst="ellipse">
          <a:avLst/>
        </a:prstGeom>
        <a:solidFill>
          <a:schemeClr val="accent3">
            <a:hueOff val="-707096"/>
            <a:satOff val="3212"/>
            <a:lumOff val="-372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t>نموذج البروتوكول المعياري</a:t>
          </a:r>
          <a:endParaRPr lang="ar-SA" sz="2400" kern="1200" dirty="0"/>
        </a:p>
      </dsp:txBody>
      <dsp:txXfrm>
        <a:off x="887298" y="2904440"/>
        <a:ext cx="1666056" cy="1666056"/>
      </dsp:txXfrm>
    </dsp:sp>
    <dsp:sp modelId="{615C36CA-CC2A-4891-B8B9-A9FDEA914D6A}">
      <dsp:nvSpPr>
        <dsp:cNvPr id="0" name=""/>
        <dsp:cNvSpPr/>
      </dsp:nvSpPr>
      <dsp:spPr>
        <a:xfrm>
          <a:off x="2803263" y="1976113"/>
          <a:ext cx="529805" cy="619772"/>
        </a:xfrm>
        <a:prstGeom prst="rightArrow">
          <a:avLst>
            <a:gd name="adj1" fmla="val 60000"/>
            <a:gd name="adj2" fmla="val 50000"/>
          </a:avLst>
        </a:prstGeom>
        <a:solidFill>
          <a:schemeClr val="accent3">
            <a:hueOff val="-1414192"/>
            <a:satOff val="6425"/>
            <a:lumOff val="-745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SA" sz="1900" kern="1200"/>
        </a:p>
      </dsp:txBody>
      <dsp:txXfrm>
        <a:off x="2803263" y="1976113"/>
        <a:ext cx="529805" cy="619772"/>
      </dsp:txXfrm>
    </dsp:sp>
    <dsp:sp modelId="{BC5DE547-E1ED-4840-9799-EEB9B032AFB3}">
      <dsp:nvSpPr>
        <dsp:cNvPr id="0" name=""/>
        <dsp:cNvSpPr/>
      </dsp:nvSpPr>
      <dsp:spPr>
        <a:xfrm>
          <a:off x="3552988" y="619943"/>
          <a:ext cx="3332112" cy="3332112"/>
        </a:xfrm>
        <a:prstGeom prst="ellipse">
          <a:avLst/>
        </a:prstGeom>
        <a:solidFill>
          <a:schemeClr val="accent3">
            <a:hueOff val="-1414192"/>
            <a:satOff val="6425"/>
            <a:lumOff val="-745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2400300" rtl="1">
            <a:lnSpc>
              <a:spcPct val="90000"/>
            </a:lnSpc>
            <a:spcBef>
              <a:spcPct val="0"/>
            </a:spcBef>
            <a:spcAft>
              <a:spcPct val="35000"/>
            </a:spcAft>
          </a:pPr>
          <a:r>
            <a:rPr lang="ar-SA" sz="5400" kern="1200" dirty="0" smtClean="0">
              <a:latin typeface="Arabic Typesetting" pitchFamily="66" charset="-78"/>
              <a:cs typeface="Arabic Typesetting" pitchFamily="66" charset="-78"/>
            </a:rPr>
            <a:t>اساليب تطبيق الاستجابة للتدخل</a:t>
          </a:r>
          <a:endParaRPr lang="ar-SA" sz="5400" kern="1200" dirty="0">
            <a:latin typeface="Arabic Typesetting" pitchFamily="66" charset="-78"/>
            <a:cs typeface="Arabic Typesetting" pitchFamily="66" charset="-78"/>
          </a:endParaRPr>
        </a:p>
      </dsp:txBody>
      <dsp:txXfrm>
        <a:off x="3552988" y="619943"/>
        <a:ext cx="3332112" cy="3332112"/>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1"/>
      </p:bgRef>
    </p:bg>
    <p:spTree>
      <p:nvGrpSpPr>
        <p:cNvPr id="1" name=""/>
        <p:cNvGrpSpPr/>
        <p:nvPr/>
      </p:nvGrpSpPr>
      <p:grpSpPr>
        <a:xfrm>
          <a:off x="0" y="0"/>
          <a:ext cx="0" cy="0"/>
          <a:chOff x="0" y="0"/>
          <a:chExt cx="0" cy="0"/>
        </a:xfrm>
      </p:grpSpPr>
      <p:sp>
        <p:nvSpPr>
          <p:cNvPr id="12" name="مستطيل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مستطيل مستدير الزوايا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عنوان فرعي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1E766668-39A4-44DA-8050-025122CFB441}" type="datetimeFigureOut">
              <a:rPr lang="ar-SA" smtClean="0"/>
              <a:pPr/>
              <a:t>01/08/36</a:t>
            </a:fld>
            <a:endParaRPr lang="ar-SA"/>
          </a:p>
        </p:txBody>
      </p:sp>
      <p:sp>
        <p:nvSpPr>
          <p:cNvPr id="17" name="عنصر نائب للتذييل 16"/>
          <p:cNvSpPr>
            <a:spLocks noGrp="1"/>
          </p:cNvSpPr>
          <p:nvPr>
            <p:ph type="ftr" sz="quarter" idx="11"/>
          </p:nvPr>
        </p:nvSpPr>
        <p:spPr/>
        <p:txBody>
          <a:bodyPr/>
          <a:lstStyle/>
          <a:p>
            <a:endParaRPr lang="ar-SA"/>
          </a:p>
        </p:txBody>
      </p:sp>
      <p:sp>
        <p:nvSpPr>
          <p:cNvPr id="29" name="عنصر نائب لرقم الشريحة 28"/>
          <p:cNvSpPr>
            <a:spLocks noGrp="1"/>
          </p:cNvSpPr>
          <p:nvPr>
            <p:ph type="sldNum" sz="quarter" idx="12"/>
          </p:nvPr>
        </p:nvSpPr>
        <p:spPr/>
        <p:txBody>
          <a:bodyPr lIns="0" tIns="0" rIns="0" bIns="0">
            <a:noAutofit/>
          </a:bodyPr>
          <a:lstStyle>
            <a:lvl1pPr>
              <a:defRPr sz="1400">
                <a:solidFill>
                  <a:srgbClr val="FFFFFF"/>
                </a:solidFill>
              </a:defRPr>
            </a:lvl1pPr>
          </a:lstStyle>
          <a:p>
            <a:fld id="{A0508A3C-7A59-46D4-891B-615FD45D915F}" type="slidenum">
              <a:rPr lang="ar-SA" smtClean="0"/>
              <a:pPr/>
              <a:t>‹#›</a:t>
            </a:fld>
            <a:endParaRPr lang="ar-SA"/>
          </a:p>
        </p:txBody>
      </p:sp>
      <p:sp>
        <p:nvSpPr>
          <p:cNvPr id="7" name="مستطيل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E766668-39A4-44DA-8050-025122CFB441}" type="datetimeFigureOut">
              <a:rPr lang="ar-SA" smtClean="0"/>
              <a:pPr/>
              <a:t>01/08/36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0508A3C-7A59-46D4-891B-615FD45D915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41"/>
            <a:ext cx="201168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914400" y="274640"/>
            <a:ext cx="55626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E766668-39A4-44DA-8050-025122CFB441}" type="datetimeFigureOut">
              <a:rPr lang="ar-SA" smtClean="0"/>
              <a:pPr/>
              <a:t>01/08/36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0508A3C-7A59-46D4-891B-615FD45D915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1E766668-39A4-44DA-8050-025122CFB441}" type="datetimeFigureOut">
              <a:rPr lang="ar-SA" smtClean="0"/>
              <a:pPr/>
              <a:t>01/08/36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0508A3C-7A59-46D4-891B-615FD45D915F}" type="slidenum">
              <a:rPr lang="ar-SA" smtClean="0"/>
              <a:pPr/>
              <a:t>‹#›</a:t>
            </a:fld>
            <a:endParaRPr lang="ar-SA"/>
          </a:p>
        </p:txBody>
      </p:sp>
      <p:sp>
        <p:nvSpPr>
          <p:cNvPr id="8" name="عنصر نائب للمحتوى 7"/>
          <p:cNvSpPr>
            <a:spLocks noGrp="1"/>
          </p:cNvSpPr>
          <p:nvPr>
            <p:ph sz="quarter" idx="1"/>
          </p:nvPr>
        </p:nvSpPr>
        <p:spPr>
          <a:xfrm>
            <a:off x="914400" y="1447800"/>
            <a:ext cx="777240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11" name="مستطيل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مستطيل مستدير الزوايا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722313" y="952500"/>
            <a:ext cx="7772400" cy="1362075"/>
          </a:xfrm>
        </p:spPr>
        <p:txBody>
          <a:bodyPr anchor="b" anchorCtr="0"/>
          <a:lstStyle>
            <a:lvl1pPr algn="l">
              <a:buNone/>
              <a:defRPr sz="4000" b="0" cap="none"/>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E766668-39A4-44DA-8050-025122CFB441}" type="datetimeFigureOut">
              <a:rPr lang="ar-SA" smtClean="0"/>
              <a:pPr/>
              <a:t>01/08/36</a:t>
            </a:fld>
            <a:endParaRPr lang="ar-SA"/>
          </a:p>
        </p:txBody>
      </p:sp>
      <p:sp>
        <p:nvSpPr>
          <p:cNvPr id="5" name="عنصر نائب للتذييل 4"/>
          <p:cNvSpPr>
            <a:spLocks noGrp="1"/>
          </p:cNvSpPr>
          <p:nvPr>
            <p:ph type="ftr" sz="quarter" idx="11"/>
          </p:nvPr>
        </p:nvSpPr>
        <p:spPr>
          <a:xfrm>
            <a:off x="800100" y="6172200"/>
            <a:ext cx="4000500" cy="457200"/>
          </a:xfrm>
        </p:spPr>
        <p:txBody>
          <a:bodyPr/>
          <a:lstStyle/>
          <a:p>
            <a:endParaRPr lang="ar-SA"/>
          </a:p>
        </p:txBody>
      </p:sp>
      <p:sp>
        <p:nvSpPr>
          <p:cNvPr id="7" name="مستطيل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146304" y="6208776"/>
            <a:ext cx="457200" cy="457200"/>
          </a:xfrm>
        </p:spPr>
        <p:txBody>
          <a:bodyPr/>
          <a:lstStyle/>
          <a:p>
            <a:fld id="{A0508A3C-7A59-46D4-891B-615FD45D915F}"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E766668-39A4-44DA-8050-025122CFB441}" type="datetimeFigureOut">
              <a:rPr lang="ar-SA" smtClean="0"/>
              <a:pPr/>
              <a:t>01/08/36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0508A3C-7A59-46D4-891B-615FD45D915F}" type="slidenum">
              <a:rPr lang="ar-SA" smtClean="0"/>
              <a:pPr/>
              <a:t>‹#›</a:t>
            </a:fld>
            <a:endParaRPr lang="ar-SA"/>
          </a:p>
        </p:txBody>
      </p:sp>
      <p:sp>
        <p:nvSpPr>
          <p:cNvPr id="9" name="عنصر نائب للمحتوى 8"/>
          <p:cNvSpPr>
            <a:spLocks noGrp="1"/>
          </p:cNvSpPr>
          <p:nvPr>
            <p:ph sz="quarter" idx="1"/>
          </p:nvPr>
        </p:nvSpPr>
        <p:spPr>
          <a:xfrm>
            <a:off x="914400" y="1447800"/>
            <a:ext cx="374904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933950" y="1447800"/>
            <a:ext cx="374904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3050"/>
            <a:ext cx="7772400" cy="1143000"/>
          </a:xfrm>
        </p:spPr>
        <p:txBody>
          <a:bodyPr anchor="b" anchorCtr="0"/>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1E766668-39A4-44DA-8050-025122CFB441}" type="datetimeFigureOut">
              <a:rPr lang="ar-SA" smtClean="0"/>
              <a:pPr/>
              <a:t>01/08/36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0508A3C-7A59-46D4-891B-615FD45D915F}" type="slidenum">
              <a:rPr lang="ar-SA" smtClean="0"/>
              <a:pPr/>
              <a:t>‹#›</a:t>
            </a:fld>
            <a:endParaRPr lang="ar-SA"/>
          </a:p>
        </p:txBody>
      </p:sp>
      <p:sp>
        <p:nvSpPr>
          <p:cNvPr id="11" name="عنصر نائب للمحتوى 10"/>
          <p:cNvSpPr>
            <a:spLocks noGrp="1"/>
          </p:cNvSpPr>
          <p:nvPr>
            <p:ph sz="half" idx="2"/>
          </p:nvPr>
        </p:nvSpPr>
        <p:spPr>
          <a:xfrm>
            <a:off x="914400" y="2247900"/>
            <a:ext cx="3733800" cy="38862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4"/>
          </p:nvPr>
        </p:nvSpPr>
        <p:spPr>
          <a:xfrm>
            <a:off x="4953000" y="2247900"/>
            <a:ext cx="3733800" cy="38862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E766668-39A4-44DA-8050-025122CFB441}" type="datetimeFigureOut">
              <a:rPr lang="ar-SA" smtClean="0"/>
              <a:pPr/>
              <a:t>01/08/36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0508A3C-7A59-46D4-891B-615FD45D915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E766668-39A4-44DA-8050-025122CFB441}" type="datetimeFigureOut">
              <a:rPr lang="ar-SA" smtClean="0"/>
              <a:pPr/>
              <a:t>01/08/36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0508A3C-7A59-46D4-891B-615FD45D915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8" name="مستطيل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مستطيل مستدير الزوايا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914400" y="273050"/>
            <a:ext cx="7772400" cy="1143000"/>
          </a:xfrm>
        </p:spPr>
        <p:txBody>
          <a:bodyPr anchor="b" anchorCtr="0"/>
          <a:lstStyle>
            <a:lvl1pPr algn="l">
              <a:buNone/>
              <a:defRPr sz="4000" b="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E766668-39A4-44DA-8050-025122CFB441}" type="datetimeFigureOut">
              <a:rPr lang="ar-SA" smtClean="0"/>
              <a:pPr/>
              <a:t>01/08/36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0508A3C-7A59-46D4-891B-615FD45D915F}" type="slidenum">
              <a:rPr lang="ar-SA" smtClean="0"/>
              <a:pPr/>
              <a:t>‹#›</a:t>
            </a:fld>
            <a:endParaRPr lang="ar-SA"/>
          </a:p>
        </p:txBody>
      </p:sp>
      <p:sp>
        <p:nvSpPr>
          <p:cNvPr id="11" name="عنصر نائب للمحتوى 10"/>
          <p:cNvSpPr>
            <a:spLocks noGrp="1"/>
          </p:cNvSpPr>
          <p:nvPr>
            <p:ph sz="quarter" idx="1"/>
          </p:nvPr>
        </p:nvSpPr>
        <p:spPr>
          <a:xfrm>
            <a:off x="2971800" y="1600200"/>
            <a:ext cx="5715000" cy="44958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E766668-39A4-44DA-8050-025122CFB441}" type="datetimeFigureOut">
              <a:rPr lang="ar-SA" smtClean="0"/>
              <a:pPr/>
              <a:t>01/08/36</a:t>
            </a:fld>
            <a:endParaRPr lang="ar-SA"/>
          </a:p>
        </p:txBody>
      </p:sp>
      <p:sp>
        <p:nvSpPr>
          <p:cNvPr id="6" name="عنصر نائب للتذييل 5"/>
          <p:cNvSpPr>
            <a:spLocks noGrp="1"/>
          </p:cNvSpPr>
          <p:nvPr>
            <p:ph type="ftr" sz="quarter" idx="11"/>
          </p:nvPr>
        </p:nvSpPr>
        <p:spPr>
          <a:xfrm>
            <a:off x="914400" y="6172200"/>
            <a:ext cx="3886200" cy="457200"/>
          </a:xfrm>
        </p:spPr>
        <p:txBody>
          <a:bodyPr/>
          <a:lstStyle/>
          <a:p>
            <a:endParaRPr lang="ar-SA"/>
          </a:p>
        </p:txBody>
      </p:sp>
      <p:sp>
        <p:nvSpPr>
          <p:cNvPr id="7" name="عنصر نائب لرقم الشريحة 6"/>
          <p:cNvSpPr>
            <a:spLocks noGrp="1"/>
          </p:cNvSpPr>
          <p:nvPr>
            <p:ph type="sldNum" sz="quarter" idx="12"/>
          </p:nvPr>
        </p:nvSpPr>
        <p:spPr>
          <a:xfrm>
            <a:off x="146304" y="6208776"/>
            <a:ext cx="457200" cy="457200"/>
          </a:xfrm>
        </p:spPr>
        <p:txBody>
          <a:bodyPr/>
          <a:lstStyle/>
          <a:p>
            <a:fld id="{A0508A3C-7A59-46D4-891B-615FD45D915F}" type="slidenum">
              <a:rPr lang="ar-SA" smtClean="0"/>
              <a:pPr/>
              <a:t>‹#›</a:t>
            </a:fld>
            <a:endParaRPr lang="ar-SA"/>
          </a:p>
        </p:txBody>
      </p:sp>
      <p:sp>
        <p:nvSpPr>
          <p:cNvPr id="11" name="مستطيل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مستطيل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عنصر نائب للصورة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مستطيل مستدير الزوايا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عنصر نائب للعنوان 21"/>
          <p:cNvSpPr>
            <a:spLocks noGrp="1"/>
          </p:cNvSpPr>
          <p:nvPr>
            <p:ph type="title"/>
          </p:nvPr>
        </p:nvSpPr>
        <p:spPr>
          <a:xfrm>
            <a:off x="914400" y="274638"/>
            <a:ext cx="7772400" cy="1143000"/>
          </a:xfrm>
          <a:prstGeom prst="rect">
            <a:avLst/>
          </a:prstGeom>
        </p:spPr>
        <p:txBody>
          <a:bodyPr bIns="91440"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E766668-39A4-44DA-8050-025122CFB441}" type="datetimeFigureOut">
              <a:rPr lang="ar-SA" smtClean="0"/>
              <a:pPr/>
              <a:t>01/08/36</a:t>
            </a:fld>
            <a:endParaRPr lang="ar-SA"/>
          </a:p>
        </p:txBody>
      </p:sp>
      <p:sp>
        <p:nvSpPr>
          <p:cNvPr id="3" name="عنصر نائب للتذييل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ar-SA"/>
          </a:p>
        </p:txBody>
      </p:sp>
      <p:sp>
        <p:nvSpPr>
          <p:cNvPr id="23" name="عنصر نائب لرقم الشريحة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0508A3C-7A59-46D4-891B-615FD45D915F}"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85800" y="4572000"/>
            <a:ext cx="7620000" cy="1676400"/>
          </a:xfrm>
        </p:spPr>
        <p:txBody>
          <a:bodyPr/>
          <a:lstStyle/>
          <a:p>
            <a:r>
              <a:rPr lang="ar-SA" dirty="0" smtClean="0"/>
              <a:t>إعداد الأستاذة </a:t>
            </a:r>
            <a:r>
              <a:rPr lang="ar-SA" dirty="0" err="1" smtClean="0"/>
              <a:t>مزنة</a:t>
            </a:r>
            <a:r>
              <a:rPr lang="ar-SA" dirty="0" smtClean="0"/>
              <a:t> ال درعان</a:t>
            </a:r>
            <a:endParaRPr lang="ar-SA" dirty="0" smtClean="0"/>
          </a:p>
        </p:txBody>
      </p:sp>
      <p:sp>
        <p:nvSpPr>
          <p:cNvPr id="2" name="عنوان 1"/>
          <p:cNvSpPr>
            <a:spLocks noGrp="1"/>
          </p:cNvSpPr>
          <p:nvPr>
            <p:ph type="ctrTitle"/>
          </p:nvPr>
        </p:nvSpPr>
        <p:spPr>
          <a:xfrm>
            <a:off x="685800" y="228600"/>
            <a:ext cx="7772400" cy="3200400"/>
          </a:xfrm>
        </p:spPr>
        <p:txBody>
          <a:bodyPr>
            <a:normAutofit fontScale="90000"/>
          </a:bodyPr>
          <a:lstStyle/>
          <a:p>
            <a:pPr algn="ctr"/>
            <a:r>
              <a:rPr lang="ar-SA" dirty="0" smtClean="0"/>
              <a:t/>
            </a:r>
            <a:br>
              <a:rPr lang="ar-SA" dirty="0" smtClean="0"/>
            </a:br>
            <a:r>
              <a:rPr lang="ar-SA" dirty="0" smtClean="0"/>
              <a:t/>
            </a:r>
            <a:br>
              <a:rPr lang="ar-SA" dirty="0" smtClean="0"/>
            </a:br>
            <a:r>
              <a:rPr lang="ar-SA" dirty="0" smtClean="0"/>
              <a:t/>
            </a:r>
            <a:br>
              <a:rPr lang="ar-SA" dirty="0" smtClean="0"/>
            </a:br>
            <a:r>
              <a:rPr lang="ar-SA" sz="4000" dirty="0" smtClean="0"/>
              <a:t>الاستجابة للتدخل كمحك للتعرف على التلاميذ ذوي صعوبات التعلم</a:t>
            </a:r>
            <a:br>
              <a:rPr lang="ar-SA" sz="4000" dirty="0" smtClean="0"/>
            </a:br>
            <a:endParaRPr lang="ar-SA" sz="4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إعادة إقرار </a:t>
            </a:r>
            <a:r>
              <a:rPr lang="ar-SA" dirty="0" err="1" smtClean="0"/>
              <a:t>القانون (</a:t>
            </a:r>
            <a:r>
              <a:rPr lang="en-US" dirty="0" smtClean="0"/>
              <a:t>IDEA</a:t>
            </a:r>
            <a:r>
              <a:rPr lang="ar-SA" dirty="0" err="1" smtClean="0"/>
              <a:t>)</a:t>
            </a:r>
            <a:endParaRPr lang="ar-SA" dirty="0"/>
          </a:p>
        </p:txBody>
      </p:sp>
      <p:graphicFrame>
        <p:nvGraphicFramePr>
          <p:cNvPr id="4" name="عنصر نائب للمحتوى 3"/>
          <p:cNvGraphicFramePr>
            <a:graphicFrameLocks noGrp="1"/>
          </p:cNvGraphicFramePr>
          <p:nvPr>
            <p:ph sz="quarter" idx="1"/>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sz="quarter" idx="1"/>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pPr algn="ctr"/>
            <a:r>
              <a:rPr lang="ar-SA" dirty="0" smtClean="0"/>
              <a:t>مفهوم اسلوب الاستجابة للتدخل وأهم مكوناته</a:t>
            </a:r>
            <a:endParaRPr lang="ar-SA" dirty="0"/>
          </a:p>
        </p:txBody>
      </p:sp>
      <p:sp>
        <p:nvSpPr>
          <p:cNvPr id="3" name="عنصر نائب للمحتوى 2"/>
          <p:cNvSpPr>
            <a:spLocks noGrp="1"/>
          </p:cNvSpPr>
          <p:nvPr>
            <p:ph sz="quarter" idx="1"/>
          </p:nvPr>
        </p:nvSpPr>
        <p:spPr/>
        <p:style>
          <a:lnRef idx="3">
            <a:schemeClr val="lt1"/>
          </a:lnRef>
          <a:fillRef idx="1">
            <a:schemeClr val="accent3"/>
          </a:fillRef>
          <a:effectRef idx="1">
            <a:schemeClr val="accent3"/>
          </a:effectRef>
          <a:fontRef idx="minor">
            <a:schemeClr val="lt1"/>
          </a:fontRef>
        </p:style>
        <p:txBody>
          <a:bodyPr/>
          <a:lstStyle/>
          <a:p>
            <a:pPr algn="ctr">
              <a:buNone/>
            </a:pPr>
            <a:r>
              <a:rPr lang="ar-SA" sz="2800" dirty="0" smtClean="0">
                <a:latin typeface="Arabic Typesetting" pitchFamily="66" charset="-78"/>
                <a:cs typeface="Arabic Typesetting" pitchFamily="66" charset="-78"/>
              </a:rPr>
              <a:t>تعد الاستجابة للتدخل احد اهم البدائل المستخدمة في التعرف على التلاميذ ذوي صعوبات التعلم،ويمكن وصفها كما يشير المركز الوطني للاستجابة للتدخل(</a:t>
            </a:r>
            <a:r>
              <a:rPr lang="ar-SA" sz="2800" dirty="0" err="1" smtClean="0">
                <a:latin typeface="Arabic Typesetting" pitchFamily="66" charset="-78"/>
                <a:cs typeface="Arabic Typesetting" pitchFamily="66" charset="-78"/>
              </a:rPr>
              <a:t>2009م</a:t>
            </a:r>
            <a:r>
              <a:rPr lang="ar-SA" sz="2800" dirty="0" smtClean="0">
                <a:latin typeface="Arabic Typesetting" pitchFamily="66" charset="-78"/>
                <a:cs typeface="Arabic Typesetting" pitchFamily="66" charset="-78"/>
              </a:rPr>
              <a:t>) بأنها: إطار يدمج بين عمليتي التقييم والتدخل في نظام وقاية متعدد المستويات يقدم للتلاميذ لمساعدتهم على تحقيق أقصى قدر ممكن من التحصيل الدراسي، وللحد من مشكلاتهم السلوكية وتتعرف المدارس من خلال هذا النظام على التلاميذ ممن </a:t>
            </a:r>
            <a:r>
              <a:rPr lang="ar-SA" sz="2800" dirty="0" err="1" smtClean="0">
                <a:latin typeface="Arabic Typesetting" pitchFamily="66" charset="-78"/>
                <a:cs typeface="Arabic Typesetting" pitchFamily="66" charset="-78"/>
              </a:rPr>
              <a:t>هم </a:t>
            </a:r>
            <a:r>
              <a:rPr lang="ar-SA" sz="2800" dirty="0" smtClean="0">
                <a:latin typeface="Arabic Typesetting" pitchFamily="66" charset="-78"/>
                <a:cs typeface="Arabic Typesetting" pitchFamily="66" charset="-78"/>
              </a:rPr>
              <a:t>”في خطر“أو معرضين للفشل الاكاديمي من حيث تحصيلهم الدراسي الضعيف، وتقدم لهم التدخلات المبنية على الأدلة مع المراقبة المستمرة لتقدمهم وإجراء التعديلات على كثافة وطبيعة التدخلات بناء على استجابة كل تلميذ للتدخل،ووفقاً لاستجابة التلاميذ لتلك التدخلات يتم التعرف على التلاميذ الذين لديهم صعوبات تعلم.</a:t>
            </a:r>
          </a:p>
          <a:p>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مستويات التدخل في اسلوب الاستجابة للتدخل</a:t>
            </a:r>
            <a:endParaRPr lang="ar-SA" dirty="0"/>
          </a:p>
        </p:txBody>
      </p:sp>
      <p:graphicFrame>
        <p:nvGraphicFramePr>
          <p:cNvPr id="4" name="عنصر نائب للمحتوى 3"/>
          <p:cNvGraphicFramePr>
            <a:graphicFrameLocks noGrp="1"/>
          </p:cNvGraphicFramePr>
          <p:nvPr>
            <p:ph sz="quarter" idx="1"/>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sz="quarter" idx="1"/>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دعم السلوك الإيجابي والاستجابة للتدخل</a:t>
            </a:r>
            <a:endParaRPr lang="ar-SA" dirty="0"/>
          </a:p>
        </p:txBody>
      </p:sp>
      <p:sp>
        <p:nvSpPr>
          <p:cNvPr id="3" name="عنصر نائب للمحتوى 2"/>
          <p:cNvSpPr>
            <a:spLocks noGrp="1"/>
          </p:cNvSpPr>
          <p:nvPr>
            <p:ph sz="quarter" idx="1"/>
          </p:nvPr>
        </p:nvSpPr>
        <p:spPr/>
        <p:txBody>
          <a:bodyPr>
            <a:normAutofit fontScale="85000" lnSpcReduction="10000"/>
          </a:bodyPr>
          <a:lstStyle/>
          <a:p>
            <a:r>
              <a:rPr lang="ar-SA" dirty="0" smtClean="0"/>
              <a:t>يتم تقديم الدعم السلوكي والأكاديمي للتلاميذ من خلال نظام واحد.</a:t>
            </a:r>
          </a:p>
          <a:p>
            <a:r>
              <a:rPr lang="ar-SA" dirty="0" smtClean="0"/>
              <a:t>التكامل بين اشكال الدعم الاكاديمي والسلوكي مهم جداً لتطوير نتائج التلاميذ وذلك للأسباب التالية</a:t>
            </a:r>
          </a:p>
          <a:p>
            <a:r>
              <a:rPr lang="ar-SA" dirty="0" smtClean="0"/>
              <a:t>1- توجد علاقة وثيقة بين المهارات الاكاديمية المنخفضة والسلوك الغير سوي ويمكن اكتشاف ذلك من مرحلة رياض الاطفال.</a:t>
            </a:r>
          </a:p>
          <a:p>
            <a:r>
              <a:rPr lang="ar-SA" dirty="0" smtClean="0"/>
              <a:t>2- إن حدوث مشكلة في أحد المجالين الأكاديمي أو السلوكي يمكن أن ينبئ بحدوث مشاكل مستقبلية في المجال الآخر.</a:t>
            </a:r>
          </a:p>
          <a:p>
            <a:r>
              <a:rPr lang="ar-SA" dirty="0" smtClean="0"/>
              <a:t>3- إن المجموعة المسئولة عن الفحص الخاص بالتحديات السلوكية والأكاديمية تتشكل في فريق واحد.</a:t>
            </a:r>
          </a:p>
          <a:p>
            <a:r>
              <a:rPr lang="ar-SA" dirty="0" smtClean="0"/>
              <a:t>4-إن عمليات الفحص لكلا المجالين تكون متشابهة بشكل ملحوظ وبالرغم من ان مصادر المعلومات تكون مختلفة إلا أن خطوات صنع القرار تكون نفسها بالضبط.</a:t>
            </a:r>
          </a:p>
          <a:p>
            <a:r>
              <a:rPr lang="ar-SA" dirty="0" smtClean="0"/>
              <a:t>5- فحص المعلومات الخاصة بكلى المجالين في نفس الجدول تتيح مزايا بخلاف فحص كل منهما على حده وبشكل منفصل.</a:t>
            </a:r>
          </a:p>
          <a:p>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4638"/>
            <a:ext cx="7772400" cy="1630362"/>
          </a:xfrm>
        </p:spPr>
        <p:txBody>
          <a:bodyPr>
            <a:normAutofit fontScale="90000"/>
          </a:bodyPr>
          <a:lstStyle/>
          <a:p>
            <a:pPr algn="ctr"/>
            <a:r>
              <a:rPr lang="ar-SA" dirty="0" smtClean="0"/>
              <a:t>تقديم الدعم السلوكي المناسب للتلاميذ من خلال المستويات الثلاثة للاستجابة للتدخل</a:t>
            </a:r>
            <a:endParaRPr lang="ar-SA" dirty="0"/>
          </a:p>
        </p:txBody>
      </p:sp>
      <p:graphicFrame>
        <p:nvGraphicFramePr>
          <p:cNvPr id="4" name="عنصر نائب للمحتوى 3"/>
          <p:cNvGraphicFramePr>
            <a:graphicFrameLocks noGrp="1"/>
          </p:cNvGraphicFramePr>
          <p:nvPr>
            <p:ph sz="quarter" idx="1"/>
          </p:nvPr>
        </p:nvGraphicFramePr>
        <p:xfrm>
          <a:off x="914400" y="1828800"/>
          <a:ext cx="77724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sz="quarter" idx="1"/>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sz="quarter" idx="1"/>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sz="quarter" idx="1"/>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في هذه المحاضرة سنتحدث عن</a:t>
            </a:r>
            <a:br>
              <a:rPr lang="ar-SA" dirty="0" smtClean="0"/>
            </a:br>
            <a:endParaRPr lang="ar-SA" dirty="0"/>
          </a:p>
        </p:txBody>
      </p:sp>
      <p:sp>
        <p:nvSpPr>
          <p:cNvPr id="3" name="عنصر نائب للمحتوى 2"/>
          <p:cNvSpPr>
            <a:spLocks noGrp="1"/>
          </p:cNvSpPr>
          <p:nvPr>
            <p:ph sz="quarter" idx="1"/>
          </p:nvPr>
        </p:nvSpPr>
        <p:spPr/>
        <p:txBody>
          <a:bodyPr>
            <a:normAutofit lnSpcReduction="10000"/>
          </a:bodyPr>
          <a:lstStyle/>
          <a:p>
            <a:r>
              <a:rPr lang="ar-SA" dirty="0" smtClean="0">
                <a:latin typeface="Arial" pitchFamily="34" charset="0"/>
                <a:cs typeface="Arial" pitchFamily="34" charset="0"/>
              </a:rPr>
              <a:t>مقدمة</a:t>
            </a:r>
          </a:p>
          <a:p>
            <a:r>
              <a:rPr lang="ar-SA" sz="2800" dirty="0" smtClean="0">
                <a:latin typeface="Arial" pitchFamily="34" charset="0"/>
                <a:cs typeface="Arial" pitchFamily="34" charset="0"/>
              </a:rPr>
              <a:t>الأسباب التي أدت إلى ظهور أسلوب الاستجابة للتدخل</a:t>
            </a:r>
          </a:p>
          <a:p>
            <a:r>
              <a:rPr lang="ar-SA" sz="2800" dirty="0" smtClean="0">
                <a:latin typeface="Arial" pitchFamily="34" charset="0"/>
                <a:cs typeface="Arial" pitchFamily="34" charset="0"/>
              </a:rPr>
              <a:t>مفهوم اسلوب الاستجابة للتدخل وأهم مكوناته</a:t>
            </a:r>
          </a:p>
          <a:p>
            <a:r>
              <a:rPr lang="ar-SA" sz="2800" dirty="0" smtClean="0">
                <a:latin typeface="Arial" pitchFamily="34" charset="0"/>
                <a:cs typeface="Arial" pitchFamily="34" charset="0"/>
              </a:rPr>
              <a:t>مستويات التدخل في اسلوب الاستجابة للتدخل</a:t>
            </a:r>
          </a:p>
          <a:p>
            <a:r>
              <a:rPr lang="ar-SA" dirty="0" smtClean="0">
                <a:latin typeface="Arial" pitchFamily="34" charset="0"/>
                <a:cs typeface="Arial" pitchFamily="34" charset="0"/>
              </a:rPr>
              <a:t>دعم السلوك الإيجابي والاستجابة للتدخل</a:t>
            </a:r>
          </a:p>
          <a:p>
            <a:r>
              <a:rPr lang="ar-SA" dirty="0" smtClean="0">
                <a:latin typeface="Arial" pitchFamily="34" charset="0"/>
                <a:cs typeface="Arial" pitchFamily="34" charset="0"/>
              </a:rPr>
              <a:t>تقديم الدعم السلوكي المناسب للتلاميذ من خلال المستويات الثلاثة للاستجابة للتدخل</a:t>
            </a:r>
          </a:p>
          <a:p>
            <a:r>
              <a:rPr lang="ar-SA" dirty="0" smtClean="0">
                <a:latin typeface="Arial" pitchFamily="34" charset="0"/>
                <a:cs typeface="Arial" pitchFamily="34" charset="0"/>
              </a:rPr>
              <a:t>اساليب تطبيق الاستجابة للتدخل</a:t>
            </a:r>
          </a:p>
          <a:p>
            <a:r>
              <a:rPr lang="ar-SA" dirty="0" smtClean="0">
                <a:latin typeface="Arial" pitchFamily="34" charset="0"/>
                <a:cs typeface="Arial" pitchFamily="34" charset="0"/>
              </a:rPr>
              <a:t>الأدوار المتعلقة بتطبيق اسلوب الاستجابة للتدخل</a:t>
            </a:r>
          </a:p>
          <a:p>
            <a:r>
              <a:rPr lang="ar-SA" dirty="0" smtClean="0">
                <a:latin typeface="Arial" pitchFamily="34" charset="0"/>
                <a:cs typeface="Arial" pitchFamily="34" charset="0"/>
              </a:rPr>
              <a:t>اسلوب الاستجابة للتدخل بين التأييد والانتقاد</a:t>
            </a:r>
          </a:p>
          <a:p>
            <a:pPr lvl="0">
              <a:buNone/>
            </a:pPr>
            <a:endParaRPr lang="ar-SA" dirty="0" smtClean="0">
              <a:latin typeface="Arabic Typesetting" pitchFamily="66" charset="-78"/>
              <a:cs typeface="Arabic Typesetting" pitchFamily="66" charset="-78"/>
            </a:endParaRPr>
          </a:p>
          <a:p>
            <a:pPr>
              <a:buNone/>
            </a:pP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sz="quarter" idx="1"/>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sz="quarter" idx="1"/>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اسلوب الاستجابة للتدخل بين التأييد والانتقاد</a:t>
            </a:r>
            <a:endParaRPr lang="ar-SA" dirty="0"/>
          </a:p>
        </p:txBody>
      </p:sp>
      <p:sp>
        <p:nvSpPr>
          <p:cNvPr id="3" name="عنصر نائب للمحتوى 2"/>
          <p:cNvSpPr>
            <a:spLocks noGrp="1"/>
          </p:cNvSpPr>
          <p:nvPr>
            <p:ph sz="quarter" idx="1"/>
          </p:nvPr>
        </p:nvSpPr>
        <p:spPr>
          <a:xfrm>
            <a:off x="914400" y="1447800"/>
            <a:ext cx="7772400" cy="4724400"/>
          </a:xfrm>
        </p:spPr>
        <p:txBody>
          <a:bodyPr>
            <a:normAutofit fontScale="55000" lnSpcReduction="20000"/>
          </a:bodyPr>
          <a:lstStyle/>
          <a:p>
            <a:pPr lvl="0" algn="ctr">
              <a:buNone/>
            </a:pPr>
            <a:r>
              <a:rPr lang="ar-SA" sz="2900" dirty="0" smtClean="0"/>
              <a:t>بعض الآراء المؤيده لتطبيق نموذج الاستجابة للتدخل</a:t>
            </a:r>
          </a:p>
          <a:p>
            <a:pPr lvl="0" algn="ctr"/>
            <a:endParaRPr lang="ar-SA" sz="2900" dirty="0" smtClean="0"/>
          </a:p>
          <a:p>
            <a:pPr lvl="0" algn="ctr">
              <a:buNone/>
            </a:pPr>
            <a:r>
              <a:rPr lang="ar-SA" sz="2900" dirty="0" smtClean="0"/>
              <a:t>1- يمكن حل العديد من المشاكل ذات الصلة بالتباين بين التحصيل ومستوى الذكاء.</a:t>
            </a:r>
          </a:p>
          <a:p>
            <a:pPr lvl="0" algn="ctr"/>
            <a:r>
              <a:rPr lang="ar-SA" sz="2900" dirty="0" smtClean="0"/>
              <a:t>2- تحد من استخدام اختبارات الذكاء وفروق انجاز القدرات.</a:t>
            </a:r>
          </a:p>
          <a:p>
            <a:pPr lvl="0" algn="ctr"/>
            <a:r>
              <a:rPr lang="ar-SA" sz="2900" dirty="0" smtClean="0"/>
              <a:t>3- تقلل من معدل الوقوع بالخطأ.</a:t>
            </a:r>
          </a:p>
          <a:p>
            <a:pPr lvl="0" algn="ctr"/>
            <a:r>
              <a:rPr lang="ar-SA" sz="2900" dirty="0" smtClean="0"/>
              <a:t>4- 75%من الباحثين يؤمنون بأنها الأسلوب الأكثر فاعلية في التعرف على التلاميذ ذوي صعوبات التعلم </a:t>
            </a:r>
          </a:p>
          <a:p>
            <a:pPr lvl="0" algn="ctr"/>
            <a:r>
              <a:rPr lang="ar-SA" sz="2900" dirty="0" smtClean="0"/>
              <a:t>5-هي فرصة لتقديم خدمات التدخل المبكر للتلاميذ عبر نموذج للوقاية ثلاثي المستويات يقوم على </a:t>
            </a:r>
            <a:r>
              <a:rPr lang="ar-SA" sz="2900" dirty="0" err="1" smtClean="0"/>
              <a:t>مبدأ </a:t>
            </a:r>
            <a:r>
              <a:rPr lang="ar-SA" sz="2900" dirty="0" smtClean="0"/>
              <a:t>(عالج ثم أفحص</a:t>
            </a:r>
            <a:r>
              <a:rPr lang="ar-SA" sz="2900" dirty="0" err="1" smtClean="0"/>
              <a:t>).</a:t>
            </a:r>
            <a:endParaRPr lang="ar-SA" sz="2900" dirty="0" smtClean="0"/>
          </a:p>
          <a:p>
            <a:pPr lvl="0" algn="ctr"/>
            <a:r>
              <a:rPr lang="ar-SA" sz="2900" dirty="0" smtClean="0"/>
              <a:t>6- فرصة للتدخل السريع لصالح التلاميذ الاكبر سناً الذين لم يحالفهم الحظ بالحصول على تشخيص مناسب حيث لم يستفيدوا من الأنظمة السابقة.</a:t>
            </a:r>
          </a:p>
          <a:p>
            <a:pPr lvl="0" algn="ctr"/>
            <a:r>
              <a:rPr lang="ar-SA" sz="2900" dirty="0" smtClean="0"/>
              <a:t>7-يعتمد هذا الاسلوب على تقديم المناهج التعليمية الفردية والمكثفة للتلاميذ مما يجعل منه اسلوبا فعال في التمييز بين التلاميذ ذوي صعوبات التعلم والذين تظهر عليهم ضعف المستويات نتيجة عدم كفاية مناهج التعليم.</a:t>
            </a:r>
          </a:p>
          <a:p>
            <a:pPr lvl="0" algn="ctr"/>
            <a:r>
              <a:rPr lang="ar-SA" sz="2900" dirty="0" smtClean="0"/>
              <a:t>8- يقود الى خفض تكلفة الانتظام في برامج التربية الخاصة بنسبة </a:t>
            </a:r>
            <a:r>
              <a:rPr lang="ar-SA" sz="2900" dirty="0" err="1" smtClean="0"/>
              <a:t>80%.</a:t>
            </a:r>
            <a:endParaRPr lang="ar-SA" sz="2900" dirty="0" smtClean="0"/>
          </a:p>
          <a:p>
            <a:pPr lvl="0" algn="ctr"/>
            <a:r>
              <a:rPr lang="ar-SA" sz="2900" dirty="0" smtClean="0"/>
              <a:t>9-اسلوب غير فئوي يتطلب من العاملين في التعليم تقديم التعليم لجميع التلاميذ بغض النظر عن نوع اعاقتهم وبما فيهم المنتمين للمجموعات الاقتصادية واللغوية والثقافية.</a:t>
            </a:r>
          </a:p>
          <a:p>
            <a:pPr lvl="0" algn="ctr"/>
            <a:r>
              <a:rPr lang="ar-SA" sz="2900" dirty="0" smtClean="0"/>
              <a:t>10-اسلوب قادر على تقديم المساعدة لأكبر قدر ممكن من التلاميذ وبسرعة اكبر ويوفر الكثير من الوقت والجهد.</a:t>
            </a:r>
          </a:p>
          <a:p>
            <a:pPr lvl="0" algn="ctr"/>
            <a:r>
              <a:rPr lang="ar-SA" sz="2900" dirty="0" smtClean="0"/>
              <a:t>11-تعمل على توحيد جهود التعليم العام والتربية الخاصة في منظومة واحدة.</a:t>
            </a:r>
          </a:p>
          <a:p>
            <a:pPr lvl="0" algn="ctr"/>
            <a:r>
              <a:rPr lang="ar-SA" sz="2900" dirty="0" smtClean="0"/>
              <a:t>12- يسمح بتقديم منظومة متكاملة يقدم من خلالها الدعم الاكاديمي والسلوكي للتلاميذ.</a:t>
            </a:r>
          </a:p>
          <a:p>
            <a:pPr lvl="0" algn="ctr"/>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rmAutofit fontScale="62500" lnSpcReduction="20000"/>
          </a:bodyPr>
          <a:lstStyle/>
          <a:p>
            <a:pPr lvl="0" algn="ctr"/>
            <a:r>
              <a:rPr lang="ar-SA" dirty="0" smtClean="0"/>
              <a:t>بعض الآراء الناقدة لتطبيق نموذج الاستجابة للتدخل</a:t>
            </a:r>
          </a:p>
          <a:p>
            <a:pPr lvl="0"/>
            <a:r>
              <a:rPr lang="ar-SA" sz="2800" dirty="0" smtClean="0"/>
              <a:t>1-الاستجابة للتدخل تشمل تدخل تجريبي لم يتم التصديق عليه كما ان المدارس المطبقة له لا تتبع طريقة واضحة ومحددة،ولا يزال هناك تساؤلات تتعلق بما إذا كان هناك مقاييس  تتمتع بدرجة عالية من الثبات والصدق لقياس  جودة تلك التدخلات وبشكل يساعد على تحسين مستوى التلاميذ.</a:t>
            </a:r>
          </a:p>
          <a:p>
            <a:pPr lvl="0"/>
            <a:r>
              <a:rPr lang="ar-SA" sz="2800" dirty="0" smtClean="0"/>
              <a:t>2- إن عملية التعرف على التلاميذ ذوي صعوبات التعلم عبر هذا الاسلوب هي عملية قاصرة إذا لم تتكامل مع تطبيق المقاييس التربوية النفسية.</a:t>
            </a:r>
          </a:p>
          <a:p>
            <a:pPr lvl="0"/>
            <a:r>
              <a:rPr lang="ar-SA" sz="2800" dirty="0" smtClean="0"/>
              <a:t>3- نتائج هذا الاسلوب تبين عدم الاستجابة فقط دون ايضاح سبب عدم الاستجابة.</a:t>
            </a:r>
          </a:p>
          <a:p>
            <a:pPr lvl="0"/>
            <a:r>
              <a:rPr lang="ar-SA" sz="2800" dirty="0" smtClean="0"/>
              <a:t>4- هناك نقص واضح بعدد المعلمين المتخصصين بالمدارس يدل على عدم توافر الطاقم المدرب لتخطيط وتطبيق ومراقبة برامج التدخل.</a:t>
            </a:r>
          </a:p>
          <a:p>
            <a:pPr lvl="0"/>
            <a:r>
              <a:rPr lang="ar-SA" sz="2800" dirty="0" smtClean="0"/>
              <a:t>5-أكدت نتائج البحث العلمي المتعلقة بالاستجابة لعملية التدخل أن هناك عدد قليل من الدراسات التي تطرقت لهذا المجال،وغالبية هذه الدراسات تطرقت لموضوع صعوبات القراء فقط.</a:t>
            </a:r>
          </a:p>
          <a:p>
            <a:pPr lvl="0"/>
            <a:r>
              <a:rPr lang="ar-SA" sz="2800" dirty="0" smtClean="0"/>
              <a:t>6- اسلوب الاستجابة للتدخل لا يركز على الفروق الفردية المتعلقة بأسباب فشل التلاميذ في المهارات الاكاديمية مما يحول دون الاستفادة من بعض البرامج التعليمية الفعاله،فهو لا يفرق بين وجود احتياجات خاصة وإعاقات أخرى.</a:t>
            </a:r>
          </a:p>
          <a:p>
            <a:pPr lvl="0"/>
            <a:r>
              <a:rPr lang="ar-SA" sz="2800" dirty="0" smtClean="0"/>
              <a:t>7- إن اسلوب الاستجابة للتدخل جرب في تشخيص التلاميذ في المراحل الدراسية الأولية(الصف الأول والثاني)ولم يتم التعرف على مدى دقته في تشخيص التلاميذ خلال المراحل الدراسية المتقدمة.</a:t>
            </a:r>
          </a:p>
          <a:p>
            <a:pPr lvl="0"/>
            <a:r>
              <a:rPr lang="ar-SA" sz="2800" dirty="0" smtClean="0"/>
              <a:t>8-لم تتفق الابحاث التي تناولت الاستجابة للتدخل حول تعريف محدد للتدخل المكثف.</a:t>
            </a:r>
          </a:p>
          <a:p>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a:buNone/>
            </a:pPr>
            <a:endParaRPr lang="ar-SA" dirty="0" smtClean="0"/>
          </a:p>
          <a:p>
            <a:pPr>
              <a:buNone/>
            </a:pPr>
            <a:endParaRPr lang="ar-SA" dirty="0" smtClean="0"/>
          </a:p>
          <a:p>
            <a:pPr>
              <a:buNone/>
            </a:pPr>
            <a:endParaRPr lang="ar-SA" dirty="0" smtClean="0"/>
          </a:p>
          <a:p>
            <a:pPr algn="ctr">
              <a:buNone/>
            </a:pPr>
            <a:r>
              <a:rPr lang="ar-SA" dirty="0" smtClean="0"/>
              <a:t>انتهت المحاضرة</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381000"/>
            <a:ext cx="7772400" cy="1524000"/>
          </a:xfrm>
        </p:spPr>
        <p:txBody>
          <a:bodyPr>
            <a:normAutofit fontScale="90000"/>
          </a:bodyPr>
          <a:lstStyle/>
          <a:p>
            <a:pPr algn="ctr"/>
            <a:r>
              <a:rPr lang="ar-SA" dirty="0" smtClean="0">
                <a:solidFill>
                  <a:schemeClr val="accent2"/>
                </a:solidFill>
              </a:rPr>
              <a:t/>
            </a:r>
            <a:br>
              <a:rPr lang="ar-SA" dirty="0" smtClean="0">
                <a:solidFill>
                  <a:schemeClr val="accent2"/>
                </a:solidFill>
              </a:rPr>
            </a:br>
            <a:r>
              <a:rPr lang="ar-SA" dirty="0" smtClean="0">
                <a:solidFill>
                  <a:schemeClr val="accent2"/>
                </a:solidFill>
              </a:rPr>
              <a:t>سؤال للمجموعة</a:t>
            </a:r>
            <a:br>
              <a:rPr lang="ar-SA" dirty="0" smtClean="0">
                <a:solidFill>
                  <a:schemeClr val="accent2"/>
                </a:solidFill>
              </a:rPr>
            </a:br>
            <a:endParaRPr lang="ar-SA" dirty="0"/>
          </a:p>
        </p:txBody>
      </p:sp>
      <p:sp>
        <p:nvSpPr>
          <p:cNvPr id="3" name="عنصر نائب للمحتوى 2"/>
          <p:cNvSpPr>
            <a:spLocks noGrp="1"/>
          </p:cNvSpPr>
          <p:nvPr>
            <p:ph sz="quarter" idx="1"/>
          </p:nvPr>
        </p:nvSpPr>
        <p:spPr/>
        <p:txBody>
          <a:bodyPr/>
          <a:lstStyle/>
          <a:p>
            <a:pPr>
              <a:buNone/>
            </a:pPr>
            <a:endParaRPr lang="ar-SA" dirty="0" smtClean="0"/>
          </a:p>
          <a:p>
            <a:pPr algn="ctr">
              <a:buNone/>
            </a:pPr>
            <a:r>
              <a:rPr lang="ar-SA" dirty="0" smtClean="0">
                <a:solidFill>
                  <a:schemeClr val="accent2"/>
                </a:solidFill>
              </a:rPr>
              <a:t>                 </a:t>
            </a:r>
          </a:p>
          <a:p>
            <a:pPr algn="ctr">
              <a:buNone/>
            </a:pPr>
            <a:endParaRPr lang="ar-SA" dirty="0" smtClean="0">
              <a:solidFill>
                <a:schemeClr val="accent2"/>
              </a:solidFill>
            </a:endParaRPr>
          </a:p>
          <a:p>
            <a:pPr algn="ctr">
              <a:buNone/>
            </a:pPr>
            <a:r>
              <a:rPr lang="ar-SA" dirty="0" smtClean="0">
                <a:solidFill>
                  <a:schemeClr val="accent2"/>
                </a:solidFill>
              </a:rPr>
              <a:t>ما هو أسلوب الاستجابة </a:t>
            </a:r>
            <a:r>
              <a:rPr lang="ar-SA" dirty="0" err="1" smtClean="0">
                <a:solidFill>
                  <a:schemeClr val="accent2"/>
                </a:solidFill>
              </a:rPr>
              <a:t>للتدخل؟</a:t>
            </a:r>
            <a:r>
              <a:rPr lang="ar-SA" dirty="0" smtClean="0"/>
              <a:t/>
            </a:r>
            <a:br>
              <a:rPr lang="ar-SA" dirty="0" smtClean="0"/>
            </a:b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مقدمة</a:t>
            </a:r>
            <a:endParaRPr lang="ar-SA" dirty="0"/>
          </a:p>
        </p:txBody>
      </p:sp>
      <p:sp>
        <p:nvSpPr>
          <p:cNvPr id="3" name="عنصر نائب للمحتوى 2"/>
          <p:cNvSpPr>
            <a:spLocks noGrp="1"/>
          </p:cNvSpPr>
          <p:nvPr>
            <p:ph sz="quarter" idx="1"/>
          </p:nvPr>
        </p:nvSpPr>
        <p:spPr/>
        <p:txBody>
          <a:bodyPr/>
          <a:lstStyle/>
          <a:p>
            <a:pPr algn="ctr">
              <a:buNone/>
            </a:pPr>
            <a:endParaRPr lang="ar-SA" dirty="0" smtClean="0"/>
          </a:p>
          <a:p>
            <a:pPr algn="ctr">
              <a:buNone/>
            </a:pPr>
            <a:r>
              <a:rPr lang="ar-SA" dirty="0" smtClean="0"/>
              <a:t>اسلوب الاستجابة للتدخل أحد طرق البحث ذات الأساس العلمي التي تم استخدامها في المجال التعليمي منذ عدة عقود، ويمكن تتبع أثر تاريخ الاستجابة للتدخل في أعمال </a:t>
            </a:r>
            <a:r>
              <a:rPr lang="ar-SA" dirty="0" err="1" smtClean="0"/>
              <a:t>سكنر</a:t>
            </a:r>
            <a:r>
              <a:rPr lang="ar-SA" dirty="0" smtClean="0"/>
              <a:t> منذ الخمسينات والتي طورت على مدى عقود، إلا أن الاطار المبكر لذلك النموذج اعتبر مكلفاً للغاية لكي تتمكن المدارس من تنفيذه بانتظام</a:t>
            </a:r>
            <a:r>
              <a:rPr lang="ar-SA" dirty="0" err="1" smtClean="0"/>
              <a:t>(</a:t>
            </a:r>
            <a:r>
              <a:rPr lang="en-US" dirty="0" smtClean="0"/>
              <a:t>Burland,2011</a:t>
            </a:r>
            <a:r>
              <a:rPr lang="ar-SA" dirty="0" err="1" smtClean="0"/>
              <a:t>).</a:t>
            </a:r>
            <a:endParaRPr lang="ar-SA" dirty="0" smtClean="0"/>
          </a:p>
          <a:p>
            <a:pPr algn="ctr">
              <a:buNone/>
            </a:pPr>
            <a:endParaRPr lang="ar-SA" dirty="0" smtClean="0"/>
          </a:p>
          <a:p>
            <a:pPr lvl="0" algn="ctr">
              <a:buNone/>
            </a:pPr>
            <a:r>
              <a:rPr lang="ar-SA" dirty="0" smtClean="0"/>
              <a:t>مؤخراً، ظهر هذا الأسلوب كطريقة جديدة لتحديد التلاميذ ذوي صعوبات التعلم.</a:t>
            </a:r>
            <a:endParaRPr lang="en-US" dirty="0" smtClean="0"/>
          </a:p>
          <a:p>
            <a:pPr>
              <a:buNone/>
            </a:pP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sz="quarter" idx="1"/>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ar-SA" dirty="0" err="1" smtClean="0"/>
              <a:t>أولاً </a:t>
            </a:r>
            <a:r>
              <a:rPr lang="ar-SA" dirty="0" smtClean="0"/>
              <a:t>: الانتقادات التي وجهت نحو استخدام أساليب التباين</a:t>
            </a:r>
            <a:endParaRPr lang="ar-SA" dirty="0"/>
          </a:p>
        </p:txBody>
      </p:sp>
      <p:sp>
        <p:nvSpPr>
          <p:cNvPr id="3" name="عنصر نائب للمحتوى 2"/>
          <p:cNvSpPr>
            <a:spLocks noGrp="1"/>
          </p:cNvSpPr>
          <p:nvPr>
            <p:ph sz="quarter" idx="1"/>
          </p:nvPr>
        </p:nvSpPr>
        <p:spPr/>
        <p:style>
          <a:lnRef idx="3">
            <a:schemeClr val="lt1"/>
          </a:lnRef>
          <a:fillRef idx="1">
            <a:schemeClr val="accent3"/>
          </a:fillRef>
          <a:effectRef idx="1">
            <a:schemeClr val="accent3"/>
          </a:effectRef>
          <a:fontRef idx="minor">
            <a:schemeClr val="lt1"/>
          </a:fontRef>
        </p:style>
        <p:txBody>
          <a:bodyPr/>
          <a:lstStyle/>
          <a:p>
            <a:pPr algn="just">
              <a:buNone/>
            </a:pPr>
            <a:r>
              <a:rPr lang="ar-SA" dirty="0" smtClean="0"/>
              <a:t>1- عند تطبيق هذا الاسلوب خلال فترة الثمانينات والتسعينات من القرن الماضي تزايدت اعداد التلاميذ ذوي صعوبات التعلم وتزايدت تكلفة توفير خدمات التربية الخاصة وهذا كان له تأثير كبير سواء على قدرات الولايات أو على طاقة </a:t>
            </a:r>
            <a:r>
              <a:rPr lang="ar-SA" dirty="0" err="1" smtClean="0"/>
              <a:t>المسؤولين</a:t>
            </a:r>
            <a:r>
              <a:rPr lang="ar-SA" dirty="0" smtClean="0"/>
              <a:t> السياسيين.</a:t>
            </a:r>
          </a:p>
          <a:p>
            <a:pPr algn="just">
              <a:buNone/>
            </a:pPr>
            <a:endParaRPr lang="ar-SA" dirty="0" smtClean="0"/>
          </a:p>
          <a:p>
            <a:pPr algn="just">
              <a:buNone/>
            </a:pPr>
            <a:r>
              <a:rPr lang="ar-SA" dirty="0" smtClean="0"/>
              <a:t>2-بعض الادارات التعليمية تتبنى صيغاً مختلفة في سبيل تحديد التباين بين نسبة الذكاء ومستوى </a:t>
            </a:r>
            <a:r>
              <a:rPr lang="ar-SA" dirty="0" err="1" smtClean="0"/>
              <a:t>التحصيل </a:t>
            </a:r>
            <a:r>
              <a:rPr lang="ar-SA" dirty="0" smtClean="0"/>
              <a:t>، مما ينعكس على نسبة التلاميذ ذوي صعوبات التعلم في تلك الولايات فبينما تقدر نسبتهم </a:t>
            </a:r>
            <a:r>
              <a:rPr lang="ar-SA" dirty="0" err="1" smtClean="0"/>
              <a:t>بـ2</a:t>
            </a:r>
            <a:r>
              <a:rPr lang="ar-SA" dirty="0" smtClean="0"/>
              <a:t>% في بعض الولايات نجدها </a:t>
            </a:r>
            <a:r>
              <a:rPr lang="ar-SA" dirty="0" err="1" smtClean="0"/>
              <a:t>تقدربـ</a:t>
            </a:r>
            <a:r>
              <a:rPr lang="ar-SA" dirty="0" smtClean="0"/>
              <a:t> 7% في الولايات الأخرى.</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style>
          <a:lnRef idx="3">
            <a:schemeClr val="lt1"/>
          </a:lnRef>
          <a:fillRef idx="1">
            <a:schemeClr val="accent3"/>
          </a:fillRef>
          <a:effectRef idx="1">
            <a:schemeClr val="accent3"/>
          </a:effectRef>
          <a:fontRef idx="minor">
            <a:schemeClr val="lt1"/>
          </a:fontRef>
        </p:style>
        <p:txBody>
          <a:bodyPr>
            <a:normAutofit fontScale="92500" lnSpcReduction="10000"/>
          </a:bodyPr>
          <a:lstStyle/>
          <a:p>
            <a:pPr algn="just">
              <a:buNone/>
            </a:pPr>
            <a:r>
              <a:rPr lang="ar-SA" dirty="0" smtClean="0"/>
              <a:t>3- أن استخدام اسلوب التباين بين القدرة و التحصيل يعتمد بشكل اساسي على قياس نسبة الذكاء عند تشخيص التلاميذ ذوي صعوبات </a:t>
            </a:r>
            <a:r>
              <a:rPr lang="ar-SA" dirty="0" err="1" smtClean="0"/>
              <a:t>التعلم </a:t>
            </a:r>
            <a:r>
              <a:rPr lang="ar-SA" dirty="0" smtClean="0"/>
              <a:t>، ومفهوم الذكاء يرتبط بالعديد من المشكلات.</a:t>
            </a:r>
          </a:p>
          <a:p>
            <a:pPr algn="just">
              <a:buNone/>
            </a:pPr>
            <a:endParaRPr lang="ar-SA" dirty="0" smtClean="0"/>
          </a:p>
          <a:p>
            <a:pPr algn="just">
              <a:buNone/>
            </a:pPr>
            <a:r>
              <a:rPr lang="ar-SA" dirty="0" smtClean="0"/>
              <a:t>4- يعتبر العديد من </a:t>
            </a:r>
            <a:r>
              <a:rPr lang="ar-SA" dirty="0" err="1" smtClean="0"/>
              <a:t>المسؤولين</a:t>
            </a:r>
            <a:r>
              <a:rPr lang="ar-SA" dirty="0" smtClean="0"/>
              <a:t> الصيغ المستخدمة في سبيل تحديد نسبة التفاوت </a:t>
            </a:r>
            <a:r>
              <a:rPr lang="ar-SA" dirty="0" err="1" smtClean="0"/>
              <a:t>بيبن</a:t>
            </a:r>
            <a:r>
              <a:rPr lang="ar-SA" dirty="0" smtClean="0"/>
              <a:t> نسبة الذكاء ومستوى التحصيل صيغاً خاطئة من الناحية الاحصائية مما يجعلها تؤدي إلى الوصول لنتائج غير </a:t>
            </a:r>
            <a:r>
              <a:rPr lang="ar-SA" dirty="0" err="1" smtClean="0"/>
              <a:t>دقيقة </a:t>
            </a:r>
            <a:r>
              <a:rPr lang="ar-SA" dirty="0" smtClean="0"/>
              <a:t>، وتعد الصيغ الاحصائية الدقيقة صعبة </a:t>
            </a:r>
            <a:r>
              <a:rPr lang="ar-SA" dirty="0" err="1" smtClean="0"/>
              <a:t>التطبيق </a:t>
            </a:r>
            <a:r>
              <a:rPr lang="ar-SA" dirty="0" smtClean="0"/>
              <a:t>، كما أن تطبيقها باهظ  التكاليف.</a:t>
            </a:r>
          </a:p>
          <a:p>
            <a:pPr algn="just">
              <a:buNone/>
            </a:pPr>
            <a:endParaRPr lang="ar-SA" dirty="0" smtClean="0"/>
          </a:p>
          <a:p>
            <a:pPr algn="just">
              <a:buNone/>
            </a:pPr>
            <a:r>
              <a:rPr lang="ar-SA" dirty="0" smtClean="0"/>
              <a:t>5- صعوبة التمييز بين التلاميذ ذوي صعوبات التعلم والتلاميذ الذين لديهم اخفاق في التحصيل بسبب انخفاض مستوى الدافعية لديهم او اتجاهاتهم السلبية نحو البيئة المدرسية بغض النظر عن نماذج التقييم والاختبارات المستخدمة.</a:t>
            </a:r>
            <a:endParaRPr lang="en-US" dirty="0" smtClean="0"/>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style>
          <a:lnRef idx="3">
            <a:schemeClr val="lt1"/>
          </a:lnRef>
          <a:fillRef idx="1">
            <a:schemeClr val="accent3"/>
          </a:fillRef>
          <a:effectRef idx="1">
            <a:schemeClr val="accent3"/>
          </a:effectRef>
          <a:fontRef idx="minor">
            <a:schemeClr val="lt1"/>
          </a:fontRef>
        </p:style>
        <p:txBody>
          <a:bodyPr>
            <a:normAutofit fontScale="85000" lnSpcReduction="10000"/>
          </a:bodyPr>
          <a:lstStyle/>
          <a:p>
            <a:pPr algn="just">
              <a:buNone/>
            </a:pPr>
            <a:r>
              <a:rPr lang="ar-SA" dirty="0" smtClean="0"/>
              <a:t>6- إن استخدام اسلوب التباين كمعيار يترك العديد من التلاميذ ذوي صعوبات التعلم يستمرون في التعليم حتى الصفوف العليا دون تحديدهم من التلاميذ الذين لديهم احتياجات </a:t>
            </a:r>
            <a:r>
              <a:rPr lang="ar-SA" dirty="0" err="1" smtClean="0"/>
              <a:t>خاصة </a:t>
            </a:r>
            <a:r>
              <a:rPr lang="ar-SA" dirty="0" smtClean="0"/>
              <a:t>، فيحرمون بذلك من التدخل في مرحلة مبكرة ويتركون يعانون حتى يتم تحديدهم مما يتسبب بتعزيز </a:t>
            </a:r>
            <a:r>
              <a:rPr lang="ar-SA" dirty="0" err="1" smtClean="0"/>
              <a:t>اتجاه </a:t>
            </a:r>
            <a:r>
              <a:rPr lang="ar-SA" dirty="0" smtClean="0"/>
              <a:t>” انتظار </a:t>
            </a:r>
            <a:r>
              <a:rPr lang="ar-SA" dirty="0" err="1" smtClean="0"/>
              <a:t>الفشل“.</a:t>
            </a:r>
            <a:endParaRPr lang="ar-SA" dirty="0" smtClean="0"/>
          </a:p>
          <a:p>
            <a:pPr algn="just">
              <a:buNone/>
            </a:pPr>
            <a:endParaRPr lang="ar-SA" dirty="0" smtClean="0"/>
          </a:p>
          <a:p>
            <a:pPr algn="just">
              <a:buNone/>
            </a:pPr>
            <a:r>
              <a:rPr lang="ar-SA" dirty="0" smtClean="0"/>
              <a:t>7- إن استخدام اسلوب التباين </a:t>
            </a:r>
            <a:r>
              <a:rPr lang="ar-SA" dirty="0" err="1" smtClean="0"/>
              <a:t>لايساهم</a:t>
            </a:r>
            <a:r>
              <a:rPr lang="ar-SA" dirty="0" smtClean="0"/>
              <a:t> في تقييم صعوبات التعلم المحددة ولا يساهم بتحديد التدخلات والتطبيقات التي تعد فعالة في التعامل مع مشكلة صعوبات التعلم.</a:t>
            </a:r>
          </a:p>
          <a:p>
            <a:pPr algn="just">
              <a:buNone/>
            </a:pPr>
            <a:endParaRPr lang="ar-SA" dirty="0" smtClean="0"/>
          </a:p>
          <a:p>
            <a:pPr algn="just">
              <a:buNone/>
            </a:pPr>
            <a:r>
              <a:rPr lang="ar-SA" dirty="0" smtClean="0"/>
              <a:t>8-لا يتعامل اسلوب التباين مع بعض المشكلات التي </a:t>
            </a:r>
            <a:r>
              <a:rPr lang="ar-SA" dirty="0" err="1" smtClean="0"/>
              <a:t>تواجة</a:t>
            </a:r>
            <a:r>
              <a:rPr lang="ar-SA" dirty="0" smtClean="0"/>
              <a:t> التلاميذ ذوي صعوبات التعلم كالمشكلات السلوكية بالرغم من انها تعد إحدى الصعوبات الرئيسية في بعض التعريفات الخاصة بصعوبات التعلم.</a:t>
            </a:r>
          </a:p>
          <a:p>
            <a:pPr algn="just">
              <a:buNone/>
            </a:pPr>
            <a:endParaRPr lang="ar-SA" dirty="0" smtClean="0"/>
          </a:p>
          <a:p>
            <a:pPr algn="just">
              <a:buNone/>
            </a:pPr>
            <a:r>
              <a:rPr lang="ar-SA" dirty="0" smtClean="0"/>
              <a:t>9- يتعامل اسلوب التباين مع التلاميذ ذوي صعوبات التعلم وفقاً لنموذج القصور.</a:t>
            </a:r>
            <a:endParaRPr lang="en-US" dirty="0" smtClean="0"/>
          </a:p>
          <a:p>
            <a:endParaRPr lang="en-US" dirty="0" smtClean="0"/>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ثانياً:التشريعات ذات الأثر على نموذج الاستجابة للتدخل</a:t>
            </a:r>
            <a:endParaRPr lang="ar-SA" dirty="0"/>
          </a:p>
        </p:txBody>
      </p:sp>
      <p:graphicFrame>
        <p:nvGraphicFramePr>
          <p:cNvPr id="4" name="عنصر نائب للمحتوى 10"/>
          <p:cNvGraphicFramePr>
            <a:graphicFrameLocks noGrp="1"/>
          </p:cNvGraphicFramePr>
          <p:nvPr>
            <p:ph sz="quarter" idx="1"/>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وازنة">
  <a:themeElements>
    <a:clrScheme name="موازنة">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موازنة">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وازنة">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47</TotalTime>
  <Words>1699</Words>
  <Application>Microsoft Office PowerPoint</Application>
  <PresentationFormat>عرض على الشاشة (3:4)‏</PresentationFormat>
  <Paragraphs>124</Paragraphs>
  <Slides>24</Slides>
  <Notes>0</Notes>
  <HiddenSlides>0</HiddenSlides>
  <MMClips>0</MMClips>
  <ScaleCrop>false</ScaleCrop>
  <HeadingPairs>
    <vt:vector size="4" baseType="variant">
      <vt:variant>
        <vt:lpstr>سمة</vt:lpstr>
      </vt:variant>
      <vt:variant>
        <vt:i4>1</vt:i4>
      </vt:variant>
      <vt:variant>
        <vt:lpstr>عناوين الشرائح</vt:lpstr>
      </vt:variant>
      <vt:variant>
        <vt:i4>24</vt:i4>
      </vt:variant>
    </vt:vector>
  </HeadingPairs>
  <TitlesOfParts>
    <vt:vector size="25" baseType="lpstr">
      <vt:lpstr>موازنة</vt:lpstr>
      <vt:lpstr>   الاستجابة للتدخل كمحك للتعرف على التلاميذ ذوي صعوبات التعلم </vt:lpstr>
      <vt:lpstr>    في هذه المحاضرة سنتحدث عن </vt:lpstr>
      <vt:lpstr> سؤال للمجموعة </vt:lpstr>
      <vt:lpstr>مقدمة</vt:lpstr>
      <vt:lpstr>الشريحة 5</vt:lpstr>
      <vt:lpstr>أولاً : الانتقادات التي وجهت نحو استخدام أساليب التباين</vt:lpstr>
      <vt:lpstr>الشريحة 7</vt:lpstr>
      <vt:lpstr>الشريحة 8</vt:lpstr>
      <vt:lpstr>ثانياً:التشريعات ذات الأثر على نموذج الاستجابة للتدخل</vt:lpstr>
      <vt:lpstr>إعادة إقرار القانون (IDEA)</vt:lpstr>
      <vt:lpstr>الشريحة 11</vt:lpstr>
      <vt:lpstr>مفهوم اسلوب الاستجابة للتدخل وأهم مكوناته</vt:lpstr>
      <vt:lpstr>مستويات التدخل في اسلوب الاستجابة للتدخل</vt:lpstr>
      <vt:lpstr>الشريحة 14</vt:lpstr>
      <vt:lpstr>دعم السلوك الإيجابي والاستجابة للتدخل</vt:lpstr>
      <vt:lpstr>تقديم الدعم السلوكي المناسب للتلاميذ من خلال المستويات الثلاثة للاستجابة للتدخل</vt:lpstr>
      <vt:lpstr>الشريحة 17</vt:lpstr>
      <vt:lpstr>الشريحة 18</vt:lpstr>
      <vt:lpstr>الشريحة 19</vt:lpstr>
      <vt:lpstr>الشريحة 20</vt:lpstr>
      <vt:lpstr>الشريحة 21</vt:lpstr>
      <vt:lpstr>اسلوب الاستجابة للتدخل بين التأييد والانتقاد</vt:lpstr>
      <vt:lpstr>الشريحة 23</vt:lpstr>
      <vt:lpstr>الشريحة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الاستجابة للتدخل كمحك للتعرف على التلاميذ ذوي صعوبات التعلم</dc:title>
  <dc:creator>user0</dc:creator>
  <cp:lastModifiedBy>عائلة الدرعان</cp:lastModifiedBy>
  <cp:revision>3</cp:revision>
  <dcterms:created xsi:type="dcterms:W3CDTF">2015-03-03T18:06:33Z</dcterms:created>
  <dcterms:modified xsi:type="dcterms:W3CDTF">2015-05-19T18:34:41Z</dcterms:modified>
</cp:coreProperties>
</file>