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sldIdLst>
    <p:sldId id="279" r:id="rId6"/>
    <p:sldId id="311" r:id="rId7"/>
    <p:sldId id="312" r:id="rId8"/>
    <p:sldId id="270" r:id="rId9"/>
    <p:sldId id="315" r:id="rId10"/>
    <p:sldId id="257" r:id="rId11"/>
    <p:sldId id="259" r:id="rId12"/>
    <p:sldId id="263" r:id="rId13"/>
    <p:sldId id="267" r:id="rId14"/>
    <p:sldId id="275" r:id="rId15"/>
    <p:sldId id="318" r:id="rId16"/>
    <p:sldId id="301" r:id="rId17"/>
    <p:sldId id="302" r:id="rId18"/>
    <p:sldId id="303" r:id="rId19"/>
    <p:sldId id="304" r:id="rId20"/>
    <p:sldId id="305" r:id="rId21"/>
    <p:sldId id="306" r:id="rId22"/>
    <p:sldId id="307" r:id="rId23"/>
    <p:sldId id="308" r:id="rId24"/>
    <p:sldId id="309"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alwahab Hafez" userId="6efa5ab6-05de-41f1-949b-110d675bee52" providerId="ADAL" clId="{F45287D8-FF3A-4182-8EF2-0787DF2CA4A1}"/>
    <pc:docChg chg="undo custSel addSld delSld modSld sldOrd delMainMaster">
      <pc:chgData name="Abdalwahab Hafez" userId="6efa5ab6-05de-41f1-949b-110d675bee52" providerId="ADAL" clId="{F45287D8-FF3A-4182-8EF2-0787DF2CA4A1}" dt="2021-04-05T20:21:08.694" v="2726" actId="1076"/>
      <pc:docMkLst>
        <pc:docMk/>
      </pc:docMkLst>
      <pc:sldChg chg="modSp del ord">
        <pc:chgData name="Abdalwahab Hafez" userId="6efa5ab6-05de-41f1-949b-110d675bee52" providerId="ADAL" clId="{F45287D8-FF3A-4182-8EF2-0787DF2CA4A1}" dt="2021-04-05T18:30:19.352" v="1104" actId="2696"/>
        <pc:sldMkLst>
          <pc:docMk/>
          <pc:sldMk cId="2035096035" sldId="256"/>
        </pc:sldMkLst>
        <pc:spChg chg="mod">
          <ac:chgData name="Abdalwahab Hafez" userId="6efa5ab6-05de-41f1-949b-110d675bee52" providerId="ADAL" clId="{F45287D8-FF3A-4182-8EF2-0787DF2CA4A1}" dt="2021-04-05T08:04:55.650" v="6" actId="20577"/>
          <ac:spMkLst>
            <pc:docMk/>
            <pc:sldMk cId="2035096035" sldId="256"/>
            <ac:spMk id="2" creationId="{3A856ACA-1F05-4464-8B69-A2DACF55AAC4}"/>
          </ac:spMkLst>
        </pc:spChg>
      </pc:sldChg>
      <pc:sldChg chg="addSp delSp modSp">
        <pc:chgData name="Abdalwahab Hafez" userId="6efa5ab6-05de-41f1-949b-110d675bee52" providerId="ADAL" clId="{F45287D8-FF3A-4182-8EF2-0787DF2CA4A1}" dt="2021-04-05T18:56:36.415" v="1611" actId="14100"/>
        <pc:sldMkLst>
          <pc:docMk/>
          <pc:sldMk cId="1989824138" sldId="257"/>
        </pc:sldMkLst>
        <pc:spChg chg="mod">
          <ac:chgData name="Abdalwahab Hafez" userId="6efa5ab6-05de-41f1-949b-110d675bee52" providerId="ADAL" clId="{F45287D8-FF3A-4182-8EF2-0787DF2CA4A1}" dt="2021-04-05T18:41:42.823" v="1362" actId="14100"/>
          <ac:spMkLst>
            <pc:docMk/>
            <pc:sldMk cId="1989824138" sldId="257"/>
            <ac:spMk id="4" creationId="{00000000-0000-0000-0000-000000000000}"/>
          </ac:spMkLst>
        </pc:spChg>
        <pc:spChg chg="add mod">
          <ac:chgData name="Abdalwahab Hafez" userId="6efa5ab6-05de-41f1-949b-110d675bee52" providerId="ADAL" clId="{F45287D8-FF3A-4182-8EF2-0787DF2CA4A1}" dt="2021-04-05T18:56:36.415" v="1611" actId="14100"/>
          <ac:spMkLst>
            <pc:docMk/>
            <pc:sldMk cId="1989824138" sldId="257"/>
            <ac:spMk id="5" creationId="{801DE507-9B56-423F-8EF2-F3489BC9ECAD}"/>
          </ac:spMkLst>
        </pc:spChg>
        <pc:spChg chg="add del mod">
          <ac:chgData name="Abdalwahab Hafez" userId="6efa5ab6-05de-41f1-949b-110d675bee52" providerId="ADAL" clId="{F45287D8-FF3A-4182-8EF2-0787DF2CA4A1}" dt="2021-04-05T18:46:54.061" v="1433"/>
          <ac:spMkLst>
            <pc:docMk/>
            <pc:sldMk cId="1989824138" sldId="257"/>
            <ac:spMk id="6" creationId="{26CD7E90-6262-4BFE-933E-A91FFAFF1DF9}"/>
          </ac:spMkLst>
        </pc:spChg>
        <pc:spChg chg="add del mod">
          <ac:chgData name="Abdalwahab Hafez" userId="6efa5ab6-05de-41f1-949b-110d675bee52" providerId="ADAL" clId="{F45287D8-FF3A-4182-8EF2-0787DF2CA4A1}" dt="2021-04-05T18:46:10.829" v="1427"/>
          <ac:spMkLst>
            <pc:docMk/>
            <pc:sldMk cId="1989824138" sldId="257"/>
            <ac:spMk id="7" creationId="{9DED4E2F-8878-448D-B091-5024DE350E93}"/>
          </ac:spMkLst>
        </pc:spChg>
        <pc:spChg chg="mod">
          <ac:chgData name="Abdalwahab Hafez" userId="6efa5ab6-05de-41f1-949b-110d675bee52" providerId="ADAL" clId="{F45287D8-FF3A-4182-8EF2-0787DF2CA4A1}" dt="2021-04-05T16:46:06.026" v="816" actId="108"/>
          <ac:spMkLst>
            <pc:docMk/>
            <pc:sldMk cId="1989824138" sldId="257"/>
            <ac:spMk id="9" creationId="{15227ED8-8FD6-46CA-822C-5462C5C041CF}"/>
          </ac:spMkLst>
        </pc:spChg>
        <pc:spChg chg="add mod">
          <ac:chgData name="Abdalwahab Hafez" userId="6efa5ab6-05de-41f1-949b-110d675bee52" providerId="ADAL" clId="{F45287D8-FF3A-4182-8EF2-0787DF2CA4A1}" dt="2021-04-05T18:54:13.306" v="1596" actId="1035"/>
          <ac:spMkLst>
            <pc:docMk/>
            <pc:sldMk cId="1989824138" sldId="257"/>
            <ac:spMk id="13" creationId="{C28B8AD1-785D-410A-9F45-9F3DEC7A8117}"/>
          </ac:spMkLst>
        </pc:spChg>
        <pc:spChg chg="add mod">
          <ac:chgData name="Abdalwahab Hafez" userId="6efa5ab6-05de-41f1-949b-110d675bee52" providerId="ADAL" clId="{F45287D8-FF3A-4182-8EF2-0787DF2CA4A1}" dt="2021-04-05T18:54:13.306" v="1596" actId="1035"/>
          <ac:spMkLst>
            <pc:docMk/>
            <pc:sldMk cId="1989824138" sldId="257"/>
            <ac:spMk id="14" creationId="{DE27EDC6-CB38-4490-852E-7C6E35B03CCF}"/>
          </ac:spMkLst>
        </pc:spChg>
        <pc:spChg chg="add mod">
          <ac:chgData name="Abdalwahab Hafez" userId="6efa5ab6-05de-41f1-949b-110d675bee52" providerId="ADAL" clId="{F45287D8-FF3A-4182-8EF2-0787DF2CA4A1}" dt="2021-04-05T18:54:13.306" v="1596" actId="1035"/>
          <ac:spMkLst>
            <pc:docMk/>
            <pc:sldMk cId="1989824138" sldId="257"/>
            <ac:spMk id="15" creationId="{B9DF4EAB-D6B1-47CA-ACBC-DE64075CF1B9}"/>
          </ac:spMkLst>
        </pc:spChg>
        <pc:spChg chg="add mod">
          <ac:chgData name="Abdalwahab Hafez" userId="6efa5ab6-05de-41f1-949b-110d675bee52" providerId="ADAL" clId="{F45287D8-FF3A-4182-8EF2-0787DF2CA4A1}" dt="2021-04-05T18:54:13.306" v="1596" actId="1035"/>
          <ac:spMkLst>
            <pc:docMk/>
            <pc:sldMk cId="1989824138" sldId="257"/>
            <ac:spMk id="18" creationId="{B94680EC-EE22-43D3-83B8-284DA2D21388}"/>
          </ac:spMkLst>
        </pc:spChg>
        <pc:spChg chg="add mod">
          <ac:chgData name="Abdalwahab Hafez" userId="6efa5ab6-05de-41f1-949b-110d675bee52" providerId="ADAL" clId="{F45287D8-FF3A-4182-8EF2-0787DF2CA4A1}" dt="2021-04-05T18:54:13.306" v="1596" actId="1035"/>
          <ac:spMkLst>
            <pc:docMk/>
            <pc:sldMk cId="1989824138" sldId="257"/>
            <ac:spMk id="19" creationId="{9111D9A0-0F6D-4E34-A53C-243B92EE52DB}"/>
          </ac:spMkLst>
        </pc:spChg>
        <pc:spChg chg="add mod">
          <ac:chgData name="Abdalwahab Hafez" userId="6efa5ab6-05de-41f1-949b-110d675bee52" providerId="ADAL" clId="{F45287D8-FF3A-4182-8EF2-0787DF2CA4A1}" dt="2021-04-05T18:54:13.306" v="1596" actId="1035"/>
          <ac:spMkLst>
            <pc:docMk/>
            <pc:sldMk cId="1989824138" sldId="257"/>
            <ac:spMk id="22" creationId="{A6878D5F-2A9D-428B-ABAE-AAB421B8A0CD}"/>
          </ac:spMkLst>
        </pc:spChg>
        <pc:spChg chg="add mod">
          <ac:chgData name="Abdalwahab Hafez" userId="6efa5ab6-05de-41f1-949b-110d675bee52" providerId="ADAL" clId="{F45287D8-FF3A-4182-8EF2-0787DF2CA4A1}" dt="2021-04-05T18:54:34.731" v="1598" actId="1076"/>
          <ac:spMkLst>
            <pc:docMk/>
            <pc:sldMk cId="1989824138" sldId="257"/>
            <ac:spMk id="24" creationId="{DA183D21-F626-4F45-B8EB-1CCD8B1607E5}"/>
          </ac:spMkLst>
        </pc:spChg>
        <pc:spChg chg="add mod">
          <ac:chgData name="Abdalwahab Hafez" userId="6efa5ab6-05de-41f1-949b-110d675bee52" providerId="ADAL" clId="{F45287D8-FF3A-4182-8EF2-0787DF2CA4A1}" dt="2021-04-05T18:54:13.306" v="1596" actId="1035"/>
          <ac:spMkLst>
            <pc:docMk/>
            <pc:sldMk cId="1989824138" sldId="257"/>
            <ac:spMk id="26" creationId="{4D5707FF-1FD4-41CF-9833-98BCB1EC7E59}"/>
          </ac:spMkLst>
        </pc:spChg>
        <pc:picChg chg="add del mod">
          <ac:chgData name="Abdalwahab Hafez" userId="6efa5ab6-05de-41f1-949b-110d675bee52" providerId="ADAL" clId="{F45287D8-FF3A-4182-8EF2-0787DF2CA4A1}" dt="2021-04-05T18:44:52.541" v="1374"/>
          <ac:picMkLst>
            <pc:docMk/>
            <pc:sldMk cId="1989824138" sldId="257"/>
            <ac:picMk id="8" creationId="{751885CB-D779-45F9-AD1F-F8A912BE3348}"/>
          </ac:picMkLst>
        </pc:picChg>
        <pc:picChg chg="add del mod">
          <ac:chgData name="Abdalwahab Hafez" userId="6efa5ab6-05de-41f1-949b-110d675bee52" providerId="ADAL" clId="{F45287D8-FF3A-4182-8EF2-0787DF2CA4A1}" dt="2021-04-05T18:45:03.331" v="1378"/>
          <ac:picMkLst>
            <pc:docMk/>
            <pc:sldMk cId="1989824138" sldId="257"/>
            <ac:picMk id="10" creationId="{6D3EF5B8-8489-44C9-AAD4-4237F00D6174}"/>
          </ac:picMkLst>
        </pc:picChg>
        <pc:picChg chg="add mod">
          <ac:chgData name="Abdalwahab Hafez" userId="6efa5ab6-05de-41f1-949b-110d675bee52" providerId="ADAL" clId="{F45287D8-FF3A-4182-8EF2-0787DF2CA4A1}" dt="2021-04-05T18:56:00.427" v="1608" actId="14100"/>
          <ac:picMkLst>
            <pc:docMk/>
            <pc:sldMk cId="1989824138" sldId="257"/>
            <ac:picMk id="11" creationId="{FC0B99FA-2485-4C51-AD7B-68D53BB8583D}"/>
          </ac:picMkLst>
        </pc:picChg>
        <pc:picChg chg="add mod modCrop">
          <ac:chgData name="Abdalwahab Hafez" userId="6efa5ab6-05de-41f1-949b-110d675bee52" providerId="ADAL" clId="{F45287D8-FF3A-4182-8EF2-0787DF2CA4A1}" dt="2021-04-05T18:54:13.306" v="1596" actId="1035"/>
          <ac:picMkLst>
            <pc:docMk/>
            <pc:sldMk cId="1989824138" sldId="257"/>
            <ac:picMk id="12" creationId="{365B15A9-9F02-40BD-8774-BC70D9C6E743}"/>
          </ac:picMkLst>
        </pc:picChg>
        <pc:picChg chg="add mod">
          <ac:chgData name="Abdalwahab Hafez" userId="6efa5ab6-05de-41f1-949b-110d675bee52" providerId="ADAL" clId="{F45287D8-FF3A-4182-8EF2-0787DF2CA4A1}" dt="2021-04-05T18:54:13.306" v="1596" actId="1035"/>
          <ac:picMkLst>
            <pc:docMk/>
            <pc:sldMk cId="1989824138" sldId="257"/>
            <ac:picMk id="16" creationId="{5A621DBB-E5EC-4876-823F-8C3185DFB85C}"/>
          </ac:picMkLst>
        </pc:picChg>
        <pc:picChg chg="add mod">
          <ac:chgData name="Abdalwahab Hafez" userId="6efa5ab6-05de-41f1-949b-110d675bee52" providerId="ADAL" clId="{F45287D8-FF3A-4182-8EF2-0787DF2CA4A1}" dt="2021-04-05T18:55:55.619" v="1607" actId="14100"/>
          <ac:picMkLst>
            <pc:docMk/>
            <pc:sldMk cId="1989824138" sldId="257"/>
            <ac:picMk id="17" creationId="{1C634338-92E1-40FD-A366-3CA8119DF2AB}"/>
          </ac:picMkLst>
        </pc:picChg>
        <pc:picChg chg="add mod">
          <ac:chgData name="Abdalwahab Hafez" userId="6efa5ab6-05de-41f1-949b-110d675bee52" providerId="ADAL" clId="{F45287D8-FF3A-4182-8EF2-0787DF2CA4A1}" dt="2021-04-05T18:54:13.306" v="1596" actId="1035"/>
          <ac:picMkLst>
            <pc:docMk/>
            <pc:sldMk cId="1989824138" sldId="257"/>
            <ac:picMk id="20" creationId="{92711C7A-ADF3-42C9-A5BE-F36E1F837CE7}"/>
          </ac:picMkLst>
        </pc:picChg>
        <pc:picChg chg="add mod">
          <ac:chgData name="Abdalwahab Hafez" userId="6efa5ab6-05de-41f1-949b-110d675bee52" providerId="ADAL" clId="{F45287D8-FF3A-4182-8EF2-0787DF2CA4A1}" dt="2021-04-05T18:55:52.882" v="1606" actId="14100"/>
          <ac:picMkLst>
            <pc:docMk/>
            <pc:sldMk cId="1989824138" sldId="257"/>
            <ac:picMk id="21" creationId="{9D476408-E52B-48DF-A2A4-01F7300A69FC}"/>
          </ac:picMkLst>
        </pc:picChg>
        <pc:picChg chg="add mod modCrop">
          <ac:chgData name="Abdalwahab Hafez" userId="6efa5ab6-05de-41f1-949b-110d675bee52" providerId="ADAL" clId="{F45287D8-FF3A-4182-8EF2-0787DF2CA4A1}" dt="2021-04-05T18:55:45.563" v="1605" actId="1076"/>
          <ac:picMkLst>
            <pc:docMk/>
            <pc:sldMk cId="1989824138" sldId="257"/>
            <ac:picMk id="23" creationId="{C19B6EE5-A66B-47CA-A971-6C02C11426FC}"/>
          </ac:picMkLst>
        </pc:picChg>
        <pc:picChg chg="add mod">
          <ac:chgData name="Abdalwahab Hafez" userId="6efa5ab6-05de-41f1-949b-110d675bee52" providerId="ADAL" clId="{F45287D8-FF3A-4182-8EF2-0787DF2CA4A1}" dt="2021-04-05T18:56:09.651" v="1609" actId="14100"/>
          <ac:picMkLst>
            <pc:docMk/>
            <pc:sldMk cId="1989824138" sldId="257"/>
            <ac:picMk id="25" creationId="{9A62A3CF-03DD-4680-84AC-726489DBD4D0}"/>
          </ac:picMkLst>
        </pc:picChg>
      </pc:sldChg>
      <pc:sldChg chg="delSp modSp del">
        <pc:chgData name="Abdalwahab Hafez" userId="6efa5ab6-05de-41f1-949b-110d675bee52" providerId="ADAL" clId="{F45287D8-FF3A-4182-8EF2-0787DF2CA4A1}" dt="2021-04-05T18:30:40.259" v="1117" actId="2696"/>
        <pc:sldMkLst>
          <pc:docMk/>
          <pc:sldMk cId="1772237515" sldId="258"/>
        </pc:sldMkLst>
        <pc:spChg chg="del mod">
          <ac:chgData name="Abdalwahab Hafez" userId="6efa5ab6-05de-41f1-949b-110d675bee52" providerId="ADAL" clId="{F45287D8-FF3A-4182-8EF2-0787DF2CA4A1}" dt="2021-04-05T16:47:16.757" v="844"/>
          <ac:spMkLst>
            <pc:docMk/>
            <pc:sldMk cId="1772237515" sldId="258"/>
            <ac:spMk id="3" creationId="{00000000-0000-0000-0000-000000000000}"/>
          </ac:spMkLst>
        </pc:spChg>
      </pc:sldChg>
      <pc:sldChg chg="addSp delSp modSp">
        <pc:chgData name="Abdalwahab Hafez" userId="6efa5ab6-05de-41f1-949b-110d675bee52" providerId="ADAL" clId="{F45287D8-FF3A-4182-8EF2-0787DF2CA4A1}" dt="2021-04-05T19:03:50.325" v="1785" actId="1036"/>
        <pc:sldMkLst>
          <pc:docMk/>
          <pc:sldMk cId="280367831" sldId="259"/>
        </pc:sldMkLst>
        <pc:spChg chg="mod">
          <ac:chgData name="Abdalwahab Hafez" userId="6efa5ab6-05de-41f1-949b-110d675bee52" providerId="ADAL" clId="{F45287D8-FF3A-4182-8EF2-0787DF2CA4A1}" dt="2021-04-05T18:39:25.094" v="1323" actId="14100"/>
          <ac:spMkLst>
            <pc:docMk/>
            <pc:sldMk cId="280367831" sldId="259"/>
            <ac:spMk id="2" creationId="{00000000-0000-0000-0000-000000000000}"/>
          </ac:spMkLst>
        </pc:spChg>
        <pc:spChg chg="mod">
          <ac:chgData name="Abdalwahab Hafez" userId="6efa5ab6-05de-41f1-949b-110d675bee52" providerId="ADAL" clId="{F45287D8-FF3A-4182-8EF2-0787DF2CA4A1}" dt="2021-04-05T18:37:04.440" v="1269" actId="108"/>
          <ac:spMkLst>
            <pc:docMk/>
            <pc:sldMk cId="280367831" sldId="259"/>
            <ac:spMk id="4" creationId="{E95EF905-6FA4-4C69-BED8-CA2BB16316AB}"/>
          </ac:spMkLst>
        </pc:spChg>
        <pc:spChg chg="add mod">
          <ac:chgData name="Abdalwahab Hafez" userId="6efa5ab6-05de-41f1-949b-110d675bee52" providerId="ADAL" clId="{F45287D8-FF3A-4182-8EF2-0787DF2CA4A1}" dt="2021-04-05T18:38:45.850" v="1321" actId="1076"/>
          <ac:spMkLst>
            <pc:docMk/>
            <pc:sldMk cId="280367831" sldId="259"/>
            <ac:spMk id="5" creationId="{BC35E3CF-C750-4B28-81D6-9246FC34BD5F}"/>
          </ac:spMkLst>
        </pc:spChg>
        <pc:spChg chg="add mod">
          <ac:chgData name="Abdalwahab Hafez" userId="6efa5ab6-05de-41f1-949b-110d675bee52" providerId="ADAL" clId="{F45287D8-FF3A-4182-8EF2-0787DF2CA4A1}" dt="2021-04-05T19:00:48.844" v="1681" actId="14100"/>
          <ac:spMkLst>
            <pc:docMk/>
            <pc:sldMk cId="280367831" sldId="259"/>
            <ac:spMk id="6" creationId="{BA7353B2-A421-4DFA-BC7F-F3341B8D9F8F}"/>
          </ac:spMkLst>
        </pc:spChg>
        <pc:spChg chg="add mod">
          <ac:chgData name="Abdalwahab Hafez" userId="6efa5ab6-05de-41f1-949b-110d675bee52" providerId="ADAL" clId="{F45287D8-FF3A-4182-8EF2-0787DF2CA4A1}" dt="2021-04-05T18:58:04.042" v="1634" actId="1076"/>
          <ac:spMkLst>
            <pc:docMk/>
            <pc:sldMk cId="280367831" sldId="259"/>
            <ac:spMk id="8" creationId="{A38BB05D-E6DE-4A22-B9FA-D62D8F685D22}"/>
          </ac:spMkLst>
        </pc:spChg>
        <pc:spChg chg="add del mod">
          <ac:chgData name="Abdalwahab Hafez" userId="6efa5ab6-05de-41f1-949b-110d675bee52" providerId="ADAL" clId="{F45287D8-FF3A-4182-8EF2-0787DF2CA4A1}" dt="2021-04-05T18:59:30.333" v="1658"/>
          <ac:spMkLst>
            <pc:docMk/>
            <pc:sldMk cId="280367831" sldId="259"/>
            <ac:spMk id="10" creationId="{C76BC7A8-E7C5-4CB7-9751-B0F8EDEAE34E}"/>
          </ac:spMkLst>
        </pc:spChg>
        <pc:spChg chg="add del mod">
          <ac:chgData name="Abdalwahab Hafez" userId="6efa5ab6-05de-41f1-949b-110d675bee52" providerId="ADAL" clId="{F45287D8-FF3A-4182-8EF2-0787DF2CA4A1}" dt="2021-04-05T18:59:34.342" v="1660"/>
          <ac:spMkLst>
            <pc:docMk/>
            <pc:sldMk cId="280367831" sldId="259"/>
            <ac:spMk id="11" creationId="{36ABFEC8-85C0-4DA8-8E90-FDB80569FCD7}"/>
          </ac:spMkLst>
        </pc:spChg>
        <pc:spChg chg="add mod">
          <ac:chgData name="Abdalwahab Hafez" userId="6efa5ab6-05de-41f1-949b-110d675bee52" providerId="ADAL" clId="{F45287D8-FF3A-4182-8EF2-0787DF2CA4A1}" dt="2021-04-05T18:59:05.382" v="1648" actId="14100"/>
          <ac:spMkLst>
            <pc:docMk/>
            <pc:sldMk cId="280367831" sldId="259"/>
            <ac:spMk id="14" creationId="{3E7426FE-730A-4D5A-9178-7AE4018CB02B}"/>
          </ac:spMkLst>
        </pc:spChg>
        <pc:spChg chg="add mod">
          <ac:chgData name="Abdalwahab Hafez" userId="6efa5ab6-05de-41f1-949b-110d675bee52" providerId="ADAL" clId="{F45287D8-FF3A-4182-8EF2-0787DF2CA4A1}" dt="2021-04-05T19:00:45.347" v="1680" actId="14100"/>
          <ac:spMkLst>
            <pc:docMk/>
            <pc:sldMk cId="280367831" sldId="259"/>
            <ac:spMk id="15" creationId="{7DC24916-2D18-463E-949F-9F3B5E6CB9FA}"/>
          </ac:spMkLst>
        </pc:spChg>
        <pc:spChg chg="add mod">
          <ac:chgData name="Abdalwahab Hafez" userId="6efa5ab6-05de-41f1-949b-110d675bee52" providerId="ADAL" clId="{F45287D8-FF3A-4182-8EF2-0787DF2CA4A1}" dt="2021-04-05T18:59:39.868" v="1670" actId="1036"/>
          <ac:spMkLst>
            <pc:docMk/>
            <pc:sldMk cId="280367831" sldId="259"/>
            <ac:spMk id="16" creationId="{ADF6DB33-BD11-47A5-9ADA-31E4615835DC}"/>
          </ac:spMkLst>
        </pc:spChg>
        <pc:spChg chg="add del mod">
          <ac:chgData name="Abdalwahab Hafez" userId="6efa5ab6-05de-41f1-949b-110d675bee52" providerId="ADAL" clId="{F45287D8-FF3A-4182-8EF2-0787DF2CA4A1}" dt="2021-04-05T19:01:21.017" v="1689"/>
          <ac:spMkLst>
            <pc:docMk/>
            <pc:sldMk cId="280367831" sldId="259"/>
            <ac:spMk id="18" creationId="{DB0224E9-9AE0-4E97-BFCD-B2105F1C8229}"/>
          </ac:spMkLst>
        </pc:spChg>
        <pc:spChg chg="add mod">
          <ac:chgData name="Abdalwahab Hafez" userId="6efa5ab6-05de-41f1-949b-110d675bee52" providerId="ADAL" clId="{F45287D8-FF3A-4182-8EF2-0787DF2CA4A1}" dt="2021-04-05T19:00:41.931" v="1679" actId="14100"/>
          <ac:spMkLst>
            <pc:docMk/>
            <pc:sldMk cId="280367831" sldId="259"/>
            <ac:spMk id="20" creationId="{E290F93B-DBF4-4FB2-90FC-952C6D7E4224}"/>
          </ac:spMkLst>
        </pc:spChg>
        <pc:spChg chg="add mod">
          <ac:chgData name="Abdalwahab Hafez" userId="6efa5ab6-05de-41f1-949b-110d675bee52" providerId="ADAL" clId="{F45287D8-FF3A-4182-8EF2-0787DF2CA4A1}" dt="2021-04-05T19:01:30.205" v="1691" actId="1076"/>
          <ac:spMkLst>
            <pc:docMk/>
            <pc:sldMk cId="280367831" sldId="259"/>
            <ac:spMk id="21" creationId="{1F06509B-4DC2-413F-84CB-14ACE010E068}"/>
          </ac:spMkLst>
        </pc:spChg>
        <pc:spChg chg="add mod">
          <ac:chgData name="Abdalwahab Hafez" userId="6efa5ab6-05de-41f1-949b-110d675bee52" providerId="ADAL" clId="{F45287D8-FF3A-4182-8EF2-0787DF2CA4A1}" dt="2021-04-05T19:03:50.325" v="1785" actId="1036"/>
          <ac:spMkLst>
            <pc:docMk/>
            <pc:sldMk cId="280367831" sldId="259"/>
            <ac:spMk id="22" creationId="{D4FAE449-C67A-407D-A4E0-7D6F988268A8}"/>
          </ac:spMkLst>
        </pc:spChg>
        <pc:spChg chg="add mod">
          <ac:chgData name="Abdalwahab Hafez" userId="6efa5ab6-05de-41f1-949b-110d675bee52" providerId="ADAL" clId="{F45287D8-FF3A-4182-8EF2-0787DF2CA4A1}" dt="2021-04-05T19:03:26.452" v="1764" actId="1036"/>
          <ac:spMkLst>
            <pc:docMk/>
            <pc:sldMk cId="280367831" sldId="259"/>
            <ac:spMk id="25" creationId="{CD2A3B8E-2860-421D-8037-001AFC865FA6}"/>
          </ac:spMkLst>
        </pc:spChg>
        <pc:picChg chg="add mod">
          <ac:chgData name="Abdalwahab Hafez" userId="6efa5ab6-05de-41f1-949b-110d675bee52" providerId="ADAL" clId="{F45287D8-FF3A-4182-8EF2-0787DF2CA4A1}" dt="2021-04-05T18:57:59.619" v="1633" actId="1076"/>
          <ac:picMkLst>
            <pc:docMk/>
            <pc:sldMk cId="280367831" sldId="259"/>
            <ac:picMk id="7" creationId="{F4CE915C-142C-45CD-B2F4-7D82DB98BDAF}"/>
          </ac:picMkLst>
        </pc:picChg>
        <pc:picChg chg="add mod">
          <ac:chgData name="Abdalwahab Hafez" userId="6efa5ab6-05de-41f1-949b-110d675bee52" providerId="ADAL" clId="{F45287D8-FF3A-4182-8EF2-0787DF2CA4A1}" dt="2021-04-05T18:57:49.040" v="1631" actId="1035"/>
          <ac:picMkLst>
            <pc:docMk/>
            <pc:sldMk cId="280367831" sldId="259"/>
            <ac:picMk id="9" creationId="{6250A202-1F6E-4BA5-BE14-93041A39DAA6}"/>
          </ac:picMkLst>
        </pc:picChg>
        <pc:picChg chg="add mod">
          <ac:chgData name="Abdalwahab Hafez" userId="6efa5ab6-05de-41f1-949b-110d675bee52" providerId="ADAL" clId="{F45287D8-FF3A-4182-8EF2-0787DF2CA4A1}" dt="2021-04-05T18:59:27.119" v="1657" actId="1076"/>
          <ac:picMkLst>
            <pc:docMk/>
            <pc:sldMk cId="280367831" sldId="259"/>
            <ac:picMk id="12" creationId="{2C548753-5FA7-4FA9-8E93-ECB82CB88C23}"/>
          </ac:picMkLst>
        </pc:picChg>
        <pc:picChg chg="add mod">
          <ac:chgData name="Abdalwahab Hafez" userId="6efa5ab6-05de-41f1-949b-110d675bee52" providerId="ADAL" clId="{F45287D8-FF3A-4182-8EF2-0787DF2CA4A1}" dt="2021-04-05T18:58:51.117" v="1645" actId="1076"/>
          <ac:picMkLst>
            <pc:docMk/>
            <pc:sldMk cId="280367831" sldId="259"/>
            <ac:picMk id="13" creationId="{A6B1D57C-F118-4309-9001-1DF9843E6A7A}"/>
          </ac:picMkLst>
        </pc:picChg>
        <pc:picChg chg="add mod">
          <ac:chgData name="Abdalwahab Hafez" userId="6efa5ab6-05de-41f1-949b-110d675bee52" providerId="ADAL" clId="{F45287D8-FF3A-4182-8EF2-0787DF2CA4A1}" dt="2021-04-05T19:01:06.403" v="1685" actId="1076"/>
          <ac:picMkLst>
            <pc:docMk/>
            <pc:sldMk cId="280367831" sldId="259"/>
            <ac:picMk id="17" creationId="{8D3868FB-C5FF-4934-895A-C7BADD72B5DD}"/>
          </ac:picMkLst>
        </pc:picChg>
        <pc:picChg chg="add mod">
          <ac:chgData name="Abdalwahab Hafez" userId="6efa5ab6-05de-41f1-949b-110d675bee52" providerId="ADAL" clId="{F45287D8-FF3A-4182-8EF2-0787DF2CA4A1}" dt="2021-04-05T19:01:34.273" v="1694" actId="1035"/>
          <ac:picMkLst>
            <pc:docMk/>
            <pc:sldMk cId="280367831" sldId="259"/>
            <ac:picMk id="19" creationId="{95974326-5668-40C4-A7A8-7E8D18DC2BE2}"/>
          </ac:picMkLst>
        </pc:picChg>
        <pc:picChg chg="add mod">
          <ac:chgData name="Abdalwahab Hafez" userId="6efa5ab6-05de-41f1-949b-110d675bee52" providerId="ADAL" clId="{F45287D8-FF3A-4182-8EF2-0787DF2CA4A1}" dt="2021-04-05T19:03:36.437" v="1777" actId="1036"/>
          <ac:picMkLst>
            <pc:docMk/>
            <pc:sldMk cId="280367831" sldId="259"/>
            <ac:picMk id="23" creationId="{48A66297-83B0-42C8-88D0-746A603874F9}"/>
          </ac:picMkLst>
        </pc:picChg>
        <pc:picChg chg="add mod">
          <ac:chgData name="Abdalwahab Hafez" userId="6efa5ab6-05de-41f1-949b-110d675bee52" providerId="ADAL" clId="{F45287D8-FF3A-4182-8EF2-0787DF2CA4A1}" dt="2021-04-05T19:03:46.317" v="1783" actId="1036"/>
          <ac:picMkLst>
            <pc:docMk/>
            <pc:sldMk cId="280367831" sldId="259"/>
            <ac:picMk id="24" creationId="{D807AE66-5CF7-4455-9C5D-2598CF5CE5C7}"/>
          </ac:picMkLst>
        </pc:picChg>
      </pc:sldChg>
      <pc:sldChg chg="modSp del">
        <pc:chgData name="Abdalwahab Hafez" userId="6efa5ab6-05de-41f1-949b-110d675bee52" providerId="ADAL" clId="{F45287D8-FF3A-4182-8EF2-0787DF2CA4A1}" dt="2021-04-05T19:04:13.056" v="1786" actId="2696"/>
        <pc:sldMkLst>
          <pc:docMk/>
          <pc:sldMk cId="3660238105" sldId="260"/>
        </pc:sldMkLst>
        <pc:spChg chg="mod">
          <ac:chgData name="Abdalwahab Hafez" userId="6efa5ab6-05de-41f1-949b-110d675bee52" providerId="ADAL" clId="{F45287D8-FF3A-4182-8EF2-0787DF2CA4A1}" dt="2021-04-05T18:37:36.815" v="1289" actId="1035"/>
          <ac:spMkLst>
            <pc:docMk/>
            <pc:sldMk cId="3660238105" sldId="260"/>
            <ac:spMk id="2" creationId="{00000000-0000-0000-0000-000000000000}"/>
          </ac:spMkLst>
        </pc:spChg>
        <pc:spChg chg="mod">
          <ac:chgData name="Abdalwahab Hafez" userId="6efa5ab6-05de-41f1-949b-110d675bee52" providerId="ADAL" clId="{F45287D8-FF3A-4182-8EF2-0787DF2CA4A1}" dt="2021-04-05T18:37:27.640" v="1270" actId="108"/>
          <ac:spMkLst>
            <pc:docMk/>
            <pc:sldMk cId="3660238105" sldId="260"/>
            <ac:spMk id="4" creationId="{60A64485-8363-4CBB-A256-AE8FC2B49192}"/>
          </ac:spMkLst>
        </pc:spChg>
      </pc:sldChg>
      <pc:sldChg chg="delSp del">
        <pc:chgData name="Abdalwahab Hafez" userId="6efa5ab6-05de-41f1-949b-110d675bee52" providerId="ADAL" clId="{F45287D8-FF3A-4182-8EF2-0787DF2CA4A1}" dt="2021-04-05T19:04:15.998" v="1788" actId="2696"/>
        <pc:sldMkLst>
          <pc:docMk/>
          <pc:sldMk cId="1907572992" sldId="261"/>
        </pc:sldMkLst>
        <pc:spChg chg="del">
          <ac:chgData name="Abdalwahab Hafez" userId="6efa5ab6-05de-41f1-949b-110d675bee52" providerId="ADAL" clId="{F45287D8-FF3A-4182-8EF2-0787DF2CA4A1}" dt="2021-04-05T18:49:22.875" v="1454"/>
          <ac:spMkLst>
            <pc:docMk/>
            <pc:sldMk cId="1907572992" sldId="261"/>
            <ac:spMk id="3" creationId="{E4A17392-F54A-4609-9BFA-882FD7B4A0B4}"/>
          </ac:spMkLst>
        </pc:spChg>
        <pc:spChg chg="del">
          <ac:chgData name="Abdalwahab Hafez" userId="6efa5ab6-05de-41f1-949b-110d675bee52" providerId="ADAL" clId="{F45287D8-FF3A-4182-8EF2-0787DF2CA4A1}" dt="2021-04-05T18:49:22.875" v="1454"/>
          <ac:spMkLst>
            <pc:docMk/>
            <pc:sldMk cId="1907572992" sldId="261"/>
            <ac:spMk id="15" creationId="{F4A3F2AE-1A62-49A8-B5E4-950C38CD2288}"/>
          </ac:spMkLst>
        </pc:spChg>
        <pc:spChg chg="del">
          <ac:chgData name="Abdalwahab Hafez" userId="6efa5ab6-05de-41f1-949b-110d675bee52" providerId="ADAL" clId="{F45287D8-FF3A-4182-8EF2-0787DF2CA4A1}" dt="2021-04-05T18:52:48.339" v="1526"/>
          <ac:spMkLst>
            <pc:docMk/>
            <pc:sldMk cId="1907572992" sldId="261"/>
            <ac:spMk id="23" creationId="{F3FDBDC5-0E10-4BCC-B79B-8FE72E4F48F1}"/>
          </ac:spMkLst>
        </pc:spChg>
        <pc:spChg chg="del">
          <ac:chgData name="Abdalwahab Hafez" userId="6efa5ab6-05de-41f1-949b-110d675bee52" providerId="ADAL" clId="{F45287D8-FF3A-4182-8EF2-0787DF2CA4A1}" dt="2021-04-05T19:00:13.944" v="1671"/>
          <ac:spMkLst>
            <pc:docMk/>
            <pc:sldMk cId="1907572992" sldId="261"/>
            <ac:spMk id="26" creationId="{B7713B7C-72D5-4085-9EEB-63D28C9D43C1}"/>
          </ac:spMkLst>
        </pc:spChg>
        <pc:spChg chg="del">
          <ac:chgData name="Abdalwahab Hafez" userId="6efa5ab6-05de-41f1-949b-110d675bee52" providerId="ADAL" clId="{F45287D8-FF3A-4182-8EF2-0787DF2CA4A1}" dt="2021-04-05T19:00:13.944" v="1671"/>
          <ac:spMkLst>
            <pc:docMk/>
            <pc:sldMk cId="1907572992" sldId="261"/>
            <ac:spMk id="28" creationId="{6C82B989-9285-4710-BBB3-52BF68C65D86}"/>
          </ac:spMkLst>
        </pc:spChg>
        <pc:spChg chg="del">
          <ac:chgData name="Abdalwahab Hafez" userId="6efa5ab6-05de-41f1-949b-110d675bee52" providerId="ADAL" clId="{F45287D8-FF3A-4182-8EF2-0787DF2CA4A1}" dt="2021-04-05T18:52:48.339" v="1526"/>
          <ac:spMkLst>
            <pc:docMk/>
            <pc:sldMk cId="1907572992" sldId="261"/>
            <ac:spMk id="29" creationId="{09ADA4BF-B577-4240-9112-8DE0AE1554BC}"/>
          </ac:spMkLst>
        </pc:spChg>
        <pc:spChg chg="del">
          <ac:chgData name="Abdalwahab Hafez" userId="6efa5ab6-05de-41f1-949b-110d675bee52" providerId="ADAL" clId="{F45287D8-FF3A-4182-8EF2-0787DF2CA4A1}" dt="2021-04-05T19:01:46.275" v="1695"/>
          <ac:spMkLst>
            <pc:docMk/>
            <pc:sldMk cId="1907572992" sldId="261"/>
            <ac:spMk id="30" creationId="{C5C6511D-B604-4229-ADF5-78EC07472195}"/>
          </ac:spMkLst>
        </pc:spChg>
        <pc:spChg chg="del">
          <ac:chgData name="Abdalwahab Hafez" userId="6efa5ab6-05de-41f1-949b-110d675bee52" providerId="ADAL" clId="{F45287D8-FF3A-4182-8EF2-0787DF2CA4A1}" dt="2021-04-05T19:01:46.275" v="1695"/>
          <ac:spMkLst>
            <pc:docMk/>
            <pc:sldMk cId="1907572992" sldId="261"/>
            <ac:spMk id="34" creationId="{1F33119D-D8BC-4CC5-BAD9-99AF4A92F2E8}"/>
          </ac:spMkLst>
        </pc:spChg>
        <pc:picChg chg="del">
          <ac:chgData name="Abdalwahab Hafez" userId="6efa5ab6-05de-41f1-949b-110d675bee52" providerId="ADAL" clId="{F45287D8-FF3A-4182-8EF2-0787DF2CA4A1}" dt="2021-04-05T18:49:22.875" v="1454"/>
          <ac:picMkLst>
            <pc:docMk/>
            <pc:sldMk cId="1907572992" sldId="261"/>
            <ac:picMk id="19" creationId="{C11E853A-4666-49F5-BBDA-299571CB06B0}"/>
          </ac:picMkLst>
        </pc:picChg>
        <pc:picChg chg="del">
          <ac:chgData name="Abdalwahab Hafez" userId="6efa5ab6-05de-41f1-949b-110d675bee52" providerId="ADAL" clId="{F45287D8-FF3A-4182-8EF2-0787DF2CA4A1}" dt="2021-04-05T18:49:22.875" v="1454"/>
          <ac:picMkLst>
            <pc:docMk/>
            <pc:sldMk cId="1907572992" sldId="261"/>
            <ac:picMk id="20" creationId="{F313F8C3-E27C-4F38-8425-247C76B92074}"/>
          </ac:picMkLst>
        </pc:picChg>
        <pc:picChg chg="del">
          <ac:chgData name="Abdalwahab Hafez" userId="6efa5ab6-05de-41f1-949b-110d675bee52" providerId="ADAL" clId="{F45287D8-FF3A-4182-8EF2-0787DF2CA4A1}" dt="2021-04-05T18:52:48.339" v="1526"/>
          <ac:picMkLst>
            <pc:docMk/>
            <pc:sldMk cId="1907572992" sldId="261"/>
            <ac:picMk id="22" creationId="{A5D384F8-41B3-4BE9-BA11-44E5601992B3}"/>
          </ac:picMkLst>
        </pc:picChg>
        <pc:picChg chg="del">
          <ac:chgData name="Abdalwahab Hafez" userId="6efa5ab6-05de-41f1-949b-110d675bee52" providerId="ADAL" clId="{F45287D8-FF3A-4182-8EF2-0787DF2CA4A1}" dt="2021-04-05T18:52:48.339" v="1526"/>
          <ac:picMkLst>
            <pc:docMk/>
            <pc:sldMk cId="1907572992" sldId="261"/>
            <ac:picMk id="24" creationId="{B9602056-7CD6-4818-A2E3-A6B313951995}"/>
          </ac:picMkLst>
        </pc:picChg>
        <pc:picChg chg="del">
          <ac:chgData name="Abdalwahab Hafez" userId="6efa5ab6-05de-41f1-949b-110d675bee52" providerId="ADAL" clId="{F45287D8-FF3A-4182-8EF2-0787DF2CA4A1}" dt="2021-04-05T19:00:13.944" v="1671"/>
          <ac:picMkLst>
            <pc:docMk/>
            <pc:sldMk cId="1907572992" sldId="261"/>
            <ac:picMk id="25" creationId="{BAF3E295-2A9E-4E98-8856-60CCA4B328F6}"/>
          </ac:picMkLst>
        </pc:picChg>
        <pc:picChg chg="del">
          <ac:chgData name="Abdalwahab Hafez" userId="6efa5ab6-05de-41f1-949b-110d675bee52" providerId="ADAL" clId="{F45287D8-FF3A-4182-8EF2-0787DF2CA4A1}" dt="2021-04-05T19:00:13.944" v="1671"/>
          <ac:picMkLst>
            <pc:docMk/>
            <pc:sldMk cId="1907572992" sldId="261"/>
            <ac:picMk id="27" creationId="{ED0045A2-18DD-4713-889E-99073EC5033E}"/>
          </ac:picMkLst>
        </pc:picChg>
        <pc:picChg chg="del">
          <ac:chgData name="Abdalwahab Hafez" userId="6efa5ab6-05de-41f1-949b-110d675bee52" providerId="ADAL" clId="{F45287D8-FF3A-4182-8EF2-0787DF2CA4A1}" dt="2021-04-05T19:01:46.275" v="1695"/>
          <ac:picMkLst>
            <pc:docMk/>
            <pc:sldMk cId="1907572992" sldId="261"/>
            <ac:picMk id="32" creationId="{13EF7A3E-C83D-4352-81B1-7F0A0BA3666B}"/>
          </ac:picMkLst>
        </pc:picChg>
        <pc:picChg chg="del">
          <ac:chgData name="Abdalwahab Hafez" userId="6efa5ab6-05de-41f1-949b-110d675bee52" providerId="ADAL" clId="{F45287D8-FF3A-4182-8EF2-0787DF2CA4A1}" dt="2021-04-05T19:01:46.275" v="1695"/>
          <ac:picMkLst>
            <pc:docMk/>
            <pc:sldMk cId="1907572992" sldId="261"/>
            <ac:picMk id="33" creationId="{2F981221-5EF6-4DCB-AE3A-65D884EDC269}"/>
          </ac:picMkLst>
        </pc:picChg>
      </pc:sldChg>
      <pc:sldChg chg="delSp del">
        <pc:chgData name="Abdalwahab Hafez" userId="6efa5ab6-05de-41f1-949b-110d675bee52" providerId="ADAL" clId="{F45287D8-FF3A-4182-8EF2-0787DF2CA4A1}" dt="2021-04-05T19:04:14.669" v="1787" actId="2696"/>
        <pc:sldMkLst>
          <pc:docMk/>
          <pc:sldMk cId="1700531901" sldId="262"/>
        </pc:sldMkLst>
        <pc:spChg chg="del">
          <ac:chgData name="Abdalwahab Hafez" userId="6efa5ab6-05de-41f1-949b-110d675bee52" providerId="ADAL" clId="{F45287D8-FF3A-4182-8EF2-0787DF2CA4A1}" dt="2021-04-05T18:47:25.988" v="1436"/>
          <ac:spMkLst>
            <pc:docMk/>
            <pc:sldMk cId="1700531901" sldId="262"/>
            <ac:spMk id="8" creationId="{98C96012-6553-4B65-8CD5-E762106D1B8E}"/>
          </ac:spMkLst>
        </pc:spChg>
        <pc:spChg chg="del">
          <ac:chgData name="Abdalwahab Hafez" userId="6efa5ab6-05de-41f1-949b-110d675bee52" providerId="ADAL" clId="{F45287D8-FF3A-4182-8EF2-0787DF2CA4A1}" dt="2021-04-05T18:44:18.067" v="1365"/>
          <ac:spMkLst>
            <pc:docMk/>
            <pc:sldMk cId="1700531901" sldId="262"/>
            <ac:spMk id="14" creationId="{B219F9C3-A393-4195-8D50-193159F2EDEA}"/>
          </ac:spMkLst>
        </pc:spChg>
        <pc:spChg chg="del">
          <ac:chgData name="Abdalwahab Hafez" userId="6efa5ab6-05de-41f1-949b-110d675bee52" providerId="ADAL" clId="{F45287D8-FF3A-4182-8EF2-0787DF2CA4A1}" dt="2021-04-05T18:44:18.067" v="1365"/>
          <ac:spMkLst>
            <pc:docMk/>
            <pc:sldMk cId="1700531901" sldId="262"/>
            <ac:spMk id="16" creationId="{65C9D71F-E6EC-4F34-98D7-0507259CEB72}"/>
          </ac:spMkLst>
        </pc:spChg>
        <pc:spChg chg="del">
          <ac:chgData name="Abdalwahab Hafez" userId="6efa5ab6-05de-41f1-949b-110d675bee52" providerId="ADAL" clId="{F45287D8-FF3A-4182-8EF2-0787DF2CA4A1}" dt="2021-04-05T18:57:01.096" v="1612"/>
          <ac:spMkLst>
            <pc:docMk/>
            <pc:sldMk cId="1700531901" sldId="262"/>
            <ac:spMk id="17" creationId="{3F5E1234-B120-4E5D-B5AD-D6C055AECD56}"/>
          </ac:spMkLst>
        </pc:spChg>
        <pc:spChg chg="del">
          <ac:chgData name="Abdalwahab Hafez" userId="6efa5ab6-05de-41f1-949b-110d675bee52" providerId="ADAL" clId="{F45287D8-FF3A-4182-8EF2-0787DF2CA4A1}" dt="2021-04-05T18:47:25.988" v="1436"/>
          <ac:spMkLst>
            <pc:docMk/>
            <pc:sldMk cId="1700531901" sldId="262"/>
            <ac:spMk id="21" creationId="{1204DCDD-8475-48B8-BF66-B88956D41D44}"/>
          </ac:spMkLst>
        </pc:spChg>
        <pc:spChg chg="del">
          <ac:chgData name="Abdalwahab Hafez" userId="6efa5ab6-05de-41f1-949b-110d675bee52" providerId="ADAL" clId="{F45287D8-FF3A-4182-8EF2-0787DF2CA4A1}" dt="2021-04-05T18:57:01.096" v="1612"/>
          <ac:spMkLst>
            <pc:docMk/>
            <pc:sldMk cId="1700531901" sldId="262"/>
            <ac:spMk id="23" creationId="{F65936DA-7D32-40B6-B776-229C2D84BCCD}"/>
          </ac:spMkLst>
        </pc:spChg>
        <pc:spChg chg="del">
          <ac:chgData name="Abdalwahab Hafez" userId="6efa5ab6-05de-41f1-949b-110d675bee52" providerId="ADAL" clId="{F45287D8-FF3A-4182-8EF2-0787DF2CA4A1}" dt="2021-04-05T18:58:21.465" v="1635"/>
          <ac:spMkLst>
            <pc:docMk/>
            <pc:sldMk cId="1700531901" sldId="262"/>
            <ac:spMk id="27" creationId="{27A82795-64B7-44D5-898D-98397A92330C}"/>
          </ac:spMkLst>
        </pc:spChg>
        <pc:spChg chg="del">
          <ac:chgData name="Abdalwahab Hafez" userId="6efa5ab6-05de-41f1-949b-110d675bee52" providerId="ADAL" clId="{F45287D8-FF3A-4182-8EF2-0787DF2CA4A1}" dt="2021-04-05T18:58:21.465" v="1635"/>
          <ac:spMkLst>
            <pc:docMk/>
            <pc:sldMk cId="1700531901" sldId="262"/>
            <ac:spMk id="28" creationId="{80935897-04B2-4076-A053-95A145D70FD5}"/>
          </ac:spMkLst>
        </pc:spChg>
        <pc:spChg chg="del">
          <ac:chgData name="Abdalwahab Hafez" userId="6efa5ab6-05de-41f1-949b-110d675bee52" providerId="ADAL" clId="{F45287D8-FF3A-4182-8EF2-0787DF2CA4A1}" dt="2021-04-05T18:58:21.465" v="1635"/>
          <ac:spMkLst>
            <pc:docMk/>
            <pc:sldMk cId="1700531901" sldId="262"/>
            <ac:spMk id="29" creationId="{BF798733-711A-4AE4-A763-543B3C543D85}"/>
          </ac:spMkLst>
        </pc:spChg>
        <pc:picChg chg="del">
          <ac:chgData name="Abdalwahab Hafez" userId="6efa5ab6-05de-41f1-949b-110d675bee52" providerId="ADAL" clId="{F45287D8-FF3A-4182-8EF2-0787DF2CA4A1}" dt="2021-04-05T18:44:18.067" v="1365"/>
          <ac:picMkLst>
            <pc:docMk/>
            <pc:sldMk cId="1700531901" sldId="262"/>
            <ac:picMk id="18" creationId="{2AD349F6-DA5A-4E60-B215-B7C37AB3A57E}"/>
          </ac:picMkLst>
        </pc:picChg>
        <pc:picChg chg="del">
          <ac:chgData name="Abdalwahab Hafez" userId="6efa5ab6-05de-41f1-949b-110d675bee52" providerId="ADAL" clId="{F45287D8-FF3A-4182-8EF2-0787DF2CA4A1}" dt="2021-04-05T18:44:18.067" v="1365"/>
          <ac:picMkLst>
            <pc:docMk/>
            <pc:sldMk cId="1700531901" sldId="262"/>
            <ac:picMk id="19" creationId="{8EE6D2BD-0305-4378-B0C2-4E1AE8243FA4}"/>
          </ac:picMkLst>
        </pc:picChg>
        <pc:picChg chg="del">
          <ac:chgData name="Abdalwahab Hafez" userId="6efa5ab6-05de-41f1-949b-110d675bee52" providerId="ADAL" clId="{F45287D8-FF3A-4182-8EF2-0787DF2CA4A1}" dt="2021-04-05T18:57:01.096" v="1612"/>
          <ac:picMkLst>
            <pc:docMk/>
            <pc:sldMk cId="1700531901" sldId="262"/>
            <ac:picMk id="22" creationId="{77777384-2A06-4CA4-98D3-CC5C93E4FAF5}"/>
          </ac:picMkLst>
        </pc:picChg>
        <pc:picChg chg="del">
          <ac:chgData name="Abdalwahab Hafez" userId="6efa5ab6-05de-41f1-949b-110d675bee52" providerId="ADAL" clId="{F45287D8-FF3A-4182-8EF2-0787DF2CA4A1}" dt="2021-04-05T18:57:01.096" v="1612"/>
          <ac:picMkLst>
            <pc:docMk/>
            <pc:sldMk cId="1700531901" sldId="262"/>
            <ac:picMk id="24" creationId="{D5328590-3D6A-4057-843E-B191EA03AA54}"/>
          </ac:picMkLst>
        </pc:picChg>
        <pc:picChg chg="del">
          <ac:chgData name="Abdalwahab Hafez" userId="6efa5ab6-05de-41f1-949b-110d675bee52" providerId="ADAL" clId="{F45287D8-FF3A-4182-8EF2-0787DF2CA4A1}" dt="2021-04-05T18:47:25.988" v="1436"/>
          <ac:picMkLst>
            <pc:docMk/>
            <pc:sldMk cId="1700531901" sldId="262"/>
            <ac:picMk id="25" creationId="{8F68C33D-ED63-4C3A-B7F3-998874D554C6}"/>
          </ac:picMkLst>
        </pc:picChg>
        <pc:picChg chg="del">
          <ac:chgData name="Abdalwahab Hafez" userId="6efa5ab6-05de-41f1-949b-110d675bee52" providerId="ADAL" clId="{F45287D8-FF3A-4182-8EF2-0787DF2CA4A1}" dt="2021-04-05T18:47:25.988" v="1436"/>
          <ac:picMkLst>
            <pc:docMk/>
            <pc:sldMk cId="1700531901" sldId="262"/>
            <ac:picMk id="26" creationId="{5E77B5E2-A4E6-41FB-9A70-84C8F430E1DE}"/>
          </ac:picMkLst>
        </pc:picChg>
        <pc:picChg chg="del">
          <ac:chgData name="Abdalwahab Hafez" userId="6efa5ab6-05de-41f1-949b-110d675bee52" providerId="ADAL" clId="{F45287D8-FF3A-4182-8EF2-0787DF2CA4A1}" dt="2021-04-05T18:58:21.465" v="1635"/>
          <ac:picMkLst>
            <pc:docMk/>
            <pc:sldMk cId="1700531901" sldId="262"/>
            <ac:picMk id="31" creationId="{5C2F4EEC-F534-47B6-A532-F20C36E1A088}"/>
          </ac:picMkLst>
        </pc:picChg>
        <pc:picChg chg="del">
          <ac:chgData name="Abdalwahab Hafez" userId="6efa5ab6-05de-41f1-949b-110d675bee52" providerId="ADAL" clId="{F45287D8-FF3A-4182-8EF2-0787DF2CA4A1}" dt="2021-04-05T18:58:21.465" v="1635"/>
          <ac:picMkLst>
            <pc:docMk/>
            <pc:sldMk cId="1700531901" sldId="262"/>
            <ac:picMk id="3076" creationId="{3E3A4274-27AC-4DC4-83DD-51CBAD059DDF}"/>
          </ac:picMkLst>
        </pc:picChg>
      </pc:sldChg>
      <pc:sldChg chg="addSp delSp modSp">
        <pc:chgData name="Abdalwahab Hafez" userId="6efa5ab6-05de-41f1-949b-110d675bee52" providerId="ADAL" clId="{F45287D8-FF3A-4182-8EF2-0787DF2CA4A1}" dt="2021-04-05T19:20:49.201" v="2018" actId="1076"/>
        <pc:sldMkLst>
          <pc:docMk/>
          <pc:sldMk cId="2296854138" sldId="263"/>
        </pc:sldMkLst>
        <pc:spChg chg="add del">
          <ac:chgData name="Abdalwahab Hafez" userId="6efa5ab6-05de-41f1-949b-110d675bee52" providerId="ADAL" clId="{F45287D8-FF3A-4182-8EF2-0787DF2CA4A1}" dt="2021-04-05T19:13:02.271" v="1947" actId="478"/>
          <ac:spMkLst>
            <pc:docMk/>
            <pc:sldMk cId="2296854138" sldId="263"/>
            <ac:spMk id="2" creationId="{312A916A-05B7-48A5-A7EF-FA7CDBA58CF8}"/>
          </ac:spMkLst>
        </pc:spChg>
        <pc:spChg chg="mod">
          <ac:chgData name="Abdalwahab Hafez" userId="6efa5ab6-05de-41f1-949b-110d675bee52" providerId="ADAL" clId="{F45287D8-FF3A-4182-8EF2-0787DF2CA4A1}" dt="2021-04-05T19:10:17.780" v="1926" actId="14100"/>
          <ac:spMkLst>
            <pc:docMk/>
            <pc:sldMk cId="2296854138" sldId="263"/>
            <ac:spMk id="3" creationId="{00000000-0000-0000-0000-000000000000}"/>
          </ac:spMkLst>
        </pc:spChg>
        <pc:spChg chg="add mod">
          <ac:chgData name="Abdalwahab Hafez" userId="6efa5ab6-05de-41f1-949b-110d675bee52" providerId="ADAL" clId="{F45287D8-FF3A-4182-8EF2-0787DF2CA4A1}" dt="2021-04-05T19:11:08.367" v="1933" actId="12"/>
          <ac:spMkLst>
            <pc:docMk/>
            <pc:sldMk cId="2296854138" sldId="263"/>
            <ac:spMk id="4" creationId="{465D36FB-4864-40BF-B349-D2892946C355}"/>
          </ac:spMkLst>
        </pc:spChg>
        <pc:spChg chg="add mod">
          <ac:chgData name="Abdalwahab Hafez" userId="6efa5ab6-05de-41f1-949b-110d675bee52" providerId="ADAL" clId="{F45287D8-FF3A-4182-8EF2-0787DF2CA4A1}" dt="2021-04-05T19:10:27.916" v="1928" actId="1076"/>
          <ac:spMkLst>
            <pc:docMk/>
            <pc:sldMk cId="2296854138" sldId="263"/>
            <ac:spMk id="5" creationId="{1ED1D9A7-30D2-4C75-9984-0082DF08B683}"/>
          </ac:spMkLst>
        </pc:spChg>
        <pc:spChg chg="mod">
          <ac:chgData name="Abdalwahab Hafez" userId="6efa5ab6-05de-41f1-949b-110d675bee52" providerId="ADAL" clId="{F45287D8-FF3A-4182-8EF2-0787DF2CA4A1}" dt="2021-04-05T19:05:18.492" v="1789" actId="108"/>
          <ac:spMkLst>
            <pc:docMk/>
            <pc:sldMk cId="2296854138" sldId="263"/>
            <ac:spMk id="6" creationId="{C46DD793-66E1-4CA1-9677-EB9BE06CBC91}"/>
          </ac:spMkLst>
        </pc:spChg>
        <pc:spChg chg="add mod">
          <ac:chgData name="Abdalwahab Hafez" userId="6efa5ab6-05de-41f1-949b-110d675bee52" providerId="ADAL" clId="{F45287D8-FF3A-4182-8EF2-0787DF2CA4A1}" dt="2021-04-05T19:20:49.201" v="2018" actId="1076"/>
          <ac:spMkLst>
            <pc:docMk/>
            <pc:sldMk cId="2296854138" sldId="263"/>
            <ac:spMk id="8" creationId="{F234381F-E5AB-44E9-8EF0-540828B09CE6}"/>
          </ac:spMkLst>
        </pc:spChg>
        <pc:spChg chg="add mod">
          <ac:chgData name="Abdalwahab Hafez" userId="6efa5ab6-05de-41f1-949b-110d675bee52" providerId="ADAL" clId="{F45287D8-FF3A-4182-8EF2-0787DF2CA4A1}" dt="2021-04-05T19:11:33.516" v="1936" actId="1076"/>
          <ac:spMkLst>
            <pc:docMk/>
            <pc:sldMk cId="2296854138" sldId="263"/>
            <ac:spMk id="9" creationId="{1563AF18-5B37-45A4-B8E7-C141230AF8CA}"/>
          </ac:spMkLst>
        </pc:spChg>
        <pc:spChg chg="add mod">
          <ac:chgData name="Abdalwahab Hafez" userId="6efa5ab6-05de-41f1-949b-110d675bee52" providerId="ADAL" clId="{F45287D8-FF3A-4182-8EF2-0787DF2CA4A1}" dt="2021-04-05T19:18:21.169" v="1978" actId="404"/>
          <ac:spMkLst>
            <pc:docMk/>
            <pc:sldMk cId="2296854138" sldId="263"/>
            <ac:spMk id="11" creationId="{4ACD926E-3696-4119-9CE9-810625C77985}"/>
          </ac:spMkLst>
        </pc:spChg>
        <pc:spChg chg="add mod">
          <ac:chgData name="Abdalwahab Hafez" userId="6efa5ab6-05de-41f1-949b-110d675bee52" providerId="ADAL" clId="{F45287D8-FF3A-4182-8EF2-0787DF2CA4A1}" dt="2021-04-05T19:12:27.540" v="1945" actId="1076"/>
          <ac:spMkLst>
            <pc:docMk/>
            <pc:sldMk cId="2296854138" sldId="263"/>
            <ac:spMk id="12" creationId="{F945D928-25B7-49EC-8580-219A524DE11B}"/>
          </ac:spMkLst>
        </pc:spChg>
        <pc:picChg chg="add del mod">
          <ac:chgData name="Abdalwahab Hafez" userId="6efa5ab6-05de-41f1-949b-110d675bee52" providerId="ADAL" clId="{F45287D8-FF3A-4182-8EF2-0787DF2CA4A1}" dt="2021-04-05T19:17:27.507" v="1964" actId="478"/>
          <ac:picMkLst>
            <pc:docMk/>
            <pc:sldMk cId="2296854138" sldId="263"/>
            <ac:picMk id="7" creationId="{A4C821B5-8067-44E1-988F-F31646C20358}"/>
          </ac:picMkLst>
        </pc:picChg>
        <pc:picChg chg="add mod">
          <ac:chgData name="Abdalwahab Hafez" userId="6efa5ab6-05de-41f1-949b-110d675bee52" providerId="ADAL" clId="{F45287D8-FF3A-4182-8EF2-0787DF2CA4A1}" dt="2021-04-05T19:14:11.107" v="1957" actId="1076"/>
          <ac:picMkLst>
            <pc:docMk/>
            <pc:sldMk cId="2296854138" sldId="263"/>
            <ac:picMk id="10" creationId="{4F5FCE7A-7709-4A1D-8845-623DDE02F7F9}"/>
          </ac:picMkLst>
        </pc:picChg>
        <pc:picChg chg="add mod">
          <ac:chgData name="Abdalwahab Hafez" userId="6efa5ab6-05de-41f1-949b-110d675bee52" providerId="ADAL" clId="{F45287D8-FF3A-4182-8EF2-0787DF2CA4A1}" dt="2021-04-05T19:14:06.683" v="1956" actId="1076"/>
          <ac:picMkLst>
            <pc:docMk/>
            <pc:sldMk cId="2296854138" sldId="263"/>
            <ac:picMk id="13" creationId="{192B0AAA-A771-4EEC-895D-29F342BE0489}"/>
          </ac:picMkLst>
        </pc:picChg>
        <pc:picChg chg="add mod">
          <ac:chgData name="Abdalwahab Hafez" userId="6efa5ab6-05de-41f1-949b-110d675bee52" providerId="ADAL" clId="{F45287D8-FF3A-4182-8EF2-0787DF2CA4A1}" dt="2021-04-05T19:15:21.083" v="1960" actId="1076"/>
          <ac:picMkLst>
            <pc:docMk/>
            <pc:sldMk cId="2296854138" sldId="263"/>
            <ac:picMk id="1028" creationId="{F669A7B5-EC41-49A3-86C7-850CA0AB554B}"/>
          </ac:picMkLst>
        </pc:picChg>
        <pc:picChg chg="add mod">
          <ac:chgData name="Abdalwahab Hafez" userId="6efa5ab6-05de-41f1-949b-110d675bee52" providerId="ADAL" clId="{F45287D8-FF3A-4182-8EF2-0787DF2CA4A1}" dt="2021-04-05T19:19:16.345" v="1988" actId="1076"/>
          <ac:picMkLst>
            <pc:docMk/>
            <pc:sldMk cId="2296854138" sldId="263"/>
            <ac:picMk id="1030" creationId="{23617EEE-B90C-4C66-A341-EF551A0781A4}"/>
          </ac:picMkLst>
        </pc:picChg>
        <pc:picChg chg="add mod">
          <ac:chgData name="Abdalwahab Hafez" userId="6efa5ab6-05de-41f1-949b-110d675bee52" providerId="ADAL" clId="{F45287D8-FF3A-4182-8EF2-0787DF2CA4A1}" dt="2021-04-05T19:19:02.433" v="1984" actId="14100"/>
          <ac:picMkLst>
            <pc:docMk/>
            <pc:sldMk cId="2296854138" sldId="263"/>
            <ac:picMk id="1032" creationId="{9D43752E-8912-44D2-A298-C8260FB8F48A}"/>
          </ac:picMkLst>
        </pc:picChg>
        <pc:picChg chg="add mod modCrop">
          <ac:chgData name="Abdalwahab Hafez" userId="6efa5ab6-05de-41f1-949b-110d675bee52" providerId="ADAL" clId="{F45287D8-FF3A-4182-8EF2-0787DF2CA4A1}" dt="2021-04-05T19:20:35.633" v="2017" actId="14100"/>
          <ac:picMkLst>
            <pc:docMk/>
            <pc:sldMk cId="2296854138" sldId="263"/>
            <ac:picMk id="1034" creationId="{CBD0CC21-0D79-4107-87BE-7812CA7BB5CE}"/>
          </ac:picMkLst>
        </pc:picChg>
      </pc:sldChg>
      <pc:sldChg chg="addSp delSp modSp del">
        <pc:chgData name="Abdalwahab Hafez" userId="6efa5ab6-05de-41f1-949b-110d675bee52" providerId="ADAL" clId="{F45287D8-FF3A-4182-8EF2-0787DF2CA4A1}" dt="2021-04-05T19:21:03.555" v="2019" actId="2696"/>
        <pc:sldMkLst>
          <pc:docMk/>
          <pc:sldMk cId="1037086747" sldId="264"/>
        </pc:sldMkLst>
        <pc:spChg chg="del mod">
          <ac:chgData name="Abdalwahab Hafez" userId="6efa5ab6-05de-41f1-949b-110d675bee52" providerId="ADAL" clId="{F45287D8-FF3A-4182-8EF2-0787DF2CA4A1}" dt="2021-04-05T19:06:44.556" v="1822"/>
          <ac:spMkLst>
            <pc:docMk/>
            <pc:sldMk cId="1037086747" sldId="264"/>
            <ac:spMk id="2" creationId="{00000000-0000-0000-0000-000000000000}"/>
          </ac:spMkLst>
        </pc:spChg>
        <pc:spChg chg="add del">
          <ac:chgData name="Abdalwahab Hafez" userId="6efa5ab6-05de-41f1-949b-110d675bee52" providerId="ADAL" clId="{F45287D8-FF3A-4182-8EF2-0787DF2CA4A1}" dt="2021-04-05T19:13:23.615" v="1949" actId="478"/>
          <ac:spMkLst>
            <pc:docMk/>
            <pc:sldMk cId="1037086747" sldId="264"/>
            <ac:spMk id="3" creationId="{505FF7F0-169E-4615-A88B-C855F83E2C76}"/>
          </ac:spMkLst>
        </pc:spChg>
        <pc:spChg chg="mod">
          <ac:chgData name="Abdalwahab Hafez" userId="6efa5ab6-05de-41f1-949b-110d675bee52" providerId="ADAL" clId="{F45287D8-FF3A-4182-8EF2-0787DF2CA4A1}" dt="2021-04-05T19:05:35.380" v="1792" actId="108"/>
          <ac:spMkLst>
            <pc:docMk/>
            <pc:sldMk cId="1037086747" sldId="264"/>
            <ac:spMk id="4" creationId="{58C6F0B4-A220-4B8F-A5DC-DA2474E23E70}"/>
          </ac:spMkLst>
        </pc:spChg>
        <pc:picChg chg="add del mod modCrop">
          <ac:chgData name="Abdalwahab Hafez" userId="6efa5ab6-05de-41f1-949b-110d675bee52" providerId="ADAL" clId="{F45287D8-FF3A-4182-8EF2-0787DF2CA4A1}" dt="2021-04-05T19:14:00.265" v="1954"/>
          <ac:picMkLst>
            <pc:docMk/>
            <pc:sldMk cId="1037086747" sldId="264"/>
            <ac:picMk id="5" creationId="{9EAB8B6F-B69A-4C15-928A-D27320464D7E}"/>
          </ac:picMkLst>
        </pc:picChg>
      </pc:sldChg>
      <pc:sldChg chg="delSp modSp del">
        <pc:chgData name="Abdalwahab Hafez" userId="6efa5ab6-05de-41f1-949b-110d675bee52" providerId="ADAL" clId="{F45287D8-FF3A-4182-8EF2-0787DF2CA4A1}" dt="2021-04-05T19:21:06.449" v="2020" actId="2696"/>
        <pc:sldMkLst>
          <pc:docMk/>
          <pc:sldMk cId="806182125" sldId="265"/>
        </pc:sldMkLst>
        <pc:spChg chg="del mod">
          <ac:chgData name="Abdalwahab Hafez" userId="6efa5ab6-05de-41f1-949b-110d675bee52" providerId="ADAL" clId="{F45287D8-FF3A-4182-8EF2-0787DF2CA4A1}" dt="2021-04-05T19:07:30.723" v="1880"/>
          <ac:spMkLst>
            <pc:docMk/>
            <pc:sldMk cId="806182125" sldId="265"/>
            <ac:spMk id="2" creationId="{00000000-0000-0000-0000-000000000000}"/>
          </ac:spMkLst>
        </pc:spChg>
        <pc:spChg chg="del">
          <ac:chgData name="Abdalwahab Hafez" userId="6efa5ab6-05de-41f1-949b-110d675bee52" providerId="ADAL" clId="{F45287D8-FF3A-4182-8EF2-0787DF2CA4A1}" dt="2021-04-05T19:11:21.522" v="1934"/>
          <ac:spMkLst>
            <pc:docMk/>
            <pc:sldMk cId="806182125" sldId="265"/>
            <ac:spMk id="3" creationId="{00000000-0000-0000-0000-000000000000}"/>
          </ac:spMkLst>
        </pc:spChg>
        <pc:spChg chg="del">
          <ac:chgData name="Abdalwahab Hafez" userId="6efa5ab6-05de-41f1-949b-110d675bee52" providerId="ADAL" clId="{F45287D8-FF3A-4182-8EF2-0787DF2CA4A1}" dt="2021-04-05T19:11:41.914" v="1937"/>
          <ac:spMkLst>
            <pc:docMk/>
            <pc:sldMk cId="806182125" sldId="265"/>
            <ac:spMk id="4" creationId="{00000000-0000-0000-0000-000000000000}"/>
          </ac:spMkLst>
        </pc:spChg>
        <pc:spChg chg="del">
          <ac:chgData name="Abdalwahab Hafez" userId="6efa5ab6-05de-41f1-949b-110d675bee52" providerId="ADAL" clId="{F45287D8-FF3A-4182-8EF2-0787DF2CA4A1}" dt="2021-04-05T19:11:21.522" v="1934"/>
          <ac:spMkLst>
            <pc:docMk/>
            <pc:sldMk cId="806182125" sldId="265"/>
            <ac:spMk id="5" creationId="{00000000-0000-0000-0000-000000000000}"/>
          </ac:spMkLst>
        </pc:spChg>
        <pc:spChg chg="del">
          <ac:chgData name="Abdalwahab Hafez" userId="6efa5ab6-05de-41f1-949b-110d675bee52" providerId="ADAL" clId="{F45287D8-FF3A-4182-8EF2-0787DF2CA4A1}" dt="2021-04-05T19:11:41.914" v="1937"/>
          <ac:spMkLst>
            <pc:docMk/>
            <pc:sldMk cId="806182125" sldId="265"/>
            <ac:spMk id="6" creationId="{00000000-0000-0000-0000-000000000000}"/>
          </ac:spMkLst>
        </pc:spChg>
        <pc:picChg chg="del">
          <ac:chgData name="Abdalwahab Hafez" userId="6efa5ab6-05de-41f1-949b-110d675bee52" providerId="ADAL" clId="{F45287D8-FF3A-4182-8EF2-0787DF2CA4A1}" dt="2021-04-05T19:11:21.522" v="1934"/>
          <ac:picMkLst>
            <pc:docMk/>
            <pc:sldMk cId="806182125" sldId="265"/>
            <ac:picMk id="1026" creationId="{00000000-0000-0000-0000-000000000000}"/>
          </ac:picMkLst>
        </pc:picChg>
        <pc:picChg chg="del">
          <ac:chgData name="Abdalwahab Hafez" userId="6efa5ab6-05de-41f1-949b-110d675bee52" providerId="ADAL" clId="{F45287D8-FF3A-4182-8EF2-0787DF2CA4A1}" dt="2021-04-05T19:11:41.914" v="1937"/>
          <ac:picMkLst>
            <pc:docMk/>
            <pc:sldMk cId="806182125" sldId="265"/>
            <ac:picMk id="1027" creationId="{00000000-0000-0000-0000-000000000000}"/>
          </ac:picMkLst>
        </pc:picChg>
      </pc:sldChg>
      <pc:sldChg chg="del ord">
        <pc:chgData name="Abdalwahab Hafez" userId="6efa5ab6-05de-41f1-949b-110d675bee52" providerId="ADAL" clId="{F45287D8-FF3A-4182-8EF2-0787DF2CA4A1}" dt="2021-04-05T18:30:16.861" v="1103" actId="2696"/>
        <pc:sldMkLst>
          <pc:docMk/>
          <pc:sldMk cId="2263706293" sldId="266"/>
        </pc:sldMkLst>
      </pc:sldChg>
      <pc:sldChg chg="addSp delSp modSp">
        <pc:chgData name="Abdalwahab Hafez" userId="6efa5ab6-05de-41f1-949b-110d675bee52" providerId="ADAL" clId="{F45287D8-FF3A-4182-8EF2-0787DF2CA4A1}" dt="2021-04-05T19:52:17.865" v="2424" actId="1035"/>
        <pc:sldMkLst>
          <pc:docMk/>
          <pc:sldMk cId="3654649063" sldId="267"/>
        </pc:sldMkLst>
        <pc:spChg chg="mod">
          <ac:chgData name="Abdalwahab Hafez" userId="6efa5ab6-05de-41f1-949b-110d675bee52" providerId="ADAL" clId="{F45287D8-FF3A-4182-8EF2-0787DF2CA4A1}" dt="2021-04-05T19:27:35.910" v="2212" actId="1035"/>
          <ac:spMkLst>
            <pc:docMk/>
            <pc:sldMk cId="3654649063" sldId="267"/>
            <ac:spMk id="3" creationId="{00000000-0000-0000-0000-000000000000}"/>
          </ac:spMkLst>
        </pc:spChg>
        <pc:spChg chg="mod">
          <ac:chgData name="Abdalwahab Hafez" userId="6efa5ab6-05de-41f1-949b-110d675bee52" providerId="ADAL" clId="{F45287D8-FF3A-4182-8EF2-0787DF2CA4A1}" dt="2021-04-05T19:22:01.287" v="2037" actId="108"/>
          <ac:spMkLst>
            <pc:docMk/>
            <pc:sldMk cId="3654649063" sldId="267"/>
            <ac:spMk id="7" creationId="{1882DC31-68BD-42A4-AF4E-A943F8967E2D}"/>
          </ac:spMkLst>
        </pc:spChg>
        <pc:spChg chg="mod">
          <ac:chgData name="Abdalwahab Hafez" userId="6efa5ab6-05de-41f1-949b-110d675bee52" providerId="ADAL" clId="{F45287D8-FF3A-4182-8EF2-0787DF2CA4A1}" dt="2021-04-05T19:43:09.538" v="2292" actId="1076"/>
          <ac:spMkLst>
            <pc:docMk/>
            <pc:sldMk cId="3654649063" sldId="267"/>
            <ac:spMk id="9" creationId="{31AEDAEF-5ED4-4110-A654-D9091829A75D}"/>
          </ac:spMkLst>
        </pc:spChg>
        <pc:spChg chg="del mod">
          <ac:chgData name="Abdalwahab Hafez" userId="6efa5ab6-05de-41f1-949b-110d675bee52" providerId="ADAL" clId="{F45287D8-FF3A-4182-8EF2-0787DF2CA4A1}" dt="2021-04-05T19:42:26.390" v="2283" actId="478"/>
          <ac:spMkLst>
            <pc:docMk/>
            <pc:sldMk cId="3654649063" sldId="267"/>
            <ac:spMk id="11" creationId="{9D14C65B-7D55-4839-9FD9-4D9E235C743F}"/>
          </ac:spMkLst>
        </pc:spChg>
        <pc:spChg chg="add mod">
          <ac:chgData name="Abdalwahab Hafez" userId="6efa5ab6-05de-41f1-949b-110d675bee52" providerId="ADAL" clId="{F45287D8-FF3A-4182-8EF2-0787DF2CA4A1}" dt="2021-04-05T19:40:55.897" v="2261" actId="20577"/>
          <ac:spMkLst>
            <pc:docMk/>
            <pc:sldMk cId="3654649063" sldId="267"/>
            <ac:spMk id="12" creationId="{594953F5-76B6-4487-BA1D-659EB44ACEB8}"/>
          </ac:spMkLst>
        </pc:spChg>
        <pc:spChg chg="add mod">
          <ac:chgData name="Abdalwahab Hafez" userId="6efa5ab6-05de-41f1-949b-110d675bee52" providerId="ADAL" clId="{F45287D8-FF3A-4182-8EF2-0787DF2CA4A1}" dt="2021-04-05T19:52:17.865" v="2424" actId="1035"/>
          <ac:spMkLst>
            <pc:docMk/>
            <pc:sldMk cId="3654649063" sldId="267"/>
            <ac:spMk id="13" creationId="{AB2C6D43-3901-43E3-A270-F9BF73596F48}"/>
          </ac:spMkLst>
        </pc:spChg>
        <pc:spChg chg="add mod">
          <ac:chgData name="Abdalwahab Hafez" userId="6efa5ab6-05de-41f1-949b-110d675bee52" providerId="ADAL" clId="{F45287D8-FF3A-4182-8EF2-0787DF2CA4A1}" dt="2021-04-05T19:45:15.322" v="2309" actId="1076"/>
          <ac:spMkLst>
            <pc:docMk/>
            <pc:sldMk cId="3654649063" sldId="267"/>
            <ac:spMk id="15" creationId="{5BD868D4-C921-4573-B6EE-83A42DA8B18E}"/>
          </ac:spMkLst>
        </pc:spChg>
        <pc:spChg chg="mod">
          <ac:chgData name="Abdalwahab Hafez" userId="6efa5ab6-05de-41f1-949b-110d675bee52" providerId="ADAL" clId="{F45287D8-FF3A-4182-8EF2-0787DF2CA4A1}" dt="2021-04-05T19:42:17.827" v="2280" actId="14100"/>
          <ac:spMkLst>
            <pc:docMk/>
            <pc:sldMk cId="3654649063" sldId="267"/>
            <ac:spMk id="18" creationId="{FF220FA2-1AB1-4502-9EA8-7AC4739782ED}"/>
          </ac:spMkLst>
        </pc:spChg>
        <pc:spChg chg="add del">
          <ac:chgData name="Abdalwahab Hafez" userId="6efa5ab6-05de-41f1-949b-110d675bee52" providerId="ADAL" clId="{F45287D8-FF3A-4182-8EF2-0787DF2CA4A1}" dt="2021-04-05T19:45:25.118" v="2311" actId="478"/>
          <ac:spMkLst>
            <pc:docMk/>
            <pc:sldMk cId="3654649063" sldId="267"/>
            <ac:spMk id="19" creationId="{66600E8F-4E57-4A34-866A-F24971660ACB}"/>
          </ac:spMkLst>
        </pc:spChg>
        <pc:spChg chg="add mod">
          <ac:chgData name="Abdalwahab Hafez" userId="6efa5ab6-05de-41f1-949b-110d675bee52" providerId="ADAL" clId="{F45287D8-FF3A-4182-8EF2-0787DF2CA4A1}" dt="2021-04-05T19:44:28.719" v="2301" actId="1038"/>
          <ac:spMkLst>
            <pc:docMk/>
            <pc:sldMk cId="3654649063" sldId="267"/>
            <ac:spMk id="21" creationId="{7F8C66A2-2BEE-43C8-94C4-37E1684FD80E}"/>
          </ac:spMkLst>
        </pc:spChg>
        <pc:spChg chg="add del">
          <ac:chgData name="Abdalwahab Hafez" userId="6efa5ab6-05de-41f1-949b-110d675bee52" providerId="ADAL" clId="{F45287D8-FF3A-4182-8EF2-0787DF2CA4A1}" dt="2021-04-05T19:45:32.934" v="2314" actId="478"/>
          <ac:spMkLst>
            <pc:docMk/>
            <pc:sldMk cId="3654649063" sldId="267"/>
            <ac:spMk id="24" creationId="{DAEFEF3D-4630-43DE-BBC8-C3342B93F756}"/>
          </ac:spMkLst>
        </pc:spChg>
        <pc:spChg chg="add mod">
          <ac:chgData name="Abdalwahab Hafez" userId="6efa5ab6-05de-41f1-949b-110d675bee52" providerId="ADAL" clId="{F45287D8-FF3A-4182-8EF2-0787DF2CA4A1}" dt="2021-04-05T19:52:01.169" v="2420" actId="1037"/>
          <ac:spMkLst>
            <pc:docMk/>
            <pc:sldMk cId="3654649063" sldId="267"/>
            <ac:spMk id="27" creationId="{72BA6244-6484-4E57-85E8-0A94C91F66B2}"/>
          </ac:spMkLst>
        </pc:spChg>
        <pc:spChg chg="add mod">
          <ac:chgData name="Abdalwahab Hafez" userId="6efa5ab6-05de-41f1-949b-110d675bee52" providerId="ADAL" clId="{F45287D8-FF3A-4182-8EF2-0787DF2CA4A1}" dt="2021-04-05T19:47:12.577" v="2364" actId="1076"/>
          <ac:spMkLst>
            <pc:docMk/>
            <pc:sldMk cId="3654649063" sldId="267"/>
            <ac:spMk id="28" creationId="{0C1F9EAD-66F1-4639-9B95-FFFC1A669CE9}"/>
          </ac:spMkLst>
        </pc:spChg>
        <pc:spChg chg="add mod">
          <ac:chgData name="Abdalwahab Hafez" userId="6efa5ab6-05de-41f1-949b-110d675bee52" providerId="ADAL" clId="{F45287D8-FF3A-4182-8EF2-0787DF2CA4A1}" dt="2021-04-05T19:47:53.377" v="2375" actId="1076"/>
          <ac:spMkLst>
            <pc:docMk/>
            <pc:sldMk cId="3654649063" sldId="267"/>
            <ac:spMk id="31" creationId="{9C189C03-947F-4645-BF08-58CEAF26A18A}"/>
          </ac:spMkLst>
        </pc:spChg>
        <pc:spChg chg="add mod">
          <ac:chgData name="Abdalwahab Hafez" userId="6efa5ab6-05de-41f1-949b-110d675bee52" providerId="ADAL" clId="{F45287D8-FF3A-4182-8EF2-0787DF2CA4A1}" dt="2021-04-05T19:49:07.251" v="2396" actId="1076"/>
          <ac:spMkLst>
            <pc:docMk/>
            <pc:sldMk cId="3654649063" sldId="267"/>
            <ac:spMk id="32" creationId="{78493C30-D8C2-4F1D-8DB1-A01C79B9837A}"/>
          </ac:spMkLst>
        </pc:spChg>
        <pc:picChg chg="mod">
          <ac:chgData name="Abdalwahab Hafez" userId="6efa5ab6-05de-41f1-949b-110d675bee52" providerId="ADAL" clId="{F45287D8-FF3A-4182-8EF2-0787DF2CA4A1}" dt="2021-04-05T19:43:13.895" v="2293" actId="1035"/>
          <ac:picMkLst>
            <pc:docMk/>
            <pc:sldMk cId="3654649063" sldId="267"/>
            <ac:picMk id="8" creationId="{B8468268-856C-4F77-8179-00A52CA68E5C}"/>
          </ac:picMkLst>
        </pc:picChg>
        <pc:picChg chg="del mod">
          <ac:chgData name="Abdalwahab Hafez" userId="6efa5ab6-05de-41f1-949b-110d675bee52" providerId="ADAL" clId="{F45287D8-FF3A-4182-8EF2-0787DF2CA4A1}" dt="2021-04-05T19:42:24.654" v="2281" actId="478"/>
          <ac:picMkLst>
            <pc:docMk/>
            <pc:sldMk cId="3654649063" sldId="267"/>
            <ac:picMk id="10" creationId="{CA76D4D1-BFFD-45A7-A223-7C46C25CF2F8}"/>
          </ac:picMkLst>
        </pc:picChg>
        <pc:picChg chg="add mod">
          <ac:chgData name="Abdalwahab Hafez" userId="6efa5ab6-05de-41f1-949b-110d675bee52" providerId="ADAL" clId="{F45287D8-FF3A-4182-8EF2-0787DF2CA4A1}" dt="2021-04-05T19:44:57.090" v="2305" actId="14100"/>
          <ac:picMkLst>
            <pc:docMk/>
            <pc:sldMk cId="3654649063" sldId="267"/>
            <ac:picMk id="14" creationId="{04303DB8-C581-4E40-9AC8-E90B4B283BEA}"/>
          </ac:picMkLst>
        </pc:picChg>
        <pc:picChg chg="add del">
          <ac:chgData name="Abdalwahab Hafez" userId="6efa5ab6-05de-41f1-949b-110d675bee52" providerId="ADAL" clId="{F45287D8-FF3A-4182-8EF2-0787DF2CA4A1}" dt="2021-04-05T19:45:23.262" v="2310" actId="478"/>
          <ac:picMkLst>
            <pc:docMk/>
            <pc:sldMk cId="3654649063" sldId="267"/>
            <ac:picMk id="16" creationId="{ADA44785-7AF1-45C2-8339-3961C49B77EB}"/>
          </ac:picMkLst>
        </pc:picChg>
        <pc:picChg chg="mod">
          <ac:chgData name="Abdalwahab Hafez" userId="6efa5ab6-05de-41f1-949b-110d675bee52" providerId="ADAL" clId="{F45287D8-FF3A-4182-8EF2-0787DF2CA4A1}" dt="2021-04-05T19:43:30.663" v="2294" actId="1037"/>
          <ac:picMkLst>
            <pc:docMk/>
            <pc:sldMk cId="3654649063" sldId="267"/>
            <ac:picMk id="17" creationId="{4D5D8085-E24F-485C-9B9F-3DB361E5E2B8}"/>
          </ac:picMkLst>
        </pc:picChg>
        <pc:picChg chg="add mod">
          <ac:chgData name="Abdalwahab Hafez" userId="6efa5ab6-05de-41f1-949b-110d675bee52" providerId="ADAL" clId="{F45287D8-FF3A-4182-8EF2-0787DF2CA4A1}" dt="2021-04-05T19:44:17.826" v="2298" actId="14100"/>
          <ac:picMkLst>
            <pc:docMk/>
            <pc:sldMk cId="3654649063" sldId="267"/>
            <ac:picMk id="20" creationId="{056D2B56-FA1A-4D55-B594-DFB1DD63AB64}"/>
          </ac:picMkLst>
        </pc:picChg>
        <pc:picChg chg="add del">
          <ac:chgData name="Abdalwahab Hafez" userId="6efa5ab6-05de-41f1-949b-110d675bee52" providerId="ADAL" clId="{F45287D8-FF3A-4182-8EF2-0787DF2CA4A1}" dt="2021-04-05T19:45:29.926" v="2312" actId="478"/>
          <ac:picMkLst>
            <pc:docMk/>
            <pc:sldMk cId="3654649063" sldId="267"/>
            <ac:picMk id="22" creationId="{8920E828-B859-415B-9BF9-2DE65B4ACF10}"/>
          </ac:picMkLst>
        </pc:picChg>
        <pc:picChg chg="add del">
          <ac:chgData name="Abdalwahab Hafez" userId="6efa5ab6-05de-41f1-949b-110d675bee52" providerId="ADAL" clId="{F45287D8-FF3A-4182-8EF2-0787DF2CA4A1}" dt="2021-04-05T19:45:31.190" v="2313" actId="478"/>
          <ac:picMkLst>
            <pc:docMk/>
            <pc:sldMk cId="3654649063" sldId="267"/>
            <ac:picMk id="23" creationId="{F945A838-8A66-4BD4-82CC-1B7998604F5A}"/>
          </ac:picMkLst>
        </pc:picChg>
        <pc:picChg chg="add mod">
          <ac:chgData name="Abdalwahab Hafez" userId="6efa5ab6-05de-41f1-949b-110d675bee52" providerId="ADAL" clId="{F45287D8-FF3A-4182-8EF2-0787DF2CA4A1}" dt="2021-04-05T19:52:01.169" v="2420" actId="1037"/>
          <ac:picMkLst>
            <pc:docMk/>
            <pc:sldMk cId="3654649063" sldId="267"/>
            <ac:picMk id="25" creationId="{4D00FE97-74C0-4D0F-A1C2-80E6207EF72F}"/>
          </ac:picMkLst>
        </pc:picChg>
        <pc:picChg chg="add mod">
          <ac:chgData name="Abdalwahab Hafez" userId="6efa5ab6-05de-41f1-949b-110d675bee52" providerId="ADAL" clId="{F45287D8-FF3A-4182-8EF2-0787DF2CA4A1}" dt="2021-04-05T19:52:01.169" v="2420" actId="1037"/>
          <ac:picMkLst>
            <pc:docMk/>
            <pc:sldMk cId="3654649063" sldId="267"/>
            <ac:picMk id="26" creationId="{900074BE-1519-4052-A0F8-52AD57796EDF}"/>
          </ac:picMkLst>
        </pc:picChg>
        <pc:picChg chg="add mod">
          <ac:chgData name="Abdalwahab Hafez" userId="6efa5ab6-05de-41f1-949b-110d675bee52" providerId="ADAL" clId="{F45287D8-FF3A-4182-8EF2-0787DF2CA4A1}" dt="2021-04-05T19:46:58.746" v="2358" actId="1076"/>
          <ac:picMkLst>
            <pc:docMk/>
            <pc:sldMk cId="3654649063" sldId="267"/>
            <ac:picMk id="29" creationId="{9722B430-297D-41A9-94AA-0749ED112DAD}"/>
          </ac:picMkLst>
        </pc:picChg>
        <pc:picChg chg="add mod">
          <ac:chgData name="Abdalwahab Hafez" userId="6efa5ab6-05de-41f1-949b-110d675bee52" providerId="ADAL" clId="{F45287D8-FF3A-4182-8EF2-0787DF2CA4A1}" dt="2021-04-05T19:46:50.370" v="2356" actId="1076"/>
          <ac:picMkLst>
            <pc:docMk/>
            <pc:sldMk cId="3654649063" sldId="267"/>
            <ac:picMk id="30" creationId="{968AFB55-FB11-44CA-9B28-3B69A4FC7529}"/>
          </ac:picMkLst>
        </pc:picChg>
        <pc:picChg chg="add mod">
          <ac:chgData name="Abdalwahab Hafez" userId="6efa5ab6-05de-41f1-949b-110d675bee52" providerId="ADAL" clId="{F45287D8-FF3A-4182-8EF2-0787DF2CA4A1}" dt="2021-04-05T19:47:35.633" v="2369" actId="1076"/>
          <ac:picMkLst>
            <pc:docMk/>
            <pc:sldMk cId="3654649063" sldId="267"/>
            <ac:picMk id="33" creationId="{DA2CE47D-516C-4F15-8025-BC7B48534EA7}"/>
          </ac:picMkLst>
        </pc:picChg>
        <pc:picChg chg="add mod">
          <ac:chgData name="Abdalwahab Hafez" userId="6efa5ab6-05de-41f1-949b-110d675bee52" providerId="ADAL" clId="{F45287D8-FF3A-4182-8EF2-0787DF2CA4A1}" dt="2021-04-05T19:47:27.987" v="2366" actId="1076"/>
          <ac:picMkLst>
            <pc:docMk/>
            <pc:sldMk cId="3654649063" sldId="267"/>
            <ac:picMk id="34" creationId="{D916B9DD-E3DA-4195-8795-3DFEBB1C863A}"/>
          </ac:picMkLst>
        </pc:picChg>
        <pc:picChg chg="add mod">
          <ac:chgData name="Abdalwahab Hafez" userId="6efa5ab6-05de-41f1-949b-110d675bee52" providerId="ADAL" clId="{F45287D8-FF3A-4182-8EF2-0787DF2CA4A1}" dt="2021-04-05T19:49:00.638" v="2395" actId="1037"/>
          <ac:picMkLst>
            <pc:docMk/>
            <pc:sldMk cId="3654649063" sldId="267"/>
            <ac:picMk id="35" creationId="{CDABA4D0-4B5A-4A97-A8F1-A5EA9DE20400}"/>
          </ac:picMkLst>
        </pc:picChg>
        <pc:picChg chg="add mod">
          <ac:chgData name="Abdalwahab Hafez" userId="6efa5ab6-05de-41f1-949b-110d675bee52" providerId="ADAL" clId="{F45287D8-FF3A-4182-8EF2-0787DF2CA4A1}" dt="2021-04-05T19:49:10.418" v="2397" actId="1076"/>
          <ac:picMkLst>
            <pc:docMk/>
            <pc:sldMk cId="3654649063" sldId="267"/>
            <ac:picMk id="36" creationId="{BE9D36FA-EB36-4225-B957-6C87CB8C6B1D}"/>
          </ac:picMkLst>
        </pc:picChg>
      </pc:sldChg>
      <pc:sldChg chg="delSp modSp del">
        <pc:chgData name="Abdalwahab Hafez" userId="6efa5ab6-05de-41f1-949b-110d675bee52" providerId="ADAL" clId="{F45287D8-FF3A-4182-8EF2-0787DF2CA4A1}" dt="2021-04-05T19:53:25.495" v="2425" actId="2696"/>
        <pc:sldMkLst>
          <pc:docMk/>
          <pc:sldMk cId="2718671005" sldId="268"/>
        </pc:sldMkLst>
        <pc:spChg chg="del mod">
          <ac:chgData name="Abdalwahab Hafez" userId="6efa5ab6-05de-41f1-949b-110d675bee52" providerId="ADAL" clId="{F45287D8-FF3A-4182-8EF2-0787DF2CA4A1}" dt="2021-04-05T19:25:52.711" v="2041"/>
          <ac:spMkLst>
            <pc:docMk/>
            <pc:sldMk cId="2718671005" sldId="268"/>
            <ac:spMk id="2" creationId="{00000000-0000-0000-0000-000000000000}"/>
          </ac:spMkLst>
        </pc:spChg>
        <pc:spChg chg="del">
          <ac:chgData name="Abdalwahab Hafez" userId="6efa5ab6-05de-41f1-949b-110d675bee52" providerId="ADAL" clId="{F45287D8-FF3A-4182-8EF2-0787DF2CA4A1}" dt="2021-04-05T19:44:00.121" v="2295"/>
          <ac:spMkLst>
            <pc:docMk/>
            <pc:sldMk cId="2718671005" sldId="268"/>
            <ac:spMk id="7" creationId="{8E67DE6A-EEBE-44C5-9BE9-E3E0D331DF73}"/>
          </ac:spMkLst>
        </pc:spChg>
        <pc:spChg chg="del">
          <ac:chgData name="Abdalwahab Hafez" userId="6efa5ab6-05de-41f1-949b-110d675bee52" providerId="ADAL" clId="{F45287D8-FF3A-4182-8EF2-0787DF2CA4A1}" dt="2021-04-05T19:44:00.121" v="2295"/>
          <ac:spMkLst>
            <pc:docMk/>
            <pc:sldMk cId="2718671005" sldId="268"/>
            <ac:spMk id="9" creationId="{3903CA2D-5F64-4298-B948-7D3B157169A3}"/>
          </ac:spMkLst>
        </pc:spChg>
        <pc:spChg chg="del">
          <ac:chgData name="Abdalwahab Hafez" userId="6efa5ab6-05de-41f1-949b-110d675bee52" providerId="ADAL" clId="{F45287D8-FF3A-4182-8EF2-0787DF2CA4A1}" dt="2021-04-05T19:44:00.121" v="2295"/>
          <ac:spMkLst>
            <pc:docMk/>
            <pc:sldMk cId="2718671005" sldId="268"/>
            <ac:spMk id="11" creationId="{A4347B8E-04E2-44D1-84CD-FA8125996DB6}"/>
          </ac:spMkLst>
        </pc:spChg>
        <pc:spChg chg="del">
          <ac:chgData name="Abdalwahab Hafez" userId="6efa5ab6-05de-41f1-949b-110d675bee52" providerId="ADAL" clId="{F45287D8-FF3A-4182-8EF2-0787DF2CA4A1}" dt="2021-04-05T19:44:00.121" v="2295"/>
          <ac:spMkLst>
            <pc:docMk/>
            <pc:sldMk cId="2718671005" sldId="268"/>
            <ac:spMk id="15" creationId="{05B98D88-E1F3-47A9-9FBE-9FA4F2DF7EF9}"/>
          </ac:spMkLst>
        </pc:spChg>
        <pc:picChg chg="del">
          <ac:chgData name="Abdalwahab Hafez" userId="6efa5ab6-05de-41f1-949b-110d675bee52" providerId="ADAL" clId="{F45287D8-FF3A-4182-8EF2-0787DF2CA4A1}" dt="2021-04-05T19:44:00.121" v="2295"/>
          <ac:picMkLst>
            <pc:docMk/>
            <pc:sldMk cId="2718671005" sldId="268"/>
            <ac:picMk id="6" creationId="{E52C3D31-9318-4F31-AB79-30C7A05D52DA}"/>
          </ac:picMkLst>
        </pc:picChg>
        <pc:picChg chg="del">
          <ac:chgData name="Abdalwahab Hafez" userId="6efa5ab6-05de-41f1-949b-110d675bee52" providerId="ADAL" clId="{F45287D8-FF3A-4182-8EF2-0787DF2CA4A1}" dt="2021-04-05T19:44:00.121" v="2295"/>
          <ac:picMkLst>
            <pc:docMk/>
            <pc:sldMk cId="2718671005" sldId="268"/>
            <ac:picMk id="8" creationId="{21C7D068-7E8C-49C1-BC70-5ECA3939F525}"/>
          </ac:picMkLst>
        </pc:picChg>
        <pc:picChg chg="del">
          <ac:chgData name="Abdalwahab Hafez" userId="6efa5ab6-05de-41f1-949b-110d675bee52" providerId="ADAL" clId="{F45287D8-FF3A-4182-8EF2-0787DF2CA4A1}" dt="2021-04-05T19:44:00.121" v="2295"/>
          <ac:picMkLst>
            <pc:docMk/>
            <pc:sldMk cId="2718671005" sldId="268"/>
            <ac:picMk id="10" creationId="{C29AE016-A14C-4AAC-BB90-C632B0EDEA7B}"/>
          </ac:picMkLst>
        </pc:picChg>
        <pc:picChg chg="del">
          <ac:chgData name="Abdalwahab Hafez" userId="6efa5ab6-05de-41f1-949b-110d675bee52" providerId="ADAL" clId="{F45287D8-FF3A-4182-8EF2-0787DF2CA4A1}" dt="2021-04-05T19:44:00.121" v="2295"/>
          <ac:picMkLst>
            <pc:docMk/>
            <pc:sldMk cId="2718671005" sldId="268"/>
            <ac:picMk id="12" creationId="{B4713776-6488-4160-B6D9-46D61D0E6B61}"/>
          </ac:picMkLst>
        </pc:picChg>
        <pc:picChg chg="del">
          <ac:chgData name="Abdalwahab Hafez" userId="6efa5ab6-05de-41f1-949b-110d675bee52" providerId="ADAL" clId="{F45287D8-FF3A-4182-8EF2-0787DF2CA4A1}" dt="2021-04-05T19:44:00.121" v="2295"/>
          <ac:picMkLst>
            <pc:docMk/>
            <pc:sldMk cId="2718671005" sldId="268"/>
            <ac:picMk id="14" creationId="{7558E9A3-4733-4F68-A2B4-AF969B63F6D9}"/>
          </ac:picMkLst>
        </pc:picChg>
      </pc:sldChg>
      <pc:sldChg chg="delSp modSp del">
        <pc:chgData name="Abdalwahab Hafez" userId="6efa5ab6-05de-41f1-949b-110d675bee52" providerId="ADAL" clId="{F45287D8-FF3A-4182-8EF2-0787DF2CA4A1}" dt="2021-04-05T19:53:28.673" v="2426" actId="2696"/>
        <pc:sldMkLst>
          <pc:docMk/>
          <pc:sldMk cId="3862410152" sldId="269"/>
        </pc:sldMkLst>
        <pc:spChg chg="del mod">
          <ac:chgData name="Abdalwahab Hafez" userId="6efa5ab6-05de-41f1-949b-110d675bee52" providerId="ADAL" clId="{F45287D8-FF3A-4182-8EF2-0787DF2CA4A1}" dt="2021-04-05T19:37:35.126" v="2257"/>
          <ac:spMkLst>
            <pc:docMk/>
            <pc:sldMk cId="3862410152" sldId="269"/>
            <ac:spMk id="2" creationId="{00000000-0000-0000-0000-000000000000}"/>
          </ac:spMkLst>
        </pc:spChg>
        <pc:spChg chg="del">
          <ac:chgData name="Abdalwahab Hafez" userId="6efa5ab6-05de-41f1-949b-110d675bee52" providerId="ADAL" clId="{F45287D8-FF3A-4182-8EF2-0787DF2CA4A1}" dt="2021-04-05T19:46:08.304" v="2315"/>
          <ac:spMkLst>
            <pc:docMk/>
            <pc:sldMk cId="3862410152" sldId="269"/>
            <ac:spMk id="8" creationId="{4AB3612C-129F-4DB2-8EEE-72CAF3B850BD}"/>
          </ac:spMkLst>
        </pc:spChg>
        <pc:spChg chg="del">
          <ac:chgData name="Abdalwahab Hafez" userId="6efa5ab6-05de-41f1-949b-110d675bee52" providerId="ADAL" clId="{F45287D8-FF3A-4182-8EF2-0787DF2CA4A1}" dt="2021-04-05T19:46:08.304" v="2315"/>
          <ac:spMkLst>
            <pc:docMk/>
            <pc:sldMk cId="3862410152" sldId="269"/>
            <ac:spMk id="12" creationId="{D370719F-448C-462B-BF59-377F0FC7CDC6}"/>
          </ac:spMkLst>
        </pc:spChg>
        <pc:spChg chg="del">
          <ac:chgData name="Abdalwahab Hafez" userId="6efa5ab6-05de-41f1-949b-110d675bee52" providerId="ADAL" clId="{F45287D8-FF3A-4182-8EF2-0787DF2CA4A1}" dt="2021-04-05T19:46:08.304" v="2315"/>
          <ac:spMkLst>
            <pc:docMk/>
            <pc:sldMk cId="3862410152" sldId="269"/>
            <ac:spMk id="15" creationId="{F6278C08-BB0E-4BE3-8076-FB4B37545620}"/>
          </ac:spMkLst>
        </pc:spChg>
        <pc:spChg chg="del">
          <ac:chgData name="Abdalwahab Hafez" userId="6efa5ab6-05de-41f1-949b-110d675bee52" providerId="ADAL" clId="{F45287D8-FF3A-4182-8EF2-0787DF2CA4A1}" dt="2021-04-05T19:46:08.304" v="2315"/>
          <ac:spMkLst>
            <pc:docMk/>
            <pc:sldMk cId="3862410152" sldId="269"/>
            <ac:spMk id="16" creationId="{B65C24DB-E8D6-4C11-B7B8-35EAB68B8B72}"/>
          </ac:spMkLst>
        </pc:spChg>
        <pc:picChg chg="del">
          <ac:chgData name="Abdalwahab Hafez" userId="6efa5ab6-05de-41f1-949b-110d675bee52" providerId="ADAL" clId="{F45287D8-FF3A-4182-8EF2-0787DF2CA4A1}" dt="2021-04-05T19:46:08.304" v="2315"/>
          <ac:picMkLst>
            <pc:docMk/>
            <pc:sldMk cId="3862410152" sldId="269"/>
            <ac:picMk id="6" creationId="{CD012DEE-7413-41D7-9E05-8B1A1287C057}"/>
          </ac:picMkLst>
        </pc:picChg>
        <pc:picChg chg="del">
          <ac:chgData name="Abdalwahab Hafez" userId="6efa5ab6-05de-41f1-949b-110d675bee52" providerId="ADAL" clId="{F45287D8-FF3A-4182-8EF2-0787DF2CA4A1}" dt="2021-04-05T19:46:08.304" v="2315"/>
          <ac:picMkLst>
            <pc:docMk/>
            <pc:sldMk cId="3862410152" sldId="269"/>
            <ac:picMk id="7" creationId="{5802FCD6-35D4-4C28-80CB-288F3E60E731}"/>
          </ac:picMkLst>
        </pc:picChg>
        <pc:picChg chg="del">
          <ac:chgData name="Abdalwahab Hafez" userId="6efa5ab6-05de-41f1-949b-110d675bee52" providerId="ADAL" clId="{F45287D8-FF3A-4182-8EF2-0787DF2CA4A1}" dt="2021-04-05T19:46:08.304" v="2315"/>
          <ac:picMkLst>
            <pc:docMk/>
            <pc:sldMk cId="3862410152" sldId="269"/>
            <ac:picMk id="13" creationId="{6230D409-24F3-4BB4-96AD-B1CC38DD7A97}"/>
          </ac:picMkLst>
        </pc:picChg>
        <pc:picChg chg="del">
          <ac:chgData name="Abdalwahab Hafez" userId="6efa5ab6-05de-41f1-949b-110d675bee52" providerId="ADAL" clId="{F45287D8-FF3A-4182-8EF2-0787DF2CA4A1}" dt="2021-04-05T19:46:08.304" v="2315"/>
          <ac:picMkLst>
            <pc:docMk/>
            <pc:sldMk cId="3862410152" sldId="269"/>
            <ac:picMk id="14" creationId="{FC124493-9D7A-479E-9EC9-B90A2E807845}"/>
          </ac:picMkLst>
        </pc:picChg>
        <pc:picChg chg="del">
          <ac:chgData name="Abdalwahab Hafez" userId="6efa5ab6-05de-41f1-949b-110d675bee52" providerId="ADAL" clId="{F45287D8-FF3A-4182-8EF2-0787DF2CA4A1}" dt="2021-04-05T19:46:08.304" v="2315"/>
          <ac:picMkLst>
            <pc:docMk/>
            <pc:sldMk cId="3862410152" sldId="269"/>
            <ac:picMk id="17" creationId="{E1868C9A-F157-4E48-BF27-0D741901649C}"/>
          </ac:picMkLst>
        </pc:picChg>
        <pc:picChg chg="del">
          <ac:chgData name="Abdalwahab Hafez" userId="6efa5ab6-05de-41f1-949b-110d675bee52" providerId="ADAL" clId="{F45287D8-FF3A-4182-8EF2-0787DF2CA4A1}" dt="2021-04-05T19:46:08.304" v="2315"/>
          <ac:picMkLst>
            <pc:docMk/>
            <pc:sldMk cId="3862410152" sldId="269"/>
            <ac:picMk id="18" creationId="{348FE308-C593-438F-9F64-0B2E4707DD83}"/>
          </ac:picMkLst>
        </pc:picChg>
        <pc:picChg chg="del">
          <ac:chgData name="Abdalwahab Hafez" userId="6efa5ab6-05de-41f1-949b-110d675bee52" providerId="ADAL" clId="{F45287D8-FF3A-4182-8EF2-0787DF2CA4A1}" dt="2021-04-05T19:46:08.304" v="2315"/>
          <ac:picMkLst>
            <pc:docMk/>
            <pc:sldMk cId="3862410152" sldId="269"/>
            <ac:picMk id="20" creationId="{F491AED7-4D36-4F26-AD30-3232BDF88D16}"/>
          </ac:picMkLst>
        </pc:picChg>
        <pc:picChg chg="del">
          <ac:chgData name="Abdalwahab Hafez" userId="6efa5ab6-05de-41f1-949b-110d675bee52" providerId="ADAL" clId="{F45287D8-FF3A-4182-8EF2-0787DF2CA4A1}" dt="2021-04-05T19:46:08.304" v="2315"/>
          <ac:picMkLst>
            <pc:docMk/>
            <pc:sldMk cId="3862410152" sldId="269"/>
            <ac:picMk id="21" creationId="{8CEB1D28-59CE-4DDD-B296-8D9F21B4A3E0}"/>
          </ac:picMkLst>
        </pc:picChg>
      </pc:sldChg>
      <pc:sldChg chg="addSp delSp modSp add del">
        <pc:chgData name="Abdalwahab Hafez" userId="6efa5ab6-05de-41f1-949b-110d675bee52" providerId="ADAL" clId="{F45287D8-FF3A-4182-8EF2-0787DF2CA4A1}" dt="2021-04-05T08:52:49.222" v="454" actId="1076"/>
        <pc:sldMkLst>
          <pc:docMk/>
          <pc:sldMk cId="2419911530" sldId="270"/>
        </pc:sldMkLst>
        <pc:spChg chg="del">
          <ac:chgData name="Abdalwahab Hafez" userId="6efa5ab6-05de-41f1-949b-110d675bee52" providerId="ADAL" clId="{F45287D8-FF3A-4182-8EF2-0787DF2CA4A1}" dt="2021-04-05T08:10:18.452" v="24" actId="478"/>
          <ac:spMkLst>
            <pc:docMk/>
            <pc:sldMk cId="2419911530" sldId="270"/>
            <ac:spMk id="4" creationId="{B1478884-AC66-41D7-9653-512EFC30AAF5}"/>
          </ac:spMkLst>
        </pc:spChg>
        <pc:spChg chg="add">
          <ac:chgData name="Abdalwahab Hafez" userId="6efa5ab6-05de-41f1-949b-110d675bee52" providerId="ADAL" clId="{F45287D8-FF3A-4182-8EF2-0787DF2CA4A1}" dt="2021-04-05T08:10:20.095" v="25"/>
          <ac:spMkLst>
            <pc:docMk/>
            <pc:sldMk cId="2419911530" sldId="270"/>
            <ac:spMk id="10" creationId="{9A834ABA-DE1D-4641-B6A3-30CFB7DA899F}"/>
          </ac:spMkLst>
        </pc:spChg>
        <pc:spChg chg="add del mod">
          <ac:chgData name="Abdalwahab Hafez" userId="6efa5ab6-05de-41f1-949b-110d675bee52" providerId="ADAL" clId="{F45287D8-FF3A-4182-8EF2-0787DF2CA4A1}" dt="2021-04-05T08:44:18.865" v="365" actId="478"/>
          <ac:spMkLst>
            <pc:docMk/>
            <pc:sldMk cId="2419911530" sldId="270"/>
            <ac:spMk id="11" creationId="{5C2D854E-3544-43B5-AD36-E4713F43E3B6}"/>
          </ac:spMkLst>
        </pc:spChg>
        <pc:spChg chg="add mod">
          <ac:chgData name="Abdalwahab Hafez" userId="6efa5ab6-05de-41f1-949b-110d675bee52" providerId="ADAL" clId="{F45287D8-FF3A-4182-8EF2-0787DF2CA4A1}" dt="2021-04-05T08:43:51.316" v="362" actId="1076"/>
          <ac:spMkLst>
            <pc:docMk/>
            <pc:sldMk cId="2419911530" sldId="270"/>
            <ac:spMk id="12" creationId="{60EAB4F7-02B9-48D5-9A20-E9DCAE0C6CD9}"/>
          </ac:spMkLst>
        </pc:spChg>
        <pc:spChg chg="mod">
          <ac:chgData name="Abdalwahab Hafez" userId="6efa5ab6-05de-41f1-949b-110d675bee52" providerId="ADAL" clId="{F45287D8-FF3A-4182-8EF2-0787DF2CA4A1}" dt="2021-04-05T08:44:51.333" v="371" actId="1076"/>
          <ac:spMkLst>
            <pc:docMk/>
            <pc:sldMk cId="2419911530" sldId="270"/>
            <ac:spMk id="14" creationId="{EAE08DC6-BA48-4A4A-A6DB-E9165EB4D72A}"/>
          </ac:spMkLst>
        </pc:spChg>
        <pc:spChg chg="add mod">
          <ac:chgData name="Abdalwahab Hafez" userId="6efa5ab6-05de-41f1-949b-110d675bee52" providerId="ADAL" clId="{F45287D8-FF3A-4182-8EF2-0787DF2CA4A1}" dt="2021-04-05T08:47:23.454" v="393" actId="1076"/>
          <ac:spMkLst>
            <pc:docMk/>
            <pc:sldMk cId="2419911530" sldId="270"/>
            <ac:spMk id="15" creationId="{35FE4DA9-7B7F-4829-9D51-F7AE80122F0A}"/>
          </ac:spMkLst>
        </pc:spChg>
        <pc:spChg chg="add del">
          <ac:chgData name="Abdalwahab Hafez" userId="6efa5ab6-05de-41f1-949b-110d675bee52" providerId="ADAL" clId="{F45287D8-FF3A-4182-8EF2-0787DF2CA4A1}" dt="2021-04-05T08:49:34.171" v="405" actId="478"/>
          <ac:spMkLst>
            <pc:docMk/>
            <pc:sldMk cId="2419911530" sldId="270"/>
            <ac:spMk id="17" creationId="{39D0ADAB-2A07-46CB-ADDA-E51FE46C8F03}"/>
          </ac:spMkLst>
        </pc:spChg>
        <pc:spChg chg="del">
          <ac:chgData name="Abdalwahab Hafez" userId="6efa5ab6-05de-41f1-949b-110d675bee52" providerId="ADAL" clId="{F45287D8-FF3A-4182-8EF2-0787DF2CA4A1}" dt="2021-04-05T08:11:04.789" v="99" actId="478"/>
          <ac:spMkLst>
            <pc:docMk/>
            <pc:sldMk cId="2419911530" sldId="270"/>
            <ac:spMk id="20" creationId="{F188C37F-90F3-4610-B8D4-8C130292C41B}"/>
          </ac:spMkLst>
        </pc:spChg>
        <pc:spChg chg="mod">
          <ac:chgData name="Abdalwahab Hafez" userId="6efa5ab6-05de-41f1-949b-110d675bee52" providerId="ADAL" clId="{F45287D8-FF3A-4182-8EF2-0787DF2CA4A1}" dt="2021-04-05T08:44:59.766" v="373" actId="1076"/>
          <ac:spMkLst>
            <pc:docMk/>
            <pc:sldMk cId="2419911530" sldId="270"/>
            <ac:spMk id="22" creationId="{C29FEC48-51BC-46BE-A64D-B612333D8677}"/>
          </ac:spMkLst>
        </pc:spChg>
        <pc:spChg chg="mod">
          <ac:chgData name="Abdalwahab Hafez" userId="6efa5ab6-05de-41f1-949b-110d675bee52" providerId="ADAL" clId="{F45287D8-FF3A-4182-8EF2-0787DF2CA4A1}" dt="2021-04-05T08:43:39.168" v="342" actId="1035"/>
          <ac:spMkLst>
            <pc:docMk/>
            <pc:sldMk cId="2419911530" sldId="270"/>
            <ac:spMk id="23" creationId="{F9E58558-3AC1-4C19-B6F6-99D8855EB5E5}"/>
          </ac:spMkLst>
        </pc:spChg>
        <pc:spChg chg="add mod">
          <ac:chgData name="Abdalwahab Hafez" userId="6efa5ab6-05de-41f1-949b-110d675bee52" providerId="ADAL" clId="{F45287D8-FF3A-4182-8EF2-0787DF2CA4A1}" dt="2021-04-05T08:47:12.927" v="392" actId="1076"/>
          <ac:spMkLst>
            <pc:docMk/>
            <pc:sldMk cId="2419911530" sldId="270"/>
            <ac:spMk id="24" creationId="{284D2FDC-7029-4FE9-8436-C1C872C32245}"/>
          </ac:spMkLst>
        </pc:spChg>
        <pc:spChg chg="add mod">
          <ac:chgData name="Abdalwahab Hafez" userId="6efa5ab6-05de-41f1-949b-110d675bee52" providerId="ADAL" clId="{F45287D8-FF3A-4182-8EF2-0787DF2CA4A1}" dt="2021-04-05T08:49:18.559" v="402" actId="1076"/>
          <ac:spMkLst>
            <pc:docMk/>
            <pc:sldMk cId="2419911530" sldId="270"/>
            <ac:spMk id="26" creationId="{C1EF8FDD-5117-441B-A38C-3CD1FF97A055}"/>
          </ac:spMkLst>
        </pc:spChg>
        <pc:spChg chg="add mod">
          <ac:chgData name="Abdalwahab Hafez" userId="6efa5ab6-05de-41f1-949b-110d675bee52" providerId="ADAL" clId="{F45287D8-FF3A-4182-8EF2-0787DF2CA4A1}" dt="2021-04-05T08:52:43.734" v="453" actId="1076"/>
          <ac:spMkLst>
            <pc:docMk/>
            <pc:sldMk cId="2419911530" sldId="270"/>
            <ac:spMk id="28" creationId="{58CB88AD-83D1-4571-82D5-BDBB900947B9}"/>
          </ac:spMkLst>
        </pc:spChg>
        <pc:spChg chg="add mod">
          <ac:chgData name="Abdalwahab Hafez" userId="6efa5ab6-05de-41f1-949b-110d675bee52" providerId="ADAL" clId="{F45287D8-FF3A-4182-8EF2-0787DF2CA4A1}" dt="2021-04-05T08:52:49.222" v="454" actId="1076"/>
          <ac:spMkLst>
            <pc:docMk/>
            <pc:sldMk cId="2419911530" sldId="270"/>
            <ac:spMk id="30" creationId="{77FA6D8B-2BAA-4AF1-B56A-8B6D68A3C8F9}"/>
          </ac:spMkLst>
        </pc:spChg>
        <pc:picChg chg="mod">
          <ac:chgData name="Abdalwahab Hafez" userId="6efa5ab6-05de-41f1-949b-110d675bee52" providerId="ADAL" clId="{F45287D8-FF3A-4182-8EF2-0787DF2CA4A1}" dt="2021-04-05T08:44:36.861" v="369" actId="1076"/>
          <ac:picMkLst>
            <pc:docMk/>
            <pc:sldMk cId="2419911530" sldId="270"/>
            <ac:picMk id="13" creationId="{CE03E8C7-1054-4689-983E-3DF53A3CD731}"/>
          </ac:picMkLst>
        </pc:picChg>
        <pc:picChg chg="add mod">
          <ac:chgData name="Abdalwahab Hafez" userId="6efa5ab6-05de-41f1-949b-110d675bee52" providerId="ADAL" clId="{F45287D8-FF3A-4182-8EF2-0787DF2CA4A1}" dt="2021-04-05T08:46:49.534" v="389" actId="1076"/>
          <ac:picMkLst>
            <pc:docMk/>
            <pc:sldMk cId="2419911530" sldId="270"/>
            <ac:picMk id="16" creationId="{9D33D373-924A-4F4D-8E7D-2861A6DD73AA}"/>
          </ac:picMkLst>
        </pc:picChg>
        <pc:picChg chg="add del mod">
          <ac:chgData name="Abdalwahab Hafez" userId="6efa5ab6-05de-41f1-949b-110d675bee52" providerId="ADAL" clId="{F45287D8-FF3A-4182-8EF2-0787DF2CA4A1}" dt="2021-04-05T08:49:29.715" v="404" actId="478"/>
          <ac:picMkLst>
            <pc:docMk/>
            <pc:sldMk cId="2419911530" sldId="270"/>
            <ac:picMk id="18" creationId="{A4C46AC7-22B4-4157-889E-5521110B9866}"/>
          </ac:picMkLst>
        </pc:picChg>
        <pc:picChg chg="del mod">
          <ac:chgData name="Abdalwahab Hafez" userId="6efa5ab6-05de-41f1-949b-110d675bee52" providerId="ADAL" clId="{F45287D8-FF3A-4182-8EF2-0787DF2CA4A1}" dt="2021-04-05T08:44:19.664" v="366" actId="478"/>
          <ac:picMkLst>
            <pc:docMk/>
            <pc:sldMk cId="2419911530" sldId="270"/>
            <ac:picMk id="19" creationId="{0966A8A4-153A-4290-9526-5B2F3D227B6B}"/>
          </ac:picMkLst>
        </pc:picChg>
        <pc:picChg chg="mod">
          <ac:chgData name="Abdalwahab Hafez" userId="6efa5ab6-05de-41f1-949b-110d675bee52" providerId="ADAL" clId="{F45287D8-FF3A-4182-8EF2-0787DF2CA4A1}" dt="2021-04-05T08:42:18.106" v="321" actId="1076"/>
          <ac:picMkLst>
            <pc:docMk/>
            <pc:sldMk cId="2419911530" sldId="270"/>
            <ac:picMk id="21" creationId="{BFDF0854-A6A0-4A2D-BD1B-705362517494}"/>
          </ac:picMkLst>
        </pc:picChg>
        <pc:picChg chg="add mod">
          <ac:chgData name="Abdalwahab Hafez" userId="6efa5ab6-05de-41f1-949b-110d675bee52" providerId="ADAL" clId="{F45287D8-FF3A-4182-8EF2-0787DF2CA4A1}" dt="2021-04-05T08:46:41.663" v="386" actId="1076"/>
          <ac:picMkLst>
            <pc:docMk/>
            <pc:sldMk cId="2419911530" sldId="270"/>
            <ac:picMk id="25" creationId="{F9FF9D90-3104-4AED-AA69-71D58E1CAFA3}"/>
          </ac:picMkLst>
        </pc:picChg>
        <pc:picChg chg="add del mod">
          <ac:chgData name="Abdalwahab Hafez" userId="6efa5ab6-05de-41f1-949b-110d675bee52" providerId="ADAL" clId="{F45287D8-FF3A-4182-8EF2-0787DF2CA4A1}" dt="2021-04-05T08:52:33.580" v="442"/>
          <ac:picMkLst>
            <pc:docMk/>
            <pc:sldMk cId="2419911530" sldId="270"/>
            <ac:picMk id="27" creationId="{8800F101-0B22-413E-B191-9C860E24DC3D}"/>
          </ac:picMkLst>
        </pc:picChg>
        <pc:picChg chg="add mod">
          <ac:chgData name="Abdalwahab Hafez" userId="6efa5ab6-05de-41f1-949b-110d675bee52" providerId="ADAL" clId="{F45287D8-FF3A-4182-8EF2-0787DF2CA4A1}" dt="2021-04-05T08:52:30.163" v="441" actId="1036"/>
          <ac:picMkLst>
            <pc:docMk/>
            <pc:sldMk cId="2419911530" sldId="270"/>
            <ac:picMk id="29" creationId="{6419261E-65B8-4F13-AD4D-ABA8897D535E}"/>
          </ac:picMkLst>
        </pc:picChg>
        <pc:picChg chg="add mod">
          <ac:chgData name="Abdalwahab Hafez" userId="6efa5ab6-05de-41f1-949b-110d675bee52" providerId="ADAL" clId="{F45287D8-FF3A-4182-8EF2-0787DF2CA4A1}" dt="2021-04-05T08:52:38.930" v="452" actId="1036"/>
          <ac:picMkLst>
            <pc:docMk/>
            <pc:sldMk cId="2419911530" sldId="270"/>
            <ac:picMk id="31" creationId="{0BC098B5-70C8-4648-A5B4-8BE24653E0DA}"/>
          </ac:picMkLst>
        </pc:picChg>
      </pc:sldChg>
      <pc:sldChg chg="del">
        <pc:chgData name="Abdalwahab Hafez" userId="6efa5ab6-05de-41f1-949b-110d675bee52" providerId="ADAL" clId="{F45287D8-FF3A-4182-8EF2-0787DF2CA4A1}" dt="2021-04-05T19:53:33.102" v="2427" actId="2696"/>
        <pc:sldMkLst>
          <pc:docMk/>
          <pc:sldMk cId="2324181768" sldId="271"/>
        </pc:sldMkLst>
      </pc:sldChg>
      <pc:sldChg chg="add del">
        <pc:chgData name="Abdalwahab Hafez" userId="6efa5ab6-05de-41f1-949b-110d675bee52" providerId="ADAL" clId="{F45287D8-FF3A-4182-8EF2-0787DF2CA4A1}" dt="2021-04-05T08:54:01.359" v="455" actId="2696"/>
        <pc:sldMkLst>
          <pc:docMk/>
          <pc:sldMk cId="3357320264" sldId="272"/>
        </pc:sldMkLst>
      </pc:sldChg>
      <pc:sldChg chg="del">
        <pc:chgData name="Abdalwahab Hafez" userId="6efa5ab6-05de-41f1-949b-110d675bee52" providerId="ADAL" clId="{F45287D8-FF3A-4182-8EF2-0787DF2CA4A1}" dt="2021-04-05T19:53:35.278" v="2428" actId="2696"/>
        <pc:sldMkLst>
          <pc:docMk/>
          <pc:sldMk cId="3830922534" sldId="273"/>
        </pc:sldMkLst>
      </pc:sldChg>
      <pc:sldChg chg="addSp delSp modSp">
        <pc:chgData name="Abdalwahab Hafez" userId="6efa5ab6-05de-41f1-949b-110d675bee52" providerId="ADAL" clId="{F45287D8-FF3A-4182-8EF2-0787DF2CA4A1}" dt="2021-04-05T20:02:00.201" v="2620" actId="1036"/>
        <pc:sldMkLst>
          <pc:docMk/>
          <pc:sldMk cId="2190887287" sldId="275"/>
        </pc:sldMkLst>
        <pc:spChg chg="mod">
          <ac:chgData name="Abdalwahab Hafez" userId="6efa5ab6-05de-41f1-949b-110d675bee52" providerId="ADAL" clId="{F45287D8-FF3A-4182-8EF2-0787DF2CA4A1}" dt="2021-04-05T20:01:45.803" v="2610" actId="14100"/>
          <ac:spMkLst>
            <pc:docMk/>
            <pc:sldMk cId="2190887287" sldId="275"/>
            <ac:spMk id="3" creationId="{00000000-0000-0000-0000-000000000000}"/>
          </ac:spMkLst>
        </pc:spChg>
        <pc:spChg chg="mod">
          <ac:chgData name="Abdalwahab Hafez" userId="6efa5ab6-05de-41f1-949b-110d675bee52" providerId="ADAL" clId="{F45287D8-FF3A-4182-8EF2-0787DF2CA4A1}" dt="2021-04-05T19:58:33.783" v="2548" actId="1076"/>
          <ac:spMkLst>
            <pc:docMk/>
            <pc:sldMk cId="2190887287" sldId="275"/>
            <ac:spMk id="6" creationId="{BDDC9EE8-3586-4ABD-A4AF-60E395DA1D5B}"/>
          </ac:spMkLst>
        </pc:spChg>
        <pc:spChg chg="mod">
          <ac:chgData name="Abdalwahab Hafez" userId="6efa5ab6-05de-41f1-949b-110d675bee52" providerId="ADAL" clId="{F45287D8-FF3A-4182-8EF2-0787DF2CA4A1}" dt="2021-04-05T19:55:24.307" v="2429" actId="108"/>
          <ac:spMkLst>
            <pc:docMk/>
            <pc:sldMk cId="2190887287" sldId="275"/>
            <ac:spMk id="7" creationId="{544D13B8-4780-45F7-BDC4-809056155090}"/>
          </ac:spMkLst>
        </pc:spChg>
        <pc:spChg chg="mod">
          <ac:chgData name="Abdalwahab Hafez" userId="6efa5ab6-05de-41f1-949b-110d675bee52" providerId="ADAL" clId="{F45287D8-FF3A-4182-8EF2-0787DF2CA4A1}" dt="2021-04-05T19:58:51.566" v="2555" actId="1076"/>
          <ac:spMkLst>
            <pc:docMk/>
            <pc:sldMk cId="2190887287" sldId="275"/>
            <ac:spMk id="12" creationId="{7EA41F3A-0FA5-45A8-BCE9-79EB9F3CB521}"/>
          </ac:spMkLst>
        </pc:spChg>
        <pc:spChg chg="mod">
          <ac:chgData name="Abdalwahab Hafez" userId="6efa5ab6-05de-41f1-949b-110d675bee52" providerId="ADAL" clId="{F45287D8-FF3A-4182-8EF2-0787DF2CA4A1}" dt="2021-04-05T19:59:01.144" v="2560" actId="1076"/>
          <ac:spMkLst>
            <pc:docMk/>
            <pc:sldMk cId="2190887287" sldId="275"/>
            <ac:spMk id="14" creationId="{505DCA1E-93E6-4D4E-847B-B7A5EE51FF3B}"/>
          </ac:spMkLst>
        </pc:spChg>
        <pc:spChg chg="add mod">
          <ac:chgData name="Abdalwahab Hafez" userId="6efa5ab6-05de-41f1-949b-110d675bee52" providerId="ADAL" clId="{F45287D8-FF3A-4182-8EF2-0787DF2CA4A1}" dt="2021-04-05T20:02:00.201" v="2620" actId="1036"/>
          <ac:spMkLst>
            <pc:docMk/>
            <pc:sldMk cId="2190887287" sldId="275"/>
            <ac:spMk id="15" creationId="{723B8AD9-C5ED-44C7-8FCA-8EB6C120ACF8}"/>
          </ac:spMkLst>
        </pc:spChg>
        <pc:spChg chg="mod">
          <ac:chgData name="Abdalwahab Hafez" userId="6efa5ab6-05de-41f1-949b-110d675bee52" providerId="ADAL" clId="{F45287D8-FF3A-4182-8EF2-0787DF2CA4A1}" dt="2021-04-05T19:59:51.334" v="2575" actId="1076"/>
          <ac:spMkLst>
            <pc:docMk/>
            <pc:sldMk cId="2190887287" sldId="275"/>
            <ac:spMk id="16" creationId="{88EB38FD-128B-4BB3-A893-A64BD7A03C92}"/>
          </ac:spMkLst>
        </pc:spChg>
        <pc:picChg chg="add del mod">
          <ac:chgData name="Abdalwahab Hafez" userId="6efa5ab6-05de-41f1-949b-110d675bee52" providerId="ADAL" clId="{F45287D8-FF3A-4182-8EF2-0787DF2CA4A1}" dt="2021-04-05T19:58:33.783" v="2548" actId="1076"/>
          <ac:picMkLst>
            <pc:docMk/>
            <pc:sldMk cId="2190887287" sldId="275"/>
            <ac:picMk id="8" creationId="{6A7389E0-06A2-4160-8FCB-AAECEDF8C7FE}"/>
          </ac:picMkLst>
        </pc:picChg>
        <pc:picChg chg="mod">
          <ac:chgData name="Abdalwahab Hafez" userId="6efa5ab6-05de-41f1-949b-110d675bee52" providerId="ADAL" clId="{F45287D8-FF3A-4182-8EF2-0787DF2CA4A1}" dt="2021-04-05T19:58:36.787" v="2552" actId="1035"/>
          <ac:picMkLst>
            <pc:docMk/>
            <pc:sldMk cId="2190887287" sldId="275"/>
            <ac:picMk id="9" creationId="{2B9E5045-1459-4E98-A5EC-9ABEA62760F7}"/>
          </ac:picMkLst>
        </pc:picChg>
        <pc:picChg chg="mod">
          <ac:chgData name="Abdalwahab Hafez" userId="6efa5ab6-05de-41f1-949b-110d675bee52" providerId="ADAL" clId="{F45287D8-FF3A-4182-8EF2-0787DF2CA4A1}" dt="2021-04-05T19:58:44.311" v="2554" actId="1076"/>
          <ac:picMkLst>
            <pc:docMk/>
            <pc:sldMk cId="2190887287" sldId="275"/>
            <ac:picMk id="11" creationId="{EFC72F01-C445-40F6-8093-DE3CAE6B4EEF}"/>
          </ac:picMkLst>
        </pc:picChg>
        <pc:picChg chg="mod">
          <ac:chgData name="Abdalwahab Hafez" userId="6efa5ab6-05de-41f1-949b-110d675bee52" providerId="ADAL" clId="{F45287D8-FF3A-4182-8EF2-0787DF2CA4A1}" dt="2021-04-05T19:59:04.086" v="2561" actId="1076"/>
          <ac:picMkLst>
            <pc:docMk/>
            <pc:sldMk cId="2190887287" sldId="275"/>
            <ac:picMk id="13" creationId="{FB618298-4F69-4CE2-A86F-F25B40FB7E05}"/>
          </ac:picMkLst>
        </pc:picChg>
        <pc:picChg chg="mod">
          <ac:chgData name="Abdalwahab Hafez" userId="6efa5ab6-05de-41f1-949b-110d675bee52" providerId="ADAL" clId="{F45287D8-FF3A-4182-8EF2-0787DF2CA4A1}" dt="2021-04-05T19:59:16.606" v="2563" actId="1076"/>
          <ac:picMkLst>
            <pc:docMk/>
            <pc:sldMk cId="2190887287" sldId="275"/>
            <ac:picMk id="17" creationId="{C1741C8C-D766-4712-88EE-C0C9808C65EC}"/>
          </ac:picMkLst>
        </pc:picChg>
        <pc:picChg chg="mod">
          <ac:chgData name="Abdalwahab Hafez" userId="6efa5ab6-05de-41f1-949b-110d675bee52" providerId="ADAL" clId="{F45287D8-FF3A-4182-8EF2-0787DF2CA4A1}" dt="2021-04-05T19:59:40.886" v="2574" actId="1076"/>
          <ac:picMkLst>
            <pc:docMk/>
            <pc:sldMk cId="2190887287" sldId="275"/>
            <ac:picMk id="18" creationId="{B7A45418-5C25-4909-86C0-9E18CC2BFEC8}"/>
          </ac:picMkLst>
        </pc:picChg>
        <pc:picChg chg="add del mod">
          <ac:chgData name="Abdalwahab Hafez" userId="6efa5ab6-05de-41f1-949b-110d675bee52" providerId="ADAL" clId="{F45287D8-FF3A-4182-8EF2-0787DF2CA4A1}" dt="2021-04-05T19:58:03.633" v="2541"/>
          <ac:picMkLst>
            <pc:docMk/>
            <pc:sldMk cId="2190887287" sldId="275"/>
            <ac:picMk id="19" creationId="{EDE387DF-E3E2-492A-AEED-F14AF6605C02}"/>
          </ac:picMkLst>
        </pc:picChg>
        <pc:picChg chg="add mod">
          <ac:chgData name="Abdalwahab Hafez" userId="6efa5ab6-05de-41f1-949b-110d675bee52" providerId="ADAL" clId="{F45287D8-FF3A-4182-8EF2-0787DF2CA4A1}" dt="2021-04-05T20:00:20.910" v="2579" actId="14100"/>
          <ac:picMkLst>
            <pc:docMk/>
            <pc:sldMk cId="2190887287" sldId="275"/>
            <ac:picMk id="20" creationId="{9CE9AC06-0631-483E-97E0-CFD562583030}"/>
          </ac:picMkLst>
        </pc:picChg>
        <pc:picChg chg="mod">
          <ac:chgData name="Abdalwahab Hafez" userId="6efa5ab6-05de-41f1-949b-110d675bee52" providerId="ADAL" clId="{F45287D8-FF3A-4182-8EF2-0787DF2CA4A1}" dt="2021-04-05T19:58:15.238" v="2545" actId="1076"/>
          <ac:picMkLst>
            <pc:docMk/>
            <pc:sldMk cId="2190887287" sldId="275"/>
            <ac:picMk id="10242" creationId="{00000000-0000-0000-0000-000000000000}"/>
          </ac:picMkLst>
        </pc:picChg>
      </pc:sldChg>
      <pc:sldChg chg="delSp modSp del">
        <pc:chgData name="Abdalwahab Hafez" userId="6efa5ab6-05de-41f1-949b-110d675bee52" providerId="ADAL" clId="{F45287D8-FF3A-4182-8EF2-0787DF2CA4A1}" dt="2021-04-05T20:02:33.034" v="2621" actId="2696"/>
        <pc:sldMkLst>
          <pc:docMk/>
          <pc:sldMk cId="1901737549" sldId="276"/>
        </pc:sldMkLst>
        <pc:spChg chg="del mod">
          <ac:chgData name="Abdalwahab Hafez" userId="6efa5ab6-05de-41f1-949b-110d675bee52" providerId="ADAL" clId="{F45287D8-FF3A-4182-8EF2-0787DF2CA4A1}" dt="2021-04-05T19:56:39.820" v="2461"/>
          <ac:spMkLst>
            <pc:docMk/>
            <pc:sldMk cId="1901737549" sldId="276"/>
            <ac:spMk id="2" creationId="{00000000-0000-0000-0000-000000000000}"/>
          </ac:spMkLst>
        </pc:spChg>
        <pc:spChg chg="mod">
          <ac:chgData name="Abdalwahab Hafez" userId="6efa5ab6-05de-41f1-949b-110d675bee52" providerId="ADAL" clId="{F45287D8-FF3A-4182-8EF2-0787DF2CA4A1}" dt="2021-04-05T19:55:33.419" v="2430" actId="108"/>
          <ac:spMkLst>
            <pc:docMk/>
            <pc:sldMk cId="1901737549" sldId="276"/>
            <ac:spMk id="5" creationId="{493680BA-3C5A-4E6E-94F8-144F02F7A7F7}"/>
          </ac:spMkLst>
        </pc:spChg>
        <pc:picChg chg="del">
          <ac:chgData name="Abdalwahab Hafez" userId="6efa5ab6-05de-41f1-949b-110d675bee52" providerId="ADAL" clId="{F45287D8-FF3A-4182-8EF2-0787DF2CA4A1}" dt="2021-04-05T19:59:59.299" v="2576"/>
          <ac:picMkLst>
            <pc:docMk/>
            <pc:sldMk cId="1901737549" sldId="276"/>
            <ac:picMk id="6" creationId="{76CA7613-A58A-4667-A7AD-400F3A16C55C}"/>
          </ac:picMkLst>
        </pc:picChg>
      </pc:sldChg>
      <pc:sldChg chg="del">
        <pc:chgData name="Abdalwahab Hafez" userId="6efa5ab6-05de-41f1-949b-110d675bee52" providerId="ADAL" clId="{F45287D8-FF3A-4182-8EF2-0787DF2CA4A1}" dt="2021-04-05T19:21:11.681" v="2021" actId="2696"/>
        <pc:sldMkLst>
          <pc:docMk/>
          <pc:sldMk cId="1578487657" sldId="278"/>
        </pc:sldMkLst>
      </pc:sldChg>
      <pc:sldChg chg="add del">
        <pc:chgData name="Abdalwahab Hafez" userId="6efa5ab6-05de-41f1-949b-110d675bee52" providerId="ADAL" clId="{F45287D8-FF3A-4182-8EF2-0787DF2CA4A1}" dt="2021-04-05T16:43:00.512" v="814" actId="2696"/>
        <pc:sldMkLst>
          <pc:docMk/>
          <pc:sldMk cId="1246777078" sldId="283"/>
        </pc:sldMkLst>
      </pc:sldChg>
      <pc:sldChg chg="add del">
        <pc:chgData name="Abdalwahab Hafez" userId="6efa5ab6-05de-41f1-949b-110d675bee52" providerId="ADAL" clId="{F45287D8-FF3A-4182-8EF2-0787DF2CA4A1}" dt="2021-04-05T16:43:13.452" v="815" actId="2696"/>
        <pc:sldMkLst>
          <pc:docMk/>
          <pc:sldMk cId="2467540386" sldId="284"/>
        </pc:sldMkLst>
      </pc:sldChg>
      <pc:sldChg chg="modSp add">
        <pc:chgData name="Abdalwahab Hafez" userId="6efa5ab6-05de-41f1-949b-110d675bee52" providerId="ADAL" clId="{F45287D8-FF3A-4182-8EF2-0787DF2CA4A1}" dt="2021-04-05T20:05:50.940" v="2636" actId="1076"/>
        <pc:sldMkLst>
          <pc:docMk/>
          <pc:sldMk cId="3928203544" sldId="301"/>
        </pc:sldMkLst>
        <pc:spChg chg="mod">
          <ac:chgData name="Abdalwahab Hafez" userId="6efa5ab6-05de-41f1-949b-110d675bee52" providerId="ADAL" clId="{F45287D8-FF3A-4182-8EF2-0787DF2CA4A1}" dt="2021-04-05T20:05:50.940" v="2636" actId="1076"/>
          <ac:spMkLst>
            <pc:docMk/>
            <pc:sldMk cId="3928203544" sldId="301"/>
            <ac:spMk id="2" creationId="{00000000-0000-0000-0000-000000000000}"/>
          </ac:spMkLst>
        </pc:spChg>
        <pc:spChg chg="mod">
          <ac:chgData name="Abdalwahab Hafez" userId="6efa5ab6-05de-41f1-949b-110d675bee52" providerId="ADAL" clId="{F45287D8-FF3A-4182-8EF2-0787DF2CA4A1}" dt="2021-04-05T20:05:43.029" v="2635" actId="14100"/>
          <ac:spMkLst>
            <pc:docMk/>
            <pc:sldMk cId="3928203544" sldId="301"/>
            <ac:spMk id="4" creationId="{B9C6FA14-A91B-4280-8B14-E0803634E91D}"/>
          </ac:spMkLst>
        </pc:spChg>
      </pc:sldChg>
      <pc:sldChg chg="modSp add">
        <pc:chgData name="Abdalwahab Hafez" userId="6efa5ab6-05de-41f1-949b-110d675bee52" providerId="ADAL" clId="{F45287D8-FF3A-4182-8EF2-0787DF2CA4A1}" dt="2021-04-05T20:07:08.166" v="2698" actId="1076"/>
        <pc:sldMkLst>
          <pc:docMk/>
          <pc:sldMk cId="1101447121" sldId="302"/>
        </pc:sldMkLst>
        <pc:spChg chg="mod">
          <ac:chgData name="Abdalwahab Hafez" userId="6efa5ab6-05de-41f1-949b-110d675bee52" providerId="ADAL" clId="{F45287D8-FF3A-4182-8EF2-0787DF2CA4A1}" dt="2021-04-05T20:06:15.077" v="2640" actId="1076"/>
          <ac:spMkLst>
            <pc:docMk/>
            <pc:sldMk cId="1101447121" sldId="302"/>
            <ac:spMk id="2" creationId="{00000000-0000-0000-0000-000000000000}"/>
          </ac:spMkLst>
        </pc:spChg>
        <pc:spChg chg="mod">
          <ac:chgData name="Abdalwahab Hafez" userId="6efa5ab6-05de-41f1-949b-110d675bee52" providerId="ADAL" clId="{F45287D8-FF3A-4182-8EF2-0787DF2CA4A1}" dt="2021-04-05T20:06:06.686" v="2638" actId="14100"/>
          <ac:spMkLst>
            <pc:docMk/>
            <pc:sldMk cId="1101447121" sldId="302"/>
            <ac:spMk id="12" creationId="{3A3294FC-1830-49CB-B73C-F7C568D2C7DC}"/>
          </ac:spMkLst>
        </pc:spChg>
        <pc:picChg chg="mod">
          <ac:chgData name="Abdalwahab Hafez" userId="6efa5ab6-05de-41f1-949b-110d675bee52" providerId="ADAL" clId="{F45287D8-FF3A-4182-8EF2-0787DF2CA4A1}" dt="2021-04-05T20:07:03.374" v="2697" actId="1076"/>
          <ac:picMkLst>
            <pc:docMk/>
            <pc:sldMk cId="1101447121" sldId="302"/>
            <ac:picMk id="8" creationId="{00000000-0000-0000-0000-000000000000}"/>
          </ac:picMkLst>
        </pc:picChg>
        <pc:picChg chg="mod">
          <ac:chgData name="Abdalwahab Hafez" userId="6efa5ab6-05de-41f1-949b-110d675bee52" providerId="ADAL" clId="{F45287D8-FF3A-4182-8EF2-0787DF2CA4A1}" dt="2021-04-05T20:06:56.815" v="2694" actId="1076"/>
          <ac:picMkLst>
            <pc:docMk/>
            <pc:sldMk cId="1101447121" sldId="302"/>
            <ac:picMk id="9" creationId="{00000000-0000-0000-0000-000000000000}"/>
          </ac:picMkLst>
        </pc:picChg>
        <pc:picChg chg="mod">
          <ac:chgData name="Abdalwahab Hafez" userId="6efa5ab6-05de-41f1-949b-110d675bee52" providerId="ADAL" clId="{F45287D8-FF3A-4182-8EF2-0787DF2CA4A1}" dt="2021-04-05T20:06:58.613" v="2695" actId="1076"/>
          <ac:picMkLst>
            <pc:docMk/>
            <pc:sldMk cId="1101447121" sldId="302"/>
            <ac:picMk id="11" creationId="{00000000-0000-0000-0000-000000000000}"/>
          </ac:picMkLst>
        </pc:picChg>
        <pc:picChg chg="mod">
          <ac:chgData name="Abdalwahab Hafez" userId="6efa5ab6-05de-41f1-949b-110d675bee52" providerId="ADAL" clId="{F45287D8-FF3A-4182-8EF2-0787DF2CA4A1}" dt="2021-04-05T20:06:53.565" v="2693" actId="1076"/>
          <ac:picMkLst>
            <pc:docMk/>
            <pc:sldMk cId="1101447121" sldId="302"/>
            <ac:picMk id="1026" creationId="{00000000-0000-0000-0000-000000000000}"/>
          </ac:picMkLst>
        </pc:picChg>
        <pc:picChg chg="mod">
          <ac:chgData name="Abdalwahab Hafez" userId="6efa5ab6-05de-41f1-949b-110d675bee52" providerId="ADAL" clId="{F45287D8-FF3A-4182-8EF2-0787DF2CA4A1}" dt="2021-04-05T20:07:08.166" v="2698" actId="1076"/>
          <ac:picMkLst>
            <pc:docMk/>
            <pc:sldMk cId="1101447121" sldId="302"/>
            <ac:picMk id="1028" creationId="{00000000-0000-0000-0000-000000000000}"/>
          </ac:picMkLst>
        </pc:picChg>
        <pc:picChg chg="mod">
          <ac:chgData name="Abdalwahab Hafez" userId="6efa5ab6-05de-41f1-949b-110d675bee52" providerId="ADAL" clId="{F45287D8-FF3A-4182-8EF2-0787DF2CA4A1}" dt="2021-04-05T20:06:50.397" v="2692" actId="1076"/>
          <ac:picMkLst>
            <pc:docMk/>
            <pc:sldMk cId="1101447121" sldId="302"/>
            <ac:picMk id="2050" creationId="{00000000-0000-0000-0000-000000000000}"/>
          </ac:picMkLst>
        </pc:picChg>
        <pc:picChg chg="mod">
          <ac:chgData name="Abdalwahab Hafez" userId="6efa5ab6-05de-41f1-949b-110d675bee52" providerId="ADAL" clId="{F45287D8-FF3A-4182-8EF2-0787DF2CA4A1}" dt="2021-04-05T20:06:44.702" v="2689" actId="1076"/>
          <ac:picMkLst>
            <pc:docMk/>
            <pc:sldMk cId="1101447121" sldId="302"/>
            <ac:picMk id="2052" creationId="{00000000-0000-0000-0000-000000000000}"/>
          </ac:picMkLst>
        </pc:picChg>
      </pc:sldChg>
      <pc:sldChg chg="modSp add">
        <pc:chgData name="Abdalwahab Hafez" userId="6efa5ab6-05de-41f1-949b-110d675bee52" providerId="ADAL" clId="{F45287D8-FF3A-4182-8EF2-0787DF2CA4A1}" dt="2021-04-05T20:07:34.927" v="2702" actId="1076"/>
        <pc:sldMkLst>
          <pc:docMk/>
          <pc:sldMk cId="1181579391" sldId="303"/>
        </pc:sldMkLst>
        <pc:spChg chg="mod">
          <ac:chgData name="Abdalwahab Hafez" userId="6efa5ab6-05de-41f1-949b-110d675bee52" providerId="ADAL" clId="{F45287D8-FF3A-4182-8EF2-0787DF2CA4A1}" dt="2021-04-05T20:07:34.927" v="2702" actId="1076"/>
          <ac:spMkLst>
            <pc:docMk/>
            <pc:sldMk cId="1181579391" sldId="303"/>
            <ac:spMk id="3" creationId="{00000000-0000-0000-0000-000000000000}"/>
          </ac:spMkLst>
        </pc:spChg>
        <pc:spChg chg="mod">
          <ac:chgData name="Abdalwahab Hafez" userId="6efa5ab6-05de-41f1-949b-110d675bee52" providerId="ADAL" clId="{F45287D8-FF3A-4182-8EF2-0787DF2CA4A1}" dt="2021-04-05T20:07:26.640" v="2700" actId="14100"/>
          <ac:spMkLst>
            <pc:docMk/>
            <pc:sldMk cId="1181579391" sldId="303"/>
            <ac:spMk id="7" creationId="{926BAC16-90B6-405F-949D-CF97D3C70409}"/>
          </ac:spMkLst>
        </pc:spChg>
      </pc:sldChg>
      <pc:sldChg chg="modSp add">
        <pc:chgData name="Abdalwahab Hafez" userId="6efa5ab6-05de-41f1-949b-110d675bee52" providerId="ADAL" clId="{F45287D8-FF3A-4182-8EF2-0787DF2CA4A1}" dt="2021-04-05T20:07:58.704" v="2705" actId="1076"/>
        <pc:sldMkLst>
          <pc:docMk/>
          <pc:sldMk cId="2866084465" sldId="304"/>
        </pc:sldMkLst>
        <pc:spChg chg="mod">
          <ac:chgData name="Abdalwahab Hafez" userId="6efa5ab6-05de-41f1-949b-110d675bee52" providerId="ADAL" clId="{F45287D8-FF3A-4182-8EF2-0787DF2CA4A1}" dt="2021-04-05T20:07:58.704" v="2705" actId="1076"/>
          <ac:spMkLst>
            <pc:docMk/>
            <pc:sldMk cId="2866084465" sldId="304"/>
            <ac:spMk id="3" creationId="{00000000-0000-0000-0000-000000000000}"/>
          </ac:spMkLst>
        </pc:spChg>
        <pc:spChg chg="mod">
          <ac:chgData name="Abdalwahab Hafez" userId="6efa5ab6-05de-41f1-949b-110d675bee52" providerId="ADAL" clId="{F45287D8-FF3A-4182-8EF2-0787DF2CA4A1}" dt="2021-04-05T20:07:52.240" v="2704" actId="14100"/>
          <ac:spMkLst>
            <pc:docMk/>
            <pc:sldMk cId="2866084465" sldId="304"/>
            <ac:spMk id="4" creationId="{F9657157-340E-4862-B300-F24FE68471E2}"/>
          </ac:spMkLst>
        </pc:spChg>
      </pc:sldChg>
      <pc:sldChg chg="modSp add">
        <pc:chgData name="Abdalwahab Hafez" userId="6efa5ab6-05de-41f1-949b-110d675bee52" providerId="ADAL" clId="{F45287D8-FF3A-4182-8EF2-0787DF2CA4A1}" dt="2021-04-05T20:19:27.447" v="2708" actId="14100"/>
        <pc:sldMkLst>
          <pc:docMk/>
          <pc:sldMk cId="1227858246" sldId="305"/>
        </pc:sldMkLst>
        <pc:spChg chg="mod">
          <ac:chgData name="Abdalwahab Hafez" userId="6efa5ab6-05de-41f1-949b-110d675bee52" providerId="ADAL" clId="{F45287D8-FF3A-4182-8EF2-0787DF2CA4A1}" dt="2021-04-05T20:19:19.551" v="2706" actId="1076"/>
          <ac:spMkLst>
            <pc:docMk/>
            <pc:sldMk cId="1227858246" sldId="305"/>
            <ac:spMk id="2" creationId="{00000000-0000-0000-0000-000000000000}"/>
          </ac:spMkLst>
        </pc:spChg>
        <pc:spChg chg="mod">
          <ac:chgData name="Abdalwahab Hafez" userId="6efa5ab6-05de-41f1-949b-110d675bee52" providerId="ADAL" clId="{F45287D8-FF3A-4182-8EF2-0787DF2CA4A1}" dt="2021-04-05T20:19:27.447" v="2708" actId="14100"/>
          <ac:spMkLst>
            <pc:docMk/>
            <pc:sldMk cId="1227858246" sldId="305"/>
            <ac:spMk id="3" creationId="{1CDF161D-CF1C-416C-BFEA-95935247CF6E}"/>
          </ac:spMkLst>
        </pc:spChg>
      </pc:sldChg>
      <pc:sldChg chg="modSp add">
        <pc:chgData name="Abdalwahab Hafez" userId="6efa5ab6-05de-41f1-949b-110d675bee52" providerId="ADAL" clId="{F45287D8-FF3A-4182-8EF2-0787DF2CA4A1}" dt="2021-04-05T20:19:49.759" v="2712" actId="1076"/>
        <pc:sldMkLst>
          <pc:docMk/>
          <pc:sldMk cId="92601510" sldId="306"/>
        </pc:sldMkLst>
        <pc:spChg chg="mod">
          <ac:chgData name="Abdalwahab Hafez" userId="6efa5ab6-05de-41f1-949b-110d675bee52" providerId="ADAL" clId="{F45287D8-FF3A-4182-8EF2-0787DF2CA4A1}" dt="2021-04-05T20:19:46.974" v="2711" actId="1076"/>
          <ac:spMkLst>
            <pc:docMk/>
            <pc:sldMk cId="92601510" sldId="306"/>
            <ac:spMk id="2" creationId="{00000000-0000-0000-0000-000000000000}"/>
          </ac:spMkLst>
        </pc:spChg>
        <pc:spChg chg="mod">
          <ac:chgData name="Abdalwahab Hafez" userId="6efa5ab6-05de-41f1-949b-110d675bee52" providerId="ADAL" clId="{F45287D8-FF3A-4182-8EF2-0787DF2CA4A1}" dt="2021-04-05T20:19:38.391" v="2710" actId="14100"/>
          <ac:spMkLst>
            <pc:docMk/>
            <pc:sldMk cId="92601510" sldId="306"/>
            <ac:spMk id="4" creationId="{1C67E3B3-B9BF-4882-8BB3-814986F91565}"/>
          </ac:spMkLst>
        </pc:spChg>
        <pc:picChg chg="mod">
          <ac:chgData name="Abdalwahab Hafez" userId="6efa5ab6-05de-41f1-949b-110d675bee52" providerId="ADAL" clId="{F45287D8-FF3A-4182-8EF2-0787DF2CA4A1}" dt="2021-04-05T20:19:49.759" v="2712" actId="1076"/>
          <ac:picMkLst>
            <pc:docMk/>
            <pc:sldMk cId="92601510" sldId="306"/>
            <ac:picMk id="9218" creationId="{00000000-0000-0000-0000-000000000000}"/>
          </ac:picMkLst>
        </pc:picChg>
      </pc:sldChg>
      <pc:sldChg chg="modSp add">
        <pc:chgData name="Abdalwahab Hafez" userId="6efa5ab6-05de-41f1-949b-110d675bee52" providerId="ADAL" clId="{F45287D8-FF3A-4182-8EF2-0787DF2CA4A1}" dt="2021-04-05T20:20:09.782" v="2716" actId="1076"/>
        <pc:sldMkLst>
          <pc:docMk/>
          <pc:sldMk cId="277033890" sldId="307"/>
        </pc:sldMkLst>
        <pc:spChg chg="mod">
          <ac:chgData name="Abdalwahab Hafez" userId="6efa5ab6-05de-41f1-949b-110d675bee52" providerId="ADAL" clId="{F45287D8-FF3A-4182-8EF2-0787DF2CA4A1}" dt="2021-04-05T20:20:06.640" v="2715" actId="1076"/>
          <ac:spMkLst>
            <pc:docMk/>
            <pc:sldMk cId="277033890" sldId="307"/>
            <ac:spMk id="2" creationId="{00000000-0000-0000-0000-000000000000}"/>
          </ac:spMkLst>
        </pc:spChg>
        <pc:spChg chg="mod">
          <ac:chgData name="Abdalwahab Hafez" userId="6efa5ab6-05de-41f1-949b-110d675bee52" providerId="ADAL" clId="{F45287D8-FF3A-4182-8EF2-0787DF2CA4A1}" dt="2021-04-05T20:20:01.928" v="2714" actId="14100"/>
          <ac:spMkLst>
            <pc:docMk/>
            <pc:sldMk cId="277033890" sldId="307"/>
            <ac:spMk id="4" creationId="{E7BD511B-FC3A-485A-A004-6F71E1FB286E}"/>
          </ac:spMkLst>
        </pc:spChg>
        <pc:picChg chg="mod">
          <ac:chgData name="Abdalwahab Hafez" userId="6efa5ab6-05de-41f1-949b-110d675bee52" providerId="ADAL" clId="{F45287D8-FF3A-4182-8EF2-0787DF2CA4A1}" dt="2021-04-05T20:20:09.782" v="2716" actId="1076"/>
          <ac:picMkLst>
            <pc:docMk/>
            <pc:sldMk cId="277033890" sldId="307"/>
            <ac:picMk id="11266" creationId="{00000000-0000-0000-0000-000000000000}"/>
          </ac:picMkLst>
        </pc:picChg>
      </pc:sldChg>
      <pc:sldChg chg="modSp add">
        <pc:chgData name="Abdalwahab Hafez" userId="6efa5ab6-05de-41f1-949b-110d675bee52" providerId="ADAL" clId="{F45287D8-FF3A-4182-8EF2-0787DF2CA4A1}" dt="2021-04-05T20:20:42.112" v="2721" actId="14100"/>
        <pc:sldMkLst>
          <pc:docMk/>
          <pc:sldMk cId="1171706417" sldId="308"/>
        </pc:sldMkLst>
        <pc:spChg chg="mod">
          <ac:chgData name="Abdalwahab Hafez" userId="6efa5ab6-05de-41f1-949b-110d675bee52" providerId="ADAL" clId="{F45287D8-FF3A-4182-8EF2-0787DF2CA4A1}" dt="2021-04-05T20:20:21.903" v="2717" actId="1076"/>
          <ac:spMkLst>
            <pc:docMk/>
            <pc:sldMk cId="1171706417" sldId="308"/>
            <ac:spMk id="2" creationId="{00000000-0000-0000-0000-000000000000}"/>
          </ac:spMkLst>
        </pc:spChg>
        <pc:spChg chg="mod">
          <ac:chgData name="Abdalwahab Hafez" userId="6efa5ab6-05de-41f1-949b-110d675bee52" providerId="ADAL" clId="{F45287D8-FF3A-4182-8EF2-0787DF2CA4A1}" dt="2021-04-05T20:20:42.112" v="2721" actId="14100"/>
          <ac:spMkLst>
            <pc:docMk/>
            <pc:sldMk cId="1171706417" sldId="308"/>
            <ac:spMk id="4" creationId="{004C0902-D376-4E8B-9BD0-3E69FD075116}"/>
          </ac:spMkLst>
        </pc:spChg>
        <pc:picChg chg="mod">
          <ac:chgData name="Abdalwahab Hafez" userId="6efa5ab6-05de-41f1-949b-110d675bee52" providerId="ADAL" clId="{F45287D8-FF3A-4182-8EF2-0787DF2CA4A1}" dt="2021-04-05T20:20:24.558" v="2718" actId="1076"/>
          <ac:picMkLst>
            <pc:docMk/>
            <pc:sldMk cId="1171706417" sldId="308"/>
            <ac:picMk id="10242" creationId="{00000000-0000-0000-0000-000000000000}"/>
          </ac:picMkLst>
        </pc:picChg>
      </pc:sldChg>
      <pc:sldChg chg="modSp add">
        <pc:chgData name="Abdalwahab Hafez" userId="6efa5ab6-05de-41f1-949b-110d675bee52" providerId="ADAL" clId="{F45287D8-FF3A-4182-8EF2-0787DF2CA4A1}" dt="2021-04-05T20:20:50.344" v="2723" actId="14100"/>
        <pc:sldMkLst>
          <pc:docMk/>
          <pc:sldMk cId="1315819709" sldId="309"/>
        </pc:sldMkLst>
        <pc:spChg chg="mod">
          <ac:chgData name="Abdalwahab Hafez" userId="6efa5ab6-05de-41f1-949b-110d675bee52" providerId="ADAL" clId="{F45287D8-FF3A-4182-8EF2-0787DF2CA4A1}" dt="2021-04-05T20:20:33.287" v="2719" actId="1076"/>
          <ac:spMkLst>
            <pc:docMk/>
            <pc:sldMk cId="1315819709" sldId="309"/>
            <ac:spMk id="2" creationId="{00000000-0000-0000-0000-000000000000}"/>
          </ac:spMkLst>
        </pc:spChg>
        <pc:spChg chg="mod">
          <ac:chgData name="Abdalwahab Hafez" userId="6efa5ab6-05de-41f1-949b-110d675bee52" providerId="ADAL" clId="{F45287D8-FF3A-4182-8EF2-0787DF2CA4A1}" dt="2021-04-05T20:20:50.344" v="2723" actId="14100"/>
          <ac:spMkLst>
            <pc:docMk/>
            <pc:sldMk cId="1315819709" sldId="309"/>
            <ac:spMk id="4" creationId="{03BA9AC7-C639-4EFB-B26F-7AF2DD03735D}"/>
          </ac:spMkLst>
        </pc:spChg>
      </pc:sldChg>
      <pc:sldChg chg="modSp add">
        <pc:chgData name="Abdalwahab Hafez" userId="6efa5ab6-05de-41f1-949b-110d675bee52" providerId="ADAL" clId="{F45287D8-FF3A-4182-8EF2-0787DF2CA4A1}" dt="2021-04-05T20:21:08.694" v="2726" actId="1076"/>
        <pc:sldMkLst>
          <pc:docMk/>
          <pc:sldMk cId="858844835" sldId="310"/>
        </pc:sldMkLst>
        <pc:spChg chg="mod">
          <ac:chgData name="Abdalwahab Hafez" userId="6efa5ab6-05de-41f1-949b-110d675bee52" providerId="ADAL" clId="{F45287D8-FF3A-4182-8EF2-0787DF2CA4A1}" dt="2021-04-05T20:21:08.694" v="2726" actId="1076"/>
          <ac:spMkLst>
            <pc:docMk/>
            <pc:sldMk cId="858844835" sldId="310"/>
            <ac:spMk id="2" creationId="{00000000-0000-0000-0000-000000000000}"/>
          </ac:spMkLst>
        </pc:spChg>
        <pc:spChg chg="mod">
          <ac:chgData name="Abdalwahab Hafez" userId="6efa5ab6-05de-41f1-949b-110d675bee52" providerId="ADAL" clId="{F45287D8-FF3A-4182-8EF2-0787DF2CA4A1}" dt="2021-04-05T20:21:02.257" v="2725" actId="14100"/>
          <ac:spMkLst>
            <pc:docMk/>
            <pc:sldMk cId="858844835" sldId="310"/>
            <ac:spMk id="4" creationId="{2B808814-4384-4DAA-9D19-269E2EB91BB7}"/>
          </ac:spMkLst>
        </pc:spChg>
      </pc:sldChg>
      <pc:sldChg chg="addSp delSp modSp add del">
        <pc:chgData name="Abdalwahab Hafez" userId="6efa5ab6-05de-41f1-949b-110d675bee52" providerId="ADAL" clId="{F45287D8-FF3A-4182-8EF2-0787DF2CA4A1}" dt="2021-04-05T18:29:29.783" v="1102" actId="1076"/>
        <pc:sldMkLst>
          <pc:docMk/>
          <pc:sldMk cId="209384554" sldId="311"/>
        </pc:sldMkLst>
        <pc:spChg chg="mod">
          <ac:chgData name="Abdalwahab Hafez" userId="6efa5ab6-05de-41f1-949b-110d675bee52" providerId="ADAL" clId="{F45287D8-FF3A-4182-8EF2-0787DF2CA4A1}" dt="2021-04-05T18:28:22.844" v="1060" actId="1036"/>
          <ac:spMkLst>
            <pc:docMk/>
            <pc:sldMk cId="209384554" sldId="311"/>
            <ac:spMk id="2" creationId="{7CBEEAFD-C6D0-4C53-B2B4-3C7061A4C3D3}"/>
          </ac:spMkLst>
        </pc:spChg>
        <pc:spChg chg="del">
          <ac:chgData name="Abdalwahab Hafez" userId="6efa5ab6-05de-41f1-949b-110d675bee52" providerId="ADAL" clId="{F45287D8-FF3A-4182-8EF2-0787DF2CA4A1}" dt="2021-04-05T18:15:32.044" v="896" actId="478"/>
          <ac:spMkLst>
            <pc:docMk/>
            <pc:sldMk cId="209384554" sldId="311"/>
            <ac:spMk id="3" creationId="{19CAB4EA-45E4-45B6-88D1-CE6078EE89B0}"/>
          </ac:spMkLst>
        </pc:spChg>
        <pc:spChg chg="del mod">
          <ac:chgData name="Abdalwahab Hafez" userId="6efa5ab6-05de-41f1-949b-110d675bee52" providerId="ADAL" clId="{F45287D8-FF3A-4182-8EF2-0787DF2CA4A1}" dt="2021-04-05T18:17:38.205" v="914" actId="478"/>
          <ac:spMkLst>
            <pc:docMk/>
            <pc:sldMk cId="209384554" sldId="311"/>
            <ac:spMk id="8" creationId="{036BF137-C1F7-44EB-83AF-3B0D163DEE19}"/>
          </ac:spMkLst>
        </pc:spChg>
        <pc:spChg chg="mod">
          <ac:chgData name="Abdalwahab Hafez" userId="6efa5ab6-05de-41f1-949b-110d675bee52" providerId="ADAL" clId="{F45287D8-FF3A-4182-8EF2-0787DF2CA4A1}" dt="2021-04-05T08:08:38.724" v="16" actId="20577"/>
          <ac:spMkLst>
            <pc:docMk/>
            <pc:sldMk cId="209384554" sldId="311"/>
            <ac:spMk id="9" creationId="{C928BAA8-1A0E-49E2-90D0-4FDE3A7FAE1E}"/>
          </ac:spMkLst>
        </pc:spChg>
        <pc:spChg chg="del">
          <ac:chgData name="Abdalwahab Hafez" userId="6efa5ab6-05de-41f1-949b-110d675bee52" providerId="ADAL" clId="{F45287D8-FF3A-4182-8EF2-0787DF2CA4A1}" dt="2021-04-05T18:15:33.235" v="897" actId="478"/>
          <ac:spMkLst>
            <pc:docMk/>
            <pc:sldMk cId="209384554" sldId="311"/>
            <ac:spMk id="14" creationId="{04793634-5807-4F88-9C74-554AE76A242C}"/>
          </ac:spMkLst>
        </pc:spChg>
        <pc:spChg chg="del">
          <ac:chgData name="Abdalwahab Hafez" userId="6efa5ab6-05de-41f1-949b-110d675bee52" providerId="ADAL" clId="{F45287D8-FF3A-4182-8EF2-0787DF2CA4A1}" dt="2021-04-05T18:15:32.044" v="896" actId="478"/>
          <ac:spMkLst>
            <pc:docMk/>
            <pc:sldMk cId="209384554" sldId="311"/>
            <ac:spMk id="15" creationId="{3064EA38-CE37-464E-9720-4B5638BB46D6}"/>
          </ac:spMkLst>
        </pc:spChg>
        <pc:spChg chg="del">
          <ac:chgData name="Abdalwahab Hafez" userId="6efa5ab6-05de-41f1-949b-110d675bee52" providerId="ADAL" clId="{F45287D8-FF3A-4182-8EF2-0787DF2CA4A1}" dt="2021-04-05T18:15:32.044" v="896" actId="478"/>
          <ac:spMkLst>
            <pc:docMk/>
            <pc:sldMk cId="209384554" sldId="311"/>
            <ac:spMk id="16" creationId="{A883B577-A941-4C58-AD85-E098E984041A}"/>
          </ac:spMkLst>
        </pc:spChg>
        <pc:spChg chg="del">
          <ac:chgData name="Abdalwahab Hafez" userId="6efa5ab6-05de-41f1-949b-110d675bee52" providerId="ADAL" clId="{F45287D8-FF3A-4182-8EF2-0787DF2CA4A1}" dt="2021-04-05T18:15:32.044" v="896" actId="478"/>
          <ac:spMkLst>
            <pc:docMk/>
            <pc:sldMk cId="209384554" sldId="311"/>
            <ac:spMk id="17" creationId="{8BDC0F18-8C3E-452B-BA1E-FC78F3D1E886}"/>
          </ac:spMkLst>
        </pc:spChg>
        <pc:spChg chg="del">
          <ac:chgData name="Abdalwahab Hafez" userId="6efa5ab6-05de-41f1-949b-110d675bee52" providerId="ADAL" clId="{F45287D8-FF3A-4182-8EF2-0787DF2CA4A1}" dt="2021-04-05T18:15:32.044" v="896" actId="478"/>
          <ac:spMkLst>
            <pc:docMk/>
            <pc:sldMk cId="209384554" sldId="311"/>
            <ac:spMk id="18" creationId="{35385F76-AA51-4105-8D4F-DFF2B4429A74}"/>
          </ac:spMkLst>
        </pc:spChg>
        <pc:spChg chg="del">
          <ac:chgData name="Abdalwahab Hafez" userId="6efa5ab6-05de-41f1-949b-110d675bee52" providerId="ADAL" clId="{F45287D8-FF3A-4182-8EF2-0787DF2CA4A1}" dt="2021-04-05T18:15:32.044" v="896" actId="478"/>
          <ac:spMkLst>
            <pc:docMk/>
            <pc:sldMk cId="209384554" sldId="311"/>
            <ac:spMk id="19" creationId="{53588828-3934-4A18-9BFE-ACC4B7F2C9D3}"/>
          </ac:spMkLst>
        </pc:spChg>
        <pc:spChg chg="del">
          <ac:chgData name="Abdalwahab Hafez" userId="6efa5ab6-05de-41f1-949b-110d675bee52" providerId="ADAL" clId="{F45287D8-FF3A-4182-8EF2-0787DF2CA4A1}" dt="2021-04-05T18:15:32.044" v="896" actId="478"/>
          <ac:spMkLst>
            <pc:docMk/>
            <pc:sldMk cId="209384554" sldId="311"/>
            <ac:spMk id="20" creationId="{9C4376AB-18F5-46B9-B7ED-36C95DDB58E3}"/>
          </ac:spMkLst>
        </pc:spChg>
        <pc:spChg chg="add mod">
          <ac:chgData name="Abdalwahab Hafez" userId="6efa5ab6-05de-41f1-949b-110d675bee52" providerId="ADAL" clId="{F45287D8-FF3A-4182-8EF2-0787DF2CA4A1}" dt="2021-04-05T18:28:22.844" v="1060" actId="1036"/>
          <ac:spMkLst>
            <pc:docMk/>
            <pc:sldMk cId="209384554" sldId="311"/>
            <ac:spMk id="22" creationId="{412998D9-AD7A-404E-9393-1EFB9C764644}"/>
          </ac:spMkLst>
        </pc:spChg>
        <pc:spChg chg="add mod">
          <ac:chgData name="Abdalwahab Hafez" userId="6efa5ab6-05de-41f1-949b-110d675bee52" providerId="ADAL" clId="{F45287D8-FF3A-4182-8EF2-0787DF2CA4A1}" dt="2021-04-05T18:28:22.844" v="1060" actId="1036"/>
          <ac:spMkLst>
            <pc:docMk/>
            <pc:sldMk cId="209384554" sldId="311"/>
            <ac:spMk id="24" creationId="{7568F484-CC97-481B-AE08-27CDFB97E0BB}"/>
          </ac:spMkLst>
        </pc:spChg>
        <pc:spChg chg="add mod">
          <ac:chgData name="Abdalwahab Hafez" userId="6efa5ab6-05de-41f1-949b-110d675bee52" providerId="ADAL" clId="{F45287D8-FF3A-4182-8EF2-0787DF2CA4A1}" dt="2021-04-05T18:28:37.860" v="1081" actId="1035"/>
          <ac:spMkLst>
            <pc:docMk/>
            <pc:sldMk cId="209384554" sldId="311"/>
            <ac:spMk id="28" creationId="{EC2A2C7E-5B72-4673-A28B-B51CEB9DE141}"/>
          </ac:spMkLst>
        </pc:spChg>
        <pc:spChg chg="add mod">
          <ac:chgData name="Abdalwahab Hafez" userId="6efa5ab6-05de-41f1-949b-110d675bee52" providerId="ADAL" clId="{F45287D8-FF3A-4182-8EF2-0787DF2CA4A1}" dt="2021-04-05T18:28:22.844" v="1060" actId="1036"/>
          <ac:spMkLst>
            <pc:docMk/>
            <pc:sldMk cId="209384554" sldId="311"/>
            <ac:spMk id="29" creationId="{F2FBDCF5-9E05-4ABF-8E4F-8BEEE14FBF4F}"/>
          </ac:spMkLst>
        </pc:spChg>
        <pc:spChg chg="add del mod">
          <ac:chgData name="Abdalwahab Hafez" userId="6efa5ab6-05de-41f1-949b-110d675bee52" providerId="ADAL" clId="{F45287D8-FF3A-4182-8EF2-0787DF2CA4A1}" dt="2021-04-05T18:28:28.501" v="1061"/>
          <ac:spMkLst>
            <pc:docMk/>
            <pc:sldMk cId="209384554" sldId="311"/>
            <ac:spMk id="30" creationId="{8BA326EE-4457-4DE3-8246-D7D8CB0B231A}"/>
          </ac:spMkLst>
        </pc:spChg>
        <pc:spChg chg="add del mod">
          <ac:chgData name="Abdalwahab Hafez" userId="6efa5ab6-05de-41f1-949b-110d675bee52" providerId="ADAL" clId="{F45287D8-FF3A-4182-8EF2-0787DF2CA4A1}" dt="2021-04-05T18:26:06.369" v="986"/>
          <ac:spMkLst>
            <pc:docMk/>
            <pc:sldMk cId="209384554" sldId="311"/>
            <ac:spMk id="31" creationId="{DA543E31-D1D7-4D2A-98B6-26819E421246}"/>
          </ac:spMkLst>
        </pc:spChg>
        <pc:spChg chg="add mod">
          <ac:chgData name="Abdalwahab Hafez" userId="6efa5ab6-05de-41f1-949b-110d675bee52" providerId="ADAL" clId="{F45287D8-FF3A-4182-8EF2-0787DF2CA4A1}" dt="2021-04-05T18:28:22.844" v="1060" actId="1036"/>
          <ac:spMkLst>
            <pc:docMk/>
            <pc:sldMk cId="209384554" sldId="311"/>
            <ac:spMk id="34" creationId="{64C35FD1-7442-408F-8DED-3DDCA833EAEC}"/>
          </ac:spMkLst>
        </pc:spChg>
        <pc:spChg chg="add">
          <ac:chgData name="Abdalwahab Hafez" userId="6efa5ab6-05de-41f1-949b-110d675bee52" providerId="ADAL" clId="{F45287D8-FF3A-4182-8EF2-0787DF2CA4A1}" dt="2021-04-05T18:28:28.839" v="1062"/>
          <ac:spMkLst>
            <pc:docMk/>
            <pc:sldMk cId="209384554" sldId="311"/>
            <ac:spMk id="35" creationId="{E401AC8A-ED88-476E-A7DB-F3E98BF6FE31}"/>
          </ac:spMkLst>
        </pc:spChg>
        <pc:spChg chg="add mod">
          <ac:chgData name="Abdalwahab Hafez" userId="6efa5ab6-05de-41f1-949b-110d675bee52" providerId="ADAL" clId="{F45287D8-FF3A-4182-8EF2-0787DF2CA4A1}" dt="2021-04-05T18:29:15.187" v="1100" actId="1038"/>
          <ac:spMkLst>
            <pc:docMk/>
            <pc:sldMk cId="209384554" sldId="311"/>
            <ac:spMk id="36" creationId="{9C854CC1-4A1B-40B8-B427-BB24BF9D50E9}"/>
          </ac:spMkLst>
        </pc:spChg>
        <pc:spChg chg="add mod">
          <ac:chgData name="Abdalwahab Hafez" userId="6efa5ab6-05de-41f1-949b-110d675bee52" providerId="ADAL" clId="{F45287D8-FF3A-4182-8EF2-0787DF2CA4A1}" dt="2021-04-05T18:29:29.783" v="1102" actId="1076"/>
          <ac:spMkLst>
            <pc:docMk/>
            <pc:sldMk cId="209384554" sldId="311"/>
            <ac:spMk id="37" creationId="{EE7F657C-95D1-430D-B5FE-E2352DAC4EC9}"/>
          </ac:spMkLst>
        </pc:spChg>
        <pc:picChg chg="add mod">
          <ac:chgData name="Abdalwahab Hafez" userId="6efa5ab6-05de-41f1-949b-110d675bee52" providerId="ADAL" clId="{F45287D8-FF3A-4182-8EF2-0787DF2CA4A1}" dt="2021-04-05T18:28:22.844" v="1060" actId="1036"/>
          <ac:picMkLst>
            <pc:docMk/>
            <pc:sldMk cId="209384554" sldId="311"/>
            <ac:picMk id="25" creationId="{4E0F2E9E-3367-4018-A1FD-417DF71AFD99}"/>
          </ac:picMkLst>
        </pc:picChg>
        <pc:picChg chg="add mod">
          <ac:chgData name="Abdalwahab Hafez" userId="6efa5ab6-05de-41f1-949b-110d675bee52" providerId="ADAL" clId="{F45287D8-FF3A-4182-8EF2-0787DF2CA4A1}" dt="2021-04-05T18:28:22.844" v="1060" actId="1036"/>
          <ac:picMkLst>
            <pc:docMk/>
            <pc:sldMk cId="209384554" sldId="311"/>
            <ac:picMk id="27" creationId="{D7716EEE-85CA-4799-B71A-817F0A315106}"/>
          </ac:picMkLst>
        </pc:picChg>
        <pc:picChg chg="add mod">
          <ac:chgData name="Abdalwahab Hafez" userId="6efa5ab6-05de-41f1-949b-110d675bee52" providerId="ADAL" clId="{F45287D8-FF3A-4182-8EF2-0787DF2CA4A1}" dt="2021-04-05T18:27:18.709" v="1005" actId="1076"/>
          <ac:picMkLst>
            <pc:docMk/>
            <pc:sldMk cId="209384554" sldId="311"/>
            <ac:picMk id="32" creationId="{EA154F02-650B-43EC-AD1D-708FF4C19F68}"/>
          </ac:picMkLst>
        </pc:picChg>
        <pc:picChg chg="add mod">
          <ac:chgData name="Abdalwahab Hafez" userId="6efa5ab6-05de-41f1-949b-110d675bee52" providerId="ADAL" clId="{F45287D8-FF3A-4182-8EF2-0787DF2CA4A1}" dt="2021-04-05T18:26:02.707" v="985" actId="14100"/>
          <ac:picMkLst>
            <pc:docMk/>
            <pc:sldMk cId="209384554" sldId="311"/>
            <ac:picMk id="33" creationId="{12ACBD01-21F7-441F-8DC5-8C21526BACFF}"/>
          </ac:picMkLst>
        </pc:picChg>
        <pc:picChg chg="mod">
          <ac:chgData name="Abdalwahab Hafez" userId="6efa5ab6-05de-41f1-949b-110d675bee52" providerId="ADAL" clId="{F45287D8-FF3A-4182-8EF2-0787DF2CA4A1}" dt="2021-04-05T18:28:22.844" v="1060" actId="1036"/>
          <ac:picMkLst>
            <pc:docMk/>
            <pc:sldMk cId="209384554" sldId="311"/>
            <ac:picMk id="1028" creationId="{EF884A11-B06C-4A1F-B382-7EF0FD2C255F}"/>
          </ac:picMkLst>
        </pc:picChg>
        <pc:cxnChg chg="del mod">
          <ac:chgData name="Abdalwahab Hafez" userId="6efa5ab6-05de-41f1-949b-110d675bee52" providerId="ADAL" clId="{F45287D8-FF3A-4182-8EF2-0787DF2CA4A1}" dt="2021-04-05T18:15:32.044" v="896" actId="478"/>
          <ac:cxnSpMkLst>
            <pc:docMk/>
            <pc:sldMk cId="209384554" sldId="311"/>
            <ac:cxnSpMk id="21" creationId="{B2B37F58-F509-404E-BE98-BC5AA6793F72}"/>
          </ac:cxnSpMkLst>
        </pc:cxnChg>
        <pc:cxnChg chg="del mod">
          <ac:chgData name="Abdalwahab Hafez" userId="6efa5ab6-05de-41f1-949b-110d675bee52" providerId="ADAL" clId="{F45287D8-FF3A-4182-8EF2-0787DF2CA4A1}" dt="2021-04-05T18:15:32.044" v="896" actId="478"/>
          <ac:cxnSpMkLst>
            <pc:docMk/>
            <pc:sldMk cId="209384554" sldId="311"/>
            <ac:cxnSpMk id="23" creationId="{21674175-2270-48B8-AA79-3A848DD2A7F3}"/>
          </ac:cxnSpMkLst>
        </pc:cxnChg>
        <pc:cxnChg chg="del mod">
          <ac:chgData name="Abdalwahab Hafez" userId="6efa5ab6-05de-41f1-949b-110d675bee52" providerId="ADAL" clId="{F45287D8-FF3A-4182-8EF2-0787DF2CA4A1}" dt="2021-04-05T18:15:32.044" v="896" actId="478"/>
          <ac:cxnSpMkLst>
            <pc:docMk/>
            <pc:sldMk cId="209384554" sldId="311"/>
            <ac:cxnSpMk id="26" creationId="{83A2E3CE-B446-4173-A2A4-7D4B6E0C79C8}"/>
          </ac:cxnSpMkLst>
        </pc:cxnChg>
      </pc:sldChg>
      <pc:sldChg chg="addSp delSp modSp add del">
        <pc:chgData name="Abdalwahab Hafez" userId="6efa5ab6-05de-41f1-949b-110d675bee52" providerId="ADAL" clId="{F45287D8-FF3A-4182-8EF2-0787DF2CA4A1}" dt="2021-04-05T08:41:13.995" v="315" actId="14100"/>
        <pc:sldMkLst>
          <pc:docMk/>
          <pc:sldMk cId="933845700" sldId="312"/>
        </pc:sldMkLst>
        <pc:spChg chg="del">
          <ac:chgData name="Abdalwahab Hafez" userId="6efa5ab6-05de-41f1-949b-110d675bee52" providerId="ADAL" clId="{F45287D8-FF3A-4182-8EF2-0787DF2CA4A1}" dt="2021-04-05T08:09:29.355" v="19" actId="478"/>
          <ac:spMkLst>
            <pc:docMk/>
            <pc:sldMk cId="933845700" sldId="312"/>
            <ac:spMk id="2" creationId="{00000000-0000-0000-0000-000000000000}"/>
          </ac:spMkLst>
        </pc:spChg>
        <pc:spChg chg="mod">
          <ac:chgData name="Abdalwahab Hafez" userId="6efa5ab6-05de-41f1-949b-110d675bee52" providerId="ADAL" clId="{F45287D8-FF3A-4182-8EF2-0787DF2CA4A1}" dt="2021-04-05T08:13:53.068" v="143" actId="1035"/>
          <ac:spMkLst>
            <pc:docMk/>
            <pc:sldMk cId="933845700" sldId="312"/>
            <ac:spMk id="4" creationId="{578EB9AE-2D42-4F4C-906A-34AD5DF15E10}"/>
          </ac:spMkLst>
        </pc:spChg>
        <pc:spChg chg="mod">
          <ac:chgData name="Abdalwahab Hafez" userId="6efa5ab6-05de-41f1-949b-110d675bee52" providerId="ADAL" clId="{F45287D8-FF3A-4182-8EF2-0787DF2CA4A1}" dt="2021-04-05T08:16:37.921" v="255" actId="1076"/>
          <ac:spMkLst>
            <pc:docMk/>
            <pc:sldMk cId="933845700" sldId="312"/>
            <ac:spMk id="7" creationId="{6FCB64F7-11F2-488A-B3ED-4D6CE1E23E4F}"/>
          </ac:spMkLst>
        </pc:spChg>
        <pc:spChg chg="mod">
          <ac:chgData name="Abdalwahab Hafez" userId="6efa5ab6-05de-41f1-949b-110d675bee52" providerId="ADAL" clId="{F45287D8-FF3A-4182-8EF2-0787DF2CA4A1}" dt="2021-04-05T08:18:21.008" v="264" actId="404"/>
          <ac:spMkLst>
            <pc:docMk/>
            <pc:sldMk cId="933845700" sldId="312"/>
            <ac:spMk id="8" creationId="{8C038EFD-0871-4FC2-A387-751E780A49B6}"/>
          </ac:spMkLst>
        </pc:spChg>
        <pc:spChg chg="mod">
          <ac:chgData name="Abdalwahab Hafez" userId="6efa5ab6-05de-41f1-949b-110d675bee52" providerId="ADAL" clId="{F45287D8-FF3A-4182-8EF2-0787DF2CA4A1}" dt="2021-04-05T08:16:42.113" v="256" actId="1076"/>
          <ac:spMkLst>
            <pc:docMk/>
            <pc:sldMk cId="933845700" sldId="312"/>
            <ac:spMk id="9" creationId="{A614354C-16E2-4BB5-9977-0C660A75F7FB}"/>
          </ac:spMkLst>
        </pc:spChg>
        <pc:spChg chg="mod">
          <ac:chgData name="Abdalwahab Hafez" userId="6efa5ab6-05de-41f1-949b-110d675bee52" providerId="ADAL" clId="{F45287D8-FF3A-4182-8EF2-0787DF2CA4A1}" dt="2021-04-05T08:19:31.180" v="288" actId="14100"/>
          <ac:spMkLst>
            <pc:docMk/>
            <pc:sldMk cId="933845700" sldId="312"/>
            <ac:spMk id="10" creationId="{8C469693-E078-4AF1-BE80-D729D305F129}"/>
          </ac:spMkLst>
        </pc:spChg>
        <pc:spChg chg="add">
          <ac:chgData name="Abdalwahab Hafez" userId="6efa5ab6-05de-41f1-949b-110d675bee52" providerId="ADAL" clId="{F45287D8-FF3A-4182-8EF2-0787DF2CA4A1}" dt="2021-04-05T08:09:30.584" v="20"/>
          <ac:spMkLst>
            <pc:docMk/>
            <pc:sldMk cId="933845700" sldId="312"/>
            <ac:spMk id="11" creationId="{E9F9FFC3-60A2-4730-9ABE-39928A28879E}"/>
          </ac:spMkLst>
        </pc:spChg>
        <pc:spChg chg="add mod">
          <ac:chgData name="Abdalwahab Hafez" userId="6efa5ab6-05de-41f1-949b-110d675bee52" providerId="ADAL" clId="{F45287D8-FF3A-4182-8EF2-0787DF2CA4A1}" dt="2021-04-05T08:41:13.995" v="315" actId="14100"/>
          <ac:spMkLst>
            <pc:docMk/>
            <pc:sldMk cId="933845700" sldId="312"/>
            <ac:spMk id="12" creationId="{297B10EF-4FDA-4DA3-A933-2029D66FB9B0}"/>
          </ac:spMkLst>
        </pc:spChg>
        <pc:spChg chg="mod">
          <ac:chgData name="Abdalwahab Hafez" userId="6efa5ab6-05de-41f1-949b-110d675bee52" providerId="ADAL" clId="{F45287D8-FF3A-4182-8EF2-0787DF2CA4A1}" dt="2021-04-05T08:17:32.426" v="262" actId="404"/>
          <ac:spMkLst>
            <pc:docMk/>
            <pc:sldMk cId="933845700" sldId="312"/>
            <ac:spMk id="15" creationId="{1FB9A5C9-C03B-47AB-9984-90312C019208}"/>
          </ac:spMkLst>
        </pc:spChg>
        <pc:spChg chg="mod">
          <ac:chgData name="Abdalwahab Hafez" userId="6efa5ab6-05de-41f1-949b-110d675bee52" providerId="ADAL" clId="{F45287D8-FF3A-4182-8EF2-0787DF2CA4A1}" dt="2021-04-05T08:20:17.440" v="295" actId="14100"/>
          <ac:spMkLst>
            <pc:docMk/>
            <pc:sldMk cId="933845700" sldId="312"/>
            <ac:spMk id="18" creationId="{781900C3-4057-437D-B0F4-B18448D36F51}"/>
          </ac:spMkLst>
        </pc:spChg>
        <pc:grpChg chg="add mod">
          <ac:chgData name="Abdalwahab Hafez" userId="6efa5ab6-05de-41f1-949b-110d675bee52" providerId="ADAL" clId="{F45287D8-FF3A-4182-8EF2-0787DF2CA4A1}" dt="2021-04-05T08:19:38.703" v="290" actId="1076"/>
          <ac:grpSpMkLst>
            <pc:docMk/>
            <pc:sldMk cId="933845700" sldId="312"/>
            <ac:grpSpMk id="13" creationId="{919A00D6-FD2F-4E3D-9838-6EA8AC468B4A}"/>
          </ac:grpSpMkLst>
        </pc:grpChg>
        <pc:grpChg chg="add mod">
          <ac:chgData name="Abdalwahab Hafez" userId="6efa5ab6-05de-41f1-949b-110d675bee52" providerId="ADAL" clId="{F45287D8-FF3A-4182-8EF2-0787DF2CA4A1}" dt="2021-04-05T08:20:29.228" v="311" actId="1036"/>
          <ac:grpSpMkLst>
            <pc:docMk/>
            <pc:sldMk cId="933845700" sldId="312"/>
            <ac:grpSpMk id="16" creationId="{5D5333C0-0C02-404E-A555-5EEB9E3A11B6}"/>
          </ac:grpSpMkLst>
        </pc:grpChg>
        <pc:picChg chg="mod">
          <ac:chgData name="Abdalwahab Hafez" userId="6efa5ab6-05de-41f1-949b-110d675bee52" providerId="ADAL" clId="{F45287D8-FF3A-4182-8EF2-0787DF2CA4A1}" dt="2021-04-05T08:13:09.585" v="119" actId="14100"/>
          <ac:picMkLst>
            <pc:docMk/>
            <pc:sldMk cId="933845700" sldId="312"/>
            <ac:picMk id="2050" creationId="{06EB381C-1E1F-4564-B47E-ED1C4D3A3795}"/>
          </ac:picMkLst>
        </pc:picChg>
      </pc:sldChg>
      <pc:sldChg chg="modSp add del">
        <pc:chgData name="Abdalwahab Hafez" userId="6efa5ab6-05de-41f1-949b-110d675bee52" providerId="ADAL" clId="{F45287D8-FF3A-4182-8EF2-0787DF2CA4A1}" dt="2021-04-05T08:40:30.341" v="312" actId="2696"/>
        <pc:sldMkLst>
          <pc:docMk/>
          <pc:sldMk cId="4220050191" sldId="313"/>
        </pc:sldMkLst>
        <pc:spChg chg="mod">
          <ac:chgData name="Abdalwahab Hafez" userId="6efa5ab6-05de-41f1-949b-110d675bee52" providerId="ADAL" clId="{F45287D8-FF3A-4182-8EF2-0787DF2CA4A1}" dt="2021-04-05T08:09:16.040" v="18" actId="14100"/>
          <ac:spMkLst>
            <pc:docMk/>
            <pc:sldMk cId="4220050191" sldId="313"/>
            <ac:spMk id="3" creationId="{A2017037-CBC2-4D4B-9254-48EEA0F68354}"/>
          </ac:spMkLst>
        </pc:spChg>
      </pc:sldChg>
      <pc:sldChg chg="add del">
        <pc:chgData name="Abdalwahab Hafez" userId="6efa5ab6-05de-41f1-949b-110d675bee52" providerId="ADAL" clId="{F45287D8-FF3A-4182-8EF2-0787DF2CA4A1}" dt="2021-04-05T08:47:57.280" v="394" actId="2696"/>
        <pc:sldMkLst>
          <pc:docMk/>
          <pc:sldMk cId="3504580903" sldId="314"/>
        </pc:sldMkLst>
      </pc:sldChg>
      <pc:sldChg chg="addSp delSp modSp add del">
        <pc:chgData name="Abdalwahab Hafez" userId="6efa5ab6-05de-41f1-949b-110d675bee52" providerId="ADAL" clId="{F45287D8-FF3A-4182-8EF2-0787DF2CA4A1}" dt="2021-04-05T16:42:28.866" v="813" actId="14100"/>
        <pc:sldMkLst>
          <pc:docMk/>
          <pc:sldMk cId="358446517" sldId="315"/>
        </pc:sldMkLst>
        <pc:spChg chg="add mod">
          <ac:chgData name="Abdalwahab Hafez" userId="6efa5ab6-05de-41f1-949b-110d675bee52" providerId="ADAL" clId="{F45287D8-FF3A-4182-8EF2-0787DF2CA4A1}" dt="2021-04-05T16:28:38.314" v="652" actId="108"/>
          <ac:spMkLst>
            <pc:docMk/>
            <pc:sldMk cId="358446517" sldId="315"/>
            <ac:spMk id="2" creationId="{C322DA5F-4B13-468D-B010-A50EFFAB47A5}"/>
          </ac:spMkLst>
        </pc:spChg>
        <pc:spChg chg="del">
          <ac:chgData name="Abdalwahab Hafez" userId="6efa5ab6-05de-41f1-949b-110d675bee52" providerId="ADAL" clId="{F45287D8-FF3A-4182-8EF2-0787DF2CA4A1}" dt="2021-04-05T08:54:27.234" v="458" actId="478"/>
          <ac:spMkLst>
            <pc:docMk/>
            <pc:sldMk cId="358446517" sldId="315"/>
            <ac:spMk id="5" creationId="{45E0B049-9E63-4ACF-B813-2924D6CAF0F5}"/>
          </ac:spMkLst>
        </pc:spChg>
        <pc:spChg chg="mod">
          <ac:chgData name="Abdalwahab Hafez" userId="6efa5ab6-05de-41f1-949b-110d675bee52" providerId="ADAL" clId="{F45287D8-FF3A-4182-8EF2-0787DF2CA4A1}" dt="2021-04-05T16:26:24.055" v="632" actId="14100"/>
          <ac:spMkLst>
            <pc:docMk/>
            <pc:sldMk cId="358446517" sldId="315"/>
            <ac:spMk id="7" creationId="{52F6874A-4CAD-4A6B-B792-7BC0CFD69EF4}"/>
          </ac:spMkLst>
        </pc:spChg>
        <pc:spChg chg="add">
          <ac:chgData name="Abdalwahab Hafez" userId="6efa5ab6-05de-41f1-949b-110d675bee52" providerId="ADAL" clId="{F45287D8-FF3A-4182-8EF2-0787DF2CA4A1}" dt="2021-04-05T08:54:36.829" v="459"/>
          <ac:spMkLst>
            <pc:docMk/>
            <pc:sldMk cId="358446517" sldId="315"/>
            <ac:spMk id="12" creationId="{C2223508-7C9F-4663-9BDB-564D2A1075D3}"/>
          </ac:spMkLst>
        </pc:spChg>
        <pc:spChg chg="add mod">
          <ac:chgData name="Abdalwahab Hafez" userId="6efa5ab6-05de-41f1-949b-110d675bee52" providerId="ADAL" clId="{F45287D8-FF3A-4182-8EF2-0787DF2CA4A1}" dt="2021-04-05T16:23:40.077" v="620" actId="1076"/>
          <ac:spMkLst>
            <pc:docMk/>
            <pc:sldMk cId="358446517" sldId="315"/>
            <ac:spMk id="13" creationId="{401FA056-9BBB-47A1-9965-62113556C6C1}"/>
          </ac:spMkLst>
        </pc:spChg>
        <pc:spChg chg="add mod">
          <ac:chgData name="Abdalwahab Hafez" userId="6efa5ab6-05de-41f1-949b-110d675bee52" providerId="ADAL" clId="{F45287D8-FF3A-4182-8EF2-0787DF2CA4A1}" dt="2021-04-05T16:39:25.751" v="768" actId="14100"/>
          <ac:spMkLst>
            <pc:docMk/>
            <pc:sldMk cId="358446517" sldId="315"/>
            <ac:spMk id="14" creationId="{CE8863C2-BE3E-47FA-8555-8576815B45E3}"/>
          </ac:spMkLst>
        </pc:spChg>
        <pc:spChg chg="add mod">
          <ac:chgData name="Abdalwahab Hafez" userId="6efa5ab6-05de-41f1-949b-110d675bee52" providerId="ADAL" clId="{F45287D8-FF3A-4182-8EF2-0787DF2CA4A1}" dt="2021-04-05T16:41:30.755" v="795" actId="1076"/>
          <ac:spMkLst>
            <pc:docMk/>
            <pc:sldMk cId="358446517" sldId="315"/>
            <ac:spMk id="15" creationId="{BBC4879E-0774-4A70-BAAF-C285CB266BEC}"/>
          </ac:spMkLst>
        </pc:spChg>
        <pc:spChg chg="add mod">
          <ac:chgData name="Abdalwahab Hafez" userId="6efa5ab6-05de-41f1-949b-110d675bee52" providerId="ADAL" clId="{F45287D8-FF3A-4182-8EF2-0787DF2CA4A1}" dt="2021-04-05T16:41:40.511" v="797" actId="14100"/>
          <ac:spMkLst>
            <pc:docMk/>
            <pc:sldMk cId="358446517" sldId="315"/>
            <ac:spMk id="16" creationId="{D2539BD2-8C51-4722-AB55-4B0EC3223BFC}"/>
          </ac:spMkLst>
        </pc:spChg>
        <pc:spChg chg="add mod">
          <ac:chgData name="Abdalwahab Hafez" userId="6efa5ab6-05de-41f1-949b-110d675bee52" providerId="ADAL" clId="{F45287D8-FF3A-4182-8EF2-0787DF2CA4A1}" dt="2021-04-05T16:41:19.387" v="794" actId="1076"/>
          <ac:spMkLst>
            <pc:docMk/>
            <pc:sldMk cId="358446517" sldId="315"/>
            <ac:spMk id="19" creationId="{7130D0EF-0938-4D21-B6FA-CD3516FB9C92}"/>
          </ac:spMkLst>
        </pc:spChg>
        <pc:spChg chg="del mod">
          <ac:chgData name="Abdalwahab Hafez" userId="6efa5ab6-05de-41f1-949b-110d675bee52" providerId="ADAL" clId="{F45287D8-FF3A-4182-8EF2-0787DF2CA4A1}" dt="2021-04-05T16:20:35.666" v="580" actId="478"/>
          <ac:spMkLst>
            <pc:docMk/>
            <pc:sldMk cId="358446517" sldId="315"/>
            <ac:spMk id="20" creationId="{78492EAE-D55B-4684-8678-0E9BA312055C}"/>
          </ac:spMkLst>
        </pc:spChg>
        <pc:spChg chg="del mod">
          <ac:chgData name="Abdalwahab Hafez" userId="6efa5ab6-05de-41f1-949b-110d675bee52" providerId="ADAL" clId="{F45287D8-FF3A-4182-8EF2-0787DF2CA4A1}" dt="2021-04-05T16:20:37.497" v="582" actId="478"/>
          <ac:spMkLst>
            <pc:docMk/>
            <pc:sldMk cId="358446517" sldId="315"/>
            <ac:spMk id="23" creationId="{050619FC-E042-4658-A707-53B4877DDFD3}"/>
          </ac:spMkLst>
        </pc:spChg>
        <pc:spChg chg="mod">
          <ac:chgData name="Abdalwahab Hafez" userId="6efa5ab6-05de-41f1-949b-110d675bee52" providerId="ADAL" clId="{F45287D8-FF3A-4182-8EF2-0787DF2CA4A1}" dt="2021-04-05T16:23:16.374" v="618" actId="404"/>
          <ac:spMkLst>
            <pc:docMk/>
            <pc:sldMk cId="358446517" sldId="315"/>
            <ac:spMk id="25" creationId="{FDB7A4FD-224C-4DE0-9C0A-9ACB84A1E648}"/>
          </ac:spMkLst>
        </pc:spChg>
        <pc:spChg chg="del mod">
          <ac:chgData name="Abdalwahab Hafez" userId="6efa5ab6-05de-41f1-949b-110d675bee52" providerId="ADAL" clId="{F45287D8-FF3A-4182-8EF2-0787DF2CA4A1}" dt="2021-04-05T09:28:17.222" v="479"/>
          <ac:spMkLst>
            <pc:docMk/>
            <pc:sldMk cId="358446517" sldId="315"/>
            <ac:spMk id="26" creationId="{BDC87A56-1144-4527-9B2C-C063657C9620}"/>
          </ac:spMkLst>
        </pc:spChg>
        <pc:spChg chg="add mod">
          <ac:chgData name="Abdalwahab Hafez" userId="6efa5ab6-05de-41f1-949b-110d675bee52" providerId="ADAL" clId="{F45287D8-FF3A-4182-8EF2-0787DF2CA4A1}" dt="2021-04-05T16:39:15.211" v="767" actId="1076"/>
          <ac:spMkLst>
            <pc:docMk/>
            <pc:sldMk cId="358446517" sldId="315"/>
            <ac:spMk id="27" creationId="{F10DB6F9-3608-4679-8B91-519E3EB702F7}"/>
          </ac:spMkLst>
        </pc:spChg>
        <pc:spChg chg="add del mod">
          <ac:chgData name="Abdalwahab Hafez" userId="6efa5ab6-05de-41f1-949b-110d675bee52" providerId="ADAL" clId="{F45287D8-FF3A-4182-8EF2-0787DF2CA4A1}" dt="2021-04-05T16:39:42.489" v="770"/>
          <ac:spMkLst>
            <pc:docMk/>
            <pc:sldMk cId="358446517" sldId="315"/>
            <ac:spMk id="29" creationId="{EEAAC34B-F4CC-45FB-ACC0-BDA543333457}"/>
          </ac:spMkLst>
        </pc:spChg>
        <pc:spChg chg="add mod">
          <ac:chgData name="Abdalwahab Hafez" userId="6efa5ab6-05de-41f1-949b-110d675bee52" providerId="ADAL" clId="{F45287D8-FF3A-4182-8EF2-0787DF2CA4A1}" dt="2021-04-05T16:42:06.851" v="804" actId="1076"/>
          <ac:spMkLst>
            <pc:docMk/>
            <pc:sldMk cId="358446517" sldId="315"/>
            <ac:spMk id="32" creationId="{D407D777-CCB6-4BC2-A81C-6FA3C92BA1BE}"/>
          </ac:spMkLst>
        </pc:spChg>
        <pc:spChg chg="add mod">
          <ac:chgData name="Abdalwahab Hafez" userId="6efa5ab6-05de-41f1-949b-110d675bee52" providerId="ADAL" clId="{F45287D8-FF3A-4182-8EF2-0787DF2CA4A1}" dt="2021-04-05T16:42:22.335" v="812" actId="1035"/>
          <ac:spMkLst>
            <pc:docMk/>
            <pc:sldMk cId="358446517" sldId="315"/>
            <ac:spMk id="34" creationId="{E80DD071-AEC3-49D3-AD61-E640E3BE1B70}"/>
          </ac:spMkLst>
        </pc:spChg>
        <pc:picChg chg="del mod">
          <ac:chgData name="Abdalwahab Hafez" userId="6efa5ab6-05de-41f1-949b-110d675bee52" providerId="ADAL" clId="{F45287D8-FF3A-4182-8EF2-0787DF2CA4A1}" dt="2021-04-05T16:20:33.338" v="579" actId="478"/>
          <ac:picMkLst>
            <pc:docMk/>
            <pc:sldMk cId="358446517" sldId="315"/>
            <ac:picMk id="18" creationId="{938AC7A9-5FB2-421A-889E-7ACE85F4F7D7}"/>
          </ac:picMkLst>
        </pc:picChg>
        <pc:picChg chg="add mod">
          <ac:chgData name="Abdalwahab Hafez" userId="6efa5ab6-05de-41f1-949b-110d675bee52" providerId="ADAL" clId="{F45287D8-FF3A-4182-8EF2-0787DF2CA4A1}" dt="2021-04-05T16:34:24.637" v="727" actId="208"/>
          <ac:picMkLst>
            <pc:docMk/>
            <pc:sldMk cId="358446517" sldId="315"/>
            <ac:picMk id="21" creationId="{B4563F80-8EBF-4F3F-B176-6956CA504C4B}"/>
          </ac:picMkLst>
        </pc:picChg>
        <pc:picChg chg="del mod">
          <ac:chgData name="Abdalwahab Hafez" userId="6efa5ab6-05de-41f1-949b-110d675bee52" providerId="ADAL" clId="{F45287D8-FF3A-4182-8EF2-0787DF2CA4A1}" dt="2021-04-05T16:20:36.593" v="581" actId="478"/>
          <ac:picMkLst>
            <pc:docMk/>
            <pc:sldMk cId="358446517" sldId="315"/>
            <ac:picMk id="22" creationId="{6F674134-A644-4207-B815-EF2F4F0B51AD}"/>
          </ac:picMkLst>
        </pc:picChg>
        <pc:picChg chg="mod">
          <ac:chgData name="Abdalwahab Hafez" userId="6efa5ab6-05de-41f1-949b-110d675bee52" providerId="ADAL" clId="{F45287D8-FF3A-4182-8EF2-0787DF2CA4A1}" dt="2021-04-05T16:34:33.468" v="728" actId="208"/>
          <ac:picMkLst>
            <pc:docMk/>
            <pc:sldMk cId="358446517" sldId="315"/>
            <ac:picMk id="24" creationId="{47A267B7-FD8A-4CB4-93C3-2CE8C977AAC7}"/>
          </ac:picMkLst>
        </pc:picChg>
        <pc:picChg chg="add del mod">
          <ac:chgData name="Abdalwahab Hafez" userId="6efa5ab6-05de-41f1-949b-110d675bee52" providerId="ADAL" clId="{F45287D8-FF3A-4182-8EF2-0787DF2CA4A1}" dt="2021-04-05T16:38:12.858" v="760"/>
          <ac:picMkLst>
            <pc:docMk/>
            <pc:sldMk cId="358446517" sldId="315"/>
            <ac:picMk id="28" creationId="{0A82E41C-0A33-433F-B77B-95DBBC4522D3}"/>
          </ac:picMkLst>
        </pc:picChg>
        <pc:picChg chg="mod">
          <ac:chgData name="Abdalwahab Hafez" userId="6efa5ab6-05de-41f1-949b-110d675bee52" providerId="ADAL" clId="{F45287D8-FF3A-4182-8EF2-0787DF2CA4A1}" dt="2021-04-05T16:34:48.942" v="729" actId="208"/>
          <ac:picMkLst>
            <pc:docMk/>
            <pc:sldMk cId="358446517" sldId="315"/>
            <ac:picMk id="30" creationId="{39191752-60AE-42C8-9E70-B97655EC96BD}"/>
          </ac:picMkLst>
        </pc:picChg>
        <pc:picChg chg="add mod">
          <ac:chgData name="Abdalwahab Hafez" userId="6efa5ab6-05de-41f1-949b-110d675bee52" providerId="ADAL" clId="{F45287D8-FF3A-4182-8EF2-0787DF2CA4A1}" dt="2021-04-05T16:41:56.516" v="802" actId="14100"/>
          <ac:picMkLst>
            <pc:docMk/>
            <pc:sldMk cId="358446517" sldId="315"/>
            <ac:picMk id="31" creationId="{2255BF4A-3DE8-4B06-B46E-9B4BF6F81D5F}"/>
          </ac:picMkLst>
        </pc:picChg>
        <pc:picChg chg="add mod">
          <ac:chgData name="Abdalwahab Hafez" userId="6efa5ab6-05de-41f1-949b-110d675bee52" providerId="ADAL" clId="{F45287D8-FF3A-4182-8EF2-0787DF2CA4A1}" dt="2021-04-05T16:42:28.866" v="813" actId="14100"/>
          <ac:picMkLst>
            <pc:docMk/>
            <pc:sldMk cId="358446517" sldId="315"/>
            <ac:picMk id="33" creationId="{944A053B-4716-4F4D-931F-77F13C360F96}"/>
          </ac:picMkLst>
        </pc:picChg>
      </pc:sldChg>
      <pc:sldChg chg="modSp add">
        <pc:chgData name="Abdalwahab Hafez" userId="6efa5ab6-05de-41f1-949b-110d675bee52" providerId="ADAL" clId="{F45287D8-FF3A-4182-8EF2-0787DF2CA4A1}" dt="2021-04-05T20:04:58.798" v="2633" actId="14100"/>
        <pc:sldMkLst>
          <pc:docMk/>
          <pc:sldMk cId="1729335050" sldId="318"/>
        </pc:sldMkLst>
        <pc:spChg chg="mod">
          <ac:chgData name="Abdalwahab Hafez" userId="6efa5ab6-05de-41f1-949b-110d675bee52" providerId="ADAL" clId="{F45287D8-FF3A-4182-8EF2-0787DF2CA4A1}" dt="2021-04-05T20:04:48.333" v="2631" actId="14100"/>
          <ac:spMkLst>
            <pc:docMk/>
            <pc:sldMk cId="1729335050" sldId="318"/>
            <ac:spMk id="8" creationId="{036BF137-C1F7-44EB-83AF-3B0D163DEE19}"/>
          </ac:spMkLst>
        </pc:spChg>
        <pc:spChg chg="mod">
          <ac:chgData name="Abdalwahab Hafez" userId="6efa5ab6-05de-41f1-949b-110d675bee52" providerId="ADAL" clId="{F45287D8-FF3A-4182-8EF2-0787DF2CA4A1}" dt="2021-04-05T20:04:35.130" v="2629" actId="20577"/>
          <ac:spMkLst>
            <pc:docMk/>
            <pc:sldMk cId="1729335050" sldId="318"/>
            <ac:spMk id="9" creationId="{C928BAA8-1A0E-49E2-90D0-4FDE3A7FAE1E}"/>
          </ac:spMkLst>
        </pc:spChg>
        <pc:spChg chg="mod">
          <ac:chgData name="Abdalwahab Hafez" userId="6efa5ab6-05de-41f1-949b-110d675bee52" providerId="ADAL" clId="{F45287D8-FF3A-4182-8EF2-0787DF2CA4A1}" dt="2021-04-05T20:04:58.798" v="2633" actId="14100"/>
          <ac:spMkLst>
            <pc:docMk/>
            <pc:sldMk cId="1729335050" sldId="318"/>
            <ac:spMk id="29" creationId="{830E442C-EAEC-4214-8B2E-C572473A90CE}"/>
          </ac:spMkLst>
        </pc:spChg>
      </pc:sldChg>
      <pc:sldMasterChg chg="del delSldLayout">
        <pc:chgData name="Abdalwahab Hafez" userId="6efa5ab6-05de-41f1-949b-110d675bee52" providerId="ADAL" clId="{F45287D8-FF3A-4182-8EF2-0787DF2CA4A1}" dt="2021-04-05T18:30:19.359" v="1116" actId="2696"/>
        <pc:sldMasterMkLst>
          <pc:docMk/>
          <pc:sldMasterMk cId="407521458" sldId="2147483648"/>
        </pc:sldMasterMkLst>
        <pc:sldLayoutChg chg="del">
          <pc:chgData name="Abdalwahab Hafez" userId="6efa5ab6-05de-41f1-949b-110d675bee52" providerId="ADAL" clId="{F45287D8-FF3A-4182-8EF2-0787DF2CA4A1}" dt="2021-04-05T18:30:19.352" v="1105" actId="2696"/>
          <pc:sldLayoutMkLst>
            <pc:docMk/>
            <pc:sldMasterMk cId="407521458" sldId="2147483648"/>
            <pc:sldLayoutMk cId="1647964983" sldId="2147483649"/>
          </pc:sldLayoutMkLst>
        </pc:sldLayoutChg>
        <pc:sldLayoutChg chg="del">
          <pc:chgData name="Abdalwahab Hafez" userId="6efa5ab6-05de-41f1-949b-110d675bee52" providerId="ADAL" clId="{F45287D8-FF3A-4182-8EF2-0787DF2CA4A1}" dt="2021-04-05T18:30:19.353" v="1106" actId="2696"/>
          <pc:sldLayoutMkLst>
            <pc:docMk/>
            <pc:sldMasterMk cId="407521458" sldId="2147483648"/>
            <pc:sldLayoutMk cId="3512511613" sldId="2147483650"/>
          </pc:sldLayoutMkLst>
        </pc:sldLayoutChg>
        <pc:sldLayoutChg chg="del">
          <pc:chgData name="Abdalwahab Hafez" userId="6efa5ab6-05de-41f1-949b-110d675bee52" providerId="ADAL" clId="{F45287D8-FF3A-4182-8EF2-0787DF2CA4A1}" dt="2021-04-05T18:30:19.354" v="1107" actId="2696"/>
          <pc:sldLayoutMkLst>
            <pc:docMk/>
            <pc:sldMasterMk cId="407521458" sldId="2147483648"/>
            <pc:sldLayoutMk cId="2894833043" sldId="2147483651"/>
          </pc:sldLayoutMkLst>
        </pc:sldLayoutChg>
        <pc:sldLayoutChg chg="del">
          <pc:chgData name="Abdalwahab Hafez" userId="6efa5ab6-05de-41f1-949b-110d675bee52" providerId="ADAL" clId="{F45287D8-FF3A-4182-8EF2-0787DF2CA4A1}" dt="2021-04-05T18:30:19.354" v="1108" actId="2696"/>
          <pc:sldLayoutMkLst>
            <pc:docMk/>
            <pc:sldMasterMk cId="407521458" sldId="2147483648"/>
            <pc:sldLayoutMk cId="3599672783" sldId="2147483652"/>
          </pc:sldLayoutMkLst>
        </pc:sldLayoutChg>
        <pc:sldLayoutChg chg="del">
          <pc:chgData name="Abdalwahab Hafez" userId="6efa5ab6-05de-41f1-949b-110d675bee52" providerId="ADAL" clId="{F45287D8-FF3A-4182-8EF2-0787DF2CA4A1}" dt="2021-04-05T18:30:19.355" v="1109" actId="2696"/>
          <pc:sldLayoutMkLst>
            <pc:docMk/>
            <pc:sldMasterMk cId="407521458" sldId="2147483648"/>
            <pc:sldLayoutMk cId="400941329" sldId="2147483653"/>
          </pc:sldLayoutMkLst>
        </pc:sldLayoutChg>
        <pc:sldLayoutChg chg="del">
          <pc:chgData name="Abdalwahab Hafez" userId="6efa5ab6-05de-41f1-949b-110d675bee52" providerId="ADAL" clId="{F45287D8-FF3A-4182-8EF2-0787DF2CA4A1}" dt="2021-04-05T18:30:19.356" v="1110" actId="2696"/>
          <pc:sldLayoutMkLst>
            <pc:docMk/>
            <pc:sldMasterMk cId="407521458" sldId="2147483648"/>
            <pc:sldLayoutMk cId="2726924460" sldId="2147483654"/>
          </pc:sldLayoutMkLst>
        </pc:sldLayoutChg>
        <pc:sldLayoutChg chg="del">
          <pc:chgData name="Abdalwahab Hafez" userId="6efa5ab6-05de-41f1-949b-110d675bee52" providerId="ADAL" clId="{F45287D8-FF3A-4182-8EF2-0787DF2CA4A1}" dt="2021-04-05T18:30:19.356" v="1111" actId="2696"/>
          <pc:sldLayoutMkLst>
            <pc:docMk/>
            <pc:sldMasterMk cId="407521458" sldId="2147483648"/>
            <pc:sldLayoutMk cId="3829080729" sldId="2147483655"/>
          </pc:sldLayoutMkLst>
        </pc:sldLayoutChg>
        <pc:sldLayoutChg chg="del">
          <pc:chgData name="Abdalwahab Hafez" userId="6efa5ab6-05de-41f1-949b-110d675bee52" providerId="ADAL" clId="{F45287D8-FF3A-4182-8EF2-0787DF2CA4A1}" dt="2021-04-05T18:30:19.357" v="1112" actId="2696"/>
          <pc:sldLayoutMkLst>
            <pc:docMk/>
            <pc:sldMasterMk cId="407521458" sldId="2147483648"/>
            <pc:sldLayoutMk cId="3377891983" sldId="2147483656"/>
          </pc:sldLayoutMkLst>
        </pc:sldLayoutChg>
        <pc:sldLayoutChg chg="del">
          <pc:chgData name="Abdalwahab Hafez" userId="6efa5ab6-05de-41f1-949b-110d675bee52" providerId="ADAL" clId="{F45287D8-FF3A-4182-8EF2-0787DF2CA4A1}" dt="2021-04-05T18:30:19.357" v="1113" actId="2696"/>
          <pc:sldLayoutMkLst>
            <pc:docMk/>
            <pc:sldMasterMk cId="407521458" sldId="2147483648"/>
            <pc:sldLayoutMk cId="148058863" sldId="2147483657"/>
          </pc:sldLayoutMkLst>
        </pc:sldLayoutChg>
        <pc:sldLayoutChg chg="del">
          <pc:chgData name="Abdalwahab Hafez" userId="6efa5ab6-05de-41f1-949b-110d675bee52" providerId="ADAL" clId="{F45287D8-FF3A-4182-8EF2-0787DF2CA4A1}" dt="2021-04-05T18:30:19.358" v="1114" actId="2696"/>
          <pc:sldLayoutMkLst>
            <pc:docMk/>
            <pc:sldMasterMk cId="407521458" sldId="2147483648"/>
            <pc:sldLayoutMk cId="4056585189" sldId="2147483658"/>
          </pc:sldLayoutMkLst>
        </pc:sldLayoutChg>
        <pc:sldLayoutChg chg="del">
          <pc:chgData name="Abdalwahab Hafez" userId="6efa5ab6-05de-41f1-949b-110d675bee52" providerId="ADAL" clId="{F45287D8-FF3A-4182-8EF2-0787DF2CA4A1}" dt="2021-04-05T18:30:19.358" v="1115" actId="2696"/>
          <pc:sldLayoutMkLst>
            <pc:docMk/>
            <pc:sldMasterMk cId="407521458" sldId="2147483648"/>
            <pc:sldLayoutMk cId="1156162826" sldId="2147483659"/>
          </pc:sldLayoutMkLst>
        </pc:sldLayoutChg>
      </pc:sldMasterChg>
      <pc:sldMasterChg chg="del delSldLayout">
        <pc:chgData name="Abdalwahab Hafez" userId="6efa5ab6-05de-41f1-949b-110d675bee52" providerId="ADAL" clId="{F45287D8-FF3A-4182-8EF2-0787DF2CA4A1}" dt="2021-04-05T19:21:11.690" v="2033" actId="2696"/>
        <pc:sldMasterMkLst>
          <pc:docMk/>
          <pc:sldMasterMk cId="4131137690" sldId="2147483672"/>
        </pc:sldMasterMkLst>
        <pc:sldLayoutChg chg="del">
          <pc:chgData name="Abdalwahab Hafez" userId="6efa5ab6-05de-41f1-949b-110d675bee52" providerId="ADAL" clId="{F45287D8-FF3A-4182-8EF2-0787DF2CA4A1}" dt="2021-04-05T19:21:11.682" v="2022" actId="2696"/>
          <pc:sldLayoutMkLst>
            <pc:docMk/>
            <pc:sldMasterMk cId="4131137690" sldId="2147483672"/>
            <pc:sldLayoutMk cId="2399536211" sldId="2147483673"/>
          </pc:sldLayoutMkLst>
        </pc:sldLayoutChg>
        <pc:sldLayoutChg chg="del">
          <pc:chgData name="Abdalwahab Hafez" userId="6efa5ab6-05de-41f1-949b-110d675bee52" providerId="ADAL" clId="{F45287D8-FF3A-4182-8EF2-0787DF2CA4A1}" dt="2021-04-05T19:21:11.683" v="2023" actId="2696"/>
          <pc:sldLayoutMkLst>
            <pc:docMk/>
            <pc:sldMasterMk cId="4131137690" sldId="2147483672"/>
            <pc:sldLayoutMk cId="377182983" sldId="2147483674"/>
          </pc:sldLayoutMkLst>
        </pc:sldLayoutChg>
        <pc:sldLayoutChg chg="del">
          <pc:chgData name="Abdalwahab Hafez" userId="6efa5ab6-05de-41f1-949b-110d675bee52" providerId="ADAL" clId="{F45287D8-FF3A-4182-8EF2-0787DF2CA4A1}" dt="2021-04-05T19:21:11.683" v="2024" actId="2696"/>
          <pc:sldLayoutMkLst>
            <pc:docMk/>
            <pc:sldMasterMk cId="4131137690" sldId="2147483672"/>
            <pc:sldLayoutMk cId="2622129597" sldId="2147483675"/>
          </pc:sldLayoutMkLst>
        </pc:sldLayoutChg>
        <pc:sldLayoutChg chg="del">
          <pc:chgData name="Abdalwahab Hafez" userId="6efa5ab6-05de-41f1-949b-110d675bee52" providerId="ADAL" clId="{F45287D8-FF3A-4182-8EF2-0787DF2CA4A1}" dt="2021-04-05T19:21:11.684" v="2025" actId="2696"/>
          <pc:sldLayoutMkLst>
            <pc:docMk/>
            <pc:sldMasterMk cId="4131137690" sldId="2147483672"/>
            <pc:sldLayoutMk cId="1024715230" sldId="2147483676"/>
          </pc:sldLayoutMkLst>
        </pc:sldLayoutChg>
        <pc:sldLayoutChg chg="del">
          <pc:chgData name="Abdalwahab Hafez" userId="6efa5ab6-05de-41f1-949b-110d675bee52" providerId="ADAL" clId="{F45287D8-FF3A-4182-8EF2-0787DF2CA4A1}" dt="2021-04-05T19:21:11.685" v="2026" actId="2696"/>
          <pc:sldLayoutMkLst>
            <pc:docMk/>
            <pc:sldMasterMk cId="4131137690" sldId="2147483672"/>
            <pc:sldLayoutMk cId="1178357133" sldId="2147483677"/>
          </pc:sldLayoutMkLst>
        </pc:sldLayoutChg>
        <pc:sldLayoutChg chg="del">
          <pc:chgData name="Abdalwahab Hafez" userId="6efa5ab6-05de-41f1-949b-110d675bee52" providerId="ADAL" clId="{F45287D8-FF3A-4182-8EF2-0787DF2CA4A1}" dt="2021-04-05T19:21:11.685" v="2027" actId="2696"/>
          <pc:sldLayoutMkLst>
            <pc:docMk/>
            <pc:sldMasterMk cId="4131137690" sldId="2147483672"/>
            <pc:sldLayoutMk cId="2391897418" sldId="2147483678"/>
          </pc:sldLayoutMkLst>
        </pc:sldLayoutChg>
        <pc:sldLayoutChg chg="del">
          <pc:chgData name="Abdalwahab Hafez" userId="6efa5ab6-05de-41f1-949b-110d675bee52" providerId="ADAL" clId="{F45287D8-FF3A-4182-8EF2-0787DF2CA4A1}" dt="2021-04-05T19:21:11.686" v="2028" actId="2696"/>
          <pc:sldLayoutMkLst>
            <pc:docMk/>
            <pc:sldMasterMk cId="4131137690" sldId="2147483672"/>
            <pc:sldLayoutMk cId="26820848" sldId="2147483679"/>
          </pc:sldLayoutMkLst>
        </pc:sldLayoutChg>
        <pc:sldLayoutChg chg="del">
          <pc:chgData name="Abdalwahab Hafez" userId="6efa5ab6-05de-41f1-949b-110d675bee52" providerId="ADAL" clId="{F45287D8-FF3A-4182-8EF2-0787DF2CA4A1}" dt="2021-04-05T19:21:11.687" v="2029" actId="2696"/>
          <pc:sldLayoutMkLst>
            <pc:docMk/>
            <pc:sldMasterMk cId="4131137690" sldId="2147483672"/>
            <pc:sldLayoutMk cId="2104275548" sldId="2147483680"/>
          </pc:sldLayoutMkLst>
        </pc:sldLayoutChg>
        <pc:sldLayoutChg chg="del">
          <pc:chgData name="Abdalwahab Hafez" userId="6efa5ab6-05de-41f1-949b-110d675bee52" providerId="ADAL" clId="{F45287D8-FF3A-4182-8EF2-0787DF2CA4A1}" dt="2021-04-05T19:21:11.687" v="2030" actId="2696"/>
          <pc:sldLayoutMkLst>
            <pc:docMk/>
            <pc:sldMasterMk cId="4131137690" sldId="2147483672"/>
            <pc:sldLayoutMk cId="1784103808" sldId="2147483681"/>
          </pc:sldLayoutMkLst>
        </pc:sldLayoutChg>
        <pc:sldLayoutChg chg="del">
          <pc:chgData name="Abdalwahab Hafez" userId="6efa5ab6-05de-41f1-949b-110d675bee52" providerId="ADAL" clId="{F45287D8-FF3A-4182-8EF2-0787DF2CA4A1}" dt="2021-04-05T19:21:11.688" v="2031" actId="2696"/>
          <pc:sldLayoutMkLst>
            <pc:docMk/>
            <pc:sldMasterMk cId="4131137690" sldId="2147483672"/>
            <pc:sldLayoutMk cId="3824672831" sldId="2147483682"/>
          </pc:sldLayoutMkLst>
        </pc:sldLayoutChg>
        <pc:sldLayoutChg chg="del">
          <pc:chgData name="Abdalwahab Hafez" userId="6efa5ab6-05de-41f1-949b-110d675bee52" providerId="ADAL" clId="{F45287D8-FF3A-4182-8EF2-0787DF2CA4A1}" dt="2021-04-05T19:21:11.688" v="2032" actId="2696"/>
          <pc:sldLayoutMkLst>
            <pc:docMk/>
            <pc:sldMasterMk cId="4131137690" sldId="2147483672"/>
            <pc:sldLayoutMk cId="254479747" sldId="2147483683"/>
          </pc:sldLayoutMkLst>
        </pc:sldLayoutChg>
      </pc:sldMasterChg>
    </pc:docChg>
  </pc:docChgLst>
  <pc:docChgLst>
    <pc:chgData name="Abdalwahab Hafez" userId="6efa5ab6-05de-41f1-949b-110d675bee52" providerId="ADAL" clId="{57FB30DC-EFF1-4DE1-854E-46E1815A6F19}"/>
    <pc:docChg chg="modSld">
      <pc:chgData name="Abdalwahab Hafez" userId="6efa5ab6-05de-41f1-949b-110d675bee52" providerId="ADAL" clId="{57FB30DC-EFF1-4DE1-854E-46E1815A6F19}" dt="2021-04-05T20:24:31.718" v="6" actId="14100"/>
      <pc:docMkLst>
        <pc:docMk/>
      </pc:docMkLst>
      <pc:sldChg chg="modSp">
        <pc:chgData name="Abdalwahab Hafez" userId="6efa5ab6-05de-41f1-949b-110d675bee52" providerId="ADAL" clId="{57FB30DC-EFF1-4DE1-854E-46E1815A6F19}" dt="2021-04-05T20:23:23.269" v="2" actId="14100"/>
        <pc:sldMkLst>
          <pc:docMk/>
          <pc:sldMk cId="1989824138" sldId="257"/>
        </pc:sldMkLst>
        <pc:spChg chg="mod">
          <ac:chgData name="Abdalwahab Hafez" userId="6efa5ab6-05de-41f1-949b-110d675bee52" providerId="ADAL" clId="{57FB30DC-EFF1-4DE1-854E-46E1815A6F19}" dt="2021-04-05T20:23:23.269" v="2" actId="14100"/>
          <ac:spMkLst>
            <pc:docMk/>
            <pc:sldMk cId="1989824138" sldId="257"/>
            <ac:spMk id="9" creationId="{15227ED8-8FD6-46CA-822C-5462C5C041CF}"/>
          </ac:spMkLst>
        </pc:spChg>
      </pc:sldChg>
      <pc:sldChg chg="modSp">
        <pc:chgData name="Abdalwahab Hafez" userId="6efa5ab6-05de-41f1-949b-110d675bee52" providerId="ADAL" clId="{57FB30DC-EFF1-4DE1-854E-46E1815A6F19}" dt="2021-04-05T20:23:44.750" v="3" actId="14100"/>
        <pc:sldMkLst>
          <pc:docMk/>
          <pc:sldMk cId="280367831" sldId="259"/>
        </pc:sldMkLst>
        <pc:spChg chg="mod">
          <ac:chgData name="Abdalwahab Hafez" userId="6efa5ab6-05de-41f1-949b-110d675bee52" providerId="ADAL" clId="{57FB30DC-EFF1-4DE1-854E-46E1815A6F19}" dt="2021-04-05T20:23:44.750" v="3" actId="14100"/>
          <ac:spMkLst>
            <pc:docMk/>
            <pc:sldMk cId="280367831" sldId="259"/>
            <ac:spMk id="4" creationId="{E95EF905-6FA4-4C69-BED8-CA2BB16316AB}"/>
          </ac:spMkLst>
        </pc:spChg>
      </pc:sldChg>
      <pc:sldChg chg="modSp">
        <pc:chgData name="Abdalwahab Hafez" userId="6efa5ab6-05de-41f1-949b-110d675bee52" providerId="ADAL" clId="{57FB30DC-EFF1-4DE1-854E-46E1815A6F19}" dt="2021-04-05T20:23:59.478" v="4" actId="14100"/>
        <pc:sldMkLst>
          <pc:docMk/>
          <pc:sldMk cId="2296854138" sldId="263"/>
        </pc:sldMkLst>
        <pc:spChg chg="mod">
          <ac:chgData name="Abdalwahab Hafez" userId="6efa5ab6-05de-41f1-949b-110d675bee52" providerId="ADAL" clId="{57FB30DC-EFF1-4DE1-854E-46E1815A6F19}" dt="2021-04-05T20:23:59.478" v="4" actId="14100"/>
          <ac:spMkLst>
            <pc:docMk/>
            <pc:sldMk cId="2296854138" sldId="263"/>
            <ac:spMk id="6" creationId="{C46DD793-66E1-4CA1-9677-EB9BE06CBC91}"/>
          </ac:spMkLst>
        </pc:spChg>
      </pc:sldChg>
      <pc:sldChg chg="modSp">
        <pc:chgData name="Abdalwahab Hafez" userId="6efa5ab6-05de-41f1-949b-110d675bee52" providerId="ADAL" clId="{57FB30DC-EFF1-4DE1-854E-46E1815A6F19}" dt="2021-04-05T20:24:12.478" v="5" actId="14100"/>
        <pc:sldMkLst>
          <pc:docMk/>
          <pc:sldMk cId="3654649063" sldId="267"/>
        </pc:sldMkLst>
        <pc:spChg chg="mod">
          <ac:chgData name="Abdalwahab Hafez" userId="6efa5ab6-05de-41f1-949b-110d675bee52" providerId="ADAL" clId="{57FB30DC-EFF1-4DE1-854E-46E1815A6F19}" dt="2021-04-05T20:24:12.478" v="5" actId="14100"/>
          <ac:spMkLst>
            <pc:docMk/>
            <pc:sldMk cId="3654649063" sldId="267"/>
            <ac:spMk id="7" creationId="{1882DC31-68BD-42A4-AF4E-A943F8967E2D}"/>
          </ac:spMkLst>
        </pc:spChg>
      </pc:sldChg>
      <pc:sldChg chg="modSp">
        <pc:chgData name="Abdalwahab Hafez" userId="6efa5ab6-05de-41f1-949b-110d675bee52" providerId="ADAL" clId="{57FB30DC-EFF1-4DE1-854E-46E1815A6F19}" dt="2021-04-05T20:24:31.718" v="6" actId="14100"/>
        <pc:sldMkLst>
          <pc:docMk/>
          <pc:sldMk cId="2190887287" sldId="275"/>
        </pc:sldMkLst>
        <pc:spChg chg="mod">
          <ac:chgData name="Abdalwahab Hafez" userId="6efa5ab6-05de-41f1-949b-110d675bee52" providerId="ADAL" clId="{57FB30DC-EFF1-4DE1-854E-46E1815A6F19}" dt="2021-04-05T20:24:31.718" v="6" actId="14100"/>
          <ac:spMkLst>
            <pc:docMk/>
            <pc:sldMk cId="2190887287" sldId="275"/>
            <ac:spMk id="7" creationId="{544D13B8-4780-45F7-BDC4-8090561550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489CF-A617-46CA-9C02-3FD3C1B33F1E}"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82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5745E-C517-480D-837B-80F34A2EE711}"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97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44D34-8780-4AF8-81C8-DF5B02DBEE51}"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16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94F3-522D-42DA-B80C-7D89908A263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CBF83E6-618D-4422-8501-6E71D1EF6A6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1B45DD-B06E-491D-AB31-C60BACFCF6F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A87450E-29C8-41D0-8D75-A577D1FD8C9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D0F21DF-07C2-4494-BB58-3A74A5FCD0A2}"/>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0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5CB2-9FE5-400E-95EB-37A2F3BA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632C3-7366-4F11-B0D4-9A1690222E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E65C0-0773-4D31-A5E2-1C1C1679D363}"/>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FFA4B91-1E69-4341-9D27-8A6655EAC5A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ABE05EB-1813-4FBE-B964-BFCFAF16C79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3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2AA0-FA11-4DCF-87FC-EF8DFC91A2D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ACBC94-D853-4E72-B6E3-0C01815BD9C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D14110-B199-4A63-800B-E054796EC21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5E3546C-5A16-4C6E-B3DA-F552F31770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A0757D-67DA-4CB4-B3AF-1986C1951506}"/>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90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3090-9ECC-4169-89A5-2F0B6B6B3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896A3-982F-489F-88C4-E0A13A512A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82709-B3BB-455A-A5C6-D4B8E91AA5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C22B9-D668-4B15-A171-A28AED071B56}"/>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686F690-EC43-4C7F-A489-452F9F9C79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129DD82-8F67-44A6-A8F8-9E84963499E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74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82D8-B203-4EA4-90A6-FF136B6F579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EF411A-8457-486D-BA3F-A4CE09C1C00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A837165-AA79-4478-83DE-23C57F6C26B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A0FC83-7B21-4512-BF57-FA3F5B0B44E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A1FA17-3160-4D60-B94B-A3D569591CC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314FB-8C6F-4749-8C06-EED46D808374}"/>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87656B1-EE72-4937-9585-DC4580191D5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409626E-7DF2-4261-96AC-030BD18AEE4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56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E9BC-5E57-4EC2-AAE5-A820DC982D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DC94D7-E587-467F-93B8-5488522FB55D}"/>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C7273C45-AD1C-4916-8ACA-E4550F7460F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B2EA387-4A57-4181-B6C8-7A14D9A5E73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04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6D740-FA4B-49DD-959E-161ED910F54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EBA4B27-86A1-4B0C-B3B8-2CD585069EA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9EC7EC8-A4AF-47F4-9BBE-AB6D63A790B0}"/>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13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CB20-4F63-4146-815F-5F80C0EBFD4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59478B6-7C5B-4D47-8673-C7381A42AA84}"/>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8D64C-FA12-41D2-AC31-211F4C45730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F86B100-4D0F-4591-B54C-8EA4F78B79CE}"/>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B26D4BC-E08F-4B66-B596-0353DB0BEE9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1AA9736-B11F-4C7E-BAEE-08767F949104}"/>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7CEC3-8905-4308-A56F-E5322779CFB2}"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F67A-F578-48F1-9A2A-4BDED1925F8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B8367E-EEF3-4507-8B25-8F8782899F6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EAB158F-DFBC-4F07-8FAC-C662D93147E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22BAF4-CA79-42C8-AA73-D9308B97E07E}"/>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9B024B3-59B4-410C-97C2-BA872F85971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0063D6-2648-4BD4-B1F3-91000BC47D1D}"/>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4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3F32-16C9-4C07-A200-263547916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DCB44E-5397-42DA-8E2E-D857CB755B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9EC08-ED26-4095-8A76-FFC6DA82C752}"/>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C985D02-CD65-46FA-8F5B-4C5A9820B8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0D8B023-833C-4928-815B-160CA26CE8DD}"/>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58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1DE19-E7F8-4135-9077-51C1B257093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93BBC-37AE-443A-A85E-414C53FB0F2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87B5-05F8-44DA-B029-BE165E68AA65}"/>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E1DD9E-2884-4997-8D80-312D3D73A67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E8DE4D6-2B23-47CC-99D2-FF711179B7A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97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D1352-0416-4EAA-B1FE-541E31B1D6BD}"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1E1682-0D99-41FC-8B77-3981EEC2B57E}" type="datetime1">
              <a:rPr lang="en-US" smtClean="0">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89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3CE185-11B3-4F10-B987-2316B3F4AA74}" type="datetime1">
              <a:rPr lang="en-US" smtClean="0">
                <a:solidFill>
                  <a:prstClr val="black">
                    <a:tint val="75000"/>
                  </a:prstClr>
                </a:solidFill>
              </a:rPr>
              <a:pPr/>
              <a:t>4/11/2021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97879-7EE7-44FA-8201-84CC04C275AF}" type="datetime1">
              <a:rPr lang="en-US" smtClean="0">
                <a:solidFill>
                  <a:prstClr val="black">
                    <a:tint val="75000"/>
                  </a:prstClr>
                </a:solidFill>
              </a:rPr>
              <a:pPr/>
              <a:t>4/11/2021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86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8DBF4-6870-48FE-A6F6-3AA3D26D8C74}" type="datetime1">
              <a:rPr lang="en-US" smtClean="0">
                <a:solidFill>
                  <a:prstClr val="black">
                    <a:tint val="75000"/>
                  </a:prstClr>
                </a:solidFill>
              </a:rPr>
              <a:pPr/>
              <a:t>4/11/2021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65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C2A8B-E859-47EF-B446-3F73668397F7}" type="datetime1">
              <a:rPr lang="en-US" smtClean="0">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7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FA875-9BD6-4B07-83E1-C226F5ECAF16}" type="datetime1">
              <a:rPr lang="en-US" smtClean="0">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21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F5E3C-EF02-488D-B31A-24EC35C2D1A5}" type="datetime1">
              <a:rPr lang="en-US" smtClean="0">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67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C7E48-5E51-4DDE-833B-CAB90DE1790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B001B-2F85-4EA6-8F8C-F39649F68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E5C9C-CCCB-463B-9DF5-3DEA0B5AD34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4/11/2021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F1DE45-55A1-4D72-956B-19E21BF1A86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C8742C-ACC6-443D-A41C-C4497365730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76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lleges.ksu.edu.sa/Arabic%20Colleges/CollegeOfAgriculture/"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mailto:alsrara@gmail.com" TargetMode="External"/><Relationship Id="rId5" Type="http://schemas.openxmlformats.org/officeDocument/2006/relationships/hyperlink" Target="mailto:asarar@ksu.edu.s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gif"/><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5.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عنوان فرعي 2"/>
          <p:cNvSpPr txBox="1">
            <a:spLocks/>
          </p:cNvSpPr>
          <p:nvPr/>
        </p:nvSpPr>
        <p:spPr>
          <a:xfrm>
            <a:off x="5590218" y="2517721"/>
            <a:ext cx="5638800" cy="14598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2" descr="C:\Users\User\Desktop\secure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401" y="428604"/>
            <a:ext cx="1324003" cy="561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ing Saud University - College of Foods and Agriculture">
            <a:hlinkClick r:id="rId3"/>
          </p:cNvPr>
          <p:cNvPicPr>
            <a:picLocks noChangeAspect="1" noChangeArrowheads="1"/>
          </p:cNvPicPr>
          <p:nvPr/>
        </p:nvPicPr>
        <p:blipFill>
          <a:blip r:embed="rId4"/>
          <a:srcRect/>
          <a:stretch>
            <a:fillRect/>
          </a:stretch>
        </p:blipFill>
        <p:spPr bwMode="auto">
          <a:xfrm>
            <a:off x="2052617" y="199148"/>
            <a:ext cx="995383" cy="1020907"/>
          </a:xfrm>
          <a:prstGeom prst="rect">
            <a:avLst/>
          </a:prstGeom>
          <a:noFill/>
        </p:spPr>
      </p:pic>
      <p:sp>
        <p:nvSpPr>
          <p:cNvPr id="7" name="Rounded Rectangle 6"/>
          <p:cNvSpPr/>
          <p:nvPr/>
        </p:nvSpPr>
        <p:spPr>
          <a:xfrm>
            <a:off x="1864508" y="1558030"/>
            <a:ext cx="8462984" cy="1055608"/>
          </a:xfrm>
          <a:prstGeom prst="roundRect">
            <a:avLst/>
          </a:prstGeom>
          <a:gradFill flip="none" rotWithShape="1">
            <a:gsLst>
              <a:gs pos="99000">
                <a:schemeClr val="tx1">
                  <a:lumMod val="54000"/>
                  <a:lumOff val="46000"/>
                  <a:alpha val="35000"/>
                </a:schemeClr>
              </a:gs>
              <a:gs pos="47000">
                <a:schemeClr val="bg1">
                  <a:alpha val="61000"/>
                  <a:lumMod val="69000"/>
                </a:schemeClr>
              </a:gs>
              <a:gs pos="0">
                <a:schemeClr val="tx1">
                  <a:lumMod val="65000"/>
                  <a:lumOff val="35000"/>
                  <a:alpha val="28000"/>
                </a:schemeClr>
              </a:gs>
            </a:gsLst>
            <a:path path="circle">
              <a:fillToRect l="100000" t="100000"/>
            </a:path>
            <a:tileRect r="-100000" b="-100000"/>
          </a:gradFill>
          <a:ln w="3175" cap="rnd">
            <a:noFill/>
          </a:ln>
          <a:effectLst>
            <a:glow>
              <a:srgbClr val="4F81BD">
                <a:alpha val="46000"/>
              </a:srgbClr>
            </a:glow>
            <a:innerShdw blurRad="1270000">
              <a:prstClr val="black">
                <a:alpha val="0"/>
              </a:prstClr>
            </a:innerShdw>
            <a:softEdge rad="12700"/>
          </a:effectLst>
          <a:scene3d>
            <a:camera prst="orthographicFront">
              <a:rot lat="0" lon="0" rev="0"/>
            </a:camera>
            <a:lightRig rig="twoPt" dir="t"/>
          </a:scene3d>
          <a:sp3d prstMaterial="translucentPowder">
            <a:bevelT w="63500" h="25400" prst="coolSlant"/>
            <a:bevelB/>
          </a:sp3d>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مقدمة في وقاية النبات (200 وقن)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(مكافحة الآفات)</a:t>
            </a:r>
          </a:p>
        </p:txBody>
      </p:sp>
      <p:sp>
        <p:nvSpPr>
          <p:cNvPr id="8" name="Rounded Rectangle 7"/>
          <p:cNvSpPr/>
          <p:nvPr/>
        </p:nvSpPr>
        <p:spPr>
          <a:xfrm>
            <a:off x="2324100" y="3134819"/>
            <a:ext cx="7543800" cy="1685568"/>
          </a:xfrm>
          <a:prstGeom prst="roundRect">
            <a:avLst/>
          </a:prstGeom>
          <a:gradFill flip="none" rotWithShape="1">
            <a:gsLst>
              <a:gs pos="99000">
                <a:schemeClr val="tx1">
                  <a:lumMod val="65000"/>
                  <a:lumOff val="35000"/>
                  <a:alpha val="53000"/>
                </a:schemeClr>
              </a:gs>
              <a:gs pos="47000">
                <a:schemeClr val="bg1">
                  <a:lumMod val="65000"/>
                  <a:alpha val="61000"/>
                </a:schemeClr>
              </a:gs>
              <a:gs pos="0">
                <a:schemeClr val="tx1">
                  <a:lumMod val="65000"/>
                  <a:lumOff val="35000"/>
                  <a:alpha val="64000"/>
                </a:schemeClr>
              </a:gs>
            </a:gsLst>
            <a:path path="circle">
              <a:fillToRect l="100000" t="100000"/>
            </a:path>
            <a:tileRect r="-100000" b="-100000"/>
          </a:gradFill>
          <a:ln w="3175" cap="rnd">
            <a:noFill/>
          </a:ln>
          <a:effectLst>
            <a:glow>
              <a:srgbClr val="4F81BD">
                <a:alpha val="46000"/>
              </a:srgbClr>
            </a:glow>
            <a:innerShdw blurRad="1270000">
              <a:prstClr val="black">
                <a:alpha val="0"/>
              </a:prstClr>
            </a:innerShdw>
            <a:softEdge rad="12700"/>
          </a:effectLst>
          <a:scene3d>
            <a:camera prst="orthographicFront">
              <a:rot lat="0" lon="0" rev="0"/>
            </a:camera>
            <a:lightRig rig="twoPt" dir="t"/>
          </a:scene3d>
          <a:sp3d prstMaterial="translucentPowder">
            <a:bevelT w="63500" h="25400" prst="coolSlant"/>
            <a:bevelB/>
          </a:sp3d>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أ</a:t>
            </a:r>
            <a:r>
              <a:rPr kumimoji="0" lang="ar-SA" sz="1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د. علي بن سعيد محمد آل سرار                              د. عبدالوهاب بن محمد آل حافظ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أستاذ سمية المبيدات ومكافحة الآفات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ar-SA" sz="18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أستاذ سمية المبيدات المساعد</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hlinkClick r:id="rId5"/>
              </a:rPr>
              <a:t>asarar@ksu.edu.sa</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&amp;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hlinkClick r:id="rId6"/>
              </a:rPr>
              <a:t>als</a:t>
            </a:r>
            <a:r>
              <a:rPr kumimoji="0" lang="ar-SA" sz="1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hlinkClick r:id="rId6"/>
              </a:rPr>
              <a:t>a</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hlinkClick r:id="rId6"/>
              </a:rPr>
              <a:t>r</a:t>
            </a:r>
            <a:r>
              <a:rPr kumimoji="0" lang="ar-SA" sz="1200" b="1" i="0" u="none" strike="noStrike" kern="1200" cap="none" spc="0" normalizeH="0" baseline="0" noProof="0" dirty="0" err="1">
                <a:ln>
                  <a:noFill/>
                </a:ln>
                <a:solidFill>
                  <a:srgbClr val="C00000"/>
                </a:solidFill>
                <a:effectLst/>
                <a:uLnTx/>
                <a:uFillTx/>
                <a:latin typeface="Calibri" panose="020F0502020204030204"/>
                <a:ea typeface="+mn-ea"/>
                <a:cs typeface="Arial" panose="020B0604020202020204" pitchFamily="34" charset="0"/>
                <a:hlinkClick r:id="rId6"/>
              </a:rPr>
              <a:t>ar</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hlinkClick r:id="rId6"/>
              </a:rPr>
              <a:t>@gmail.com</a:t>
            </a:r>
            <a:r>
              <a:rPr kumimoji="0" lang="ar-SA" sz="1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ar-SA" sz="1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hafez@ksu.edu.sa</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4679551 – 0506736005</a:t>
            </a:r>
            <a:r>
              <a:rPr kumimoji="0" lang="ar-SA" sz="1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4678430 - 0566444577 </a:t>
            </a:r>
            <a:endParaRPr kumimoji="0" lang="ar-SA" sz="12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64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9880" y="526179"/>
            <a:ext cx="8442122" cy="3139321"/>
          </a:xfrm>
          <a:prstGeom prst="rect">
            <a:avLst/>
          </a:prstGeom>
        </p:spPr>
        <p:txBody>
          <a:bodyPr wrap="square">
            <a:spAutoFit/>
          </a:bodyPr>
          <a:lstStyle/>
          <a:p>
            <a:pPr algn="just" rtl="1"/>
            <a:r>
              <a:rPr lang="ar-SA" b="1" dirty="0">
                <a:solidFill>
                  <a:srgbClr val="0070C0"/>
                </a:solidFill>
                <a:latin typeface="Calibri"/>
                <a:cs typeface="Arial" panose="020B0604020202020204" pitchFamily="34" charset="0"/>
              </a:rPr>
              <a:t> تقسم مبيدات القوارض إلى مجموعتين رئيسيتين هما</a:t>
            </a:r>
            <a:r>
              <a:rPr lang="en-US" b="1" dirty="0">
                <a:solidFill>
                  <a:srgbClr val="0070C0"/>
                </a:solidFill>
                <a:latin typeface="Calibri"/>
              </a:rPr>
              <a:t>:</a:t>
            </a:r>
          </a:p>
          <a:p>
            <a:pPr marL="457200" indent="-457200" algn="just" rtl="1">
              <a:buFont typeface="+mj-lt"/>
              <a:buAutoNum type="arabicPeriod"/>
            </a:pPr>
            <a:r>
              <a:rPr lang="ar-SA" b="1" dirty="0">
                <a:solidFill>
                  <a:srgbClr val="F79646"/>
                </a:solidFill>
                <a:latin typeface="Calibri"/>
                <a:cs typeface="Arial" panose="020B0604020202020204" pitchFamily="34" charset="0"/>
              </a:rPr>
              <a:t>سموم الجرعة الواحدة سريعة المفعول أو الحادة</a:t>
            </a:r>
            <a:r>
              <a:rPr lang="en-US" b="1" dirty="0">
                <a:solidFill>
                  <a:srgbClr val="F79646"/>
                </a:solidFill>
                <a:latin typeface="Calibri"/>
              </a:rPr>
              <a:t>:</a:t>
            </a:r>
          </a:p>
          <a:p>
            <a:pPr algn="just" rtl="1"/>
            <a:r>
              <a:rPr lang="ar-SA" b="1" dirty="0">
                <a:solidFill>
                  <a:prstClr val="black"/>
                </a:solidFill>
                <a:latin typeface="Arial" pitchFamily="34" charset="0"/>
                <a:cs typeface="Arial" pitchFamily="34" charset="0"/>
              </a:rPr>
              <a:t>وتشمل المبيدات الحادة مركبات غير عضوية وأخرى عضوية وتمتاز بأنها سريعة القتل بالتركيزات القليلة نسبياً وقد تكون تكلفة الطعم والعمل بها منخفضة إلى حد كبير، ومع ذلك فقد تسبب الجرعات دون المميتة منها إلى رفض القوارض للطعم بالكامل، وفي هذه الحالة فإنه يكون من الضروري وضع طعم غير مسمم قبل استخدام الطعم السام، وقد يتطلب الأمر القيام بذلك أكثر من مرة، ومن أمثلة هذه المجموعة </a:t>
            </a:r>
            <a:r>
              <a:rPr lang="ar-SA" b="1" dirty="0">
                <a:solidFill>
                  <a:srgbClr val="FF0000"/>
                </a:solidFill>
                <a:latin typeface="Arial" pitchFamily="34" charset="0"/>
                <a:cs typeface="Arial" pitchFamily="34" charset="0"/>
              </a:rPr>
              <a:t>فوسفيد الزنك</a:t>
            </a:r>
            <a:r>
              <a:rPr lang="ar-SA" b="1" dirty="0">
                <a:solidFill>
                  <a:prstClr val="black"/>
                </a:solidFill>
                <a:latin typeface="Arial" pitchFamily="34" charset="0"/>
                <a:cs typeface="Arial" pitchFamily="34" charset="0"/>
              </a:rPr>
              <a:t>، ومسحوق بصل العنصل.</a:t>
            </a:r>
            <a:endParaRPr lang="en-US" b="1" dirty="0">
              <a:solidFill>
                <a:prstClr val="black"/>
              </a:solidFill>
              <a:latin typeface="Arial" pitchFamily="34" charset="0"/>
              <a:cs typeface="Arial" pitchFamily="34" charset="0"/>
            </a:endParaRPr>
          </a:p>
          <a:p>
            <a:pPr marL="457200" indent="-457200" algn="just" rtl="1">
              <a:buFont typeface="+mj-lt"/>
              <a:buAutoNum type="arabicPeriod" startAt="2"/>
            </a:pPr>
            <a:r>
              <a:rPr lang="ar-SA" b="1" dirty="0">
                <a:solidFill>
                  <a:srgbClr val="F79646"/>
                </a:solidFill>
                <a:latin typeface="Calibri"/>
                <a:cs typeface="Arial" panose="020B0604020202020204" pitchFamily="34" charset="0"/>
              </a:rPr>
              <a:t>سموم الجرعات المتعددة البطيئة المفعول أو المزمنة مثل موانع التخثر</a:t>
            </a:r>
            <a:r>
              <a:rPr lang="en-US" b="1" dirty="0">
                <a:solidFill>
                  <a:srgbClr val="F79646"/>
                </a:solidFill>
                <a:latin typeface="Calibri"/>
              </a:rPr>
              <a:t>:</a:t>
            </a:r>
          </a:p>
          <a:p>
            <a:pPr algn="just" rtl="1"/>
            <a:r>
              <a:rPr lang="ar-SA" b="1" dirty="0">
                <a:solidFill>
                  <a:prstClr val="black"/>
                </a:solidFill>
                <a:latin typeface="Calibri"/>
                <a:cs typeface="Arial" panose="020B0604020202020204" pitchFamily="34" charset="0"/>
              </a:rPr>
              <a:t>المبيدات المانعة للتخثر أو المضادة لتجلط الدم فإنها تساعد في التغلب على مشاكل رفض الطعام عقب تناول الجرعات دون المميتة، وبصفة عامة فإنها تمتاز بقلة خطورتها على الإنسان والحيوان، ويكون تأثيرها بطيئاً ومن أمثلتها</a:t>
            </a:r>
            <a:r>
              <a:rPr lang="ar-SA" b="1" dirty="0">
                <a:solidFill>
                  <a:srgbClr val="FF0000"/>
                </a:solidFill>
                <a:latin typeface="Calibri"/>
                <a:cs typeface="Arial" panose="020B0604020202020204" pitchFamily="34" charset="0"/>
              </a:rPr>
              <a:t> الوارفارين</a:t>
            </a:r>
            <a:r>
              <a:rPr lang="ar-SA" b="1" dirty="0">
                <a:solidFill>
                  <a:prstClr val="black"/>
                </a:solidFill>
                <a:latin typeface="Calibri"/>
                <a:cs typeface="Arial" panose="020B0604020202020204" pitchFamily="34" charset="0"/>
              </a:rPr>
              <a:t>، والراكومين</a:t>
            </a:r>
            <a:r>
              <a:rPr lang="en-US" b="1" dirty="0">
                <a:solidFill>
                  <a:prstClr val="black"/>
                </a:solidFill>
                <a:latin typeface="Calibri"/>
              </a:rPr>
              <a:t>.</a:t>
            </a:r>
            <a:endParaRPr lang="en-US" b="1" dirty="0">
              <a:solidFill>
                <a:srgbClr val="F79646"/>
              </a:solidFill>
              <a:latin typeface="Calibri"/>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20"/>
            <a:ext cx="1718500" cy="164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544D13B8-4780-45F7-BDC4-809056155090}"/>
              </a:ext>
            </a:extLst>
          </p:cNvPr>
          <p:cNvSpPr/>
          <p:nvPr/>
        </p:nvSpPr>
        <p:spPr>
          <a:xfrm>
            <a:off x="1" y="0"/>
            <a:ext cx="12192000" cy="521208"/>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800" b="1" dirty="0">
                <a:solidFill>
                  <a:srgbClr val="FF0000"/>
                </a:solidFill>
                <a:latin typeface="Arial" pitchFamily="34" charset="0"/>
              </a:rPr>
              <a:t>مبيدات القوارض </a:t>
            </a:r>
            <a:r>
              <a:rPr lang="en-US" sz="2800" b="1" dirty="0">
                <a:solidFill>
                  <a:srgbClr val="FF0000"/>
                </a:solidFill>
                <a:latin typeface="Arial" pitchFamily="34" charset="0"/>
              </a:rPr>
              <a:t>Rodenticides</a:t>
            </a:r>
          </a:p>
        </p:txBody>
      </p:sp>
      <p:pic>
        <p:nvPicPr>
          <p:cNvPr id="8" name="Picture 14" descr="Image result for Zn3P2">
            <a:extLst>
              <a:ext uri="{FF2B5EF4-FFF2-40B4-BE49-F238E27FC236}">
                <a16:creationId xmlns:a16="http://schemas.microsoft.com/office/drawing/2014/main" id="{6A7389E0-06A2-4160-8FCB-AAECEDF8C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833" y="1263948"/>
            <a:ext cx="752878" cy="342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result for Zinc phosphide">
            <a:extLst>
              <a:ext uri="{FF2B5EF4-FFF2-40B4-BE49-F238E27FC236}">
                <a16:creationId xmlns:a16="http://schemas.microsoft.com/office/drawing/2014/main" id="{2B9E5045-1459-4E98-A5EC-9ABEA62760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812" y="540817"/>
            <a:ext cx="852627" cy="15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DC9EE8-3586-4ABD-A4AF-60E395DA1D5B}"/>
              </a:ext>
            </a:extLst>
          </p:cNvPr>
          <p:cNvSpPr/>
          <p:nvPr/>
        </p:nvSpPr>
        <p:spPr>
          <a:xfrm>
            <a:off x="2595521" y="1041599"/>
            <a:ext cx="843501" cy="276999"/>
          </a:xfrm>
          <a:prstGeom prst="rect">
            <a:avLst/>
          </a:prstGeom>
        </p:spPr>
        <p:txBody>
          <a:bodyPr wrap="none">
            <a:spAutoFit/>
          </a:bodyPr>
          <a:lstStyle/>
          <a:p>
            <a:r>
              <a:rPr lang="ar-SA" sz="1200" b="1" dirty="0" err="1">
                <a:solidFill>
                  <a:srgbClr val="FF0000"/>
                </a:solidFill>
                <a:latin typeface="Arial" pitchFamily="34" charset="0"/>
              </a:rPr>
              <a:t>فوسفيد</a:t>
            </a:r>
            <a:r>
              <a:rPr lang="ar-SA" sz="1200" b="1" dirty="0">
                <a:solidFill>
                  <a:srgbClr val="FF0000"/>
                </a:solidFill>
                <a:latin typeface="Arial" pitchFamily="34" charset="0"/>
              </a:rPr>
              <a:t> الزنك</a:t>
            </a:r>
            <a:endParaRPr lang="en-US" sz="1200" dirty="0"/>
          </a:p>
        </p:txBody>
      </p:sp>
      <p:pic>
        <p:nvPicPr>
          <p:cNvPr id="11" name="Picture 4" descr="Image result for Red squill">
            <a:extLst>
              <a:ext uri="{FF2B5EF4-FFF2-40B4-BE49-F238E27FC236}">
                <a16:creationId xmlns:a16="http://schemas.microsoft.com/office/drawing/2014/main" id="{EFC72F01-C445-40F6-8093-DE3CAE6B4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8946"/>
            <a:ext cx="1205779" cy="15477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EA41F3A-0FA5-45A8-BCE9-79EB9F3CB521}"/>
              </a:ext>
            </a:extLst>
          </p:cNvPr>
          <p:cNvSpPr/>
          <p:nvPr/>
        </p:nvSpPr>
        <p:spPr>
          <a:xfrm>
            <a:off x="0" y="3611207"/>
            <a:ext cx="1205779" cy="215444"/>
          </a:xfrm>
          <a:prstGeom prst="rect">
            <a:avLst/>
          </a:prstGeom>
        </p:spPr>
        <p:txBody>
          <a:bodyPr wrap="none">
            <a:spAutoFit/>
          </a:bodyPr>
          <a:lstStyle/>
          <a:p>
            <a:r>
              <a:rPr lang="en-US" sz="800" dirty="0">
                <a:solidFill>
                  <a:srgbClr val="FF0000"/>
                </a:solidFill>
              </a:rPr>
              <a:t>https://en.wikipedia.org</a:t>
            </a:r>
          </a:p>
        </p:txBody>
      </p:sp>
      <p:pic>
        <p:nvPicPr>
          <p:cNvPr id="13" name="Picture 8" descr="Image result for Scilliroside">
            <a:extLst>
              <a:ext uri="{FF2B5EF4-FFF2-40B4-BE49-F238E27FC236}">
                <a16:creationId xmlns:a16="http://schemas.microsoft.com/office/drawing/2014/main" id="{FB618298-4F69-4CE2-A86F-F25B40FB7E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991" y="2232387"/>
            <a:ext cx="1791280" cy="134573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05DCA1E-93E6-4D4E-847B-B7A5EE51FF3B}"/>
              </a:ext>
            </a:extLst>
          </p:cNvPr>
          <p:cNvSpPr/>
          <p:nvPr/>
        </p:nvSpPr>
        <p:spPr>
          <a:xfrm>
            <a:off x="1328564" y="2265736"/>
            <a:ext cx="870495" cy="276999"/>
          </a:xfrm>
          <a:prstGeom prst="rect">
            <a:avLst/>
          </a:prstGeom>
        </p:spPr>
        <p:txBody>
          <a:bodyPr wrap="none">
            <a:spAutoFit/>
          </a:bodyPr>
          <a:lstStyle/>
          <a:p>
            <a:r>
              <a:rPr lang="en-US" sz="1200" b="1" dirty="0" err="1">
                <a:solidFill>
                  <a:srgbClr val="FF0000"/>
                </a:solidFill>
                <a:latin typeface="Calibri" panose="020F0502020204030204" pitchFamily="34" charset="0"/>
                <a:ea typeface="Calibri" panose="020F0502020204030204" pitchFamily="34" charset="0"/>
              </a:rPr>
              <a:t>Scilliroside</a:t>
            </a:r>
            <a:endParaRPr lang="en-US" sz="1200" b="1" dirty="0">
              <a:solidFill>
                <a:srgbClr val="FF0000"/>
              </a:solidFill>
            </a:endParaRPr>
          </a:p>
        </p:txBody>
      </p:sp>
      <p:sp>
        <p:nvSpPr>
          <p:cNvPr id="16" name="Rectangle 15">
            <a:extLst>
              <a:ext uri="{FF2B5EF4-FFF2-40B4-BE49-F238E27FC236}">
                <a16:creationId xmlns:a16="http://schemas.microsoft.com/office/drawing/2014/main" id="{88EB38FD-128B-4BB3-A893-A64BD7A03C92}"/>
              </a:ext>
            </a:extLst>
          </p:cNvPr>
          <p:cNvSpPr/>
          <p:nvPr/>
        </p:nvSpPr>
        <p:spPr>
          <a:xfrm>
            <a:off x="1225991" y="4204023"/>
            <a:ext cx="745652" cy="281231"/>
          </a:xfrm>
          <a:prstGeom prst="rect">
            <a:avLst/>
          </a:prstGeom>
        </p:spPr>
        <p:txBody>
          <a:bodyPr wrap="none">
            <a:spAutoFit/>
          </a:bodyPr>
          <a:lstStyle/>
          <a:p>
            <a:pPr algn="r" rtl="1">
              <a:lnSpc>
                <a:spcPct val="107000"/>
              </a:lnSpc>
              <a:spcAft>
                <a:spcPts val="800"/>
              </a:spcAft>
            </a:pPr>
            <a:r>
              <a:rPr lang="en-US" sz="1200" b="1" dirty="0">
                <a:solidFill>
                  <a:srgbClr val="FF0000"/>
                </a:solidFill>
                <a:latin typeface="Calibri" panose="020F0502020204030204" pitchFamily="34" charset="0"/>
                <a:ea typeface="Calibri" panose="020F0502020204030204" pitchFamily="34" charset="0"/>
                <a:cs typeface="Arial" panose="020B0604020202020204" pitchFamily="34" charset="0"/>
              </a:rPr>
              <a:t>Warfarin</a:t>
            </a:r>
            <a:endParaRPr lang="en-US" sz="9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0" descr="Image result for wilson wasp &amp; hornet killer">
            <a:extLst>
              <a:ext uri="{FF2B5EF4-FFF2-40B4-BE49-F238E27FC236}">
                <a16:creationId xmlns:a16="http://schemas.microsoft.com/office/drawing/2014/main" id="{C1741C8C-D766-4712-88EE-C0C9808C65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826651"/>
            <a:ext cx="1205779" cy="1205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elated image">
            <a:extLst>
              <a:ext uri="{FF2B5EF4-FFF2-40B4-BE49-F238E27FC236}">
                <a16:creationId xmlns:a16="http://schemas.microsoft.com/office/drawing/2014/main" id="{B7A45418-5C25-4909-86C0-9E18CC2BFE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400" y="3821784"/>
            <a:ext cx="1237318" cy="8774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23B8AD9-C5ED-44C7-8FCA-8EB6C120ACF8}"/>
              </a:ext>
            </a:extLst>
          </p:cNvPr>
          <p:cNvSpPr/>
          <p:nvPr/>
        </p:nvSpPr>
        <p:spPr>
          <a:xfrm>
            <a:off x="3749879" y="3831353"/>
            <a:ext cx="8442121" cy="2862322"/>
          </a:xfrm>
          <a:prstGeom prst="rect">
            <a:avLst/>
          </a:prstGeom>
        </p:spPr>
        <p:txBody>
          <a:bodyPr wrap="square">
            <a:spAutoFit/>
          </a:bodyPr>
          <a:lstStyle/>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وبصفة عامة فإنه يمكن استخدام مبيدات القوارض في صورة طعوم، سوائل، مساحيق تعفير، مواد رش، وتعتبر الطعوم أكثر الصور شيوعاً وهي تتطلب معرفة العادات الغذائية لدى أنواع القوارض المطلوب مكافحتها ويعتبر ذلك أمراً ضرورياً للاختيار الصحيح للطعوم</a:t>
            </a:r>
            <a:r>
              <a:rPr lang="en-US" b="1" dirty="0">
                <a:solidFill>
                  <a:prstClr val="black"/>
                </a:solidFill>
                <a:latin typeface="Calibri"/>
              </a:rPr>
              <a:t>.</a:t>
            </a:r>
          </a:p>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وتفضل الطعوم السائلة عند تيّسر كميات وفيرة من الطعام للقوارض وخاصة في البيئة القاحلة أو في حالة تعرض طعام الإنسان لخطر التلوث وذلك مع ملاحظة أنه لا تتوفر كثيراً المبيدات الموجودة في صورة سوائل</a:t>
            </a:r>
            <a:r>
              <a:rPr lang="en-US" b="1" dirty="0">
                <a:solidFill>
                  <a:prstClr val="black"/>
                </a:solidFill>
                <a:latin typeface="Calibri"/>
              </a:rPr>
              <a:t>.</a:t>
            </a:r>
          </a:p>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وغالباً فإن مبيدات القوارض الحادة أو البطيئة المفعول المحضرة في صورة مساحيق تعفير أو لمعاملة الجحور أو توضع في الشقوق أو على امتداد مدارج القوارض تكون فعالة جداً وقادرة على التغلب على مشاكل عدم تقبل الفئران لمذاق الطعم والابتعاد عنه، وقد يمزج المبيد أيضاً بأحد المبيدات الحشرية لمكافحة الطفيليات الخارجية، ومن المعروف أنه يتوفر كثير من موانع التخثر وقليل من السموم الحادة على شكل مساحيق تعفير، ومن ناحية أخرى فإنه كثيراً ما تستخدم مواد الرش بكفاءة في المكافحة المكثفة للفئران بالحقول.</a:t>
            </a:r>
            <a:endParaRPr lang="en-US" b="1" dirty="0">
              <a:solidFill>
                <a:prstClr val="black"/>
              </a:solidFill>
              <a:latin typeface="Calibri"/>
            </a:endParaRPr>
          </a:p>
        </p:txBody>
      </p:sp>
      <p:pic>
        <p:nvPicPr>
          <p:cNvPr id="20" name="Picture 4" descr="Related image">
            <a:extLst>
              <a:ext uri="{FF2B5EF4-FFF2-40B4-BE49-F238E27FC236}">
                <a16:creationId xmlns:a16="http://schemas.microsoft.com/office/drawing/2014/main" id="{9CE9AC06-0631-483E-97E0-CFD5625830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065667"/>
            <a:ext cx="2894202" cy="178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8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6BF137-C1F7-44EB-83AF-3B0D163DEE19}"/>
              </a:ext>
            </a:extLst>
          </p:cNvPr>
          <p:cNvSpPr/>
          <p:nvPr/>
        </p:nvSpPr>
        <p:spPr>
          <a:xfrm>
            <a:off x="0" y="54358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الاحتياطات الواجب مراعاتها عند تطبيق المبيدات</a:t>
            </a:r>
          </a:p>
        </p:txBody>
      </p:sp>
      <p:sp>
        <p:nvSpPr>
          <p:cNvPr id="9" name="Rectangle 8">
            <a:extLst>
              <a:ext uri="{FF2B5EF4-FFF2-40B4-BE49-F238E27FC236}">
                <a16:creationId xmlns:a16="http://schemas.microsoft.com/office/drawing/2014/main" id="{C928BAA8-1A0E-49E2-90D0-4FDE3A7FAE1E}"/>
              </a:ext>
            </a:extLst>
          </p:cNvPr>
          <p:cNvSpPr/>
          <p:nvPr/>
        </p:nvSpPr>
        <p:spPr>
          <a:xfrm>
            <a:off x="4756752" y="0"/>
            <a:ext cx="2678496" cy="707886"/>
          </a:xfrm>
          <a:prstGeom prst="rect">
            <a:avLst/>
          </a:prstGeom>
        </p:spPr>
        <p:txBody>
          <a:bodyPr wrap="square">
            <a:spAutoFit/>
          </a:bodyPr>
          <a:lstStyle/>
          <a:p>
            <a:pPr algn="ctr" rtl="1"/>
            <a:r>
              <a:rPr lang="ar-SA" sz="4000" b="1" dirty="0">
                <a:solidFill>
                  <a:schemeClr val="tx1">
                    <a:lumMod val="95000"/>
                    <a:lumOff val="5000"/>
                  </a:schemeClr>
                </a:solidFill>
                <a:latin typeface="Arabic Typesetting" panose="03020402040406030203" pitchFamily="66" charset="-78"/>
                <a:cs typeface="Arabic Typesetting" panose="03020402040406030203" pitchFamily="66" charset="-78"/>
              </a:rPr>
              <a:t>المحاضرة السادسة</a:t>
            </a:r>
          </a:p>
        </p:txBody>
      </p:sp>
      <p:pic>
        <p:nvPicPr>
          <p:cNvPr id="1026" name="Picture 2" descr="https://pesticides.montana.edu/images/drawings/ppe.gif">
            <a:extLst>
              <a:ext uri="{FF2B5EF4-FFF2-40B4-BE49-F238E27FC236}">
                <a16:creationId xmlns:a16="http://schemas.microsoft.com/office/drawing/2014/main" id="{BB4AE5C1-32BB-4F42-BD58-81303C766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3048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D883B2-5859-45C6-B060-2FA402276B7E}"/>
              </a:ext>
            </a:extLst>
          </p:cNvPr>
          <p:cNvSpPr/>
          <p:nvPr/>
        </p:nvSpPr>
        <p:spPr>
          <a:xfrm rot="5400000">
            <a:off x="3994752" y="2940278"/>
            <a:ext cx="1524000" cy="215444"/>
          </a:xfrm>
          <a:prstGeom prst="rect">
            <a:avLst/>
          </a:prstGeom>
        </p:spPr>
        <p:txBody>
          <a:bodyPr wrap="square">
            <a:spAutoFit/>
          </a:bodyPr>
          <a:lstStyle/>
          <a:p>
            <a:r>
              <a:rPr lang="en-US" sz="800" dirty="0"/>
              <a:t>https://pesticides.montana.edu</a:t>
            </a:r>
          </a:p>
        </p:txBody>
      </p:sp>
      <p:sp>
        <p:nvSpPr>
          <p:cNvPr id="29" name="Rectangle 28">
            <a:extLst>
              <a:ext uri="{FF2B5EF4-FFF2-40B4-BE49-F238E27FC236}">
                <a16:creationId xmlns:a16="http://schemas.microsoft.com/office/drawing/2014/main" id="{830E442C-EAEC-4214-8B2E-C572473A90CE}"/>
              </a:ext>
            </a:extLst>
          </p:cNvPr>
          <p:cNvSpPr/>
          <p:nvPr/>
        </p:nvSpPr>
        <p:spPr>
          <a:xfrm>
            <a:off x="0" y="396240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pic>
        <p:nvPicPr>
          <p:cNvPr id="5" name="Picture 4" descr="Pesticide Hazards &amp; First Aid -- Kentucky Pesticide Safety Education">
            <a:extLst>
              <a:ext uri="{FF2B5EF4-FFF2-40B4-BE49-F238E27FC236}">
                <a16:creationId xmlns:a16="http://schemas.microsoft.com/office/drawing/2014/main" id="{382199D2-D77E-44FA-BA86-2A535B1DF1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688" r="-1004"/>
          <a:stretch/>
        </p:blipFill>
        <p:spPr bwMode="auto">
          <a:xfrm>
            <a:off x="4533900" y="4543294"/>
            <a:ext cx="3124200" cy="231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3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2844"/>
            <a:ext cx="9144000" cy="5632311"/>
          </a:xfrm>
          <a:prstGeom prst="rect">
            <a:avLst/>
          </a:prstGeom>
        </p:spPr>
        <p:txBody>
          <a:bodyPr wrap="square">
            <a:spAutoFit/>
          </a:bodyPr>
          <a:lstStyle/>
          <a:p>
            <a:pPr algn="r" rtl="1">
              <a:spcBef>
                <a:spcPts val="600"/>
              </a:spcBef>
              <a:spcAft>
                <a:spcPts val="600"/>
              </a:spcAft>
            </a:pPr>
            <a:r>
              <a:rPr lang="ar-SA" sz="2800" b="1" dirty="0">
                <a:solidFill>
                  <a:srgbClr val="00B0F0"/>
                </a:solidFill>
              </a:rPr>
              <a:t>إرشادات قبل الاستعمال:</a:t>
            </a:r>
            <a:endParaRPr lang="en-US" sz="2800" b="1" dirty="0">
              <a:solidFill>
                <a:srgbClr val="00B0F0"/>
              </a:solidFill>
            </a:endParaRPr>
          </a:p>
          <a:p>
            <a:pPr marL="342900" indent="-342900" algn="just" rtl="1">
              <a:spcBef>
                <a:spcPts val="600"/>
              </a:spcBef>
              <a:spcAft>
                <a:spcPts val="600"/>
              </a:spcAft>
              <a:buFont typeface="+mj-lt"/>
              <a:buAutoNum type="arabicPeriod"/>
            </a:pPr>
            <a:r>
              <a:rPr lang="ar-SA" sz="2800" dirty="0">
                <a:solidFill>
                  <a:srgbClr val="F79646"/>
                </a:solidFill>
              </a:rPr>
              <a:t>التأكد من تشخيص الآفة وتحديد مستوى ضررها.</a:t>
            </a:r>
            <a:endParaRPr lang="en-US" sz="2800" dirty="0">
              <a:solidFill>
                <a:srgbClr val="F79646"/>
              </a:solidFill>
            </a:endParaRPr>
          </a:p>
          <a:p>
            <a:pPr marL="342900" indent="-342900" algn="just" rtl="1">
              <a:spcBef>
                <a:spcPts val="600"/>
              </a:spcBef>
              <a:spcAft>
                <a:spcPts val="600"/>
              </a:spcAft>
              <a:buFont typeface="+mj-lt"/>
              <a:buAutoNum type="arabicPeriod"/>
            </a:pPr>
            <a:r>
              <a:rPr lang="ar-SA" sz="2800" dirty="0">
                <a:solidFill>
                  <a:prstClr val="black"/>
                </a:solidFill>
              </a:rPr>
              <a:t>استعمال المبيدات فقط عندما يكون هناك حاجة فعلية لها.</a:t>
            </a:r>
            <a:endParaRPr lang="en-US" sz="2800" dirty="0">
              <a:solidFill>
                <a:prstClr val="black"/>
              </a:solidFill>
            </a:endParaRPr>
          </a:p>
          <a:p>
            <a:pPr marL="342900" indent="-342900" algn="just" rtl="1">
              <a:spcBef>
                <a:spcPts val="600"/>
              </a:spcBef>
              <a:spcAft>
                <a:spcPts val="600"/>
              </a:spcAft>
              <a:buFont typeface="+mj-lt"/>
              <a:buAutoNum type="arabicPeriod"/>
            </a:pPr>
            <a:r>
              <a:rPr lang="ar-SA" sz="2800" dirty="0">
                <a:solidFill>
                  <a:prstClr val="black"/>
                </a:solidFill>
              </a:rPr>
              <a:t>استعمال المبيدات المجربة محلياً والموصى بها.</a:t>
            </a:r>
            <a:endParaRPr lang="en-US" sz="2800" dirty="0">
              <a:solidFill>
                <a:prstClr val="black"/>
              </a:solidFill>
            </a:endParaRPr>
          </a:p>
          <a:p>
            <a:pPr marL="342900" indent="-342900" algn="just" rtl="1">
              <a:spcBef>
                <a:spcPts val="600"/>
              </a:spcBef>
              <a:spcAft>
                <a:spcPts val="600"/>
              </a:spcAft>
              <a:buFont typeface="+mj-lt"/>
              <a:buAutoNum type="arabicPeriod"/>
            </a:pPr>
            <a:r>
              <a:rPr lang="ar-SA" sz="2800" dirty="0">
                <a:solidFill>
                  <a:prstClr val="black"/>
                </a:solidFill>
              </a:rPr>
              <a:t>الاعتماد على المبيدات الأقل سمية وخاصة عند معاملة الخضراوات والفواكه.</a:t>
            </a:r>
            <a:endParaRPr lang="en-US" sz="2800" dirty="0">
              <a:solidFill>
                <a:prstClr val="black"/>
              </a:solidFill>
            </a:endParaRPr>
          </a:p>
          <a:p>
            <a:pPr marL="342900" indent="-342900" algn="just" rtl="1">
              <a:spcBef>
                <a:spcPts val="600"/>
              </a:spcBef>
              <a:spcAft>
                <a:spcPts val="600"/>
              </a:spcAft>
              <a:buFont typeface="+mj-lt"/>
              <a:buAutoNum type="arabicPeriod"/>
            </a:pPr>
            <a:r>
              <a:rPr lang="ar-SA" sz="2800" dirty="0">
                <a:solidFill>
                  <a:srgbClr val="F79646"/>
                </a:solidFill>
              </a:rPr>
              <a:t>مراعاة تطبيق مبيدات تنتمي إلى مجموعات كيميائية مختلفة بالتناوب لتلافي ظهور سلالات المقاومة.</a:t>
            </a:r>
            <a:endParaRPr lang="en-US" sz="2800" dirty="0">
              <a:solidFill>
                <a:srgbClr val="F79646"/>
              </a:solidFill>
            </a:endParaRPr>
          </a:p>
          <a:p>
            <a:pPr marL="342900" indent="-342900" algn="just" rtl="1">
              <a:spcBef>
                <a:spcPts val="600"/>
              </a:spcBef>
              <a:spcAft>
                <a:spcPts val="600"/>
              </a:spcAft>
              <a:buFont typeface="+mj-lt"/>
              <a:buAutoNum type="arabicPeriod"/>
            </a:pPr>
            <a:r>
              <a:rPr lang="ar-SA" sz="2800" dirty="0">
                <a:solidFill>
                  <a:srgbClr val="F79646"/>
                </a:solidFill>
              </a:rPr>
              <a:t>مراعاة قراءة بطاقة البيانات عدة مرات لاستخلاص المعلومات اللازمة.</a:t>
            </a:r>
            <a:endParaRPr lang="en-US" sz="2800" dirty="0">
              <a:solidFill>
                <a:srgbClr val="F79646"/>
              </a:solidFill>
            </a:endParaRPr>
          </a:p>
          <a:p>
            <a:pPr marL="342900" indent="-342900" algn="just" rtl="1">
              <a:spcBef>
                <a:spcPts val="600"/>
              </a:spcBef>
              <a:spcAft>
                <a:spcPts val="600"/>
              </a:spcAft>
              <a:buFont typeface="+mj-lt"/>
              <a:buAutoNum type="arabicPeriod"/>
            </a:pPr>
            <a:r>
              <a:rPr lang="ar-SA" sz="2800" dirty="0">
                <a:solidFill>
                  <a:prstClr val="black"/>
                </a:solidFill>
              </a:rPr>
              <a:t>التأكد من وجود الملابس الواقية الموصى بها على بطاقة المعلومات.</a:t>
            </a:r>
            <a:endParaRPr lang="en-US" sz="2800" dirty="0">
              <a:solidFill>
                <a:prstClr val="black"/>
              </a:solidFill>
            </a:endParaRPr>
          </a:p>
          <a:p>
            <a:pPr marL="342900" indent="-342900" algn="just" rtl="1">
              <a:spcBef>
                <a:spcPts val="600"/>
              </a:spcBef>
              <a:spcAft>
                <a:spcPts val="600"/>
              </a:spcAft>
              <a:buFont typeface="+mj-lt"/>
              <a:buAutoNum type="arabicPeriod"/>
            </a:pPr>
            <a:r>
              <a:rPr lang="ar-SA" sz="2800" dirty="0">
                <a:solidFill>
                  <a:srgbClr val="F79646"/>
                </a:solidFill>
              </a:rPr>
              <a:t>ضرورة التأكد من سلامة آلات الرش أو التعفير.</a:t>
            </a:r>
            <a:endParaRPr lang="en-US" sz="2800" dirty="0">
              <a:solidFill>
                <a:srgbClr val="F79646"/>
              </a:solidFill>
            </a:endParaRPr>
          </a:p>
        </p:txBody>
      </p:sp>
      <p:sp>
        <p:nvSpPr>
          <p:cNvPr id="4" name="Rectangle 3">
            <a:extLst>
              <a:ext uri="{FF2B5EF4-FFF2-40B4-BE49-F238E27FC236}">
                <a16:creationId xmlns:a16="http://schemas.microsoft.com/office/drawing/2014/main" id="{B9C6FA14-A91B-4280-8B14-E0803634E91D}"/>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الاحتياطات الواجب مراعاتها عند تطبيق المبيدات</a:t>
            </a:r>
          </a:p>
        </p:txBody>
      </p:sp>
    </p:spTree>
    <p:extLst>
      <p:ext uri="{BB962C8B-B14F-4D97-AF65-F5344CB8AC3E}">
        <p14:creationId xmlns:p14="http://schemas.microsoft.com/office/powerpoint/2010/main" val="392820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pesticidestewardship.org/homeowner/PublishingImages/Updated%20Homeowner%20Pics/read%20the%20lab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052" y="663634"/>
            <a:ext cx="1374831" cy="13295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tsprayers.com/wp-content/uploads/2014/04/Generic-pesticide-lab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934" y="2080397"/>
            <a:ext cx="1663066" cy="1879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1" y="523220"/>
            <a:ext cx="9143999" cy="3724096"/>
          </a:xfrm>
          <a:prstGeom prst="rect">
            <a:avLst/>
          </a:prstGeom>
        </p:spPr>
        <p:txBody>
          <a:bodyPr wrap="square">
            <a:spAutoFit/>
          </a:bodyPr>
          <a:lstStyle/>
          <a:p>
            <a:pPr algn="just" rtl="1">
              <a:spcBef>
                <a:spcPts val="600"/>
              </a:spcBef>
              <a:spcAft>
                <a:spcPts val="600"/>
              </a:spcAft>
            </a:pPr>
            <a:r>
              <a:rPr lang="ar-SA" sz="2800" b="1" dirty="0">
                <a:solidFill>
                  <a:srgbClr val="00B0F0"/>
                </a:solidFill>
              </a:rPr>
              <a:t>إرشادات الاستعمال:</a:t>
            </a:r>
            <a:endParaRPr lang="en-US" sz="2800" b="1" dirty="0">
              <a:solidFill>
                <a:srgbClr val="00B0F0"/>
              </a:solidFill>
            </a:endParaRPr>
          </a:p>
          <a:p>
            <a:pPr marL="342900" indent="-342900" algn="just" rtl="1">
              <a:spcBef>
                <a:spcPts val="600"/>
              </a:spcBef>
              <a:spcAft>
                <a:spcPts val="600"/>
              </a:spcAft>
              <a:buFont typeface="+mj-lt"/>
              <a:buAutoNum type="arabicPeriod"/>
            </a:pPr>
            <a:r>
              <a:rPr lang="ar-SA" sz="2800" dirty="0">
                <a:solidFill>
                  <a:srgbClr val="F79646"/>
                </a:solidFill>
              </a:rPr>
              <a:t>قراءة تعليمات الاستخدام المدونة ببطاقة البيانات.</a:t>
            </a:r>
            <a:endParaRPr lang="en-US" sz="2800" dirty="0">
              <a:solidFill>
                <a:srgbClr val="F79646"/>
              </a:solidFill>
            </a:endParaRPr>
          </a:p>
          <a:p>
            <a:pPr marL="342900" indent="-342900" algn="just" rtl="1">
              <a:spcBef>
                <a:spcPts val="600"/>
              </a:spcBef>
              <a:spcAft>
                <a:spcPts val="600"/>
              </a:spcAft>
              <a:buFont typeface="+mj-lt"/>
              <a:buAutoNum type="arabicPeriod"/>
            </a:pPr>
            <a:r>
              <a:rPr lang="ar-SA" sz="2800" dirty="0">
                <a:solidFill>
                  <a:prstClr val="black"/>
                </a:solidFill>
              </a:rPr>
              <a:t>لبس الملابس الواقية أثناء العمل مع استبدالها بعد الانتهاء من التطبيق.</a:t>
            </a:r>
            <a:endParaRPr lang="en-US" sz="2800" dirty="0">
              <a:solidFill>
                <a:prstClr val="black"/>
              </a:solidFill>
            </a:endParaRPr>
          </a:p>
          <a:p>
            <a:pPr marL="342900" indent="-342900" algn="just" rtl="1">
              <a:spcBef>
                <a:spcPts val="600"/>
              </a:spcBef>
              <a:spcAft>
                <a:spcPts val="600"/>
              </a:spcAft>
              <a:buFont typeface="+mj-lt"/>
              <a:buAutoNum type="arabicPeriod"/>
            </a:pPr>
            <a:r>
              <a:rPr lang="ar-SA" sz="2800" dirty="0">
                <a:solidFill>
                  <a:srgbClr val="F79646"/>
                </a:solidFill>
              </a:rPr>
              <a:t>تجنب التدخين أو تناول الطعام أثناء المكافحة وغسل الوجه واليدين بالماء والصابون بعدها.</a:t>
            </a:r>
            <a:endParaRPr lang="en-US" sz="2800" dirty="0">
              <a:solidFill>
                <a:srgbClr val="F79646"/>
              </a:solidFill>
            </a:endParaRPr>
          </a:p>
          <a:p>
            <a:pPr marL="342900" indent="-342900" algn="just" rtl="1">
              <a:spcBef>
                <a:spcPts val="600"/>
              </a:spcBef>
              <a:spcAft>
                <a:spcPts val="600"/>
              </a:spcAft>
              <a:buFont typeface="+mj-lt"/>
              <a:buAutoNum type="arabicPeriod"/>
            </a:pPr>
            <a:r>
              <a:rPr lang="ar-SA" sz="2800" dirty="0">
                <a:solidFill>
                  <a:prstClr val="black"/>
                </a:solidFill>
              </a:rPr>
              <a:t>تجنب القيام بالعمل في حالات الحرارة الشديدة أو هبوب الرياح ويفضل أن تتم في الصباح أو بعد المغرب.</a:t>
            </a:r>
            <a:endParaRPr lang="en-US" sz="28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707" y="3870938"/>
            <a:ext cx="1132451" cy="1167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ada123.com/en/UpFiles/2010418480453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4065329"/>
            <a:ext cx="2362200" cy="19454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6" descr="http://www.gannett-cdn.com/-mm-/c35fe1d75110f337cd89f01fd486813c0de781b0/c=0-0-316-421&amp;r=537&amp;c=0-0-534-712/local/-/media/GreatFalls/2014/07/05/spray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1048" y="4796795"/>
            <a:ext cx="1524822" cy="19454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10" descr="http://resources0.news.com.au/images/2010/07/19/1225894/179976-pesticid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577" y="4763088"/>
            <a:ext cx="2514601" cy="19740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7396" y="3910507"/>
            <a:ext cx="1447800" cy="11893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3A3294FC-1830-49CB-B73C-F7C568D2C7DC}"/>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الاحتياطات الواجب مراعاتها عند تطبيق المبيدات</a:t>
            </a:r>
          </a:p>
        </p:txBody>
      </p:sp>
    </p:spTree>
    <p:extLst>
      <p:ext uri="{BB962C8B-B14F-4D97-AF65-F5344CB8AC3E}">
        <p14:creationId xmlns:p14="http://schemas.microsoft.com/office/powerpoint/2010/main" val="110144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523220"/>
            <a:ext cx="9144000" cy="4001095"/>
          </a:xfrm>
          <a:prstGeom prst="rect">
            <a:avLst/>
          </a:prstGeom>
        </p:spPr>
        <p:txBody>
          <a:bodyPr wrap="square">
            <a:spAutoFit/>
          </a:bodyPr>
          <a:lstStyle/>
          <a:p>
            <a:pPr marL="457200" indent="-457200" algn="just" rtl="1">
              <a:spcBef>
                <a:spcPts val="600"/>
              </a:spcBef>
              <a:spcAft>
                <a:spcPts val="600"/>
              </a:spcAft>
              <a:buFont typeface="+mj-lt"/>
              <a:buAutoNum type="arabicPeriod" startAt="5"/>
            </a:pPr>
            <a:r>
              <a:rPr lang="ar-SA" sz="2800" dirty="0">
                <a:solidFill>
                  <a:prstClr val="black"/>
                </a:solidFill>
              </a:rPr>
              <a:t>التأكد من نظافة آلة الرش قبل وبعد الاستعمال.</a:t>
            </a:r>
            <a:endParaRPr lang="en-US" sz="2800" dirty="0">
              <a:solidFill>
                <a:prstClr val="black"/>
              </a:solidFill>
            </a:endParaRPr>
          </a:p>
          <a:p>
            <a:pPr marL="457200" indent="-457200" algn="just" rtl="1">
              <a:spcBef>
                <a:spcPts val="600"/>
              </a:spcBef>
              <a:spcAft>
                <a:spcPts val="600"/>
              </a:spcAft>
              <a:buFont typeface="+mj-lt"/>
              <a:buAutoNum type="arabicPeriod" startAt="5"/>
            </a:pPr>
            <a:r>
              <a:rPr lang="ar-SA" sz="2800" dirty="0">
                <a:solidFill>
                  <a:prstClr val="black"/>
                </a:solidFill>
              </a:rPr>
              <a:t>وضع لافتات تحذيرية على أطراف الحقول والمزارع المعاملة بالمبيدات وتجنب إطعام الحيوانات من النباتات أو الأعشاب المرشوشة.</a:t>
            </a:r>
            <a:endParaRPr lang="en-US" sz="2800" dirty="0">
              <a:solidFill>
                <a:prstClr val="black"/>
              </a:solidFill>
            </a:endParaRPr>
          </a:p>
          <a:p>
            <a:pPr marL="457200" indent="-457200" algn="just" rtl="1">
              <a:spcBef>
                <a:spcPts val="600"/>
              </a:spcBef>
              <a:spcAft>
                <a:spcPts val="600"/>
              </a:spcAft>
              <a:buFont typeface="+mj-lt"/>
              <a:buAutoNum type="arabicPeriod" startAt="5"/>
            </a:pPr>
            <a:r>
              <a:rPr lang="ar-SA" sz="2800" dirty="0">
                <a:solidFill>
                  <a:srgbClr val="F79646"/>
                </a:solidFill>
              </a:rPr>
              <a:t>عدم غسل أدوات المكافحة أو التطبيق في مصادر شرب الإنسان والحيوان وعدم التخلص من العبوات الفارغة بها.</a:t>
            </a:r>
            <a:endParaRPr lang="en-US" sz="2800" dirty="0">
              <a:solidFill>
                <a:srgbClr val="F79646"/>
              </a:solidFill>
            </a:endParaRPr>
          </a:p>
          <a:p>
            <a:pPr marL="457200" indent="-457200" algn="just" rtl="1">
              <a:spcBef>
                <a:spcPts val="600"/>
              </a:spcBef>
              <a:spcAft>
                <a:spcPts val="600"/>
              </a:spcAft>
              <a:buFont typeface="+mj-lt"/>
              <a:buAutoNum type="arabicPeriod" startAt="5"/>
            </a:pPr>
            <a:r>
              <a:rPr lang="ar-SA" sz="2800" dirty="0">
                <a:solidFill>
                  <a:prstClr val="black"/>
                </a:solidFill>
              </a:rPr>
              <a:t>يراعى عدم الرش قبل جمع الثمار بفترة كافية (فترة الأمان أو التحريم أو الانتظار) واستخدامها فقط عند الضرورة بحيث لا تترك أثراً باقياً مؤثراً على الإنسان أو الحيوان.</a:t>
            </a:r>
            <a:endParaRPr lang="en-US" sz="2800" dirty="0">
              <a:solidFill>
                <a:prstClr val="black"/>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28"/>
          <a:stretch/>
        </p:blipFill>
        <p:spPr bwMode="auto">
          <a:xfrm>
            <a:off x="7543800" y="4797650"/>
            <a:ext cx="2223168" cy="1755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http://www1.agric.gov.ab.ca/$department/deptdocs.nsf/all/agdex9395/$FILE/photo_4-1-3-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4876800"/>
            <a:ext cx="2517117"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http://www.thailand.ipm-info.org/images/pesticides/disposal_contain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895850"/>
            <a:ext cx="2209800" cy="1657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a:extLst>
              <a:ext uri="{FF2B5EF4-FFF2-40B4-BE49-F238E27FC236}">
                <a16:creationId xmlns:a16="http://schemas.microsoft.com/office/drawing/2014/main" id="{926BAC16-90B6-405F-949D-CF97D3C70409}"/>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الاحتياطات الواجب مراعاتها عند تطبيق المبيدات</a:t>
            </a:r>
          </a:p>
        </p:txBody>
      </p:sp>
    </p:spTree>
    <p:extLst>
      <p:ext uri="{BB962C8B-B14F-4D97-AF65-F5344CB8AC3E}">
        <p14:creationId xmlns:p14="http://schemas.microsoft.com/office/powerpoint/2010/main" val="118157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523220"/>
            <a:ext cx="9144000" cy="6270627"/>
          </a:xfrm>
          <a:prstGeom prst="rect">
            <a:avLst/>
          </a:prstGeom>
        </p:spPr>
        <p:txBody>
          <a:bodyPr wrap="square">
            <a:spAutoFit/>
          </a:bodyPr>
          <a:lstStyle/>
          <a:p>
            <a:pPr marL="342900" indent="-342900" algn="just" rtl="1">
              <a:buFont typeface="Arial" pitchFamily="34" charset="0"/>
              <a:buChar char="•"/>
            </a:pPr>
            <a:r>
              <a:rPr lang="ar-SA" sz="2800" b="1" dirty="0">
                <a:solidFill>
                  <a:srgbClr val="00B0F0"/>
                </a:solidFill>
              </a:rPr>
              <a:t>الآثار السامة والأعراض:</a:t>
            </a:r>
            <a:endParaRPr lang="en-US" sz="2800" b="1" dirty="0">
              <a:solidFill>
                <a:srgbClr val="00B0F0"/>
              </a:solidFill>
            </a:endParaRPr>
          </a:p>
          <a:p>
            <a:pPr algn="just" rtl="1">
              <a:lnSpc>
                <a:spcPct val="150000"/>
              </a:lnSpc>
            </a:pPr>
            <a:r>
              <a:rPr lang="ar-SA" sz="2800" dirty="0">
                <a:solidFill>
                  <a:prstClr val="black"/>
                </a:solidFill>
              </a:rPr>
              <a:t>تنقسم التأثيرات السامة التي تحدثها المبيدات إلى آثار حادة، مزمنة، حساسية أو جسمانية</a:t>
            </a:r>
            <a:r>
              <a:rPr lang="en-US" sz="2800" dirty="0">
                <a:solidFill>
                  <a:prstClr val="black"/>
                </a:solidFill>
              </a:rPr>
              <a:t>.</a:t>
            </a:r>
          </a:p>
          <a:p>
            <a:pPr algn="just" rtl="1">
              <a:lnSpc>
                <a:spcPct val="150000"/>
              </a:lnSpc>
            </a:pPr>
            <a:r>
              <a:rPr lang="ar-SA" sz="2800" dirty="0">
                <a:solidFill>
                  <a:srgbClr val="9BBB59">
                    <a:lumMod val="75000"/>
                  </a:srgbClr>
                </a:solidFill>
              </a:rPr>
              <a:t>آثار حادة: </a:t>
            </a:r>
            <a:r>
              <a:rPr lang="ar-SA" sz="2800" dirty="0">
                <a:solidFill>
                  <a:prstClr val="black"/>
                </a:solidFill>
              </a:rPr>
              <a:t>التعرض لجرعة واحدة تظهر الآثار خلال دقائق إلى ساعات</a:t>
            </a:r>
            <a:r>
              <a:rPr lang="en-US" sz="2800" dirty="0">
                <a:solidFill>
                  <a:prstClr val="black"/>
                </a:solidFill>
              </a:rPr>
              <a:t>.</a:t>
            </a:r>
          </a:p>
          <a:p>
            <a:pPr algn="just" rtl="1">
              <a:lnSpc>
                <a:spcPct val="150000"/>
              </a:lnSpc>
            </a:pPr>
            <a:r>
              <a:rPr lang="ar-SA" sz="2800" dirty="0">
                <a:solidFill>
                  <a:srgbClr val="9BBB59">
                    <a:lumMod val="75000"/>
                  </a:srgbClr>
                </a:solidFill>
              </a:rPr>
              <a:t>آثار مزمنة:</a:t>
            </a:r>
            <a:r>
              <a:rPr lang="ar-SA" sz="2800" dirty="0">
                <a:solidFill>
                  <a:prstClr val="black"/>
                </a:solidFill>
              </a:rPr>
              <a:t> وتتوقف على المبيد وطريقة التعرض ودرجته/تكراره. وتظهر الأعراض خلال أيام/أسابيع/سنوات</a:t>
            </a:r>
            <a:r>
              <a:rPr lang="en-US" sz="2800" dirty="0">
                <a:solidFill>
                  <a:prstClr val="black"/>
                </a:solidFill>
              </a:rPr>
              <a:t>.</a:t>
            </a:r>
          </a:p>
          <a:p>
            <a:pPr algn="just" rtl="1">
              <a:lnSpc>
                <a:spcPct val="150000"/>
              </a:lnSpc>
            </a:pPr>
            <a:r>
              <a:rPr lang="ar-SA" sz="2800" dirty="0">
                <a:solidFill>
                  <a:srgbClr val="9BBB59">
                    <a:lumMod val="75000"/>
                  </a:srgbClr>
                </a:solidFill>
              </a:rPr>
              <a:t>آثار حساسية:</a:t>
            </a:r>
            <a:r>
              <a:rPr lang="ar-SA" sz="2800" dirty="0">
                <a:solidFill>
                  <a:prstClr val="black"/>
                </a:solidFill>
              </a:rPr>
              <a:t> تظهر على البعض دون البعض الآخر. عادة ما تحتاج للتعرض لأكثر من مرة. وقد تكون الآثار معتدلة أو شديدة للغاية</a:t>
            </a:r>
            <a:r>
              <a:rPr lang="en-US" sz="2800" dirty="0">
                <a:solidFill>
                  <a:prstClr val="black"/>
                </a:solidFill>
              </a:rPr>
              <a:t>.</a:t>
            </a:r>
          </a:p>
          <a:p>
            <a:pPr algn="just" rtl="1">
              <a:lnSpc>
                <a:spcPct val="150000"/>
              </a:lnSpc>
            </a:pPr>
            <a:r>
              <a:rPr lang="ar-SA" sz="2800" dirty="0">
                <a:solidFill>
                  <a:srgbClr val="9BBB59">
                    <a:lumMod val="75000"/>
                  </a:srgbClr>
                </a:solidFill>
              </a:rPr>
              <a:t>الآثار الجسمانية: </a:t>
            </a:r>
            <a:r>
              <a:rPr lang="ar-SA" sz="2800" dirty="0">
                <a:solidFill>
                  <a:prstClr val="black"/>
                </a:solidFill>
              </a:rPr>
              <a:t>تظهر الآثار الحادة بسبب التأثير المادي للمبيد على الجسم. وأمثلة هذه الآثار: الحكة، الطفح الجلدي، الاحمرار، وتكوين البثور.</a:t>
            </a:r>
            <a:endParaRPr lang="en-US" sz="2800" dirty="0">
              <a:solidFill>
                <a:prstClr val="black"/>
              </a:solidFill>
            </a:endParaRPr>
          </a:p>
        </p:txBody>
      </p:sp>
      <p:sp>
        <p:nvSpPr>
          <p:cNvPr id="4" name="Rectangle 3">
            <a:extLst>
              <a:ext uri="{FF2B5EF4-FFF2-40B4-BE49-F238E27FC236}">
                <a16:creationId xmlns:a16="http://schemas.microsoft.com/office/drawing/2014/main" id="{F9657157-340E-4862-B300-F24FE68471E2}"/>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286608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0868"/>
            <a:ext cx="9144000" cy="5878532"/>
          </a:xfrm>
          <a:prstGeom prst="rect">
            <a:avLst/>
          </a:prstGeom>
        </p:spPr>
        <p:txBody>
          <a:bodyPr wrap="square">
            <a:spAutoFit/>
          </a:bodyPr>
          <a:lstStyle/>
          <a:p>
            <a:pPr marL="342900" indent="-342900" algn="just" rtl="1">
              <a:spcBef>
                <a:spcPts val="600"/>
              </a:spcBef>
              <a:spcAft>
                <a:spcPts val="600"/>
              </a:spcAft>
              <a:buFont typeface="Arial" pitchFamily="34" charset="0"/>
              <a:buChar char="•"/>
            </a:pPr>
            <a:r>
              <a:rPr lang="ar-SA" sz="2800" b="1" dirty="0">
                <a:solidFill>
                  <a:srgbClr val="00B0F0"/>
                </a:solidFill>
                <a:latin typeface="Arial" pitchFamily="34" charset="0"/>
              </a:rPr>
              <a:t>الإسعافات الأولية والعلاج:</a:t>
            </a:r>
            <a:endParaRPr lang="en-US" sz="2800" b="1" dirty="0">
              <a:solidFill>
                <a:srgbClr val="00B0F0"/>
              </a:solidFill>
              <a:latin typeface="Arial" pitchFamily="34" charset="0"/>
              <a:cs typeface="Arial" pitchFamily="34" charset="0"/>
            </a:endParaRPr>
          </a:p>
          <a:p>
            <a:pPr algn="just" rtl="1">
              <a:spcBef>
                <a:spcPts val="600"/>
              </a:spcBef>
              <a:spcAft>
                <a:spcPts val="600"/>
              </a:spcAft>
            </a:pPr>
            <a:r>
              <a:rPr lang="ar-SA" sz="2800" dirty="0">
                <a:solidFill>
                  <a:prstClr val="black"/>
                </a:solidFill>
                <a:latin typeface="Arial" pitchFamily="34" charset="0"/>
              </a:rPr>
              <a:t>من أهم العوامل المحددة لكيفية إجراء الإسعافات الأولية ومن ثم علاج التسمم إتباع الخطوات التالية:</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إبعاد الشخص عن مصدر التعرض بإزالة المبيد عن الجلد وخلع الملابس الملوثة بالمبيد أو نقل الشخص إلى الهواء. وأثناء القيام بذلك يجب على المسعف أن يحمي نفسه من التلوث</a:t>
            </a:r>
            <a:r>
              <a:rPr lang="ar-SA" sz="2800" dirty="0">
                <a:solidFill>
                  <a:prstClr val="black"/>
                </a:solidFill>
                <a:latin typeface="Arial" pitchFamily="34" charset="0"/>
                <a:cs typeface="Arial" pitchFamily="34" charset="0"/>
              </a:rPr>
              <a:t>.</a:t>
            </a:r>
            <a:endParaRPr lang="ar-SA" sz="2800" dirty="0">
              <a:solidFill>
                <a:prstClr val="black"/>
              </a:solidFill>
              <a:latin typeface="Arial" pitchFamily="34" charset="0"/>
            </a:endParaRP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latin typeface="Arial" pitchFamily="34" charset="0"/>
              </a:rPr>
              <a:t>من أهم المعلومات التي يجب معرفتها هي: </a:t>
            </a:r>
            <a:r>
              <a:rPr lang="ar-SA" sz="2800" dirty="0">
                <a:solidFill>
                  <a:srgbClr val="FF0000"/>
                </a:solidFill>
                <a:latin typeface="Arial" pitchFamily="34" charset="0"/>
              </a:rPr>
              <a:t>نوع المبيد</a:t>
            </a:r>
            <a:r>
              <a:rPr lang="ar-SA" sz="2800" dirty="0">
                <a:solidFill>
                  <a:prstClr val="black"/>
                </a:solidFill>
                <a:latin typeface="Arial" pitchFamily="34" charset="0"/>
              </a:rPr>
              <a:t>، </a:t>
            </a:r>
            <a:r>
              <a:rPr lang="ar-SA" sz="2800" dirty="0">
                <a:solidFill>
                  <a:srgbClr val="FF0000"/>
                </a:solidFill>
                <a:latin typeface="Arial" pitchFamily="34" charset="0"/>
              </a:rPr>
              <a:t>الكمية</a:t>
            </a:r>
            <a:r>
              <a:rPr lang="ar-SA" sz="2800" dirty="0">
                <a:solidFill>
                  <a:prstClr val="black"/>
                </a:solidFill>
                <a:latin typeface="Arial" pitchFamily="34" charset="0"/>
              </a:rPr>
              <a:t> أو </a:t>
            </a:r>
            <a:r>
              <a:rPr lang="ar-SA" sz="2800" dirty="0">
                <a:solidFill>
                  <a:srgbClr val="FF0000"/>
                </a:solidFill>
                <a:latin typeface="Arial" pitchFamily="34" charset="0"/>
              </a:rPr>
              <a:t>الجرعة</a:t>
            </a:r>
            <a:r>
              <a:rPr lang="ar-SA" sz="2800" dirty="0">
                <a:solidFill>
                  <a:prstClr val="black"/>
                </a:solidFill>
                <a:latin typeface="Arial" pitchFamily="34" charset="0"/>
              </a:rPr>
              <a:t> من المبيد، </a:t>
            </a:r>
            <a:r>
              <a:rPr lang="ar-SA" sz="2800" dirty="0">
                <a:solidFill>
                  <a:srgbClr val="FF0000"/>
                </a:solidFill>
                <a:latin typeface="Arial" pitchFamily="34" charset="0"/>
              </a:rPr>
              <a:t>ظروف وطريقة </a:t>
            </a:r>
            <a:r>
              <a:rPr lang="ar-SA" sz="2800" dirty="0">
                <a:solidFill>
                  <a:prstClr val="black"/>
                </a:solidFill>
                <a:latin typeface="Arial" pitchFamily="34" charset="0"/>
              </a:rPr>
              <a:t>التعرض، طريقة </a:t>
            </a:r>
            <a:r>
              <a:rPr lang="ar-SA" sz="2800" dirty="0">
                <a:solidFill>
                  <a:srgbClr val="FF0000"/>
                </a:solidFill>
                <a:latin typeface="Arial" pitchFamily="34" charset="0"/>
              </a:rPr>
              <a:t>الامتصاص</a:t>
            </a:r>
            <a:r>
              <a:rPr lang="ar-SA" sz="2800" dirty="0">
                <a:solidFill>
                  <a:prstClr val="black"/>
                </a:solidFill>
                <a:latin typeface="Arial" pitchFamily="34" charset="0"/>
              </a:rPr>
              <a:t>، </a:t>
            </a:r>
            <a:r>
              <a:rPr lang="ar-SA" sz="2800" dirty="0">
                <a:solidFill>
                  <a:srgbClr val="FF0000"/>
                </a:solidFill>
                <a:latin typeface="Arial" pitchFamily="34" charset="0"/>
              </a:rPr>
              <a:t>طبيعة توزيعها داخل جسم </a:t>
            </a:r>
            <a:r>
              <a:rPr lang="ar-SA" sz="2800" dirty="0">
                <a:solidFill>
                  <a:prstClr val="black"/>
                </a:solidFill>
                <a:latin typeface="Arial" pitchFamily="34" charset="0"/>
              </a:rPr>
              <a:t>الكائن الحى.</a:t>
            </a: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rPr>
              <a:t>الإلمام بطبيعة التفاعلات الحيوية التي تحدث للمادة السامة عند دخول الجسم (حيث أن هناك من التفاعلات التي تُزيد من سمية المادة وهناك تفاعلات أخرى تقلل من سميتها).</a:t>
            </a:r>
            <a:endParaRPr lang="en-US" sz="2800" dirty="0">
              <a:solidFill>
                <a:prstClr val="black"/>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1CDF161D-CF1C-416C-BFEA-95935247CF6E}"/>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122785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09" t="8652" r="7675" b="6076"/>
          <a:stretch/>
        </p:blipFill>
        <p:spPr bwMode="auto">
          <a:xfrm>
            <a:off x="1524000" y="817866"/>
            <a:ext cx="187993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5204" y="1083956"/>
            <a:ext cx="9144000" cy="5324535"/>
          </a:xfrm>
          <a:prstGeom prst="rect">
            <a:avLst/>
          </a:prstGeom>
        </p:spPr>
        <p:txBody>
          <a:bodyPr wrap="square">
            <a:spAutoFit/>
          </a:bodyPr>
          <a:lstStyle/>
          <a:p>
            <a:pPr marL="342900" indent="-342900" algn="just" rtl="1">
              <a:spcBef>
                <a:spcPts val="600"/>
              </a:spcBef>
              <a:spcAft>
                <a:spcPts val="600"/>
              </a:spcAft>
              <a:buFont typeface="Arial" pitchFamily="34" charset="0"/>
              <a:buChar char="•"/>
            </a:pPr>
            <a:r>
              <a:rPr lang="ar-SA" sz="2800" b="1" dirty="0">
                <a:solidFill>
                  <a:srgbClr val="00B0F0"/>
                </a:solidFill>
                <a:latin typeface="Arial" pitchFamily="34" charset="0"/>
              </a:rPr>
              <a:t>في حالة وجود المبيد على الجلد:</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اغمر الجلد والملابس بكمية كبيرة من المياه</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اخلع الملابس الملوثة</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اغسل الشعر والجلد بالماء والصابون. وإذا توفر حمام قريب فإن أفضل طريقة هي غسل الجسم كله بالماء</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latin typeface="Arial" pitchFamily="34" charset="0"/>
              </a:rPr>
              <a:t> جفف جسم الشخص ولفه بملاءة أو بطانية أو قطعة كبيرة من قماش نظيف. ولا تسمح بتعرض الشخص للبرودة أو الحرارة الشديدة</a:t>
            </a:r>
            <a:r>
              <a:rPr lang="en-US" sz="2800" dirty="0">
                <a:solidFill>
                  <a:prstClr val="black"/>
                </a:solidFill>
                <a:latin typeface="Arial" pitchFamily="34" charset="0"/>
                <a:cs typeface="Arial" pitchFamily="34" charset="0"/>
              </a:rPr>
              <a:t>. </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إذا تعرض الجلد للاحتراق بفعل المبيد يجب تغطية الأجزاء المصابة برباط ناعم نظيف غير ضام أو ضاغط</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لا تضع على الأجزاء المصابة من الجلد أية مراهم أو مساحيق</a:t>
            </a:r>
            <a:r>
              <a:rPr lang="en-US" sz="2800" dirty="0">
                <a:solidFill>
                  <a:prstClr val="black"/>
                </a:solidFill>
                <a:latin typeface="Arial" pitchFamily="34" charset="0"/>
                <a:cs typeface="Arial" pitchFamily="34" charset="0"/>
              </a:rPr>
              <a:t>.</a:t>
            </a:r>
          </a:p>
        </p:txBody>
      </p:sp>
      <p:sp>
        <p:nvSpPr>
          <p:cNvPr id="4" name="Rectangle 3">
            <a:extLst>
              <a:ext uri="{FF2B5EF4-FFF2-40B4-BE49-F238E27FC236}">
                <a16:creationId xmlns:a16="http://schemas.microsoft.com/office/drawing/2014/main" id="{1C67E3B3-B9BF-4882-8BB3-814986F91565}"/>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9260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16844"/>
            <a:ext cx="9144000" cy="5324535"/>
          </a:xfrm>
          <a:prstGeom prst="rect">
            <a:avLst/>
          </a:prstGeom>
        </p:spPr>
        <p:txBody>
          <a:bodyPr wrap="square">
            <a:spAutoFit/>
          </a:bodyPr>
          <a:lstStyle/>
          <a:p>
            <a:pPr marL="342900" indent="-342900" algn="just" rtl="1">
              <a:spcBef>
                <a:spcPts val="600"/>
              </a:spcBef>
              <a:spcAft>
                <a:spcPts val="600"/>
              </a:spcAft>
              <a:buFont typeface="Arial" pitchFamily="34" charset="0"/>
              <a:buChar char="•"/>
            </a:pPr>
            <a:r>
              <a:rPr lang="ar-SA" sz="2800" b="1" dirty="0">
                <a:solidFill>
                  <a:srgbClr val="00B0F0"/>
                </a:solidFill>
                <a:latin typeface="Arial" pitchFamily="34" charset="0"/>
              </a:rPr>
              <a:t>في حالة استنشاق المبيد:</a:t>
            </a:r>
            <a:endParaRPr lang="en-US" sz="2800" b="1" dirty="0">
              <a:solidFill>
                <a:srgbClr val="00B0F0"/>
              </a:solidFill>
              <a:latin typeface="Arial" pitchFamily="34" charset="0"/>
              <a:cs typeface="Arial" pitchFamily="34" charset="0"/>
            </a:endParaRPr>
          </a:p>
          <a:p>
            <a:pPr marL="342900" indent="-342900" algn="just" rtl="1">
              <a:spcBef>
                <a:spcPts val="600"/>
              </a:spcBef>
              <a:spcAft>
                <a:spcPts val="600"/>
              </a:spcAft>
              <a:buClr>
                <a:srgbClr val="F79646"/>
              </a:buClr>
              <a:buFont typeface="Wingdings" pitchFamily="2" charset="2"/>
              <a:buChar char="ü"/>
            </a:pPr>
            <a:r>
              <a:rPr lang="en-US" sz="2800" b="1" dirty="0">
                <a:solidFill>
                  <a:prstClr val="black"/>
                </a:solidFill>
                <a:latin typeface="Arial" pitchFamily="34" charset="0"/>
                <a:cs typeface="Arial" pitchFamily="34" charset="0"/>
              </a:rPr>
              <a:t> </a:t>
            </a:r>
            <a:r>
              <a:rPr lang="ar-SA" sz="2800" dirty="0">
                <a:solidFill>
                  <a:prstClr val="black"/>
                </a:solidFill>
                <a:latin typeface="Arial" pitchFamily="34" charset="0"/>
              </a:rPr>
              <a:t>نقل الشخص إلى مكان جيد التهوية</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en-US" sz="2800" dirty="0">
                <a:solidFill>
                  <a:prstClr val="black"/>
                </a:solidFill>
                <a:latin typeface="Arial" pitchFamily="34" charset="0"/>
                <a:cs typeface="Arial" pitchFamily="34" charset="0"/>
              </a:rPr>
              <a:t> </a:t>
            </a:r>
            <a:r>
              <a:rPr lang="ar-SA" sz="2800" dirty="0">
                <a:solidFill>
                  <a:prstClr val="black"/>
                </a:solidFill>
                <a:latin typeface="Arial" pitchFamily="34" charset="0"/>
              </a:rPr>
              <a:t>تحذير الأخرين من الخطر</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latin typeface="Arial" pitchFamily="34" charset="0"/>
              </a:rPr>
              <a:t>فك الملابس الضيقة التي قد تعيق التنفس</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latin typeface="Arial" pitchFamily="34" charset="0"/>
              </a:rPr>
              <a:t>القيام بعملية التنفس الاصطناعي إذا توقف التنفس الطبيعي أو إذا تحول لون الجلد إلى الأزرق وإذا وجد المبيد بفم المصاب أو على جلده فيجب الحذر عند إجراء التنفس الصناعي للمصاب لتجنب التلامس المباشر مع المبيد. </a:t>
            </a:r>
            <a:endParaRPr lang="en-US" sz="2800" dirty="0">
              <a:solidFill>
                <a:prstClr val="black"/>
              </a:solidFill>
              <a:latin typeface="Arial" pitchFamily="34" charset="0"/>
              <a:cs typeface="Arial" pitchFamily="34" charset="0"/>
            </a:endParaRPr>
          </a:p>
          <a:p>
            <a:pPr marL="342900" indent="-342900" algn="just" rtl="1">
              <a:spcBef>
                <a:spcPts val="600"/>
              </a:spcBef>
              <a:spcAft>
                <a:spcPts val="600"/>
              </a:spcAft>
              <a:buClr>
                <a:srgbClr val="F79646"/>
              </a:buClr>
              <a:buFont typeface="Wingdings" pitchFamily="2" charset="2"/>
              <a:buChar char="ü"/>
            </a:pPr>
            <a:r>
              <a:rPr lang="ar-SA" sz="2800" dirty="0">
                <a:solidFill>
                  <a:prstClr val="black"/>
                </a:solidFill>
                <a:latin typeface="Arial" pitchFamily="34" charset="0"/>
              </a:rPr>
              <a:t>غسل الفم بشكل متكرر بكمية كبيرة من المياه</a:t>
            </a:r>
            <a:r>
              <a:rPr lang="en-US" sz="2800" dirty="0">
                <a:solidFill>
                  <a:prstClr val="black"/>
                </a:solidFill>
                <a:latin typeface="Arial" pitchFamily="34" charset="0"/>
                <a:cs typeface="Arial" pitchFamily="34" charset="0"/>
              </a:rPr>
              <a:t>.</a:t>
            </a:r>
          </a:p>
          <a:p>
            <a:pPr marL="342900" indent="-342900" algn="just" rtl="1">
              <a:spcBef>
                <a:spcPts val="600"/>
              </a:spcBef>
              <a:spcAft>
                <a:spcPts val="600"/>
              </a:spcAft>
              <a:buClr>
                <a:srgbClr val="F79646"/>
              </a:buClr>
              <a:buFont typeface="Wingdings" pitchFamily="2" charset="2"/>
              <a:buChar char="ü"/>
            </a:pPr>
            <a:r>
              <a:rPr lang="ar-SA" sz="2800" dirty="0">
                <a:solidFill>
                  <a:srgbClr val="FF0000"/>
                </a:solidFill>
                <a:latin typeface="Arial" pitchFamily="34" charset="0"/>
              </a:rPr>
              <a:t>تجنب إجبار المصاب على التقيؤ إذا كان غائبا عن الوعي أو يعاني من تقلصات او إذا كان هناك كمية من المبيد داخل الفم او تم ابتلاعها.</a:t>
            </a:r>
            <a:endParaRPr lang="en-US" sz="2800" dirty="0">
              <a:solidFill>
                <a:srgbClr val="FF0000"/>
              </a:solidFill>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094" y="1016844"/>
            <a:ext cx="2597274" cy="17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E7BD511B-FC3A-485A-A004-6F71E1FB286E}"/>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27703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217" y="955549"/>
            <a:ext cx="5095783" cy="5183150"/>
          </a:xfrm>
          <a:prstGeom prst="rect">
            <a:avLst/>
          </a:prstGeom>
        </p:spPr>
        <p:txBody>
          <a:bodyPr wrap="square">
            <a:spAutoFit/>
          </a:bodyPr>
          <a:lstStyle/>
          <a:p>
            <a:pPr marL="342900" indent="-342900" algn="just" rtl="1">
              <a:lnSpc>
                <a:spcPct val="150000"/>
              </a:lnSpc>
              <a:buFont typeface="Arial" pitchFamily="34" charset="0"/>
              <a:buChar char="•"/>
            </a:pPr>
            <a:r>
              <a:rPr lang="ar-SA" sz="2800" b="1" dirty="0">
                <a:solidFill>
                  <a:srgbClr val="00B0F0"/>
                </a:solidFill>
                <a:latin typeface="Arial" pitchFamily="34" charset="0"/>
              </a:rPr>
              <a:t>في حالة وجود المبيد في العينين:</a:t>
            </a:r>
            <a:endParaRPr lang="en-US" sz="2800" b="1" dirty="0">
              <a:solidFill>
                <a:srgbClr val="00B0F0"/>
              </a:solidFill>
              <a:latin typeface="Arial" pitchFamily="34" charset="0"/>
              <a:cs typeface="Arial" pitchFamily="34" charset="0"/>
            </a:endParaRPr>
          </a:p>
          <a:p>
            <a:pPr marL="342900" indent="-342900" algn="just" rtl="1">
              <a:lnSpc>
                <a:spcPct val="150000"/>
              </a:lnSpc>
              <a:buClr>
                <a:srgbClr val="F79646"/>
              </a:buClr>
              <a:buFont typeface="Wingdings" pitchFamily="2" charset="2"/>
              <a:buChar char="ü"/>
            </a:pPr>
            <a:r>
              <a:rPr lang="ar-SA" sz="2800" dirty="0">
                <a:solidFill>
                  <a:prstClr val="black"/>
                </a:solidFill>
                <a:latin typeface="Arial" pitchFamily="34" charset="0"/>
              </a:rPr>
              <a:t>اغسل العينين بسرعة ورفق</a:t>
            </a:r>
            <a:r>
              <a:rPr lang="en-US" sz="2800" dirty="0">
                <a:solidFill>
                  <a:prstClr val="black"/>
                </a:solidFill>
                <a:latin typeface="Arial" pitchFamily="34" charset="0"/>
                <a:cs typeface="Arial" pitchFamily="34" charset="0"/>
              </a:rPr>
              <a:t>.</a:t>
            </a:r>
          </a:p>
          <a:p>
            <a:pPr marL="342900" indent="-342900" algn="just" rtl="1">
              <a:lnSpc>
                <a:spcPct val="150000"/>
              </a:lnSpc>
              <a:buClr>
                <a:srgbClr val="F79646"/>
              </a:buClr>
              <a:buFont typeface="Wingdings" pitchFamily="2" charset="2"/>
              <a:buChar char="ü"/>
            </a:pPr>
            <a:r>
              <a:rPr lang="ar-SA" sz="2800" dirty="0">
                <a:solidFill>
                  <a:prstClr val="black"/>
                </a:solidFill>
                <a:latin typeface="Arial" pitchFamily="34" charset="0"/>
              </a:rPr>
              <a:t>افتح الجفن واغسل بقطرات خفيفة من المياه بحيث يتدفق الماء عبر العين بدلا من أن يكون ساقطا مباشرة عليها. وإذا لم يكن هناك صنبور يمكن استخدام إبريق أو أي وعاء شبيه به</a:t>
            </a:r>
            <a:r>
              <a:rPr lang="en-US" sz="2800" dirty="0">
                <a:solidFill>
                  <a:prstClr val="black"/>
                </a:solidFill>
                <a:latin typeface="Arial" pitchFamily="34" charset="0"/>
                <a:cs typeface="Arial" pitchFamily="34" charset="0"/>
              </a:rPr>
              <a:t>.</a:t>
            </a:r>
          </a:p>
          <a:p>
            <a:pPr marL="342900" indent="-342900" algn="just" rtl="1">
              <a:lnSpc>
                <a:spcPct val="150000"/>
              </a:lnSpc>
              <a:buClr>
                <a:srgbClr val="F79646"/>
              </a:buClr>
              <a:buFont typeface="Wingdings" pitchFamily="2" charset="2"/>
              <a:buChar char="ü"/>
            </a:pPr>
            <a:r>
              <a:rPr lang="ar-SA" sz="2800" dirty="0">
                <a:solidFill>
                  <a:prstClr val="black"/>
                </a:solidFill>
                <a:latin typeface="Arial" pitchFamily="34" charset="0"/>
              </a:rPr>
              <a:t>اغسل العين لمدة </a:t>
            </a:r>
            <a:r>
              <a:rPr lang="ar-SA" sz="2800" dirty="0">
                <a:solidFill>
                  <a:srgbClr val="FF0000"/>
                </a:solidFill>
                <a:latin typeface="Arial" pitchFamily="34" charset="0"/>
              </a:rPr>
              <a:t>عشر</a:t>
            </a:r>
            <a:r>
              <a:rPr lang="ar-SA" sz="2800" dirty="0">
                <a:solidFill>
                  <a:prstClr val="black"/>
                </a:solidFill>
                <a:latin typeface="Arial" pitchFamily="34" charset="0"/>
              </a:rPr>
              <a:t> دقائق أو أكثر.</a:t>
            </a:r>
            <a:endParaRPr lang="en-US" sz="2800" dirty="0">
              <a:solidFill>
                <a:prstClr val="black"/>
              </a:solidFill>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231" y="1866900"/>
            <a:ext cx="368256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04C0902-D376-4E8B-9BD0-3E69FD075116}"/>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117170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estchester Pest Control, Pest Control in Westchester, County NY">
            <a:extLst>
              <a:ext uri="{FF2B5EF4-FFF2-40B4-BE49-F238E27FC236}">
                <a16:creationId xmlns:a16="http://schemas.microsoft.com/office/drawing/2014/main" id="{EF884A11-B06C-4A1F-B382-7EF0FD2C25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216" y="765291"/>
            <a:ext cx="2460771" cy="1907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BEEAFD-C6D0-4C53-B2B4-3C7061A4C3D3}"/>
              </a:ext>
            </a:extLst>
          </p:cNvPr>
          <p:cNvSpPr/>
          <p:nvPr/>
        </p:nvSpPr>
        <p:spPr>
          <a:xfrm rot="5400000">
            <a:off x="9397399" y="1542505"/>
            <a:ext cx="1701107" cy="215444"/>
          </a:xfrm>
          <a:prstGeom prst="rect">
            <a:avLst/>
          </a:prstGeom>
        </p:spPr>
        <p:txBody>
          <a:bodyPr wrap="none">
            <a:spAutoFit/>
          </a:bodyPr>
          <a:lstStyle/>
          <a:p>
            <a:r>
              <a:rPr lang="en-US" sz="800" dirty="0"/>
              <a:t>http://westchesterspestcontrol.com</a:t>
            </a:r>
          </a:p>
        </p:txBody>
      </p:sp>
      <p:sp>
        <p:nvSpPr>
          <p:cNvPr id="9" name="Rectangle 8">
            <a:extLst>
              <a:ext uri="{FF2B5EF4-FFF2-40B4-BE49-F238E27FC236}">
                <a16:creationId xmlns:a16="http://schemas.microsoft.com/office/drawing/2014/main" id="{C928BAA8-1A0E-49E2-90D0-4FDE3A7FAE1E}"/>
              </a:ext>
            </a:extLst>
          </p:cNvPr>
          <p:cNvSpPr/>
          <p:nvPr/>
        </p:nvSpPr>
        <p:spPr>
          <a:xfrm>
            <a:off x="4756752" y="0"/>
            <a:ext cx="2678496" cy="707886"/>
          </a:xfrm>
          <a:prstGeom prst="rect">
            <a:avLst/>
          </a:prstGeom>
        </p:spPr>
        <p:txBody>
          <a:bodyPr wrap="square">
            <a:spAutoFit/>
          </a:bodyPr>
          <a:lstStyle/>
          <a:p>
            <a:pPr algn="ctr" rtl="1"/>
            <a:r>
              <a:rPr lang="ar-SA" sz="4000" b="1" dirty="0">
                <a:solidFill>
                  <a:schemeClr val="tx1">
                    <a:lumMod val="95000"/>
                    <a:lumOff val="5000"/>
                  </a:schemeClr>
                </a:solidFill>
                <a:latin typeface="Arabic Typesetting" panose="03020402040406030203" pitchFamily="66" charset="-78"/>
                <a:cs typeface="Arabic Typesetting" panose="03020402040406030203" pitchFamily="66" charset="-78"/>
              </a:rPr>
              <a:t>المحاضرة الخامسة</a:t>
            </a:r>
          </a:p>
        </p:txBody>
      </p:sp>
      <p:sp>
        <p:nvSpPr>
          <p:cNvPr id="22" name="Rectangle 21">
            <a:extLst>
              <a:ext uri="{FF2B5EF4-FFF2-40B4-BE49-F238E27FC236}">
                <a16:creationId xmlns:a16="http://schemas.microsoft.com/office/drawing/2014/main" id="{412998D9-AD7A-404E-9393-1EFB9C764644}"/>
              </a:ext>
            </a:extLst>
          </p:cNvPr>
          <p:cNvSpPr>
            <a:spLocks noChangeArrowheads="1"/>
          </p:cNvSpPr>
          <p:nvPr/>
        </p:nvSpPr>
        <p:spPr bwMode="auto">
          <a:xfrm>
            <a:off x="1824210" y="348403"/>
            <a:ext cx="2847857" cy="400110"/>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rgbClr val="FF0000"/>
                </a:solidFill>
                <a:latin typeface="Arial" pitchFamily="34" charset="0"/>
              </a:rPr>
              <a:t>مبيدات الحشائش </a:t>
            </a:r>
            <a:r>
              <a:rPr lang="en-US" sz="2000" b="1" dirty="0">
                <a:solidFill>
                  <a:srgbClr val="FF0000"/>
                </a:solidFill>
                <a:latin typeface="Times New Roman" panose="02020603050405020304" pitchFamily="18" charset="0"/>
                <a:cs typeface="Times New Roman" panose="02020603050405020304" pitchFamily="18" charset="0"/>
              </a:rPr>
              <a:t>Herbicides</a:t>
            </a:r>
          </a:p>
        </p:txBody>
      </p:sp>
      <p:sp>
        <p:nvSpPr>
          <p:cNvPr id="24" name="Rectangle 23">
            <a:extLst>
              <a:ext uri="{FF2B5EF4-FFF2-40B4-BE49-F238E27FC236}">
                <a16:creationId xmlns:a16="http://schemas.microsoft.com/office/drawing/2014/main" id="{7568F484-CC97-481B-AE08-27CDFB97E0BB}"/>
              </a:ext>
            </a:extLst>
          </p:cNvPr>
          <p:cNvSpPr/>
          <p:nvPr/>
        </p:nvSpPr>
        <p:spPr>
          <a:xfrm>
            <a:off x="4672071" y="2500780"/>
            <a:ext cx="2847858" cy="400110"/>
          </a:xfrm>
          <a:prstGeom prst="rect">
            <a:avLst/>
          </a:prstGeom>
          <a:ln>
            <a:solidFill>
              <a:srgbClr val="C00000"/>
            </a:solidFill>
          </a:ln>
        </p:spPr>
        <p:txBody>
          <a:bodyPr wrap="square">
            <a:spAutoFit/>
          </a:bodyPr>
          <a:lstStyle/>
          <a:p>
            <a:pPr rtl="1"/>
            <a:r>
              <a:rPr lang="ar-SA" sz="2000" b="1" dirty="0">
                <a:solidFill>
                  <a:srgbClr val="FF0000"/>
                </a:solidFill>
                <a:latin typeface="Arial" pitchFamily="34" charset="0"/>
              </a:rPr>
              <a:t>مبيدات الفطريات </a:t>
            </a:r>
            <a:r>
              <a:rPr lang="en-US" sz="2000" b="1" dirty="0">
                <a:solidFill>
                  <a:srgbClr val="FF0000"/>
                </a:solidFill>
                <a:latin typeface="Times New Roman" panose="02020603050405020304" pitchFamily="18" charset="0"/>
                <a:cs typeface="Times New Roman" panose="02020603050405020304" pitchFamily="18" charset="0"/>
              </a:rPr>
              <a:t>Fungicides</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25" name="Picture 2" descr="HERBICIDES: A CHEMICAL METHOD OF WEED CONTROL">
            <a:extLst>
              <a:ext uri="{FF2B5EF4-FFF2-40B4-BE49-F238E27FC236}">
                <a16:creationId xmlns:a16="http://schemas.microsoft.com/office/drawing/2014/main" id="{4E0F2E9E-3367-4018-A1FD-417DF71AFD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212" y="754231"/>
            <a:ext cx="2847858" cy="17465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wheat disease update | World of Wheat">
            <a:extLst>
              <a:ext uri="{FF2B5EF4-FFF2-40B4-BE49-F238E27FC236}">
                <a16:creationId xmlns:a16="http://schemas.microsoft.com/office/drawing/2014/main" id="{D7716EEE-85CA-4799-B71A-817F0A315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71" y="2923386"/>
            <a:ext cx="2847858" cy="174654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EC2A2C7E-5B72-4673-A28B-B51CEB9DE141}"/>
              </a:ext>
            </a:extLst>
          </p:cNvPr>
          <p:cNvSpPr/>
          <p:nvPr/>
        </p:nvSpPr>
        <p:spPr>
          <a:xfrm>
            <a:off x="4672067" y="4454491"/>
            <a:ext cx="1125629" cy="215444"/>
          </a:xfrm>
          <a:prstGeom prst="rect">
            <a:avLst/>
          </a:prstGeom>
        </p:spPr>
        <p:txBody>
          <a:bodyPr wrap="none">
            <a:spAutoFit/>
          </a:bodyPr>
          <a:lstStyle/>
          <a:p>
            <a:r>
              <a:rPr lang="en-US" sz="800" dirty="0"/>
              <a:t>https://osuwheat.com</a:t>
            </a:r>
          </a:p>
        </p:txBody>
      </p:sp>
      <p:sp>
        <p:nvSpPr>
          <p:cNvPr id="29" name="Rectangle 28">
            <a:extLst>
              <a:ext uri="{FF2B5EF4-FFF2-40B4-BE49-F238E27FC236}">
                <a16:creationId xmlns:a16="http://schemas.microsoft.com/office/drawing/2014/main" id="{F2FBDCF5-9E05-4ABF-8E4F-8BEEE14FBF4F}"/>
              </a:ext>
            </a:extLst>
          </p:cNvPr>
          <p:cNvSpPr>
            <a:spLocks noChangeArrowheads="1"/>
          </p:cNvSpPr>
          <p:nvPr/>
        </p:nvSpPr>
        <p:spPr bwMode="auto">
          <a:xfrm>
            <a:off x="7265286" y="348403"/>
            <a:ext cx="3156633" cy="400110"/>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sz="2000" b="1" dirty="0">
                <a:solidFill>
                  <a:srgbClr val="FF0000"/>
                </a:solidFill>
                <a:latin typeface="Arial" pitchFamily="34" charset="0"/>
              </a:rPr>
              <a:t>المبيدات الحشرية </a:t>
            </a:r>
            <a:r>
              <a:rPr lang="en-US" sz="2000" b="1" dirty="0">
                <a:solidFill>
                  <a:srgbClr val="FF0000"/>
                </a:solidFill>
                <a:latin typeface="Arial" pitchFamily="34" charset="0"/>
              </a:rPr>
              <a:t>Insecticides</a:t>
            </a:r>
          </a:p>
        </p:txBody>
      </p:sp>
      <p:pic>
        <p:nvPicPr>
          <p:cNvPr id="32" name="Picture 8" descr="Monsanto Gains EPA Nod For New Nematicide Product – AgFax">
            <a:extLst>
              <a:ext uri="{FF2B5EF4-FFF2-40B4-BE49-F238E27FC236}">
                <a16:creationId xmlns:a16="http://schemas.microsoft.com/office/drawing/2014/main" id="{EA154F02-650B-43EC-AD1D-708FF4C19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317" y="5065421"/>
            <a:ext cx="2847858" cy="179257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DITRAC BLOX Rodenticide - Bell Laboratories">
            <a:extLst>
              <a:ext uri="{FF2B5EF4-FFF2-40B4-BE49-F238E27FC236}">
                <a16:creationId xmlns:a16="http://schemas.microsoft.com/office/drawing/2014/main" id="{12ACBD01-21F7-441F-8DC5-8C21526BACF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647440" y="5228398"/>
            <a:ext cx="3024627" cy="163244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64C35FD1-7442-408F-8DED-3DDCA833EAEC}"/>
              </a:ext>
            </a:extLst>
          </p:cNvPr>
          <p:cNvSpPr/>
          <p:nvPr/>
        </p:nvSpPr>
        <p:spPr>
          <a:xfrm>
            <a:off x="1647440" y="4668897"/>
            <a:ext cx="3024627" cy="400110"/>
          </a:xfrm>
          <a:prstGeom prst="rect">
            <a:avLst/>
          </a:prstGeom>
          <a:ln>
            <a:solidFill>
              <a:srgbClr val="C00000"/>
            </a:solidFill>
          </a:ln>
        </p:spPr>
        <p:txBody>
          <a:bodyPr wrap="square">
            <a:spAutoFit/>
          </a:bodyPr>
          <a:lstStyle/>
          <a:p>
            <a:pPr algn="ctr" rtl="1"/>
            <a:r>
              <a:rPr lang="ar-SA" sz="2000" b="1" dirty="0">
                <a:solidFill>
                  <a:srgbClr val="FF0000"/>
                </a:solidFill>
                <a:latin typeface="Arial" pitchFamily="34" charset="0"/>
              </a:rPr>
              <a:t>مبيدات القوارض </a:t>
            </a:r>
            <a:r>
              <a:rPr lang="en-US" sz="2000" b="1" dirty="0">
                <a:solidFill>
                  <a:srgbClr val="FF0000"/>
                </a:solidFill>
                <a:latin typeface="Times New Roman" panose="02020603050405020304" pitchFamily="18" charset="0"/>
                <a:cs typeface="Times New Roman" panose="02020603050405020304" pitchFamily="18" charset="0"/>
              </a:rPr>
              <a:t>Rodenticides</a:t>
            </a:r>
          </a:p>
        </p:txBody>
      </p:sp>
      <p:sp>
        <p:nvSpPr>
          <p:cNvPr id="35" name="Rectangle 34">
            <a:extLst>
              <a:ext uri="{FF2B5EF4-FFF2-40B4-BE49-F238E27FC236}">
                <a16:creationId xmlns:a16="http://schemas.microsoft.com/office/drawing/2014/main" id="{E401AC8A-ED88-476E-A7DB-F3E98BF6FE31}"/>
              </a:ext>
            </a:extLst>
          </p:cNvPr>
          <p:cNvSpPr/>
          <p:nvPr/>
        </p:nvSpPr>
        <p:spPr>
          <a:xfrm>
            <a:off x="7519933" y="4668897"/>
            <a:ext cx="3024627" cy="400110"/>
          </a:xfrm>
          <a:prstGeom prst="rect">
            <a:avLst/>
          </a:prstGeom>
          <a:ln>
            <a:solidFill>
              <a:srgbClr val="C00000"/>
            </a:solidFill>
          </a:ln>
        </p:spPr>
        <p:txBody>
          <a:bodyPr wrap="square">
            <a:spAutoFit/>
          </a:bodyPr>
          <a:lstStyle/>
          <a:p>
            <a:pPr algn="ctr" rtl="1"/>
            <a:r>
              <a:rPr lang="ar-SA" sz="2000" b="1" dirty="0">
                <a:solidFill>
                  <a:srgbClr val="FF0000"/>
                </a:solidFill>
                <a:latin typeface="Arial" pitchFamily="34" charset="0"/>
              </a:rPr>
              <a:t>مبيدات النيماتودا </a:t>
            </a:r>
            <a:r>
              <a:rPr lang="en-US" sz="2000" b="1" dirty="0" err="1">
                <a:solidFill>
                  <a:srgbClr val="FF0000"/>
                </a:solidFill>
                <a:latin typeface="Times New Roman" panose="02020603050405020304" pitchFamily="18" charset="0"/>
                <a:cs typeface="Times New Roman" panose="02020603050405020304" pitchFamily="18" charset="0"/>
              </a:rPr>
              <a:t>Nematicides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9C854CC1-4A1B-40B8-B427-BB24BF9D50E9}"/>
              </a:ext>
            </a:extLst>
          </p:cNvPr>
          <p:cNvSpPr/>
          <p:nvPr/>
        </p:nvSpPr>
        <p:spPr>
          <a:xfrm>
            <a:off x="3349176" y="6640424"/>
            <a:ext cx="1315297" cy="215444"/>
          </a:xfrm>
          <a:prstGeom prst="rect">
            <a:avLst/>
          </a:prstGeom>
        </p:spPr>
        <p:txBody>
          <a:bodyPr wrap="square">
            <a:spAutoFit/>
          </a:bodyPr>
          <a:lstStyle/>
          <a:p>
            <a:r>
              <a:rPr lang="en-US" sz="800" dirty="0"/>
              <a:t>https://www.belllabs.com</a:t>
            </a:r>
          </a:p>
        </p:txBody>
      </p:sp>
      <p:sp>
        <p:nvSpPr>
          <p:cNvPr id="37" name="Rectangle 36">
            <a:extLst>
              <a:ext uri="{FF2B5EF4-FFF2-40B4-BE49-F238E27FC236}">
                <a16:creationId xmlns:a16="http://schemas.microsoft.com/office/drawing/2014/main" id="{EE7F657C-95D1-430D-B5FE-E2352DAC4EC9}"/>
              </a:ext>
            </a:extLst>
          </p:cNvPr>
          <p:cNvSpPr/>
          <p:nvPr/>
        </p:nvSpPr>
        <p:spPr>
          <a:xfrm>
            <a:off x="7600723" y="6647288"/>
            <a:ext cx="965795" cy="215444"/>
          </a:xfrm>
          <a:prstGeom prst="rect">
            <a:avLst/>
          </a:prstGeom>
        </p:spPr>
        <p:txBody>
          <a:bodyPr wrap="square">
            <a:spAutoFit/>
          </a:bodyPr>
          <a:lstStyle/>
          <a:p>
            <a:r>
              <a:rPr lang="en-US" sz="800" dirty="0">
                <a:solidFill>
                  <a:srgbClr val="FFFF00"/>
                </a:solidFill>
              </a:rPr>
              <a:t>https://agfax.com</a:t>
            </a:r>
          </a:p>
        </p:txBody>
      </p:sp>
    </p:spTree>
    <p:extLst>
      <p:ext uri="{BB962C8B-B14F-4D97-AF65-F5344CB8AC3E}">
        <p14:creationId xmlns:p14="http://schemas.microsoft.com/office/powerpoint/2010/main" val="20938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5204" y="523220"/>
            <a:ext cx="9144000" cy="6155531"/>
          </a:xfrm>
          <a:prstGeom prst="rect">
            <a:avLst/>
          </a:prstGeom>
        </p:spPr>
        <p:txBody>
          <a:bodyPr wrap="square">
            <a:spAutoFit/>
          </a:bodyPr>
          <a:lstStyle/>
          <a:p>
            <a:pPr algn="just" rtl="1">
              <a:spcAft>
                <a:spcPts val="600"/>
              </a:spcAft>
            </a:pPr>
            <a:r>
              <a:rPr lang="ar-SA" sz="2800" b="1" dirty="0">
                <a:solidFill>
                  <a:srgbClr val="00B0F0"/>
                </a:solidFill>
              </a:rPr>
              <a:t>تشخيص وعلاج التسمم بالمبيدات:</a:t>
            </a:r>
            <a:endParaRPr lang="en-US" sz="2800" b="1" dirty="0">
              <a:solidFill>
                <a:srgbClr val="00B0F0"/>
              </a:solidFill>
            </a:endParaRPr>
          </a:p>
          <a:p>
            <a:pPr algn="just" rtl="1">
              <a:spcAft>
                <a:spcPts val="600"/>
              </a:spcAft>
            </a:pPr>
            <a:r>
              <a:rPr lang="ar-SA" sz="2800" b="1" dirty="0">
                <a:solidFill>
                  <a:prstClr val="black"/>
                </a:solidFill>
              </a:rPr>
              <a:t> </a:t>
            </a:r>
            <a:r>
              <a:rPr lang="ar-SA" sz="2800" dirty="0">
                <a:solidFill>
                  <a:prstClr val="black"/>
                </a:solidFill>
              </a:rPr>
              <a:t>يعتبر التشخيص السريع من الأمور الهامة والأساسية لإسعاف وعلاج حالات التسمم وخاصة الحادة منها والتي تظهر أعراضها خلال فترة قصيرة عقب التعرض للمادة السامة. ويجب إتباع ما يلي مع المصابين:</a:t>
            </a:r>
            <a:endParaRPr lang="en-US" sz="2800" dirty="0">
              <a:solidFill>
                <a:prstClr val="black"/>
              </a:solidFill>
            </a:endParaRPr>
          </a:p>
          <a:p>
            <a:pPr marL="342900" indent="-342900" algn="just" rtl="1">
              <a:spcAft>
                <a:spcPts val="600"/>
              </a:spcAft>
              <a:buFont typeface="+mj-lt"/>
              <a:buAutoNum type="arabicPeriod"/>
            </a:pPr>
            <a:r>
              <a:rPr lang="ar-SA" sz="2800" dirty="0">
                <a:solidFill>
                  <a:prstClr val="black"/>
                </a:solidFill>
              </a:rPr>
              <a:t>يلاحظ إذا ما كان المريض يتنفس أم لا، وإذا ما كان التنفس متوقعاً فإنه يجب إجراء التنفس الصناعي له في الحال.</a:t>
            </a:r>
            <a:endParaRPr lang="en-US" sz="2800" dirty="0">
              <a:solidFill>
                <a:prstClr val="black"/>
              </a:solidFill>
            </a:endParaRPr>
          </a:p>
          <a:p>
            <a:pPr marL="342900" indent="-342900" algn="just" rtl="1">
              <a:spcAft>
                <a:spcPts val="600"/>
              </a:spcAft>
              <a:buFont typeface="+mj-lt"/>
              <a:buAutoNum type="arabicPeriod"/>
            </a:pPr>
            <a:r>
              <a:rPr lang="ar-SA" sz="2800" dirty="0">
                <a:solidFill>
                  <a:srgbClr val="F79646"/>
                </a:solidFill>
              </a:rPr>
              <a:t>إزالة متبقيات المبيدات العالقة بالجسم في الحال عن طريق الغسيل.</a:t>
            </a:r>
            <a:endParaRPr lang="en-US" sz="2800" dirty="0">
              <a:solidFill>
                <a:srgbClr val="F79646"/>
              </a:solidFill>
            </a:endParaRPr>
          </a:p>
          <a:p>
            <a:pPr marL="342900" indent="-342900" algn="just" rtl="1">
              <a:spcAft>
                <a:spcPts val="600"/>
              </a:spcAft>
              <a:buFont typeface="+mj-lt"/>
              <a:buAutoNum type="arabicPeriod"/>
            </a:pPr>
            <a:r>
              <a:rPr lang="ar-SA" sz="2800" dirty="0">
                <a:solidFill>
                  <a:prstClr val="black"/>
                </a:solidFill>
              </a:rPr>
              <a:t>الاتصال فوراً بالطبيب أو نقل المصاب إلى أقرب مستشفى.</a:t>
            </a:r>
            <a:endParaRPr lang="en-US" sz="2800" dirty="0">
              <a:solidFill>
                <a:prstClr val="black"/>
              </a:solidFill>
            </a:endParaRPr>
          </a:p>
          <a:p>
            <a:pPr marL="342900" indent="-342900" algn="just" rtl="1">
              <a:spcAft>
                <a:spcPts val="600"/>
              </a:spcAft>
              <a:buFont typeface="+mj-lt"/>
              <a:buAutoNum type="arabicPeriod"/>
            </a:pPr>
            <a:r>
              <a:rPr lang="ar-SA" sz="2800" dirty="0">
                <a:solidFill>
                  <a:srgbClr val="F79646"/>
                </a:solidFill>
              </a:rPr>
              <a:t>يمنع حث أو اجبار المريض على التقيؤ إذا ما كان في حالة غيبوبة أو تشنج.</a:t>
            </a:r>
          </a:p>
          <a:p>
            <a:pPr marL="342900" indent="-342900" algn="just" rtl="1">
              <a:spcAft>
                <a:spcPts val="600"/>
              </a:spcAft>
              <a:buFont typeface="+mj-lt"/>
              <a:buAutoNum type="arabicPeriod"/>
            </a:pPr>
            <a:r>
              <a:rPr lang="ar-SA" sz="2800" dirty="0">
                <a:solidFill>
                  <a:srgbClr val="F79646"/>
                </a:solidFill>
              </a:rPr>
              <a:t> </a:t>
            </a:r>
            <a:r>
              <a:rPr lang="ar-SA" sz="2800" dirty="0">
                <a:solidFill>
                  <a:prstClr val="black"/>
                </a:solidFill>
              </a:rPr>
              <a:t>تجرى عمليات الغسيل المعدي والإقياء في الساعات الأولى من حدوث التسمم للتخلص من أكبر قدر من المادة السامة الموجودة بالمعدة وذلك بالطرق الميكانيكية أو الكيماوية أو الدوائية (محلول مركز من الملح أو كبريتات النحاس أو دواء الأبومورفين).</a:t>
            </a:r>
            <a:endParaRPr lang="en-US" sz="2800" dirty="0">
              <a:solidFill>
                <a:prstClr val="black"/>
              </a:solidFill>
            </a:endParaRPr>
          </a:p>
        </p:txBody>
      </p:sp>
      <p:sp>
        <p:nvSpPr>
          <p:cNvPr id="4" name="Rectangle 3">
            <a:extLst>
              <a:ext uri="{FF2B5EF4-FFF2-40B4-BE49-F238E27FC236}">
                <a16:creationId xmlns:a16="http://schemas.microsoft.com/office/drawing/2014/main" id="{03BA9AC7-C639-4EFB-B26F-7AF2DD03735D}"/>
              </a:ext>
            </a:extLst>
          </p:cNvPr>
          <p:cNvSpPr/>
          <p:nvPr/>
        </p:nvSpPr>
        <p:spPr>
          <a:xfrm>
            <a:off x="0" y="0"/>
            <a:ext cx="12189204"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131581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20621"/>
            <a:ext cx="9144000" cy="5016758"/>
          </a:xfrm>
          <a:prstGeom prst="rect">
            <a:avLst/>
          </a:prstGeom>
        </p:spPr>
        <p:txBody>
          <a:bodyPr wrap="square">
            <a:spAutoFit/>
          </a:bodyPr>
          <a:lstStyle/>
          <a:p>
            <a:pPr marL="339725" indent="-339725" algn="just" rtl="1">
              <a:spcBef>
                <a:spcPts val="600"/>
              </a:spcBef>
              <a:spcAft>
                <a:spcPts val="600"/>
              </a:spcAft>
            </a:pPr>
            <a:r>
              <a:rPr lang="ar-SA" sz="2800" dirty="0">
                <a:solidFill>
                  <a:prstClr val="black"/>
                </a:solidFill>
              </a:rPr>
              <a:t>6. يمكن ربط المادة السامة في القناة الهضمية باستعمال الفحم المنشط أو دواء الكوليستيرامين.</a:t>
            </a:r>
            <a:endParaRPr lang="en-US" sz="2800" dirty="0">
              <a:solidFill>
                <a:prstClr val="black"/>
              </a:solidFill>
            </a:endParaRPr>
          </a:p>
          <a:p>
            <a:pPr marL="339725" indent="-339725" algn="just" rtl="1">
              <a:spcBef>
                <a:spcPts val="600"/>
              </a:spcBef>
              <a:spcAft>
                <a:spcPts val="600"/>
              </a:spcAft>
            </a:pPr>
            <a:r>
              <a:rPr lang="ar-SA" sz="2800" dirty="0">
                <a:solidFill>
                  <a:prstClr val="black"/>
                </a:solidFill>
              </a:rPr>
              <a:t>7. تستخدم </a:t>
            </a:r>
            <a:r>
              <a:rPr lang="ar-SA" sz="2800" dirty="0">
                <a:solidFill>
                  <a:srgbClr val="FF0000"/>
                </a:solidFill>
              </a:rPr>
              <a:t>سلفات</a:t>
            </a:r>
            <a:r>
              <a:rPr lang="ar-SA" sz="2800" dirty="0">
                <a:solidFill>
                  <a:prstClr val="black"/>
                </a:solidFill>
              </a:rPr>
              <a:t> </a:t>
            </a:r>
            <a:r>
              <a:rPr lang="ar-SA" sz="2800" dirty="0">
                <a:solidFill>
                  <a:srgbClr val="FF0000"/>
                </a:solidFill>
              </a:rPr>
              <a:t>الأتروبين</a:t>
            </a:r>
            <a:r>
              <a:rPr lang="ar-SA" sz="2800" dirty="0">
                <a:solidFill>
                  <a:prstClr val="black"/>
                </a:solidFill>
              </a:rPr>
              <a:t> في حالة التسمم بأحد المبيدات </a:t>
            </a:r>
            <a:r>
              <a:rPr lang="ar-SA" sz="2800" dirty="0">
                <a:solidFill>
                  <a:srgbClr val="FF0000"/>
                </a:solidFill>
              </a:rPr>
              <a:t>الفسفورية</a:t>
            </a:r>
            <a:r>
              <a:rPr lang="ar-SA" sz="2800" dirty="0">
                <a:solidFill>
                  <a:prstClr val="black"/>
                </a:solidFill>
              </a:rPr>
              <a:t> وذلك بالحقن في الوريد بجرعة مقدارها 2 – 4 مجم للبالغين، وجرعة مقدارها 0,04 – 0,08 مجم / كجم من وزن الجسم بالنسبة للأطفال، ويمكن استخدام مادة (</a:t>
            </a:r>
            <a:r>
              <a:rPr lang="ar-SA" sz="2800" dirty="0">
                <a:solidFill>
                  <a:srgbClr val="FF0000"/>
                </a:solidFill>
              </a:rPr>
              <a:t>بام-2 </a:t>
            </a:r>
            <a:r>
              <a:rPr lang="en-US" sz="2800" dirty="0">
                <a:solidFill>
                  <a:srgbClr val="FF0000"/>
                </a:solidFill>
              </a:rPr>
              <a:t>2-BAM</a:t>
            </a:r>
            <a:r>
              <a:rPr lang="ar-SA" sz="2800" dirty="0">
                <a:solidFill>
                  <a:prstClr val="black"/>
                </a:solidFill>
              </a:rPr>
              <a:t>) بالحقن في الوريد أو العضل.</a:t>
            </a:r>
            <a:endParaRPr lang="en-US" sz="2800" dirty="0">
              <a:solidFill>
                <a:prstClr val="black"/>
              </a:solidFill>
            </a:endParaRPr>
          </a:p>
          <a:p>
            <a:pPr algn="just" rtl="1">
              <a:spcBef>
                <a:spcPts val="600"/>
              </a:spcBef>
              <a:spcAft>
                <a:spcPts val="600"/>
              </a:spcAft>
            </a:pPr>
            <a:r>
              <a:rPr lang="ar-SA" sz="2800" dirty="0">
                <a:solidFill>
                  <a:prstClr val="black"/>
                </a:solidFill>
              </a:rPr>
              <a:t>8. تستخدم نفس المواد السابقة في معالجة التسمم بأحد مبيدات</a:t>
            </a:r>
            <a:r>
              <a:rPr lang="ar-SA" sz="2800" dirty="0">
                <a:solidFill>
                  <a:srgbClr val="FF0000"/>
                </a:solidFill>
              </a:rPr>
              <a:t> الكرباميت</a:t>
            </a:r>
            <a:r>
              <a:rPr lang="ar-SA" sz="2800" dirty="0">
                <a:solidFill>
                  <a:prstClr val="black"/>
                </a:solidFill>
              </a:rPr>
              <a:t>.</a:t>
            </a:r>
            <a:endParaRPr lang="en-US" sz="2800" dirty="0">
              <a:solidFill>
                <a:prstClr val="black"/>
              </a:solidFill>
            </a:endParaRPr>
          </a:p>
          <a:p>
            <a:pPr marL="280988" indent="-280988" algn="just" rtl="1">
              <a:spcBef>
                <a:spcPts val="600"/>
              </a:spcBef>
              <a:spcAft>
                <a:spcPts val="600"/>
              </a:spcAft>
            </a:pPr>
            <a:r>
              <a:rPr lang="ar-SA" sz="2800" dirty="0">
                <a:solidFill>
                  <a:prstClr val="black"/>
                </a:solidFill>
              </a:rPr>
              <a:t>9. تعالج التشنجات الناجمة عن التعرض للمبيدات </a:t>
            </a:r>
            <a:r>
              <a:rPr lang="ar-SA" sz="2800" dirty="0">
                <a:solidFill>
                  <a:srgbClr val="FF0000"/>
                </a:solidFill>
              </a:rPr>
              <a:t>الكلورينية</a:t>
            </a:r>
            <a:r>
              <a:rPr lang="ar-SA" sz="2800" dirty="0">
                <a:solidFill>
                  <a:prstClr val="black"/>
                </a:solidFill>
              </a:rPr>
              <a:t> العضوية باستعمال أحد </a:t>
            </a:r>
            <a:r>
              <a:rPr lang="ar-SA" sz="2800" dirty="0">
                <a:solidFill>
                  <a:srgbClr val="FF0000"/>
                </a:solidFill>
              </a:rPr>
              <a:t>مضادات التشنج</a:t>
            </a:r>
            <a:r>
              <a:rPr lang="ar-SA" sz="2800" dirty="0">
                <a:solidFill>
                  <a:prstClr val="black"/>
                </a:solidFill>
              </a:rPr>
              <a:t> مثل </a:t>
            </a:r>
            <a:r>
              <a:rPr lang="ar-SA" sz="2800" dirty="0">
                <a:solidFill>
                  <a:srgbClr val="FF0000"/>
                </a:solidFill>
              </a:rPr>
              <a:t>ثيوبنتون الصوديوم </a:t>
            </a:r>
            <a:r>
              <a:rPr lang="ar-SA" sz="2800" dirty="0">
                <a:solidFill>
                  <a:prstClr val="black"/>
                </a:solidFill>
              </a:rPr>
              <a:t>(</a:t>
            </a:r>
            <a:r>
              <a:rPr lang="ar-SA" sz="2800" dirty="0">
                <a:solidFill>
                  <a:srgbClr val="FF0000"/>
                </a:solidFill>
              </a:rPr>
              <a:t>بنتوثال</a:t>
            </a:r>
            <a:r>
              <a:rPr lang="ar-SA" sz="2800" dirty="0">
                <a:solidFill>
                  <a:prstClr val="black"/>
                </a:solidFill>
              </a:rPr>
              <a:t>).</a:t>
            </a:r>
            <a:endParaRPr lang="en-US" sz="2800" dirty="0">
              <a:solidFill>
                <a:prstClr val="black"/>
              </a:solidFill>
            </a:endParaRPr>
          </a:p>
          <a:p>
            <a:pPr algn="just" rtl="1">
              <a:spcBef>
                <a:spcPts val="600"/>
              </a:spcBef>
              <a:spcAft>
                <a:spcPts val="600"/>
              </a:spcAft>
            </a:pPr>
            <a:r>
              <a:rPr lang="ar-SA" sz="2800" dirty="0">
                <a:solidFill>
                  <a:prstClr val="black"/>
                </a:solidFill>
              </a:rPr>
              <a:t>10. يستخدم الـ </a:t>
            </a:r>
            <a:r>
              <a:rPr lang="en-US" sz="2800" dirty="0">
                <a:solidFill>
                  <a:srgbClr val="FF0000"/>
                </a:solidFill>
              </a:rPr>
              <a:t>BAL</a:t>
            </a:r>
            <a:r>
              <a:rPr lang="ar-SA" sz="2800" dirty="0">
                <a:solidFill>
                  <a:srgbClr val="FF0000"/>
                </a:solidFill>
              </a:rPr>
              <a:t> </a:t>
            </a:r>
            <a:r>
              <a:rPr lang="ar-SA" sz="2800" dirty="0">
                <a:solidFill>
                  <a:prstClr val="black"/>
                </a:solidFill>
              </a:rPr>
              <a:t>في حالات التسمم باحد المواد </a:t>
            </a:r>
            <a:r>
              <a:rPr lang="ar-SA" sz="2800" dirty="0">
                <a:solidFill>
                  <a:srgbClr val="FF0000"/>
                </a:solidFill>
              </a:rPr>
              <a:t>الزرنيخية غير العضوية</a:t>
            </a:r>
            <a:r>
              <a:rPr lang="ar-SA" sz="2800" dirty="0">
                <a:solidFill>
                  <a:prstClr val="black"/>
                </a:solidFill>
              </a:rPr>
              <a:t>. </a:t>
            </a:r>
            <a:endParaRPr lang="en-US" sz="2800" dirty="0">
              <a:solidFill>
                <a:prstClr val="black"/>
              </a:solidFill>
            </a:endParaRPr>
          </a:p>
        </p:txBody>
      </p:sp>
      <p:sp>
        <p:nvSpPr>
          <p:cNvPr id="4" name="Rectangle 3">
            <a:extLst>
              <a:ext uri="{FF2B5EF4-FFF2-40B4-BE49-F238E27FC236}">
                <a16:creationId xmlns:a16="http://schemas.microsoft.com/office/drawing/2014/main" id="{2B808814-4384-4DAA-9D19-269E2EB91BB7}"/>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التأثيرات الضارة التي تحدثها المبيدات والإسعافات الأولية اللازمة</a:t>
            </a:r>
          </a:p>
        </p:txBody>
      </p:sp>
    </p:spTree>
    <p:extLst>
      <p:ext uri="{BB962C8B-B14F-4D97-AF65-F5344CB8AC3E}">
        <p14:creationId xmlns:p14="http://schemas.microsoft.com/office/powerpoint/2010/main" val="8588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CB64F7-11F2-488A-B3ED-4D6CE1E23E4F}"/>
              </a:ext>
            </a:extLst>
          </p:cNvPr>
          <p:cNvSpPr/>
          <p:nvPr/>
        </p:nvSpPr>
        <p:spPr>
          <a:xfrm>
            <a:off x="0" y="1282256"/>
            <a:ext cx="12192000" cy="707886"/>
          </a:xfrm>
          <a:prstGeom prst="rect">
            <a:avLst/>
          </a:prstGeom>
        </p:spPr>
        <p:txBody>
          <a:bodyPr wrap="square">
            <a:spAutoFit/>
          </a:bodyPr>
          <a:lstStyle/>
          <a:p>
            <a:pPr algn="just" rtl="1"/>
            <a:r>
              <a:rPr lang="ar-SA" sz="2000" b="1" dirty="0">
                <a:solidFill>
                  <a:prstClr val="black"/>
                </a:solidFill>
              </a:rPr>
              <a:t>أ) </a:t>
            </a:r>
            <a:r>
              <a:rPr lang="ar-SA" sz="2000" b="1" u="sng" dirty="0">
                <a:solidFill>
                  <a:srgbClr val="F79646"/>
                </a:solidFill>
              </a:rPr>
              <a:t>السموم المعدية:</a:t>
            </a:r>
            <a:endParaRPr lang="ar-SA" sz="2000" b="1" dirty="0">
              <a:solidFill>
                <a:srgbClr val="F79646"/>
              </a:solidFill>
            </a:endParaRPr>
          </a:p>
          <a:p>
            <a:pPr algn="just" rtl="1"/>
            <a:r>
              <a:rPr lang="ar-SA" sz="2000" dirty="0">
                <a:solidFill>
                  <a:prstClr val="black"/>
                </a:solidFill>
              </a:rPr>
              <a:t>وهي التي تدخل الجسم عن طريق الفم ومنها مركبات </a:t>
            </a:r>
            <a:r>
              <a:rPr lang="ar-SA" sz="2000" dirty="0">
                <a:solidFill>
                  <a:schemeClr val="accent3">
                    <a:lumMod val="50000"/>
                  </a:schemeClr>
                </a:solidFill>
              </a:rPr>
              <a:t>الزرنيخ والفلور والهيدروكربونات المكلورة والمركبات الفسفورية.</a:t>
            </a:r>
            <a:endParaRPr lang="en-US" sz="2000" dirty="0">
              <a:solidFill>
                <a:schemeClr val="accent3">
                  <a:lumMod val="50000"/>
                </a:schemeClr>
              </a:solidFill>
            </a:endParaRPr>
          </a:p>
        </p:txBody>
      </p:sp>
      <p:sp>
        <p:nvSpPr>
          <p:cNvPr id="8" name="Rectangle 7">
            <a:extLst>
              <a:ext uri="{FF2B5EF4-FFF2-40B4-BE49-F238E27FC236}">
                <a16:creationId xmlns:a16="http://schemas.microsoft.com/office/drawing/2014/main" id="{8C038EFD-0871-4FC2-A387-751E780A49B6}"/>
              </a:ext>
            </a:extLst>
          </p:cNvPr>
          <p:cNvSpPr/>
          <p:nvPr/>
        </p:nvSpPr>
        <p:spPr>
          <a:xfrm>
            <a:off x="0" y="518861"/>
            <a:ext cx="12192000" cy="707886"/>
          </a:xfrm>
          <a:prstGeom prst="rect">
            <a:avLst/>
          </a:prstGeom>
        </p:spPr>
        <p:txBody>
          <a:bodyPr wrap="square">
            <a:spAutoFit/>
          </a:bodyPr>
          <a:lstStyle/>
          <a:p>
            <a:pPr algn="just" rtl="1"/>
            <a:r>
              <a:rPr lang="ar-SA" sz="2000" b="1" dirty="0">
                <a:solidFill>
                  <a:prstClr val="black"/>
                </a:solidFill>
              </a:rPr>
              <a:t>وتقسم المبيدات الحشرية تبعاً لعدة قواعد منها</a:t>
            </a:r>
            <a:r>
              <a:rPr lang="en-US" sz="2000" b="1" dirty="0">
                <a:solidFill>
                  <a:prstClr val="black"/>
                </a:solidFill>
              </a:rPr>
              <a:t>:</a:t>
            </a:r>
            <a:r>
              <a:rPr lang="ar-SA" sz="2000" b="1" dirty="0">
                <a:solidFill>
                  <a:prstClr val="black"/>
                </a:solidFill>
              </a:rPr>
              <a:t> </a:t>
            </a:r>
            <a:endParaRPr lang="en-US" sz="2000" b="1" dirty="0">
              <a:solidFill>
                <a:prstClr val="black"/>
              </a:solidFill>
            </a:endParaRPr>
          </a:p>
          <a:p>
            <a:pPr algn="just" rtl="1"/>
            <a:r>
              <a:rPr lang="en-US" sz="2000" b="1" dirty="0">
                <a:solidFill>
                  <a:prstClr val="black"/>
                </a:solidFill>
              </a:rPr>
              <a:t>-1</a:t>
            </a:r>
            <a:r>
              <a:rPr lang="ar-SA" sz="2000" b="1" dirty="0">
                <a:solidFill>
                  <a:prstClr val="black"/>
                </a:solidFill>
              </a:rPr>
              <a:t>التقسيم على أساس</a:t>
            </a:r>
            <a:r>
              <a:rPr lang="ar-SA" sz="2000" b="1" dirty="0">
                <a:solidFill>
                  <a:srgbClr val="0070C0"/>
                </a:solidFill>
              </a:rPr>
              <a:t> دخول المبيد إلى جسم الحشرة</a:t>
            </a:r>
            <a:r>
              <a:rPr lang="en-US" sz="2000" b="1" dirty="0">
                <a:solidFill>
                  <a:prstClr val="black"/>
                </a:solidFill>
              </a:rPr>
              <a:t>:</a:t>
            </a:r>
          </a:p>
        </p:txBody>
      </p:sp>
      <p:pic>
        <p:nvPicPr>
          <p:cNvPr id="2050" name="Picture 2" descr="A Review of Insecticide Classes Used on Shade Trees and Shrubs">
            <a:extLst>
              <a:ext uri="{FF2B5EF4-FFF2-40B4-BE49-F238E27FC236}">
                <a16:creationId xmlns:a16="http://schemas.microsoft.com/office/drawing/2014/main" id="{06EB381C-1E1F-4564-B47E-ED1C4D3A3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835"/>
            <a:ext cx="1979487" cy="13960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14354C-16E2-4BB5-9977-0C660A75F7FB}"/>
              </a:ext>
            </a:extLst>
          </p:cNvPr>
          <p:cNvSpPr/>
          <p:nvPr/>
        </p:nvSpPr>
        <p:spPr>
          <a:xfrm>
            <a:off x="0" y="1996299"/>
            <a:ext cx="12192000" cy="1015663"/>
          </a:xfrm>
          <a:prstGeom prst="rect">
            <a:avLst/>
          </a:prstGeom>
        </p:spPr>
        <p:txBody>
          <a:bodyPr wrap="square">
            <a:spAutoFit/>
          </a:bodyPr>
          <a:lstStyle/>
          <a:p>
            <a:pPr algn="just" rtl="1"/>
            <a:r>
              <a:rPr lang="ar-SA" sz="2000" b="1" dirty="0">
                <a:solidFill>
                  <a:prstClr val="black"/>
                </a:solidFill>
              </a:rPr>
              <a:t>ب) </a:t>
            </a:r>
            <a:r>
              <a:rPr lang="ar-SA" sz="2000" b="1" u="sng" dirty="0">
                <a:solidFill>
                  <a:srgbClr val="F79646"/>
                </a:solidFill>
              </a:rPr>
              <a:t>السموم بالملامسة:</a:t>
            </a:r>
            <a:r>
              <a:rPr lang="ar-SA" sz="2000" b="1" dirty="0">
                <a:solidFill>
                  <a:srgbClr val="F79646"/>
                </a:solidFill>
              </a:rPr>
              <a:t> </a:t>
            </a:r>
          </a:p>
          <a:p>
            <a:pPr algn="just" rtl="1"/>
            <a:r>
              <a:rPr lang="ar-SA" sz="2000" dirty="0">
                <a:solidFill>
                  <a:prstClr val="black"/>
                </a:solidFill>
              </a:rPr>
              <a:t>وهي التي تدخل الجسم عن طريق اختراقها </a:t>
            </a:r>
            <a:r>
              <a:rPr lang="ar-SA" sz="2000" dirty="0" err="1">
                <a:solidFill>
                  <a:prstClr val="black"/>
                </a:solidFill>
              </a:rPr>
              <a:t>لكيوتيكل</a:t>
            </a:r>
            <a:r>
              <a:rPr lang="ar-SA" sz="2000" dirty="0">
                <a:solidFill>
                  <a:prstClr val="black"/>
                </a:solidFill>
              </a:rPr>
              <a:t> الحشرة ثم انتقالها مع الدم مثل المواد ذات الأصل النباتي </a:t>
            </a:r>
            <a:r>
              <a:rPr lang="ar-SA" sz="2000" dirty="0">
                <a:solidFill>
                  <a:schemeClr val="accent3">
                    <a:lumMod val="50000"/>
                  </a:schemeClr>
                </a:solidFill>
              </a:rPr>
              <a:t>(النيكوتين </a:t>
            </a:r>
            <a:r>
              <a:rPr lang="ar-SA" sz="2000" dirty="0" err="1">
                <a:solidFill>
                  <a:schemeClr val="accent3">
                    <a:lumMod val="50000"/>
                  </a:schemeClr>
                </a:solidFill>
              </a:rPr>
              <a:t>والبيرثرينات</a:t>
            </a:r>
            <a:r>
              <a:rPr lang="ar-SA" sz="2000" dirty="0">
                <a:solidFill>
                  <a:schemeClr val="accent3">
                    <a:lumMod val="50000"/>
                  </a:schemeClr>
                </a:solidFill>
              </a:rPr>
              <a:t>)، وأيضاً </a:t>
            </a:r>
            <a:r>
              <a:rPr lang="ar-SA" sz="2000" dirty="0" err="1">
                <a:solidFill>
                  <a:schemeClr val="accent3">
                    <a:lumMod val="50000"/>
                  </a:schemeClr>
                </a:solidFill>
              </a:rPr>
              <a:t>الد.د.ت</a:t>
            </a:r>
            <a:r>
              <a:rPr lang="ar-SA" sz="2000" dirty="0">
                <a:solidFill>
                  <a:schemeClr val="accent3">
                    <a:lumMod val="50000"/>
                  </a:schemeClr>
                </a:solidFill>
              </a:rPr>
              <a:t> وبعض المبيدات الفسفورية العضوية وبعض مركبات </a:t>
            </a:r>
            <a:r>
              <a:rPr lang="ar-SA" sz="2000" dirty="0" err="1">
                <a:solidFill>
                  <a:schemeClr val="accent3">
                    <a:lumMod val="50000"/>
                  </a:schemeClr>
                </a:solidFill>
              </a:rPr>
              <a:t>الكربامات</a:t>
            </a:r>
            <a:r>
              <a:rPr lang="ar-SA" sz="2000" dirty="0">
                <a:solidFill>
                  <a:schemeClr val="accent3">
                    <a:lumMod val="50000"/>
                  </a:schemeClr>
                </a:solidFill>
              </a:rPr>
              <a:t>.</a:t>
            </a:r>
            <a:endParaRPr lang="en-US" sz="2000" dirty="0">
              <a:solidFill>
                <a:schemeClr val="accent3">
                  <a:lumMod val="50000"/>
                </a:schemeClr>
              </a:solidFill>
            </a:endParaRPr>
          </a:p>
        </p:txBody>
      </p:sp>
      <p:sp>
        <p:nvSpPr>
          <p:cNvPr id="10" name="Rectangle 9">
            <a:extLst>
              <a:ext uri="{FF2B5EF4-FFF2-40B4-BE49-F238E27FC236}">
                <a16:creationId xmlns:a16="http://schemas.microsoft.com/office/drawing/2014/main" id="{8C469693-E078-4AF1-BE80-D729D305F129}"/>
              </a:ext>
            </a:extLst>
          </p:cNvPr>
          <p:cNvSpPr/>
          <p:nvPr/>
        </p:nvSpPr>
        <p:spPr>
          <a:xfrm>
            <a:off x="4334268" y="3011962"/>
            <a:ext cx="7857732" cy="707886"/>
          </a:xfrm>
          <a:prstGeom prst="rect">
            <a:avLst/>
          </a:prstGeom>
        </p:spPr>
        <p:txBody>
          <a:bodyPr wrap="square">
            <a:spAutoFit/>
          </a:bodyPr>
          <a:lstStyle/>
          <a:p>
            <a:pPr algn="just" rtl="1"/>
            <a:r>
              <a:rPr lang="ar-SA" sz="2000" b="1" dirty="0">
                <a:solidFill>
                  <a:prstClr val="black"/>
                </a:solidFill>
              </a:rPr>
              <a:t>ج) </a:t>
            </a:r>
            <a:r>
              <a:rPr lang="ar-SA" sz="2000" b="1" u="sng" dirty="0">
                <a:solidFill>
                  <a:srgbClr val="F79646"/>
                </a:solidFill>
              </a:rPr>
              <a:t>السموم الغازية أو المواد المدخنة:</a:t>
            </a:r>
            <a:endParaRPr lang="ar-SA" sz="2000" b="1" dirty="0">
              <a:solidFill>
                <a:prstClr val="black"/>
              </a:solidFill>
            </a:endParaRPr>
          </a:p>
          <a:p>
            <a:pPr algn="just" rtl="1"/>
            <a:r>
              <a:rPr lang="ar-SA" sz="2000" dirty="0">
                <a:solidFill>
                  <a:prstClr val="black"/>
                </a:solidFill>
              </a:rPr>
              <a:t>وهي التي تدخل الجسم عن طريق الثغور التنفسية والقصبات الهوائية ومنها </a:t>
            </a:r>
            <a:r>
              <a:rPr lang="ar-SA" sz="2000" dirty="0">
                <a:solidFill>
                  <a:schemeClr val="accent3">
                    <a:lumMod val="50000"/>
                  </a:schemeClr>
                </a:solidFill>
              </a:rPr>
              <a:t>غاز بروميد الميثيل.     </a:t>
            </a:r>
            <a:endParaRPr lang="en-US" sz="2000" dirty="0">
              <a:solidFill>
                <a:schemeClr val="accent3">
                  <a:lumMod val="50000"/>
                </a:schemeClr>
              </a:solidFill>
            </a:endParaRPr>
          </a:p>
        </p:txBody>
      </p:sp>
      <p:sp>
        <p:nvSpPr>
          <p:cNvPr id="4" name="Rectangle 3">
            <a:extLst>
              <a:ext uri="{FF2B5EF4-FFF2-40B4-BE49-F238E27FC236}">
                <a16:creationId xmlns:a16="http://schemas.microsoft.com/office/drawing/2014/main" id="{578EB9AE-2D42-4F4C-906A-34AD5DF15E10}"/>
              </a:ext>
            </a:extLst>
          </p:cNvPr>
          <p:cNvSpPr/>
          <p:nvPr/>
        </p:nvSpPr>
        <p:spPr>
          <a:xfrm rot="5400000">
            <a:off x="1352714" y="1110581"/>
            <a:ext cx="1471280" cy="200055"/>
          </a:xfrm>
          <a:prstGeom prst="rect">
            <a:avLst/>
          </a:prstGeom>
        </p:spPr>
        <p:txBody>
          <a:bodyPr wrap="square">
            <a:spAutoFit/>
          </a:bodyPr>
          <a:lstStyle/>
          <a:p>
            <a:pPr algn="ctr"/>
            <a:r>
              <a:rPr lang="en-US" sz="700" dirty="0"/>
              <a:t>https://webdoc.agsci.colostate.edu</a:t>
            </a:r>
          </a:p>
        </p:txBody>
      </p:sp>
      <p:sp>
        <p:nvSpPr>
          <p:cNvPr id="11" name="Rectangle 10">
            <a:extLst>
              <a:ext uri="{FF2B5EF4-FFF2-40B4-BE49-F238E27FC236}">
                <a16:creationId xmlns:a16="http://schemas.microsoft.com/office/drawing/2014/main" id="{E9F9FFC3-60A2-4730-9ABE-39928A28879E}"/>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المبيدات الحشرية </a:t>
            </a:r>
            <a:r>
              <a:rPr lang="en-US" sz="2800" b="1" dirty="0">
                <a:solidFill>
                  <a:srgbClr val="FF0000"/>
                </a:solidFill>
                <a:latin typeface="Arial" pitchFamily="34" charset="0"/>
                <a:cs typeface="Arial" pitchFamily="34" charset="0"/>
              </a:rPr>
              <a:t>Insecticides</a:t>
            </a:r>
            <a:endParaRPr lang="en-US" sz="2800" dirty="0">
              <a:solidFill>
                <a:srgbClr val="FF0000"/>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297B10EF-4FDA-4DA3-A933-2029D66FB9B0}"/>
              </a:ext>
            </a:extLst>
          </p:cNvPr>
          <p:cNvSpPr/>
          <p:nvPr/>
        </p:nvSpPr>
        <p:spPr>
          <a:xfrm>
            <a:off x="3808602" y="3719848"/>
            <a:ext cx="8383398" cy="3108960"/>
          </a:xfrm>
          <a:prstGeom prst="rect">
            <a:avLst/>
          </a:prstGeom>
        </p:spPr>
        <p:txBody>
          <a:bodyPr wrap="square">
            <a:spAutoFit/>
          </a:bodyPr>
          <a:lstStyle/>
          <a:p>
            <a:pPr algn="just" rtl="1">
              <a:spcBef>
                <a:spcPts val="600"/>
              </a:spcBef>
              <a:spcAft>
                <a:spcPts val="600"/>
              </a:spcAft>
            </a:pPr>
            <a:r>
              <a:rPr lang="en-US" sz="2000" b="1" dirty="0">
                <a:solidFill>
                  <a:prstClr val="black"/>
                </a:solidFill>
                <a:latin typeface="Arial" pitchFamily="34" charset="0"/>
                <a:cs typeface="Arial" pitchFamily="34" charset="0"/>
              </a:rPr>
              <a:t> -2</a:t>
            </a:r>
            <a:r>
              <a:rPr lang="ar-SA" sz="2000" b="1" dirty="0">
                <a:solidFill>
                  <a:prstClr val="black"/>
                </a:solidFill>
                <a:latin typeface="Arial" pitchFamily="34" charset="0"/>
              </a:rPr>
              <a:t>التقسيم على أساس</a:t>
            </a:r>
            <a:r>
              <a:rPr lang="ar-SA" sz="2000" b="1" dirty="0">
                <a:solidFill>
                  <a:srgbClr val="0070C0"/>
                </a:solidFill>
                <a:latin typeface="Arial" pitchFamily="34" charset="0"/>
              </a:rPr>
              <a:t> التركيب الكيماوي </a:t>
            </a:r>
            <a:r>
              <a:rPr lang="ar-SA" sz="2000" b="1" dirty="0">
                <a:solidFill>
                  <a:prstClr val="black"/>
                </a:solidFill>
                <a:latin typeface="Arial" pitchFamily="34" charset="0"/>
              </a:rPr>
              <a:t>إلى</a:t>
            </a:r>
            <a:r>
              <a:rPr lang="en-US" sz="2000" b="1" dirty="0">
                <a:solidFill>
                  <a:prstClr val="black"/>
                </a:solidFill>
                <a:latin typeface="Arial" pitchFamily="34" charset="0"/>
                <a:cs typeface="Arial" pitchFamily="34" charset="0"/>
              </a:rPr>
              <a:t>:</a:t>
            </a:r>
          </a:p>
          <a:p>
            <a:pPr algn="just" rtl="1">
              <a:spcAft>
                <a:spcPts val="600"/>
              </a:spcAft>
            </a:pPr>
            <a:r>
              <a:rPr lang="ar-SA" sz="2000" b="1" dirty="0">
                <a:solidFill>
                  <a:prstClr val="black"/>
                </a:solidFill>
                <a:latin typeface="Arial" pitchFamily="34" charset="0"/>
              </a:rPr>
              <a:t> أ) </a:t>
            </a:r>
            <a:r>
              <a:rPr lang="ar-SA" sz="2000" b="1" dirty="0">
                <a:solidFill>
                  <a:srgbClr val="F79646"/>
                </a:solidFill>
                <a:latin typeface="Arial" pitchFamily="34" charset="0"/>
              </a:rPr>
              <a:t>مبيدات غير عضوية </a:t>
            </a:r>
            <a:r>
              <a:rPr lang="ar-SA" sz="2000" dirty="0">
                <a:solidFill>
                  <a:prstClr val="black"/>
                </a:solidFill>
                <a:latin typeface="Arial" pitchFamily="34" charset="0"/>
              </a:rPr>
              <a:t>ومنها مركبات الزرنيخ والفلور والنحاس والزئبق. </a:t>
            </a:r>
            <a:endParaRPr lang="en-US" sz="2000" dirty="0">
              <a:solidFill>
                <a:prstClr val="black"/>
              </a:solidFill>
              <a:latin typeface="Arial" pitchFamily="34" charset="0"/>
              <a:cs typeface="Arial" pitchFamily="34" charset="0"/>
            </a:endParaRPr>
          </a:p>
          <a:p>
            <a:pPr algn="just" rtl="1">
              <a:spcAft>
                <a:spcPts val="600"/>
              </a:spcAft>
            </a:pPr>
            <a:r>
              <a:rPr lang="ar-SA" sz="2000" b="1" dirty="0">
                <a:solidFill>
                  <a:prstClr val="black"/>
                </a:solidFill>
                <a:latin typeface="Arial" pitchFamily="34" charset="0"/>
              </a:rPr>
              <a:t>ب) </a:t>
            </a:r>
            <a:r>
              <a:rPr lang="ar-SA" sz="2000" b="1" dirty="0">
                <a:solidFill>
                  <a:srgbClr val="F79646"/>
                </a:solidFill>
                <a:latin typeface="Arial" pitchFamily="34" charset="0"/>
              </a:rPr>
              <a:t>مبيدات عضوية من أصل نباتي </a:t>
            </a:r>
            <a:r>
              <a:rPr lang="ar-SA" sz="2000" dirty="0">
                <a:solidFill>
                  <a:prstClr val="black"/>
                </a:solidFill>
                <a:latin typeface="Arial" pitchFamily="34" charset="0"/>
              </a:rPr>
              <a:t>مثل النيكوتين، والبيرثرينات والروتينون، والزيوت.</a:t>
            </a:r>
            <a:r>
              <a:rPr lang="ar-SA" sz="2000" b="1" dirty="0">
                <a:solidFill>
                  <a:prstClr val="black"/>
                </a:solidFill>
                <a:latin typeface="Arial" pitchFamily="34" charset="0"/>
              </a:rPr>
              <a:t> </a:t>
            </a:r>
            <a:endParaRPr lang="en-US" sz="2000" b="1" dirty="0">
              <a:solidFill>
                <a:prstClr val="black"/>
              </a:solidFill>
              <a:latin typeface="Arial" pitchFamily="34" charset="0"/>
              <a:cs typeface="Arial" pitchFamily="34" charset="0"/>
            </a:endParaRPr>
          </a:p>
          <a:p>
            <a:pPr algn="just" rtl="1">
              <a:spcAft>
                <a:spcPts val="600"/>
              </a:spcAft>
            </a:pPr>
            <a:r>
              <a:rPr lang="ar-SA" sz="2000" b="1" dirty="0">
                <a:solidFill>
                  <a:prstClr val="black"/>
                </a:solidFill>
                <a:latin typeface="Arial" pitchFamily="34" charset="0"/>
              </a:rPr>
              <a:t>ج) </a:t>
            </a:r>
            <a:r>
              <a:rPr lang="ar-SA" sz="2000" b="1" dirty="0">
                <a:solidFill>
                  <a:srgbClr val="F79646"/>
                </a:solidFill>
                <a:latin typeface="Arial" pitchFamily="34" charset="0"/>
              </a:rPr>
              <a:t>المبيدات العضوية المصنعة </a:t>
            </a:r>
            <a:r>
              <a:rPr lang="ar-SA" sz="2000" dirty="0">
                <a:solidFill>
                  <a:prstClr val="black"/>
                </a:solidFill>
                <a:latin typeface="Arial" pitchFamily="34" charset="0"/>
              </a:rPr>
              <a:t>ومنها</a:t>
            </a:r>
            <a:r>
              <a:rPr lang="en-US" sz="2000" dirty="0">
                <a:solidFill>
                  <a:prstClr val="black"/>
                </a:solidFill>
                <a:latin typeface="Arial" pitchFamily="34" charset="0"/>
                <a:cs typeface="Arial" pitchFamily="34" charset="0"/>
              </a:rPr>
              <a:t>:</a:t>
            </a:r>
          </a:p>
          <a:p>
            <a:pPr algn="just" rtl="1"/>
            <a:r>
              <a:rPr lang="en-US" sz="2000" b="1" u="sng" dirty="0">
                <a:solidFill>
                  <a:srgbClr val="9BBB59">
                    <a:lumMod val="75000"/>
                  </a:srgbClr>
                </a:solidFill>
                <a:latin typeface="Arial" pitchFamily="34" charset="0"/>
                <a:cs typeface="Arial" pitchFamily="34" charset="0"/>
              </a:rPr>
              <a:t> .1</a:t>
            </a:r>
            <a:r>
              <a:rPr lang="ar-SA" sz="2000" b="1" u="sng" dirty="0">
                <a:solidFill>
                  <a:srgbClr val="9BBB59">
                    <a:lumMod val="75000"/>
                  </a:srgbClr>
                </a:solidFill>
                <a:latin typeface="Arial" pitchFamily="34" charset="0"/>
              </a:rPr>
              <a:t>المركبات </a:t>
            </a:r>
            <a:r>
              <a:rPr lang="ar-SA" sz="2000" b="1" u="sng" dirty="0" err="1">
                <a:solidFill>
                  <a:srgbClr val="9BBB59">
                    <a:lumMod val="75000"/>
                  </a:srgbClr>
                </a:solidFill>
                <a:latin typeface="Arial" pitchFamily="34" charset="0"/>
              </a:rPr>
              <a:t>الكلورينية</a:t>
            </a:r>
            <a:r>
              <a:rPr lang="ar-SA" sz="2000" b="1" u="sng" dirty="0">
                <a:solidFill>
                  <a:srgbClr val="9BBB59">
                    <a:lumMod val="75000"/>
                  </a:srgbClr>
                </a:solidFill>
                <a:latin typeface="Arial" pitchFamily="34" charset="0"/>
              </a:rPr>
              <a:t> العضوية:</a:t>
            </a:r>
            <a:r>
              <a:rPr lang="ar-SA" sz="2000" b="1" dirty="0">
                <a:solidFill>
                  <a:srgbClr val="9BBB59">
                    <a:lumMod val="75000"/>
                  </a:srgbClr>
                </a:solidFill>
                <a:latin typeface="Arial" pitchFamily="34" charset="0"/>
              </a:rPr>
              <a:t> </a:t>
            </a:r>
            <a:endParaRPr lang="en-US" sz="2000" b="1" dirty="0">
              <a:solidFill>
                <a:srgbClr val="9BBB59">
                  <a:lumMod val="75000"/>
                </a:srgbClr>
              </a:solidFill>
              <a:latin typeface="Arial" pitchFamily="34" charset="0"/>
              <a:cs typeface="Arial" pitchFamily="34" charset="0"/>
            </a:endParaRPr>
          </a:p>
          <a:p>
            <a:pPr algn="just" rtl="1"/>
            <a:r>
              <a:rPr lang="ar-SA" sz="2000" dirty="0">
                <a:solidFill>
                  <a:prstClr val="black"/>
                </a:solidFill>
                <a:latin typeface="Arial" pitchFamily="34" charset="0"/>
              </a:rPr>
              <a:t>(د.د.ت، لندين، إندرين، دايلدرين، كلوردين، ميثوكسي كلور، هبتاكلور، وتوكسافين)، وسموم هذه المجموعة سموم بالملامسة بصفة رئيسية مع تأثير متبقي طويل وبدخولها في أعضاء الجسم فإنها تؤثر على الجهاز العصبي وتمنع انتقال السيال العصبي ويؤدي هذا إلى الارتعاش ثم الشلل، وهي تمتاز بالثبات العالي وطول فترة متبقياتها مما أدى لتلوث البيئة والمنتجات الزراعية، وقد تم إيقاف استخدامها.</a:t>
            </a:r>
            <a:endParaRPr lang="en-US" sz="2000" dirty="0">
              <a:solidFill>
                <a:prstClr val="black"/>
              </a:solidFill>
              <a:latin typeface="Arial" pitchFamily="34" charset="0"/>
              <a:cs typeface="Arial" pitchFamily="34" charset="0"/>
            </a:endParaRPr>
          </a:p>
        </p:txBody>
      </p:sp>
      <p:grpSp>
        <p:nvGrpSpPr>
          <p:cNvPr id="13" name="Group 12">
            <a:extLst>
              <a:ext uri="{FF2B5EF4-FFF2-40B4-BE49-F238E27FC236}">
                <a16:creationId xmlns:a16="http://schemas.microsoft.com/office/drawing/2014/main" id="{919A00D6-FD2F-4E3D-9838-6EA8AC468B4A}"/>
              </a:ext>
            </a:extLst>
          </p:cNvPr>
          <p:cNvGrpSpPr/>
          <p:nvPr/>
        </p:nvGrpSpPr>
        <p:grpSpPr>
          <a:xfrm>
            <a:off x="67112" y="2779605"/>
            <a:ext cx="2936255" cy="1880486"/>
            <a:chOff x="0" y="4073687"/>
            <a:chExt cx="3381747" cy="2784313"/>
          </a:xfrm>
        </p:grpSpPr>
        <p:pic>
          <p:nvPicPr>
            <p:cNvPr id="14" name="Picture 2" descr="Image result for Organochlorines">
              <a:extLst>
                <a:ext uri="{FF2B5EF4-FFF2-40B4-BE49-F238E27FC236}">
                  <a16:creationId xmlns:a16="http://schemas.microsoft.com/office/drawing/2014/main" id="{23A70CA4-B5DA-454D-AA8B-583F22113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3687"/>
              <a:ext cx="3344083" cy="27843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FB9A5C9-C03B-47AB-9984-90312C019208}"/>
                </a:ext>
              </a:extLst>
            </p:cNvPr>
            <p:cNvSpPr/>
            <p:nvPr/>
          </p:nvSpPr>
          <p:spPr>
            <a:xfrm>
              <a:off x="1647785" y="4073687"/>
              <a:ext cx="1733962" cy="296208"/>
            </a:xfrm>
            <a:prstGeom prst="rect">
              <a:avLst/>
            </a:prstGeom>
          </p:spPr>
          <p:txBody>
            <a:bodyPr wrap="none">
              <a:spAutoFit/>
            </a:bodyPr>
            <a:lstStyle/>
            <a:p>
              <a:r>
                <a:rPr lang="en-US" sz="700" dirty="0">
                  <a:solidFill>
                    <a:srgbClr val="FF0000"/>
                  </a:solidFill>
                </a:rPr>
                <a:t>http://pakagrifarming.blogspot.com</a:t>
              </a:r>
            </a:p>
          </p:txBody>
        </p:sp>
      </p:grpSp>
      <p:grpSp>
        <p:nvGrpSpPr>
          <p:cNvPr id="16" name="Group 15">
            <a:extLst>
              <a:ext uri="{FF2B5EF4-FFF2-40B4-BE49-F238E27FC236}">
                <a16:creationId xmlns:a16="http://schemas.microsoft.com/office/drawing/2014/main" id="{5D5333C0-0C02-404E-A555-5EEB9E3A11B6}"/>
              </a:ext>
            </a:extLst>
          </p:cNvPr>
          <p:cNvGrpSpPr/>
          <p:nvPr/>
        </p:nvGrpSpPr>
        <p:grpSpPr>
          <a:xfrm>
            <a:off x="84851" y="4769148"/>
            <a:ext cx="3240249" cy="2009582"/>
            <a:chOff x="85723" y="1104900"/>
            <a:chExt cx="4530727" cy="2881262"/>
          </a:xfrm>
        </p:grpSpPr>
        <p:pic>
          <p:nvPicPr>
            <p:cNvPr id="17" name="Picture 16" descr="Image result for Organochlorines">
              <a:extLst>
                <a:ext uri="{FF2B5EF4-FFF2-40B4-BE49-F238E27FC236}">
                  <a16:creationId xmlns:a16="http://schemas.microsoft.com/office/drawing/2014/main" id="{9259366A-B49D-41EF-A44C-665EF36D9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104900"/>
              <a:ext cx="4530725" cy="254942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81900C3-4057-437D-B0F4-B18448D36F51}"/>
                </a:ext>
              </a:extLst>
            </p:cNvPr>
            <p:cNvSpPr/>
            <p:nvPr/>
          </p:nvSpPr>
          <p:spPr>
            <a:xfrm>
              <a:off x="85723" y="3699331"/>
              <a:ext cx="3846106" cy="286831"/>
            </a:xfrm>
            <a:prstGeom prst="rect">
              <a:avLst/>
            </a:prstGeom>
          </p:spPr>
          <p:txBody>
            <a:bodyPr wrap="square">
              <a:spAutoFit/>
            </a:bodyPr>
            <a:lstStyle/>
            <a:p>
              <a:r>
                <a:rPr lang="en-US" sz="700" dirty="0"/>
                <a:t>https://www.slideshare.net/waltmwanux/organochlorines-pesticides</a:t>
              </a:r>
            </a:p>
          </p:txBody>
        </p:sp>
      </p:grpSp>
    </p:spTree>
    <p:extLst>
      <p:ext uri="{BB962C8B-B14F-4D97-AF65-F5344CB8AC3E}">
        <p14:creationId xmlns:p14="http://schemas.microsoft.com/office/powerpoint/2010/main" val="93384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Related image">
            <a:extLst>
              <a:ext uri="{FF2B5EF4-FFF2-40B4-BE49-F238E27FC236}">
                <a16:creationId xmlns:a16="http://schemas.microsoft.com/office/drawing/2014/main" id="{CE03E8C7-1054-4689-983E-3DF53A3CD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716" y="800435"/>
            <a:ext cx="2403585" cy="114109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AE08DC6-BA48-4A4A-A6DB-E9165EB4D72A}"/>
              </a:ext>
            </a:extLst>
          </p:cNvPr>
          <p:cNvSpPr/>
          <p:nvPr/>
        </p:nvSpPr>
        <p:spPr>
          <a:xfrm>
            <a:off x="2952288" y="461881"/>
            <a:ext cx="1038746" cy="338554"/>
          </a:xfrm>
          <a:prstGeom prst="rect">
            <a:avLst/>
          </a:prstGeom>
        </p:spPr>
        <p:txBody>
          <a:bodyPr wrap="none">
            <a:spAutoFit/>
          </a:bodyPr>
          <a:lstStyle/>
          <a:p>
            <a:r>
              <a:rPr lang="en-US" sz="1600" dirty="0"/>
              <a:t>Malathion</a:t>
            </a:r>
            <a:endParaRPr lang="en-US" dirty="0"/>
          </a:p>
        </p:txBody>
      </p:sp>
      <p:pic>
        <p:nvPicPr>
          <p:cNvPr id="21" name="Picture 11" descr="Image result for fenitrothion">
            <a:extLst>
              <a:ext uri="{FF2B5EF4-FFF2-40B4-BE49-F238E27FC236}">
                <a16:creationId xmlns:a16="http://schemas.microsoft.com/office/drawing/2014/main" id="{BFDF0854-A6A0-4A2D-BD1B-705362517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435"/>
            <a:ext cx="2136429" cy="9102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29FEC48-51BC-46BE-A64D-B612333D8677}"/>
              </a:ext>
            </a:extLst>
          </p:cNvPr>
          <p:cNvSpPr/>
          <p:nvPr/>
        </p:nvSpPr>
        <p:spPr>
          <a:xfrm>
            <a:off x="458880" y="461881"/>
            <a:ext cx="1218667" cy="338554"/>
          </a:xfrm>
          <a:prstGeom prst="rect">
            <a:avLst/>
          </a:prstGeom>
        </p:spPr>
        <p:txBody>
          <a:bodyPr wrap="none">
            <a:spAutoFit/>
          </a:bodyPr>
          <a:lstStyle/>
          <a:p>
            <a:r>
              <a:rPr lang="en-US" sz="1600" dirty="0" err="1"/>
              <a:t>Fenitrothion</a:t>
            </a:r>
            <a:endParaRPr lang="en-US" sz="1600" dirty="0"/>
          </a:p>
        </p:txBody>
      </p:sp>
      <p:sp>
        <p:nvSpPr>
          <p:cNvPr id="23" name="Rectangle 22">
            <a:extLst>
              <a:ext uri="{FF2B5EF4-FFF2-40B4-BE49-F238E27FC236}">
                <a16:creationId xmlns:a16="http://schemas.microsoft.com/office/drawing/2014/main" id="{F9E58558-3AC1-4C19-B6F6-99D8855EB5E5}"/>
              </a:ext>
            </a:extLst>
          </p:cNvPr>
          <p:cNvSpPr/>
          <p:nvPr/>
        </p:nvSpPr>
        <p:spPr>
          <a:xfrm>
            <a:off x="4806892" y="525711"/>
            <a:ext cx="7385107" cy="2015936"/>
          </a:xfrm>
          <a:prstGeom prst="rect">
            <a:avLst/>
          </a:prstGeom>
        </p:spPr>
        <p:txBody>
          <a:bodyPr wrap="square">
            <a:spAutoFit/>
          </a:bodyPr>
          <a:lstStyle/>
          <a:p>
            <a:pPr algn="just" rtl="1">
              <a:spcBef>
                <a:spcPts val="600"/>
              </a:spcBef>
              <a:spcAft>
                <a:spcPts val="600"/>
              </a:spcAft>
            </a:pPr>
            <a:r>
              <a:rPr lang="en-US" sz="2000" b="1" u="sng" dirty="0">
                <a:solidFill>
                  <a:srgbClr val="9BBB59">
                    <a:lumMod val="75000"/>
                  </a:srgbClr>
                </a:solidFill>
                <a:latin typeface="Arial" pitchFamily="34" charset="0"/>
                <a:cs typeface="Arial" pitchFamily="34" charset="0"/>
              </a:rPr>
              <a:t> .2</a:t>
            </a:r>
            <a:r>
              <a:rPr lang="ar-SA" sz="2000" b="1" u="sng" dirty="0">
                <a:solidFill>
                  <a:srgbClr val="9BBB59">
                    <a:lumMod val="75000"/>
                  </a:srgbClr>
                </a:solidFill>
                <a:latin typeface="Arial" pitchFamily="34" charset="0"/>
              </a:rPr>
              <a:t>المركبات الفسفورية العضوية:</a:t>
            </a:r>
            <a:r>
              <a:rPr lang="ar-SA" sz="2000" b="1" dirty="0">
                <a:solidFill>
                  <a:srgbClr val="9BBB59">
                    <a:lumMod val="75000"/>
                  </a:srgbClr>
                </a:solidFill>
                <a:latin typeface="Arial" pitchFamily="34" charset="0"/>
              </a:rPr>
              <a:t> </a:t>
            </a:r>
            <a:endParaRPr lang="en-US" sz="2000" b="1" dirty="0">
              <a:solidFill>
                <a:srgbClr val="9BBB59">
                  <a:lumMod val="75000"/>
                </a:srgbClr>
              </a:solidFill>
              <a:latin typeface="Arial" pitchFamily="34" charset="0"/>
              <a:cs typeface="Arial" pitchFamily="34" charset="0"/>
            </a:endParaRPr>
          </a:p>
          <a:p>
            <a:pPr algn="just" rtl="1">
              <a:spcAft>
                <a:spcPts val="600"/>
              </a:spcAft>
            </a:pPr>
            <a:r>
              <a:rPr lang="ar-SA" sz="2000" dirty="0">
                <a:solidFill>
                  <a:prstClr val="black"/>
                </a:solidFill>
                <a:latin typeface="Arial" pitchFamily="34" charset="0"/>
              </a:rPr>
              <a:t>(أمثلتها: </a:t>
            </a:r>
            <a:r>
              <a:rPr lang="ar-SA" sz="2000" dirty="0" err="1">
                <a:solidFill>
                  <a:prstClr val="black"/>
                </a:solidFill>
                <a:latin typeface="Arial" pitchFamily="34" charset="0"/>
              </a:rPr>
              <a:t>مالاثيون</a:t>
            </a:r>
            <a:r>
              <a:rPr lang="ar-SA" sz="2000" dirty="0">
                <a:solidFill>
                  <a:prstClr val="black"/>
                </a:solidFill>
                <a:latin typeface="Arial" pitchFamily="34" charset="0"/>
              </a:rPr>
              <a:t>، </a:t>
            </a:r>
            <a:r>
              <a:rPr lang="ar-SA" sz="2000" dirty="0" err="1">
                <a:solidFill>
                  <a:prstClr val="black"/>
                </a:solidFill>
                <a:latin typeface="Arial" pitchFamily="34" charset="0"/>
              </a:rPr>
              <a:t>فنتروثيون</a:t>
            </a:r>
            <a:r>
              <a:rPr lang="ar-SA" sz="2000" dirty="0">
                <a:solidFill>
                  <a:prstClr val="black"/>
                </a:solidFill>
                <a:latin typeface="Arial" pitchFamily="34" charset="0"/>
              </a:rPr>
              <a:t>، </a:t>
            </a:r>
            <a:r>
              <a:rPr lang="ar-SA" sz="2000" dirty="0" err="1">
                <a:solidFill>
                  <a:prstClr val="black"/>
                </a:solidFill>
                <a:latin typeface="Arial" pitchFamily="34" charset="0"/>
              </a:rPr>
              <a:t>ديازينون</a:t>
            </a:r>
            <a:r>
              <a:rPr lang="ar-SA" sz="2000" dirty="0">
                <a:solidFill>
                  <a:prstClr val="black"/>
                </a:solidFill>
                <a:latin typeface="Arial" pitchFamily="34" charset="0"/>
              </a:rPr>
              <a:t>، الخ...) وتعتبر هذه المجموعة من أشهر المبيدات الحشرية لها نشاط إبادي عالي ضد الحشرات </a:t>
            </a:r>
            <a:r>
              <a:rPr lang="ar-SA" sz="2000" dirty="0" err="1">
                <a:solidFill>
                  <a:prstClr val="black"/>
                </a:solidFill>
                <a:latin typeface="Arial" pitchFamily="34" charset="0"/>
              </a:rPr>
              <a:t>والأكاروسات</a:t>
            </a:r>
            <a:r>
              <a:rPr lang="ar-SA" sz="2000" dirty="0">
                <a:solidFill>
                  <a:prstClr val="black"/>
                </a:solidFill>
                <a:latin typeface="Arial" pitchFamily="34" charset="0"/>
              </a:rPr>
              <a:t> وتأثيرها فوري، كما أنها قليلة الثبات في الأوساط الحيوية ولا تتراكم في البيئة. ومن أهم سلبيات هذه المجموعة سميتها العالية تجاه الإنسان والحيوان وسرعة تطوير الآفات للمقاومة ضدها مع تطبيقها المتكرر، وتعمل كسموم عصبية تثبط نشاط انزيم الأستايل كولين </a:t>
            </a:r>
            <a:r>
              <a:rPr lang="ar-SA" sz="2000" dirty="0" err="1">
                <a:solidFill>
                  <a:prstClr val="black"/>
                </a:solidFill>
                <a:latin typeface="Arial" pitchFamily="34" charset="0"/>
              </a:rPr>
              <a:t>استريز</a:t>
            </a:r>
            <a:r>
              <a:rPr lang="ar-SA" sz="2000" dirty="0">
                <a:solidFill>
                  <a:prstClr val="black"/>
                </a:solidFill>
                <a:latin typeface="Arial" pitchFamily="34" charset="0"/>
              </a:rPr>
              <a:t>.</a:t>
            </a:r>
            <a:endParaRPr lang="en-US" sz="2000" dirty="0">
              <a:solidFill>
                <a:prstClr val="black"/>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9A834ABA-DE1D-4641-B6A3-30CFB7DA899F}"/>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المبيدات الحشرية </a:t>
            </a:r>
            <a:r>
              <a:rPr lang="en-US" sz="2800" b="1" dirty="0">
                <a:solidFill>
                  <a:srgbClr val="FF0000"/>
                </a:solidFill>
                <a:latin typeface="Arial" pitchFamily="34" charset="0"/>
                <a:cs typeface="Arial" pitchFamily="34" charset="0"/>
              </a:rPr>
              <a:t>Insecticides</a:t>
            </a:r>
            <a:endParaRPr lang="en-US" sz="2800" dirty="0">
              <a:solidFill>
                <a:srgbClr val="FF0000"/>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60EAB4F7-02B9-48D5-9A20-E9DCAE0C6CD9}"/>
              </a:ext>
            </a:extLst>
          </p:cNvPr>
          <p:cNvSpPr/>
          <p:nvPr/>
        </p:nvSpPr>
        <p:spPr>
          <a:xfrm>
            <a:off x="4806892" y="2541647"/>
            <a:ext cx="7385107" cy="2015936"/>
          </a:xfrm>
          <a:prstGeom prst="rect">
            <a:avLst/>
          </a:prstGeom>
        </p:spPr>
        <p:txBody>
          <a:bodyPr wrap="square">
            <a:spAutoFit/>
          </a:bodyPr>
          <a:lstStyle/>
          <a:p>
            <a:pPr algn="just" rtl="1">
              <a:spcAft>
                <a:spcPts val="600"/>
              </a:spcAft>
            </a:pPr>
            <a:r>
              <a:rPr lang="en-US" sz="2000" b="1" u="sng" dirty="0">
                <a:solidFill>
                  <a:srgbClr val="9BBB59">
                    <a:lumMod val="75000"/>
                  </a:srgbClr>
                </a:solidFill>
              </a:rPr>
              <a:t> .3</a:t>
            </a:r>
            <a:r>
              <a:rPr lang="ar-SA" sz="2000" b="1" u="sng" dirty="0">
                <a:solidFill>
                  <a:srgbClr val="9BBB59">
                    <a:lumMod val="75000"/>
                  </a:srgbClr>
                </a:solidFill>
              </a:rPr>
              <a:t>مبيدات </a:t>
            </a:r>
            <a:r>
              <a:rPr lang="ar-SA" sz="2000" b="1" u="sng" dirty="0" err="1">
                <a:solidFill>
                  <a:srgbClr val="9BBB59">
                    <a:lumMod val="75000"/>
                  </a:srgbClr>
                </a:solidFill>
              </a:rPr>
              <a:t>الكاربامات</a:t>
            </a:r>
            <a:r>
              <a:rPr lang="ar-SA" sz="2000" b="1" u="sng" dirty="0">
                <a:solidFill>
                  <a:srgbClr val="9BBB59">
                    <a:lumMod val="75000"/>
                  </a:srgbClr>
                </a:solidFill>
              </a:rPr>
              <a:t>:</a:t>
            </a:r>
            <a:endParaRPr lang="en-US" sz="2000" b="1" u="sng" dirty="0">
              <a:solidFill>
                <a:srgbClr val="9BBB59">
                  <a:lumMod val="75000"/>
                </a:srgbClr>
              </a:solidFill>
            </a:endParaRPr>
          </a:p>
          <a:p>
            <a:pPr algn="just" rtl="1">
              <a:spcAft>
                <a:spcPts val="600"/>
              </a:spcAft>
            </a:pPr>
            <a:r>
              <a:rPr lang="ar-SA" sz="2000" dirty="0">
                <a:solidFill>
                  <a:prstClr val="black"/>
                </a:solidFill>
              </a:rPr>
              <a:t>(</a:t>
            </a:r>
            <a:r>
              <a:rPr lang="ar-SA" sz="2000" dirty="0" err="1">
                <a:solidFill>
                  <a:prstClr val="black"/>
                </a:solidFill>
              </a:rPr>
              <a:t>الكارباريل</a:t>
            </a:r>
            <a:r>
              <a:rPr lang="ar-SA" sz="2000" dirty="0">
                <a:solidFill>
                  <a:prstClr val="black"/>
                </a:solidFill>
              </a:rPr>
              <a:t>، </a:t>
            </a:r>
            <a:r>
              <a:rPr lang="ar-SA" sz="2000" dirty="0" err="1">
                <a:solidFill>
                  <a:prstClr val="black"/>
                </a:solidFill>
              </a:rPr>
              <a:t>ميثوميل</a:t>
            </a:r>
            <a:r>
              <a:rPr lang="ar-SA" sz="2000" dirty="0">
                <a:solidFill>
                  <a:prstClr val="black"/>
                </a:solidFill>
              </a:rPr>
              <a:t>، </a:t>
            </a:r>
            <a:r>
              <a:rPr lang="ar-SA" sz="2000" dirty="0" err="1">
                <a:solidFill>
                  <a:prstClr val="black"/>
                </a:solidFill>
              </a:rPr>
              <a:t>ألديكارب</a:t>
            </a:r>
            <a:r>
              <a:rPr lang="ar-SA" sz="2000" dirty="0">
                <a:solidFill>
                  <a:prstClr val="black"/>
                </a:solidFill>
              </a:rPr>
              <a:t>، </a:t>
            </a:r>
            <a:r>
              <a:rPr lang="ar-SA" sz="2000" dirty="0" err="1">
                <a:solidFill>
                  <a:prstClr val="black"/>
                </a:solidFill>
              </a:rPr>
              <a:t>كاربوفيوران</a:t>
            </a:r>
            <a:r>
              <a:rPr lang="ar-SA" sz="2000" dirty="0">
                <a:solidFill>
                  <a:prstClr val="black"/>
                </a:solidFill>
              </a:rPr>
              <a:t>، </a:t>
            </a:r>
            <a:r>
              <a:rPr lang="ar-SA" sz="2000" dirty="0" err="1">
                <a:solidFill>
                  <a:prstClr val="black"/>
                </a:solidFill>
              </a:rPr>
              <a:t>بروبوكسور</a:t>
            </a:r>
            <a:r>
              <a:rPr lang="ar-SA" sz="2000" dirty="0">
                <a:solidFill>
                  <a:prstClr val="black"/>
                </a:solidFill>
              </a:rPr>
              <a:t>، الخ...) ومركبات هذه المجموعة عالية الفعالية كمبيدات بالملامسة وسموم معدية (ومنها مركبات جهازية نباتية نتيجة ذوبانيتها العالية في الماء) ومنها مبيدات حشائش </a:t>
            </a:r>
            <a:r>
              <a:rPr lang="ar-SA" sz="2000" dirty="0" err="1">
                <a:solidFill>
                  <a:prstClr val="black"/>
                </a:solidFill>
              </a:rPr>
              <a:t>ونيماتودية</a:t>
            </a:r>
            <a:r>
              <a:rPr lang="ar-SA" sz="2000" dirty="0">
                <a:solidFill>
                  <a:prstClr val="black"/>
                </a:solidFill>
              </a:rPr>
              <a:t>. ويرجع تأثيرها السام لتثبيط نشاط إنزيم </a:t>
            </a:r>
            <a:r>
              <a:rPr lang="ar-SA" sz="2000" dirty="0" err="1">
                <a:solidFill>
                  <a:prstClr val="black"/>
                </a:solidFill>
              </a:rPr>
              <a:t>الاسيتايل</a:t>
            </a:r>
            <a:r>
              <a:rPr lang="ar-SA" sz="2000" dirty="0">
                <a:solidFill>
                  <a:prstClr val="black"/>
                </a:solidFill>
              </a:rPr>
              <a:t> كولين </a:t>
            </a:r>
            <a:r>
              <a:rPr lang="ar-SA" sz="2000" dirty="0" err="1">
                <a:solidFill>
                  <a:prstClr val="black"/>
                </a:solidFill>
              </a:rPr>
              <a:t>إستيريز</a:t>
            </a:r>
            <a:r>
              <a:rPr lang="ar-SA" sz="2000" dirty="0">
                <a:solidFill>
                  <a:prstClr val="black"/>
                </a:solidFill>
              </a:rPr>
              <a:t> في الأنسجة العصبية مما يؤدي إلى الشلل التام الذي يعقبه الموت. </a:t>
            </a:r>
            <a:endParaRPr lang="en-US" sz="2000" dirty="0">
              <a:solidFill>
                <a:prstClr val="black"/>
              </a:solidFill>
            </a:endParaRPr>
          </a:p>
        </p:txBody>
      </p:sp>
      <p:sp>
        <p:nvSpPr>
          <p:cNvPr id="15" name="Rectangle 14">
            <a:extLst>
              <a:ext uri="{FF2B5EF4-FFF2-40B4-BE49-F238E27FC236}">
                <a16:creationId xmlns:a16="http://schemas.microsoft.com/office/drawing/2014/main" id="{35FE4DA9-7B7F-4829-9D51-F7AE80122F0A}"/>
              </a:ext>
            </a:extLst>
          </p:cNvPr>
          <p:cNvSpPr/>
          <p:nvPr/>
        </p:nvSpPr>
        <p:spPr>
          <a:xfrm flipH="1">
            <a:off x="863548" y="2674568"/>
            <a:ext cx="1270932" cy="338554"/>
          </a:xfrm>
          <a:prstGeom prst="rect">
            <a:avLst/>
          </a:prstGeom>
        </p:spPr>
        <p:txBody>
          <a:bodyPr wrap="square">
            <a:spAutoFit/>
          </a:bodyPr>
          <a:lstStyle/>
          <a:p>
            <a:pPr algn="ctr"/>
            <a:r>
              <a:rPr lang="en-US" sz="1600" dirty="0" err="1"/>
              <a:t>Carbofuran</a:t>
            </a:r>
            <a:endParaRPr lang="en-US" sz="1600" dirty="0"/>
          </a:p>
        </p:txBody>
      </p:sp>
      <p:pic>
        <p:nvPicPr>
          <p:cNvPr id="16" name="Picture 18" descr="Image result for Carbofuran">
            <a:extLst>
              <a:ext uri="{FF2B5EF4-FFF2-40B4-BE49-F238E27FC236}">
                <a16:creationId xmlns:a16="http://schemas.microsoft.com/office/drawing/2014/main" id="{9D33D373-924A-4F4D-8E7D-2861A6DD7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69" y="2919060"/>
            <a:ext cx="1984233" cy="146392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84D2FDC-7029-4FE9-8436-C1C872C32245}"/>
              </a:ext>
            </a:extLst>
          </p:cNvPr>
          <p:cNvSpPr/>
          <p:nvPr/>
        </p:nvSpPr>
        <p:spPr>
          <a:xfrm>
            <a:off x="2996809" y="2674568"/>
            <a:ext cx="881395" cy="338554"/>
          </a:xfrm>
          <a:prstGeom prst="rect">
            <a:avLst/>
          </a:prstGeom>
        </p:spPr>
        <p:txBody>
          <a:bodyPr wrap="none">
            <a:spAutoFit/>
          </a:bodyPr>
          <a:lstStyle/>
          <a:p>
            <a:r>
              <a:rPr lang="en-US" sz="1600" dirty="0"/>
              <a:t>Carbaryl</a:t>
            </a:r>
            <a:endParaRPr lang="en-US" dirty="0"/>
          </a:p>
        </p:txBody>
      </p:sp>
      <p:pic>
        <p:nvPicPr>
          <p:cNvPr id="25" name="Picture 4" descr="Related image">
            <a:extLst>
              <a:ext uri="{FF2B5EF4-FFF2-40B4-BE49-F238E27FC236}">
                <a16:creationId xmlns:a16="http://schemas.microsoft.com/office/drawing/2014/main" id="{F9FF9D90-3104-4AED-AA69-71D58E1CAF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971" y="3013122"/>
            <a:ext cx="1373073" cy="136986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1EF8FDD-5117-441B-A38C-3CD1FF97A055}"/>
              </a:ext>
            </a:extLst>
          </p:cNvPr>
          <p:cNvSpPr/>
          <p:nvPr/>
        </p:nvSpPr>
        <p:spPr>
          <a:xfrm>
            <a:off x="4806892" y="4557583"/>
            <a:ext cx="7385108" cy="2015936"/>
          </a:xfrm>
          <a:prstGeom prst="rect">
            <a:avLst/>
          </a:prstGeom>
        </p:spPr>
        <p:txBody>
          <a:bodyPr wrap="square">
            <a:spAutoFit/>
          </a:bodyPr>
          <a:lstStyle/>
          <a:p>
            <a:pPr lvl="0" algn="just" rtl="1">
              <a:spcAft>
                <a:spcPts val="600"/>
              </a:spcAft>
            </a:pPr>
            <a:r>
              <a:rPr lang="en-US" sz="2000" b="1" u="sng" dirty="0">
                <a:solidFill>
                  <a:srgbClr val="9BBB59">
                    <a:lumMod val="75000"/>
                  </a:srgbClr>
                </a:solidFill>
              </a:rPr>
              <a:t> .4</a:t>
            </a:r>
            <a:r>
              <a:rPr lang="ar-SA" sz="2000" b="1" u="sng" dirty="0" err="1">
                <a:solidFill>
                  <a:srgbClr val="9BBB59">
                    <a:lumMod val="75000"/>
                  </a:srgbClr>
                </a:solidFill>
              </a:rPr>
              <a:t>البيرثرويدات</a:t>
            </a:r>
            <a:r>
              <a:rPr lang="ar-SA" sz="2000" b="1" u="sng" dirty="0">
                <a:solidFill>
                  <a:srgbClr val="9BBB59">
                    <a:lumMod val="75000"/>
                  </a:srgbClr>
                </a:solidFill>
              </a:rPr>
              <a:t> المُصنّعة:</a:t>
            </a:r>
            <a:r>
              <a:rPr lang="ar-SA" sz="2000" b="1" dirty="0">
                <a:solidFill>
                  <a:srgbClr val="9BBB59">
                    <a:lumMod val="75000"/>
                  </a:srgbClr>
                </a:solidFill>
              </a:rPr>
              <a:t> </a:t>
            </a:r>
            <a:endParaRPr lang="en-US" sz="2000" b="1" dirty="0">
              <a:solidFill>
                <a:srgbClr val="9BBB59">
                  <a:lumMod val="75000"/>
                </a:srgbClr>
              </a:solidFill>
            </a:endParaRPr>
          </a:p>
          <a:p>
            <a:pPr lvl="0" algn="just" rtl="1">
              <a:spcAft>
                <a:spcPts val="600"/>
              </a:spcAft>
            </a:pPr>
            <a:r>
              <a:rPr lang="ar-SA" sz="2000" dirty="0">
                <a:solidFill>
                  <a:prstClr val="black"/>
                </a:solidFill>
              </a:rPr>
              <a:t>(</a:t>
            </a:r>
            <a:r>
              <a:rPr lang="ar-SA" sz="2000" dirty="0" err="1">
                <a:solidFill>
                  <a:prstClr val="black"/>
                </a:solidFill>
              </a:rPr>
              <a:t>بيرميثرين</a:t>
            </a:r>
            <a:r>
              <a:rPr lang="ar-SA" sz="2000" dirty="0">
                <a:solidFill>
                  <a:prstClr val="black"/>
                </a:solidFill>
              </a:rPr>
              <a:t>، </a:t>
            </a:r>
            <a:r>
              <a:rPr lang="ar-SA" sz="2000" dirty="0" err="1">
                <a:solidFill>
                  <a:prstClr val="black"/>
                </a:solidFill>
              </a:rPr>
              <a:t>دلتامثرين</a:t>
            </a:r>
            <a:r>
              <a:rPr lang="ar-SA" sz="2000" dirty="0">
                <a:solidFill>
                  <a:prstClr val="black"/>
                </a:solidFill>
              </a:rPr>
              <a:t>) وتمتاز هذه المجموعة بأنها ذات تركيبات معقدة إذا ما قورنت بالمجموعات الأخرى، وهي شديدة الفعالية تجاه العديد من الآفات تستخدم في مكافحة مدى واسع من الآفات الحشرية سواء الزراعية او آفات الصحة العامة.  ولها تأثير صاعق نسبي على الحشرات، وتؤثر على الجهاز العصبي المركزي والجهاز العصبي الطرفي، وهي منخفضة السمية على الإنسان والحيوان. </a:t>
            </a:r>
            <a:endParaRPr lang="en-US" sz="2000" dirty="0">
              <a:solidFill>
                <a:prstClr val="black"/>
              </a:solidFill>
            </a:endParaRPr>
          </a:p>
        </p:txBody>
      </p:sp>
      <p:sp>
        <p:nvSpPr>
          <p:cNvPr id="28" name="Rectangle 27">
            <a:extLst>
              <a:ext uri="{FF2B5EF4-FFF2-40B4-BE49-F238E27FC236}">
                <a16:creationId xmlns:a16="http://schemas.microsoft.com/office/drawing/2014/main" id="{58CB88AD-83D1-4571-82D5-BDBB900947B9}"/>
              </a:ext>
            </a:extLst>
          </p:cNvPr>
          <p:cNvSpPr/>
          <p:nvPr/>
        </p:nvSpPr>
        <p:spPr>
          <a:xfrm>
            <a:off x="0" y="5763447"/>
            <a:ext cx="1128450" cy="338554"/>
          </a:xfrm>
          <a:prstGeom prst="rect">
            <a:avLst/>
          </a:prstGeom>
        </p:spPr>
        <p:txBody>
          <a:bodyPr wrap="none">
            <a:spAutoFit/>
          </a:bodyPr>
          <a:lstStyle/>
          <a:p>
            <a:r>
              <a:rPr lang="en-US" sz="1600" dirty="0"/>
              <a:t>Permethrin</a:t>
            </a:r>
          </a:p>
        </p:txBody>
      </p:sp>
      <p:pic>
        <p:nvPicPr>
          <p:cNvPr id="29" name="Picture 4" descr="File:Deltamethrin-2D-skeletal.png - Wikimedia Commons">
            <a:extLst>
              <a:ext uri="{FF2B5EF4-FFF2-40B4-BE49-F238E27FC236}">
                <a16:creationId xmlns:a16="http://schemas.microsoft.com/office/drawing/2014/main" id="{6419261E-65B8-4F13-AD4D-ABA8897D53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403308" y="5358257"/>
            <a:ext cx="2403584" cy="148748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77FA6D8B-2BAA-4AF1-B56A-8B6D68A3C8F9}"/>
              </a:ext>
            </a:extLst>
          </p:cNvPr>
          <p:cNvSpPr/>
          <p:nvPr/>
        </p:nvSpPr>
        <p:spPr>
          <a:xfrm>
            <a:off x="2825682" y="6507192"/>
            <a:ext cx="1291957" cy="338554"/>
          </a:xfrm>
          <a:prstGeom prst="rect">
            <a:avLst/>
          </a:prstGeom>
        </p:spPr>
        <p:txBody>
          <a:bodyPr wrap="none">
            <a:spAutoFit/>
          </a:bodyPr>
          <a:lstStyle/>
          <a:p>
            <a:r>
              <a:rPr lang="en-US" sz="1600" dirty="0"/>
              <a:t>Deltamethrin</a:t>
            </a:r>
          </a:p>
        </p:txBody>
      </p:sp>
      <p:pic>
        <p:nvPicPr>
          <p:cNvPr id="31" name="Picture 30" descr="Image result for Permethrin">
            <a:extLst>
              <a:ext uri="{FF2B5EF4-FFF2-40B4-BE49-F238E27FC236}">
                <a16:creationId xmlns:a16="http://schemas.microsoft.com/office/drawing/2014/main" id="{0BC098B5-70C8-4648-A5B4-8BE24653E0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33034"/>
            <a:ext cx="2877424" cy="95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result for imidacloprid">
            <a:extLst>
              <a:ext uri="{FF2B5EF4-FFF2-40B4-BE49-F238E27FC236}">
                <a16:creationId xmlns:a16="http://schemas.microsoft.com/office/drawing/2014/main" id="{47A267B7-FD8A-4CB4-93C3-2CE8C977AA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 y="1418306"/>
            <a:ext cx="2137446" cy="901876"/>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DB7A4FD-224C-4DE0-9C0A-9ACB84A1E648}"/>
              </a:ext>
            </a:extLst>
          </p:cNvPr>
          <p:cNvSpPr/>
          <p:nvPr/>
        </p:nvSpPr>
        <p:spPr>
          <a:xfrm>
            <a:off x="0" y="1348020"/>
            <a:ext cx="1099981" cy="307777"/>
          </a:xfrm>
          <a:prstGeom prst="rect">
            <a:avLst/>
          </a:prstGeom>
        </p:spPr>
        <p:txBody>
          <a:bodyPr wrap="none">
            <a:spAutoFit/>
          </a:bodyPr>
          <a:lstStyle/>
          <a:p>
            <a:r>
              <a:rPr lang="en-US" sz="1400" dirty="0" err="1"/>
              <a:t>Imidacloprid</a:t>
            </a:r>
            <a:endParaRPr lang="en-US" sz="1400" dirty="0"/>
          </a:p>
        </p:txBody>
      </p:sp>
      <p:pic>
        <p:nvPicPr>
          <p:cNvPr id="30" name="Picture 4" descr="Image result for acetamiprid">
            <a:extLst>
              <a:ext uri="{FF2B5EF4-FFF2-40B4-BE49-F238E27FC236}">
                <a16:creationId xmlns:a16="http://schemas.microsoft.com/office/drawing/2014/main" id="{39191752-60AE-42C8-9E70-B97655EC96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3" y="540820"/>
            <a:ext cx="2137447" cy="85990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52F6874A-4CAD-4A6B-B792-7BC0CFD69EF4}"/>
              </a:ext>
            </a:extLst>
          </p:cNvPr>
          <p:cNvSpPr txBox="1"/>
          <p:nvPr/>
        </p:nvSpPr>
        <p:spPr>
          <a:xfrm>
            <a:off x="2046914" y="525023"/>
            <a:ext cx="10145087" cy="1277273"/>
          </a:xfrm>
          <a:prstGeom prst="rect">
            <a:avLst/>
          </a:prstGeom>
          <a:noFill/>
        </p:spPr>
        <p:txBody>
          <a:bodyPr wrap="square" rtlCol="1">
            <a:spAutoFit/>
          </a:bodyPr>
          <a:lstStyle/>
          <a:p>
            <a:pPr algn="r" rtl="1">
              <a:spcAft>
                <a:spcPts val="600"/>
              </a:spcAft>
            </a:pPr>
            <a:r>
              <a:rPr lang="en-US" b="1" dirty="0">
                <a:solidFill>
                  <a:srgbClr val="92D050"/>
                </a:solidFill>
              </a:rPr>
              <a:t>.5</a:t>
            </a:r>
            <a:r>
              <a:rPr lang="ar-SA" b="1" dirty="0">
                <a:solidFill>
                  <a:srgbClr val="92D050"/>
                </a:solidFill>
              </a:rPr>
              <a:t> المركبات الشبيهة بالنيكوتين.</a:t>
            </a:r>
          </a:p>
          <a:p>
            <a:pPr algn="r" rtl="1">
              <a:spcAft>
                <a:spcPts val="600"/>
              </a:spcAft>
            </a:pPr>
            <a:r>
              <a:rPr lang="ar-SA" dirty="0"/>
              <a:t>تم تصنيع هذه المركبات لتكون مشابهة لتركيب النيكوتين الطبيعي. ومن أمثلتها : </a:t>
            </a:r>
            <a:r>
              <a:rPr lang="ar-SA" dirty="0" err="1"/>
              <a:t>ايميداكلوبرايد</a:t>
            </a:r>
            <a:r>
              <a:rPr lang="ar-SA" dirty="0"/>
              <a:t>، </a:t>
            </a:r>
            <a:r>
              <a:rPr lang="ar-SA" dirty="0" err="1"/>
              <a:t>اسيتمابرايد</a:t>
            </a:r>
            <a:r>
              <a:rPr lang="ar-SA" dirty="0"/>
              <a:t>. وهذه المركبات أقل سمية على الثدييات من مركب النيكوتين الطبيعي. وبها خاصية الجهازية تم تسجيل اول مركب من هذه المجموعة عام 1990 في أوروبا واليابان. مبيدات هذه المجموعة فعالة على العديد من الآفات الزراعية وتستخدم اليوم على نطاق واسع، ويعاب عليها سميتها العالية على نحل العسل.</a:t>
            </a:r>
          </a:p>
        </p:txBody>
      </p:sp>
      <p:sp>
        <p:nvSpPr>
          <p:cNvPr id="12" name="Rectangle 11">
            <a:extLst>
              <a:ext uri="{FF2B5EF4-FFF2-40B4-BE49-F238E27FC236}">
                <a16:creationId xmlns:a16="http://schemas.microsoft.com/office/drawing/2014/main" id="{C2223508-7C9F-4663-9BDB-564D2A1075D3}"/>
              </a:ext>
            </a:extLst>
          </p:cNvPr>
          <p:cNvSpPr/>
          <p:nvPr/>
        </p:nvSpPr>
        <p:spPr>
          <a:xfrm>
            <a:off x="0" y="0"/>
            <a:ext cx="12192000" cy="523220"/>
          </a:xfrm>
          <a:prstGeom prst="rect">
            <a:avLst/>
          </a:prstGeom>
          <a:ln>
            <a:solidFill>
              <a:srgbClr val="C00000"/>
            </a:solidFill>
          </a:ln>
        </p:spPr>
        <p:txBody>
          <a:bodyPr wrap="square">
            <a:spAutoFit/>
          </a:bodyPr>
          <a:lstStyle/>
          <a:p>
            <a:pPr algn="ctr" rtl="1"/>
            <a:r>
              <a:rPr lang="ar-SA" sz="2800" b="1" dirty="0">
                <a:solidFill>
                  <a:srgbClr val="FF0000"/>
                </a:solidFill>
                <a:latin typeface="Arial" pitchFamily="34" charset="0"/>
              </a:rPr>
              <a:t>المبيدات الحشرية </a:t>
            </a:r>
            <a:r>
              <a:rPr lang="en-US" sz="2800" b="1" dirty="0">
                <a:solidFill>
                  <a:srgbClr val="FF0000"/>
                </a:solidFill>
                <a:latin typeface="Arial" pitchFamily="34" charset="0"/>
                <a:cs typeface="Arial" pitchFamily="34" charset="0"/>
              </a:rPr>
              <a:t>Insecticides</a:t>
            </a:r>
            <a:endParaRPr lang="en-US" sz="2800" dirty="0">
              <a:solidFill>
                <a:srgbClr val="FF0000"/>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401FA056-9BBB-47A1-9965-62113556C6C1}"/>
              </a:ext>
            </a:extLst>
          </p:cNvPr>
          <p:cNvSpPr/>
          <p:nvPr/>
        </p:nvSpPr>
        <p:spPr>
          <a:xfrm>
            <a:off x="-2234" y="485983"/>
            <a:ext cx="1076000" cy="307777"/>
          </a:xfrm>
          <a:prstGeom prst="rect">
            <a:avLst/>
          </a:prstGeom>
        </p:spPr>
        <p:txBody>
          <a:bodyPr wrap="none">
            <a:spAutoFit/>
          </a:bodyPr>
          <a:lstStyle/>
          <a:p>
            <a:r>
              <a:rPr lang="en-US" sz="1400" dirty="0" err="1"/>
              <a:t>Acetamiprid</a:t>
            </a:r>
            <a:endParaRPr lang="en-US" sz="1400" dirty="0"/>
          </a:p>
        </p:txBody>
      </p:sp>
      <p:sp>
        <p:nvSpPr>
          <p:cNvPr id="14" name="Rectangle 13">
            <a:extLst>
              <a:ext uri="{FF2B5EF4-FFF2-40B4-BE49-F238E27FC236}">
                <a16:creationId xmlns:a16="http://schemas.microsoft.com/office/drawing/2014/main" id="{CE8863C2-BE3E-47FA-8555-8576815B45E3}"/>
              </a:ext>
            </a:extLst>
          </p:cNvPr>
          <p:cNvSpPr/>
          <p:nvPr/>
        </p:nvSpPr>
        <p:spPr>
          <a:xfrm>
            <a:off x="2157879" y="1957105"/>
            <a:ext cx="10034121" cy="2185214"/>
          </a:xfrm>
          <a:prstGeom prst="rect">
            <a:avLst/>
          </a:prstGeom>
        </p:spPr>
        <p:txBody>
          <a:bodyPr wrap="square">
            <a:spAutoFit/>
          </a:bodyPr>
          <a:lstStyle/>
          <a:p>
            <a:pPr marL="91440" indent="-182880" algn="just" rtl="1">
              <a:spcAft>
                <a:spcPts val="600"/>
              </a:spcAft>
              <a:buClr>
                <a:srgbClr val="F79646"/>
              </a:buClr>
              <a:buFont typeface="Arial" pitchFamily="34" charset="0"/>
              <a:buChar char="•"/>
            </a:pPr>
            <a:r>
              <a:rPr lang="ar-SA" dirty="0">
                <a:solidFill>
                  <a:prstClr val="black"/>
                </a:solidFill>
              </a:rPr>
              <a:t>تعتمد الفكرة الأساسية في استخدام هرمونات الشباب على وجود الهرمون في فترات معينة خلال حياة الحشرة واختفائه في فترات أخرى، ولذا فإن </a:t>
            </a:r>
            <a:r>
              <a:rPr lang="ar-SA" dirty="0">
                <a:solidFill>
                  <a:srgbClr val="F79646"/>
                </a:solidFill>
              </a:rPr>
              <a:t>إمداد الحشرة بالهرمون في فترة أو طور لا يحتاج إليه يؤدي إلى حدوث خلل في تطور الحشرة.</a:t>
            </a:r>
            <a:endParaRPr lang="ar-SA" dirty="0">
              <a:solidFill>
                <a:prstClr val="black"/>
              </a:solidFill>
            </a:endParaRPr>
          </a:p>
          <a:p>
            <a:pPr marL="91440" indent="-182880" algn="just" rtl="1">
              <a:spcAft>
                <a:spcPts val="600"/>
              </a:spcAft>
              <a:buClr>
                <a:srgbClr val="F79646"/>
              </a:buClr>
              <a:buFont typeface="Arial" pitchFamily="34" charset="0"/>
              <a:buChar char="•"/>
            </a:pPr>
            <a:r>
              <a:rPr lang="ar-SA" dirty="0">
                <a:solidFill>
                  <a:prstClr val="black"/>
                </a:solidFill>
              </a:rPr>
              <a:t>وعلى سبيل المثال فإن </a:t>
            </a:r>
            <a:r>
              <a:rPr lang="ar-SA" dirty="0">
                <a:solidFill>
                  <a:srgbClr val="F79646"/>
                </a:solidFill>
              </a:rPr>
              <a:t>معاملة الهرمون بالملامسة في طور الحورية الأخيرة أو اليرقة أو العذراء يؤدي إلى حدوث ضرر على التكوين الشكلي، مما يسبب التشوه الخلقي، وفيه تكون الأفراد غير قادرة على النضج ثم تموت بعد فترة زمنية قصيرة</a:t>
            </a:r>
            <a:r>
              <a:rPr lang="ar-SA" dirty="0">
                <a:solidFill>
                  <a:prstClr val="black"/>
                </a:solidFill>
              </a:rPr>
              <a:t>، أو يؤدي ذلك إلى تكوين أشكال وسطية تموت في النهاية.</a:t>
            </a:r>
          </a:p>
          <a:p>
            <a:pPr marL="91440" indent="-182880" algn="just" rtl="1">
              <a:spcAft>
                <a:spcPts val="600"/>
              </a:spcAft>
              <a:buClr>
                <a:srgbClr val="F79646"/>
              </a:buClr>
              <a:buFont typeface="Arial" pitchFamily="34" charset="0"/>
              <a:buChar char="•"/>
            </a:pPr>
            <a:r>
              <a:rPr lang="ar-SA" dirty="0">
                <a:solidFill>
                  <a:prstClr val="black"/>
                </a:solidFill>
              </a:rPr>
              <a:t>ومن المعروف أن هذه المجموعة من المركبات </a:t>
            </a:r>
            <a:r>
              <a:rPr lang="ar-SA" dirty="0">
                <a:solidFill>
                  <a:srgbClr val="F79646"/>
                </a:solidFill>
              </a:rPr>
              <a:t>تتميز بالتخصص النوعي العالي حيث تتداخل مع بعض النظم الفسيولوجية المتخصصة في الحشرات دون غيرها من الحيوانات،</a:t>
            </a:r>
            <a:r>
              <a:rPr lang="ar-SA" dirty="0">
                <a:solidFill>
                  <a:prstClr val="black"/>
                </a:solidFill>
              </a:rPr>
              <a:t> وقد يطلق عليها منظمات النمو في الحشرات</a:t>
            </a:r>
            <a:r>
              <a:rPr lang="en-US" dirty="0">
                <a:solidFill>
                  <a:prstClr val="black"/>
                </a:solidFill>
              </a:rPr>
              <a:t>Insect growth regulator (IGR’s)</a:t>
            </a:r>
            <a:r>
              <a:rPr lang="ar-SA" dirty="0">
                <a:solidFill>
                  <a:prstClr val="black"/>
                </a:solidFill>
              </a:rPr>
              <a:t>. </a:t>
            </a:r>
            <a:endParaRPr lang="en-US" dirty="0">
              <a:solidFill>
                <a:prstClr val="black"/>
              </a:solidFill>
            </a:endParaRPr>
          </a:p>
        </p:txBody>
      </p:sp>
      <p:sp>
        <p:nvSpPr>
          <p:cNvPr id="15" name="Rectangle 14">
            <a:extLst>
              <a:ext uri="{FF2B5EF4-FFF2-40B4-BE49-F238E27FC236}">
                <a16:creationId xmlns:a16="http://schemas.microsoft.com/office/drawing/2014/main" id="{BBC4879E-0774-4A70-BAAF-C285CB266BEC}"/>
              </a:ext>
            </a:extLst>
          </p:cNvPr>
          <p:cNvSpPr/>
          <p:nvPr/>
        </p:nvSpPr>
        <p:spPr>
          <a:xfrm>
            <a:off x="2150184" y="4496535"/>
            <a:ext cx="10041816" cy="923330"/>
          </a:xfrm>
          <a:prstGeom prst="rect">
            <a:avLst/>
          </a:prstGeom>
        </p:spPr>
        <p:txBody>
          <a:bodyPr wrap="square">
            <a:spAutoFit/>
          </a:bodyPr>
          <a:lstStyle/>
          <a:p>
            <a:pPr marL="285750" indent="-285750" algn="just" rtl="1">
              <a:spcBef>
                <a:spcPts val="600"/>
              </a:spcBef>
              <a:spcAft>
                <a:spcPts val="600"/>
              </a:spcAft>
              <a:buClr>
                <a:srgbClr val="F79646"/>
              </a:buClr>
              <a:buFont typeface="Arial" pitchFamily="34" charset="0"/>
              <a:buChar char="•"/>
            </a:pPr>
            <a:r>
              <a:rPr lang="ar-SA" dirty="0">
                <a:solidFill>
                  <a:prstClr val="black"/>
                </a:solidFill>
              </a:rPr>
              <a:t>تعمل هذه المركبات على </a:t>
            </a:r>
            <a:r>
              <a:rPr lang="ar-SA" dirty="0">
                <a:solidFill>
                  <a:srgbClr val="F79646"/>
                </a:solidFill>
              </a:rPr>
              <a:t>تثبيط تكوين الكيتين</a:t>
            </a:r>
            <a:r>
              <a:rPr lang="ar-SA" dirty="0">
                <a:solidFill>
                  <a:prstClr val="black"/>
                </a:solidFill>
              </a:rPr>
              <a:t>، أو تؤدي إلى عجز الحشرة عن نزع جليدها القديم مما يسبب موتها في النهاية، وتعرف هذه المجموعة </a:t>
            </a:r>
            <a:r>
              <a:rPr lang="ar-SA" dirty="0">
                <a:solidFill>
                  <a:srgbClr val="F79646"/>
                </a:solidFill>
              </a:rPr>
              <a:t>بمثبطات التطور في الحشرات </a:t>
            </a:r>
            <a:r>
              <a:rPr lang="en-US" dirty="0">
                <a:solidFill>
                  <a:srgbClr val="F79646"/>
                </a:solidFill>
              </a:rPr>
              <a:t>IDI</a:t>
            </a:r>
            <a:r>
              <a:rPr lang="ar-SA" dirty="0">
                <a:solidFill>
                  <a:srgbClr val="F79646"/>
                </a:solidFill>
              </a:rPr>
              <a:t> </a:t>
            </a:r>
            <a:r>
              <a:rPr lang="ar-SA" dirty="0">
                <a:solidFill>
                  <a:prstClr val="black"/>
                </a:solidFill>
              </a:rPr>
              <a:t>أو مثبطات تخليق الكيتين، حيث تتداخل مع عملية ترسيب كيتين الحشرة الجديد، وعليه فإن جميع الأطوار الحشرية المعروفة بتكوينها لجليد جديد تكون حساسة لهذه المركبات.</a:t>
            </a:r>
          </a:p>
        </p:txBody>
      </p:sp>
      <p:sp>
        <p:nvSpPr>
          <p:cNvPr id="16" name="Rectangle 15">
            <a:extLst>
              <a:ext uri="{FF2B5EF4-FFF2-40B4-BE49-F238E27FC236}">
                <a16:creationId xmlns:a16="http://schemas.microsoft.com/office/drawing/2014/main" id="{D2539BD2-8C51-4722-AB55-4B0EC3223BFC}"/>
              </a:ext>
            </a:extLst>
          </p:cNvPr>
          <p:cNvSpPr/>
          <p:nvPr/>
        </p:nvSpPr>
        <p:spPr>
          <a:xfrm>
            <a:off x="2142489" y="5477957"/>
            <a:ext cx="10049511" cy="923330"/>
          </a:xfrm>
          <a:prstGeom prst="rect">
            <a:avLst/>
          </a:prstGeom>
        </p:spPr>
        <p:txBody>
          <a:bodyPr wrap="square">
            <a:spAutoFit/>
          </a:bodyPr>
          <a:lstStyle/>
          <a:p>
            <a:pPr marL="285750" indent="-285750" algn="just" rtl="1">
              <a:spcBef>
                <a:spcPts val="600"/>
              </a:spcBef>
              <a:spcAft>
                <a:spcPts val="600"/>
              </a:spcAft>
              <a:buClr>
                <a:srgbClr val="F79646"/>
              </a:buClr>
              <a:buFont typeface="Arial" pitchFamily="34" charset="0"/>
              <a:buChar char="•"/>
            </a:pPr>
            <a:r>
              <a:rPr lang="ar-SA" dirty="0">
                <a:solidFill>
                  <a:prstClr val="black"/>
                </a:solidFill>
              </a:rPr>
              <a:t>وتؤثر هذه المركبات عن طريق </a:t>
            </a:r>
            <a:r>
              <a:rPr lang="ar-SA" dirty="0">
                <a:solidFill>
                  <a:srgbClr val="FF0000"/>
                </a:solidFill>
              </a:rPr>
              <a:t>الفم وبالملامسة </a:t>
            </a:r>
            <a:r>
              <a:rPr lang="ar-SA" dirty="0">
                <a:solidFill>
                  <a:prstClr val="black"/>
                </a:solidFill>
              </a:rPr>
              <a:t>كما أنها </a:t>
            </a:r>
            <a:r>
              <a:rPr lang="ar-SA" dirty="0">
                <a:solidFill>
                  <a:srgbClr val="FF0000"/>
                </a:solidFill>
              </a:rPr>
              <a:t>تمنع فقس البيض</a:t>
            </a:r>
            <a:r>
              <a:rPr lang="ar-SA" dirty="0">
                <a:solidFill>
                  <a:prstClr val="black"/>
                </a:solidFill>
              </a:rPr>
              <a:t>، ومن أشهر مركبات هذه المجموعة مركب </a:t>
            </a:r>
            <a:r>
              <a:rPr lang="ar-SA" dirty="0">
                <a:solidFill>
                  <a:srgbClr val="FF0000"/>
                </a:solidFill>
              </a:rPr>
              <a:t>ديميلين (ديفلوبنزيورون) </a:t>
            </a:r>
            <a:r>
              <a:rPr lang="en-US" dirty="0" err="1">
                <a:solidFill>
                  <a:srgbClr val="FF0000"/>
                </a:solidFill>
              </a:rPr>
              <a:t>Dimilin</a:t>
            </a:r>
            <a:r>
              <a:rPr lang="en-US" dirty="0">
                <a:solidFill>
                  <a:srgbClr val="FF0000"/>
                </a:solidFill>
              </a:rPr>
              <a:t> (</a:t>
            </a:r>
            <a:r>
              <a:rPr lang="en-US" dirty="0" err="1">
                <a:solidFill>
                  <a:srgbClr val="FF0000"/>
                </a:solidFill>
              </a:rPr>
              <a:t>Diflubenzuron</a:t>
            </a:r>
            <a:r>
              <a:rPr lang="en-US" dirty="0">
                <a:solidFill>
                  <a:srgbClr val="FF0000"/>
                </a:solidFill>
              </a:rPr>
              <a:t>)</a:t>
            </a:r>
            <a:r>
              <a:rPr lang="ar-SA" dirty="0">
                <a:solidFill>
                  <a:prstClr val="black"/>
                </a:solidFill>
              </a:rPr>
              <a:t> ومركب </a:t>
            </a:r>
            <a:r>
              <a:rPr lang="ar-SA" dirty="0">
                <a:solidFill>
                  <a:srgbClr val="FF0000"/>
                </a:solidFill>
              </a:rPr>
              <a:t>سير (تراي فلوميورون) </a:t>
            </a:r>
            <a:r>
              <a:rPr lang="en-US" dirty="0">
                <a:solidFill>
                  <a:srgbClr val="FF0000"/>
                </a:solidFill>
              </a:rPr>
              <a:t>SIR (</a:t>
            </a:r>
            <a:r>
              <a:rPr lang="en-US" dirty="0" err="1">
                <a:solidFill>
                  <a:srgbClr val="FF0000"/>
                </a:solidFill>
              </a:rPr>
              <a:t>Triflumuron</a:t>
            </a:r>
            <a:r>
              <a:rPr lang="en-US" dirty="0">
                <a:solidFill>
                  <a:srgbClr val="FF0000"/>
                </a:solidFill>
              </a:rPr>
              <a:t>)</a:t>
            </a:r>
            <a:r>
              <a:rPr lang="ar-SA" dirty="0">
                <a:solidFill>
                  <a:prstClr val="black"/>
                </a:solidFill>
              </a:rPr>
              <a:t> ، وعند معاملة اليرقات بها فإنها تجد صعوبة في الانسلاخ بعد تناولها لهذه المركبات، وتفشل عملية الانسلاخ وتموت الحشرة.</a:t>
            </a:r>
            <a:endParaRPr lang="en-US" dirty="0">
              <a:solidFill>
                <a:prstClr val="black"/>
              </a:solidFill>
            </a:endParaRPr>
          </a:p>
        </p:txBody>
      </p:sp>
      <p:sp>
        <p:nvSpPr>
          <p:cNvPr id="2" name="Rectangle 1">
            <a:extLst>
              <a:ext uri="{FF2B5EF4-FFF2-40B4-BE49-F238E27FC236}">
                <a16:creationId xmlns:a16="http://schemas.microsoft.com/office/drawing/2014/main" id="{C322DA5F-4B13-468D-B010-A50EFFAB47A5}"/>
              </a:ext>
            </a:extLst>
          </p:cNvPr>
          <p:cNvSpPr/>
          <p:nvPr/>
        </p:nvSpPr>
        <p:spPr>
          <a:xfrm>
            <a:off x="8572611" y="1716592"/>
            <a:ext cx="3619389" cy="369332"/>
          </a:xfrm>
          <a:prstGeom prst="rect">
            <a:avLst/>
          </a:prstGeom>
        </p:spPr>
        <p:txBody>
          <a:bodyPr wrap="none">
            <a:spAutoFit/>
          </a:bodyPr>
          <a:lstStyle/>
          <a:p>
            <a:pPr algn="r" rtl="1">
              <a:spcAft>
                <a:spcPts val="600"/>
              </a:spcAft>
            </a:pPr>
            <a:r>
              <a:rPr lang="ar-SA" b="1" dirty="0">
                <a:solidFill>
                  <a:srgbClr val="92D050"/>
                </a:solidFill>
              </a:rPr>
              <a:t>6. هرمونات الشباب </a:t>
            </a:r>
            <a:r>
              <a:rPr lang="en-US" b="1" dirty="0">
                <a:solidFill>
                  <a:srgbClr val="92D050"/>
                </a:solidFill>
              </a:rPr>
              <a:t>Juvenile hormones</a:t>
            </a:r>
            <a:r>
              <a:rPr lang="ar-SA" b="1" dirty="0">
                <a:solidFill>
                  <a:srgbClr val="92D050"/>
                </a:solidFill>
              </a:rPr>
              <a:t>.</a:t>
            </a:r>
            <a:endParaRPr lang="en-US" b="1" dirty="0">
              <a:solidFill>
                <a:srgbClr val="92D050"/>
              </a:solidFill>
            </a:endParaRPr>
          </a:p>
        </p:txBody>
      </p:sp>
      <p:sp>
        <p:nvSpPr>
          <p:cNvPr id="19" name="Rectangle 18">
            <a:extLst>
              <a:ext uri="{FF2B5EF4-FFF2-40B4-BE49-F238E27FC236}">
                <a16:creationId xmlns:a16="http://schemas.microsoft.com/office/drawing/2014/main" id="{7130D0EF-0938-4D21-B6FA-CD3516FB9C92}"/>
              </a:ext>
            </a:extLst>
          </p:cNvPr>
          <p:cNvSpPr/>
          <p:nvPr/>
        </p:nvSpPr>
        <p:spPr>
          <a:xfrm>
            <a:off x="6490631" y="4143343"/>
            <a:ext cx="5701369" cy="369332"/>
          </a:xfrm>
          <a:prstGeom prst="rect">
            <a:avLst/>
          </a:prstGeom>
        </p:spPr>
        <p:txBody>
          <a:bodyPr wrap="none">
            <a:spAutoFit/>
          </a:bodyPr>
          <a:lstStyle/>
          <a:p>
            <a:pPr algn="r" rtl="1">
              <a:spcAft>
                <a:spcPts val="600"/>
              </a:spcAft>
            </a:pPr>
            <a:r>
              <a:rPr lang="ar-SA" b="1" dirty="0">
                <a:solidFill>
                  <a:srgbClr val="92D050"/>
                </a:solidFill>
              </a:rPr>
              <a:t>7. مثبطات التطور الحشرية </a:t>
            </a:r>
            <a:r>
              <a:rPr lang="en-US" b="1" dirty="0">
                <a:solidFill>
                  <a:srgbClr val="92D050"/>
                </a:solidFill>
              </a:rPr>
              <a:t>Insect Development Inhibitors (IDI)</a:t>
            </a:r>
            <a:r>
              <a:rPr lang="ar-SA" b="1" dirty="0">
                <a:solidFill>
                  <a:srgbClr val="92D050"/>
                </a:solidFill>
              </a:rPr>
              <a:t>.</a:t>
            </a:r>
            <a:endParaRPr lang="en-US" b="1" dirty="0">
              <a:solidFill>
                <a:srgbClr val="92D050"/>
              </a:solidFill>
            </a:endParaRPr>
          </a:p>
        </p:txBody>
      </p:sp>
      <p:pic>
        <p:nvPicPr>
          <p:cNvPr id="21" name="Picture 2" descr="The juvenile hormone receptor as a target of juvenoid “insect growth  regulators” - Jindra - 2020 - Archives of Insect Biochemistry and  Physiology - Wiley Online Library">
            <a:extLst>
              <a:ext uri="{FF2B5EF4-FFF2-40B4-BE49-F238E27FC236}">
                <a16:creationId xmlns:a16="http://schemas.microsoft.com/office/drawing/2014/main" id="{B4563F80-8EBF-4F3F-B176-6956CA504C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61" y="2341813"/>
            <a:ext cx="2146151" cy="2262171"/>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0DB6F9-3608-4679-8B91-519E3EB702F7}"/>
              </a:ext>
            </a:extLst>
          </p:cNvPr>
          <p:cNvSpPr/>
          <p:nvPr/>
        </p:nvSpPr>
        <p:spPr>
          <a:xfrm>
            <a:off x="1213709" y="4404202"/>
            <a:ext cx="936475" cy="184666"/>
          </a:xfrm>
          <a:prstGeom prst="rect">
            <a:avLst/>
          </a:prstGeom>
        </p:spPr>
        <p:txBody>
          <a:bodyPr wrap="none">
            <a:spAutoFit/>
          </a:bodyPr>
          <a:lstStyle/>
          <a:p>
            <a:r>
              <a:rPr lang="en-US" sz="600" dirty="0" err="1">
                <a:latin typeface="NexusSerif"/>
              </a:rPr>
              <a:t>Jindra</a:t>
            </a:r>
            <a:r>
              <a:rPr lang="en-US" sz="600" dirty="0">
                <a:latin typeface="NexusSerif"/>
              </a:rPr>
              <a:t> and </a:t>
            </a:r>
            <a:r>
              <a:rPr lang="en-US" sz="600" dirty="0" err="1">
                <a:latin typeface="NexusSerif"/>
              </a:rPr>
              <a:t>Bittova</a:t>
            </a:r>
            <a:r>
              <a:rPr lang="en-US" sz="600" dirty="0">
                <a:latin typeface="NexusSerif"/>
              </a:rPr>
              <a:t>, 2019</a:t>
            </a:r>
            <a:endParaRPr lang="en-US" sz="600" dirty="0"/>
          </a:p>
        </p:txBody>
      </p:sp>
      <p:pic>
        <p:nvPicPr>
          <p:cNvPr id="31" name="Picture 2">
            <a:extLst>
              <a:ext uri="{FF2B5EF4-FFF2-40B4-BE49-F238E27FC236}">
                <a16:creationId xmlns:a16="http://schemas.microsoft.com/office/drawing/2014/main" id="{2255BF4A-3DE8-4B06-B46E-9B4BF6F81D5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43" t="3047" r="9342"/>
          <a:stretch/>
        </p:blipFill>
        <p:spPr bwMode="auto">
          <a:xfrm>
            <a:off x="2241726" y="6073629"/>
            <a:ext cx="2647366" cy="76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D407D777-CCB6-4BC2-A81C-6FA3C92BA1BE}"/>
              </a:ext>
            </a:extLst>
          </p:cNvPr>
          <p:cNvSpPr/>
          <p:nvPr/>
        </p:nvSpPr>
        <p:spPr>
          <a:xfrm>
            <a:off x="4214744" y="6442502"/>
            <a:ext cx="2571949" cy="415498"/>
          </a:xfrm>
          <a:prstGeom prst="rect">
            <a:avLst/>
          </a:prstGeom>
        </p:spPr>
        <p:txBody>
          <a:bodyPr wrap="square">
            <a:spAutoFit/>
          </a:bodyPr>
          <a:lstStyle/>
          <a:p>
            <a:pPr algn="ctr" rtl="1"/>
            <a:r>
              <a:rPr lang="ar-SA" sz="1050" dirty="0">
                <a:solidFill>
                  <a:prstClr val="black"/>
                </a:solidFill>
              </a:rPr>
              <a:t>دايفلوبنزيورون (ديميلين)</a:t>
            </a:r>
            <a:endParaRPr lang="en-US" sz="1050" dirty="0">
              <a:solidFill>
                <a:prstClr val="black"/>
              </a:solidFill>
            </a:endParaRPr>
          </a:p>
          <a:p>
            <a:pPr algn="ctr" rtl="1"/>
            <a:r>
              <a:rPr lang="en-US" sz="1050" dirty="0">
                <a:solidFill>
                  <a:prstClr val="black"/>
                </a:solidFill>
              </a:rPr>
              <a:t>DIFLUBENZURON (</a:t>
            </a:r>
            <a:r>
              <a:rPr lang="en-US" sz="1050" dirty="0" err="1">
                <a:solidFill>
                  <a:prstClr val="black"/>
                </a:solidFill>
              </a:rPr>
              <a:t>Dimilin</a:t>
            </a:r>
            <a:r>
              <a:rPr lang="en-US" sz="1050" baseline="30000" dirty="0">
                <a:solidFill>
                  <a:prstClr val="black"/>
                </a:solidFill>
              </a:rPr>
              <a:t>®</a:t>
            </a:r>
            <a:r>
              <a:rPr lang="en-US" sz="1050" dirty="0">
                <a:solidFill>
                  <a:prstClr val="black"/>
                </a:solidFill>
              </a:rPr>
              <a:t>)</a:t>
            </a:r>
          </a:p>
        </p:txBody>
      </p:sp>
      <p:pic>
        <p:nvPicPr>
          <p:cNvPr id="33" name="Picture 2" descr="flea stages of development">
            <a:extLst>
              <a:ext uri="{FF2B5EF4-FFF2-40B4-BE49-F238E27FC236}">
                <a16:creationId xmlns:a16="http://schemas.microsoft.com/office/drawing/2014/main" id="{944A053B-4716-4F4D-931F-77F13C360F9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15" t="3030" r="1769" b="5042"/>
          <a:stretch/>
        </p:blipFill>
        <p:spPr bwMode="auto">
          <a:xfrm>
            <a:off x="-3661" y="4625614"/>
            <a:ext cx="2146150" cy="223238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80DD071-AEC3-49D3-AD61-E640E3BE1B70}"/>
              </a:ext>
            </a:extLst>
          </p:cNvPr>
          <p:cNvSpPr/>
          <p:nvPr/>
        </p:nvSpPr>
        <p:spPr>
          <a:xfrm rot="5400000">
            <a:off x="-665012" y="6009370"/>
            <a:ext cx="1524776" cy="184666"/>
          </a:xfrm>
          <a:prstGeom prst="rect">
            <a:avLst/>
          </a:prstGeom>
        </p:spPr>
        <p:txBody>
          <a:bodyPr wrap="none">
            <a:spAutoFit/>
          </a:bodyPr>
          <a:lstStyle/>
          <a:p>
            <a:r>
              <a:rPr lang="en-US" sz="600" dirty="0"/>
              <a:t>http://npic.orst.edu/ingred/ptype/igr.html</a:t>
            </a:r>
          </a:p>
        </p:txBody>
      </p:sp>
    </p:spTree>
    <p:extLst>
      <p:ext uri="{BB962C8B-B14F-4D97-AF65-F5344CB8AC3E}">
        <p14:creationId xmlns:p14="http://schemas.microsoft.com/office/powerpoint/2010/main" val="35844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3"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Calibri"/>
            </a:endParaRPr>
          </a:p>
        </p:txBody>
      </p:sp>
      <p:sp>
        <p:nvSpPr>
          <p:cNvPr id="4" name="Rectangle 3"/>
          <p:cNvSpPr/>
          <p:nvPr/>
        </p:nvSpPr>
        <p:spPr>
          <a:xfrm>
            <a:off x="4530055" y="531717"/>
            <a:ext cx="7661946" cy="3416320"/>
          </a:xfrm>
          <a:prstGeom prst="rect">
            <a:avLst/>
          </a:prstGeom>
        </p:spPr>
        <p:txBody>
          <a:bodyPr wrap="square">
            <a:spAutoFit/>
          </a:bodyPr>
          <a:lstStyle/>
          <a:p>
            <a:pPr marL="91440" indent="-182880" algn="just" rtl="1">
              <a:buClr>
                <a:srgbClr val="F79646"/>
              </a:buClr>
              <a:buFont typeface="Arial" pitchFamily="34" charset="0"/>
              <a:buChar char="•"/>
            </a:pPr>
            <a:r>
              <a:rPr lang="ar-SA" dirty="0">
                <a:solidFill>
                  <a:prstClr val="black"/>
                </a:solidFill>
                <a:latin typeface="Arial" pitchFamily="34" charset="0"/>
                <a:cs typeface="Arial" pitchFamily="34" charset="0"/>
              </a:rPr>
              <a:t>تعمل مبيدات الحشائش على قتل أو منع أو تثبيط نمو الحشائش أو أعضاء تكاثرها والغالبية العظمى منها مركبات عضوية تمتاز بنشاطها الفسيولوجي العالي وفعاليتها بمعدلات منخفضة نسبياً. كما توجد بعض المركبات غير العضوية التي تستعمل كمبيدات حشائش</a:t>
            </a:r>
            <a:r>
              <a:rPr lang="en-US" dirty="0">
                <a:solidFill>
                  <a:prstClr val="black"/>
                </a:solidFill>
                <a:latin typeface="Arial" pitchFamily="34" charset="0"/>
                <a:cs typeface="Arial" pitchFamily="34" charset="0"/>
              </a:rPr>
              <a:t>.</a:t>
            </a:r>
            <a:endParaRPr lang="ar-SA" dirty="0">
              <a:solidFill>
                <a:prstClr val="black"/>
              </a:solidFill>
              <a:latin typeface="Arial" pitchFamily="34" charset="0"/>
              <a:cs typeface="Arial" pitchFamily="34" charset="0"/>
            </a:endParaRPr>
          </a:p>
          <a:p>
            <a:pPr marL="91440" indent="-182880" algn="just" rtl="1">
              <a:buClr>
                <a:srgbClr val="F79646"/>
              </a:buClr>
              <a:buFont typeface="Arial" pitchFamily="34" charset="0"/>
              <a:buChar char="•"/>
            </a:pPr>
            <a:r>
              <a:rPr lang="ar-SA" b="1" dirty="0">
                <a:solidFill>
                  <a:srgbClr val="0070C0"/>
                </a:solidFill>
                <a:latin typeface="Arial" pitchFamily="34" charset="0"/>
                <a:cs typeface="Arial" pitchFamily="34" charset="0"/>
              </a:rPr>
              <a:t>تقسم مبيدات الحشائش تبعاً للاختيارية إلى:</a:t>
            </a:r>
          </a:p>
          <a:p>
            <a:pPr marL="91440" indent="-182880" algn="just" rtl="1">
              <a:buClr>
                <a:srgbClr val="F79646"/>
              </a:buClr>
            </a:pPr>
            <a:r>
              <a:rPr lang="ar-SA" b="1" dirty="0">
                <a:solidFill>
                  <a:srgbClr val="F79646"/>
                </a:solidFill>
                <a:latin typeface="Arial" pitchFamily="34" charset="0"/>
                <a:cs typeface="Arial" pitchFamily="34" charset="0"/>
              </a:rPr>
              <a:t>1- مبيدات حشائش غير اختيارية </a:t>
            </a:r>
            <a:r>
              <a:rPr lang="en-US" b="1" dirty="0">
                <a:solidFill>
                  <a:srgbClr val="F79646"/>
                </a:solidFill>
                <a:latin typeface="Arial" pitchFamily="34" charset="0"/>
                <a:cs typeface="Arial" pitchFamily="34" charset="0"/>
              </a:rPr>
              <a:t>Non-Selective herbicides</a:t>
            </a:r>
          </a:p>
          <a:p>
            <a:pPr marL="91440" indent="-182880" algn="just" rtl="1">
              <a:buClr>
                <a:srgbClr val="F79646"/>
              </a:buClr>
            </a:pPr>
            <a:r>
              <a:rPr lang="ar-SA" dirty="0">
                <a:solidFill>
                  <a:prstClr val="black"/>
                </a:solidFill>
                <a:latin typeface="Arial" pitchFamily="34" charset="0"/>
                <a:cs typeface="Arial" pitchFamily="34" charset="0"/>
              </a:rPr>
              <a:t>وتعرف مبيدات الحشائش غير الاختيارية بأنها مركبات لها تأثير سام على جميع النباتات وهي تقتل جميع النموات الخضرية الموجودة سواء كانت حشائش أو نباتات محصول وتستخدم هذه المركبات عادةً في الأراضي غير المنزرعة والمناطق التي لا يُرغب في وجود نموات نباتية بها مثل جوانب الطرق وسكك الحديد وقنوات الري.</a:t>
            </a:r>
            <a:r>
              <a:rPr lang="en-US" dirty="0">
                <a:solidFill>
                  <a:prstClr val="black"/>
                </a:solidFill>
                <a:latin typeface="Arial" pitchFamily="34" charset="0"/>
                <a:cs typeface="Arial" pitchFamily="34" charset="0"/>
              </a:rPr>
              <a:t> </a:t>
            </a:r>
            <a:r>
              <a:rPr lang="ar-SA" b="1" dirty="0">
                <a:solidFill>
                  <a:prstClr val="black"/>
                </a:solidFill>
                <a:latin typeface="Arial" pitchFamily="34" charset="0"/>
                <a:cs typeface="Arial" pitchFamily="34" charset="0"/>
              </a:rPr>
              <a:t>ومن أمثلتها: </a:t>
            </a:r>
            <a:r>
              <a:rPr lang="ar-SA" dirty="0">
                <a:solidFill>
                  <a:prstClr val="black"/>
                </a:solidFill>
                <a:latin typeface="Arial" pitchFamily="34" charset="0"/>
                <a:cs typeface="Arial" pitchFamily="34" charset="0"/>
              </a:rPr>
              <a:t>مركبات تعمل كمبيدات ملامسة مثل الزيوت البترولية، </a:t>
            </a:r>
            <a:r>
              <a:rPr lang="ar-SA" dirty="0">
                <a:solidFill>
                  <a:prstClr val="black"/>
                </a:solidFill>
                <a:latin typeface="Arial" pitchFamily="34" charset="0"/>
              </a:rPr>
              <a:t>حمض </a:t>
            </a:r>
            <a:r>
              <a:rPr lang="ar-SA" dirty="0" err="1">
                <a:solidFill>
                  <a:prstClr val="black"/>
                </a:solidFill>
                <a:latin typeface="Arial" pitchFamily="34" charset="0"/>
              </a:rPr>
              <a:t>كاكوديليك</a:t>
            </a:r>
            <a:r>
              <a:rPr lang="ar-SA" dirty="0">
                <a:solidFill>
                  <a:prstClr val="black"/>
                </a:solidFill>
                <a:latin typeface="Arial" pitchFamily="34" charset="0"/>
              </a:rPr>
              <a:t> </a:t>
            </a:r>
            <a:r>
              <a:rPr lang="en-US" dirty="0">
                <a:solidFill>
                  <a:prstClr val="black"/>
                </a:solidFill>
                <a:latin typeface="Arial" pitchFamily="34" charset="0"/>
              </a:rPr>
              <a:t>Cacodylic acid</a:t>
            </a:r>
            <a:r>
              <a:rPr lang="ar-SA" dirty="0">
                <a:solidFill>
                  <a:prstClr val="black"/>
                </a:solidFill>
                <a:latin typeface="Arial" pitchFamily="34" charset="0"/>
              </a:rPr>
              <a:t>، </a:t>
            </a:r>
            <a:r>
              <a:rPr lang="ar-SA" dirty="0" err="1">
                <a:solidFill>
                  <a:prstClr val="black"/>
                </a:solidFill>
                <a:latin typeface="Arial" pitchFamily="34" charset="0"/>
              </a:rPr>
              <a:t>والدايكوات</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Diquat </a:t>
            </a:r>
            <a:r>
              <a:rPr lang="ar-SA" dirty="0">
                <a:solidFill>
                  <a:prstClr val="black"/>
                </a:solidFill>
                <a:latin typeface="Arial" pitchFamily="34" charset="0"/>
                <a:cs typeface="Arial" pitchFamily="34" charset="0"/>
              </a:rPr>
              <a:t>، ومنها مبيدات جهازية مثل </a:t>
            </a:r>
            <a:r>
              <a:rPr lang="ar-SA" dirty="0" err="1">
                <a:solidFill>
                  <a:prstClr val="black"/>
                </a:solidFill>
                <a:latin typeface="Arial" pitchFamily="34" charset="0"/>
              </a:rPr>
              <a:t>بيكلورام</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Picloram</a:t>
            </a:r>
            <a:r>
              <a:rPr lang="ar-SA" dirty="0">
                <a:solidFill>
                  <a:prstClr val="black"/>
                </a:solidFill>
                <a:latin typeface="Arial" pitchFamily="34" charset="0"/>
                <a:cs typeface="Arial" pitchFamily="34" charset="0"/>
              </a:rPr>
              <a:t>، </a:t>
            </a:r>
            <a:r>
              <a:rPr lang="ar-SA" dirty="0" err="1">
                <a:solidFill>
                  <a:prstClr val="black"/>
                </a:solidFill>
                <a:latin typeface="Arial" pitchFamily="34" charset="0"/>
                <a:cs typeface="Arial" pitchFamily="34" charset="0"/>
              </a:rPr>
              <a:t>و</a:t>
            </a:r>
            <a:r>
              <a:rPr lang="ar-SA" dirty="0" err="1">
                <a:solidFill>
                  <a:prstClr val="black"/>
                </a:solidFill>
                <a:latin typeface="Arial" pitchFamily="34" charset="0"/>
              </a:rPr>
              <a:t>جلايفوسيت</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Glyphosate</a:t>
            </a:r>
            <a:r>
              <a:rPr lang="ar-SA" dirty="0">
                <a:solidFill>
                  <a:prstClr val="black"/>
                </a:solidFill>
                <a:latin typeface="Arial" pitchFamily="34" charset="0"/>
                <a:cs typeface="Arial" pitchFamily="34" charset="0"/>
              </a:rPr>
              <a:t>،</a:t>
            </a:r>
            <a:r>
              <a:rPr lang="ar-SA" dirty="0">
                <a:solidFill>
                  <a:prstClr val="black"/>
                </a:solidFill>
                <a:latin typeface="Arial" pitchFamily="34" charset="0"/>
              </a:rPr>
              <a:t> </a:t>
            </a:r>
            <a:r>
              <a:rPr lang="ar-SA" dirty="0">
                <a:solidFill>
                  <a:prstClr val="black"/>
                </a:solidFill>
                <a:latin typeface="Arial" pitchFamily="34" charset="0"/>
                <a:cs typeface="Arial" pitchFamily="34" charset="0"/>
              </a:rPr>
              <a:t>وتستعمل لرش المجموع الخضري كما يتبعها بعض المبيدات التي تستخدم في معاملة التربة مثل </a:t>
            </a:r>
            <a:r>
              <a:rPr lang="ar-SA" dirty="0">
                <a:solidFill>
                  <a:prstClr val="black"/>
                </a:solidFill>
                <a:latin typeface="Arial" pitchFamily="34" charset="0"/>
              </a:rPr>
              <a:t>أترازين </a:t>
            </a:r>
            <a:r>
              <a:rPr lang="en-US" dirty="0">
                <a:solidFill>
                  <a:prstClr val="black"/>
                </a:solidFill>
                <a:latin typeface="Arial" pitchFamily="34" charset="0"/>
                <a:cs typeface="Arial" pitchFamily="34" charset="0"/>
              </a:rPr>
              <a:t>Atrazine</a:t>
            </a:r>
            <a:r>
              <a:rPr lang="ar-SA" dirty="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EPTC</a:t>
            </a:r>
            <a:r>
              <a:rPr lang="ar-SA" dirty="0">
                <a:solidFill>
                  <a:prstClr val="black"/>
                </a:solidFill>
                <a:latin typeface="Arial" pitchFamily="34" charset="0"/>
                <a:cs typeface="Arial" pitchFamily="34" charset="0"/>
              </a:rPr>
              <a:t>، و </a:t>
            </a:r>
            <a:r>
              <a:rPr lang="ar-SA" dirty="0" err="1">
                <a:solidFill>
                  <a:prstClr val="black"/>
                </a:solidFill>
                <a:latin typeface="Arial" pitchFamily="34" charset="0"/>
              </a:rPr>
              <a:t>ديورون</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Diuron</a:t>
            </a:r>
            <a:r>
              <a:rPr lang="ar-SA" dirty="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15227ED8-8FD6-46CA-822C-5462C5C041CF}"/>
              </a:ext>
            </a:extLst>
          </p:cNvPr>
          <p:cNvSpPr>
            <a:spLocks noChangeArrowheads="1"/>
          </p:cNvSpPr>
          <p:nvPr/>
        </p:nvSpPr>
        <p:spPr bwMode="auto">
          <a:xfrm>
            <a:off x="0" y="0"/>
            <a:ext cx="12191999" cy="521208"/>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800" b="1" dirty="0">
                <a:solidFill>
                  <a:srgbClr val="FF0000"/>
                </a:solidFill>
                <a:latin typeface="Arial" pitchFamily="34" charset="0"/>
              </a:rPr>
              <a:t>مبيدات الحشائش </a:t>
            </a:r>
            <a:r>
              <a:rPr lang="en-US" sz="2800" b="1" dirty="0">
                <a:solidFill>
                  <a:srgbClr val="FF0000"/>
                </a:solidFill>
                <a:latin typeface="Arial" pitchFamily="34" charset="0"/>
              </a:rPr>
              <a:t>Herbicides</a:t>
            </a:r>
          </a:p>
        </p:txBody>
      </p:sp>
      <p:sp>
        <p:nvSpPr>
          <p:cNvPr id="5" name="Rectangle 4">
            <a:extLst>
              <a:ext uri="{FF2B5EF4-FFF2-40B4-BE49-F238E27FC236}">
                <a16:creationId xmlns:a16="http://schemas.microsoft.com/office/drawing/2014/main" id="{801DE507-9B56-423F-8EF2-F3489BC9ECAD}"/>
              </a:ext>
            </a:extLst>
          </p:cNvPr>
          <p:cNvSpPr/>
          <p:nvPr/>
        </p:nvSpPr>
        <p:spPr>
          <a:xfrm>
            <a:off x="4530053" y="3948037"/>
            <a:ext cx="7661946" cy="2585323"/>
          </a:xfrm>
          <a:prstGeom prst="rect">
            <a:avLst/>
          </a:prstGeom>
        </p:spPr>
        <p:txBody>
          <a:bodyPr wrap="square">
            <a:spAutoFit/>
          </a:bodyPr>
          <a:lstStyle/>
          <a:p>
            <a:pPr marL="91440" indent="-182880" algn="just" rtl="1"/>
            <a:r>
              <a:rPr lang="ar-SA" b="1" dirty="0">
                <a:solidFill>
                  <a:srgbClr val="F79646"/>
                </a:solidFill>
                <a:latin typeface="Arial" pitchFamily="34" charset="0"/>
              </a:rPr>
              <a:t>2- مبيدات حشائش اختيارية </a:t>
            </a:r>
            <a:r>
              <a:rPr lang="en-US" b="1" dirty="0">
                <a:solidFill>
                  <a:srgbClr val="F79646"/>
                </a:solidFill>
                <a:latin typeface="Arial" pitchFamily="34" charset="0"/>
                <a:cs typeface="Arial" pitchFamily="34" charset="0"/>
              </a:rPr>
              <a:t>Selective herbicides</a:t>
            </a:r>
            <a:endParaRPr lang="ar-SA" dirty="0">
              <a:solidFill>
                <a:prstClr val="black"/>
              </a:solidFill>
              <a:latin typeface="Arial" pitchFamily="34" charset="0"/>
              <a:cs typeface="Arial" pitchFamily="34" charset="0"/>
            </a:endParaRPr>
          </a:p>
          <a:p>
            <a:pPr marL="91440" indent="-182880" algn="just" rtl="1"/>
            <a:r>
              <a:rPr lang="ar-SA" dirty="0">
                <a:solidFill>
                  <a:prstClr val="black"/>
                </a:solidFill>
                <a:latin typeface="Arial" pitchFamily="34" charset="0"/>
                <a:cs typeface="Arial" pitchFamily="34" charset="0"/>
              </a:rPr>
              <a:t>تعرف مبيدات الحشائش ال</a:t>
            </a:r>
            <a:r>
              <a:rPr lang="ar-SA" dirty="0">
                <a:solidFill>
                  <a:prstClr val="black"/>
                </a:solidFill>
                <a:latin typeface="Arial" pitchFamily="34" charset="0"/>
              </a:rPr>
              <a:t>اختيارية </a:t>
            </a:r>
            <a:r>
              <a:rPr lang="ar-SA" dirty="0">
                <a:solidFill>
                  <a:prstClr val="black"/>
                </a:solidFill>
                <a:latin typeface="Arial" pitchFamily="34" charset="0"/>
                <a:cs typeface="Arial" pitchFamily="34" charset="0"/>
              </a:rPr>
              <a:t>بأنها المركبات التي تمتاز بتأثيرها السام تجاه بعض الأنواع دون التأثير على البعض الآخر، ولذا فهي تقتل أو تثبط الحشائش النامية في وسط حقول المحاصيل دون إحداث ضرر يذكر بنباتات المحصول ويتوقف ذلك على الصفات الاختيارية للمبيد ومعدل استعماله وموعد وطريقة المعاملة، وترجع الاختيارية إلى المميزات التشريحية والمورفولوجية والفسيولوجية للنبات وأيضاً التركيب البنائي والصفات الطبيعية والكيماوية والنشاط الفسيولوجي للمبيد.</a:t>
            </a:r>
            <a:r>
              <a:rPr lang="en-US" dirty="0">
                <a:solidFill>
                  <a:prstClr val="black"/>
                </a:solidFill>
                <a:latin typeface="Arial" pitchFamily="34" charset="0"/>
                <a:cs typeface="Arial" pitchFamily="34" charset="0"/>
              </a:rPr>
              <a:t> </a:t>
            </a:r>
            <a:r>
              <a:rPr lang="ar-SA" b="1" dirty="0">
                <a:solidFill>
                  <a:prstClr val="black"/>
                </a:solidFill>
                <a:latin typeface="Arial" pitchFamily="34" charset="0"/>
                <a:cs typeface="Arial" pitchFamily="34" charset="0"/>
              </a:rPr>
              <a:t>من أمثلتها:</a:t>
            </a:r>
          </a:p>
          <a:p>
            <a:pPr marL="91440" indent="-182880" algn="just" rtl="1"/>
            <a:r>
              <a:rPr lang="ar-SA" b="1" dirty="0">
                <a:solidFill>
                  <a:prstClr val="black"/>
                </a:solidFill>
                <a:latin typeface="Arial" pitchFamily="34" charset="0"/>
                <a:cs typeface="Arial" pitchFamily="34" charset="0"/>
              </a:rPr>
              <a:t>مبيدات اختيارية تعمل بالملامسة</a:t>
            </a:r>
            <a:r>
              <a:rPr lang="ar-SA" b="1" dirty="0">
                <a:solidFill>
                  <a:prstClr val="black"/>
                </a:solidFill>
                <a:latin typeface="Arial" pitchFamily="34" charset="0"/>
              </a:rPr>
              <a:t>:</a:t>
            </a:r>
            <a:r>
              <a:rPr lang="en-US" b="1" dirty="0">
                <a:solidFill>
                  <a:prstClr val="black"/>
                </a:solidFill>
                <a:latin typeface="Arial" pitchFamily="34" charset="0"/>
              </a:rPr>
              <a:t> </a:t>
            </a:r>
            <a:r>
              <a:rPr lang="ar-SA" dirty="0" err="1">
                <a:solidFill>
                  <a:prstClr val="black"/>
                </a:solidFill>
                <a:latin typeface="Arial" pitchFamily="34" charset="0"/>
              </a:rPr>
              <a:t>داينوسيب</a:t>
            </a:r>
            <a:r>
              <a:rPr lang="ar-SA" dirty="0">
                <a:solidFill>
                  <a:prstClr val="black"/>
                </a:solidFill>
                <a:latin typeface="Arial" pitchFamily="34" charset="0"/>
              </a:rPr>
              <a:t> </a:t>
            </a:r>
            <a:r>
              <a:rPr lang="en-US" dirty="0" err="1">
                <a:solidFill>
                  <a:prstClr val="black"/>
                </a:solidFill>
                <a:latin typeface="Arial" pitchFamily="34" charset="0"/>
              </a:rPr>
              <a:t>Dinoseb</a:t>
            </a:r>
            <a:r>
              <a:rPr lang="ar-SA" dirty="0">
                <a:solidFill>
                  <a:prstClr val="black"/>
                </a:solidFill>
                <a:latin typeface="Arial" pitchFamily="34" charset="0"/>
              </a:rPr>
              <a:t>، </a:t>
            </a:r>
            <a:r>
              <a:rPr lang="en-US" dirty="0"/>
              <a:t>DNOC</a:t>
            </a:r>
            <a:r>
              <a:rPr lang="ar-SA" dirty="0"/>
              <a:t>، و </a:t>
            </a:r>
            <a:r>
              <a:rPr lang="ar-SA" dirty="0" err="1"/>
              <a:t>بروموكسينيل</a:t>
            </a:r>
            <a:r>
              <a:rPr lang="ar-SA" dirty="0"/>
              <a:t> </a:t>
            </a:r>
            <a:r>
              <a:rPr lang="en-US" dirty="0"/>
              <a:t>Bromoxynil</a:t>
            </a:r>
            <a:r>
              <a:rPr lang="ar-SA" dirty="0"/>
              <a:t>.</a:t>
            </a:r>
            <a:endParaRPr lang="ar-SA" dirty="0">
              <a:solidFill>
                <a:prstClr val="black"/>
              </a:solidFill>
              <a:latin typeface="Arial" pitchFamily="34" charset="0"/>
              <a:cs typeface="Arial" pitchFamily="34" charset="0"/>
            </a:endParaRPr>
          </a:p>
          <a:p>
            <a:pPr marL="91440" indent="-182880" algn="r" rtl="1"/>
            <a:r>
              <a:rPr lang="ar-SA" b="1" dirty="0">
                <a:solidFill>
                  <a:prstClr val="black"/>
                </a:solidFill>
                <a:latin typeface="Arial" pitchFamily="34" charset="0"/>
              </a:rPr>
              <a:t>مبيدات اختيارية جهازية: </a:t>
            </a:r>
            <a:r>
              <a:rPr lang="en-US" dirty="0">
                <a:solidFill>
                  <a:prstClr val="black"/>
                </a:solidFill>
                <a:latin typeface="Arial" pitchFamily="34" charset="0"/>
              </a:rPr>
              <a:t>2, 4-D</a:t>
            </a:r>
            <a:r>
              <a:rPr lang="ar-SA" dirty="0">
                <a:solidFill>
                  <a:prstClr val="black"/>
                </a:solidFill>
                <a:latin typeface="Arial" pitchFamily="34" charset="0"/>
              </a:rPr>
              <a:t>، </a:t>
            </a:r>
            <a:r>
              <a:rPr lang="ar-SA" dirty="0" err="1">
                <a:solidFill>
                  <a:prstClr val="black"/>
                </a:solidFill>
                <a:latin typeface="Arial" pitchFamily="34" charset="0"/>
              </a:rPr>
              <a:t>دايكامبا</a:t>
            </a:r>
            <a:r>
              <a:rPr lang="ar-SA" dirty="0">
                <a:solidFill>
                  <a:prstClr val="black"/>
                </a:solidFill>
                <a:latin typeface="Arial" pitchFamily="34" charset="0"/>
              </a:rPr>
              <a:t> </a:t>
            </a:r>
            <a:r>
              <a:rPr lang="en-US" dirty="0">
                <a:solidFill>
                  <a:prstClr val="black"/>
                </a:solidFill>
                <a:latin typeface="Arial" pitchFamily="34" charset="0"/>
              </a:rPr>
              <a:t>Dicamba</a:t>
            </a:r>
            <a:r>
              <a:rPr lang="ar-SA" dirty="0">
                <a:solidFill>
                  <a:prstClr val="black"/>
                </a:solidFill>
                <a:latin typeface="Arial" pitchFamily="34" charset="0"/>
              </a:rPr>
              <a:t>، </a:t>
            </a:r>
            <a:r>
              <a:rPr lang="ar-SA" dirty="0" err="1"/>
              <a:t>دايكلوفوب</a:t>
            </a:r>
            <a:r>
              <a:rPr lang="ar-SA" dirty="0"/>
              <a:t>-ميثيل </a:t>
            </a:r>
            <a:r>
              <a:rPr lang="en-US" dirty="0" err="1"/>
              <a:t>Diclofop</a:t>
            </a:r>
            <a:r>
              <a:rPr lang="en-US" dirty="0"/>
              <a:t>-Methyl</a:t>
            </a:r>
            <a:r>
              <a:rPr lang="ar-SA" dirty="0"/>
              <a:t>، </a:t>
            </a:r>
            <a:r>
              <a:rPr lang="ar-SA" dirty="0" err="1"/>
              <a:t>وثيوبنكارب</a:t>
            </a:r>
            <a:r>
              <a:rPr lang="ar-SA" dirty="0"/>
              <a:t> </a:t>
            </a:r>
            <a:r>
              <a:rPr lang="en-US" dirty="0" err="1"/>
              <a:t>Thiobencarb</a:t>
            </a:r>
            <a:r>
              <a:rPr lang="ar-SA" dirty="0"/>
              <a:t>.  </a:t>
            </a:r>
            <a:r>
              <a:rPr lang="ar-SA" dirty="0">
                <a:solidFill>
                  <a:prstClr val="black"/>
                </a:solidFill>
                <a:latin typeface="Arial" pitchFamily="34" charset="0"/>
              </a:rPr>
              <a:t> </a:t>
            </a:r>
            <a:r>
              <a:rPr lang="ar-SA" b="1" dirty="0">
                <a:solidFill>
                  <a:prstClr val="black"/>
                </a:solidFill>
                <a:latin typeface="Arial" pitchFamily="34" charset="0"/>
                <a:cs typeface="Arial" pitchFamily="34" charset="0"/>
              </a:rPr>
              <a:t> </a:t>
            </a:r>
            <a:endParaRPr lang="en-US" b="1" dirty="0">
              <a:solidFill>
                <a:prstClr val="black"/>
              </a:solidFill>
              <a:latin typeface="Arial" pitchFamily="34" charset="0"/>
              <a:cs typeface="Arial" pitchFamily="34" charset="0"/>
            </a:endParaRPr>
          </a:p>
        </p:txBody>
      </p:sp>
      <p:pic>
        <p:nvPicPr>
          <p:cNvPr id="11" name="Picture 4" descr="Image result for 2, 4-D">
            <a:extLst>
              <a:ext uri="{FF2B5EF4-FFF2-40B4-BE49-F238E27FC236}">
                <a16:creationId xmlns:a16="http://schemas.microsoft.com/office/drawing/2014/main" id="{FC0B99FA-2485-4C51-AD7B-68D53BB858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0" y="528895"/>
            <a:ext cx="1064378" cy="1288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65B15A9-9F02-40BD-8774-BC70D9C6E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3" t="17429" r="7148" b="16806"/>
          <a:stretch/>
        </p:blipFill>
        <p:spPr bwMode="auto">
          <a:xfrm>
            <a:off x="1004059" y="1078613"/>
            <a:ext cx="1482557" cy="6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28B8AD1-785D-410A-9F45-9F3DEC7A8117}"/>
              </a:ext>
            </a:extLst>
          </p:cNvPr>
          <p:cNvSpPr>
            <a:spLocks noChangeArrowheads="1"/>
          </p:cNvSpPr>
          <p:nvPr/>
        </p:nvSpPr>
        <p:spPr bwMode="auto">
          <a:xfrm>
            <a:off x="-8391" y="145563"/>
            <a:ext cx="3330429"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اختياري جهازي</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E27EDC6-CB38-4490-852E-7C6E35B03CCF}"/>
              </a:ext>
            </a:extLst>
          </p:cNvPr>
          <p:cNvSpPr/>
          <p:nvPr/>
        </p:nvSpPr>
        <p:spPr>
          <a:xfrm>
            <a:off x="1384696" y="596775"/>
            <a:ext cx="912429" cy="369332"/>
          </a:xfrm>
          <a:prstGeom prst="rect">
            <a:avLst/>
          </a:prstGeom>
        </p:spPr>
        <p:txBody>
          <a:bodyPr wrap="none">
            <a:spAutoFit/>
          </a:bodyPr>
          <a:lstStyle/>
          <a:p>
            <a:pPr rtl="1"/>
            <a:r>
              <a:rPr lang="ar-SA" b="1" dirty="0">
                <a:solidFill>
                  <a:srgbClr val="0070C0"/>
                </a:solidFill>
                <a:latin typeface="Calibri"/>
                <a:cs typeface="Arial" panose="020B0604020202020204" pitchFamily="34" charset="0"/>
              </a:rPr>
              <a:t> (</a:t>
            </a:r>
            <a:r>
              <a:rPr lang="en-US" b="1" dirty="0">
                <a:solidFill>
                  <a:srgbClr val="0070C0"/>
                </a:solidFill>
                <a:latin typeface="Calibri"/>
              </a:rPr>
              <a:t>2,4-D</a:t>
            </a:r>
            <a:r>
              <a:rPr lang="ar-SA" b="1" dirty="0">
                <a:solidFill>
                  <a:srgbClr val="0070C0"/>
                </a:solidFill>
                <a:latin typeface="Calibri"/>
                <a:cs typeface="Arial" panose="020B0604020202020204" pitchFamily="34" charset="0"/>
              </a:rPr>
              <a:t>)</a:t>
            </a:r>
            <a:endParaRPr lang="en-US" dirty="0">
              <a:solidFill>
                <a:srgbClr val="0070C0"/>
              </a:solidFill>
              <a:latin typeface="Calibri"/>
            </a:endParaRPr>
          </a:p>
        </p:txBody>
      </p:sp>
      <p:sp>
        <p:nvSpPr>
          <p:cNvPr id="15" name="Rectangle 14">
            <a:extLst>
              <a:ext uri="{FF2B5EF4-FFF2-40B4-BE49-F238E27FC236}">
                <a16:creationId xmlns:a16="http://schemas.microsoft.com/office/drawing/2014/main" id="{B9DF4EAB-D6B1-47CA-ACBC-DE64075CF1B9}"/>
              </a:ext>
            </a:extLst>
          </p:cNvPr>
          <p:cNvSpPr>
            <a:spLocks noChangeArrowheads="1"/>
          </p:cNvSpPr>
          <p:nvPr/>
        </p:nvSpPr>
        <p:spPr bwMode="auto">
          <a:xfrm>
            <a:off x="-8390" y="1835207"/>
            <a:ext cx="3330430"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اختياري يعمل بالملامسة</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6" name="Picture 10" descr="Image result for Bromoxynil">
            <a:extLst>
              <a:ext uri="{FF2B5EF4-FFF2-40B4-BE49-F238E27FC236}">
                <a16:creationId xmlns:a16="http://schemas.microsoft.com/office/drawing/2014/main" id="{5A621DBB-E5EC-4876-823F-8C3185DFB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3907" y="2217813"/>
            <a:ext cx="1073710" cy="13169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Bromotril pack shot">
            <a:extLst>
              <a:ext uri="{FF2B5EF4-FFF2-40B4-BE49-F238E27FC236}">
                <a16:creationId xmlns:a16="http://schemas.microsoft.com/office/drawing/2014/main" id="{1C634338-92E1-40FD-A366-3CA8119DF2A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22" t="1" r="22441" b="-904"/>
          <a:stretch/>
        </p:blipFill>
        <p:spPr bwMode="auto">
          <a:xfrm>
            <a:off x="127353" y="2221521"/>
            <a:ext cx="849271" cy="120747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94680EC-EE22-43D3-83B8-284DA2D21388}"/>
              </a:ext>
            </a:extLst>
          </p:cNvPr>
          <p:cNvSpPr/>
          <p:nvPr/>
        </p:nvSpPr>
        <p:spPr>
          <a:xfrm>
            <a:off x="1023443" y="2677752"/>
            <a:ext cx="1273682" cy="369332"/>
          </a:xfrm>
          <a:prstGeom prst="rect">
            <a:avLst/>
          </a:prstGeom>
        </p:spPr>
        <p:txBody>
          <a:bodyPr wrap="none">
            <a:spAutoFit/>
          </a:bodyPr>
          <a:lstStyle/>
          <a:p>
            <a:pPr algn="r" rtl="1"/>
            <a:r>
              <a:rPr lang="en-US" b="1" dirty="0">
                <a:solidFill>
                  <a:srgbClr val="0070C0"/>
                </a:solidFill>
              </a:rPr>
              <a:t>Bromoxynil</a:t>
            </a:r>
          </a:p>
        </p:txBody>
      </p:sp>
      <p:sp>
        <p:nvSpPr>
          <p:cNvPr id="19" name="Rectangle 18">
            <a:extLst>
              <a:ext uri="{FF2B5EF4-FFF2-40B4-BE49-F238E27FC236}">
                <a16:creationId xmlns:a16="http://schemas.microsoft.com/office/drawing/2014/main" id="{9111D9A0-0F6D-4E34-A53C-243B92EE52DB}"/>
              </a:ext>
            </a:extLst>
          </p:cNvPr>
          <p:cNvSpPr>
            <a:spLocks noChangeArrowheads="1"/>
          </p:cNvSpPr>
          <p:nvPr/>
        </p:nvSpPr>
        <p:spPr bwMode="auto">
          <a:xfrm>
            <a:off x="-8390" y="3567967"/>
            <a:ext cx="3330430"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غير اختياري يعمل بالملامسة</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 name="Picture 2" descr="Image result for Diquat">
            <a:extLst>
              <a:ext uri="{FF2B5EF4-FFF2-40B4-BE49-F238E27FC236}">
                <a16:creationId xmlns:a16="http://schemas.microsoft.com/office/drawing/2014/main" id="{92711C7A-ADF3-42C9-A5BE-F36E1F837C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5322" y="4159075"/>
            <a:ext cx="1177760" cy="7808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Diquat">
            <a:extLst>
              <a:ext uri="{FF2B5EF4-FFF2-40B4-BE49-F238E27FC236}">
                <a16:creationId xmlns:a16="http://schemas.microsoft.com/office/drawing/2014/main" id="{9D476408-E52B-48DF-A2A4-01F7300A69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30" y="3955414"/>
            <a:ext cx="911877" cy="128798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6878D5F-2A9D-428B-ABAE-AAB421B8A0CD}"/>
              </a:ext>
            </a:extLst>
          </p:cNvPr>
          <p:cNvSpPr/>
          <p:nvPr/>
        </p:nvSpPr>
        <p:spPr>
          <a:xfrm>
            <a:off x="1126816" y="4364837"/>
            <a:ext cx="878253" cy="369332"/>
          </a:xfrm>
          <a:prstGeom prst="rect">
            <a:avLst/>
          </a:prstGeom>
        </p:spPr>
        <p:txBody>
          <a:bodyPr wrap="none">
            <a:spAutoFit/>
          </a:bodyPr>
          <a:lstStyle/>
          <a:p>
            <a:pPr algn="r" rtl="1"/>
            <a:r>
              <a:rPr lang="en-US" b="1" dirty="0">
                <a:solidFill>
                  <a:srgbClr val="0070C0"/>
                </a:solidFill>
              </a:rPr>
              <a:t>Diquat </a:t>
            </a:r>
          </a:p>
        </p:txBody>
      </p:sp>
      <p:pic>
        <p:nvPicPr>
          <p:cNvPr id="23" name="Picture 4" descr="Image result for Atrazine">
            <a:extLst>
              <a:ext uri="{FF2B5EF4-FFF2-40B4-BE49-F238E27FC236}">
                <a16:creationId xmlns:a16="http://schemas.microsoft.com/office/drawing/2014/main" id="{C19B6EE5-A66B-47CA-A971-6C02C11426F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39" t="5804" r="3726" b="31469"/>
          <a:stretch/>
        </p:blipFill>
        <p:spPr bwMode="auto">
          <a:xfrm>
            <a:off x="1317069" y="5930924"/>
            <a:ext cx="2004969" cy="8831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A183D21-F626-4F45-B8EB-1CCD8B1607E5}"/>
              </a:ext>
            </a:extLst>
          </p:cNvPr>
          <p:cNvSpPr/>
          <p:nvPr/>
        </p:nvSpPr>
        <p:spPr>
          <a:xfrm>
            <a:off x="897703" y="6095717"/>
            <a:ext cx="973985" cy="369332"/>
          </a:xfrm>
          <a:prstGeom prst="rect">
            <a:avLst/>
          </a:prstGeom>
        </p:spPr>
        <p:txBody>
          <a:bodyPr wrap="none">
            <a:spAutoFit/>
          </a:bodyPr>
          <a:lstStyle/>
          <a:p>
            <a:pPr algn="r" rtl="1"/>
            <a:r>
              <a:rPr lang="en-US" b="1" dirty="0">
                <a:solidFill>
                  <a:srgbClr val="0070C0"/>
                </a:solidFill>
              </a:rPr>
              <a:t>Atrazine</a:t>
            </a:r>
          </a:p>
        </p:txBody>
      </p:sp>
      <p:pic>
        <p:nvPicPr>
          <p:cNvPr id="25" name="Picture 10" descr="Image result for Atrazine">
            <a:extLst>
              <a:ext uri="{FF2B5EF4-FFF2-40B4-BE49-F238E27FC236}">
                <a16:creationId xmlns:a16="http://schemas.microsoft.com/office/drawing/2014/main" id="{9A62A3CF-03DD-4680-84AC-726489DBD4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2" y="5669843"/>
            <a:ext cx="985015" cy="118317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D5707FF-1FD4-41CF-9833-98BCB1EC7E59}"/>
              </a:ext>
            </a:extLst>
          </p:cNvPr>
          <p:cNvSpPr>
            <a:spLocks noChangeArrowheads="1"/>
          </p:cNvSpPr>
          <p:nvPr/>
        </p:nvSpPr>
        <p:spPr bwMode="auto">
          <a:xfrm>
            <a:off x="-4628" y="5282302"/>
            <a:ext cx="3330429"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غير اختياري جهازي</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82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0153" y="528511"/>
            <a:ext cx="8651844" cy="2862322"/>
          </a:xfrm>
          <a:prstGeom prst="rect">
            <a:avLst/>
          </a:prstGeom>
        </p:spPr>
        <p:txBody>
          <a:bodyPr wrap="square">
            <a:spAutoFit/>
          </a:bodyPr>
          <a:lstStyle/>
          <a:p>
            <a:pPr algn="just" rtl="1"/>
            <a:r>
              <a:rPr lang="ar-SA" b="1" dirty="0">
                <a:solidFill>
                  <a:srgbClr val="0070C0"/>
                </a:solidFill>
                <a:latin typeface="Arial" pitchFamily="34" charset="0"/>
                <a:cs typeface="Arial" pitchFamily="34" charset="0"/>
              </a:rPr>
              <a:t>وتقسم مبيدات الحشائش تبعاً لطريقة الفعل إلى:</a:t>
            </a:r>
          </a:p>
          <a:p>
            <a:pPr algn="just" rtl="1"/>
            <a:r>
              <a:rPr lang="ar-SA" b="1" dirty="0">
                <a:solidFill>
                  <a:srgbClr val="F79646"/>
                </a:solidFill>
                <a:latin typeface="Arial" pitchFamily="34" charset="0"/>
                <a:cs typeface="Arial" pitchFamily="34" charset="0"/>
              </a:rPr>
              <a:t>1- مبيدات الحشائش التي تعمل بالملامسة  </a:t>
            </a:r>
            <a:r>
              <a:rPr lang="en-US" b="1" dirty="0">
                <a:solidFill>
                  <a:srgbClr val="F79646"/>
                </a:solidFill>
                <a:latin typeface="Arial" pitchFamily="34" charset="0"/>
                <a:cs typeface="Arial" pitchFamily="34" charset="0"/>
              </a:rPr>
              <a:t>Contact herbicides</a:t>
            </a:r>
            <a:r>
              <a:rPr lang="ar-SA" b="1" dirty="0">
                <a:solidFill>
                  <a:prstClr val="black"/>
                </a:solidFill>
                <a:latin typeface="Arial" pitchFamily="34" charset="0"/>
                <a:cs typeface="Arial" pitchFamily="34" charset="0"/>
              </a:rPr>
              <a:t>  </a:t>
            </a:r>
          </a:p>
          <a:p>
            <a:pPr algn="just" rtl="1"/>
            <a:r>
              <a:rPr lang="ar-SA" dirty="0">
                <a:solidFill>
                  <a:prstClr val="black"/>
                </a:solidFill>
                <a:latin typeface="Arial" pitchFamily="34" charset="0"/>
                <a:cs typeface="Arial" pitchFamily="34" charset="0"/>
              </a:rPr>
              <a:t>وتؤدي المركبات التابعة لمجموعة </a:t>
            </a:r>
            <a:r>
              <a:rPr lang="ar-SA" dirty="0">
                <a:solidFill>
                  <a:prstClr val="black"/>
                </a:solidFill>
                <a:latin typeface="Arial" pitchFamily="34" charset="0"/>
              </a:rPr>
              <a:t>مبيدات الحشائش التي تعمل بالملامسة </a:t>
            </a:r>
            <a:r>
              <a:rPr lang="ar-SA" dirty="0">
                <a:solidFill>
                  <a:prstClr val="black"/>
                </a:solidFill>
                <a:latin typeface="Arial" pitchFamily="34" charset="0"/>
                <a:cs typeface="Arial" pitchFamily="34" charset="0"/>
              </a:rPr>
              <a:t>لقتل الأنسجة النباتية التي تقع عليها مباشرة أو بعد فترة من المعاملة، أي أن أثرها موضعي على الجزء من الحشيشة الذي وقعت عليه ولا يتعدى أثرها أبعد من ذلك. </a:t>
            </a:r>
            <a:r>
              <a:rPr lang="ar-SA" b="1" dirty="0">
                <a:solidFill>
                  <a:prstClr val="black"/>
                </a:solidFill>
                <a:latin typeface="Arial" pitchFamily="34" charset="0"/>
                <a:cs typeface="Arial" pitchFamily="34" charset="0"/>
              </a:rPr>
              <a:t>من أمثلتها: </a:t>
            </a:r>
            <a:r>
              <a:rPr lang="ar-SA" dirty="0">
                <a:solidFill>
                  <a:prstClr val="black"/>
                </a:solidFill>
                <a:latin typeface="Arial" pitchFamily="34" charset="0"/>
                <a:cs typeface="Arial" pitchFamily="34" charset="0"/>
              </a:rPr>
              <a:t>الزيوت البترولية، </a:t>
            </a:r>
            <a:r>
              <a:rPr lang="ar-SA" dirty="0" err="1">
                <a:solidFill>
                  <a:prstClr val="black"/>
                </a:solidFill>
                <a:latin typeface="Arial" pitchFamily="34" charset="0"/>
              </a:rPr>
              <a:t>داينوسيب</a:t>
            </a:r>
            <a:r>
              <a:rPr lang="ar-SA" dirty="0">
                <a:solidFill>
                  <a:prstClr val="black"/>
                </a:solidFill>
                <a:latin typeface="Arial" pitchFamily="34" charset="0"/>
              </a:rPr>
              <a:t> </a:t>
            </a:r>
            <a:r>
              <a:rPr lang="en-US" dirty="0" err="1">
                <a:solidFill>
                  <a:prstClr val="black"/>
                </a:solidFill>
                <a:latin typeface="Arial" pitchFamily="34" charset="0"/>
                <a:cs typeface="Arial" pitchFamily="34" charset="0"/>
              </a:rPr>
              <a:t>Dinoseb</a:t>
            </a:r>
            <a:r>
              <a:rPr lang="ar-SA" dirty="0">
                <a:solidFill>
                  <a:prstClr val="black"/>
                </a:solidFill>
                <a:latin typeface="Arial" pitchFamily="34" charset="0"/>
                <a:cs typeface="Arial" pitchFamily="34" charset="0"/>
              </a:rPr>
              <a:t>، </a:t>
            </a:r>
            <a:r>
              <a:rPr lang="ar-SA" dirty="0" err="1">
                <a:solidFill>
                  <a:prstClr val="black"/>
                </a:solidFill>
                <a:latin typeface="Arial" pitchFamily="34" charset="0"/>
              </a:rPr>
              <a:t>والدايكوات</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Diquat</a:t>
            </a:r>
            <a:r>
              <a:rPr lang="ar-SA" dirty="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a:p>
            <a:pPr algn="just" rtl="1"/>
            <a:r>
              <a:rPr lang="ar-SA" b="1" dirty="0">
                <a:solidFill>
                  <a:srgbClr val="F79646"/>
                </a:solidFill>
                <a:latin typeface="Arial" pitchFamily="34" charset="0"/>
                <a:cs typeface="Arial" pitchFamily="34" charset="0"/>
              </a:rPr>
              <a:t>2- مبيدات الحشائش الجهازية </a:t>
            </a:r>
            <a:r>
              <a:rPr lang="en-US" b="1" dirty="0">
                <a:solidFill>
                  <a:srgbClr val="F79646"/>
                </a:solidFill>
                <a:latin typeface="Arial" pitchFamily="34" charset="0"/>
                <a:cs typeface="Arial" pitchFamily="34" charset="0"/>
              </a:rPr>
              <a:t>Systemic herbicides</a:t>
            </a:r>
            <a:endParaRPr lang="ar-SA" b="1" dirty="0">
              <a:solidFill>
                <a:srgbClr val="F79646"/>
              </a:solidFill>
              <a:latin typeface="Arial" pitchFamily="34" charset="0"/>
              <a:cs typeface="Arial" pitchFamily="34" charset="0"/>
            </a:endParaRPr>
          </a:p>
          <a:p>
            <a:pPr algn="just" rtl="1"/>
            <a:r>
              <a:rPr lang="ar-SA" dirty="0">
                <a:solidFill>
                  <a:prstClr val="black"/>
                </a:solidFill>
                <a:latin typeface="Arial" pitchFamily="34" charset="0"/>
              </a:rPr>
              <a:t>تمتاز مبيدات الحشائش الجهازية </a:t>
            </a:r>
            <a:r>
              <a:rPr lang="ar-SA" dirty="0">
                <a:solidFill>
                  <a:prstClr val="black"/>
                </a:solidFill>
                <a:latin typeface="Arial" pitchFamily="34" charset="0"/>
                <a:cs typeface="Arial" pitchFamily="34" charset="0"/>
              </a:rPr>
              <a:t>بقدرتها على تخلل الأنسجة النباتية </a:t>
            </a:r>
            <a:r>
              <a:rPr lang="ar-SA" dirty="0">
                <a:solidFill>
                  <a:prstClr val="black"/>
                </a:solidFill>
                <a:latin typeface="Arial" pitchFamily="34" charset="0"/>
              </a:rPr>
              <a:t>(امتصاص) ومن ثم السريان </a:t>
            </a:r>
            <a:r>
              <a:rPr lang="ar-SA" dirty="0">
                <a:solidFill>
                  <a:prstClr val="black"/>
                </a:solidFill>
                <a:latin typeface="Arial" pitchFamily="34" charset="0"/>
                <a:cs typeface="Arial" pitchFamily="34" charset="0"/>
              </a:rPr>
              <a:t>مع العصارة محدثةً أضراراً بمناطق بعيدة عن منطقة التعرض وبذا تكون قادرة على الانتقال من خلال الحركة السيمبلاستية أو الأبوبلاستية أو كليهما، وتمتص هذه المبيدات خلال المجموع الخضري أو الجذري.</a:t>
            </a:r>
            <a:r>
              <a:rPr lang="en-US" dirty="0">
                <a:solidFill>
                  <a:prstClr val="black"/>
                </a:solidFill>
                <a:latin typeface="Arial" pitchFamily="34" charset="0"/>
                <a:cs typeface="Arial" pitchFamily="34" charset="0"/>
              </a:rPr>
              <a:t> </a:t>
            </a:r>
            <a:r>
              <a:rPr lang="ar-SA" b="1" dirty="0">
                <a:solidFill>
                  <a:prstClr val="black"/>
                </a:solidFill>
                <a:latin typeface="Arial" pitchFamily="34" charset="0"/>
              </a:rPr>
              <a:t>من أمثلتها: </a:t>
            </a:r>
            <a:r>
              <a:rPr lang="ar-SA" dirty="0" err="1">
                <a:solidFill>
                  <a:prstClr val="black"/>
                </a:solidFill>
                <a:latin typeface="Arial" pitchFamily="34" charset="0"/>
              </a:rPr>
              <a:t>دايكامبا</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Dicamba</a:t>
            </a:r>
            <a:r>
              <a:rPr lang="ar-SA" dirty="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2,4-D</a:t>
            </a:r>
            <a:r>
              <a:rPr lang="ar-SA" dirty="0">
                <a:solidFill>
                  <a:prstClr val="black"/>
                </a:solidFill>
                <a:latin typeface="Arial" pitchFamily="34" charset="0"/>
                <a:cs typeface="Arial" pitchFamily="34" charset="0"/>
              </a:rPr>
              <a:t>، </a:t>
            </a:r>
            <a:r>
              <a:rPr lang="ar-SA" dirty="0" err="1"/>
              <a:t>وثيوبنكارب</a:t>
            </a:r>
            <a:r>
              <a:rPr lang="ar-SA" dirty="0"/>
              <a:t> </a:t>
            </a:r>
            <a:r>
              <a:rPr lang="en-US" dirty="0" err="1"/>
              <a:t>Thiobencarb</a:t>
            </a:r>
            <a:r>
              <a:rPr lang="ar-SA" dirty="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E95EF905-6FA4-4C69-BED8-CA2BB16316AB}"/>
              </a:ext>
            </a:extLst>
          </p:cNvPr>
          <p:cNvSpPr>
            <a:spLocks noChangeArrowheads="1"/>
          </p:cNvSpPr>
          <p:nvPr/>
        </p:nvSpPr>
        <p:spPr bwMode="auto">
          <a:xfrm>
            <a:off x="0" y="0"/>
            <a:ext cx="12191999" cy="521208"/>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800" b="1" dirty="0">
                <a:solidFill>
                  <a:srgbClr val="FF0000"/>
                </a:solidFill>
                <a:latin typeface="Arial" pitchFamily="34" charset="0"/>
              </a:rPr>
              <a:t>مبيدات الحشائش </a:t>
            </a:r>
            <a:r>
              <a:rPr lang="en-US" sz="2800" b="1" dirty="0">
                <a:solidFill>
                  <a:srgbClr val="FF0000"/>
                </a:solidFill>
                <a:latin typeface="Arial" pitchFamily="34" charset="0"/>
              </a:rPr>
              <a:t>Herbicides</a:t>
            </a:r>
          </a:p>
        </p:txBody>
      </p:sp>
      <p:sp>
        <p:nvSpPr>
          <p:cNvPr id="5" name="Rectangle 4">
            <a:extLst>
              <a:ext uri="{FF2B5EF4-FFF2-40B4-BE49-F238E27FC236}">
                <a16:creationId xmlns:a16="http://schemas.microsoft.com/office/drawing/2014/main" id="{BC35E3CF-C750-4B28-81D6-9246FC34BD5F}"/>
              </a:ext>
            </a:extLst>
          </p:cNvPr>
          <p:cNvSpPr/>
          <p:nvPr/>
        </p:nvSpPr>
        <p:spPr>
          <a:xfrm>
            <a:off x="3540156" y="3390833"/>
            <a:ext cx="8651844" cy="3416320"/>
          </a:xfrm>
          <a:prstGeom prst="rect">
            <a:avLst/>
          </a:prstGeom>
        </p:spPr>
        <p:txBody>
          <a:bodyPr wrap="square">
            <a:spAutoFit/>
          </a:bodyPr>
          <a:lstStyle/>
          <a:p>
            <a:pPr algn="just" rtl="1"/>
            <a:r>
              <a:rPr lang="ar-SA" b="1" dirty="0">
                <a:solidFill>
                  <a:srgbClr val="0070C0"/>
                </a:solidFill>
                <a:latin typeface="Arial" pitchFamily="34" charset="0"/>
                <a:cs typeface="Arial" pitchFamily="34" charset="0"/>
              </a:rPr>
              <a:t>وتقسم مبيدات الحشائش تبعاً لميعاد التطبيق إلى:</a:t>
            </a:r>
          </a:p>
          <a:p>
            <a:pPr algn="just" rtl="1"/>
            <a:r>
              <a:rPr lang="ar-SA" b="1" dirty="0">
                <a:solidFill>
                  <a:srgbClr val="F79646"/>
                </a:solidFill>
                <a:latin typeface="Arial" pitchFamily="34" charset="0"/>
                <a:cs typeface="Arial" pitchFamily="34" charset="0"/>
              </a:rPr>
              <a:t>1- مبيدات الحشائش قبل الزراعة </a:t>
            </a:r>
            <a:r>
              <a:rPr lang="en-US" b="1" dirty="0">
                <a:solidFill>
                  <a:srgbClr val="F79646"/>
                </a:solidFill>
                <a:latin typeface="Arial" pitchFamily="34" charset="0"/>
                <a:cs typeface="Arial" pitchFamily="34" charset="0"/>
              </a:rPr>
              <a:t>Pre-Planting</a:t>
            </a:r>
            <a:endParaRPr lang="ar-SA" b="1" dirty="0">
              <a:solidFill>
                <a:srgbClr val="F79646"/>
              </a:solidFill>
              <a:latin typeface="Arial" pitchFamily="34" charset="0"/>
              <a:cs typeface="Arial" pitchFamily="34" charset="0"/>
            </a:endParaRPr>
          </a:p>
          <a:p>
            <a:pPr algn="just" rtl="1"/>
            <a:r>
              <a:rPr lang="en-US" dirty="0">
                <a:solidFill>
                  <a:prstClr val="black"/>
                </a:solidFill>
                <a:latin typeface="Arial" pitchFamily="34" charset="0"/>
                <a:cs typeface="Arial" pitchFamily="34" charset="0"/>
              </a:rPr>
              <a:t>  </a:t>
            </a:r>
            <a:r>
              <a:rPr lang="ar-SA" dirty="0">
                <a:solidFill>
                  <a:prstClr val="black"/>
                </a:solidFill>
                <a:latin typeface="Arial" pitchFamily="34" charset="0"/>
                <a:cs typeface="Arial" pitchFamily="34" charset="0"/>
              </a:rPr>
              <a:t>هي مبيدات الحشائش التي تطبق خلال فترة ما قبل زراعة/بذر المحصول. وعادةً ما تكون غير اختيارية.</a:t>
            </a:r>
            <a:r>
              <a:rPr lang="en-US" dirty="0">
                <a:solidFill>
                  <a:prstClr val="black"/>
                </a:solidFill>
                <a:latin typeface="Arial" pitchFamily="34" charset="0"/>
                <a:cs typeface="Arial" pitchFamily="34" charset="0"/>
              </a:rPr>
              <a:t> </a:t>
            </a:r>
            <a:r>
              <a:rPr lang="ar-SA" b="1" dirty="0">
                <a:solidFill>
                  <a:prstClr val="black"/>
                </a:solidFill>
                <a:latin typeface="Arial" pitchFamily="34" charset="0"/>
              </a:rPr>
              <a:t>من أمثلتها: </a:t>
            </a:r>
            <a:r>
              <a:rPr lang="en-US" dirty="0">
                <a:solidFill>
                  <a:prstClr val="black"/>
                </a:solidFill>
                <a:latin typeface="Arial" pitchFamily="34" charset="0"/>
                <a:cs typeface="Arial" pitchFamily="34" charset="0"/>
              </a:rPr>
              <a:t>EPTC</a:t>
            </a:r>
            <a:r>
              <a:rPr lang="ar-SA" dirty="0">
                <a:solidFill>
                  <a:prstClr val="black"/>
                </a:solidFill>
                <a:latin typeface="Arial" pitchFamily="34" charset="0"/>
              </a:rPr>
              <a:t>، </a:t>
            </a:r>
            <a:r>
              <a:rPr lang="ar-SA" dirty="0" err="1">
                <a:solidFill>
                  <a:prstClr val="black"/>
                </a:solidFill>
                <a:latin typeface="Arial" pitchFamily="34" charset="0"/>
              </a:rPr>
              <a:t>بيكلورام</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Picloram</a:t>
            </a:r>
            <a:r>
              <a:rPr lang="ar-SA" dirty="0">
                <a:solidFill>
                  <a:prstClr val="black"/>
                </a:solidFill>
                <a:latin typeface="Arial" pitchFamily="34" charset="0"/>
                <a:cs typeface="Arial" pitchFamily="34" charset="0"/>
              </a:rPr>
              <a:t>، و</a:t>
            </a:r>
            <a:r>
              <a:rPr lang="ar-SA" dirty="0">
                <a:solidFill>
                  <a:prstClr val="black"/>
                </a:solidFill>
                <a:latin typeface="Arial" pitchFamily="34" charset="0"/>
              </a:rPr>
              <a:t>حمض </a:t>
            </a:r>
            <a:r>
              <a:rPr lang="ar-SA" dirty="0" err="1">
                <a:solidFill>
                  <a:prstClr val="black"/>
                </a:solidFill>
                <a:latin typeface="Arial" pitchFamily="34" charset="0"/>
              </a:rPr>
              <a:t>كاكوديليك</a:t>
            </a:r>
            <a:r>
              <a:rPr lang="ar-SA" dirty="0">
                <a:solidFill>
                  <a:prstClr val="black"/>
                </a:solidFill>
                <a:latin typeface="Arial" pitchFamily="34" charset="0"/>
              </a:rPr>
              <a:t> </a:t>
            </a:r>
            <a:r>
              <a:rPr lang="en-US" dirty="0">
                <a:solidFill>
                  <a:prstClr val="black"/>
                </a:solidFill>
                <a:latin typeface="Arial" pitchFamily="34" charset="0"/>
              </a:rPr>
              <a:t>Cacodylic acid</a:t>
            </a:r>
            <a:r>
              <a:rPr lang="ar-SA" dirty="0">
                <a:solidFill>
                  <a:prstClr val="black"/>
                </a:solidFill>
                <a:latin typeface="Arial" pitchFamily="34" charset="0"/>
                <a:cs typeface="Arial" pitchFamily="34" charset="0"/>
              </a:rPr>
              <a:t>.</a:t>
            </a:r>
          </a:p>
          <a:p>
            <a:pPr algn="just" rtl="1"/>
            <a:r>
              <a:rPr lang="ar-SA" b="1" dirty="0">
                <a:solidFill>
                  <a:srgbClr val="F79646"/>
                </a:solidFill>
                <a:latin typeface="Arial" pitchFamily="34" charset="0"/>
                <a:cs typeface="Arial" pitchFamily="34" charset="0"/>
              </a:rPr>
              <a:t> 2- </a:t>
            </a:r>
            <a:r>
              <a:rPr lang="ar-SA" b="1" dirty="0">
                <a:solidFill>
                  <a:srgbClr val="F79646"/>
                </a:solidFill>
                <a:latin typeface="Arial" pitchFamily="34" charset="0"/>
              </a:rPr>
              <a:t>مبيدات الحشائش قبل </a:t>
            </a:r>
            <a:r>
              <a:rPr lang="ar-SA" b="1" dirty="0">
                <a:solidFill>
                  <a:srgbClr val="F79646"/>
                </a:solidFill>
                <a:latin typeface="Arial" pitchFamily="34" charset="0"/>
                <a:cs typeface="Arial" pitchFamily="34" charset="0"/>
              </a:rPr>
              <a:t>الانبثاق </a:t>
            </a:r>
            <a:r>
              <a:rPr lang="en-US" b="1" dirty="0">
                <a:solidFill>
                  <a:srgbClr val="F79646"/>
                </a:solidFill>
                <a:latin typeface="Arial" pitchFamily="34" charset="0"/>
                <a:cs typeface="Arial" pitchFamily="34" charset="0"/>
              </a:rPr>
              <a:t>Pre-emergence</a:t>
            </a:r>
            <a:endParaRPr lang="ar-SA" b="1" dirty="0">
              <a:solidFill>
                <a:srgbClr val="F79646"/>
              </a:solidFill>
              <a:latin typeface="Arial" pitchFamily="34" charset="0"/>
              <a:cs typeface="Arial" pitchFamily="34" charset="0"/>
            </a:endParaRPr>
          </a:p>
          <a:p>
            <a:pPr algn="just" rtl="1"/>
            <a:r>
              <a:rPr lang="ar-SA" dirty="0">
                <a:solidFill>
                  <a:prstClr val="black"/>
                </a:solidFill>
                <a:latin typeface="Arial" pitchFamily="34" charset="0"/>
                <a:cs typeface="Arial" pitchFamily="34" charset="0"/>
              </a:rPr>
              <a:t> </a:t>
            </a:r>
            <a:r>
              <a:rPr lang="ar-SA" dirty="0">
                <a:solidFill>
                  <a:prstClr val="black"/>
                </a:solidFill>
                <a:latin typeface="Arial" pitchFamily="34" charset="0"/>
              </a:rPr>
              <a:t>هي مبيدات الحشائش التي تطبق خلال الفترة من زراعة/بذر المحصول حتى ظهور </a:t>
            </a:r>
            <a:r>
              <a:rPr lang="ar-SA" dirty="0" err="1">
                <a:solidFill>
                  <a:prstClr val="black"/>
                </a:solidFill>
                <a:latin typeface="Arial" pitchFamily="34" charset="0"/>
              </a:rPr>
              <a:t>بادراته</a:t>
            </a:r>
            <a:r>
              <a:rPr lang="ar-SA" dirty="0">
                <a:solidFill>
                  <a:prstClr val="black"/>
                </a:solidFill>
                <a:latin typeface="Arial" pitchFamily="34" charset="0"/>
              </a:rPr>
              <a:t> </a:t>
            </a:r>
            <a:r>
              <a:rPr lang="ar-SA" dirty="0">
                <a:solidFill>
                  <a:prstClr val="black"/>
                </a:solidFill>
                <a:latin typeface="Arial" pitchFamily="34" charset="0"/>
                <a:cs typeface="Arial" pitchFamily="34" charset="0"/>
              </a:rPr>
              <a:t>فوق سطح التربة. ويمكن استخدام مبيدات الحشائش الاختيارية وغير الاختيارية خلال هذه الفترة تبعاً لنوع المحصول والحشائش، ظروف الحقل، وخواص المبيد.</a:t>
            </a:r>
            <a:r>
              <a:rPr lang="en-US" dirty="0">
                <a:solidFill>
                  <a:prstClr val="black"/>
                </a:solidFill>
                <a:latin typeface="Arial" pitchFamily="34" charset="0"/>
                <a:cs typeface="Arial" pitchFamily="34" charset="0"/>
              </a:rPr>
              <a:t> </a:t>
            </a:r>
            <a:r>
              <a:rPr lang="ar-SA" b="1" dirty="0">
                <a:solidFill>
                  <a:prstClr val="black"/>
                </a:solidFill>
                <a:latin typeface="Arial" pitchFamily="34" charset="0"/>
              </a:rPr>
              <a:t>من أمثلتها: </a:t>
            </a:r>
            <a:r>
              <a:rPr lang="ar-SA" dirty="0" err="1">
                <a:solidFill>
                  <a:prstClr val="black"/>
                </a:solidFill>
                <a:latin typeface="Arial" pitchFamily="34" charset="0"/>
              </a:rPr>
              <a:t>ديورون</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Diuron</a:t>
            </a:r>
            <a:r>
              <a:rPr lang="ar-SA" dirty="0">
                <a:solidFill>
                  <a:prstClr val="black"/>
                </a:solidFill>
                <a:latin typeface="Arial" pitchFamily="34" charset="0"/>
              </a:rPr>
              <a:t>، </a:t>
            </a:r>
            <a:r>
              <a:rPr lang="ar-SA" dirty="0" err="1">
                <a:solidFill>
                  <a:prstClr val="black"/>
                </a:solidFill>
                <a:latin typeface="Arial" pitchFamily="34" charset="0"/>
              </a:rPr>
              <a:t>سيمازين</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Simazine</a:t>
            </a:r>
            <a:r>
              <a:rPr lang="ar-SA" dirty="0">
                <a:solidFill>
                  <a:prstClr val="black"/>
                </a:solidFill>
                <a:latin typeface="Arial" pitchFamily="34" charset="0"/>
              </a:rPr>
              <a:t>، </a:t>
            </a:r>
            <a:r>
              <a:rPr lang="ar-SA" dirty="0" err="1">
                <a:solidFill>
                  <a:prstClr val="black"/>
                </a:solidFill>
                <a:latin typeface="Arial" pitchFamily="34" charset="0"/>
              </a:rPr>
              <a:t>وثيوبنكارب</a:t>
            </a:r>
            <a:r>
              <a:rPr lang="ar-SA" dirty="0">
                <a:solidFill>
                  <a:prstClr val="black"/>
                </a:solidFill>
                <a:latin typeface="Arial" pitchFamily="34" charset="0"/>
              </a:rPr>
              <a:t> </a:t>
            </a:r>
            <a:r>
              <a:rPr lang="en-US" dirty="0" err="1">
                <a:solidFill>
                  <a:prstClr val="black"/>
                </a:solidFill>
                <a:latin typeface="Arial" pitchFamily="34" charset="0"/>
                <a:cs typeface="Arial" pitchFamily="34" charset="0"/>
              </a:rPr>
              <a:t>Thiobencarb</a:t>
            </a:r>
            <a:r>
              <a:rPr lang="ar-SA" dirty="0">
                <a:solidFill>
                  <a:prstClr val="black"/>
                </a:solidFill>
                <a:latin typeface="Arial" pitchFamily="34" charset="0"/>
                <a:cs typeface="Arial" pitchFamily="34" charset="0"/>
              </a:rPr>
              <a:t>. </a:t>
            </a:r>
          </a:p>
          <a:p>
            <a:pPr algn="just" rtl="1"/>
            <a:r>
              <a:rPr lang="ar-SA" b="1" dirty="0">
                <a:solidFill>
                  <a:srgbClr val="F79646"/>
                </a:solidFill>
                <a:latin typeface="Arial" pitchFamily="34" charset="0"/>
                <a:cs typeface="Arial" pitchFamily="34" charset="0"/>
              </a:rPr>
              <a:t>3- </a:t>
            </a:r>
            <a:r>
              <a:rPr lang="ar-SA" b="1" dirty="0">
                <a:solidFill>
                  <a:srgbClr val="F79646"/>
                </a:solidFill>
                <a:latin typeface="Arial" pitchFamily="34" charset="0"/>
              </a:rPr>
              <a:t>مبيدات الحشائش بعد </a:t>
            </a:r>
            <a:r>
              <a:rPr lang="ar-SA" b="1" dirty="0">
                <a:solidFill>
                  <a:srgbClr val="F79646"/>
                </a:solidFill>
                <a:latin typeface="Arial" pitchFamily="34" charset="0"/>
                <a:cs typeface="Arial" pitchFamily="34" charset="0"/>
              </a:rPr>
              <a:t>الانبثاق </a:t>
            </a:r>
            <a:r>
              <a:rPr lang="en-US" b="1" dirty="0">
                <a:solidFill>
                  <a:srgbClr val="F79646"/>
                </a:solidFill>
                <a:latin typeface="Arial" pitchFamily="34" charset="0"/>
                <a:cs typeface="Arial" pitchFamily="34" charset="0"/>
              </a:rPr>
              <a:t>Post-emergence</a:t>
            </a:r>
            <a:endParaRPr lang="ar-SA" b="1" dirty="0">
              <a:solidFill>
                <a:srgbClr val="F79646"/>
              </a:solidFill>
              <a:latin typeface="Arial" pitchFamily="34" charset="0"/>
              <a:cs typeface="Arial" pitchFamily="34" charset="0"/>
            </a:endParaRPr>
          </a:p>
          <a:p>
            <a:pPr algn="just" rtl="1"/>
            <a:r>
              <a:rPr lang="ar-SA" dirty="0">
                <a:solidFill>
                  <a:prstClr val="black"/>
                </a:solidFill>
                <a:latin typeface="Arial" pitchFamily="34" charset="0"/>
                <a:cs typeface="Arial" pitchFamily="34" charset="0"/>
              </a:rPr>
              <a:t> </a:t>
            </a:r>
            <a:r>
              <a:rPr lang="ar-SA" dirty="0">
                <a:solidFill>
                  <a:prstClr val="black"/>
                </a:solidFill>
                <a:latin typeface="Arial" pitchFamily="34" charset="0"/>
              </a:rPr>
              <a:t>هي مبيدات الحشائش التي تطبق بعد ظهور </a:t>
            </a:r>
            <a:r>
              <a:rPr lang="ar-SA" dirty="0" err="1">
                <a:solidFill>
                  <a:prstClr val="black"/>
                </a:solidFill>
                <a:latin typeface="Arial" pitchFamily="34" charset="0"/>
              </a:rPr>
              <a:t>بادرات</a:t>
            </a:r>
            <a:r>
              <a:rPr lang="ar-SA" dirty="0">
                <a:solidFill>
                  <a:prstClr val="black"/>
                </a:solidFill>
                <a:latin typeface="Arial" pitchFamily="34" charset="0"/>
              </a:rPr>
              <a:t> المحصول فوق سطح التربة وذلك </a:t>
            </a:r>
            <a:r>
              <a:rPr lang="ar-SA" dirty="0">
                <a:solidFill>
                  <a:prstClr val="black"/>
                </a:solidFill>
                <a:latin typeface="Arial" pitchFamily="34" charset="0"/>
                <a:cs typeface="Arial" pitchFamily="34" charset="0"/>
              </a:rPr>
              <a:t>برش المبيد على الحقل المراد السيطرة على الحشائش فيه ويشمل الرش المجموع الخضري </a:t>
            </a:r>
            <a:r>
              <a:rPr lang="ar-SA" dirty="0" err="1">
                <a:solidFill>
                  <a:prstClr val="black"/>
                </a:solidFill>
                <a:latin typeface="Arial" pitchFamily="34" charset="0"/>
                <a:cs typeface="Arial" pitchFamily="34" charset="0"/>
              </a:rPr>
              <a:t>لبادرات</a:t>
            </a:r>
            <a:r>
              <a:rPr lang="ar-SA" dirty="0">
                <a:solidFill>
                  <a:prstClr val="black"/>
                </a:solidFill>
                <a:latin typeface="Arial" pitchFamily="34" charset="0"/>
                <a:cs typeface="Arial" pitchFamily="34" charset="0"/>
              </a:rPr>
              <a:t> المحاصيل</a:t>
            </a:r>
            <a:r>
              <a:rPr lang="ar-SA" dirty="0">
                <a:solidFill>
                  <a:prstClr val="black"/>
                </a:solidFill>
                <a:latin typeface="Arial" pitchFamily="34" charset="0"/>
              </a:rPr>
              <a:t>.</a:t>
            </a:r>
            <a:r>
              <a:rPr lang="en-US" dirty="0">
                <a:solidFill>
                  <a:prstClr val="black"/>
                </a:solidFill>
                <a:latin typeface="Arial" pitchFamily="34" charset="0"/>
              </a:rPr>
              <a:t> </a:t>
            </a:r>
            <a:r>
              <a:rPr lang="ar-SA" b="1" dirty="0">
                <a:solidFill>
                  <a:prstClr val="black"/>
                </a:solidFill>
                <a:latin typeface="Arial" pitchFamily="34" charset="0"/>
              </a:rPr>
              <a:t>من أمثلتها: </a:t>
            </a:r>
            <a:r>
              <a:rPr lang="en-US" dirty="0">
                <a:solidFill>
                  <a:prstClr val="black"/>
                </a:solidFill>
                <a:latin typeface="Arial" pitchFamily="34" charset="0"/>
                <a:cs typeface="Arial" pitchFamily="34" charset="0"/>
              </a:rPr>
              <a:t>2,4-D</a:t>
            </a:r>
            <a:r>
              <a:rPr lang="ar-SA" dirty="0">
                <a:solidFill>
                  <a:prstClr val="black"/>
                </a:solidFill>
                <a:latin typeface="Arial" pitchFamily="34" charset="0"/>
              </a:rPr>
              <a:t>، </a:t>
            </a:r>
            <a:r>
              <a:rPr lang="ar-SA" dirty="0" err="1">
                <a:solidFill>
                  <a:prstClr val="black"/>
                </a:solidFill>
                <a:latin typeface="Arial" pitchFamily="34" charset="0"/>
              </a:rPr>
              <a:t>داينوسيب</a:t>
            </a:r>
            <a:r>
              <a:rPr lang="ar-SA" dirty="0">
                <a:solidFill>
                  <a:prstClr val="black"/>
                </a:solidFill>
                <a:latin typeface="Arial" pitchFamily="34" charset="0"/>
              </a:rPr>
              <a:t> </a:t>
            </a:r>
            <a:r>
              <a:rPr lang="en-US" dirty="0" err="1">
                <a:solidFill>
                  <a:prstClr val="black"/>
                </a:solidFill>
                <a:latin typeface="Arial" pitchFamily="34" charset="0"/>
                <a:cs typeface="Arial" pitchFamily="34" charset="0"/>
              </a:rPr>
              <a:t>Dinoseb</a:t>
            </a:r>
            <a:r>
              <a:rPr lang="ar-SA" dirty="0">
                <a:solidFill>
                  <a:prstClr val="black"/>
                </a:solidFill>
                <a:latin typeface="Arial" pitchFamily="34" charset="0"/>
              </a:rPr>
              <a:t>، </a:t>
            </a:r>
            <a:r>
              <a:rPr lang="ar-SA" dirty="0" err="1">
                <a:solidFill>
                  <a:prstClr val="black"/>
                </a:solidFill>
                <a:latin typeface="Arial" pitchFamily="34" charset="0"/>
              </a:rPr>
              <a:t>دايكلوفوب</a:t>
            </a:r>
            <a:r>
              <a:rPr lang="ar-SA" dirty="0">
                <a:solidFill>
                  <a:prstClr val="black"/>
                </a:solidFill>
                <a:latin typeface="Arial" pitchFamily="34" charset="0"/>
              </a:rPr>
              <a:t>-ميثيل </a:t>
            </a:r>
            <a:r>
              <a:rPr lang="en-US" dirty="0" err="1">
                <a:solidFill>
                  <a:prstClr val="black"/>
                </a:solidFill>
                <a:latin typeface="Arial" pitchFamily="34" charset="0"/>
                <a:cs typeface="Arial" pitchFamily="34" charset="0"/>
              </a:rPr>
              <a:t>Diclofop</a:t>
            </a:r>
            <a:r>
              <a:rPr lang="en-US" dirty="0">
                <a:solidFill>
                  <a:prstClr val="black"/>
                </a:solidFill>
                <a:latin typeface="Arial" pitchFamily="34" charset="0"/>
                <a:cs typeface="Arial" pitchFamily="34" charset="0"/>
              </a:rPr>
              <a:t>-Methyl</a:t>
            </a:r>
            <a:r>
              <a:rPr lang="ar-SA" dirty="0">
                <a:solidFill>
                  <a:prstClr val="black"/>
                </a:solidFill>
                <a:latin typeface="Arial" pitchFamily="34" charset="0"/>
              </a:rPr>
              <a:t>، </a:t>
            </a:r>
            <a:r>
              <a:rPr lang="ar-SA" dirty="0" err="1">
                <a:solidFill>
                  <a:prstClr val="black"/>
                </a:solidFill>
                <a:latin typeface="Arial" pitchFamily="34" charset="0"/>
              </a:rPr>
              <a:t>وبروموكسينيل</a:t>
            </a:r>
            <a:r>
              <a:rPr lang="ar-SA" dirty="0">
                <a:solidFill>
                  <a:prstClr val="black"/>
                </a:solidFill>
                <a:latin typeface="Arial" pitchFamily="34" charset="0"/>
              </a:rPr>
              <a:t> </a:t>
            </a:r>
            <a:r>
              <a:rPr lang="en-US" dirty="0">
                <a:solidFill>
                  <a:prstClr val="black"/>
                </a:solidFill>
                <a:latin typeface="Arial" pitchFamily="34" charset="0"/>
                <a:cs typeface="Arial" pitchFamily="34" charset="0"/>
              </a:rPr>
              <a:t>Bromoxynil</a:t>
            </a:r>
            <a:endParaRPr lang="en-US" dirty="0">
              <a:solidFill>
                <a:prstClr val="black"/>
              </a:solidFill>
              <a:latin typeface="Calibri"/>
            </a:endParaRPr>
          </a:p>
        </p:txBody>
      </p:sp>
      <p:sp>
        <p:nvSpPr>
          <p:cNvPr id="6" name="Rectangle 5">
            <a:extLst>
              <a:ext uri="{FF2B5EF4-FFF2-40B4-BE49-F238E27FC236}">
                <a16:creationId xmlns:a16="http://schemas.microsoft.com/office/drawing/2014/main" id="{BA7353B2-A421-4DFA-BC7F-F3341B8D9F8F}"/>
              </a:ext>
            </a:extLst>
          </p:cNvPr>
          <p:cNvSpPr>
            <a:spLocks noChangeArrowheads="1"/>
          </p:cNvSpPr>
          <p:nvPr/>
        </p:nvSpPr>
        <p:spPr bwMode="auto">
          <a:xfrm>
            <a:off x="0" y="156534"/>
            <a:ext cx="3342268"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اختياري جهازي</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10" descr="Image result for Diclofop-Methyl">
            <a:extLst>
              <a:ext uri="{FF2B5EF4-FFF2-40B4-BE49-F238E27FC236}">
                <a16:creationId xmlns:a16="http://schemas.microsoft.com/office/drawing/2014/main" id="{F4CE915C-142C-45CD-B2F4-7D82DB98BDA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55774" y="931490"/>
            <a:ext cx="2504390" cy="6836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8BB05D-E6DE-4A22-B9FA-D62D8F685D22}"/>
              </a:ext>
            </a:extLst>
          </p:cNvPr>
          <p:cNvSpPr/>
          <p:nvPr/>
        </p:nvSpPr>
        <p:spPr>
          <a:xfrm>
            <a:off x="904904" y="552024"/>
            <a:ext cx="1730345" cy="369332"/>
          </a:xfrm>
          <a:prstGeom prst="rect">
            <a:avLst/>
          </a:prstGeom>
        </p:spPr>
        <p:txBody>
          <a:bodyPr wrap="none">
            <a:spAutoFit/>
          </a:bodyPr>
          <a:lstStyle/>
          <a:p>
            <a:r>
              <a:rPr lang="en-US" b="1" dirty="0" err="1">
                <a:solidFill>
                  <a:srgbClr val="0070C0"/>
                </a:solidFill>
              </a:rPr>
              <a:t>Diclofop</a:t>
            </a:r>
            <a:r>
              <a:rPr lang="en-US" b="1" dirty="0">
                <a:solidFill>
                  <a:srgbClr val="0070C0"/>
                </a:solidFill>
              </a:rPr>
              <a:t>-Methyl</a:t>
            </a:r>
          </a:p>
        </p:txBody>
      </p:sp>
      <p:pic>
        <p:nvPicPr>
          <p:cNvPr id="9" name="Picture 14" descr="Image result for Diclofop-Methyl">
            <a:extLst>
              <a:ext uri="{FF2B5EF4-FFF2-40B4-BE49-F238E27FC236}">
                <a16:creationId xmlns:a16="http://schemas.microsoft.com/office/drawing/2014/main" id="{6250A202-1F6E-4BA5-BE14-93041A39DA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533354"/>
            <a:ext cx="555774" cy="12166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a:extLst>
              <a:ext uri="{FF2B5EF4-FFF2-40B4-BE49-F238E27FC236}">
                <a16:creationId xmlns:a16="http://schemas.microsoft.com/office/drawing/2014/main" id="{2C548753-5FA7-4FA9-8E93-ECB82CB88C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741" y="2155612"/>
            <a:ext cx="1556528" cy="1019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esticide Collection 2011 Dinoseb (web) - Clackamas SWCD">
            <a:extLst>
              <a:ext uri="{FF2B5EF4-FFF2-40B4-BE49-F238E27FC236}">
                <a16:creationId xmlns:a16="http://schemas.microsoft.com/office/drawing/2014/main" id="{A6B1D57C-F118-4309-9001-1DF9843E6A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155612"/>
            <a:ext cx="1194497" cy="8958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7426FE-730A-4D5A-9178-7AE4018CB02B}"/>
              </a:ext>
            </a:extLst>
          </p:cNvPr>
          <p:cNvSpPr/>
          <p:nvPr/>
        </p:nvSpPr>
        <p:spPr>
          <a:xfrm>
            <a:off x="1" y="3051486"/>
            <a:ext cx="1350628" cy="200055"/>
          </a:xfrm>
          <a:prstGeom prst="rect">
            <a:avLst/>
          </a:prstGeom>
        </p:spPr>
        <p:txBody>
          <a:bodyPr wrap="square">
            <a:spAutoFit/>
          </a:bodyPr>
          <a:lstStyle/>
          <a:p>
            <a:r>
              <a:rPr lang="en-US" sz="700" dirty="0"/>
              <a:t>https://conservationdistrict.org</a:t>
            </a:r>
          </a:p>
        </p:txBody>
      </p:sp>
      <p:sp>
        <p:nvSpPr>
          <p:cNvPr id="15" name="Rectangle 14">
            <a:extLst>
              <a:ext uri="{FF2B5EF4-FFF2-40B4-BE49-F238E27FC236}">
                <a16:creationId xmlns:a16="http://schemas.microsoft.com/office/drawing/2014/main" id="{7DC24916-2D18-463E-949F-9F3B5E6CB9FA}"/>
              </a:ext>
            </a:extLst>
          </p:cNvPr>
          <p:cNvSpPr>
            <a:spLocks noChangeArrowheads="1"/>
          </p:cNvSpPr>
          <p:nvPr/>
        </p:nvSpPr>
        <p:spPr bwMode="auto">
          <a:xfrm>
            <a:off x="-1" y="1786280"/>
            <a:ext cx="3342269"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اختياري يعمل بالملامسة</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DF6DB33-BD11-47A5-9ADA-31E4615835DC}"/>
              </a:ext>
            </a:extLst>
          </p:cNvPr>
          <p:cNvSpPr/>
          <p:nvPr/>
        </p:nvSpPr>
        <p:spPr>
          <a:xfrm>
            <a:off x="1187918" y="2509482"/>
            <a:ext cx="963725" cy="369332"/>
          </a:xfrm>
          <a:prstGeom prst="rect">
            <a:avLst/>
          </a:prstGeom>
        </p:spPr>
        <p:txBody>
          <a:bodyPr wrap="none">
            <a:spAutoFit/>
          </a:bodyPr>
          <a:lstStyle/>
          <a:p>
            <a:pPr algn="r" rtl="1"/>
            <a:r>
              <a:rPr lang="en-US" b="1" dirty="0" err="1">
                <a:solidFill>
                  <a:srgbClr val="0070C0"/>
                </a:solidFill>
              </a:rPr>
              <a:t>Dinoseb</a:t>
            </a:r>
            <a:endParaRPr lang="en-US" b="1" dirty="0">
              <a:solidFill>
                <a:srgbClr val="0070C0"/>
              </a:solidFill>
            </a:endParaRPr>
          </a:p>
        </p:txBody>
      </p:sp>
      <p:pic>
        <p:nvPicPr>
          <p:cNvPr id="17" name="Picture 4" descr="Image result for cacodylic acid">
            <a:extLst>
              <a:ext uri="{FF2B5EF4-FFF2-40B4-BE49-F238E27FC236}">
                <a16:creationId xmlns:a16="http://schemas.microsoft.com/office/drawing/2014/main" id="{8D3868FB-C5FF-4934-895A-C7BADD72B5D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0" y="3653338"/>
            <a:ext cx="602400" cy="12273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s://www.sigmaaldrich.com/content/dam/sigma-aldrich/structure2/055/mfcd00002095.eps/_jcr_content/renditions/mfcd00002095-large.png">
            <a:extLst>
              <a:ext uri="{FF2B5EF4-FFF2-40B4-BE49-F238E27FC236}">
                <a16:creationId xmlns:a16="http://schemas.microsoft.com/office/drawing/2014/main" id="{95974326-5668-40C4-A7A8-7E8D18DC2B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3882" y="3631527"/>
            <a:ext cx="1318386" cy="9676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E290F93B-DBF4-4FB2-90FC-952C6D7E4224}"/>
              </a:ext>
            </a:extLst>
          </p:cNvPr>
          <p:cNvSpPr>
            <a:spLocks noChangeArrowheads="1"/>
          </p:cNvSpPr>
          <p:nvPr/>
        </p:nvSpPr>
        <p:spPr bwMode="auto">
          <a:xfrm>
            <a:off x="-4940" y="3251541"/>
            <a:ext cx="3347209"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غير اختياري يعمل بالملامسة</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F06509B-4DC2-413F-84CB-14ACE010E068}"/>
              </a:ext>
            </a:extLst>
          </p:cNvPr>
          <p:cNvSpPr/>
          <p:nvPr/>
        </p:nvSpPr>
        <p:spPr>
          <a:xfrm>
            <a:off x="521188" y="3982715"/>
            <a:ext cx="1522020" cy="369332"/>
          </a:xfrm>
          <a:prstGeom prst="rect">
            <a:avLst/>
          </a:prstGeom>
        </p:spPr>
        <p:txBody>
          <a:bodyPr wrap="none" anchor="ctr">
            <a:spAutoFit/>
          </a:bodyPr>
          <a:lstStyle/>
          <a:p>
            <a:pPr algn="ctr"/>
            <a:r>
              <a:rPr lang="en-US" b="1" dirty="0">
                <a:solidFill>
                  <a:srgbClr val="0070C0"/>
                </a:solidFill>
              </a:rPr>
              <a:t>Cacodylic acid</a:t>
            </a:r>
          </a:p>
        </p:txBody>
      </p:sp>
      <p:sp>
        <p:nvSpPr>
          <p:cNvPr id="22" name="Rectangle 21">
            <a:extLst>
              <a:ext uri="{FF2B5EF4-FFF2-40B4-BE49-F238E27FC236}">
                <a16:creationId xmlns:a16="http://schemas.microsoft.com/office/drawing/2014/main" id="{D4FAE449-C67A-407D-A4E0-7D6F988268A8}"/>
              </a:ext>
            </a:extLst>
          </p:cNvPr>
          <p:cNvSpPr>
            <a:spLocks noChangeArrowheads="1"/>
          </p:cNvSpPr>
          <p:nvPr/>
        </p:nvSpPr>
        <p:spPr bwMode="auto">
          <a:xfrm>
            <a:off x="0" y="4905930"/>
            <a:ext cx="3342268" cy="369332"/>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b="1" dirty="0">
                <a:solidFill>
                  <a:srgbClr val="FF0000"/>
                </a:solidFill>
                <a:latin typeface="Arial" pitchFamily="34" charset="0"/>
              </a:rPr>
              <a:t>مبيد حشائش غير اختياري جهازي</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3" name="Picture 2" descr="Image result for roundup">
            <a:extLst>
              <a:ext uri="{FF2B5EF4-FFF2-40B4-BE49-F238E27FC236}">
                <a16:creationId xmlns:a16="http://schemas.microsoft.com/office/drawing/2014/main" id="{48A66297-83B0-42C8-88D0-746A603874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0" y="5443059"/>
            <a:ext cx="1114106" cy="14122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lyfosÃ¡t na seznamu moÅ¾nÃ½ch karcinogenÅ¯">
            <a:extLst>
              <a:ext uri="{FF2B5EF4-FFF2-40B4-BE49-F238E27FC236}">
                <a16:creationId xmlns:a16="http://schemas.microsoft.com/office/drawing/2014/main" id="{D807AE66-5CF7-4455-9C5D-2598CF5CE5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5143" y="5329438"/>
            <a:ext cx="1667600" cy="126125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CD2A3B8E-2860-421D-8037-001AFC865FA6}"/>
              </a:ext>
            </a:extLst>
          </p:cNvPr>
          <p:cNvSpPr/>
          <p:nvPr/>
        </p:nvSpPr>
        <p:spPr>
          <a:xfrm>
            <a:off x="1069016" y="6483136"/>
            <a:ext cx="1263359" cy="369332"/>
          </a:xfrm>
          <a:prstGeom prst="rect">
            <a:avLst/>
          </a:prstGeom>
        </p:spPr>
        <p:txBody>
          <a:bodyPr wrap="none">
            <a:spAutoFit/>
          </a:bodyPr>
          <a:lstStyle/>
          <a:p>
            <a:r>
              <a:rPr lang="en-US" b="1" dirty="0">
                <a:solidFill>
                  <a:srgbClr val="0070C0"/>
                </a:solidFill>
              </a:rPr>
              <a:t>Glyphosate</a:t>
            </a:r>
          </a:p>
        </p:txBody>
      </p:sp>
    </p:spTree>
    <p:extLst>
      <p:ext uri="{BB962C8B-B14F-4D97-AF65-F5344CB8AC3E}">
        <p14:creationId xmlns:p14="http://schemas.microsoft.com/office/powerpoint/2010/main" val="28036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8777" y="530718"/>
            <a:ext cx="7603224" cy="3139321"/>
          </a:xfrm>
          <a:prstGeom prst="rect">
            <a:avLst/>
          </a:prstGeom>
        </p:spPr>
        <p:txBody>
          <a:bodyPr wrap="square">
            <a:spAutoFit/>
          </a:bodyPr>
          <a:lstStyle/>
          <a:p>
            <a:pPr marL="285750" indent="-285750" algn="just" rtl="1">
              <a:buFont typeface="Arial" pitchFamily="34" charset="0"/>
              <a:buChar char="•"/>
            </a:pPr>
            <a:r>
              <a:rPr lang="ar-SA" b="1" dirty="0">
                <a:solidFill>
                  <a:srgbClr val="0070C0"/>
                </a:solidFill>
                <a:latin typeface="Calibri"/>
                <a:cs typeface="Arial" panose="020B0604020202020204" pitchFamily="34" charset="0"/>
              </a:rPr>
              <a:t>تعمل المبيدات الفطرية على حماية النبات من الإصابة بالفطريات المسببة لأمراض النبات بمنع دخول الفطر الممرض في أنسجته وذلك بإيقاف نمو وانتشار الفطر الممرض. والبعض الآخر قادر على علاج النبات بإبادة أو تثبيط الفطر بعد حدوث الاصابة، واعتماداً على كيفية عمل المبيدات الفطرية على الفطريات الممرضة فإنها تقسم إلى</a:t>
            </a:r>
            <a:r>
              <a:rPr lang="en-US" b="1" dirty="0">
                <a:solidFill>
                  <a:srgbClr val="0070C0"/>
                </a:solidFill>
                <a:latin typeface="Calibri"/>
              </a:rPr>
              <a:t>:</a:t>
            </a:r>
          </a:p>
          <a:p>
            <a:pPr algn="r" rtl="1">
              <a:buClr>
                <a:srgbClr val="F79646"/>
              </a:buClr>
            </a:pPr>
            <a:r>
              <a:rPr lang="ar-SA" b="1" u="sng" dirty="0">
                <a:solidFill>
                  <a:srgbClr val="F79646"/>
                </a:solidFill>
                <a:latin typeface="Calibri"/>
                <a:cs typeface="Arial" panose="020B0604020202020204" pitchFamily="34" charset="0"/>
              </a:rPr>
              <a:t>1. مبيدات فطرية وقائية</a:t>
            </a:r>
            <a:r>
              <a:rPr lang="en-US" b="1" dirty="0">
                <a:solidFill>
                  <a:srgbClr val="F79646"/>
                </a:solidFill>
                <a:latin typeface="Calibri"/>
              </a:rPr>
              <a:t>:</a:t>
            </a:r>
            <a:endParaRPr lang="ar-SA" b="1" dirty="0">
              <a:solidFill>
                <a:srgbClr val="F79646"/>
              </a:solidFill>
              <a:latin typeface="Calibri"/>
              <a:cs typeface="Arial" panose="020B0604020202020204" pitchFamily="34" charset="0"/>
            </a:endParaRPr>
          </a:p>
          <a:p>
            <a:pPr algn="r" rtl="1">
              <a:buClr>
                <a:srgbClr val="F79646"/>
              </a:buClr>
            </a:pPr>
            <a:r>
              <a:rPr lang="ar-SA" b="1" dirty="0">
                <a:solidFill>
                  <a:prstClr val="black"/>
                </a:solidFill>
                <a:latin typeface="Calibri"/>
                <a:cs typeface="Arial" panose="020B0604020202020204" pitchFamily="34" charset="0"/>
              </a:rPr>
              <a:t>تقوم المبيدات الوقائية بتثبيط الأعضاء التناسلية (أعضاء التكاثر) للفطر الممرض وقتله عند مكان العدوى قبل إصابة النبات وتستعمل هذه المواد قبل الانتشار الكبير للعدوى</a:t>
            </a:r>
            <a:r>
              <a:rPr lang="en-US" b="1" dirty="0">
                <a:solidFill>
                  <a:prstClr val="black"/>
                </a:solidFill>
                <a:latin typeface="Calibri"/>
              </a:rPr>
              <a:t>.</a:t>
            </a:r>
          </a:p>
          <a:p>
            <a:pPr algn="just" rtl="1">
              <a:buClr>
                <a:srgbClr val="F79646"/>
              </a:buClr>
            </a:pPr>
            <a:r>
              <a:rPr lang="ar-SA" b="1" u="sng" dirty="0">
                <a:solidFill>
                  <a:srgbClr val="F79646"/>
                </a:solidFill>
                <a:latin typeface="Calibri"/>
                <a:cs typeface="Arial" panose="020B0604020202020204" pitchFamily="34" charset="0"/>
              </a:rPr>
              <a:t>2. مبيدات فطرية علاجية:</a:t>
            </a:r>
            <a:r>
              <a:rPr lang="ar-SA" b="1" dirty="0">
                <a:solidFill>
                  <a:srgbClr val="F79646"/>
                </a:solidFill>
                <a:latin typeface="Calibri"/>
                <a:cs typeface="Arial" panose="020B0604020202020204" pitchFamily="34" charset="0"/>
              </a:rPr>
              <a:t> </a:t>
            </a:r>
          </a:p>
          <a:p>
            <a:pPr algn="just" rtl="1">
              <a:buClr>
                <a:srgbClr val="F79646"/>
              </a:buClr>
            </a:pPr>
            <a:r>
              <a:rPr lang="ar-SA" b="1" dirty="0">
                <a:solidFill>
                  <a:prstClr val="black"/>
                </a:solidFill>
                <a:latin typeface="Calibri"/>
                <a:cs typeface="Arial" panose="020B0604020202020204" pitchFamily="34" charset="0"/>
              </a:rPr>
              <a:t>يكون فعل المبيدات العلاجية على الأعضاء الخضرية وأعضاء التكاثر للفطريات الممرضة وأطوارها مسببةً تثبيطاً أو تأثيراً قاتلاً لها بعد إصابة النبات. وتعتمد فعاليتها على الوقت الذي مضى من لحظة اختراق الفطر الممرض إلى داخل الأنسجة النباتية حتى بداية المعاملة بالمبيد.</a:t>
            </a:r>
            <a:endParaRPr lang="en-US" b="1" dirty="0">
              <a:solidFill>
                <a:srgbClr val="F79646"/>
              </a:solidFill>
              <a:latin typeface="Calibri"/>
            </a:endParaRPr>
          </a:p>
        </p:txBody>
      </p:sp>
      <p:sp>
        <p:nvSpPr>
          <p:cNvPr id="6" name="Rectangle 5">
            <a:extLst>
              <a:ext uri="{FF2B5EF4-FFF2-40B4-BE49-F238E27FC236}">
                <a16:creationId xmlns:a16="http://schemas.microsoft.com/office/drawing/2014/main" id="{C46DD793-66E1-4CA1-9677-EB9BE06CBC91}"/>
              </a:ext>
            </a:extLst>
          </p:cNvPr>
          <p:cNvSpPr/>
          <p:nvPr/>
        </p:nvSpPr>
        <p:spPr>
          <a:xfrm>
            <a:off x="0" y="0"/>
            <a:ext cx="12192000" cy="521208"/>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800" b="1" dirty="0">
                <a:solidFill>
                  <a:srgbClr val="FF0000"/>
                </a:solidFill>
                <a:latin typeface="Arial" pitchFamily="34" charset="0"/>
              </a:rPr>
              <a:t>مبيدات الفطريات </a:t>
            </a:r>
            <a:r>
              <a:rPr lang="en-US" sz="2800" b="1" dirty="0">
                <a:solidFill>
                  <a:srgbClr val="FF0000"/>
                </a:solidFill>
                <a:latin typeface="Arial" pitchFamily="34" charset="0"/>
              </a:rPr>
              <a:t>Fungicides</a:t>
            </a:r>
          </a:p>
        </p:txBody>
      </p:sp>
      <p:sp>
        <p:nvSpPr>
          <p:cNvPr id="4" name="Rectangle 3">
            <a:extLst>
              <a:ext uri="{FF2B5EF4-FFF2-40B4-BE49-F238E27FC236}">
                <a16:creationId xmlns:a16="http://schemas.microsoft.com/office/drawing/2014/main" id="{465D36FB-4864-40BF-B349-D2892946C355}"/>
              </a:ext>
            </a:extLst>
          </p:cNvPr>
          <p:cNvSpPr/>
          <p:nvPr/>
        </p:nvSpPr>
        <p:spPr>
          <a:xfrm>
            <a:off x="4588778" y="3670039"/>
            <a:ext cx="7603222" cy="1754326"/>
          </a:xfrm>
          <a:prstGeom prst="rect">
            <a:avLst/>
          </a:prstGeom>
        </p:spPr>
        <p:txBody>
          <a:bodyPr wrap="square">
            <a:spAutoFit/>
          </a:bodyPr>
          <a:lstStyle/>
          <a:p>
            <a:pPr marL="285750" indent="-285750" algn="just" rtl="1">
              <a:buClr>
                <a:srgbClr val="0070C0"/>
              </a:buClr>
              <a:buFont typeface="Arial" panose="020B0604020202020204" pitchFamily="34" charset="0"/>
              <a:buChar char="•"/>
            </a:pPr>
            <a:r>
              <a:rPr lang="ar-SA" b="1" dirty="0">
                <a:solidFill>
                  <a:srgbClr val="0070C0"/>
                </a:solidFill>
                <a:latin typeface="Calibri"/>
                <a:cs typeface="Arial" panose="020B0604020202020204" pitchFamily="34" charset="0"/>
              </a:rPr>
              <a:t>واعتماداً على كيفية انتشار وتوزيع المبيدات الفطرية على النبات فإنها تقسم إلى:</a:t>
            </a:r>
          </a:p>
          <a:p>
            <a:pPr marL="342900" indent="-342900" algn="just" rtl="1">
              <a:buClr>
                <a:srgbClr val="F79646"/>
              </a:buClr>
              <a:buFont typeface="+mj-lt"/>
              <a:buAutoNum type="arabicPeriod"/>
            </a:pPr>
            <a:r>
              <a:rPr lang="ar-SA" b="1" u="sng" dirty="0">
                <a:solidFill>
                  <a:srgbClr val="F79646"/>
                </a:solidFill>
                <a:latin typeface="Calibri"/>
                <a:cs typeface="Arial" panose="020B0604020202020204" pitchFamily="34" charset="0"/>
              </a:rPr>
              <a:t>مبيدات فطرية تعمل بالملامسة:</a:t>
            </a:r>
            <a:r>
              <a:rPr lang="ar-SA" b="1" dirty="0">
                <a:solidFill>
                  <a:srgbClr val="F79646"/>
                </a:solidFill>
                <a:latin typeface="Calibri"/>
                <a:cs typeface="Arial" panose="020B0604020202020204" pitchFamily="34" charset="0"/>
              </a:rPr>
              <a:t> </a:t>
            </a:r>
            <a:r>
              <a:rPr lang="ar-SA" b="1" dirty="0">
                <a:solidFill>
                  <a:prstClr val="black"/>
                </a:solidFill>
                <a:latin typeface="Calibri"/>
                <a:cs typeface="Arial" panose="020B0604020202020204" pitchFamily="34" charset="0"/>
              </a:rPr>
              <a:t>المبيدات الفطرية التي تعمل بالملامسة </a:t>
            </a:r>
            <a:r>
              <a:rPr lang="ar-SA" b="1" dirty="0">
                <a:solidFill>
                  <a:prstClr val="black"/>
                </a:solidFill>
              </a:rPr>
              <a:t>لا تنفذ داخل </a:t>
            </a:r>
            <a:r>
              <a:rPr lang="ar-SA" b="1" dirty="0">
                <a:solidFill>
                  <a:prstClr val="black"/>
                </a:solidFill>
                <a:latin typeface="Calibri"/>
                <a:cs typeface="Arial" panose="020B0604020202020204" pitchFamily="34" charset="0"/>
              </a:rPr>
              <a:t>النبات ولكن تبقى على السطح ويرجع فعلها على الكائنات الممرضة لملامستها المباشرة معه، وتشمل هذه المجموعة كثير من المبيدات المستخدمة حالياً ومنها مركبات </a:t>
            </a:r>
            <a:r>
              <a:rPr lang="ar-SA" b="1" dirty="0">
                <a:solidFill>
                  <a:srgbClr val="9BBB59">
                    <a:lumMod val="75000"/>
                  </a:srgbClr>
                </a:solidFill>
                <a:latin typeface="Calibri"/>
                <a:cs typeface="Arial" panose="020B0604020202020204" pitchFamily="34" charset="0"/>
              </a:rPr>
              <a:t>النحاس غير العضوية</a:t>
            </a:r>
            <a:r>
              <a:rPr lang="ar-SA" b="1" dirty="0">
                <a:solidFill>
                  <a:prstClr val="black"/>
                </a:solidFill>
                <a:latin typeface="Calibri"/>
                <a:cs typeface="Arial" panose="020B0604020202020204" pitchFamily="34" charset="0"/>
              </a:rPr>
              <a:t>، </a:t>
            </a:r>
            <a:r>
              <a:rPr lang="ar-SA" b="1" dirty="0">
                <a:solidFill>
                  <a:srgbClr val="FFC000"/>
                </a:solidFill>
                <a:latin typeface="Calibri"/>
                <a:cs typeface="Arial" panose="020B0604020202020204" pitchFamily="34" charset="0"/>
              </a:rPr>
              <a:t>مركبات الكبريت </a:t>
            </a:r>
            <a:r>
              <a:rPr lang="ar-SA" b="1" dirty="0">
                <a:solidFill>
                  <a:srgbClr val="FF0000"/>
                </a:solidFill>
                <a:latin typeface="Calibri"/>
                <a:cs typeface="Arial" panose="020B0604020202020204" pitchFamily="34" charset="0"/>
              </a:rPr>
              <a:t>ومشتقات حامض الداي ثيوكرباميت</a:t>
            </a:r>
            <a:r>
              <a:rPr lang="ar-SA" b="1" dirty="0">
                <a:solidFill>
                  <a:prstClr val="black"/>
                </a:solidFill>
                <a:latin typeface="Calibri"/>
                <a:cs typeface="Arial" panose="020B0604020202020204" pitchFamily="34" charset="0"/>
              </a:rPr>
              <a:t>، وبصفة عامة فإنه يجب أن تتميز هذه المجموعة بالثبات العالي والبقاء لفترة طويلة بالرغم من أن ذلك يتوقف على الظروف الجوية.</a:t>
            </a:r>
            <a:r>
              <a:rPr lang="ar-SA" b="1" dirty="0">
                <a:solidFill>
                  <a:srgbClr val="F79646"/>
                </a:solidFill>
                <a:latin typeface="Calibri"/>
                <a:cs typeface="Arial" panose="020B0604020202020204" pitchFamily="34" charset="0"/>
              </a:rPr>
              <a:t> </a:t>
            </a:r>
            <a:endParaRPr lang="en-US" b="1" dirty="0">
              <a:solidFill>
                <a:srgbClr val="F79646"/>
              </a:solidFill>
              <a:latin typeface="Calibri"/>
            </a:endParaRPr>
          </a:p>
        </p:txBody>
      </p:sp>
      <p:sp>
        <p:nvSpPr>
          <p:cNvPr id="5" name="Rectangle 4">
            <a:extLst>
              <a:ext uri="{FF2B5EF4-FFF2-40B4-BE49-F238E27FC236}">
                <a16:creationId xmlns:a16="http://schemas.microsoft.com/office/drawing/2014/main" id="{1ED1D9A7-30D2-4C75-9984-0082DF08B683}"/>
              </a:ext>
            </a:extLst>
          </p:cNvPr>
          <p:cNvSpPr/>
          <p:nvPr/>
        </p:nvSpPr>
        <p:spPr>
          <a:xfrm>
            <a:off x="4588779" y="5424365"/>
            <a:ext cx="7603221" cy="1200329"/>
          </a:xfrm>
          <a:prstGeom prst="rect">
            <a:avLst/>
          </a:prstGeom>
        </p:spPr>
        <p:txBody>
          <a:bodyPr wrap="square">
            <a:spAutoFit/>
          </a:bodyPr>
          <a:lstStyle/>
          <a:p>
            <a:pPr marL="342900" indent="-342900" algn="just" rtl="1">
              <a:buFont typeface="+mj-lt"/>
              <a:buAutoNum type="arabicPeriod" startAt="2"/>
            </a:pPr>
            <a:r>
              <a:rPr lang="ar-SA" b="1" u="sng" dirty="0">
                <a:solidFill>
                  <a:srgbClr val="F79646"/>
                </a:solidFill>
                <a:latin typeface="Calibri"/>
                <a:cs typeface="Arial" panose="020B0604020202020204" pitchFamily="34" charset="0"/>
              </a:rPr>
              <a:t>مبيدات فطرية جهازية:</a:t>
            </a:r>
            <a:r>
              <a:rPr lang="ar-SA" b="1" dirty="0">
                <a:solidFill>
                  <a:srgbClr val="F79646"/>
                </a:solidFill>
                <a:latin typeface="Calibri"/>
                <a:cs typeface="Arial" panose="020B0604020202020204" pitchFamily="34" charset="0"/>
              </a:rPr>
              <a:t> </a:t>
            </a:r>
          </a:p>
          <a:p>
            <a:pPr algn="just" rtl="1"/>
            <a:r>
              <a:rPr lang="ar-SA" b="1" dirty="0">
                <a:solidFill>
                  <a:prstClr val="black"/>
                </a:solidFill>
                <a:latin typeface="Calibri"/>
                <a:cs typeface="Arial" panose="020B0604020202020204" pitchFamily="34" charset="0"/>
              </a:rPr>
              <a:t>تمتص داخلياً في النبات وتنتقل بعيداً عن منطقة التطبيق (من الجذور إلى الأوراق، ومن الأوراق المسنة إلى الحديثة ... ألخ)  وهي تعمل على قتل الفطر عند دخوله للنبات العائل، أو قد تعمل على شفاء العائل بعد استقرار العدوى، ومن أمثلة مبيدات هذه المجموعة </a:t>
            </a:r>
            <a:r>
              <a:rPr lang="ar-SA" b="1" dirty="0">
                <a:solidFill>
                  <a:srgbClr val="9BBB59">
                    <a:lumMod val="75000"/>
                  </a:srgbClr>
                </a:solidFill>
                <a:latin typeface="Calibri"/>
                <a:cs typeface="Arial" panose="020B0604020202020204" pitchFamily="34" charset="0"/>
              </a:rPr>
              <a:t>الفيتافاكس</a:t>
            </a:r>
            <a:r>
              <a:rPr lang="ar-SA" b="1" dirty="0">
                <a:solidFill>
                  <a:prstClr val="black"/>
                </a:solidFill>
                <a:latin typeface="Calibri"/>
                <a:cs typeface="Arial" panose="020B0604020202020204" pitchFamily="34" charset="0"/>
              </a:rPr>
              <a:t> </a:t>
            </a:r>
            <a:r>
              <a:rPr lang="ar-SA" b="1" dirty="0">
                <a:solidFill>
                  <a:srgbClr val="FFC000"/>
                </a:solidFill>
                <a:latin typeface="Calibri"/>
                <a:cs typeface="Arial" panose="020B0604020202020204" pitchFamily="34" charset="0"/>
              </a:rPr>
              <a:t>والنيمرود</a:t>
            </a:r>
            <a:r>
              <a:rPr lang="ar-SA" b="1" dirty="0">
                <a:solidFill>
                  <a:prstClr val="black"/>
                </a:solidFill>
                <a:latin typeface="Calibri"/>
                <a:cs typeface="Arial" panose="020B0604020202020204" pitchFamily="34" charset="0"/>
              </a:rPr>
              <a:t> </a:t>
            </a:r>
            <a:r>
              <a:rPr lang="ar-SA" b="1" dirty="0" err="1">
                <a:solidFill>
                  <a:srgbClr val="FF0000"/>
                </a:solidFill>
                <a:latin typeface="Calibri"/>
                <a:cs typeface="Arial" panose="020B0604020202020204" pitchFamily="34" charset="0"/>
              </a:rPr>
              <a:t>والبنليت</a:t>
            </a:r>
            <a:r>
              <a:rPr lang="ar-SA" b="1" dirty="0">
                <a:solidFill>
                  <a:prstClr val="black"/>
                </a:solidFill>
                <a:latin typeface="Calibri"/>
                <a:cs typeface="Arial" panose="020B0604020202020204" pitchFamily="34" charset="0"/>
              </a:rPr>
              <a:t>.</a:t>
            </a:r>
          </a:p>
        </p:txBody>
      </p:sp>
      <p:sp>
        <p:nvSpPr>
          <p:cNvPr id="8" name="Rectangle 7">
            <a:extLst>
              <a:ext uri="{FF2B5EF4-FFF2-40B4-BE49-F238E27FC236}">
                <a16:creationId xmlns:a16="http://schemas.microsoft.com/office/drawing/2014/main" id="{F234381F-E5AB-44E9-8EF0-540828B09CE6}"/>
              </a:ext>
            </a:extLst>
          </p:cNvPr>
          <p:cNvSpPr/>
          <p:nvPr/>
        </p:nvSpPr>
        <p:spPr>
          <a:xfrm>
            <a:off x="1012580" y="860026"/>
            <a:ext cx="2186111" cy="276999"/>
          </a:xfrm>
          <a:prstGeom prst="rect">
            <a:avLst/>
          </a:prstGeom>
        </p:spPr>
        <p:txBody>
          <a:bodyPr wrap="none">
            <a:spAutoFit/>
          </a:bodyPr>
          <a:lstStyle/>
          <a:p>
            <a:r>
              <a:rPr lang="en-US" sz="1200" dirty="0">
                <a:solidFill>
                  <a:prstClr val="black"/>
                </a:solidFill>
              </a:rPr>
              <a:t>Ferric dimethyl </a:t>
            </a:r>
            <a:r>
              <a:rPr lang="en-US" sz="1200" dirty="0" err="1">
                <a:solidFill>
                  <a:prstClr val="black"/>
                </a:solidFill>
              </a:rPr>
              <a:t>dithiocarbamate</a:t>
            </a:r>
            <a:endParaRPr lang="en-US" sz="1200" dirty="0">
              <a:solidFill>
                <a:prstClr val="black"/>
              </a:solidFill>
              <a:latin typeface="Calibri"/>
            </a:endParaRPr>
          </a:p>
        </p:txBody>
      </p:sp>
      <p:sp>
        <p:nvSpPr>
          <p:cNvPr id="9" name="Rectangle 8">
            <a:extLst>
              <a:ext uri="{FF2B5EF4-FFF2-40B4-BE49-F238E27FC236}">
                <a16:creationId xmlns:a16="http://schemas.microsoft.com/office/drawing/2014/main" id="{1563AF18-5B37-45A4-B8E7-C141230AF8CA}"/>
              </a:ext>
            </a:extLst>
          </p:cNvPr>
          <p:cNvSpPr/>
          <p:nvPr/>
        </p:nvSpPr>
        <p:spPr>
          <a:xfrm>
            <a:off x="810596" y="523220"/>
            <a:ext cx="1343445" cy="369332"/>
          </a:xfrm>
          <a:prstGeom prst="rect">
            <a:avLst/>
          </a:prstGeom>
        </p:spPr>
        <p:txBody>
          <a:bodyPr wrap="none">
            <a:spAutoFit/>
          </a:bodyPr>
          <a:lstStyle/>
          <a:p>
            <a:pPr rtl="1"/>
            <a:r>
              <a:rPr lang="ar-SA" b="1" dirty="0">
                <a:solidFill>
                  <a:srgbClr val="FF0000"/>
                </a:solidFill>
                <a:latin typeface="Calibri"/>
                <a:cs typeface="Arial" panose="020B0604020202020204" pitchFamily="34" charset="0"/>
              </a:rPr>
              <a:t>فربام </a:t>
            </a:r>
            <a:r>
              <a:rPr lang="en-US" b="1" dirty="0">
                <a:solidFill>
                  <a:srgbClr val="FF0000"/>
                </a:solidFill>
                <a:latin typeface="Calibri"/>
              </a:rPr>
              <a:t>Ferbam</a:t>
            </a:r>
            <a:endParaRPr lang="en-US" dirty="0">
              <a:solidFill>
                <a:srgbClr val="FF0000"/>
              </a:solidFill>
              <a:latin typeface="Calibri"/>
            </a:endParaRPr>
          </a:p>
        </p:txBody>
      </p:sp>
      <p:pic>
        <p:nvPicPr>
          <p:cNvPr id="10" name="Picture 3">
            <a:extLst>
              <a:ext uri="{FF2B5EF4-FFF2-40B4-BE49-F238E27FC236}">
                <a16:creationId xmlns:a16="http://schemas.microsoft.com/office/drawing/2014/main" id="{4F5FCE7A-7709-4A1D-8845-623DDE02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2" y="5424365"/>
            <a:ext cx="2176572" cy="12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ACD926E-3696-4119-9CE9-810625C77985}"/>
              </a:ext>
            </a:extLst>
          </p:cNvPr>
          <p:cNvSpPr/>
          <p:nvPr/>
        </p:nvSpPr>
        <p:spPr>
          <a:xfrm>
            <a:off x="0" y="6550223"/>
            <a:ext cx="4211273" cy="276999"/>
          </a:xfrm>
          <a:prstGeom prst="rect">
            <a:avLst/>
          </a:prstGeom>
        </p:spPr>
        <p:txBody>
          <a:bodyPr wrap="square">
            <a:spAutoFit/>
          </a:bodyPr>
          <a:lstStyle/>
          <a:p>
            <a:r>
              <a:rPr lang="en-US" sz="1200" dirty="0">
                <a:solidFill>
                  <a:prstClr val="black"/>
                </a:solidFill>
                <a:latin typeface="Calibri"/>
              </a:rPr>
              <a:t>methyl 1-(</a:t>
            </a:r>
            <a:r>
              <a:rPr lang="en-US" sz="1200" dirty="0" err="1">
                <a:solidFill>
                  <a:prstClr val="black"/>
                </a:solidFill>
                <a:latin typeface="Calibri"/>
              </a:rPr>
              <a:t>butylcarbamoyl</a:t>
            </a:r>
            <a:r>
              <a:rPr lang="en-US" sz="1200" dirty="0">
                <a:solidFill>
                  <a:prstClr val="black"/>
                </a:solidFill>
                <a:latin typeface="Calibri"/>
              </a:rPr>
              <a:t>)-2- </a:t>
            </a:r>
            <a:r>
              <a:rPr lang="en-US" sz="1200" dirty="0" err="1">
                <a:solidFill>
                  <a:prstClr val="black"/>
                </a:solidFill>
                <a:latin typeface="Calibri"/>
              </a:rPr>
              <a:t>benzimidazole</a:t>
            </a:r>
            <a:r>
              <a:rPr lang="en-US" sz="1200" dirty="0">
                <a:solidFill>
                  <a:prstClr val="black"/>
                </a:solidFill>
                <a:latin typeface="Calibri"/>
              </a:rPr>
              <a:t> carbamate</a:t>
            </a:r>
          </a:p>
        </p:txBody>
      </p:sp>
      <p:sp>
        <p:nvSpPr>
          <p:cNvPr id="12" name="Rectangle 11">
            <a:extLst>
              <a:ext uri="{FF2B5EF4-FFF2-40B4-BE49-F238E27FC236}">
                <a16:creationId xmlns:a16="http://schemas.microsoft.com/office/drawing/2014/main" id="{F945D928-25B7-49EC-8580-219A524DE11B}"/>
              </a:ext>
            </a:extLst>
          </p:cNvPr>
          <p:cNvSpPr/>
          <p:nvPr/>
        </p:nvSpPr>
        <p:spPr>
          <a:xfrm>
            <a:off x="-14148" y="3638522"/>
            <a:ext cx="3451553" cy="369332"/>
          </a:xfrm>
          <a:prstGeom prst="rect">
            <a:avLst/>
          </a:prstGeom>
        </p:spPr>
        <p:txBody>
          <a:bodyPr wrap="square">
            <a:spAutoFit/>
          </a:bodyPr>
          <a:lstStyle/>
          <a:p>
            <a:pPr algn="ctr" rtl="1"/>
            <a:r>
              <a:rPr lang="ar-SA" b="1" dirty="0">
                <a:solidFill>
                  <a:srgbClr val="FF0000"/>
                </a:solidFill>
                <a:latin typeface="Calibri"/>
                <a:cs typeface="Arial" panose="020B0604020202020204" pitchFamily="34" charset="0"/>
              </a:rPr>
              <a:t>بينوميل (</a:t>
            </a:r>
            <a:r>
              <a:rPr lang="ar-SA" b="1" dirty="0" err="1">
                <a:solidFill>
                  <a:srgbClr val="FF0000"/>
                </a:solidFill>
                <a:latin typeface="Calibri"/>
                <a:cs typeface="Arial" panose="020B0604020202020204" pitchFamily="34" charset="0"/>
              </a:rPr>
              <a:t>بنليت</a:t>
            </a:r>
            <a:r>
              <a:rPr lang="ar-SA" b="1" dirty="0">
                <a:solidFill>
                  <a:srgbClr val="FF0000"/>
                </a:solidFill>
                <a:latin typeface="Calibri"/>
                <a:cs typeface="Arial" panose="020B0604020202020204" pitchFamily="34" charset="0"/>
              </a:rPr>
              <a:t>) </a:t>
            </a:r>
            <a:r>
              <a:rPr lang="en-US" b="1" dirty="0">
                <a:solidFill>
                  <a:srgbClr val="FF0000"/>
                </a:solidFill>
                <a:latin typeface="Calibri"/>
              </a:rPr>
              <a:t>BENOMYL (</a:t>
            </a:r>
            <a:r>
              <a:rPr lang="en-US" b="1" dirty="0" err="1">
                <a:solidFill>
                  <a:srgbClr val="FF0000"/>
                </a:solidFill>
                <a:latin typeface="Calibri"/>
              </a:rPr>
              <a:t>Benlate</a:t>
            </a:r>
            <a:r>
              <a:rPr lang="en-US" b="1" dirty="0">
                <a:solidFill>
                  <a:srgbClr val="FF0000"/>
                </a:solidFill>
                <a:latin typeface="Calibri"/>
              </a:rPr>
              <a:t>®)</a:t>
            </a:r>
            <a:endParaRPr lang="en-US" dirty="0">
              <a:solidFill>
                <a:srgbClr val="FF0000"/>
              </a:solidFill>
              <a:latin typeface="Calibri"/>
            </a:endParaRPr>
          </a:p>
        </p:txBody>
      </p:sp>
      <p:pic>
        <p:nvPicPr>
          <p:cNvPr id="13" name="Picture 12">
            <a:extLst>
              <a:ext uri="{FF2B5EF4-FFF2-40B4-BE49-F238E27FC236}">
                <a16:creationId xmlns:a16="http://schemas.microsoft.com/office/drawing/2014/main" id="{192B0AAA-A771-4EEC-895D-29F342BE04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007854"/>
            <a:ext cx="1283515" cy="1789790"/>
          </a:xfrm>
          <a:prstGeom prst="rect">
            <a:avLst/>
          </a:prstGeom>
        </p:spPr>
      </p:pic>
      <p:pic>
        <p:nvPicPr>
          <p:cNvPr id="1028" name="Picture 4" descr="Benomyl 500 WP">
            <a:extLst>
              <a:ext uri="{FF2B5EF4-FFF2-40B4-BE49-F238E27FC236}">
                <a16:creationId xmlns:a16="http://schemas.microsoft.com/office/drawing/2014/main" id="{F669A7B5-EC41-49A3-86C7-850CA0AB5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717" y="4019346"/>
            <a:ext cx="2081879" cy="1616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rbam 76 WDG">
            <a:extLst>
              <a:ext uri="{FF2B5EF4-FFF2-40B4-BE49-F238E27FC236}">
                <a16:creationId xmlns:a16="http://schemas.microsoft.com/office/drawing/2014/main" id="{23617EEE-B90C-4C66-A341-EF551A078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110" y="1977057"/>
            <a:ext cx="2093092" cy="16163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rbam - Wikidata">
            <a:extLst>
              <a:ext uri="{FF2B5EF4-FFF2-40B4-BE49-F238E27FC236}">
                <a16:creationId xmlns:a16="http://schemas.microsoft.com/office/drawing/2014/main" id="{9D43752E-8912-44D2-A298-C8260FB8F4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0" y="828896"/>
            <a:ext cx="1600967" cy="14990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titled">
            <a:extLst>
              <a:ext uri="{FF2B5EF4-FFF2-40B4-BE49-F238E27FC236}">
                <a16:creationId xmlns:a16="http://schemas.microsoft.com/office/drawing/2014/main" id="{CBD0CC21-0D79-4107-87BE-7812CA7BB5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862" t="7019" r="50000" b="19469"/>
          <a:stretch/>
        </p:blipFill>
        <p:spPr bwMode="auto">
          <a:xfrm>
            <a:off x="165772" y="2309064"/>
            <a:ext cx="951969" cy="128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5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3592" y="531717"/>
            <a:ext cx="9138408" cy="2031325"/>
          </a:xfrm>
          <a:prstGeom prst="rect">
            <a:avLst/>
          </a:prstGeom>
        </p:spPr>
        <p:txBody>
          <a:bodyPr wrap="square">
            <a:spAutoFit/>
          </a:bodyPr>
          <a:lstStyle/>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 تعمل على قتل أنواع </a:t>
            </a:r>
            <a:r>
              <a:rPr lang="ar-SA" b="1" dirty="0" err="1">
                <a:solidFill>
                  <a:prstClr val="black"/>
                </a:solidFill>
                <a:latin typeface="Calibri"/>
                <a:cs typeface="Arial" panose="020B0604020202020204" pitchFamily="34" charset="0"/>
              </a:rPr>
              <a:t>النيماتودا</a:t>
            </a:r>
            <a:r>
              <a:rPr lang="ar-SA" b="1" dirty="0">
                <a:solidFill>
                  <a:prstClr val="black"/>
                </a:solidFill>
                <a:latin typeface="Calibri"/>
                <a:cs typeface="Arial" panose="020B0604020202020204" pitchFamily="34" charset="0"/>
              </a:rPr>
              <a:t> التي تعيش في التربة أو المتطفلة على النبات، ويشترط في مبيد النيماتودا الجيد أن يكون شديد السمية تجاه الأنواع المختلفة وخاصة التي تهاجم الجذور والأوراق النباتية المعرضة للإصابة على أن يكون عديم أو منخفض السمية تجاه النبات والحيوانات الثديية وأن يكون اختياري عديم السمية تجاه الكائنات الدقيقة</a:t>
            </a:r>
            <a:r>
              <a:rPr lang="en-US" b="1" dirty="0">
                <a:solidFill>
                  <a:prstClr val="black"/>
                </a:solidFill>
                <a:latin typeface="Calibri"/>
              </a:rPr>
              <a:t>.</a:t>
            </a:r>
          </a:p>
          <a:p>
            <a:pPr marL="285750" indent="-285750" algn="just" rtl="1">
              <a:buClr>
                <a:srgbClr val="F79646"/>
              </a:buClr>
              <a:buFont typeface="Arial" pitchFamily="34" charset="0"/>
              <a:buChar char="•"/>
            </a:pPr>
            <a:r>
              <a:rPr lang="ar-SA" b="1" dirty="0">
                <a:solidFill>
                  <a:prstClr val="black"/>
                </a:solidFill>
                <a:latin typeface="Arial" pitchFamily="34" charset="0"/>
                <a:cs typeface="Arial" pitchFamily="34" charset="0"/>
              </a:rPr>
              <a:t>ويمكن استخدامه في مجالات واسعة لمكافحة أنواع النيماتودا التي تهاجم المحاصيل الاقتصادية وأيضاً لمعاملة مهد البذور لبعض المحاصيل الأخرى، وأن يكون له قدرة عالية على تخلل </a:t>
            </a:r>
            <a:r>
              <a:rPr lang="ar-SA" b="1" dirty="0" err="1">
                <a:solidFill>
                  <a:prstClr val="black"/>
                </a:solidFill>
                <a:latin typeface="Arial" pitchFamily="34" charset="0"/>
                <a:cs typeface="Arial" pitchFamily="34" charset="0"/>
              </a:rPr>
              <a:t>كيوتيكل</a:t>
            </a:r>
            <a:r>
              <a:rPr lang="ar-SA" b="1" dirty="0">
                <a:solidFill>
                  <a:prstClr val="black"/>
                </a:solidFill>
                <a:latin typeface="Arial" pitchFamily="34" charset="0"/>
                <a:cs typeface="Arial" pitchFamily="34" charset="0"/>
              </a:rPr>
              <a:t> </a:t>
            </a:r>
            <a:r>
              <a:rPr lang="ar-SA" b="1" dirty="0" err="1">
                <a:solidFill>
                  <a:prstClr val="black"/>
                </a:solidFill>
                <a:latin typeface="Arial" pitchFamily="34" charset="0"/>
                <a:cs typeface="Arial" pitchFamily="34" charset="0"/>
              </a:rPr>
              <a:t>النيماتودا</a:t>
            </a:r>
            <a:r>
              <a:rPr lang="ar-SA" b="1" dirty="0">
                <a:solidFill>
                  <a:prstClr val="black"/>
                </a:solidFill>
                <a:latin typeface="Arial" pitchFamily="34" charset="0"/>
                <a:cs typeface="Arial" pitchFamily="34" charset="0"/>
              </a:rPr>
              <a:t> حيث أنه من المعروف أن الكيوتيكل غير قطبي أي أنه كاره للماء وأن ديدان النيماتودا تحتمي بالكيوتيكل غير المنفذ للماء، كما يجب أن تكون جزيئاته قادرة على تخلل التربة جيداً وأن تتوزع فيها بانتظام وأن يستمر تأثيرها لفترة طويلة.</a:t>
            </a:r>
            <a:endParaRPr lang="en-US" b="1" dirty="0">
              <a:solidFill>
                <a:prstClr val="black"/>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1882DC31-68BD-42A4-AF4E-A943F8967E2D}"/>
              </a:ext>
            </a:extLst>
          </p:cNvPr>
          <p:cNvSpPr/>
          <p:nvPr/>
        </p:nvSpPr>
        <p:spPr>
          <a:xfrm>
            <a:off x="0" y="0"/>
            <a:ext cx="12192000" cy="521208"/>
          </a:xfrm>
          <a:prstGeom prst="rect">
            <a:avLst/>
          </a:prstGeom>
          <a:ln>
            <a:solidFill>
              <a:srgbClr val="C0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2800" b="1" dirty="0">
                <a:solidFill>
                  <a:srgbClr val="FF0000"/>
                </a:solidFill>
                <a:latin typeface="Arial" pitchFamily="34" charset="0"/>
              </a:rPr>
              <a:t>مبيدات النيماتودا </a:t>
            </a:r>
            <a:r>
              <a:rPr lang="en-US" sz="2800" b="1" dirty="0" err="1">
                <a:solidFill>
                  <a:srgbClr val="FF0000"/>
                </a:solidFill>
                <a:latin typeface="Arial" pitchFamily="34" charset="0"/>
              </a:rPr>
              <a:t>Nematicides</a:t>
            </a:r>
            <a:endParaRPr lang="en-US" sz="2800" b="1" dirty="0">
              <a:solidFill>
                <a:srgbClr val="FF0000"/>
              </a:solidFill>
              <a:latin typeface="Arial" pitchFamily="34" charset="0"/>
            </a:endParaRPr>
          </a:p>
        </p:txBody>
      </p:sp>
      <p:pic>
        <p:nvPicPr>
          <p:cNvPr id="8" name="Picture 7" descr="Image result for nematode">
            <a:extLst>
              <a:ext uri="{FF2B5EF4-FFF2-40B4-BE49-F238E27FC236}">
                <a16:creationId xmlns:a16="http://schemas.microsoft.com/office/drawing/2014/main" id="{B8468268-856C-4F77-8179-00A52CA68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796" y="534266"/>
            <a:ext cx="1785795" cy="15893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1AEDAEF-5ED4-4110-A654-D9091829A75D}"/>
              </a:ext>
            </a:extLst>
          </p:cNvPr>
          <p:cNvSpPr/>
          <p:nvPr/>
        </p:nvSpPr>
        <p:spPr>
          <a:xfrm>
            <a:off x="1267795" y="1913306"/>
            <a:ext cx="1187570" cy="215444"/>
          </a:xfrm>
          <a:prstGeom prst="rect">
            <a:avLst/>
          </a:prstGeom>
        </p:spPr>
        <p:txBody>
          <a:bodyPr wrap="square" anchor="ctr">
            <a:spAutoFit/>
          </a:bodyPr>
          <a:lstStyle/>
          <a:p>
            <a:r>
              <a:rPr lang="en-US" sz="800" dirty="0">
                <a:solidFill>
                  <a:srgbClr val="FF0000"/>
                </a:solidFill>
              </a:rPr>
              <a:t>https://www.mnn.com</a:t>
            </a:r>
          </a:p>
        </p:txBody>
      </p:sp>
      <p:pic>
        <p:nvPicPr>
          <p:cNvPr id="17" name="Picture 10" descr="Related image">
            <a:extLst>
              <a:ext uri="{FF2B5EF4-FFF2-40B4-BE49-F238E27FC236}">
                <a16:creationId xmlns:a16="http://schemas.microsoft.com/office/drawing/2014/main" id="{4D5D8085-E24F-485C-9B9F-3DB361E5E2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0" y="531717"/>
            <a:ext cx="1248060" cy="16002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F220FA2-1AB1-4502-9EA8-7AC4739782ED}"/>
              </a:ext>
            </a:extLst>
          </p:cNvPr>
          <p:cNvSpPr/>
          <p:nvPr/>
        </p:nvSpPr>
        <p:spPr>
          <a:xfrm>
            <a:off x="19736" y="1932741"/>
            <a:ext cx="1248060" cy="199253"/>
          </a:xfrm>
          <a:prstGeom prst="rect">
            <a:avLst/>
          </a:prstGeom>
        </p:spPr>
        <p:txBody>
          <a:bodyPr wrap="square" anchor="ctr">
            <a:spAutoFit/>
          </a:bodyPr>
          <a:lstStyle/>
          <a:p>
            <a:r>
              <a:rPr lang="en-US" sz="700" dirty="0">
                <a:solidFill>
                  <a:srgbClr val="FF0000"/>
                </a:solidFill>
              </a:rPr>
              <a:t>https://pender.ces.ncsu.edu</a:t>
            </a:r>
          </a:p>
        </p:txBody>
      </p:sp>
      <p:sp>
        <p:nvSpPr>
          <p:cNvPr id="12" name="Rectangle 11">
            <a:extLst>
              <a:ext uri="{FF2B5EF4-FFF2-40B4-BE49-F238E27FC236}">
                <a16:creationId xmlns:a16="http://schemas.microsoft.com/office/drawing/2014/main" id="{594953F5-76B6-4487-BA1D-659EB44ACEB8}"/>
              </a:ext>
            </a:extLst>
          </p:cNvPr>
          <p:cNvSpPr/>
          <p:nvPr/>
        </p:nvSpPr>
        <p:spPr>
          <a:xfrm>
            <a:off x="3053592" y="2563042"/>
            <a:ext cx="9138407" cy="1754326"/>
          </a:xfrm>
          <a:prstGeom prst="rect">
            <a:avLst/>
          </a:prstGeom>
        </p:spPr>
        <p:txBody>
          <a:bodyPr wrap="square">
            <a:spAutoFit/>
          </a:bodyPr>
          <a:lstStyle/>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وتشمل مبيدات </a:t>
            </a:r>
            <a:r>
              <a:rPr lang="ar-SA" b="1" dirty="0" err="1">
                <a:solidFill>
                  <a:prstClr val="black"/>
                </a:solidFill>
                <a:latin typeface="Calibri"/>
                <a:cs typeface="Arial" panose="020B0604020202020204" pitchFamily="34" charset="0"/>
              </a:rPr>
              <a:t>النيماتودا</a:t>
            </a:r>
            <a:r>
              <a:rPr lang="ar-SA" b="1" dirty="0">
                <a:solidFill>
                  <a:prstClr val="black"/>
                </a:solidFill>
                <a:latin typeface="Calibri"/>
                <a:cs typeface="Arial" panose="020B0604020202020204" pitchFamily="34" charset="0"/>
              </a:rPr>
              <a:t>: </a:t>
            </a:r>
            <a:r>
              <a:rPr lang="ar-SA" b="1" dirty="0">
                <a:solidFill>
                  <a:srgbClr val="FF0000"/>
                </a:solidFill>
              </a:rPr>
              <a:t>المبيدات التي تعمل ب</a:t>
            </a:r>
            <a:r>
              <a:rPr lang="ar-SA" b="1" dirty="0">
                <a:solidFill>
                  <a:srgbClr val="FF0000"/>
                </a:solidFill>
                <a:latin typeface="Calibri"/>
                <a:cs typeface="Arial" panose="020B0604020202020204" pitchFamily="34" charset="0"/>
              </a:rPr>
              <a:t>الملامسة </a:t>
            </a:r>
            <a:r>
              <a:rPr lang="en-US" b="1" dirty="0">
                <a:solidFill>
                  <a:srgbClr val="1F497D"/>
                </a:solidFill>
                <a:latin typeface="Calibri"/>
              </a:rPr>
              <a:t>Contact nematicides</a:t>
            </a:r>
            <a:r>
              <a:rPr lang="ar-SA" b="1" dirty="0">
                <a:solidFill>
                  <a:srgbClr val="1F497D"/>
                </a:solidFill>
                <a:latin typeface="Calibri"/>
                <a:cs typeface="Arial" panose="020B0604020202020204" pitchFamily="34" charset="0"/>
              </a:rPr>
              <a:t> </a:t>
            </a:r>
            <a:r>
              <a:rPr lang="ar-SA" b="1" dirty="0">
                <a:solidFill>
                  <a:prstClr val="black"/>
                </a:solidFill>
                <a:latin typeface="Calibri"/>
                <a:cs typeface="Arial" panose="020B0604020202020204" pitchFamily="34" charset="0"/>
              </a:rPr>
              <a:t>وَ </a:t>
            </a:r>
            <a:r>
              <a:rPr lang="ar-SA" b="1" dirty="0">
                <a:solidFill>
                  <a:srgbClr val="9BBB59">
                    <a:lumMod val="75000"/>
                  </a:srgbClr>
                </a:solidFill>
                <a:latin typeface="Calibri"/>
                <a:cs typeface="Arial" panose="020B0604020202020204" pitchFamily="34" charset="0"/>
              </a:rPr>
              <a:t>السموم المتطايرة </a:t>
            </a:r>
            <a:r>
              <a:rPr lang="en-US" b="1" dirty="0">
                <a:solidFill>
                  <a:srgbClr val="9BBB59">
                    <a:lumMod val="75000"/>
                  </a:srgbClr>
                </a:solidFill>
                <a:latin typeface="Calibri"/>
              </a:rPr>
              <a:t>Volatile</a:t>
            </a:r>
            <a:r>
              <a:rPr lang="ar-SA" b="1" dirty="0">
                <a:solidFill>
                  <a:srgbClr val="9BBB59">
                    <a:lumMod val="75000"/>
                  </a:srgbClr>
                </a:solidFill>
                <a:latin typeface="Calibri"/>
                <a:cs typeface="Arial" panose="020B0604020202020204" pitchFamily="34" charset="0"/>
              </a:rPr>
              <a:t> وغير المتطايرة </a:t>
            </a:r>
            <a:r>
              <a:rPr lang="en-US" b="1" dirty="0">
                <a:solidFill>
                  <a:srgbClr val="9BBB59">
                    <a:lumMod val="75000"/>
                  </a:srgbClr>
                </a:solidFill>
                <a:latin typeface="Calibri"/>
              </a:rPr>
              <a:t>Non-volatile</a:t>
            </a:r>
            <a:r>
              <a:rPr lang="ar-SA" b="1" dirty="0">
                <a:solidFill>
                  <a:srgbClr val="9BBB59">
                    <a:lumMod val="75000"/>
                  </a:srgbClr>
                </a:solidFill>
                <a:latin typeface="Calibri"/>
                <a:cs typeface="Arial" panose="020B0604020202020204" pitchFamily="34" charset="0"/>
              </a:rPr>
              <a:t> </a:t>
            </a:r>
            <a:r>
              <a:rPr lang="ar-SA" b="1" dirty="0">
                <a:solidFill>
                  <a:prstClr val="black"/>
                </a:solidFill>
                <a:latin typeface="Calibri"/>
                <a:cs typeface="Arial" panose="020B0604020202020204" pitchFamily="34" charset="0"/>
              </a:rPr>
              <a:t>وتعتبر مواد </a:t>
            </a:r>
            <a:r>
              <a:rPr lang="ar-SA" b="1" dirty="0">
                <a:solidFill>
                  <a:srgbClr val="F79646"/>
                </a:solidFill>
                <a:latin typeface="Calibri"/>
                <a:cs typeface="Arial" panose="020B0604020202020204" pitchFamily="34" charset="0"/>
              </a:rPr>
              <a:t>التدخين </a:t>
            </a:r>
            <a:r>
              <a:rPr lang="en-US" b="1" dirty="0">
                <a:solidFill>
                  <a:srgbClr val="F79646"/>
                </a:solidFill>
                <a:latin typeface="Calibri"/>
              </a:rPr>
              <a:t>Fumigants</a:t>
            </a:r>
            <a:r>
              <a:rPr lang="ar-SA" b="1" dirty="0">
                <a:solidFill>
                  <a:srgbClr val="F79646"/>
                </a:solidFill>
                <a:latin typeface="Calibri"/>
                <a:cs typeface="Arial" panose="020B0604020202020204" pitchFamily="34" charset="0"/>
              </a:rPr>
              <a:t> والسموم المتطايرة </a:t>
            </a:r>
            <a:r>
              <a:rPr lang="ar-SA" b="1" dirty="0">
                <a:solidFill>
                  <a:prstClr val="black"/>
                </a:solidFill>
                <a:latin typeface="Calibri"/>
                <a:cs typeface="Arial" panose="020B0604020202020204" pitchFamily="34" charset="0"/>
              </a:rPr>
              <a:t>من أكثر المركبات فعاليةً وانتشاراً في مكافحة </a:t>
            </a:r>
            <a:r>
              <a:rPr lang="ar-SA" b="1" dirty="0" err="1">
                <a:solidFill>
                  <a:prstClr val="black"/>
                </a:solidFill>
                <a:latin typeface="Calibri"/>
                <a:cs typeface="Arial" panose="020B0604020202020204" pitchFamily="34" charset="0"/>
              </a:rPr>
              <a:t>النيماتودا</a:t>
            </a:r>
            <a:r>
              <a:rPr lang="ar-SA" b="1" dirty="0">
                <a:solidFill>
                  <a:prstClr val="black"/>
                </a:solidFill>
                <a:latin typeface="Calibri"/>
                <a:cs typeface="Arial" panose="020B0604020202020204" pitchFamily="34" charset="0"/>
              </a:rPr>
              <a:t> وتمتاز هذه المركبات بأنها عالية التطاير وقادرة على الانتشار خلال جزيئات التربة حيث أنها تستخدم في معاملة التربة بالتدخين، ولذا فلها قدرة عالية على التبخر وتخلل طبقات التربة السطحية حيث تتواجد </a:t>
            </a:r>
            <a:r>
              <a:rPr lang="ar-SA" b="1" dirty="0" err="1">
                <a:solidFill>
                  <a:prstClr val="black"/>
                </a:solidFill>
                <a:latin typeface="Calibri"/>
                <a:cs typeface="Arial" panose="020B0604020202020204" pitchFamily="34" charset="0"/>
              </a:rPr>
              <a:t>النيماتودا</a:t>
            </a:r>
            <a:r>
              <a:rPr lang="ar-SA" b="1" dirty="0">
                <a:solidFill>
                  <a:prstClr val="black"/>
                </a:solidFill>
                <a:latin typeface="Calibri"/>
                <a:cs typeface="Arial" panose="020B0604020202020204" pitchFamily="34" charset="0"/>
              </a:rPr>
              <a:t>، وأن يكون لها أيضاً قدرة الانتشار للطبقات العميقة للوصول إلى بعض الأنواع التي تنتقل للإقامة فيها في بعض المواسم والفترات.  ومن أهم مركباتها: </a:t>
            </a:r>
            <a:r>
              <a:rPr lang="ar-SA" b="1" dirty="0">
                <a:solidFill>
                  <a:srgbClr val="FF0000"/>
                </a:solidFill>
                <a:latin typeface="Calibri"/>
                <a:cs typeface="Arial" panose="020B0604020202020204" pitchFamily="34" charset="0"/>
              </a:rPr>
              <a:t>مجموعة الهيدروكربونات </a:t>
            </a:r>
            <a:r>
              <a:rPr lang="ar-SA" b="1" dirty="0" err="1">
                <a:solidFill>
                  <a:srgbClr val="FF0000"/>
                </a:solidFill>
                <a:latin typeface="Calibri"/>
                <a:cs typeface="Arial" panose="020B0604020202020204" pitchFamily="34" charset="0"/>
              </a:rPr>
              <a:t>المكلورة</a:t>
            </a:r>
            <a:r>
              <a:rPr lang="ar-SA" b="1" dirty="0">
                <a:solidFill>
                  <a:srgbClr val="FF0000"/>
                </a:solidFill>
                <a:latin typeface="Calibri"/>
                <a:cs typeface="Arial" panose="020B0604020202020204" pitchFamily="34" charset="0"/>
              </a:rPr>
              <a:t>، الهاليدات المشبعة وغير المشبعة</a:t>
            </a:r>
            <a:r>
              <a:rPr lang="en-US" b="1" dirty="0">
                <a:solidFill>
                  <a:srgbClr val="FF0000"/>
                </a:solidFill>
                <a:latin typeface="Calibri"/>
              </a:rPr>
              <a:t>.</a:t>
            </a:r>
          </a:p>
        </p:txBody>
      </p:sp>
      <p:sp>
        <p:nvSpPr>
          <p:cNvPr id="13" name="Rectangle 12">
            <a:extLst>
              <a:ext uri="{FF2B5EF4-FFF2-40B4-BE49-F238E27FC236}">
                <a16:creationId xmlns:a16="http://schemas.microsoft.com/office/drawing/2014/main" id="{AB2C6D43-3901-43E3-A270-F9BF73596F48}"/>
              </a:ext>
            </a:extLst>
          </p:cNvPr>
          <p:cNvSpPr/>
          <p:nvPr/>
        </p:nvSpPr>
        <p:spPr>
          <a:xfrm>
            <a:off x="4437775" y="4279061"/>
            <a:ext cx="7754223" cy="2585323"/>
          </a:xfrm>
          <a:prstGeom prst="rect">
            <a:avLst/>
          </a:prstGeom>
        </p:spPr>
        <p:txBody>
          <a:bodyPr wrap="square">
            <a:spAutoFit/>
          </a:bodyPr>
          <a:lstStyle/>
          <a:p>
            <a:pPr marL="285750" indent="-285750" algn="just" rtl="1">
              <a:buClr>
                <a:srgbClr val="F79646"/>
              </a:buClr>
              <a:buFont typeface="Arial" pitchFamily="34" charset="0"/>
              <a:buChar char="•"/>
            </a:pPr>
            <a:r>
              <a:rPr lang="ar-SA" b="1" dirty="0">
                <a:solidFill>
                  <a:prstClr val="black"/>
                </a:solidFill>
                <a:latin typeface="Calibri"/>
                <a:cs typeface="Arial" panose="020B0604020202020204" pitchFamily="34" charset="0"/>
              </a:rPr>
              <a:t>السموم </a:t>
            </a:r>
            <a:r>
              <a:rPr lang="ar-SA" b="1" dirty="0">
                <a:solidFill>
                  <a:srgbClr val="FF0000"/>
                </a:solidFill>
                <a:latin typeface="Calibri"/>
                <a:cs typeface="Arial" panose="020B0604020202020204" pitchFamily="34" charset="0"/>
              </a:rPr>
              <a:t>غير المتطايرة تشمل: المواد الصلبة والسائلة غير المتطايرة</a:t>
            </a:r>
            <a:r>
              <a:rPr lang="ar-SA" b="1" dirty="0">
                <a:solidFill>
                  <a:prstClr val="black"/>
                </a:solidFill>
                <a:latin typeface="Calibri"/>
                <a:cs typeface="Arial" panose="020B0604020202020204" pitchFamily="34" charset="0"/>
              </a:rPr>
              <a:t>، ومعظم مركباتها تتبع مجموعة </a:t>
            </a:r>
            <a:r>
              <a:rPr lang="ar-SA" b="1" dirty="0">
                <a:solidFill>
                  <a:srgbClr val="9BBB59">
                    <a:lumMod val="75000"/>
                  </a:srgbClr>
                </a:solidFill>
                <a:latin typeface="Calibri"/>
                <a:cs typeface="Arial" panose="020B0604020202020204" pitchFamily="34" charset="0"/>
              </a:rPr>
              <a:t>المبيدات الفوسفورية العضوية </a:t>
            </a:r>
            <a:r>
              <a:rPr lang="ar-SA" b="1" dirty="0">
                <a:solidFill>
                  <a:prstClr val="black"/>
                </a:solidFill>
                <a:latin typeface="Calibri"/>
                <a:cs typeface="Arial" panose="020B0604020202020204" pitchFamily="34" charset="0"/>
              </a:rPr>
              <a:t>وهي ذات </a:t>
            </a:r>
            <a:r>
              <a:rPr lang="ar-SA" b="1" dirty="0">
                <a:solidFill>
                  <a:srgbClr val="F79646"/>
                </a:solidFill>
                <a:latin typeface="Calibri"/>
                <a:cs typeface="Arial" panose="020B0604020202020204" pitchFamily="34" charset="0"/>
              </a:rPr>
              <a:t>تأثير تلامسي أساساً</a:t>
            </a:r>
            <a:r>
              <a:rPr lang="ar-SA" b="1" dirty="0">
                <a:solidFill>
                  <a:prstClr val="black"/>
                </a:solidFill>
                <a:latin typeface="Calibri"/>
                <a:cs typeface="Arial" panose="020B0604020202020204" pitchFamily="34" charset="0"/>
              </a:rPr>
              <a:t>، إلا أن بعضها قد تكون له خواص </a:t>
            </a:r>
            <a:r>
              <a:rPr lang="ar-SA" b="1" dirty="0">
                <a:solidFill>
                  <a:srgbClr val="F79646"/>
                </a:solidFill>
                <a:latin typeface="Calibri"/>
                <a:cs typeface="Arial" panose="020B0604020202020204" pitchFamily="34" charset="0"/>
              </a:rPr>
              <a:t>جهازية محدودة </a:t>
            </a:r>
            <a:r>
              <a:rPr lang="ar-SA" b="1" dirty="0">
                <a:solidFill>
                  <a:prstClr val="black"/>
                </a:solidFill>
                <a:latin typeface="Calibri"/>
                <a:cs typeface="Arial" panose="020B0604020202020204" pitchFamily="34" charset="0"/>
              </a:rPr>
              <a:t>وتوجد هذه المركبات في صورة </a:t>
            </a:r>
            <a:r>
              <a:rPr lang="ar-SA" b="1" dirty="0">
                <a:solidFill>
                  <a:srgbClr val="0070C0"/>
                </a:solidFill>
                <a:latin typeface="Calibri"/>
                <a:cs typeface="Arial" panose="020B0604020202020204" pitchFamily="34" charset="0"/>
              </a:rPr>
              <a:t>مستحلبات زيتية مركزة أو محببات أو محاليل قابلة للذوبان في الماء</a:t>
            </a:r>
            <a:r>
              <a:rPr lang="ar-SA" b="1" dirty="0">
                <a:solidFill>
                  <a:prstClr val="black"/>
                </a:solidFill>
                <a:latin typeface="Calibri"/>
                <a:cs typeface="Arial" panose="020B0604020202020204" pitchFamily="34" charset="0"/>
              </a:rPr>
              <a:t>، وتجرى المعاملة بهذه المركبات بخلط المبيد جيداً مع التربة ثم تشبيعها بالماء كما تجرى المعاملة بالرش لمكافحة نيماتودا المجموع الخضري أو الجذري، كما أن هناك مجموعة كبيرة من المركبات غير المتطايرة التي تتبع </a:t>
            </a:r>
            <a:r>
              <a:rPr lang="ar-SA" b="1" dirty="0">
                <a:solidFill>
                  <a:srgbClr val="FF0000"/>
                </a:solidFill>
                <a:latin typeface="Calibri"/>
                <a:cs typeface="Arial" panose="020B0604020202020204" pitchFamily="34" charset="0"/>
              </a:rPr>
              <a:t>المركبات الفوسفورية العضوية، والكارباميت وتعمل كمبيدات جهازية </a:t>
            </a:r>
            <a:r>
              <a:rPr lang="en-US" b="1" dirty="0">
                <a:solidFill>
                  <a:srgbClr val="FF0000"/>
                </a:solidFill>
                <a:latin typeface="Calibri"/>
              </a:rPr>
              <a:t>Systemic </a:t>
            </a:r>
            <a:r>
              <a:rPr lang="en-US" b="1" dirty="0" err="1">
                <a:solidFill>
                  <a:srgbClr val="FF0000"/>
                </a:solidFill>
                <a:latin typeface="Calibri"/>
              </a:rPr>
              <a:t>nematicides</a:t>
            </a:r>
            <a:r>
              <a:rPr lang="ar-SA" b="1" dirty="0">
                <a:solidFill>
                  <a:srgbClr val="FF0000"/>
                </a:solidFill>
                <a:latin typeface="Calibri"/>
                <a:cs typeface="Arial" panose="020B0604020202020204" pitchFamily="34" charset="0"/>
              </a:rPr>
              <a:t>  </a:t>
            </a:r>
            <a:r>
              <a:rPr lang="ar-SA" b="1" dirty="0">
                <a:solidFill>
                  <a:prstClr val="black"/>
                </a:solidFill>
                <a:latin typeface="Calibri"/>
                <a:cs typeface="Arial" panose="020B0604020202020204" pitchFamily="34" charset="0"/>
              </a:rPr>
              <a:t>وتمتاز بكفاءتها العالية في مكافحة النيماتودا حيث لها القدرة على الانتقال داخل النبات وذلك بتخلل أنسجته والسريان في العصارة النباتية.</a:t>
            </a:r>
            <a:endParaRPr lang="en-US" b="1" dirty="0">
              <a:solidFill>
                <a:prstClr val="black"/>
              </a:solidFill>
              <a:latin typeface="Calibri"/>
            </a:endParaRPr>
          </a:p>
        </p:txBody>
      </p:sp>
      <p:pic>
        <p:nvPicPr>
          <p:cNvPr id="14" name="Picture 10" descr="Related image">
            <a:extLst>
              <a:ext uri="{FF2B5EF4-FFF2-40B4-BE49-F238E27FC236}">
                <a16:creationId xmlns:a16="http://schemas.microsoft.com/office/drawing/2014/main" id="{04303DB8-C581-4E40-9AC8-E90B4B283B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242" y="2123605"/>
            <a:ext cx="1409349" cy="126273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BD868D4-C921-4573-B6EE-83A42DA8B18E}"/>
              </a:ext>
            </a:extLst>
          </p:cNvPr>
          <p:cNvSpPr/>
          <p:nvPr/>
        </p:nvSpPr>
        <p:spPr>
          <a:xfrm>
            <a:off x="1613347" y="3176754"/>
            <a:ext cx="1467131" cy="207750"/>
          </a:xfrm>
          <a:prstGeom prst="rect">
            <a:avLst/>
          </a:prstGeom>
        </p:spPr>
        <p:txBody>
          <a:bodyPr wrap="square" anchor="ctr">
            <a:spAutoFit/>
          </a:bodyPr>
          <a:lstStyle/>
          <a:p>
            <a:r>
              <a:rPr lang="en-US" sz="700" dirty="0">
                <a:solidFill>
                  <a:srgbClr val="FFFF00"/>
                </a:solidFill>
              </a:rPr>
              <a:t>http://www.santacruzsentinel.com</a:t>
            </a:r>
          </a:p>
        </p:txBody>
      </p:sp>
      <p:pic>
        <p:nvPicPr>
          <p:cNvPr id="20" name="Picture 4" descr="Image result for Nematicides applications">
            <a:extLst>
              <a:ext uri="{FF2B5EF4-FFF2-40B4-BE49-F238E27FC236}">
                <a16:creationId xmlns:a16="http://schemas.microsoft.com/office/drawing/2014/main" id="{056D2B56-FA1A-4D55-B594-DFB1DD63A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5" y="2123605"/>
            <a:ext cx="1624507" cy="125520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F8C66A2-2BEE-43C8-94C4-37E1684FD80E}"/>
              </a:ext>
            </a:extLst>
          </p:cNvPr>
          <p:cNvSpPr/>
          <p:nvPr/>
        </p:nvSpPr>
        <p:spPr>
          <a:xfrm>
            <a:off x="16778" y="3176754"/>
            <a:ext cx="954657" cy="215444"/>
          </a:xfrm>
          <a:prstGeom prst="rect">
            <a:avLst/>
          </a:prstGeom>
        </p:spPr>
        <p:txBody>
          <a:bodyPr wrap="square" anchor="ctr">
            <a:spAutoFit/>
          </a:bodyPr>
          <a:lstStyle/>
          <a:p>
            <a:r>
              <a:rPr lang="en-US" sz="800" dirty="0">
                <a:solidFill>
                  <a:srgbClr val="FFFF00"/>
                </a:solidFill>
              </a:rPr>
              <a:t>https://agfax.com</a:t>
            </a:r>
          </a:p>
        </p:txBody>
      </p:sp>
      <p:pic>
        <p:nvPicPr>
          <p:cNvPr id="25" name="Picture 4" descr="Image result for Nemacur">
            <a:extLst>
              <a:ext uri="{FF2B5EF4-FFF2-40B4-BE49-F238E27FC236}">
                <a16:creationId xmlns:a16="http://schemas.microsoft.com/office/drawing/2014/main" id="{4D00FE97-74C0-4D0F-A1C2-80E6207EF72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404440" y="4726284"/>
            <a:ext cx="724011" cy="10667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Related image">
            <a:extLst>
              <a:ext uri="{FF2B5EF4-FFF2-40B4-BE49-F238E27FC236}">
                <a16:creationId xmlns:a16="http://schemas.microsoft.com/office/drawing/2014/main" id="{900074BE-1519-4052-A0F8-52AD57796E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3272" y="5029800"/>
            <a:ext cx="1307652" cy="64931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2BA6244-6484-4E57-85E8-0A94C91F66B2}"/>
              </a:ext>
            </a:extLst>
          </p:cNvPr>
          <p:cNvSpPr/>
          <p:nvPr/>
        </p:nvSpPr>
        <p:spPr>
          <a:xfrm>
            <a:off x="3203000" y="4756805"/>
            <a:ext cx="945451" cy="276999"/>
          </a:xfrm>
          <a:prstGeom prst="rect">
            <a:avLst/>
          </a:prstGeom>
        </p:spPr>
        <p:txBody>
          <a:bodyPr wrap="none" anchor="ctr">
            <a:spAutoFit/>
          </a:bodyPr>
          <a:lstStyle/>
          <a:p>
            <a:pPr algn="r" rtl="1"/>
            <a:r>
              <a:rPr lang="en-US" sz="1200" dirty="0" err="1"/>
              <a:t>Fenamiphos</a:t>
            </a:r>
            <a:endParaRPr lang="en-US" sz="1200" dirty="0"/>
          </a:p>
        </p:txBody>
      </p:sp>
      <p:sp>
        <p:nvSpPr>
          <p:cNvPr id="28" name="Rectangle 27">
            <a:extLst>
              <a:ext uri="{FF2B5EF4-FFF2-40B4-BE49-F238E27FC236}">
                <a16:creationId xmlns:a16="http://schemas.microsoft.com/office/drawing/2014/main" id="{0C1F9EAD-66F1-4639-9B95-FFFC1A669CE9}"/>
              </a:ext>
            </a:extLst>
          </p:cNvPr>
          <p:cNvSpPr/>
          <p:nvPr/>
        </p:nvSpPr>
        <p:spPr>
          <a:xfrm>
            <a:off x="782273" y="3395062"/>
            <a:ext cx="820160" cy="276999"/>
          </a:xfrm>
          <a:prstGeom prst="rect">
            <a:avLst/>
          </a:prstGeom>
        </p:spPr>
        <p:txBody>
          <a:bodyPr wrap="none" anchor="ctr">
            <a:spAutoFit/>
          </a:bodyPr>
          <a:lstStyle/>
          <a:p>
            <a:pPr algn="r" rtl="1"/>
            <a:r>
              <a:rPr lang="en-US" sz="1200" dirty="0" err="1"/>
              <a:t>Cadusafos</a:t>
            </a:r>
            <a:endParaRPr lang="en-US" sz="1200" dirty="0"/>
          </a:p>
        </p:txBody>
      </p:sp>
      <p:pic>
        <p:nvPicPr>
          <p:cNvPr id="29" name="Picture 14" descr="Image result for Cadusafos">
            <a:extLst>
              <a:ext uri="{FF2B5EF4-FFF2-40B4-BE49-F238E27FC236}">
                <a16:creationId xmlns:a16="http://schemas.microsoft.com/office/drawing/2014/main" id="{9722B430-297D-41A9-94AA-0749ED112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988" y="3623511"/>
            <a:ext cx="1650657" cy="7865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Image result for cadusafos rugby">
            <a:extLst>
              <a:ext uri="{FF2B5EF4-FFF2-40B4-BE49-F238E27FC236}">
                <a16:creationId xmlns:a16="http://schemas.microsoft.com/office/drawing/2014/main" id="{968AFB55-FB11-44CA-9B28-3B69A4FC752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0" y="3364880"/>
            <a:ext cx="792622" cy="117891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C189C03-947F-4645-BF08-58CEAF26A18A}"/>
              </a:ext>
            </a:extLst>
          </p:cNvPr>
          <p:cNvSpPr/>
          <p:nvPr/>
        </p:nvSpPr>
        <p:spPr>
          <a:xfrm>
            <a:off x="844181" y="4461066"/>
            <a:ext cx="696344" cy="276999"/>
          </a:xfrm>
          <a:prstGeom prst="rect">
            <a:avLst/>
          </a:prstGeom>
        </p:spPr>
        <p:txBody>
          <a:bodyPr wrap="none" anchor="ctr">
            <a:spAutoFit/>
          </a:bodyPr>
          <a:lstStyle/>
          <a:p>
            <a:pPr algn="r" rtl="1"/>
            <a:r>
              <a:rPr lang="en-US" sz="1200" dirty="0">
                <a:latin typeface="Calibri" panose="020F0502020204030204" pitchFamily="34" charset="0"/>
                <a:ea typeface="Calibri" panose="020F0502020204030204" pitchFamily="34" charset="0"/>
              </a:rPr>
              <a:t>Aldicarb</a:t>
            </a:r>
            <a:endParaRPr lang="en-US" sz="1200" dirty="0"/>
          </a:p>
        </p:txBody>
      </p:sp>
      <p:sp>
        <p:nvSpPr>
          <p:cNvPr id="32" name="Rectangle 31">
            <a:extLst>
              <a:ext uri="{FF2B5EF4-FFF2-40B4-BE49-F238E27FC236}">
                <a16:creationId xmlns:a16="http://schemas.microsoft.com/office/drawing/2014/main" id="{78493C30-D8C2-4F1D-8DB1-A01C79B9837A}"/>
              </a:ext>
            </a:extLst>
          </p:cNvPr>
          <p:cNvSpPr/>
          <p:nvPr/>
        </p:nvSpPr>
        <p:spPr>
          <a:xfrm>
            <a:off x="831988" y="5651932"/>
            <a:ext cx="692690" cy="276999"/>
          </a:xfrm>
          <a:prstGeom prst="rect">
            <a:avLst/>
          </a:prstGeom>
        </p:spPr>
        <p:txBody>
          <a:bodyPr wrap="none" anchor="ctr">
            <a:spAutoFit/>
          </a:bodyPr>
          <a:lstStyle/>
          <a:p>
            <a:pPr algn="r" rtl="1"/>
            <a:r>
              <a:rPr lang="en-US" sz="1200" dirty="0" err="1">
                <a:latin typeface="Calibri" panose="020F0502020204030204" pitchFamily="34" charset="0"/>
                <a:ea typeface="Calibri" panose="020F0502020204030204" pitchFamily="34" charset="0"/>
              </a:rPr>
              <a:t>Oxamyl</a:t>
            </a:r>
            <a:r>
              <a:rPr lang="ar-SA" sz="1200" dirty="0">
                <a:latin typeface="Calibri" panose="020F0502020204030204" pitchFamily="34" charset="0"/>
                <a:ea typeface="Calibri" panose="020F0502020204030204" pitchFamily="34" charset="0"/>
              </a:rPr>
              <a:t> </a:t>
            </a:r>
            <a:endParaRPr lang="en-US" sz="1200" dirty="0"/>
          </a:p>
        </p:txBody>
      </p:sp>
      <p:pic>
        <p:nvPicPr>
          <p:cNvPr id="33" name="Picture 2" descr="Image result for Aldicarb">
            <a:extLst>
              <a:ext uri="{FF2B5EF4-FFF2-40B4-BE49-F238E27FC236}">
                <a16:creationId xmlns:a16="http://schemas.microsoft.com/office/drawing/2014/main" id="{DA2CE47D-516C-4F15-8025-BC7B48534EA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8459" y="4719289"/>
            <a:ext cx="1216749" cy="6874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lated image">
            <a:extLst>
              <a:ext uri="{FF2B5EF4-FFF2-40B4-BE49-F238E27FC236}">
                <a16:creationId xmlns:a16="http://schemas.microsoft.com/office/drawing/2014/main" id="{D916B9DD-E3DA-4195-8795-3DFEBB1C863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2350" y="4543798"/>
            <a:ext cx="777025" cy="10737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oxamyl vydate">
            <a:extLst>
              <a:ext uri="{FF2B5EF4-FFF2-40B4-BE49-F238E27FC236}">
                <a16:creationId xmlns:a16="http://schemas.microsoft.com/office/drawing/2014/main" id="{CDABA4D0-4B5A-4A97-A8F1-A5EA9DE204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12" y="5617505"/>
            <a:ext cx="760132" cy="1151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Image result for oxamyl vydate">
            <a:extLst>
              <a:ext uri="{FF2B5EF4-FFF2-40B4-BE49-F238E27FC236}">
                <a16:creationId xmlns:a16="http://schemas.microsoft.com/office/drawing/2014/main" id="{BE9D36FA-EB36-4225-B957-6C87CB8C6B1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375" y="5966075"/>
            <a:ext cx="1524678" cy="63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490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F94A22A927594E8BE05DE02A6CB07D" ma:contentTypeVersion="13" ma:contentTypeDescription="Create a new document." ma:contentTypeScope="" ma:versionID="209424b19988936b5fdda784ac811e92">
  <xsd:schema xmlns:xsd="http://www.w3.org/2001/XMLSchema" xmlns:xs="http://www.w3.org/2001/XMLSchema" xmlns:p="http://schemas.microsoft.com/office/2006/metadata/properties" xmlns:ns3="ba7118f4-0cec-4c20-90a6-d85e775e294d" xmlns:ns4="9ed0bc53-1b50-46d9-99b9-0c8e82996063" targetNamespace="http://schemas.microsoft.com/office/2006/metadata/properties" ma:root="true" ma:fieldsID="20456f1954d51d73d33af329277d01b4" ns3:_="" ns4:_="">
    <xsd:import namespace="ba7118f4-0cec-4c20-90a6-d85e775e294d"/>
    <xsd:import namespace="9ed0bc53-1b50-46d9-99b9-0c8e829960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3:MediaServiceAutoKeyPoints" minOccurs="0"/>
                <xsd:element ref="ns3:MediaServiceKeyPoints" minOccurs="0"/>
                <xsd:element ref="ns3:MediaServiceGenerationTime" minOccurs="0"/>
                <xsd:element ref="ns3:MediaServiceEventHashCode"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118f4-0cec-4c20-90a6-d85e775e2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d0bc53-1b50-46d9-99b9-0c8e829960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F4962-206D-468D-94CF-ACE2E0F55566}">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ba7118f4-0cec-4c20-90a6-d85e775e294d"/>
    <ds:schemaRef ds:uri="9ed0bc53-1b50-46d9-99b9-0c8e82996063"/>
    <ds:schemaRef ds:uri="http://purl.org/dc/dcmitype/"/>
    <ds:schemaRef ds:uri="http://purl.org/dc/terms/"/>
  </ds:schemaRefs>
</ds:datastoreItem>
</file>

<file path=customXml/itemProps2.xml><?xml version="1.0" encoding="utf-8"?>
<ds:datastoreItem xmlns:ds="http://schemas.openxmlformats.org/officeDocument/2006/customXml" ds:itemID="{C49D09E4-EA31-4450-BA75-42A240D93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118f4-0cec-4c20-90a6-d85e775e294d"/>
    <ds:schemaRef ds:uri="9ed0bc53-1b50-46d9-99b9-0c8e82996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A1F8E-39F0-4BB6-B0D3-2C0EBFEBB6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2509</TotalTime>
  <Words>3496</Words>
  <Application>Microsoft Office PowerPoint</Application>
  <PresentationFormat>Widescreen</PresentationFormat>
  <Paragraphs>215</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Arabic Typesetting</vt:lpstr>
      <vt:lpstr>Arial</vt:lpstr>
      <vt:lpstr>Calibri</vt:lpstr>
      <vt:lpstr>Calibri Light</vt:lpstr>
      <vt:lpstr>NexusSerif</vt:lpstr>
      <vt:lpstr>Times New Roman</vt:lpstr>
      <vt:lpstr>Wingdings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Al-Sarar</dc:creator>
  <cp:lastModifiedBy>Windows User</cp:lastModifiedBy>
  <cp:revision>34</cp:revision>
  <dcterms:created xsi:type="dcterms:W3CDTF">2020-11-21T18:21:49Z</dcterms:created>
  <dcterms:modified xsi:type="dcterms:W3CDTF">2021-04-11T06:52:02Z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0x010100F0F94A22A927594E8BE05DE02A6CB07D</vt:lpwstr>
  </property>
</Properties>
</file>