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681" autoAdjust="0"/>
  </p:normalViewPr>
  <p:slideViewPr>
    <p:cSldViewPr>
      <p:cViewPr varScale="1">
        <p:scale>
          <a:sx n="56" d="100"/>
          <a:sy n="56" d="100"/>
        </p:scale>
        <p:origin x="-40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E5272-E94D-424A-B7D5-E7DD18118E99}" type="doc">
      <dgm:prSet loTypeId="urn:microsoft.com/office/officeart/2005/8/layout/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6B94B50-C07B-4A48-A832-567631B814CB}">
      <dgm:prSet phldrT="[نص]"/>
      <dgm:spPr/>
      <dgm:t>
        <a:bodyPr/>
        <a:lstStyle/>
        <a:p>
          <a:pPr rtl="1"/>
          <a:r>
            <a:rPr lang="ar-SA" dirty="0" smtClean="0"/>
            <a:t>الاستعداد</a:t>
          </a:r>
          <a:endParaRPr lang="ar-SA" dirty="0"/>
        </a:p>
      </dgm:t>
    </dgm:pt>
    <dgm:pt modelId="{E5CBB3B0-0FE7-46E3-9373-D617C61CE517}" type="parTrans" cxnId="{AA55ACA6-81BD-4434-BF1F-CF2752E409FA}">
      <dgm:prSet/>
      <dgm:spPr/>
      <dgm:t>
        <a:bodyPr/>
        <a:lstStyle/>
        <a:p>
          <a:pPr rtl="1"/>
          <a:endParaRPr lang="ar-SA"/>
        </a:p>
      </dgm:t>
    </dgm:pt>
    <dgm:pt modelId="{C0BA7795-01F2-455F-87DF-89E630D549C3}" type="sibTrans" cxnId="{AA55ACA6-81BD-4434-BF1F-CF2752E409FA}">
      <dgm:prSet/>
      <dgm:spPr/>
      <dgm:t>
        <a:bodyPr/>
        <a:lstStyle/>
        <a:p>
          <a:pPr rtl="1"/>
          <a:endParaRPr lang="ar-SA"/>
        </a:p>
      </dgm:t>
    </dgm:pt>
    <dgm:pt modelId="{051F7C74-DE39-4748-87AA-821EAC57738B}">
      <dgm:prSet phldrT="[نص]"/>
      <dgm:spPr/>
      <dgm:t>
        <a:bodyPr/>
        <a:lstStyle/>
        <a:p>
          <a:pPr rtl="1"/>
          <a:r>
            <a:rPr lang="ar-SA" dirty="0" smtClean="0"/>
            <a:t>الانتباه</a:t>
          </a:r>
          <a:endParaRPr lang="ar-SA" dirty="0"/>
        </a:p>
      </dgm:t>
    </dgm:pt>
    <dgm:pt modelId="{1B90F4C1-4A03-4380-96EA-0D9C636C8A46}" type="parTrans" cxnId="{7F8D8173-322F-4341-83A3-0AB1163D6628}">
      <dgm:prSet/>
      <dgm:spPr/>
      <dgm:t>
        <a:bodyPr/>
        <a:lstStyle/>
        <a:p>
          <a:pPr rtl="1"/>
          <a:endParaRPr lang="ar-SA"/>
        </a:p>
      </dgm:t>
    </dgm:pt>
    <dgm:pt modelId="{467A5D2A-EC42-44E1-8257-E996A5086EC1}" type="sibTrans" cxnId="{7F8D8173-322F-4341-83A3-0AB1163D6628}">
      <dgm:prSet/>
      <dgm:spPr/>
      <dgm:t>
        <a:bodyPr/>
        <a:lstStyle/>
        <a:p>
          <a:pPr rtl="1"/>
          <a:endParaRPr lang="ar-SA"/>
        </a:p>
      </dgm:t>
    </dgm:pt>
    <dgm:pt modelId="{0B530702-BE52-4A17-A0EC-934913365AFB}">
      <dgm:prSet phldrT="[نص]"/>
      <dgm:spPr/>
      <dgm:t>
        <a:bodyPr/>
        <a:lstStyle/>
        <a:p>
          <a:pPr rtl="1"/>
          <a:r>
            <a:rPr lang="ar-SA" dirty="0" smtClean="0"/>
            <a:t>التفسير</a:t>
          </a:r>
          <a:endParaRPr lang="ar-SA" dirty="0"/>
        </a:p>
      </dgm:t>
    </dgm:pt>
    <dgm:pt modelId="{F3C263E1-2F67-466C-B99D-D7A2DF485112}" type="parTrans" cxnId="{5807095B-96E4-4701-8B92-A0EB950CA48A}">
      <dgm:prSet/>
      <dgm:spPr/>
      <dgm:t>
        <a:bodyPr/>
        <a:lstStyle/>
        <a:p>
          <a:pPr rtl="1"/>
          <a:endParaRPr lang="ar-SA"/>
        </a:p>
      </dgm:t>
    </dgm:pt>
    <dgm:pt modelId="{59E73D5A-D5B8-4873-9A2C-4FAAD4FBF96D}" type="sibTrans" cxnId="{5807095B-96E4-4701-8B92-A0EB950CA48A}">
      <dgm:prSet/>
      <dgm:spPr/>
      <dgm:t>
        <a:bodyPr/>
        <a:lstStyle/>
        <a:p>
          <a:pPr rtl="1"/>
          <a:endParaRPr lang="ar-SA"/>
        </a:p>
      </dgm:t>
    </dgm:pt>
    <dgm:pt modelId="{B594C116-4B0A-4742-9B47-85F7A8996FA4}">
      <dgm:prSet phldrT="[نص]"/>
      <dgm:spPr/>
      <dgm:t>
        <a:bodyPr/>
        <a:lstStyle/>
        <a:p>
          <a:pPr rtl="1"/>
          <a:r>
            <a:rPr lang="ar-SA" dirty="0" smtClean="0"/>
            <a:t>التقويم</a:t>
          </a:r>
          <a:endParaRPr lang="ar-SA" dirty="0"/>
        </a:p>
      </dgm:t>
    </dgm:pt>
    <dgm:pt modelId="{A41D872F-6768-4D51-B80B-6CAC4CB49448}" type="parTrans" cxnId="{85096557-9661-476E-9BF3-BB6A66A7BAC7}">
      <dgm:prSet/>
      <dgm:spPr/>
      <dgm:t>
        <a:bodyPr/>
        <a:lstStyle/>
        <a:p>
          <a:pPr rtl="1"/>
          <a:endParaRPr lang="ar-SA"/>
        </a:p>
      </dgm:t>
    </dgm:pt>
    <dgm:pt modelId="{4843131A-046D-4124-A156-19CC3570AC86}" type="sibTrans" cxnId="{85096557-9661-476E-9BF3-BB6A66A7BAC7}">
      <dgm:prSet/>
      <dgm:spPr/>
      <dgm:t>
        <a:bodyPr/>
        <a:lstStyle/>
        <a:p>
          <a:pPr rtl="1"/>
          <a:endParaRPr lang="ar-SA"/>
        </a:p>
      </dgm:t>
    </dgm:pt>
    <dgm:pt modelId="{062F5E92-70AA-4CC3-8E7B-308C58CEBCE9}">
      <dgm:prSet phldrT="[نص]"/>
      <dgm:spPr/>
      <dgm:t>
        <a:bodyPr/>
        <a:lstStyle/>
        <a:p>
          <a:pPr rtl="1"/>
          <a:r>
            <a:rPr lang="ar-SA" dirty="0" smtClean="0"/>
            <a:t>الاستجابة</a:t>
          </a:r>
          <a:endParaRPr lang="ar-SA" dirty="0"/>
        </a:p>
      </dgm:t>
    </dgm:pt>
    <dgm:pt modelId="{EF83A194-1601-4B23-AB64-EF3186D14075}" type="parTrans" cxnId="{C1B53563-3EF2-46A9-BB0B-C889E25319A1}">
      <dgm:prSet/>
      <dgm:spPr/>
      <dgm:t>
        <a:bodyPr/>
        <a:lstStyle/>
        <a:p>
          <a:pPr rtl="1"/>
          <a:endParaRPr lang="ar-SA"/>
        </a:p>
      </dgm:t>
    </dgm:pt>
    <dgm:pt modelId="{4F77B428-54C3-4408-B1DD-28866600B443}" type="sibTrans" cxnId="{C1B53563-3EF2-46A9-BB0B-C889E25319A1}">
      <dgm:prSet/>
      <dgm:spPr/>
      <dgm:t>
        <a:bodyPr/>
        <a:lstStyle/>
        <a:p>
          <a:pPr rtl="1"/>
          <a:endParaRPr lang="ar-SA"/>
        </a:p>
      </dgm:t>
    </dgm:pt>
    <dgm:pt modelId="{AAF98A7D-314E-4486-B517-8EA9BB244F4A}" type="pres">
      <dgm:prSet presAssocID="{600E5272-E94D-424A-B7D5-E7DD18118E99}" presName="diagram" presStyleCnt="0">
        <dgm:presLayoutVars>
          <dgm:dir/>
          <dgm:resizeHandles val="exact"/>
        </dgm:presLayoutVars>
      </dgm:prSet>
      <dgm:spPr/>
    </dgm:pt>
    <dgm:pt modelId="{5402F628-6A29-4548-AC5C-2598184BCB9E}" type="pres">
      <dgm:prSet presAssocID="{66B94B50-C07B-4A48-A832-567631B814CB}" presName="node" presStyleLbl="node1" presStyleIdx="0" presStyleCnt="5">
        <dgm:presLayoutVars>
          <dgm:bulletEnabled val="1"/>
        </dgm:presLayoutVars>
      </dgm:prSet>
      <dgm:spPr/>
    </dgm:pt>
    <dgm:pt modelId="{20CE7F71-7731-4297-A16E-14552386EAA4}" type="pres">
      <dgm:prSet presAssocID="{C0BA7795-01F2-455F-87DF-89E630D549C3}" presName="sibTrans" presStyleLbl="sibTrans2D1" presStyleIdx="0" presStyleCnt="4"/>
      <dgm:spPr/>
    </dgm:pt>
    <dgm:pt modelId="{993DF994-279C-4C05-BF5A-A9636DCC035C}" type="pres">
      <dgm:prSet presAssocID="{C0BA7795-01F2-455F-87DF-89E630D549C3}" presName="connectorText" presStyleLbl="sibTrans2D1" presStyleIdx="0" presStyleCnt="4"/>
      <dgm:spPr/>
    </dgm:pt>
    <dgm:pt modelId="{2FD9BCBF-8E63-4205-9814-72C3E3476AEA}" type="pres">
      <dgm:prSet presAssocID="{051F7C74-DE39-4748-87AA-821EAC57738B}" presName="node" presStyleLbl="node1" presStyleIdx="1" presStyleCnt="5">
        <dgm:presLayoutVars>
          <dgm:bulletEnabled val="1"/>
        </dgm:presLayoutVars>
      </dgm:prSet>
      <dgm:spPr/>
    </dgm:pt>
    <dgm:pt modelId="{840136C3-3CA3-4B62-B547-5D74B67D8D94}" type="pres">
      <dgm:prSet presAssocID="{467A5D2A-EC42-44E1-8257-E996A5086EC1}" presName="sibTrans" presStyleLbl="sibTrans2D1" presStyleIdx="1" presStyleCnt="4"/>
      <dgm:spPr/>
    </dgm:pt>
    <dgm:pt modelId="{02067D2C-7531-4EDB-BEC3-195BA2CA6D2F}" type="pres">
      <dgm:prSet presAssocID="{467A5D2A-EC42-44E1-8257-E996A5086EC1}" presName="connectorText" presStyleLbl="sibTrans2D1" presStyleIdx="1" presStyleCnt="4"/>
      <dgm:spPr/>
    </dgm:pt>
    <dgm:pt modelId="{2D69D377-3200-486C-BACC-59D005235BF3}" type="pres">
      <dgm:prSet presAssocID="{0B530702-BE52-4A17-A0EC-934913365AFB}" presName="node" presStyleLbl="node1" presStyleIdx="2" presStyleCnt="5">
        <dgm:presLayoutVars>
          <dgm:bulletEnabled val="1"/>
        </dgm:presLayoutVars>
      </dgm:prSet>
      <dgm:spPr/>
    </dgm:pt>
    <dgm:pt modelId="{BE14CAD0-554A-4B80-BF32-80BC3CC67465}" type="pres">
      <dgm:prSet presAssocID="{59E73D5A-D5B8-4873-9A2C-4FAAD4FBF96D}" presName="sibTrans" presStyleLbl="sibTrans2D1" presStyleIdx="2" presStyleCnt="4"/>
      <dgm:spPr/>
    </dgm:pt>
    <dgm:pt modelId="{B6C2B541-1A4F-4091-AC13-4E8DAF9D58F3}" type="pres">
      <dgm:prSet presAssocID="{59E73D5A-D5B8-4873-9A2C-4FAAD4FBF96D}" presName="connectorText" presStyleLbl="sibTrans2D1" presStyleIdx="2" presStyleCnt="4"/>
      <dgm:spPr/>
    </dgm:pt>
    <dgm:pt modelId="{ECDBED11-E6F1-47D0-9297-F2A41EAEECB0}" type="pres">
      <dgm:prSet presAssocID="{B594C116-4B0A-4742-9B47-85F7A8996FA4}" presName="node" presStyleLbl="node1" presStyleIdx="3" presStyleCnt="5">
        <dgm:presLayoutVars>
          <dgm:bulletEnabled val="1"/>
        </dgm:presLayoutVars>
      </dgm:prSet>
      <dgm:spPr/>
    </dgm:pt>
    <dgm:pt modelId="{995521B3-A309-4D6D-82E2-E84D5E9E7E67}" type="pres">
      <dgm:prSet presAssocID="{4843131A-046D-4124-A156-19CC3570AC86}" presName="sibTrans" presStyleLbl="sibTrans2D1" presStyleIdx="3" presStyleCnt="4"/>
      <dgm:spPr/>
    </dgm:pt>
    <dgm:pt modelId="{24A0C67F-78BC-47DD-B462-2710F103B6EB}" type="pres">
      <dgm:prSet presAssocID="{4843131A-046D-4124-A156-19CC3570AC86}" presName="connectorText" presStyleLbl="sibTrans2D1" presStyleIdx="3" presStyleCnt="4"/>
      <dgm:spPr/>
    </dgm:pt>
    <dgm:pt modelId="{92E54D47-B1C2-4A29-A9FF-A1A557D8B3DE}" type="pres">
      <dgm:prSet presAssocID="{062F5E92-70AA-4CC3-8E7B-308C58CEBCE9}" presName="node" presStyleLbl="node1" presStyleIdx="4" presStyleCnt="5">
        <dgm:presLayoutVars>
          <dgm:bulletEnabled val="1"/>
        </dgm:presLayoutVars>
      </dgm:prSet>
      <dgm:spPr/>
    </dgm:pt>
  </dgm:ptLst>
  <dgm:cxnLst>
    <dgm:cxn modelId="{C1B53563-3EF2-46A9-BB0B-C889E25319A1}" srcId="{600E5272-E94D-424A-B7D5-E7DD18118E99}" destId="{062F5E92-70AA-4CC3-8E7B-308C58CEBCE9}" srcOrd="4" destOrd="0" parTransId="{EF83A194-1601-4B23-AB64-EF3186D14075}" sibTransId="{4F77B428-54C3-4408-B1DD-28866600B443}"/>
    <dgm:cxn modelId="{64F35F34-B285-4271-8A05-51ABF50AC038}" type="presOf" srcId="{59E73D5A-D5B8-4873-9A2C-4FAAD4FBF96D}" destId="{BE14CAD0-554A-4B80-BF32-80BC3CC67465}" srcOrd="0" destOrd="0" presId="urn:microsoft.com/office/officeart/2005/8/layout/process5"/>
    <dgm:cxn modelId="{BBB42866-0548-4B83-AE00-EA8BC6B90CA7}" type="presOf" srcId="{59E73D5A-D5B8-4873-9A2C-4FAAD4FBF96D}" destId="{B6C2B541-1A4F-4091-AC13-4E8DAF9D58F3}" srcOrd="1" destOrd="0" presId="urn:microsoft.com/office/officeart/2005/8/layout/process5"/>
    <dgm:cxn modelId="{B856AAB0-2FB5-4EAA-8940-3EA8D4F31348}" type="presOf" srcId="{4843131A-046D-4124-A156-19CC3570AC86}" destId="{995521B3-A309-4D6D-82E2-E84D5E9E7E67}" srcOrd="0" destOrd="0" presId="urn:microsoft.com/office/officeart/2005/8/layout/process5"/>
    <dgm:cxn modelId="{3AA2B81D-12B7-4857-9395-C86EBA7623A8}" type="presOf" srcId="{467A5D2A-EC42-44E1-8257-E996A5086EC1}" destId="{840136C3-3CA3-4B62-B547-5D74B67D8D94}" srcOrd="0" destOrd="0" presId="urn:microsoft.com/office/officeart/2005/8/layout/process5"/>
    <dgm:cxn modelId="{F7E24DCF-5C7C-4894-8FAE-3A9277DF731D}" type="presOf" srcId="{051F7C74-DE39-4748-87AA-821EAC57738B}" destId="{2FD9BCBF-8E63-4205-9814-72C3E3476AEA}" srcOrd="0" destOrd="0" presId="urn:microsoft.com/office/officeart/2005/8/layout/process5"/>
    <dgm:cxn modelId="{8AB87C92-5765-46F3-9D78-FEE2969451B7}" type="presOf" srcId="{66B94B50-C07B-4A48-A832-567631B814CB}" destId="{5402F628-6A29-4548-AC5C-2598184BCB9E}" srcOrd="0" destOrd="0" presId="urn:microsoft.com/office/officeart/2005/8/layout/process5"/>
    <dgm:cxn modelId="{BDFA76AD-E40F-48EB-B396-D964DC0DC682}" type="presOf" srcId="{600E5272-E94D-424A-B7D5-E7DD18118E99}" destId="{AAF98A7D-314E-4486-B517-8EA9BB244F4A}" srcOrd="0" destOrd="0" presId="urn:microsoft.com/office/officeart/2005/8/layout/process5"/>
    <dgm:cxn modelId="{F3EBF42B-3911-493C-83D0-8AD8A5E57E8E}" type="presOf" srcId="{C0BA7795-01F2-455F-87DF-89E630D549C3}" destId="{20CE7F71-7731-4297-A16E-14552386EAA4}" srcOrd="0" destOrd="0" presId="urn:microsoft.com/office/officeart/2005/8/layout/process5"/>
    <dgm:cxn modelId="{85096557-9661-476E-9BF3-BB6A66A7BAC7}" srcId="{600E5272-E94D-424A-B7D5-E7DD18118E99}" destId="{B594C116-4B0A-4742-9B47-85F7A8996FA4}" srcOrd="3" destOrd="0" parTransId="{A41D872F-6768-4D51-B80B-6CAC4CB49448}" sibTransId="{4843131A-046D-4124-A156-19CC3570AC86}"/>
    <dgm:cxn modelId="{AA55ACA6-81BD-4434-BF1F-CF2752E409FA}" srcId="{600E5272-E94D-424A-B7D5-E7DD18118E99}" destId="{66B94B50-C07B-4A48-A832-567631B814CB}" srcOrd="0" destOrd="0" parTransId="{E5CBB3B0-0FE7-46E3-9373-D617C61CE517}" sibTransId="{C0BA7795-01F2-455F-87DF-89E630D549C3}"/>
    <dgm:cxn modelId="{33BB7B96-02E0-4F3E-B59B-26AE0F8BB593}" type="presOf" srcId="{062F5E92-70AA-4CC3-8E7B-308C58CEBCE9}" destId="{92E54D47-B1C2-4A29-A9FF-A1A557D8B3DE}" srcOrd="0" destOrd="0" presId="urn:microsoft.com/office/officeart/2005/8/layout/process5"/>
    <dgm:cxn modelId="{7F8D8173-322F-4341-83A3-0AB1163D6628}" srcId="{600E5272-E94D-424A-B7D5-E7DD18118E99}" destId="{051F7C74-DE39-4748-87AA-821EAC57738B}" srcOrd="1" destOrd="0" parTransId="{1B90F4C1-4A03-4380-96EA-0D9C636C8A46}" sibTransId="{467A5D2A-EC42-44E1-8257-E996A5086EC1}"/>
    <dgm:cxn modelId="{8378E743-103D-474D-A76C-E1AC03B727F2}" type="presOf" srcId="{4843131A-046D-4124-A156-19CC3570AC86}" destId="{24A0C67F-78BC-47DD-B462-2710F103B6EB}" srcOrd="1" destOrd="0" presId="urn:microsoft.com/office/officeart/2005/8/layout/process5"/>
    <dgm:cxn modelId="{B83E0287-5970-4F4F-9D82-3AA26A0AB4AA}" type="presOf" srcId="{B594C116-4B0A-4742-9B47-85F7A8996FA4}" destId="{ECDBED11-E6F1-47D0-9297-F2A41EAEECB0}" srcOrd="0" destOrd="0" presId="urn:microsoft.com/office/officeart/2005/8/layout/process5"/>
    <dgm:cxn modelId="{E4A6CC31-FB68-4915-A6D2-AD9A6DEB5D3B}" type="presOf" srcId="{467A5D2A-EC42-44E1-8257-E996A5086EC1}" destId="{02067D2C-7531-4EDB-BEC3-195BA2CA6D2F}" srcOrd="1" destOrd="0" presId="urn:microsoft.com/office/officeart/2005/8/layout/process5"/>
    <dgm:cxn modelId="{5807095B-96E4-4701-8B92-A0EB950CA48A}" srcId="{600E5272-E94D-424A-B7D5-E7DD18118E99}" destId="{0B530702-BE52-4A17-A0EC-934913365AFB}" srcOrd="2" destOrd="0" parTransId="{F3C263E1-2F67-466C-B99D-D7A2DF485112}" sibTransId="{59E73D5A-D5B8-4873-9A2C-4FAAD4FBF96D}"/>
    <dgm:cxn modelId="{11A87807-D6F0-4F4B-88BB-6FEAE98DB951}" type="presOf" srcId="{C0BA7795-01F2-455F-87DF-89E630D549C3}" destId="{993DF994-279C-4C05-BF5A-A9636DCC035C}" srcOrd="1" destOrd="0" presId="urn:microsoft.com/office/officeart/2005/8/layout/process5"/>
    <dgm:cxn modelId="{9E6B152F-AD4C-4869-A58C-F592A125239E}" type="presOf" srcId="{0B530702-BE52-4A17-A0EC-934913365AFB}" destId="{2D69D377-3200-486C-BACC-59D005235BF3}" srcOrd="0" destOrd="0" presId="urn:microsoft.com/office/officeart/2005/8/layout/process5"/>
    <dgm:cxn modelId="{7DF1F33D-373A-4DD9-9663-C8ADFE46B62E}" type="presParOf" srcId="{AAF98A7D-314E-4486-B517-8EA9BB244F4A}" destId="{5402F628-6A29-4548-AC5C-2598184BCB9E}" srcOrd="0" destOrd="0" presId="urn:microsoft.com/office/officeart/2005/8/layout/process5"/>
    <dgm:cxn modelId="{0CF00C8A-00BB-4F97-86AF-E8E8415DEDF6}" type="presParOf" srcId="{AAF98A7D-314E-4486-B517-8EA9BB244F4A}" destId="{20CE7F71-7731-4297-A16E-14552386EAA4}" srcOrd="1" destOrd="0" presId="urn:microsoft.com/office/officeart/2005/8/layout/process5"/>
    <dgm:cxn modelId="{F1CA9D12-ED08-47D1-ADAD-8C17DB130DB8}" type="presParOf" srcId="{20CE7F71-7731-4297-A16E-14552386EAA4}" destId="{993DF994-279C-4C05-BF5A-A9636DCC035C}" srcOrd="0" destOrd="0" presId="urn:microsoft.com/office/officeart/2005/8/layout/process5"/>
    <dgm:cxn modelId="{D6B7ABAD-AD5E-4620-874E-C377D1B4EB54}" type="presParOf" srcId="{AAF98A7D-314E-4486-B517-8EA9BB244F4A}" destId="{2FD9BCBF-8E63-4205-9814-72C3E3476AEA}" srcOrd="2" destOrd="0" presId="urn:microsoft.com/office/officeart/2005/8/layout/process5"/>
    <dgm:cxn modelId="{47DA4A89-7787-4961-B1F9-BA33E0EB98C8}" type="presParOf" srcId="{AAF98A7D-314E-4486-B517-8EA9BB244F4A}" destId="{840136C3-3CA3-4B62-B547-5D74B67D8D94}" srcOrd="3" destOrd="0" presId="urn:microsoft.com/office/officeart/2005/8/layout/process5"/>
    <dgm:cxn modelId="{6370E595-67D9-406C-A3F6-96E285E9CBED}" type="presParOf" srcId="{840136C3-3CA3-4B62-B547-5D74B67D8D94}" destId="{02067D2C-7531-4EDB-BEC3-195BA2CA6D2F}" srcOrd="0" destOrd="0" presId="urn:microsoft.com/office/officeart/2005/8/layout/process5"/>
    <dgm:cxn modelId="{2C96E8E5-B3CE-4F89-971D-57F0350A874E}" type="presParOf" srcId="{AAF98A7D-314E-4486-B517-8EA9BB244F4A}" destId="{2D69D377-3200-486C-BACC-59D005235BF3}" srcOrd="4" destOrd="0" presId="urn:microsoft.com/office/officeart/2005/8/layout/process5"/>
    <dgm:cxn modelId="{70F6D9DF-00D0-4678-B8D0-F426CED677EF}" type="presParOf" srcId="{AAF98A7D-314E-4486-B517-8EA9BB244F4A}" destId="{BE14CAD0-554A-4B80-BF32-80BC3CC67465}" srcOrd="5" destOrd="0" presId="urn:microsoft.com/office/officeart/2005/8/layout/process5"/>
    <dgm:cxn modelId="{A9D82E08-654C-4D68-BF7D-650527689CD8}" type="presParOf" srcId="{BE14CAD0-554A-4B80-BF32-80BC3CC67465}" destId="{B6C2B541-1A4F-4091-AC13-4E8DAF9D58F3}" srcOrd="0" destOrd="0" presId="urn:microsoft.com/office/officeart/2005/8/layout/process5"/>
    <dgm:cxn modelId="{3EE42FAF-36DE-42DF-A6E2-009646F833EC}" type="presParOf" srcId="{AAF98A7D-314E-4486-B517-8EA9BB244F4A}" destId="{ECDBED11-E6F1-47D0-9297-F2A41EAEECB0}" srcOrd="6" destOrd="0" presId="urn:microsoft.com/office/officeart/2005/8/layout/process5"/>
    <dgm:cxn modelId="{13467037-0D26-4C4F-86E6-64B74B22E0C3}" type="presParOf" srcId="{AAF98A7D-314E-4486-B517-8EA9BB244F4A}" destId="{995521B3-A309-4D6D-82E2-E84D5E9E7E67}" srcOrd="7" destOrd="0" presId="urn:microsoft.com/office/officeart/2005/8/layout/process5"/>
    <dgm:cxn modelId="{EB66F839-8B1F-45D0-87F5-0DDCDCB738AD}" type="presParOf" srcId="{995521B3-A309-4D6D-82E2-E84D5E9E7E67}" destId="{24A0C67F-78BC-47DD-B462-2710F103B6EB}" srcOrd="0" destOrd="0" presId="urn:microsoft.com/office/officeart/2005/8/layout/process5"/>
    <dgm:cxn modelId="{88082C0C-60A6-4FD9-9CB7-E89D9D41108A}" type="presParOf" srcId="{AAF98A7D-314E-4486-B517-8EA9BB244F4A}" destId="{92E54D47-B1C2-4A29-A9FF-A1A557D8B3DE}" srcOrd="8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70D31-2A55-41E6-9AFB-6DE4404400D7}" type="doc">
      <dgm:prSet loTypeId="urn:microsoft.com/office/officeart/2005/8/layout/cycle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D1FDA3-C28E-48EC-B36E-2D289460BF22}">
      <dgm:prSet phldrT="[نص]"/>
      <dgm:spPr/>
      <dgm:t>
        <a:bodyPr/>
        <a:lstStyle/>
        <a:p>
          <a:pPr rtl="1"/>
          <a:r>
            <a:rPr lang="ar-SA" dirty="0" smtClean="0"/>
            <a:t>لغة المادة المقروءة</a:t>
          </a:r>
          <a:endParaRPr lang="ar-SA" dirty="0"/>
        </a:p>
      </dgm:t>
    </dgm:pt>
    <dgm:pt modelId="{C87491A5-9EE3-4D24-9AC6-FE5E49F87FC2}" type="parTrans" cxnId="{CB4340D8-D74F-4DAB-A98D-4BBC4C474C63}">
      <dgm:prSet/>
      <dgm:spPr/>
      <dgm:t>
        <a:bodyPr/>
        <a:lstStyle/>
        <a:p>
          <a:pPr rtl="1"/>
          <a:endParaRPr lang="ar-SA"/>
        </a:p>
      </dgm:t>
    </dgm:pt>
    <dgm:pt modelId="{DEC08416-3AF8-409D-9E36-8D54F8F8D77C}" type="sibTrans" cxnId="{CB4340D8-D74F-4DAB-A98D-4BBC4C474C63}">
      <dgm:prSet/>
      <dgm:spPr/>
      <dgm:t>
        <a:bodyPr/>
        <a:lstStyle/>
        <a:p>
          <a:pPr rtl="1"/>
          <a:endParaRPr lang="ar-SA"/>
        </a:p>
      </dgm:t>
    </dgm:pt>
    <dgm:pt modelId="{F30CE6E5-F3F6-403E-9F48-48DADF9A47A5}">
      <dgm:prSet phldrT="[نص]"/>
      <dgm:spPr/>
      <dgm:t>
        <a:bodyPr/>
        <a:lstStyle/>
        <a:p>
          <a:pPr rtl="1"/>
          <a:r>
            <a:rPr lang="ar-SA" dirty="0" smtClean="0"/>
            <a:t>الغرض من القراءة</a:t>
          </a:r>
          <a:endParaRPr lang="ar-SA" dirty="0"/>
        </a:p>
      </dgm:t>
    </dgm:pt>
    <dgm:pt modelId="{4FAD6AE8-DE11-42F1-9911-E3FD68E996AA}" type="parTrans" cxnId="{D5AED705-4124-4D84-980D-3E6FAA6575FF}">
      <dgm:prSet/>
      <dgm:spPr/>
      <dgm:t>
        <a:bodyPr/>
        <a:lstStyle/>
        <a:p>
          <a:pPr rtl="1"/>
          <a:endParaRPr lang="ar-SA"/>
        </a:p>
      </dgm:t>
    </dgm:pt>
    <dgm:pt modelId="{8AB7D7EF-9752-4497-BB3B-98C856168666}" type="sibTrans" cxnId="{D5AED705-4124-4D84-980D-3E6FAA6575FF}">
      <dgm:prSet/>
      <dgm:spPr/>
      <dgm:t>
        <a:bodyPr/>
        <a:lstStyle/>
        <a:p>
          <a:pPr rtl="1"/>
          <a:endParaRPr lang="ar-SA"/>
        </a:p>
      </dgm:t>
    </dgm:pt>
    <dgm:pt modelId="{7FA7D56C-DCC9-4C91-B566-3DC547160CED}">
      <dgm:prSet phldrT="[نص]"/>
      <dgm:spPr/>
      <dgm:t>
        <a:bodyPr/>
        <a:lstStyle/>
        <a:p>
          <a:pPr rtl="1"/>
          <a:r>
            <a:rPr lang="ar-SA" dirty="0" smtClean="0"/>
            <a:t>المستوى التعليمي للقارئ</a:t>
          </a:r>
          <a:endParaRPr lang="ar-SA" dirty="0"/>
        </a:p>
      </dgm:t>
    </dgm:pt>
    <dgm:pt modelId="{1E91B436-DC31-468A-AB8B-9BC461071335}" type="parTrans" cxnId="{CC0D0677-72C0-409C-AEDA-B742E3E38817}">
      <dgm:prSet/>
      <dgm:spPr/>
      <dgm:t>
        <a:bodyPr/>
        <a:lstStyle/>
        <a:p>
          <a:pPr rtl="1"/>
          <a:endParaRPr lang="ar-SA"/>
        </a:p>
      </dgm:t>
    </dgm:pt>
    <dgm:pt modelId="{E4EB27FC-1D08-4687-BF51-7DED6C1E0CC4}" type="sibTrans" cxnId="{CC0D0677-72C0-409C-AEDA-B742E3E38817}">
      <dgm:prSet/>
      <dgm:spPr/>
      <dgm:t>
        <a:bodyPr/>
        <a:lstStyle/>
        <a:p>
          <a:pPr rtl="1"/>
          <a:endParaRPr lang="ar-SA"/>
        </a:p>
      </dgm:t>
    </dgm:pt>
    <dgm:pt modelId="{4EEB6EA1-60B8-4F07-BB73-1D87B81E8220}">
      <dgm:prSet phldrT="[نص]"/>
      <dgm:spPr/>
      <dgm:t>
        <a:bodyPr/>
        <a:lstStyle/>
        <a:p>
          <a:pPr rtl="1"/>
          <a:r>
            <a:rPr lang="ar-SA" dirty="0" smtClean="0"/>
            <a:t>الحالة النفسية للقارئ</a:t>
          </a:r>
          <a:endParaRPr lang="ar-SA" dirty="0"/>
        </a:p>
      </dgm:t>
    </dgm:pt>
    <dgm:pt modelId="{4784570E-8566-4A16-B2D1-36BE78D1C294}" type="parTrans" cxnId="{AABCAC91-04FB-4095-90D9-02A0DFAEEAAA}">
      <dgm:prSet/>
      <dgm:spPr/>
      <dgm:t>
        <a:bodyPr/>
        <a:lstStyle/>
        <a:p>
          <a:pPr rtl="1"/>
          <a:endParaRPr lang="ar-SA"/>
        </a:p>
      </dgm:t>
    </dgm:pt>
    <dgm:pt modelId="{091069E1-EAB7-4B25-9429-2C4FEBDE44FB}" type="sibTrans" cxnId="{AABCAC91-04FB-4095-90D9-02A0DFAEEAAA}">
      <dgm:prSet/>
      <dgm:spPr/>
      <dgm:t>
        <a:bodyPr/>
        <a:lstStyle/>
        <a:p>
          <a:pPr rtl="1"/>
          <a:endParaRPr lang="ar-SA"/>
        </a:p>
      </dgm:t>
    </dgm:pt>
    <dgm:pt modelId="{2066A475-7FE5-499A-86C3-4542EC1941F0}">
      <dgm:prSet phldrT="[نص]"/>
      <dgm:spPr/>
      <dgm:t>
        <a:bodyPr/>
        <a:lstStyle/>
        <a:p>
          <a:pPr rtl="1"/>
          <a:r>
            <a:rPr lang="ar-SA" dirty="0" smtClean="0"/>
            <a:t>البيئة</a:t>
          </a:r>
          <a:endParaRPr lang="ar-SA" dirty="0"/>
        </a:p>
      </dgm:t>
    </dgm:pt>
    <dgm:pt modelId="{E0D987A9-FDBB-4ADA-8900-19DD3756B786}" type="parTrans" cxnId="{0F422C3A-1633-4C2C-BB7E-DB0A71F0B74E}">
      <dgm:prSet/>
      <dgm:spPr/>
      <dgm:t>
        <a:bodyPr/>
        <a:lstStyle/>
        <a:p>
          <a:pPr rtl="1"/>
          <a:endParaRPr lang="ar-SA"/>
        </a:p>
      </dgm:t>
    </dgm:pt>
    <dgm:pt modelId="{A6BB679A-C2D2-4A6A-925A-FF1F53D53586}" type="sibTrans" cxnId="{0F422C3A-1633-4C2C-BB7E-DB0A71F0B74E}">
      <dgm:prSet/>
      <dgm:spPr/>
      <dgm:t>
        <a:bodyPr/>
        <a:lstStyle/>
        <a:p>
          <a:pPr rtl="1"/>
          <a:endParaRPr lang="ar-SA"/>
        </a:p>
      </dgm:t>
    </dgm:pt>
    <dgm:pt modelId="{C80011F1-AC93-4326-B65D-45FDB0B23845}" type="pres">
      <dgm:prSet presAssocID="{8FB70D31-2A55-41E6-9AFB-6DE4404400D7}" presName="cycle" presStyleCnt="0">
        <dgm:presLayoutVars>
          <dgm:dir/>
          <dgm:resizeHandles val="exact"/>
        </dgm:presLayoutVars>
      </dgm:prSet>
      <dgm:spPr/>
    </dgm:pt>
    <dgm:pt modelId="{63F1FC33-6C23-46FE-9DDE-A92E2A4A6380}" type="pres">
      <dgm:prSet presAssocID="{0CD1FDA3-C28E-48EC-B36E-2D289460BF22}" presName="node" presStyleLbl="node1" presStyleIdx="0" presStyleCnt="5">
        <dgm:presLayoutVars>
          <dgm:bulletEnabled val="1"/>
        </dgm:presLayoutVars>
      </dgm:prSet>
      <dgm:spPr/>
    </dgm:pt>
    <dgm:pt modelId="{FD23CD5D-39CB-4C19-BE22-17CAAF8797A9}" type="pres">
      <dgm:prSet presAssocID="{0CD1FDA3-C28E-48EC-B36E-2D289460BF22}" presName="spNode" presStyleCnt="0"/>
      <dgm:spPr/>
    </dgm:pt>
    <dgm:pt modelId="{BA774329-0567-405C-BFD6-52D6786FBCCD}" type="pres">
      <dgm:prSet presAssocID="{DEC08416-3AF8-409D-9E36-8D54F8F8D77C}" presName="sibTrans" presStyleLbl="sibTrans1D1" presStyleIdx="0" presStyleCnt="5"/>
      <dgm:spPr/>
    </dgm:pt>
    <dgm:pt modelId="{BDBB2756-2BE2-4196-BF70-7C07C271D3BB}" type="pres">
      <dgm:prSet presAssocID="{F30CE6E5-F3F6-403E-9F48-48DADF9A47A5}" presName="node" presStyleLbl="node1" presStyleIdx="1" presStyleCnt="5">
        <dgm:presLayoutVars>
          <dgm:bulletEnabled val="1"/>
        </dgm:presLayoutVars>
      </dgm:prSet>
      <dgm:spPr/>
    </dgm:pt>
    <dgm:pt modelId="{9971BFBE-2DC7-4797-8520-7CFAFC72D0CE}" type="pres">
      <dgm:prSet presAssocID="{F30CE6E5-F3F6-403E-9F48-48DADF9A47A5}" presName="spNode" presStyleCnt="0"/>
      <dgm:spPr/>
    </dgm:pt>
    <dgm:pt modelId="{9BEE308D-EB02-472F-82BF-8D0349B55DFB}" type="pres">
      <dgm:prSet presAssocID="{8AB7D7EF-9752-4497-BB3B-98C856168666}" presName="sibTrans" presStyleLbl="sibTrans1D1" presStyleIdx="1" presStyleCnt="5"/>
      <dgm:spPr/>
    </dgm:pt>
    <dgm:pt modelId="{1BB72169-C735-41DC-964D-3C15FD321B9B}" type="pres">
      <dgm:prSet presAssocID="{7FA7D56C-DCC9-4C91-B566-3DC547160C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707C0A-0E15-4388-8F48-E1F1C3C99BF6}" type="pres">
      <dgm:prSet presAssocID="{7FA7D56C-DCC9-4C91-B566-3DC547160CED}" presName="spNode" presStyleCnt="0"/>
      <dgm:spPr/>
    </dgm:pt>
    <dgm:pt modelId="{E8200531-2F32-45DD-8217-332D5C53AD42}" type="pres">
      <dgm:prSet presAssocID="{E4EB27FC-1D08-4687-BF51-7DED6C1E0CC4}" presName="sibTrans" presStyleLbl="sibTrans1D1" presStyleIdx="2" presStyleCnt="5"/>
      <dgm:spPr/>
    </dgm:pt>
    <dgm:pt modelId="{C8FC247C-7A12-4663-A0F9-954D8E61664A}" type="pres">
      <dgm:prSet presAssocID="{4EEB6EA1-60B8-4F07-BB73-1D87B81E8220}" presName="node" presStyleLbl="node1" presStyleIdx="3" presStyleCnt="5">
        <dgm:presLayoutVars>
          <dgm:bulletEnabled val="1"/>
        </dgm:presLayoutVars>
      </dgm:prSet>
      <dgm:spPr/>
    </dgm:pt>
    <dgm:pt modelId="{43604628-14BC-4BA4-9BD9-70C00A815CFA}" type="pres">
      <dgm:prSet presAssocID="{4EEB6EA1-60B8-4F07-BB73-1D87B81E8220}" presName="spNode" presStyleCnt="0"/>
      <dgm:spPr/>
    </dgm:pt>
    <dgm:pt modelId="{8D3B5B27-B6C0-4403-BA39-48E7F6630F58}" type="pres">
      <dgm:prSet presAssocID="{091069E1-EAB7-4B25-9429-2C4FEBDE44FB}" presName="sibTrans" presStyleLbl="sibTrans1D1" presStyleIdx="3" presStyleCnt="5"/>
      <dgm:spPr/>
    </dgm:pt>
    <dgm:pt modelId="{E973C7A6-5047-4B06-B02C-F410668819B6}" type="pres">
      <dgm:prSet presAssocID="{2066A475-7FE5-499A-86C3-4542EC1941F0}" presName="node" presStyleLbl="node1" presStyleIdx="4" presStyleCnt="5">
        <dgm:presLayoutVars>
          <dgm:bulletEnabled val="1"/>
        </dgm:presLayoutVars>
      </dgm:prSet>
      <dgm:spPr/>
    </dgm:pt>
    <dgm:pt modelId="{397A9090-8D91-45C1-939E-03A32982270A}" type="pres">
      <dgm:prSet presAssocID="{2066A475-7FE5-499A-86C3-4542EC1941F0}" presName="spNode" presStyleCnt="0"/>
      <dgm:spPr/>
    </dgm:pt>
    <dgm:pt modelId="{6EC9A15A-764C-45C6-9B44-7AE0CD3414EC}" type="pres">
      <dgm:prSet presAssocID="{A6BB679A-C2D2-4A6A-925A-FF1F53D53586}" presName="sibTrans" presStyleLbl="sibTrans1D1" presStyleIdx="4" presStyleCnt="5"/>
      <dgm:spPr/>
    </dgm:pt>
  </dgm:ptLst>
  <dgm:cxnLst>
    <dgm:cxn modelId="{D5AED705-4124-4D84-980D-3E6FAA6575FF}" srcId="{8FB70D31-2A55-41E6-9AFB-6DE4404400D7}" destId="{F30CE6E5-F3F6-403E-9F48-48DADF9A47A5}" srcOrd="1" destOrd="0" parTransId="{4FAD6AE8-DE11-42F1-9911-E3FD68E996AA}" sibTransId="{8AB7D7EF-9752-4497-BB3B-98C856168666}"/>
    <dgm:cxn modelId="{305FA111-1F15-4322-B884-606A7A12BDF9}" type="presOf" srcId="{091069E1-EAB7-4B25-9429-2C4FEBDE44FB}" destId="{8D3B5B27-B6C0-4403-BA39-48E7F6630F58}" srcOrd="0" destOrd="0" presId="urn:microsoft.com/office/officeart/2005/8/layout/cycle6"/>
    <dgm:cxn modelId="{940CEEA6-2750-4862-90D2-D19837AA28BD}" type="presOf" srcId="{DEC08416-3AF8-409D-9E36-8D54F8F8D77C}" destId="{BA774329-0567-405C-BFD6-52D6786FBCCD}" srcOrd="0" destOrd="0" presId="urn:microsoft.com/office/officeart/2005/8/layout/cycle6"/>
    <dgm:cxn modelId="{F5B11173-D550-4EE6-8190-FEA2CDABC6C0}" type="presOf" srcId="{8AB7D7EF-9752-4497-BB3B-98C856168666}" destId="{9BEE308D-EB02-472F-82BF-8D0349B55DFB}" srcOrd="0" destOrd="0" presId="urn:microsoft.com/office/officeart/2005/8/layout/cycle6"/>
    <dgm:cxn modelId="{41B82EF2-D598-43D7-A996-0E1C334BAA81}" type="presOf" srcId="{2066A475-7FE5-499A-86C3-4542EC1941F0}" destId="{E973C7A6-5047-4B06-B02C-F410668819B6}" srcOrd="0" destOrd="0" presId="urn:microsoft.com/office/officeart/2005/8/layout/cycle6"/>
    <dgm:cxn modelId="{AABCAC91-04FB-4095-90D9-02A0DFAEEAAA}" srcId="{8FB70D31-2A55-41E6-9AFB-6DE4404400D7}" destId="{4EEB6EA1-60B8-4F07-BB73-1D87B81E8220}" srcOrd="3" destOrd="0" parTransId="{4784570E-8566-4A16-B2D1-36BE78D1C294}" sibTransId="{091069E1-EAB7-4B25-9429-2C4FEBDE44FB}"/>
    <dgm:cxn modelId="{18BE2D6E-B363-4A51-8BC2-0943B8C53092}" type="presOf" srcId="{7FA7D56C-DCC9-4C91-B566-3DC547160CED}" destId="{1BB72169-C735-41DC-964D-3C15FD321B9B}" srcOrd="0" destOrd="0" presId="urn:microsoft.com/office/officeart/2005/8/layout/cycle6"/>
    <dgm:cxn modelId="{CB4340D8-D74F-4DAB-A98D-4BBC4C474C63}" srcId="{8FB70D31-2A55-41E6-9AFB-6DE4404400D7}" destId="{0CD1FDA3-C28E-48EC-B36E-2D289460BF22}" srcOrd="0" destOrd="0" parTransId="{C87491A5-9EE3-4D24-9AC6-FE5E49F87FC2}" sibTransId="{DEC08416-3AF8-409D-9E36-8D54F8F8D77C}"/>
    <dgm:cxn modelId="{ED3B3A01-26F6-4CC6-92AD-27AA1B14D5CA}" type="presOf" srcId="{E4EB27FC-1D08-4687-BF51-7DED6C1E0CC4}" destId="{E8200531-2F32-45DD-8217-332D5C53AD42}" srcOrd="0" destOrd="0" presId="urn:microsoft.com/office/officeart/2005/8/layout/cycle6"/>
    <dgm:cxn modelId="{627AA822-7C13-4419-846F-BEA7580EAD26}" type="presOf" srcId="{4EEB6EA1-60B8-4F07-BB73-1D87B81E8220}" destId="{C8FC247C-7A12-4663-A0F9-954D8E61664A}" srcOrd="0" destOrd="0" presId="urn:microsoft.com/office/officeart/2005/8/layout/cycle6"/>
    <dgm:cxn modelId="{BFD880F9-C441-47CE-8D1E-B515CB27680F}" type="presOf" srcId="{0CD1FDA3-C28E-48EC-B36E-2D289460BF22}" destId="{63F1FC33-6C23-46FE-9DDE-A92E2A4A6380}" srcOrd="0" destOrd="0" presId="urn:microsoft.com/office/officeart/2005/8/layout/cycle6"/>
    <dgm:cxn modelId="{F0FC8058-8CAE-4D0E-913E-00E470857AAD}" type="presOf" srcId="{A6BB679A-C2D2-4A6A-925A-FF1F53D53586}" destId="{6EC9A15A-764C-45C6-9B44-7AE0CD3414EC}" srcOrd="0" destOrd="0" presId="urn:microsoft.com/office/officeart/2005/8/layout/cycle6"/>
    <dgm:cxn modelId="{CC0D0677-72C0-409C-AEDA-B742E3E38817}" srcId="{8FB70D31-2A55-41E6-9AFB-6DE4404400D7}" destId="{7FA7D56C-DCC9-4C91-B566-3DC547160CED}" srcOrd="2" destOrd="0" parTransId="{1E91B436-DC31-468A-AB8B-9BC461071335}" sibTransId="{E4EB27FC-1D08-4687-BF51-7DED6C1E0CC4}"/>
    <dgm:cxn modelId="{33A8173B-1C26-4CD3-BD90-50741A105746}" type="presOf" srcId="{F30CE6E5-F3F6-403E-9F48-48DADF9A47A5}" destId="{BDBB2756-2BE2-4196-BF70-7C07C271D3BB}" srcOrd="0" destOrd="0" presId="urn:microsoft.com/office/officeart/2005/8/layout/cycle6"/>
    <dgm:cxn modelId="{8863A21B-5FF6-4AD9-BACA-21BE5C022AA9}" type="presOf" srcId="{8FB70D31-2A55-41E6-9AFB-6DE4404400D7}" destId="{C80011F1-AC93-4326-B65D-45FDB0B23845}" srcOrd="0" destOrd="0" presId="urn:microsoft.com/office/officeart/2005/8/layout/cycle6"/>
    <dgm:cxn modelId="{0F422C3A-1633-4C2C-BB7E-DB0A71F0B74E}" srcId="{8FB70D31-2A55-41E6-9AFB-6DE4404400D7}" destId="{2066A475-7FE5-499A-86C3-4542EC1941F0}" srcOrd="4" destOrd="0" parTransId="{E0D987A9-FDBB-4ADA-8900-19DD3756B786}" sibTransId="{A6BB679A-C2D2-4A6A-925A-FF1F53D53586}"/>
    <dgm:cxn modelId="{72B7861A-C8D9-4A22-A394-8FFE35DB743A}" type="presParOf" srcId="{C80011F1-AC93-4326-B65D-45FDB0B23845}" destId="{63F1FC33-6C23-46FE-9DDE-A92E2A4A6380}" srcOrd="0" destOrd="0" presId="urn:microsoft.com/office/officeart/2005/8/layout/cycle6"/>
    <dgm:cxn modelId="{1907DFE2-100C-4B55-8D84-A4E4A687FD46}" type="presParOf" srcId="{C80011F1-AC93-4326-B65D-45FDB0B23845}" destId="{FD23CD5D-39CB-4C19-BE22-17CAAF8797A9}" srcOrd="1" destOrd="0" presId="urn:microsoft.com/office/officeart/2005/8/layout/cycle6"/>
    <dgm:cxn modelId="{285C9EB4-D102-44E3-AAC2-F07E2FDC8172}" type="presParOf" srcId="{C80011F1-AC93-4326-B65D-45FDB0B23845}" destId="{BA774329-0567-405C-BFD6-52D6786FBCCD}" srcOrd="2" destOrd="0" presId="urn:microsoft.com/office/officeart/2005/8/layout/cycle6"/>
    <dgm:cxn modelId="{0575A4F4-31D2-49B8-B749-F2E69A82FBBF}" type="presParOf" srcId="{C80011F1-AC93-4326-B65D-45FDB0B23845}" destId="{BDBB2756-2BE2-4196-BF70-7C07C271D3BB}" srcOrd="3" destOrd="0" presId="urn:microsoft.com/office/officeart/2005/8/layout/cycle6"/>
    <dgm:cxn modelId="{B9C5CFDD-09E0-46FC-9566-A4351971B7FB}" type="presParOf" srcId="{C80011F1-AC93-4326-B65D-45FDB0B23845}" destId="{9971BFBE-2DC7-4797-8520-7CFAFC72D0CE}" srcOrd="4" destOrd="0" presId="urn:microsoft.com/office/officeart/2005/8/layout/cycle6"/>
    <dgm:cxn modelId="{0386E71A-A109-4D7A-9850-63F45720E996}" type="presParOf" srcId="{C80011F1-AC93-4326-B65D-45FDB0B23845}" destId="{9BEE308D-EB02-472F-82BF-8D0349B55DFB}" srcOrd="5" destOrd="0" presId="urn:microsoft.com/office/officeart/2005/8/layout/cycle6"/>
    <dgm:cxn modelId="{2F9FB268-BE91-45F0-8A10-00A15C45238A}" type="presParOf" srcId="{C80011F1-AC93-4326-B65D-45FDB0B23845}" destId="{1BB72169-C735-41DC-964D-3C15FD321B9B}" srcOrd="6" destOrd="0" presId="urn:microsoft.com/office/officeart/2005/8/layout/cycle6"/>
    <dgm:cxn modelId="{D367C406-EE70-40E5-BAC9-6461192E0D04}" type="presParOf" srcId="{C80011F1-AC93-4326-B65D-45FDB0B23845}" destId="{BF707C0A-0E15-4388-8F48-E1F1C3C99BF6}" srcOrd="7" destOrd="0" presId="urn:microsoft.com/office/officeart/2005/8/layout/cycle6"/>
    <dgm:cxn modelId="{3C8B9854-9662-4225-9A44-E53A51C78EC2}" type="presParOf" srcId="{C80011F1-AC93-4326-B65D-45FDB0B23845}" destId="{E8200531-2F32-45DD-8217-332D5C53AD42}" srcOrd="8" destOrd="0" presId="urn:microsoft.com/office/officeart/2005/8/layout/cycle6"/>
    <dgm:cxn modelId="{BE3CA03B-4F83-4B92-A063-4864528E6360}" type="presParOf" srcId="{C80011F1-AC93-4326-B65D-45FDB0B23845}" destId="{C8FC247C-7A12-4663-A0F9-954D8E61664A}" srcOrd="9" destOrd="0" presId="urn:microsoft.com/office/officeart/2005/8/layout/cycle6"/>
    <dgm:cxn modelId="{A4FCFFA8-24B6-4A3F-9CD7-7BD2EEF11177}" type="presParOf" srcId="{C80011F1-AC93-4326-B65D-45FDB0B23845}" destId="{43604628-14BC-4BA4-9BD9-70C00A815CFA}" srcOrd="10" destOrd="0" presId="urn:microsoft.com/office/officeart/2005/8/layout/cycle6"/>
    <dgm:cxn modelId="{9B393AE3-E98A-40C8-9127-5E2012A88977}" type="presParOf" srcId="{C80011F1-AC93-4326-B65D-45FDB0B23845}" destId="{8D3B5B27-B6C0-4403-BA39-48E7F6630F58}" srcOrd="11" destOrd="0" presId="urn:microsoft.com/office/officeart/2005/8/layout/cycle6"/>
    <dgm:cxn modelId="{85917B35-7C3E-4208-AA9F-B99E33FDFC82}" type="presParOf" srcId="{C80011F1-AC93-4326-B65D-45FDB0B23845}" destId="{E973C7A6-5047-4B06-B02C-F410668819B6}" srcOrd="12" destOrd="0" presId="urn:microsoft.com/office/officeart/2005/8/layout/cycle6"/>
    <dgm:cxn modelId="{B195CA05-E273-4D6E-8163-C629EA72B301}" type="presParOf" srcId="{C80011F1-AC93-4326-B65D-45FDB0B23845}" destId="{397A9090-8D91-45C1-939E-03A32982270A}" srcOrd="13" destOrd="0" presId="urn:microsoft.com/office/officeart/2005/8/layout/cycle6"/>
    <dgm:cxn modelId="{ED1F4FEC-E42A-46F9-B81B-2713F2C55261}" type="presParOf" srcId="{C80011F1-AC93-4326-B65D-45FDB0B23845}" destId="{6EC9A15A-764C-45C6-9B44-7AE0CD3414EC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94D03B-EB3A-42E7-9909-565DDC77FD6C}" type="datetimeFigureOut">
              <a:rPr lang="ar-SA" smtClean="0"/>
              <a:t>24/12/36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الاستقبال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في القراءة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تنقسم المهارات المهمة في الاتصال </a:t>
            </a:r>
            <a:r>
              <a:rPr lang="ar-SA" dirty="0" err="1" smtClean="0"/>
              <a:t>الى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SA" dirty="0" smtClean="0"/>
              <a:t>مهارات الاتصال غير اللفظي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مهارات الاتصال اللفظي وتشمل:</a:t>
            </a:r>
          </a:p>
          <a:p>
            <a:pPr>
              <a:buNone/>
            </a:pPr>
            <a:r>
              <a:rPr lang="ar-SA" dirty="0" smtClean="0"/>
              <a:t>1- مهارات الاستقبال</a:t>
            </a:r>
          </a:p>
          <a:p>
            <a:pPr>
              <a:buNone/>
            </a:pPr>
            <a:r>
              <a:rPr lang="ar-SA" dirty="0" smtClean="0"/>
              <a:t>2- مهارات </a:t>
            </a:r>
            <a:r>
              <a:rPr lang="ar-SA" dirty="0" err="1" smtClean="0"/>
              <a:t>الارسال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1- </a:t>
            </a:r>
            <a:r>
              <a:rPr lang="ar-SA" dirty="0" err="1" smtClean="0"/>
              <a:t>الأنصات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مفهوم </a:t>
            </a:r>
            <a:r>
              <a:rPr lang="ar-SA" dirty="0" err="1" smtClean="0"/>
              <a:t>الانصات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ar-SA" dirty="0" smtClean="0"/>
              <a:t>الاستماع للرسائل اللفظية والتنبه للتعبيرات اللغوية والحركات الجسدية مع </a:t>
            </a:r>
            <a:r>
              <a:rPr lang="ar-SA" dirty="0" err="1" smtClean="0"/>
              <a:t>ادراك</a:t>
            </a:r>
            <a:r>
              <a:rPr lang="ar-SA" dirty="0" smtClean="0"/>
              <a:t> المعاني والخلوص </a:t>
            </a:r>
            <a:r>
              <a:rPr lang="ar-SA" dirty="0" err="1" smtClean="0"/>
              <a:t>الى</a:t>
            </a:r>
            <a:r>
              <a:rPr lang="ar-SA" dirty="0" smtClean="0"/>
              <a:t> مراد المتحدث والاستجابة الملائمة لرسالته.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7" name="صورة 6" descr="imagesCAUXNXZ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143380"/>
            <a:ext cx="2143140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نشاط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ناقشي مع زميلاتك مفهوم كل من </a:t>
            </a:r>
            <a:r>
              <a:rPr lang="ar-SA" dirty="0" err="1" smtClean="0"/>
              <a:t>الانصات</a:t>
            </a:r>
            <a:r>
              <a:rPr lang="ar-SA" dirty="0" smtClean="0"/>
              <a:t> والاستماع والسماع مع توضيح الفرق بينها</a:t>
            </a:r>
          </a:p>
          <a:p>
            <a:endParaRPr lang="ar-SA" dirty="0"/>
          </a:p>
        </p:txBody>
      </p:sp>
      <p:pic>
        <p:nvPicPr>
          <p:cNvPr id="4" name="صورة 3" descr="imagesCA1T7Q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143248"/>
            <a:ext cx="2777506" cy="17411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المهارات المطلوبة </a:t>
            </a:r>
            <a:r>
              <a:rPr lang="ar-SA" dirty="0" err="1" smtClean="0"/>
              <a:t>للانصات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معوقات </a:t>
            </a:r>
            <a:r>
              <a:rPr lang="ar-SA" dirty="0" err="1" smtClean="0"/>
              <a:t>الانصات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خلال دراستك استنتجي </a:t>
            </a:r>
            <a:r>
              <a:rPr lang="ar-SA" dirty="0" err="1" smtClean="0"/>
              <a:t>اهم</a:t>
            </a:r>
            <a:r>
              <a:rPr lang="ar-SA" dirty="0" smtClean="0"/>
              <a:t> معوقات </a:t>
            </a:r>
            <a:r>
              <a:rPr lang="ar-SA" dirty="0" err="1" smtClean="0"/>
              <a:t>الانصات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63952" y="1285860"/>
            <a:ext cx="6480048" cy="2301240"/>
          </a:xfrm>
        </p:spPr>
        <p:txBody>
          <a:bodyPr/>
          <a:lstStyle/>
          <a:p>
            <a:r>
              <a:rPr lang="ar-SA" dirty="0" smtClean="0"/>
              <a:t>مهارات الاستقبال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6480048" cy="1752600"/>
          </a:xfrm>
        </p:spPr>
        <p:txBody>
          <a:bodyPr>
            <a:normAutofit/>
          </a:bodyPr>
          <a:lstStyle/>
          <a:p>
            <a:r>
              <a:rPr lang="ar-SA" sz="4400" dirty="0" smtClean="0"/>
              <a:t>2- مهارة القراءة</a:t>
            </a:r>
            <a:endParaRPr lang="ar-SA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القراءة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تتيح للقارئ تحليل الرسالة</a:t>
            </a:r>
          </a:p>
          <a:p>
            <a:r>
              <a:rPr lang="ar-SA" dirty="0" smtClean="0"/>
              <a:t>المادة المقروءة مجردة من مؤثرات الصوت ولغة الجسد</a:t>
            </a:r>
          </a:p>
          <a:p>
            <a:r>
              <a:rPr lang="ar-SA" dirty="0" smtClean="0"/>
              <a:t>ثبات الرسالة</a:t>
            </a:r>
          </a:p>
          <a:p>
            <a:r>
              <a:rPr lang="ar-SA" dirty="0" smtClean="0"/>
              <a:t>تحتاج </a:t>
            </a:r>
            <a:r>
              <a:rPr lang="ar-SA" dirty="0" err="1" smtClean="0"/>
              <a:t>الى</a:t>
            </a:r>
            <a:r>
              <a:rPr lang="ar-SA" dirty="0" smtClean="0"/>
              <a:t> التعلم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اساليب</a:t>
            </a:r>
            <a:r>
              <a:rPr lang="ar-SA" dirty="0" smtClean="0"/>
              <a:t> القراءة</a:t>
            </a:r>
            <a:endParaRPr lang="ar-SA" dirty="0"/>
          </a:p>
        </p:txBody>
      </p:sp>
      <p:pic>
        <p:nvPicPr>
          <p:cNvPr id="4" name="عنصر نائب للمحتوى 3" descr="New Doc 1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34219"/>
            <a:ext cx="7467600" cy="32579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122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تقنية</vt:lpstr>
      <vt:lpstr>مهارات الاستقبال</vt:lpstr>
      <vt:lpstr>تنقسم المهارات المهمة في الاتصال الى:</vt:lpstr>
      <vt:lpstr>1- الأنصات</vt:lpstr>
      <vt:lpstr>نشاط</vt:lpstr>
      <vt:lpstr>المهارات المطلوبة للانصات</vt:lpstr>
      <vt:lpstr>معوقات الانصات</vt:lpstr>
      <vt:lpstr>مهارات الاستقبال</vt:lpstr>
      <vt:lpstr>سمات القراءة</vt:lpstr>
      <vt:lpstr>اساليب القراءة</vt:lpstr>
      <vt:lpstr>العوامل المؤثرة في القراءة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Samsung</dc:creator>
  <cp:lastModifiedBy>Samsung</cp:lastModifiedBy>
  <cp:revision>8</cp:revision>
  <dcterms:created xsi:type="dcterms:W3CDTF">2015-10-07T03:03:20Z</dcterms:created>
  <dcterms:modified xsi:type="dcterms:W3CDTF">2015-10-07T04:35:23Z</dcterms:modified>
</cp:coreProperties>
</file>