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  <p:sldMasterId id="2147483720" r:id="rId2"/>
    <p:sldMasterId id="2147483744" r:id="rId3"/>
    <p:sldMasterId id="2147483768" r:id="rId4"/>
    <p:sldMasterId id="2147483780" r:id="rId5"/>
    <p:sldMasterId id="2147483804" r:id="rId6"/>
  </p:sldMasterIdLst>
  <p:notesMasterIdLst>
    <p:notesMasterId r:id="rId13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6EBCD-6EAB-46F0-8C74-EDD32FFB398B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9BDC5435-2EF0-4713-85DE-13F8D33FA5AB}">
      <dgm:prSet phldrT="[نص]"/>
      <dgm:spPr/>
      <dgm:t>
        <a:bodyPr/>
        <a:lstStyle/>
        <a:p>
          <a:pPr rtl="1"/>
          <a:r>
            <a:rPr lang="ar-SA" dirty="0" smtClean="0"/>
            <a:t>الفهم </a:t>
          </a:r>
          <a:endParaRPr lang="ar-SA" dirty="0"/>
        </a:p>
      </dgm:t>
    </dgm:pt>
    <dgm:pt modelId="{B69A2677-F84E-4C7D-ACBA-CE29F04D0818}" type="parTrans" cxnId="{983E9B6C-E8B4-4CB2-9656-5FAE84F7006C}">
      <dgm:prSet/>
      <dgm:spPr/>
      <dgm:t>
        <a:bodyPr/>
        <a:lstStyle/>
        <a:p>
          <a:pPr rtl="1"/>
          <a:endParaRPr lang="ar-SA"/>
        </a:p>
      </dgm:t>
    </dgm:pt>
    <dgm:pt modelId="{30C85C69-C6E8-429D-A1F7-1FE6CA6F2563}" type="sibTrans" cxnId="{983E9B6C-E8B4-4CB2-9656-5FAE84F7006C}">
      <dgm:prSet/>
      <dgm:spPr/>
      <dgm:t>
        <a:bodyPr/>
        <a:lstStyle/>
        <a:p>
          <a:pPr rtl="1"/>
          <a:endParaRPr lang="ar-SA"/>
        </a:p>
      </dgm:t>
    </dgm:pt>
    <dgm:pt modelId="{053B1E8B-F8DC-4D92-8A4E-98473A6D044A}">
      <dgm:prSet phldrT="[نص]"/>
      <dgm:spPr/>
      <dgm:t>
        <a:bodyPr/>
        <a:lstStyle/>
        <a:p>
          <a:pPr rtl="1"/>
          <a:r>
            <a:rPr lang="ar-SA" dirty="0" smtClean="0"/>
            <a:t>التذكر </a:t>
          </a:r>
          <a:endParaRPr lang="ar-SA" dirty="0"/>
        </a:p>
      </dgm:t>
    </dgm:pt>
    <dgm:pt modelId="{BA5A29F1-768D-4BDC-B322-BE4ABB924F48}" type="parTrans" cxnId="{FF793FA0-A984-4C18-ACD9-D27EB8118C3A}">
      <dgm:prSet/>
      <dgm:spPr/>
      <dgm:t>
        <a:bodyPr/>
        <a:lstStyle/>
        <a:p>
          <a:pPr rtl="1"/>
          <a:endParaRPr lang="ar-SA"/>
        </a:p>
      </dgm:t>
    </dgm:pt>
    <dgm:pt modelId="{0AC58C18-5086-401A-829A-670F65D1C56C}" type="sibTrans" cxnId="{FF793FA0-A984-4C18-ACD9-D27EB8118C3A}">
      <dgm:prSet/>
      <dgm:spPr/>
      <dgm:t>
        <a:bodyPr/>
        <a:lstStyle/>
        <a:p>
          <a:pPr rtl="1"/>
          <a:endParaRPr lang="ar-SA"/>
        </a:p>
      </dgm:t>
    </dgm:pt>
    <dgm:pt modelId="{75732DB4-F4CF-42A2-BCF0-8B5C7C1AE562}">
      <dgm:prSet phldrT="[نص]"/>
      <dgm:spPr/>
      <dgm:t>
        <a:bodyPr/>
        <a:lstStyle/>
        <a:p>
          <a:pPr rtl="1"/>
          <a:r>
            <a:rPr lang="ar-SA" dirty="0" smtClean="0"/>
            <a:t>التحليل</a:t>
          </a:r>
          <a:endParaRPr lang="ar-SA" dirty="0"/>
        </a:p>
      </dgm:t>
    </dgm:pt>
    <dgm:pt modelId="{C0CA7635-E6B2-436C-AF9C-93A35A2184DA}" type="parTrans" cxnId="{E52508EA-3C95-4523-B595-8B0BBFAB8314}">
      <dgm:prSet/>
      <dgm:spPr/>
      <dgm:t>
        <a:bodyPr/>
        <a:lstStyle/>
        <a:p>
          <a:pPr rtl="1"/>
          <a:endParaRPr lang="ar-SA"/>
        </a:p>
      </dgm:t>
    </dgm:pt>
    <dgm:pt modelId="{34AF7BE3-E061-4D01-A8E8-858DBF75D769}" type="sibTrans" cxnId="{E52508EA-3C95-4523-B595-8B0BBFAB8314}">
      <dgm:prSet/>
      <dgm:spPr/>
      <dgm:t>
        <a:bodyPr/>
        <a:lstStyle/>
        <a:p>
          <a:pPr rtl="1"/>
          <a:endParaRPr lang="ar-SA"/>
        </a:p>
      </dgm:t>
    </dgm:pt>
    <dgm:pt modelId="{84AA9138-912C-4D23-87FB-3E93FD528EC4}">
      <dgm:prSet phldrT="[نص]"/>
      <dgm:spPr/>
      <dgm:t>
        <a:bodyPr/>
        <a:lstStyle/>
        <a:p>
          <a:pPr rtl="1"/>
          <a:r>
            <a:rPr lang="ar-SA" dirty="0" smtClean="0"/>
            <a:t>الاستجابة التغذية </a:t>
          </a:r>
          <a:r>
            <a:rPr lang="ar-SA" dirty="0" err="1" smtClean="0"/>
            <a:t>المرجعيه</a:t>
          </a:r>
          <a:r>
            <a:rPr lang="ar-SA" dirty="0" smtClean="0"/>
            <a:t> </a:t>
          </a:r>
          <a:endParaRPr lang="ar-SA" dirty="0"/>
        </a:p>
      </dgm:t>
    </dgm:pt>
    <dgm:pt modelId="{C15F9590-4F93-44C5-8FDF-41471CE96A32}" type="parTrans" cxnId="{A09EA202-3BDD-4DA6-976A-2C834F74A4F7}">
      <dgm:prSet/>
      <dgm:spPr/>
      <dgm:t>
        <a:bodyPr/>
        <a:lstStyle/>
        <a:p>
          <a:pPr rtl="1"/>
          <a:endParaRPr lang="ar-SA"/>
        </a:p>
      </dgm:t>
    </dgm:pt>
    <dgm:pt modelId="{6A12F46A-41C2-4439-92DC-886991796C65}" type="sibTrans" cxnId="{A09EA202-3BDD-4DA6-976A-2C834F74A4F7}">
      <dgm:prSet/>
      <dgm:spPr/>
      <dgm:t>
        <a:bodyPr/>
        <a:lstStyle/>
        <a:p>
          <a:pPr rtl="1"/>
          <a:endParaRPr lang="ar-SA"/>
        </a:p>
      </dgm:t>
    </dgm:pt>
    <dgm:pt modelId="{246FE04A-471C-4AC7-8F69-F85DC35E2619}">
      <dgm:prSet phldrT="[نص]"/>
      <dgm:spPr/>
      <dgm:t>
        <a:bodyPr/>
        <a:lstStyle/>
        <a:p>
          <a:pPr rtl="1"/>
          <a:r>
            <a:rPr lang="ar-SA" dirty="0" smtClean="0"/>
            <a:t>الاستماع </a:t>
          </a:r>
          <a:endParaRPr lang="ar-SA" dirty="0"/>
        </a:p>
      </dgm:t>
    </dgm:pt>
    <dgm:pt modelId="{ECB25B94-C400-418F-914E-5ACE9263E516}" type="parTrans" cxnId="{CBDE0723-E1F4-42BB-9AF3-40E529A04FF4}">
      <dgm:prSet/>
      <dgm:spPr/>
      <dgm:t>
        <a:bodyPr/>
        <a:lstStyle/>
        <a:p>
          <a:pPr rtl="1"/>
          <a:endParaRPr lang="ar-SA"/>
        </a:p>
      </dgm:t>
    </dgm:pt>
    <dgm:pt modelId="{88EFA31C-B1CB-4109-9C19-264CC6D4E91D}" type="sibTrans" cxnId="{CBDE0723-E1F4-42BB-9AF3-40E529A04FF4}">
      <dgm:prSet/>
      <dgm:spPr/>
      <dgm:t>
        <a:bodyPr/>
        <a:lstStyle/>
        <a:p>
          <a:pPr rtl="1"/>
          <a:endParaRPr lang="ar-SA"/>
        </a:p>
      </dgm:t>
    </dgm:pt>
    <dgm:pt modelId="{C436023F-FFDA-41C3-8101-2A2558CE59C9}" type="pres">
      <dgm:prSet presAssocID="{F026EBCD-6EAB-46F0-8C74-EDD32FFB39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E15C5BE-3013-420E-8E61-5CA210943299}" type="pres">
      <dgm:prSet presAssocID="{246FE04A-471C-4AC7-8F69-F85DC35E261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6C7C9B0-57C0-4A5B-97FA-E5194EC683D8}" type="pres">
      <dgm:prSet presAssocID="{88EFA31C-B1CB-4109-9C19-264CC6D4E91D}" presName="sibTrans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6DFB3D3D-95BA-45C4-ADAB-277C550BFD6A}" type="pres">
      <dgm:prSet presAssocID="{88EFA31C-B1CB-4109-9C19-264CC6D4E91D}" presName="connectorText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56904DF7-84C7-4614-BBA3-C2DB351D96B4}" type="pres">
      <dgm:prSet presAssocID="{9BDC5435-2EF0-4713-85DE-13F8D33FA5A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3DB525-7695-48B6-BDA9-5540F471C914}" type="pres">
      <dgm:prSet presAssocID="{30C85C69-C6E8-429D-A1F7-1FE6CA6F2563}" presName="sibTrans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B67F9D04-9F38-43D8-8236-D34D7EF86A56}" type="pres">
      <dgm:prSet presAssocID="{30C85C69-C6E8-429D-A1F7-1FE6CA6F2563}" presName="connectorText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7EDD0575-0F7C-41C9-8FE8-3A2E4DC93981}" type="pres">
      <dgm:prSet presAssocID="{053B1E8B-F8DC-4D92-8A4E-98473A6D04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13BAA0A-3729-4B4B-A7C9-1E6B7AB3C77B}" type="pres">
      <dgm:prSet presAssocID="{0AC58C18-5086-401A-829A-670F65D1C56C}" presName="sibTrans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49B624CC-317C-4708-A687-79F1F430C52D}" type="pres">
      <dgm:prSet presAssocID="{0AC58C18-5086-401A-829A-670F65D1C56C}" presName="connectorText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E4D52384-A2D5-477D-9AEC-61005ADF4BC8}" type="pres">
      <dgm:prSet presAssocID="{75732DB4-F4CF-42A2-BCF0-8B5C7C1AE5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8E7DD61-C554-4679-9637-CC2E0B8233A4}" type="pres">
      <dgm:prSet presAssocID="{34AF7BE3-E061-4D01-A8E8-858DBF75D769}" presName="sibTrans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C1CCC2E8-5044-4265-9FA5-F924DEB16593}" type="pres">
      <dgm:prSet presAssocID="{34AF7BE3-E061-4D01-A8E8-858DBF75D769}" presName="connectorText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22CE38AF-E57B-4E5A-8F1D-C39C56569BF7}" type="pres">
      <dgm:prSet presAssocID="{84AA9138-912C-4D23-87FB-3E93FD528EC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5D19021-CE8D-4C58-80B1-1814A01DD6B6}" type="pres">
      <dgm:prSet presAssocID="{6A12F46A-41C2-4439-92DC-886991796C65}" presName="sibTrans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76396076-1154-4537-8704-884D5B00A22D}" type="pres">
      <dgm:prSet presAssocID="{6A12F46A-41C2-4439-92DC-886991796C65}" presName="connectorText" presStyleLbl="sibTrans2D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B331ECF6-A1ED-415A-83B6-9697B111ADFE}" type="presOf" srcId="{6A12F46A-41C2-4439-92DC-886991796C65}" destId="{76396076-1154-4537-8704-884D5B00A22D}" srcOrd="1" destOrd="0" presId="urn:microsoft.com/office/officeart/2005/8/layout/cycle2"/>
    <dgm:cxn modelId="{5995B80C-F325-4083-8232-C2E32F06078A}" type="presOf" srcId="{0AC58C18-5086-401A-829A-670F65D1C56C}" destId="{49B624CC-317C-4708-A687-79F1F430C52D}" srcOrd="1" destOrd="0" presId="urn:microsoft.com/office/officeart/2005/8/layout/cycle2"/>
    <dgm:cxn modelId="{4992DA07-892B-4314-9C08-14A45A7616D9}" type="presOf" srcId="{6A12F46A-41C2-4439-92DC-886991796C65}" destId="{75D19021-CE8D-4C58-80B1-1814A01DD6B6}" srcOrd="0" destOrd="0" presId="urn:microsoft.com/office/officeart/2005/8/layout/cycle2"/>
    <dgm:cxn modelId="{4E38F0EF-5F0A-4822-A4AC-BFC85376F029}" type="presOf" srcId="{246FE04A-471C-4AC7-8F69-F85DC35E2619}" destId="{2E15C5BE-3013-420E-8E61-5CA210943299}" srcOrd="0" destOrd="0" presId="urn:microsoft.com/office/officeart/2005/8/layout/cycle2"/>
    <dgm:cxn modelId="{13DF70B1-4FE9-4EB8-8AF8-2A44F8645890}" type="presOf" srcId="{34AF7BE3-E061-4D01-A8E8-858DBF75D769}" destId="{C1CCC2E8-5044-4265-9FA5-F924DEB16593}" srcOrd="1" destOrd="0" presId="urn:microsoft.com/office/officeart/2005/8/layout/cycle2"/>
    <dgm:cxn modelId="{D24166AC-60A4-4B22-BDE6-96523E949358}" type="presOf" srcId="{30C85C69-C6E8-429D-A1F7-1FE6CA6F2563}" destId="{B67F9D04-9F38-43D8-8236-D34D7EF86A56}" srcOrd="1" destOrd="0" presId="urn:microsoft.com/office/officeart/2005/8/layout/cycle2"/>
    <dgm:cxn modelId="{C52D0E6A-8DD1-42A8-B5A0-7210C37FA978}" type="presOf" srcId="{88EFA31C-B1CB-4109-9C19-264CC6D4E91D}" destId="{6DFB3D3D-95BA-45C4-ADAB-277C550BFD6A}" srcOrd="1" destOrd="0" presId="urn:microsoft.com/office/officeart/2005/8/layout/cycle2"/>
    <dgm:cxn modelId="{CBDE0723-E1F4-42BB-9AF3-40E529A04FF4}" srcId="{F026EBCD-6EAB-46F0-8C74-EDD32FFB398B}" destId="{246FE04A-471C-4AC7-8F69-F85DC35E2619}" srcOrd="0" destOrd="0" parTransId="{ECB25B94-C400-418F-914E-5ACE9263E516}" sibTransId="{88EFA31C-B1CB-4109-9C19-264CC6D4E91D}"/>
    <dgm:cxn modelId="{A09EA202-3BDD-4DA6-976A-2C834F74A4F7}" srcId="{F026EBCD-6EAB-46F0-8C74-EDD32FFB398B}" destId="{84AA9138-912C-4D23-87FB-3E93FD528EC4}" srcOrd="4" destOrd="0" parTransId="{C15F9590-4F93-44C5-8FDF-41471CE96A32}" sibTransId="{6A12F46A-41C2-4439-92DC-886991796C65}"/>
    <dgm:cxn modelId="{DDCB4802-B792-4AC0-822D-2606C9CED23B}" type="presOf" srcId="{84AA9138-912C-4D23-87FB-3E93FD528EC4}" destId="{22CE38AF-E57B-4E5A-8F1D-C39C56569BF7}" srcOrd="0" destOrd="0" presId="urn:microsoft.com/office/officeart/2005/8/layout/cycle2"/>
    <dgm:cxn modelId="{0D8FDBCF-8CB5-4342-8260-F5E26958A8FD}" type="presOf" srcId="{34AF7BE3-E061-4D01-A8E8-858DBF75D769}" destId="{68E7DD61-C554-4679-9637-CC2E0B8233A4}" srcOrd="0" destOrd="0" presId="urn:microsoft.com/office/officeart/2005/8/layout/cycle2"/>
    <dgm:cxn modelId="{2E3C57EE-5593-4B35-B1AE-2F66A877ED08}" type="presOf" srcId="{0AC58C18-5086-401A-829A-670F65D1C56C}" destId="{013BAA0A-3729-4B4B-A7C9-1E6B7AB3C77B}" srcOrd="0" destOrd="0" presId="urn:microsoft.com/office/officeart/2005/8/layout/cycle2"/>
    <dgm:cxn modelId="{3221B32F-0B85-44A4-BED1-ECFBD18ED431}" type="presOf" srcId="{30C85C69-C6E8-429D-A1F7-1FE6CA6F2563}" destId="{5F3DB525-7695-48B6-BDA9-5540F471C914}" srcOrd="0" destOrd="0" presId="urn:microsoft.com/office/officeart/2005/8/layout/cycle2"/>
    <dgm:cxn modelId="{01A685ED-EC08-4729-BD0E-D4A7649ED662}" type="presOf" srcId="{F026EBCD-6EAB-46F0-8C74-EDD32FFB398B}" destId="{C436023F-FFDA-41C3-8101-2A2558CE59C9}" srcOrd="0" destOrd="0" presId="urn:microsoft.com/office/officeart/2005/8/layout/cycle2"/>
    <dgm:cxn modelId="{FF793FA0-A984-4C18-ACD9-D27EB8118C3A}" srcId="{F026EBCD-6EAB-46F0-8C74-EDD32FFB398B}" destId="{053B1E8B-F8DC-4D92-8A4E-98473A6D044A}" srcOrd="2" destOrd="0" parTransId="{BA5A29F1-768D-4BDC-B322-BE4ABB924F48}" sibTransId="{0AC58C18-5086-401A-829A-670F65D1C56C}"/>
    <dgm:cxn modelId="{F1E30396-8B9E-4C6F-B298-EEB3E62F11C6}" type="presOf" srcId="{88EFA31C-B1CB-4109-9C19-264CC6D4E91D}" destId="{46C7C9B0-57C0-4A5B-97FA-E5194EC683D8}" srcOrd="0" destOrd="0" presId="urn:microsoft.com/office/officeart/2005/8/layout/cycle2"/>
    <dgm:cxn modelId="{5033DB7F-6A21-4B22-8C11-FB085566AA9F}" type="presOf" srcId="{75732DB4-F4CF-42A2-BCF0-8B5C7C1AE562}" destId="{E4D52384-A2D5-477D-9AEC-61005ADF4BC8}" srcOrd="0" destOrd="0" presId="urn:microsoft.com/office/officeart/2005/8/layout/cycle2"/>
    <dgm:cxn modelId="{77CE96C8-3BF2-4EBC-8970-5E94BE122183}" type="presOf" srcId="{053B1E8B-F8DC-4D92-8A4E-98473A6D044A}" destId="{7EDD0575-0F7C-41C9-8FE8-3A2E4DC93981}" srcOrd="0" destOrd="0" presId="urn:microsoft.com/office/officeart/2005/8/layout/cycle2"/>
    <dgm:cxn modelId="{983E9B6C-E8B4-4CB2-9656-5FAE84F7006C}" srcId="{F026EBCD-6EAB-46F0-8C74-EDD32FFB398B}" destId="{9BDC5435-2EF0-4713-85DE-13F8D33FA5AB}" srcOrd="1" destOrd="0" parTransId="{B69A2677-F84E-4C7D-ACBA-CE29F04D0818}" sibTransId="{30C85C69-C6E8-429D-A1F7-1FE6CA6F2563}"/>
    <dgm:cxn modelId="{E52508EA-3C95-4523-B595-8B0BBFAB8314}" srcId="{F026EBCD-6EAB-46F0-8C74-EDD32FFB398B}" destId="{75732DB4-F4CF-42A2-BCF0-8B5C7C1AE562}" srcOrd="3" destOrd="0" parTransId="{C0CA7635-E6B2-436C-AF9C-93A35A2184DA}" sibTransId="{34AF7BE3-E061-4D01-A8E8-858DBF75D769}"/>
    <dgm:cxn modelId="{762790FF-3E23-4660-AF61-183EE4E0C4A3}" type="presOf" srcId="{9BDC5435-2EF0-4713-85DE-13F8D33FA5AB}" destId="{56904DF7-84C7-4614-BBA3-C2DB351D96B4}" srcOrd="0" destOrd="0" presId="urn:microsoft.com/office/officeart/2005/8/layout/cycle2"/>
    <dgm:cxn modelId="{6B68B9EA-76CB-4FF3-A991-1CA1AF7811FE}" type="presParOf" srcId="{C436023F-FFDA-41C3-8101-2A2558CE59C9}" destId="{2E15C5BE-3013-420E-8E61-5CA210943299}" srcOrd="0" destOrd="0" presId="urn:microsoft.com/office/officeart/2005/8/layout/cycle2"/>
    <dgm:cxn modelId="{16A33790-DDBB-4EB8-B28A-A9A0D221CFE5}" type="presParOf" srcId="{C436023F-FFDA-41C3-8101-2A2558CE59C9}" destId="{46C7C9B0-57C0-4A5B-97FA-E5194EC683D8}" srcOrd="1" destOrd="0" presId="urn:microsoft.com/office/officeart/2005/8/layout/cycle2"/>
    <dgm:cxn modelId="{26E7AE0F-388D-406B-9A3E-FDE879316EC4}" type="presParOf" srcId="{46C7C9B0-57C0-4A5B-97FA-E5194EC683D8}" destId="{6DFB3D3D-95BA-45C4-ADAB-277C550BFD6A}" srcOrd="0" destOrd="0" presId="urn:microsoft.com/office/officeart/2005/8/layout/cycle2"/>
    <dgm:cxn modelId="{51F353FB-F6D4-44C3-A4FF-E92EF6E4136B}" type="presParOf" srcId="{C436023F-FFDA-41C3-8101-2A2558CE59C9}" destId="{56904DF7-84C7-4614-BBA3-C2DB351D96B4}" srcOrd="2" destOrd="0" presId="urn:microsoft.com/office/officeart/2005/8/layout/cycle2"/>
    <dgm:cxn modelId="{DC784097-F686-44CD-926D-64B9FC59AB9C}" type="presParOf" srcId="{C436023F-FFDA-41C3-8101-2A2558CE59C9}" destId="{5F3DB525-7695-48B6-BDA9-5540F471C914}" srcOrd="3" destOrd="0" presId="urn:microsoft.com/office/officeart/2005/8/layout/cycle2"/>
    <dgm:cxn modelId="{6A4F947C-6838-4E85-B44A-577439A9F224}" type="presParOf" srcId="{5F3DB525-7695-48B6-BDA9-5540F471C914}" destId="{B67F9D04-9F38-43D8-8236-D34D7EF86A56}" srcOrd="0" destOrd="0" presId="urn:microsoft.com/office/officeart/2005/8/layout/cycle2"/>
    <dgm:cxn modelId="{81CDBC2E-7D32-4E73-989A-9A0444DDA3BB}" type="presParOf" srcId="{C436023F-FFDA-41C3-8101-2A2558CE59C9}" destId="{7EDD0575-0F7C-41C9-8FE8-3A2E4DC93981}" srcOrd="4" destOrd="0" presId="urn:microsoft.com/office/officeart/2005/8/layout/cycle2"/>
    <dgm:cxn modelId="{7DA3B1EB-B37D-4DEB-859F-8B91275390A6}" type="presParOf" srcId="{C436023F-FFDA-41C3-8101-2A2558CE59C9}" destId="{013BAA0A-3729-4B4B-A7C9-1E6B7AB3C77B}" srcOrd="5" destOrd="0" presId="urn:microsoft.com/office/officeart/2005/8/layout/cycle2"/>
    <dgm:cxn modelId="{A9A6F25D-BDFA-4088-8228-6DEDE921AB3F}" type="presParOf" srcId="{013BAA0A-3729-4B4B-A7C9-1E6B7AB3C77B}" destId="{49B624CC-317C-4708-A687-79F1F430C52D}" srcOrd="0" destOrd="0" presId="urn:microsoft.com/office/officeart/2005/8/layout/cycle2"/>
    <dgm:cxn modelId="{FEF221B3-AB53-4773-880F-3C3395F70681}" type="presParOf" srcId="{C436023F-FFDA-41C3-8101-2A2558CE59C9}" destId="{E4D52384-A2D5-477D-9AEC-61005ADF4BC8}" srcOrd="6" destOrd="0" presId="urn:microsoft.com/office/officeart/2005/8/layout/cycle2"/>
    <dgm:cxn modelId="{550F4595-103F-438C-8742-3902C021806E}" type="presParOf" srcId="{C436023F-FFDA-41C3-8101-2A2558CE59C9}" destId="{68E7DD61-C554-4679-9637-CC2E0B8233A4}" srcOrd="7" destOrd="0" presId="urn:microsoft.com/office/officeart/2005/8/layout/cycle2"/>
    <dgm:cxn modelId="{41855085-36B6-422E-AE36-F6353B1B6B5A}" type="presParOf" srcId="{68E7DD61-C554-4679-9637-CC2E0B8233A4}" destId="{C1CCC2E8-5044-4265-9FA5-F924DEB16593}" srcOrd="0" destOrd="0" presId="urn:microsoft.com/office/officeart/2005/8/layout/cycle2"/>
    <dgm:cxn modelId="{0368F5E7-EFA3-4F96-805A-368AA778417E}" type="presParOf" srcId="{C436023F-FFDA-41C3-8101-2A2558CE59C9}" destId="{22CE38AF-E57B-4E5A-8F1D-C39C56569BF7}" srcOrd="8" destOrd="0" presId="urn:microsoft.com/office/officeart/2005/8/layout/cycle2"/>
    <dgm:cxn modelId="{3DC68D3D-FB4A-4EE0-9BE4-823E50DAA21A}" type="presParOf" srcId="{C436023F-FFDA-41C3-8101-2A2558CE59C9}" destId="{75D19021-CE8D-4C58-80B1-1814A01DD6B6}" srcOrd="9" destOrd="0" presId="urn:microsoft.com/office/officeart/2005/8/layout/cycle2"/>
    <dgm:cxn modelId="{9ACC4F6B-95B2-456C-BEE3-FE875CF366B6}" type="presParOf" srcId="{75D19021-CE8D-4C58-80B1-1814A01DD6B6}" destId="{76396076-1154-4537-8704-884D5B00A2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5C5BE-3013-420E-8E61-5CA210943299}">
      <dsp:nvSpPr>
        <dsp:cNvPr id="0" name=""/>
        <dsp:cNvSpPr/>
      </dsp:nvSpPr>
      <dsp:spPr>
        <a:xfrm>
          <a:off x="2560587" y="1044"/>
          <a:ext cx="974824" cy="9748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الاستماع </a:t>
          </a:r>
          <a:endParaRPr lang="ar-SA" sz="1600" kern="1200" dirty="0"/>
        </a:p>
      </dsp:txBody>
      <dsp:txXfrm>
        <a:off x="2703347" y="143804"/>
        <a:ext cx="689304" cy="689304"/>
      </dsp:txXfrm>
    </dsp:sp>
    <dsp:sp modelId="{46C7C9B0-57C0-4A5B-97FA-E5194EC683D8}">
      <dsp:nvSpPr>
        <dsp:cNvPr id="0" name=""/>
        <dsp:cNvSpPr/>
      </dsp:nvSpPr>
      <dsp:spPr>
        <a:xfrm rot="2160000">
          <a:off x="3504557" y="749734"/>
          <a:ext cx="258952" cy="329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/>
        </a:p>
      </dsp:txBody>
      <dsp:txXfrm>
        <a:off x="3511975" y="792704"/>
        <a:ext cx="181266" cy="197401"/>
      </dsp:txXfrm>
    </dsp:sp>
    <dsp:sp modelId="{56904DF7-84C7-4614-BBA3-C2DB351D96B4}">
      <dsp:nvSpPr>
        <dsp:cNvPr id="0" name=""/>
        <dsp:cNvSpPr/>
      </dsp:nvSpPr>
      <dsp:spPr>
        <a:xfrm>
          <a:off x="3744514" y="861217"/>
          <a:ext cx="974824" cy="9748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الفهم </a:t>
          </a:r>
          <a:endParaRPr lang="ar-SA" sz="1600" kern="1200" dirty="0"/>
        </a:p>
      </dsp:txBody>
      <dsp:txXfrm>
        <a:off x="3887274" y="1003977"/>
        <a:ext cx="689304" cy="689304"/>
      </dsp:txXfrm>
    </dsp:sp>
    <dsp:sp modelId="{5F3DB525-7695-48B6-BDA9-5540F471C914}">
      <dsp:nvSpPr>
        <dsp:cNvPr id="0" name=""/>
        <dsp:cNvSpPr/>
      </dsp:nvSpPr>
      <dsp:spPr>
        <a:xfrm rot="6480000">
          <a:off x="3878605" y="1873052"/>
          <a:ext cx="258952" cy="329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/>
        </a:p>
      </dsp:txBody>
      <dsp:txXfrm rot="10800000">
        <a:off x="3929451" y="1901911"/>
        <a:ext cx="181266" cy="197401"/>
      </dsp:txXfrm>
    </dsp:sp>
    <dsp:sp modelId="{7EDD0575-0F7C-41C9-8FE8-3A2E4DC93981}">
      <dsp:nvSpPr>
        <dsp:cNvPr id="0" name=""/>
        <dsp:cNvSpPr/>
      </dsp:nvSpPr>
      <dsp:spPr>
        <a:xfrm>
          <a:off x="3292294" y="2253006"/>
          <a:ext cx="974824" cy="9748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التذكر </a:t>
          </a:r>
          <a:endParaRPr lang="ar-SA" sz="1600" kern="1200" dirty="0"/>
        </a:p>
      </dsp:txBody>
      <dsp:txXfrm>
        <a:off x="3435054" y="2395766"/>
        <a:ext cx="689304" cy="689304"/>
      </dsp:txXfrm>
    </dsp:sp>
    <dsp:sp modelId="{013BAA0A-3729-4B4B-A7C9-1E6B7AB3C77B}">
      <dsp:nvSpPr>
        <dsp:cNvPr id="0" name=""/>
        <dsp:cNvSpPr/>
      </dsp:nvSpPr>
      <dsp:spPr>
        <a:xfrm rot="10800000">
          <a:off x="2925852" y="2575917"/>
          <a:ext cx="258952" cy="329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/>
        </a:p>
      </dsp:txBody>
      <dsp:txXfrm rot="10800000">
        <a:off x="3003538" y="2641718"/>
        <a:ext cx="181266" cy="197401"/>
      </dsp:txXfrm>
    </dsp:sp>
    <dsp:sp modelId="{E4D52384-A2D5-477D-9AEC-61005ADF4BC8}">
      <dsp:nvSpPr>
        <dsp:cNvPr id="0" name=""/>
        <dsp:cNvSpPr/>
      </dsp:nvSpPr>
      <dsp:spPr>
        <a:xfrm>
          <a:off x="1828881" y="2253006"/>
          <a:ext cx="974824" cy="9748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التحليل</a:t>
          </a:r>
          <a:endParaRPr lang="ar-SA" sz="1600" kern="1200" dirty="0"/>
        </a:p>
      </dsp:txBody>
      <dsp:txXfrm>
        <a:off x="1971641" y="2395766"/>
        <a:ext cx="689304" cy="689304"/>
      </dsp:txXfrm>
    </dsp:sp>
    <dsp:sp modelId="{68E7DD61-C554-4679-9637-CC2E0B8233A4}">
      <dsp:nvSpPr>
        <dsp:cNvPr id="0" name=""/>
        <dsp:cNvSpPr/>
      </dsp:nvSpPr>
      <dsp:spPr>
        <a:xfrm rot="15120000">
          <a:off x="1962972" y="1886992"/>
          <a:ext cx="258952" cy="329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/>
        </a:p>
      </dsp:txBody>
      <dsp:txXfrm rot="10800000">
        <a:off x="2013818" y="1989735"/>
        <a:ext cx="181266" cy="197401"/>
      </dsp:txXfrm>
    </dsp:sp>
    <dsp:sp modelId="{22CE38AF-E57B-4E5A-8F1D-C39C56569BF7}">
      <dsp:nvSpPr>
        <dsp:cNvPr id="0" name=""/>
        <dsp:cNvSpPr/>
      </dsp:nvSpPr>
      <dsp:spPr>
        <a:xfrm>
          <a:off x="1376661" y="861217"/>
          <a:ext cx="974824" cy="9748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الاستجابة التغذية </a:t>
          </a:r>
          <a:r>
            <a:rPr lang="ar-SA" sz="1600" kern="1200" dirty="0" err="1" smtClean="0"/>
            <a:t>المرجعيه</a:t>
          </a:r>
          <a:r>
            <a:rPr lang="ar-SA" sz="1600" kern="1200" dirty="0" smtClean="0"/>
            <a:t> </a:t>
          </a:r>
          <a:endParaRPr lang="ar-SA" sz="1600" kern="1200" dirty="0"/>
        </a:p>
      </dsp:txBody>
      <dsp:txXfrm>
        <a:off x="1519421" y="1003977"/>
        <a:ext cx="689304" cy="689304"/>
      </dsp:txXfrm>
    </dsp:sp>
    <dsp:sp modelId="{75D19021-CE8D-4C58-80B1-1814A01DD6B6}">
      <dsp:nvSpPr>
        <dsp:cNvPr id="0" name=""/>
        <dsp:cNvSpPr/>
      </dsp:nvSpPr>
      <dsp:spPr>
        <a:xfrm rot="19440000">
          <a:off x="2320631" y="758349"/>
          <a:ext cx="258952" cy="329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/>
        </a:p>
      </dsp:txBody>
      <dsp:txXfrm>
        <a:off x="2328049" y="846981"/>
        <a:ext cx="181266" cy="19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095C7E-DF8E-4533-8ED4-C1D31262CA33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6C0D165-B05D-46F2-926D-9F3DF1CC0E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090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C6D6B29-318A-46B9-A1FA-A0215B18803E}" type="datetimeFigureOut">
              <a:rPr lang="ar-SA" smtClean="0"/>
              <a:t>10/01/36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BE440C3-59F0-49F3-8632-529F9EFB242A}" type="slidenum">
              <a:rPr lang="ar-SA" smtClean="0"/>
              <a:t>‹#›</a:t>
            </a:fld>
            <a:endParaRPr lang="ar-S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47664" y="476672"/>
            <a:ext cx="64807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مهارات الاتصال الفعال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2852936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الاهداف </a:t>
            </a:r>
            <a:r>
              <a:rPr lang="ar-SA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التعليميه</a:t>
            </a:r>
            <a:r>
              <a:rPr lang="ar-S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:</a:t>
            </a:r>
          </a:p>
          <a:p>
            <a:pPr algn="ctr"/>
            <a:r>
              <a:rPr lang="ar-SA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. التعرف على مهارات الاتصال واهميتها ووظا</a:t>
            </a:r>
            <a:r>
              <a:rPr lang="ar-S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ئفها ومعوقاتها </a:t>
            </a:r>
          </a:p>
          <a:p>
            <a:pPr algn="ctr"/>
            <a:r>
              <a:rPr lang="ar-SA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. المقارنة بين الاستماع والانصات من خلال نموذج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H.U.R.I.E.R</a:t>
            </a:r>
            <a:endParaRPr lang="ar-SA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ar-S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أدراك مفهوم المهارات التعبيرية وما شمله من مهارات التحدث , والسؤال ، والقراءة ، والكتابة .</a:t>
            </a:r>
            <a:endParaRPr lang="en-US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555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19672" y="1124744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000" b="1" dirty="0" smtClean="0">
                <a:ln w="10541" cmpd="sng">
                  <a:solidFill>
                    <a:srgbClr val="9E8E5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E8E5C">
                        <a:tint val="40000"/>
                        <a:satMod val="250000"/>
                      </a:srgbClr>
                    </a:gs>
                    <a:gs pos="9000">
                      <a:srgbClr val="9E8E5C">
                        <a:tint val="52000"/>
                        <a:satMod val="300000"/>
                      </a:srgbClr>
                    </a:gs>
                    <a:gs pos="50000">
                      <a:srgbClr val="9E8E5C">
                        <a:shade val="20000"/>
                        <a:satMod val="300000"/>
                      </a:srgbClr>
                    </a:gs>
                    <a:gs pos="79000">
                      <a:srgbClr val="9E8E5C">
                        <a:tint val="52000"/>
                        <a:satMod val="300000"/>
                      </a:srgbClr>
                    </a:gs>
                    <a:gs pos="100000">
                      <a:srgbClr val="9E8E5C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تنقسم مهارات الاتصال الفعال الا قسمين : </a:t>
            </a:r>
            <a:endParaRPr lang="ar-SA" sz="4000" b="1" dirty="0">
              <a:ln w="10541" cmpd="sng">
                <a:solidFill>
                  <a:srgbClr val="9E8E5C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9E8E5C">
                      <a:tint val="40000"/>
                      <a:satMod val="250000"/>
                    </a:srgbClr>
                  </a:gs>
                  <a:gs pos="9000">
                    <a:srgbClr val="9E8E5C">
                      <a:tint val="52000"/>
                      <a:satMod val="300000"/>
                    </a:srgbClr>
                  </a:gs>
                  <a:gs pos="50000">
                    <a:srgbClr val="9E8E5C">
                      <a:shade val="20000"/>
                      <a:satMod val="300000"/>
                    </a:srgbClr>
                  </a:gs>
                  <a:gs pos="79000">
                    <a:srgbClr val="9E8E5C">
                      <a:tint val="52000"/>
                      <a:satMod val="300000"/>
                    </a:srgbClr>
                  </a:gs>
                  <a:gs pos="100000">
                    <a:srgbClr val="9E8E5C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899592" y="2448182"/>
            <a:ext cx="7200800" cy="3285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735460" y="2967335"/>
            <a:ext cx="552907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اولا : مهارات الاستماع والانصات </a:t>
            </a:r>
          </a:p>
          <a:p>
            <a:pPr algn="ctr"/>
            <a:r>
              <a:rPr lang="ar-SA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ثانيا : المهارات </a:t>
            </a:r>
            <a:r>
              <a:rPr lang="ar-SA" sz="3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التعبيريه</a:t>
            </a:r>
            <a:r>
              <a:rPr lang="ar-SA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، التي تشمل </a:t>
            </a: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</a:t>
            </a:r>
          </a:p>
          <a:p>
            <a:pPr algn="ctr"/>
            <a:r>
              <a:rPr lang="ar-SA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1- مهارات التحدث . </a:t>
            </a: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2- مهارات السؤال.</a:t>
            </a:r>
          </a:p>
          <a:p>
            <a:pPr algn="ctr"/>
            <a:r>
              <a:rPr lang="ar-SA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3- </a:t>
            </a:r>
            <a:r>
              <a:rPr lang="ar-SA" sz="3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مهاراة</a:t>
            </a:r>
            <a:r>
              <a:rPr lang="ar-SA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القراءة. 4- مهارات الكتابة</a:t>
            </a:r>
          </a:p>
        </p:txBody>
      </p:sp>
    </p:spTree>
    <p:extLst>
      <p:ext uri="{BB962C8B-B14F-4D97-AF65-F5344CB8AC3E}">
        <p14:creationId xmlns:p14="http://schemas.microsoft.com/office/powerpoint/2010/main" val="26939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تعريف الانصات والفرق بين الانصات الاستماع :</a:t>
            </a:r>
            <a:endParaRPr lang="ar-SA" sz="4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3508" y="1268760"/>
            <a:ext cx="88569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التعريف : الاستقبال والتحليل النشط وبناء المعاني والاستجابة للتواصل اللفظي وغير اللفظي من المرسل .</a:t>
            </a:r>
          </a:p>
          <a:p>
            <a:pPr algn="ctr"/>
            <a:r>
              <a:rPr lang="ar-S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الفرق هو :</a:t>
            </a:r>
          </a:p>
          <a:p>
            <a:pPr algn="ctr"/>
            <a:r>
              <a:rPr lang="ar-SA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الأستماع</a:t>
            </a:r>
            <a:r>
              <a:rPr lang="ar-SA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عملية تلقائية لا تتطلب أي جهد ، فمجرد أن يكون لديك الجهاز سمعي سليم فسوف تكون قادرا على الاستماع بينما نجد أن الانصات عملية نشطة تحتاج الى جهد منك والى اهتمام والانصات يتكون من ستة مراحل : </a:t>
            </a:r>
            <a:endParaRPr lang="ar-SA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1235093980"/>
              </p:ext>
            </p:extLst>
          </p:nvPr>
        </p:nvGraphicFramePr>
        <p:xfrm>
          <a:off x="1524000" y="3577084"/>
          <a:ext cx="6096000" cy="322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9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260648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وظائف الانصات : 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504" y="1219427"/>
            <a:ext cx="878497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1- الانصات للحصول على المعلوما</a:t>
            </a:r>
            <a:r>
              <a:rPr lang="ar-S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ت.</a:t>
            </a:r>
          </a:p>
          <a:p>
            <a:pPr algn="ctr"/>
            <a:r>
              <a:rPr lang="ar-SA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2- الانصات للتقييم .</a:t>
            </a:r>
          </a:p>
          <a:p>
            <a:pPr algn="ctr"/>
            <a:r>
              <a:rPr lang="ar-S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3- الانصات من اجل التفهم.</a:t>
            </a:r>
          </a:p>
          <a:p>
            <a:pPr algn="ctr"/>
            <a:r>
              <a:rPr lang="ar-SA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4- الانصات من اجل المتعة.</a:t>
            </a:r>
            <a:endParaRPr lang="ar-SA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4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404664"/>
            <a:ext cx="82089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معوقات الانصات : </a:t>
            </a:r>
            <a:endParaRPr lang="ar-SA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3529" y="1196752"/>
            <a:ext cx="8496944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1- تعتقد أن الموضوع أو المتحدث غير هام . </a:t>
            </a:r>
            <a:r>
              <a:rPr lang="ar-S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2- التركيز على المتحدث بدلا من الرسالة .</a:t>
            </a:r>
          </a:p>
          <a:p>
            <a:pPr algn="ctr"/>
            <a:r>
              <a:rPr lang="ar-S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3- التركيز على التفاصيل دون الاهتمام </a:t>
            </a:r>
            <a:r>
              <a:rPr lang="ar-SA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بالافكار</a:t>
            </a:r>
            <a:r>
              <a:rPr lang="ar-S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الرئيسية .</a:t>
            </a:r>
          </a:p>
          <a:p>
            <a:r>
              <a:rPr lang="ar-S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4- تجنب موافق الانصات الصعبة .</a:t>
            </a:r>
          </a:p>
          <a:p>
            <a:r>
              <a:rPr lang="ar-S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5- عدم القدرة على تجاوز المتشتتات </a:t>
            </a:r>
          </a:p>
          <a:p>
            <a:r>
              <a:rPr lang="ar-S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6- الانتباه الوهمي .</a:t>
            </a:r>
          </a:p>
          <a:p>
            <a:pPr algn="ctr"/>
            <a:endParaRPr lang="ar-SA" sz="5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0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69269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المهارات التعبيرية تشمل : </a:t>
            </a:r>
            <a:endParaRPr lang="ar-S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تمرير عمودي 4"/>
          <p:cNvSpPr/>
          <p:nvPr/>
        </p:nvSpPr>
        <p:spPr>
          <a:xfrm>
            <a:off x="899592" y="1616026"/>
            <a:ext cx="7416824" cy="512534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835696" y="2348880"/>
            <a:ext cx="56886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 مهارة التحدث .</a:t>
            </a:r>
          </a:p>
          <a:p>
            <a:pPr algn="ctr"/>
            <a:r>
              <a:rPr lang="ar-S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 مهارة السؤال .</a:t>
            </a:r>
          </a:p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 مهارة القرائية .</a:t>
            </a:r>
          </a:p>
          <a:p>
            <a:pPr algn="ctr"/>
            <a:r>
              <a:rPr lang="ar-S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4- مهارة الكتابة .</a:t>
            </a:r>
            <a:endParaRPr lang="ar-S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58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80</TotalTime>
  <Words>235</Words>
  <Application>Microsoft Office PowerPoint</Application>
  <PresentationFormat>عرض على الشاشة (3:4)‏</PresentationFormat>
  <Paragraphs>35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6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تدفق</vt:lpstr>
      <vt:lpstr>أفق</vt:lpstr>
      <vt:lpstr>فن الخياطه الرفيعة</vt:lpstr>
      <vt:lpstr>ورق</vt:lpstr>
      <vt:lpstr>1_تدفق</vt:lpstr>
      <vt:lpstr>مدير تنفيذي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SAMSUNG</dc:creator>
  <cp:lastModifiedBy>SAMSUNG</cp:lastModifiedBy>
  <cp:revision>9</cp:revision>
  <dcterms:created xsi:type="dcterms:W3CDTF">2014-11-01T20:15:34Z</dcterms:created>
  <dcterms:modified xsi:type="dcterms:W3CDTF">2014-11-02T05:51:43Z</dcterms:modified>
</cp:coreProperties>
</file>