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7BD8B86-6C0B-4A00-AA87-D2E37101B3EA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B55EA5C-8F32-4E71-B962-596750809F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التوجه و الحركة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</a:t>
            </a:r>
            <a:r>
              <a:rPr lang="ar-SA" dirty="0" smtClean="0"/>
              <a:t>ال</a:t>
            </a:r>
            <a:r>
              <a:rPr lang="ar-SA" dirty="0" smtClean="0"/>
              <a:t>ثامنة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03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اهم أدوار و مسؤوليات أخصائي التوجه و الحركة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اجراء تقييم للرؤية الوظيفية</a:t>
            </a:r>
          </a:p>
          <a:p>
            <a:pPr algn="r" rtl="1"/>
            <a:r>
              <a:rPr lang="ar-SA" dirty="0" smtClean="0"/>
              <a:t>تدريب الطلاب بمواقع مختلفة</a:t>
            </a:r>
          </a:p>
          <a:p>
            <a:pPr algn="r" rtl="1"/>
            <a:r>
              <a:rPr lang="ar-SA" dirty="0" smtClean="0"/>
              <a:t>تعليم الطلاب الحركة و السفر ببراعة و امان</a:t>
            </a:r>
          </a:p>
          <a:p>
            <a:pPr algn="r" rtl="1"/>
            <a:r>
              <a:rPr lang="ar-SA" dirty="0" smtClean="0"/>
              <a:t>تقديم الإستشارة للأسر و معلمي التربية الخاصة و الاقران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2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معلم التربية الرياضية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تزويد الكفيف بشرح كافي عن وضع الملعب او الصالة او الأجهزة المستخدمة </a:t>
            </a:r>
          </a:p>
          <a:p>
            <a:pPr algn="r" rtl="1"/>
            <a:r>
              <a:rPr lang="ar-SA" dirty="0" smtClean="0"/>
              <a:t>مراعاة عوامل الأمن و السلامة للمكفوفين المشاركين في الأنشطة</a:t>
            </a:r>
          </a:p>
          <a:p>
            <a:pPr algn="r" rtl="1"/>
            <a:r>
              <a:rPr lang="ar-SA" dirty="0" smtClean="0"/>
              <a:t>توفير الأجهزة ووضعها في مكانها المناسب</a:t>
            </a:r>
          </a:p>
          <a:p>
            <a:pPr algn="r" rtl="1"/>
            <a:r>
              <a:rPr lang="ar-SA" dirty="0" smtClean="0"/>
              <a:t>التركيز على حاستي اللمس و السمع للكفيف لدورهما في الممارسة الرياضية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76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المعلمين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استبعاد العوائق الغير ضرورية و اعلام الطلاب بالتغيرات داخل الصف الدراسي</a:t>
            </a:r>
          </a:p>
          <a:p>
            <a:pPr algn="r" rtl="1"/>
            <a:r>
              <a:rPr lang="ar-SA" dirty="0" smtClean="0"/>
              <a:t>جعل الأبواب مغلقة كليا او مفتوحة كليا منعا للأصطدام</a:t>
            </a:r>
          </a:p>
          <a:p>
            <a:pPr algn="r" rtl="1"/>
            <a:r>
              <a:rPr lang="ar-SA" dirty="0" smtClean="0"/>
              <a:t>استبعاد محاولات الطالب الإعتماد على المرشد المبصر عند إضهاره القدرة على الإنتقال بطريقة مستقلة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10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الوالدين و المربين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يقوم الأباء بدور مباشر في مساندة ابنائهم على اكتساب مهارة التوجه و الحركة</a:t>
            </a:r>
          </a:p>
          <a:p>
            <a:pPr algn="r" rtl="1"/>
            <a:r>
              <a:rPr lang="ar-SA" dirty="0" smtClean="0"/>
              <a:t>يتعاون اخصائي التوجه و الحركة بشكل مباشر مع الوالدين لتعريفهم بأفضل طريقة يمكنهم من خلالها تعليم مهارة </a:t>
            </a:r>
            <a:r>
              <a:rPr lang="ar-SA" dirty="0" smtClean="0"/>
              <a:t>التوجه </a:t>
            </a:r>
            <a:r>
              <a:rPr lang="ar-SA" dirty="0" smtClean="0"/>
              <a:t>و الحركة في سن مبكره</a:t>
            </a:r>
          </a:p>
          <a:p>
            <a:pPr algn="r" rtl="1"/>
            <a:r>
              <a:rPr lang="ar-SA" dirty="0" smtClean="0"/>
              <a:t>اخصائي التوجه و الحركة هو الشخص المسؤل عن تنفيذ الأنشطة في مجال التوجه و الحركة للأباء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19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اهم القضايا التي يجب الانتباه اليها عند تدريب الفرد الكفيف على الحركة المستقلة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تعريف الكفيف بماهية التوجه و الحركة</a:t>
            </a:r>
          </a:p>
          <a:p>
            <a:pPr algn="r" rtl="1"/>
            <a:r>
              <a:rPr lang="ar-SA" dirty="0" smtClean="0"/>
              <a:t>التأكد من امتلاك الفرد لاي قدرات بصرية وذلك من اجل توظيفها في مهارة الحركة</a:t>
            </a:r>
          </a:p>
          <a:p>
            <a:pPr algn="r" rtl="1"/>
            <a:r>
              <a:rPr lang="ar-SA" dirty="0" smtClean="0"/>
              <a:t>تدريب الفرد على توظيف الحواس الاخرى اثناء الحركة</a:t>
            </a:r>
          </a:p>
          <a:p>
            <a:pPr algn="r" rtl="1"/>
            <a:r>
              <a:rPr lang="ar-SA" dirty="0" smtClean="0"/>
              <a:t>ان قدرة الكفيف على الاستقلالية تعتمد على عمره و درجة اعاقته و مدى ثقته و خبرات الماضية</a:t>
            </a:r>
          </a:p>
          <a:p>
            <a:pPr algn="r" rtl="1"/>
            <a:r>
              <a:rPr lang="ar-SA" dirty="0" smtClean="0"/>
              <a:t>عند مرافقة الفرد الكفيف لشخص مبصر من الافضل ان يستخدم الشخص المبصر طريقة المرشد المبصر لانها اكثر مرونه ولا تحتاج الى تعليمات لفظية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56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مدخل الى التوجه و الحركة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يلعب البصر دورا كبيرا في تحيد مواقع الأشياء و </a:t>
            </a:r>
            <a:r>
              <a:rPr lang="ar-SA" dirty="0" smtClean="0"/>
              <a:t>اتجاهات </a:t>
            </a:r>
            <a:r>
              <a:rPr lang="ar-SA" dirty="0" smtClean="0"/>
              <a:t>و تقدير المسافات و الأحجام</a:t>
            </a:r>
          </a:p>
          <a:p>
            <a:pPr algn="r" rtl="1"/>
            <a:r>
              <a:rPr lang="ar-SA" dirty="0" smtClean="0"/>
              <a:t>عدم القدرة على التوجه و الحركة في البيئة يحد من فرص الحصول على الخدمات المختلفة </a:t>
            </a:r>
          </a:p>
          <a:p>
            <a:pPr algn="r" rtl="1"/>
            <a:r>
              <a:rPr lang="ar-SA" dirty="0" smtClean="0"/>
              <a:t>كثير من المشكلات الصحية تترتب على فقدان مهارة التوجه و الحركة </a:t>
            </a:r>
          </a:p>
          <a:p>
            <a:pPr algn="r" rtl="1"/>
            <a:r>
              <a:rPr lang="ar-SA" dirty="0" smtClean="0"/>
              <a:t>تعد مهارة التوجه و الحركة من المهارات الأساسية للفرد لأن من شأنها زيادة قدرتهم على فهم البيئة و التحرك بسلاسة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29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مدخل الى التوجه و الحركة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الإفتقار للمدخلات البصرية يحد من فرص التعرف على البيئة  ومن ثم يأثر على الاستقلال و على تطور اللغة</a:t>
            </a:r>
          </a:p>
          <a:p>
            <a:pPr algn="r" rtl="1"/>
            <a:r>
              <a:rPr lang="ar-SA" dirty="0" smtClean="0"/>
              <a:t>تعلم اللغة جزء لا يتجزء من خبرات التدريب على التوجه و الحركة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90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أهمية تدريب الكفيف على مهارة التوجه و الحركة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تساعد الكفيف على التخلص من التوتر و الخوف</a:t>
            </a:r>
          </a:p>
          <a:p>
            <a:pPr algn="r" rtl="1"/>
            <a:r>
              <a:rPr lang="ar-SA" dirty="0" smtClean="0"/>
              <a:t>تنمية الحواس للتعويض عن فقد حاسة البصر</a:t>
            </a:r>
          </a:p>
          <a:p>
            <a:pPr algn="r" rtl="1"/>
            <a:r>
              <a:rPr lang="ar-SA" dirty="0" smtClean="0"/>
              <a:t>الاستقلالية في الحركة و الوصول الى اماكن لم يسبق له الوصول لها</a:t>
            </a:r>
          </a:p>
          <a:p>
            <a:pPr algn="r" rtl="1"/>
            <a:r>
              <a:rPr lang="ar-SA" dirty="0" smtClean="0"/>
              <a:t>يسهل للكفيف اتخاذ الاوضاع الجسمية المختلفة</a:t>
            </a:r>
          </a:p>
          <a:p>
            <a:pPr algn="r" rtl="1"/>
            <a:r>
              <a:rPr lang="ar-SA" dirty="0" smtClean="0"/>
              <a:t>تساعد الكفيف </a:t>
            </a:r>
            <a:r>
              <a:rPr lang="ar-SA" dirty="0" smtClean="0"/>
              <a:t>على القيام </a:t>
            </a:r>
            <a:r>
              <a:rPr lang="ar-SA" dirty="0" smtClean="0"/>
              <a:t>بمهارات الحياة اليومية</a:t>
            </a:r>
          </a:p>
          <a:p>
            <a:pPr algn="r" rtl="1"/>
            <a:r>
              <a:rPr lang="ar-SA" dirty="0" smtClean="0"/>
              <a:t>حماية نفسه من المخاطر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82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العوامل المؤثرة على استقلالية الكفيف اثناء تنقله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عوامل متعلقة بالفرد:</a:t>
            </a:r>
          </a:p>
          <a:p>
            <a:pPr marL="0" indent="0" algn="r" rtl="1">
              <a:buNone/>
            </a:pPr>
            <a:r>
              <a:rPr lang="ar-SA" dirty="0" smtClean="0"/>
              <a:t>عوامل نفسية , عوامل حركية , عوامل معرفية , عوامل انفعالية , عوامل إجتماعية </a:t>
            </a:r>
          </a:p>
          <a:p>
            <a:pPr algn="r" rtl="1"/>
            <a:r>
              <a:rPr lang="ar-SA" dirty="0" smtClean="0"/>
              <a:t>عوامل بيئية</a:t>
            </a:r>
          </a:p>
        </p:txBody>
      </p:sp>
    </p:spTree>
    <p:extLst>
      <p:ext uri="{BB962C8B-B14F-4D97-AF65-F5344CB8AC3E}">
        <p14:creationId xmlns:p14="http://schemas.microsoft.com/office/powerpoint/2010/main" val="390100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أهداف تدريب الطفل الكفيف على التوجه و الحركة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ان يتمكن الكفيف من تدريب و تنمية باقي حواسه</a:t>
            </a:r>
          </a:p>
          <a:p>
            <a:pPr algn="r" rtl="1"/>
            <a:r>
              <a:rPr lang="ar-SA" dirty="0" smtClean="0"/>
              <a:t>تنمية </a:t>
            </a:r>
            <a:r>
              <a:rPr lang="ar-SA" dirty="0" smtClean="0"/>
              <a:t>المهارات الجسمية </a:t>
            </a:r>
            <a:r>
              <a:rPr lang="ar-SA" dirty="0" smtClean="0"/>
              <a:t>اللازمة للتوجه و الحركة</a:t>
            </a:r>
          </a:p>
          <a:p>
            <a:pPr algn="r" rtl="1"/>
            <a:r>
              <a:rPr lang="ar-SA" dirty="0" smtClean="0"/>
              <a:t>مساعدة الكفيف على </a:t>
            </a:r>
            <a:r>
              <a:rPr lang="ar-SA" dirty="0" smtClean="0"/>
              <a:t>تجاوز </a:t>
            </a:r>
            <a:r>
              <a:rPr lang="ar-SA" dirty="0" smtClean="0"/>
              <a:t>العقبات و حماية نفسه</a:t>
            </a:r>
          </a:p>
          <a:p>
            <a:pPr algn="r" rtl="1"/>
            <a:r>
              <a:rPr lang="ar-SA" dirty="0" smtClean="0"/>
              <a:t>ان يتمكن الكفيف من التوجه و الحركة بإستقلالية خارج منزله لتوسيع دائرة بيئته الخاصة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86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العوامل المؤثرة في تعليم الكفيف لطرق و أساليب التوجه و الحركة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درجة و قوة و استعداد الحواس المتبقية </a:t>
            </a:r>
          </a:p>
          <a:p>
            <a:pPr algn="r" rtl="1"/>
            <a:r>
              <a:rPr lang="ar-SA" dirty="0" smtClean="0"/>
              <a:t>معامل ذكاء الكفيف</a:t>
            </a:r>
          </a:p>
          <a:p>
            <a:pPr algn="r" rtl="1"/>
            <a:r>
              <a:rPr lang="ar-SA" dirty="0" smtClean="0"/>
              <a:t>الحالة النفسية للكفيف</a:t>
            </a:r>
          </a:p>
          <a:p>
            <a:pPr algn="r" rtl="1"/>
            <a:r>
              <a:rPr lang="ar-SA" dirty="0" smtClean="0"/>
              <a:t>تسهيلات المجتمع للكفيف</a:t>
            </a:r>
          </a:p>
          <a:p>
            <a:pPr algn="r" rtl="1"/>
            <a:r>
              <a:rPr lang="ar-SA" dirty="0" smtClean="0"/>
              <a:t>الدافعية </a:t>
            </a:r>
            <a:r>
              <a:rPr lang="ar-SA" dirty="0" smtClean="0"/>
              <a:t>للتدريب و التفاعل </a:t>
            </a:r>
            <a:r>
              <a:rPr lang="ar-SA" dirty="0" smtClean="0"/>
              <a:t>الإجتماعي للكفيف</a:t>
            </a:r>
          </a:p>
          <a:p>
            <a:pPr algn="r" rtl="1"/>
            <a:r>
              <a:rPr lang="ar-SA" dirty="0" smtClean="0"/>
              <a:t>خبرات الكفيف السابقة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69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فريق عمل التدريب على التوجه و الحركة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اخصائي التوجه و الحركة</a:t>
            </a:r>
          </a:p>
          <a:p>
            <a:pPr algn="r" rtl="1"/>
            <a:r>
              <a:rPr lang="ar-SA" dirty="0" smtClean="0"/>
              <a:t>معلم التربية الرياضية</a:t>
            </a:r>
          </a:p>
          <a:p>
            <a:pPr algn="r" rtl="1"/>
            <a:r>
              <a:rPr lang="ar-SA" dirty="0" smtClean="0"/>
              <a:t>المعلمين</a:t>
            </a:r>
          </a:p>
          <a:p>
            <a:pPr algn="r" rtl="1"/>
            <a:r>
              <a:rPr lang="ar-SA" dirty="0" smtClean="0"/>
              <a:t>الوالدين و المربين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81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اخصائي التوجه و الحركة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تقدم خدمات التوجه و الحركة بشكل أساسي من خلال أخصائي مدرب و مؤهل بتعليم مهارات التوجه و الحركة</a:t>
            </a:r>
          </a:p>
          <a:p>
            <a:pPr algn="r" rtl="1"/>
            <a:r>
              <a:rPr lang="ar-SA" dirty="0" smtClean="0"/>
              <a:t>ليس بالضرورة ان يكون عمل الاخصائي بشكل مباشر مع الشخص الكفيف</a:t>
            </a:r>
          </a:p>
          <a:p>
            <a:pPr algn="r" rtl="1"/>
            <a:r>
              <a:rPr lang="ar-SA" dirty="0" smtClean="0"/>
              <a:t>من المهم ان يشارك اخصائي التوجه و الحركة ضمن فريق متعدد التخصصات لانه مسؤول عن الافادة عن مفاهيم التوجه و الحركة لتحقيق الأهداف طويلة المدى.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0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590</Words>
  <Application>Microsoft Office PowerPoint</Application>
  <PresentationFormat>On-screen Show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مهارات التوجه و الحركة</vt:lpstr>
      <vt:lpstr>مدخل الى التوجه و الحركة</vt:lpstr>
      <vt:lpstr>مدخل الى التوجه و الحركة</vt:lpstr>
      <vt:lpstr>أهمية تدريب الكفيف على مهارة التوجه و الحركة</vt:lpstr>
      <vt:lpstr>العوامل المؤثرة على استقلالية الكفيف اثناء تنقله</vt:lpstr>
      <vt:lpstr>أهداف تدريب الطفل الكفيف على التوجه و الحركة</vt:lpstr>
      <vt:lpstr>العوامل المؤثرة في تعليم الكفيف لطرق و أساليب التوجه و الحركة</vt:lpstr>
      <vt:lpstr>فريق عمل التدريب على التوجه و الحركة</vt:lpstr>
      <vt:lpstr>اخصائي التوجه و الحركة</vt:lpstr>
      <vt:lpstr>اهم أدوار و مسؤوليات أخصائي التوجه و الحركة</vt:lpstr>
      <vt:lpstr>معلم التربية الرياضية</vt:lpstr>
      <vt:lpstr>المعلمين</vt:lpstr>
      <vt:lpstr>الوالدين و المربين</vt:lpstr>
      <vt:lpstr>اهم القضايا التي يجب الانتباه اليها عند تدريب الفرد الكفيف على الحركة المستقلة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التوجه و الحركة</dc:title>
  <dc:creator>Neda</dc:creator>
  <cp:lastModifiedBy>Neda</cp:lastModifiedBy>
  <cp:revision>7</cp:revision>
  <dcterms:created xsi:type="dcterms:W3CDTF">2014-11-26T12:46:37Z</dcterms:created>
  <dcterms:modified xsi:type="dcterms:W3CDTF">2014-11-26T19:11:06Z</dcterms:modified>
</cp:coreProperties>
</file>