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media/audio5.wav" ContentType="audio/wav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73" r:id="rId1"/>
  </p:sldMasterIdLst>
  <p:sldIdLst>
    <p:sldId id="257" r:id="rId2"/>
    <p:sldId id="258" r:id="rId3"/>
    <p:sldId id="310" r:id="rId4"/>
    <p:sldId id="268" r:id="rId5"/>
    <p:sldId id="266" r:id="rId6"/>
    <p:sldId id="265" r:id="rId7"/>
    <p:sldId id="269" r:id="rId8"/>
    <p:sldId id="304" r:id="rId9"/>
    <p:sldId id="260" r:id="rId10"/>
    <p:sldId id="264" r:id="rId11"/>
    <p:sldId id="262" r:id="rId12"/>
    <p:sldId id="267" r:id="rId13"/>
    <p:sldId id="270" r:id="rId14"/>
    <p:sldId id="272" r:id="rId15"/>
    <p:sldId id="273" r:id="rId16"/>
    <p:sldId id="274" r:id="rId17"/>
    <p:sldId id="311" r:id="rId18"/>
    <p:sldId id="327" r:id="rId19"/>
    <p:sldId id="312" r:id="rId20"/>
    <p:sldId id="332" r:id="rId21"/>
    <p:sldId id="322" r:id="rId22"/>
    <p:sldId id="350" r:id="rId23"/>
    <p:sldId id="313" r:id="rId24"/>
    <p:sldId id="333" r:id="rId25"/>
    <p:sldId id="330" r:id="rId26"/>
    <p:sldId id="351" r:id="rId27"/>
    <p:sldId id="328" r:id="rId28"/>
    <p:sldId id="278" r:id="rId29"/>
    <p:sldId id="279" r:id="rId30"/>
    <p:sldId id="280" r:id="rId31"/>
    <p:sldId id="275" r:id="rId32"/>
    <p:sldId id="277" r:id="rId33"/>
    <p:sldId id="302" r:id="rId34"/>
    <p:sldId id="320" r:id="rId35"/>
    <p:sldId id="352" r:id="rId36"/>
    <p:sldId id="281" r:id="rId37"/>
    <p:sldId id="347" r:id="rId38"/>
    <p:sldId id="276" r:id="rId39"/>
    <p:sldId id="334" r:id="rId40"/>
    <p:sldId id="335" r:id="rId41"/>
    <p:sldId id="353" r:id="rId42"/>
    <p:sldId id="282" r:id="rId43"/>
    <p:sldId id="348" r:id="rId44"/>
    <p:sldId id="314" r:id="rId45"/>
    <p:sldId id="336" r:id="rId46"/>
    <p:sldId id="323" r:id="rId47"/>
    <p:sldId id="354" r:id="rId48"/>
    <p:sldId id="285" r:id="rId49"/>
    <p:sldId id="286" r:id="rId50"/>
    <p:sldId id="317" r:id="rId51"/>
    <p:sldId id="326" r:id="rId52"/>
    <p:sldId id="355" r:id="rId53"/>
    <p:sldId id="287" r:id="rId54"/>
    <p:sldId id="288" r:id="rId55"/>
    <p:sldId id="319" r:id="rId56"/>
    <p:sldId id="321" r:id="rId57"/>
    <p:sldId id="356" r:id="rId58"/>
    <p:sldId id="289" r:id="rId59"/>
    <p:sldId id="290" r:id="rId60"/>
    <p:sldId id="342" r:id="rId61"/>
    <p:sldId id="325" r:id="rId62"/>
    <p:sldId id="357" r:id="rId63"/>
    <p:sldId id="306" r:id="rId64"/>
    <p:sldId id="307" r:id="rId65"/>
    <p:sldId id="308" r:id="rId66"/>
    <p:sldId id="315" r:id="rId67"/>
    <p:sldId id="292" r:id="rId68"/>
    <p:sldId id="305" r:id="rId69"/>
    <p:sldId id="293" r:id="rId70"/>
    <p:sldId id="294" r:id="rId71"/>
    <p:sldId id="296" r:id="rId72"/>
    <p:sldId id="295" r:id="rId73"/>
    <p:sldId id="297" r:id="rId74"/>
    <p:sldId id="298" r:id="rId75"/>
    <p:sldId id="358" r:id="rId76"/>
    <p:sldId id="299" r:id="rId77"/>
    <p:sldId id="331" r:id="rId78"/>
    <p:sldId id="339" r:id="rId79"/>
    <p:sldId id="359" r:id="rId80"/>
    <p:sldId id="300" r:id="rId81"/>
    <p:sldId id="316" r:id="rId82"/>
    <p:sldId id="341" r:id="rId83"/>
    <p:sldId id="360" r:id="rId84"/>
    <p:sldId id="301" r:id="rId85"/>
    <p:sldId id="324" r:id="rId86"/>
    <p:sldId id="346" r:id="rId87"/>
    <p:sldId id="361" r:id="rId88"/>
    <p:sldId id="344" r:id="rId89"/>
    <p:sldId id="349" r:id="rId90"/>
  </p:sldIdLst>
  <p:sldSz cx="12192000" cy="6858000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مقطع افتراضي" id="{0771CCB5-1236-42E9-BFF1-76B73382D51D}">
          <p14:sldIdLst>
            <p14:sldId id="257"/>
            <p14:sldId id="258"/>
            <p14:sldId id="310"/>
            <p14:sldId id="268"/>
            <p14:sldId id="266"/>
            <p14:sldId id="265"/>
            <p14:sldId id="269"/>
            <p14:sldId id="304"/>
            <p14:sldId id="260"/>
            <p14:sldId id="264"/>
            <p14:sldId id="262"/>
            <p14:sldId id="267"/>
            <p14:sldId id="270"/>
            <p14:sldId id="272"/>
            <p14:sldId id="273"/>
            <p14:sldId id="274"/>
            <p14:sldId id="311"/>
            <p14:sldId id="327"/>
            <p14:sldId id="312"/>
            <p14:sldId id="332"/>
            <p14:sldId id="322"/>
            <p14:sldId id="350"/>
            <p14:sldId id="313"/>
            <p14:sldId id="333"/>
            <p14:sldId id="330"/>
            <p14:sldId id="351"/>
            <p14:sldId id="328"/>
            <p14:sldId id="278"/>
            <p14:sldId id="279"/>
            <p14:sldId id="280"/>
            <p14:sldId id="275"/>
            <p14:sldId id="277"/>
            <p14:sldId id="302"/>
            <p14:sldId id="320"/>
            <p14:sldId id="352"/>
            <p14:sldId id="281"/>
            <p14:sldId id="347"/>
            <p14:sldId id="276"/>
            <p14:sldId id="334"/>
            <p14:sldId id="335"/>
            <p14:sldId id="353"/>
            <p14:sldId id="282"/>
            <p14:sldId id="348"/>
            <p14:sldId id="314"/>
            <p14:sldId id="336"/>
            <p14:sldId id="323"/>
            <p14:sldId id="354"/>
            <p14:sldId id="285"/>
            <p14:sldId id="286"/>
            <p14:sldId id="317"/>
            <p14:sldId id="326"/>
            <p14:sldId id="355"/>
            <p14:sldId id="287"/>
            <p14:sldId id="288"/>
            <p14:sldId id="319"/>
            <p14:sldId id="321"/>
            <p14:sldId id="356"/>
            <p14:sldId id="289"/>
            <p14:sldId id="290"/>
            <p14:sldId id="342"/>
            <p14:sldId id="325"/>
            <p14:sldId id="357"/>
            <p14:sldId id="306"/>
            <p14:sldId id="307"/>
            <p14:sldId id="308"/>
            <p14:sldId id="315"/>
            <p14:sldId id="292"/>
            <p14:sldId id="305"/>
            <p14:sldId id="293"/>
            <p14:sldId id="294"/>
            <p14:sldId id="296"/>
            <p14:sldId id="295"/>
            <p14:sldId id="297"/>
            <p14:sldId id="298"/>
            <p14:sldId id="358"/>
            <p14:sldId id="299"/>
            <p14:sldId id="331"/>
            <p14:sldId id="339"/>
            <p14:sldId id="359"/>
            <p14:sldId id="300"/>
            <p14:sldId id="316"/>
            <p14:sldId id="341"/>
            <p14:sldId id="360"/>
            <p14:sldId id="301"/>
            <p14:sldId id="324"/>
            <p14:sldId id="346"/>
            <p14:sldId id="361"/>
            <p14:sldId id="344"/>
            <p14:sldId id="349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029" autoAdjust="0"/>
    <p:restoredTop sz="94660"/>
  </p:normalViewPr>
  <p:slideViewPr>
    <p:cSldViewPr snapToGrid="0">
      <p:cViewPr varScale="1">
        <p:scale>
          <a:sx n="74" d="100"/>
          <a:sy n="74" d="100"/>
        </p:scale>
        <p:origin x="-62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DFAE63-0F55-4A9C-B01F-86219020FFD4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2EBBAFBF-AB1B-4BB1-AAFE-06303887EBC2}">
      <dgm:prSet phldrT="[نص]" custT="1"/>
      <dgm:spPr/>
      <dgm:t>
        <a:bodyPr/>
        <a:lstStyle/>
        <a:p>
          <a:pPr rtl="1"/>
          <a:r>
            <a:rPr lang="ar-SA" sz="1800" b="1" dirty="0" smtClean="0"/>
            <a:t>بداية </a:t>
          </a:r>
          <a:endParaRPr lang="ar-SA" sz="1200" b="1" dirty="0"/>
        </a:p>
      </dgm:t>
    </dgm:pt>
    <dgm:pt modelId="{4AB82FAB-3B3A-414F-AC49-197CD112BE29}" type="parTrans" cxnId="{C11D897A-3EBF-4FE1-8C50-F7B6C0089FAF}">
      <dgm:prSet/>
      <dgm:spPr/>
      <dgm:t>
        <a:bodyPr/>
        <a:lstStyle/>
        <a:p>
          <a:pPr rtl="1"/>
          <a:endParaRPr lang="ar-SA"/>
        </a:p>
      </dgm:t>
    </dgm:pt>
    <dgm:pt modelId="{8644F065-E21C-49B6-87DB-4ABFE1F9A1E2}" type="sibTrans" cxnId="{C11D897A-3EBF-4FE1-8C50-F7B6C0089FAF}">
      <dgm:prSet/>
      <dgm:spPr/>
      <dgm:t>
        <a:bodyPr/>
        <a:lstStyle/>
        <a:p>
          <a:pPr rtl="1"/>
          <a:endParaRPr lang="ar-SA"/>
        </a:p>
      </dgm:t>
    </dgm:pt>
    <dgm:pt modelId="{9D422164-2149-4392-B807-CC119562B700}">
      <dgm:prSet phldrT="[نص]"/>
      <dgm:spPr/>
      <dgm:t>
        <a:bodyPr/>
        <a:lstStyle/>
        <a:p>
          <a:pPr rtl="1"/>
          <a:r>
            <a:rPr lang="ar-SA" b="1" dirty="0" smtClean="0"/>
            <a:t>التقويم </a:t>
          </a:r>
        </a:p>
        <a:p>
          <a:pPr rtl="1"/>
          <a:r>
            <a:rPr lang="ar-SA" b="1" dirty="0" smtClean="0"/>
            <a:t>لكل اطار</a:t>
          </a:r>
          <a:endParaRPr lang="ar-SA" b="1" dirty="0"/>
        </a:p>
      </dgm:t>
    </dgm:pt>
    <dgm:pt modelId="{6C08E373-99D2-44C5-831C-7F3B4C9A827E}" type="parTrans" cxnId="{F3F44AC3-4640-4330-A531-534C945C3A9C}">
      <dgm:prSet/>
      <dgm:spPr/>
      <dgm:t>
        <a:bodyPr/>
        <a:lstStyle/>
        <a:p>
          <a:pPr rtl="1"/>
          <a:endParaRPr lang="ar-SA"/>
        </a:p>
      </dgm:t>
    </dgm:pt>
    <dgm:pt modelId="{59E634C9-D1A2-4164-AC44-FE15BEC8A6BB}" type="sibTrans" cxnId="{F3F44AC3-4640-4330-A531-534C945C3A9C}">
      <dgm:prSet/>
      <dgm:spPr/>
      <dgm:t>
        <a:bodyPr/>
        <a:lstStyle/>
        <a:p>
          <a:pPr rtl="1"/>
          <a:endParaRPr lang="ar-SA"/>
        </a:p>
      </dgm:t>
    </dgm:pt>
    <dgm:pt modelId="{140C97C3-AA41-4A20-A898-B555DE92D85C}">
      <dgm:prSet phldrT="[نص]"/>
      <dgm:spPr/>
      <dgm:t>
        <a:bodyPr/>
        <a:lstStyle/>
        <a:p>
          <a:pPr rtl="1"/>
          <a:r>
            <a:rPr lang="ar-SA" b="1" dirty="0" smtClean="0"/>
            <a:t>صور ثابتة </a:t>
          </a:r>
          <a:r>
            <a:rPr lang="ar-SA" b="1" dirty="0" err="1" smtClean="0"/>
            <a:t>ومتحركه</a:t>
          </a:r>
          <a:r>
            <a:rPr lang="ar-SA" b="1" dirty="0" smtClean="0"/>
            <a:t> </a:t>
          </a:r>
          <a:endParaRPr lang="ar-SA" b="1" dirty="0"/>
        </a:p>
      </dgm:t>
    </dgm:pt>
    <dgm:pt modelId="{4474D049-9538-48AD-97CC-8A344E40BE02}" type="parTrans" cxnId="{20155D2A-7B81-4132-9564-942DA1719DDA}">
      <dgm:prSet/>
      <dgm:spPr/>
      <dgm:t>
        <a:bodyPr/>
        <a:lstStyle/>
        <a:p>
          <a:pPr rtl="1"/>
          <a:endParaRPr lang="ar-SA"/>
        </a:p>
      </dgm:t>
    </dgm:pt>
    <dgm:pt modelId="{0FB82F57-17B7-411E-9DD8-733CC1D5F991}" type="sibTrans" cxnId="{20155D2A-7B81-4132-9564-942DA1719DDA}">
      <dgm:prSet/>
      <dgm:spPr/>
      <dgm:t>
        <a:bodyPr/>
        <a:lstStyle/>
        <a:p>
          <a:pPr rtl="1"/>
          <a:endParaRPr lang="ar-SA"/>
        </a:p>
      </dgm:t>
    </dgm:pt>
    <dgm:pt modelId="{90129BB8-66BB-4005-9739-FBD2717103D6}">
      <dgm:prSet phldrT="[نص]"/>
      <dgm:spPr/>
      <dgm:t>
        <a:bodyPr/>
        <a:lstStyle/>
        <a:p>
          <a:pPr rtl="1"/>
          <a:r>
            <a:rPr lang="ar-SA" b="1" dirty="0" smtClean="0"/>
            <a:t>فيديو </a:t>
          </a:r>
          <a:r>
            <a:rPr lang="ar-SA" b="1" dirty="0" err="1" smtClean="0"/>
            <a:t>للمهاره</a:t>
          </a:r>
          <a:r>
            <a:rPr lang="ar-SA" b="1" dirty="0" smtClean="0"/>
            <a:t> </a:t>
          </a:r>
          <a:endParaRPr lang="ar-SA" b="1" dirty="0"/>
        </a:p>
      </dgm:t>
    </dgm:pt>
    <dgm:pt modelId="{DD6D9EAC-3534-4622-BB6D-C9A202B286DA}" type="parTrans" cxnId="{885E8006-3936-4F06-96C9-79B34C9D8638}">
      <dgm:prSet/>
      <dgm:spPr/>
      <dgm:t>
        <a:bodyPr/>
        <a:lstStyle/>
        <a:p>
          <a:pPr rtl="1"/>
          <a:endParaRPr lang="ar-SA"/>
        </a:p>
      </dgm:t>
    </dgm:pt>
    <dgm:pt modelId="{CC507572-DC37-4F95-B7B6-ECBB79C07D7D}" type="sibTrans" cxnId="{885E8006-3936-4F06-96C9-79B34C9D8638}">
      <dgm:prSet/>
      <dgm:spPr/>
      <dgm:t>
        <a:bodyPr/>
        <a:lstStyle/>
        <a:p>
          <a:pPr rtl="1"/>
          <a:endParaRPr lang="ar-SA"/>
        </a:p>
      </dgm:t>
    </dgm:pt>
    <dgm:pt modelId="{5621FC56-F88C-4814-A446-2471D20ECA2A}">
      <dgm:prSet phldrT="[نص]" custT="1"/>
      <dgm:spPr/>
      <dgm:t>
        <a:bodyPr/>
        <a:lstStyle/>
        <a:p>
          <a:pPr rtl="1"/>
          <a:r>
            <a:rPr lang="ar-SA" sz="1600" b="1" dirty="0" smtClean="0"/>
            <a:t>نهاية </a:t>
          </a:r>
          <a:endParaRPr lang="ar-SA" sz="1600" b="1" dirty="0"/>
        </a:p>
      </dgm:t>
    </dgm:pt>
    <dgm:pt modelId="{B4D6EE67-32BC-4AAE-AEB3-8196AC0B5FC7}" type="parTrans" cxnId="{57378EA0-14B5-4579-B6E9-7C2CED313810}">
      <dgm:prSet/>
      <dgm:spPr/>
      <dgm:t>
        <a:bodyPr/>
        <a:lstStyle/>
        <a:p>
          <a:pPr rtl="1"/>
          <a:endParaRPr lang="ar-SA"/>
        </a:p>
      </dgm:t>
    </dgm:pt>
    <dgm:pt modelId="{BDD3DC16-8384-4435-A35F-7386B406E999}" type="sibTrans" cxnId="{57378EA0-14B5-4579-B6E9-7C2CED313810}">
      <dgm:prSet/>
      <dgm:spPr/>
      <dgm:t>
        <a:bodyPr/>
        <a:lstStyle/>
        <a:p>
          <a:pPr rtl="1"/>
          <a:endParaRPr lang="ar-SA"/>
        </a:p>
      </dgm:t>
    </dgm:pt>
    <dgm:pt modelId="{D9647907-121E-4E91-AC08-3568BAEFBEEC}">
      <dgm:prSet custT="1"/>
      <dgm:spPr/>
      <dgm:t>
        <a:bodyPr/>
        <a:lstStyle/>
        <a:p>
          <a:pPr rtl="1"/>
          <a:r>
            <a:rPr lang="ar-SA" sz="1400" b="1" dirty="0" smtClean="0"/>
            <a:t>كيفيه استخدام البرنامج</a:t>
          </a:r>
          <a:endParaRPr lang="ar-SA" sz="1400" b="1" dirty="0"/>
        </a:p>
      </dgm:t>
    </dgm:pt>
    <dgm:pt modelId="{56B9F053-1940-4A5B-B610-224637644596}" type="parTrans" cxnId="{A8701A90-A025-4007-9A8D-EBE18254A34D}">
      <dgm:prSet/>
      <dgm:spPr/>
      <dgm:t>
        <a:bodyPr/>
        <a:lstStyle/>
        <a:p>
          <a:pPr rtl="1"/>
          <a:endParaRPr lang="ar-SA"/>
        </a:p>
      </dgm:t>
    </dgm:pt>
    <dgm:pt modelId="{49A968EB-9B9A-47A0-AC39-3E7C8A93AE1C}" type="sibTrans" cxnId="{A8701A90-A025-4007-9A8D-EBE18254A34D}">
      <dgm:prSet/>
      <dgm:spPr/>
      <dgm:t>
        <a:bodyPr/>
        <a:lstStyle/>
        <a:p>
          <a:pPr rtl="1"/>
          <a:endParaRPr lang="ar-SA"/>
        </a:p>
      </dgm:t>
    </dgm:pt>
    <dgm:pt modelId="{9EE176ED-5170-4D19-9F6E-DC7D8D648F3F}">
      <dgm:prSet custT="1"/>
      <dgm:spPr/>
      <dgm:t>
        <a:bodyPr/>
        <a:lstStyle/>
        <a:p>
          <a:pPr rtl="1"/>
          <a:r>
            <a:rPr lang="ar-SA" sz="1400" b="1" dirty="0" smtClean="0"/>
            <a:t>اسم البرنامج والغرض منه</a:t>
          </a:r>
          <a:endParaRPr lang="ar-SA" sz="1400" b="1" dirty="0"/>
        </a:p>
      </dgm:t>
    </dgm:pt>
    <dgm:pt modelId="{2808C79B-A54F-4C48-AB8D-2F180B348335}" type="parTrans" cxnId="{96D68C57-4BA3-4A3B-BECB-787D4930989D}">
      <dgm:prSet/>
      <dgm:spPr/>
      <dgm:t>
        <a:bodyPr/>
        <a:lstStyle/>
        <a:p>
          <a:pPr rtl="1"/>
          <a:endParaRPr lang="ar-SA"/>
        </a:p>
      </dgm:t>
    </dgm:pt>
    <dgm:pt modelId="{CAB7FB1B-D807-4B77-8E56-31C07DDCD52C}" type="sibTrans" cxnId="{96D68C57-4BA3-4A3B-BECB-787D4930989D}">
      <dgm:prSet/>
      <dgm:spPr/>
      <dgm:t>
        <a:bodyPr/>
        <a:lstStyle/>
        <a:p>
          <a:pPr rtl="1"/>
          <a:endParaRPr lang="ar-SA"/>
        </a:p>
      </dgm:t>
    </dgm:pt>
    <dgm:pt modelId="{DBF5607B-E8AA-452F-9631-A60D56814192}">
      <dgm:prSet custT="1"/>
      <dgm:spPr/>
      <dgm:t>
        <a:bodyPr/>
        <a:lstStyle/>
        <a:p>
          <a:pPr rtl="1"/>
          <a:r>
            <a:rPr lang="ar-SA" sz="1400" b="1" dirty="0" smtClean="0"/>
            <a:t>الهدف العام من البرنامج</a:t>
          </a:r>
          <a:endParaRPr lang="ar-SA" sz="1400" b="1" dirty="0"/>
        </a:p>
      </dgm:t>
    </dgm:pt>
    <dgm:pt modelId="{E4981B7F-A4C9-4F22-AAD1-AE6ACAE057D0}" type="parTrans" cxnId="{0CAF5E83-2F3A-4D61-AF88-E6A4CC4291FB}">
      <dgm:prSet/>
      <dgm:spPr/>
      <dgm:t>
        <a:bodyPr/>
        <a:lstStyle/>
        <a:p>
          <a:pPr rtl="1"/>
          <a:endParaRPr lang="ar-SA"/>
        </a:p>
      </dgm:t>
    </dgm:pt>
    <dgm:pt modelId="{AEC1738A-C2B7-40B3-9CDB-9A0C09A7C733}" type="sibTrans" cxnId="{0CAF5E83-2F3A-4D61-AF88-E6A4CC4291FB}">
      <dgm:prSet/>
      <dgm:spPr/>
      <dgm:t>
        <a:bodyPr/>
        <a:lstStyle/>
        <a:p>
          <a:pPr rtl="1"/>
          <a:endParaRPr lang="ar-SA"/>
        </a:p>
      </dgm:t>
    </dgm:pt>
    <dgm:pt modelId="{4DBD5CFC-09D1-474F-96F5-D6E4C9443BB2}">
      <dgm:prSet custT="1"/>
      <dgm:spPr/>
      <dgm:t>
        <a:bodyPr/>
        <a:lstStyle/>
        <a:p>
          <a:pPr rtl="1"/>
          <a:r>
            <a:rPr lang="ar-SA" sz="1400" b="1" dirty="0" smtClean="0"/>
            <a:t>الخطوات التعليمية </a:t>
          </a:r>
          <a:endParaRPr lang="ar-SA" sz="1400" b="1" dirty="0"/>
        </a:p>
      </dgm:t>
    </dgm:pt>
    <dgm:pt modelId="{F6EC1DBC-89B3-4880-9A59-698E1D180673}" type="parTrans" cxnId="{FDA8F00F-1BF6-4737-9652-AA1C1D7BB620}">
      <dgm:prSet/>
      <dgm:spPr/>
      <dgm:t>
        <a:bodyPr/>
        <a:lstStyle/>
        <a:p>
          <a:pPr rtl="1"/>
          <a:endParaRPr lang="ar-SA"/>
        </a:p>
      </dgm:t>
    </dgm:pt>
    <dgm:pt modelId="{A7781A54-FEE3-4766-9FAA-5B29566224A8}" type="sibTrans" cxnId="{FDA8F00F-1BF6-4737-9652-AA1C1D7BB620}">
      <dgm:prSet/>
      <dgm:spPr/>
      <dgm:t>
        <a:bodyPr/>
        <a:lstStyle/>
        <a:p>
          <a:pPr rtl="1"/>
          <a:endParaRPr lang="ar-SA"/>
        </a:p>
      </dgm:t>
    </dgm:pt>
    <dgm:pt modelId="{B8BB9BE4-9DB2-49CC-9A71-513D0459BAC4}">
      <dgm:prSet/>
      <dgm:spPr/>
      <dgm:t>
        <a:bodyPr/>
        <a:lstStyle/>
        <a:p>
          <a:pPr rtl="1"/>
          <a:r>
            <a:rPr lang="ar-SA" b="1" dirty="0" smtClean="0"/>
            <a:t>الإطارات الخاصة  بالمهارة </a:t>
          </a:r>
          <a:endParaRPr lang="ar-SA" b="1" dirty="0"/>
        </a:p>
      </dgm:t>
    </dgm:pt>
    <dgm:pt modelId="{1E981F0D-8E7A-4DAF-B078-07CCAB1D22A5}" type="parTrans" cxnId="{9310CA6F-E731-4016-842B-BF518BA3CC6D}">
      <dgm:prSet/>
      <dgm:spPr/>
      <dgm:t>
        <a:bodyPr/>
        <a:lstStyle/>
        <a:p>
          <a:pPr rtl="1"/>
          <a:endParaRPr lang="ar-SA"/>
        </a:p>
      </dgm:t>
    </dgm:pt>
    <dgm:pt modelId="{300BDCF6-8384-44CA-BAD3-3E12D61B3F64}" type="sibTrans" cxnId="{9310CA6F-E731-4016-842B-BF518BA3CC6D}">
      <dgm:prSet/>
      <dgm:spPr/>
      <dgm:t>
        <a:bodyPr/>
        <a:lstStyle/>
        <a:p>
          <a:pPr rtl="1"/>
          <a:endParaRPr lang="ar-SA"/>
        </a:p>
      </dgm:t>
    </dgm:pt>
    <dgm:pt modelId="{AAEFF3FE-7004-4C2E-8C16-CEA4B4410FA4}" type="pres">
      <dgm:prSet presAssocID="{80DFAE63-0F55-4A9C-B01F-86219020FFD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4C267965-9244-4E4A-8292-38A192CB6041}" type="pres">
      <dgm:prSet presAssocID="{2EBBAFBF-AB1B-4BB1-AAFE-06303887EBC2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0866E4D-38CD-44D0-A8A6-869B15017542}" type="pres">
      <dgm:prSet presAssocID="{2EBBAFBF-AB1B-4BB1-AAFE-06303887EBC2}" presName="spNode" presStyleCnt="0"/>
      <dgm:spPr/>
    </dgm:pt>
    <dgm:pt modelId="{1FE53707-1518-4284-A243-7697EE99FA42}" type="pres">
      <dgm:prSet presAssocID="{8644F065-E21C-49B6-87DB-4ABFE1F9A1E2}" presName="sibTrans" presStyleLbl="sibTrans1D1" presStyleIdx="0" presStyleCnt="10"/>
      <dgm:spPr/>
      <dgm:t>
        <a:bodyPr/>
        <a:lstStyle/>
        <a:p>
          <a:pPr rtl="1"/>
          <a:endParaRPr lang="ar-SA"/>
        </a:p>
      </dgm:t>
    </dgm:pt>
    <dgm:pt modelId="{D987969B-655F-4D3A-9566-0C84F859AC68}" type="pres">
      <dgm:prSet presAssocID="{D9647907-121E-4E91-AC08-3568BAEFBEEC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87F8F23-2F3D-4EEC-8B52-2ED8B7DB9166}" type="pres">
      <dgm:prSet presAssocID="{D9647907-121E-4E91-AC08-3568BAEFBEEC}" presName="spNode" presStyleCnt="0"/>
      <dgm:spPr/>
    </dgm:pt>
    <dgm:pt modelId="{D4C781D8-BFA1-47D5-98C2-F61D8EE7077E}" type="pres">
      <dgm:prSet presAssocID="{49A968EB-9B9A-47A0-AC39-3E7C8A93AE1C}" presName="sibTrans" presStyleLbl="sibTrans1D1" presStyleIdx="1" presStyleCnt="10"/>
      <dgm:spPr/>
      <dgm:t>
        <a:bodyPr/>
        <a:lstStyle/>
        <a:p>
          <a:pPr rtl="1"/>
          <a:endParaRPr lang="ar-SA"/>
        </a:p>
      </dgm:t>
    </dgm:pt>
    <dgm:pt modelId="{127BA17C-D83A-40A4-B3C7-4392E0BCE35E}" type="pres">
      <dgm:prSet presAssocID="{9EE176ED-5170-4D19-9F6E-DC7D8D648F3F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8172A46-DD8C-4DA9-A631-D9E0162AB909}" type="pres">
      <dgm:prSet presAssocID="{9EE176ED-5170-4D19-9F6E-DC7D8D648F3F}" presName="spNode" presStyleCnt="0"/>
      <dgm:spPr/>
    </dgm:pt>
    <dgm:pt modelId="{0FC15CEA-2779-4282-8115-16C93750231C}" type="pres">
      <dgm:prSet presAssocID="{CAB7FB1B-D807-4B77-8E56-31C07DDCD52C}" presName="sibTrans" presStyleLbl="sibTrans1D1" presStyleIdx="2" presStyleCnt="10"/>
      <dgm:spPr/>
      <dgm:t>
        <a:bodyPr/>
        <a:lstStyle/>
        <a:p>
          <a:pPr rtl="1"/>
          <a:endParaRPr lang="ar-SA"/>
        </a:p>
      </dgm:t>
    </dgm:pt>
    <dgm:pt modelId="{1F4EEFBF-CEFD-448A-B1D5-6F24251D04B9}" type="pres">
      <dgm:prSet presAssocID="{DBF5607B-E8AA-452F-9631-A60D56814192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3E13891-9A24-4E88-98C9-E9B4EEA8C0F7}" type="pres">
      <dgm:prSet presAssocID="{DBF5607B-E8AA-452F-9631-A60D56814192}" presName="spNode" presStyleCnt="0"/>
      <dgm:spPr/>
    </dgm:pt>
    <dgm:pt modelId="{6836035D-13DF-4D4F-9B47-0D6C1388C402}" type="pres">
      <dgm:prSet presAssocID="{AEC1738A-C2B7-40B3-9CDB-9A0C09A7C733}" presName="sibTrans" presStyleLbl="sibTrans1D1" presStyleIdx="3" presStyleCnt="10"/>
      <dgm:spPr/>
      <dgm:t>
        <a:bodyPr/>
        <a:lstStyle/>
        <a:p>
          <a:pPr rtl="1"/>
          <a:endParaRPr lang="ar-SA"/>
        </a:p>
      </dgm:t>
    </dgm:pt>
    <dgm:pt modelId="{57E7E1B3-46AF-4707-93DA-E71F4219A19E}" type="pres">
      <dgm:prSet presAssocID="{4DBD5CFC-09D1-474F-96F5-D6E4C9443BB2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1AF2462-E432-42E0-8C1C-54C117F1A3C6}" type="pres">
      <dgm:prSet presAssocID="{4DBD5CFC-09D1-474F-96F5-D6E4C9443BB2}" presName="spNode" presStyleCnt="0"/>
      <dgm:spPr/>
    </dgm:pt>
    <dgm:pt modelId="{F3BFD65B-AE7A-4D2A-B89E-D441BB2ECF98}" type="pres">
      <dgm:prSet presAssocID="{A7781A54-FEE3-4766-9FAA-5B29566224A8}" presName="sibTrans" presStyleLbl="sibTrans1D1" presStyleIdx="4" presStyleCnt="10"/>
      <dgm:spPr/>
      <dgm:t>
        <a:bodyPr/>
        <a:lstStyle/>
        <a:p>
          <a:pPr rtl="1"/>
          <a:endParaRPr lang="ar-SA"/>
        </a:p>
      </dgm:t>
    </dgm:pt>
    <dgm:pt modelId="{CD50C477-A108-4FAB-B296-B363DDD83A26}" type="pres">
      <dgm:prSet presAssocID="{B8BB9BE4-9DB2-49CC-9A71-513D0459BAC4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001739B-0CF1-4463-BB1D-675E9245D62F}" type="pres">
      <dgm:prSet presAssocID="{B8BB9BE4-9DB2-49CC-9A71-513D0459BAC4}" presName="spNode" presStyleCnt="0"/>
      <dgm:spPr/>
    </dgm:pt>
    <dgm:pt modelId="{6B7E0E28-90DB-43B3-BB91-C2E959662E21}" type="pres">
      <dgm:prSet presAssocID="{300BDCF6-8384-44CA-BAD3-3E12D61B3F64}" presName="sibTrans" presStyleLbl="sibTrans1D1" presStyleIdx="5" presStyleCnt="10"/>
      <dgm:spPr/>
      <dgm:t>
        <a:bodyPr/>
        <a:lstStyle/>
        <a:p>
          <a:pPr rtl="1"/>
          <a:endParaRPr lang="ar-SA"/>
        </a:p>
      </dgm:t>
    </dgm:pt>
    <dgm:pt modelId="{76C8C50D-C900-46DE-B1A9-6D27DA7DFF84}" type="pres">
      <dgm:prSet presAssocID="{9D422164-2149-4392-B807-CC119562B700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C2A0FCB-2A43-45E3-8219-84CDDFBBD4CE}" type="pres">
      <dgm:prSet presAssocID="{9D422164-2149-4392-B807-CC119562B700}" presName="spNode" presStyleCnt="0"/>
      <dgm:spPr/>
    </dgm:pt>
    <dgm:pt modelId="{3313A871-B882-4388-810F-1F93B2CF0FA8}" type="pres">
      <dgm:prSet presAssocID="{59E634C9-D1A2-4164-AC44-FE15BEC8A6BB}" presName="sibTrans" presStyleLbl="sibTrans1D1" presStyleIdx="6" presStyleCnt="10"/>
      <dgm:spPr/>
      <dgm:t>
        <a:bodyPr/>
        <a:lstStyle/>
        <a:p>
          <a:pPr rtl="1"/>
          <a:endParaRPr lang="ar-SA"/>
        </a:p>
      </dgm:t>
    </dgm:pt>
    <dgm:pt modelId="{613F5BA4-1AC8-46C1-9A5E-8E916410C55A}" type="pres">
      <dgm:prSet presAssocID="{140C97C3-AA41-4A20-A898-B555DE92D85C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CB22B3E-9600-4DA0-96E8-6037852F2F66}" type="pres">
      <dgm:prSet presAssocID="{140C97C3-AA41-4A20-A898-B555DE92D85C}" presName="spNode" presStyleCnt="0"/>
      <dgm:spPr/>
    </dgm:pt>
    <dgm:pt modelId="{A8B3B0A5-B4A5-4D53-BFFA-78779713E224}" type="pres">
      <dgm:prSet presAssocID="{0FB82F57-17B7-411E-9DD8-733CC1D5F991}" presName="sibTrans" presStyleLbl="sibTrans1D1" presStyleIdx="7" presStyleCnt="10"/>
      <dgm:spPr/>
      <dgm:t>
        <a:bodyPr/>
        <a:lstStyle/>
        <a:p>
          <a:pPr rtl="1"/>
          <a:endParaRPr lang="ar-SA"/>
        </a:p>
      </dgm:t>
    </dgm:pt>
    <dgm:pt modelId="{CA67A157-B613-475A-9DC9-4D760C7ED133}" type="pres">
      <dgm:prSet presAssocID="{90129BB8-66BB-4005-9739-FBD2717103D6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8FCCD59-5294-4D45-ADCB-E84EA90384F1}" type="pres">
      <dgm:prSet presAssocID="{90129BB8-66BB-4005-9739-FBD2717103D6}" presName="spNode" presStyleCnt="0"/>
      <dgm:spPr/>
    </dgm:pt>
    <dgm:pt modelId="{5F6CFBEB-CA92-4025-9E2F-8525A0DFE51A}" type="pres">
      <dgm:prSet presAssocID="{CC507572-DC37-4F95-B7B6-ECBB79C07D7D}" presName="sibTrans" presStyleLbl="sibTrans1D1" presStyleIdx="8" presStyleCnt="10"/>
      <dgm:spPr/>
      <dgm:t>
        <a:bodyPr/>
        <a:lstStyle/>
        <a:p>
          <a:pPr rtl="1"/>
          <a:endParaRPr lang="ar-SA"/>
        </a:p>
      </dgm:t>
    </dgm:pt>
    <dgm:pt modelId="{6017BF7C-AADA-422A-B4EC-6DE65076E934}" type="pres">
      <dgm:prSet presAssocID="{5621FC56-F88C-4814-A446-2471D20ECA2A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FE82DF1-3407-4FDC-990C-D2FC871B9D67}" type="pres">
      <dgm:prSet presAssocID="{5621FC56-F88C-4814-A446-2471D20ECA2A}" presName="spNode" presStyleCnt="0"/>
      <dgm:spPr/>
    </dgm:pt>
    <dgm:pt modelId="{95AE9926-8EE7-4E31-849E-FB5F0065B417}" type="pres">
      <dgm:prSet presAssocID="{BDD3DC16-8384-4435-A35F-7386B406E999}" presName="sibTrans" presStyleLbl="sibTrans1D1" presStyleIdx="9" presStyleCnt="10"/>
      <dgm:spPr/>
      <dgm:t>
        <a:bodyPr/>
        <a:lstStyle/>
        <a:p>
          <a:pPr rtl="1"/>
          <a:endParaRPr lang="ar-SA"/>
        </a:p>
      </dgm:t>
    </dgm:pt>
  </dgm:ptLst>
  <dgm:cxnLst>
    <dgm:cxn modelId="{4C2A0AAA-B91E-4F71-9AE9-058CE4369F44}" type="presOf" srcId="{DBF5607B-E8AA-452F-9631-A60D56814192}" destId="{1F4EEFBF-CEFD-448A-B1D5-6F24251D04B9}" srcOrd="0" destOrd="0" presId="urn:microsoft.com/office/officeart/2005/8/layout/cycle6"/>
    <dgm:cxn modelId="{9310CA6F-E731-4016-842B-BF518BA3CC6D}" srcId="{80DFAE63-0F55-4A9C-B01F-86219020FFD4}" destId="{B8BB9BE4-9DB2-49CC-9A71-513D0459BAC4}" srcOrd="5" destOrd="0" parTransId="{1E981F0D-8E7A-4DAF-B078-07CCAB1D22A5}" sibTransId="{300BDCF6-8384-44CA-BAD3-3E12D61B3F64}"/>
    <dgm:cxn modelId="{57378EA0-14B5-4579-B6E9-7C2CED313810}" srcId="{80DFAE63-0F55-4A9C-B01F-86219020FFD4}" destId="{5621FC56-F88C-4814-A446-2471D20ECA2A}" srcOrd="9" destOrd="0" parTransId="{B4D6EE67-32BC-4AAE-AEB3-8196AC0B5FC7}" sibTransId="{BDD3DC16-8384-4435-A35F-7386B406E999}"/>
    <dgm:cxn modelId="{D6152C25-5414-41D1-AFA2-A911B13438FF}" type="presOf" srcId="{9D422164-2149-4392-B807-CC119562B700}" destId="{76C8C50D-C900-46DE-B1A9-6D27DA7DFF84}" srcOrd="0" destOrd="0" presId="urn:microsoft.com/office/officeart/2005/8/layout/cycle6"/>
    <dgm:cxn modelId="{96D68C57-4BA3-4A3B-BECB-787D4930989D}" srcId="{80DFAE63-0F55-4A9C-B01F-86219020FFD4}" destId="{9EE176ED-5170-4D19-9F6E-DC7D8D648F3F}" srcOrd="2" destOrd="0" parTransId="{2808C79B-A54F-4C48-AB8D-2F180B348335}" sibTransId="{CAB7FB1B-D807-4B77-8E56-31C07DDCD52C}"/>
    <dgm:cxn modelId="{A8701A90-A025-4007-9A8D-EBE18254A34D}" srcId="{80DFAE63-0F55-4A9C-B01F-86219020FFD4}" destId="{D9647907-121E-4E91-AC08-3568BAEFBEEC}" srcOrd="1" destOrd="0" parTransId="{56B9F053-1940-4A5B-B610-224637644596}" sibTransId="{49A968EB-9B9A-47A0-AC39-3E7C8A93AE1C}"/>
    <dgm:cxn modelId="{AFF3495C-EB63-4E69-88FC-208F44E171A9}" type="presOf" srcId="{80DFAE63-0F55-4A9C-B01F-86219020FFD4}" destId="{AAEFF3FE-7004-4C2E-8C16-CEA4B4410FA4}" srcOrd="0" destOrd="0" presId="urn:microsoft.com/office/officeart/2005/8/layout/cycle6"/>
    <dgm:cxn modelId="{86057598-E7CF-4124-939E-573E91D5D7D8}" type="presOf" srcId="{300BDCF6-8384-44CA-BAD3-3E12D61B3F64}" destId="{6B7E0E28-90DB-43B3-BB91-C2E959662E21}" srcOrd="0" destOrd="0" presId="urn:microsoft.com/office/officeart/2005/8/layout/cycle6"/>
    <dgm:cxn modelId="{F3F44AC3-4640-4330-A531-534C945C3A9C}" srcId="{80DFAE63-0F55-4A9C-B01F-86219020FFD4}" destId="{9D422164-2149-4392-B807-CC119562B700}" srcOrd="6" destOrd="0" parTransId="{6C08E373-99D2-44C5-831C-7F3B4C9A827E}" sibTransId="{59E634C9-D1A2-4164-AC44-FE15BEC8A6BB}"/>
    <dgm:cxn modelId="{20155D2A-7B81-4132-9564-942DA1719DDA}" srcId="{80DFAE63-0F55-4A9C-B01F-86219020FFD4}" destId="{140C97C3-AA41-4A20-A898-B555DE92D85C}" srcOrd="7" destOrd="0" parTransId="{4474D049-9538-48AD-97CC-8A344E40BE02}" sibTransId="{0FB82F57-17B7-411E-9DD8-733CC1D5F991}"/>
    <dgm:cxn modelId="{885E8006-3936-4F06-96C9-79B34C9D8638}" srcId="{80DFAE63-0F55-4A9C-B01F-86219020FFD4}" destId="{90129BB8-66BB-4005-9739-FBD2717103D6}" srcOrd="8" destOrd="0" parTransId="{DD6D9EAC-3534-4622-BB6D-C9A202B286DA}" sibTransId="{CC507572-DC37-4F95-B7B6-ECBB79C07D7D}"/>
    <dgm:cxn modelId="{07864EC2-1653-4831-8A4A-67DF24D1281E}" type="presOf" srcId="{140C97C3-AA41-4A20-A898-B555DE92D85C}" destId="{613F5BA4-1AC8-46C1-9A5E-8E916410C55A}" srcOrd="0" destOrd="0" presId="urn:microsoft.com/office/officeart/2005/8/layout/cycle6"/>
    <dgm:cxn modelId="{203C8453-8D2D-4D8D-AF05-9C0C6290C1C4}" type="presOf" srcId="{AEC1738A-C2B7-40B3-9CDB-9A0C09A7C733}" destId="{6836035D-13DF-4D4F-9B47-0D6C1388C402}" srcOrd="0" destOrd="0" presId="urn:microsoft.com/office/officeart/2005/8/layout/cycle6"/>
    <dgm:cxn modelId="{51E0890E-6303-4614-935A-D5B74A1EB751}" type="presOf" srcId="{A7781A54-FEE3-4766-9FAA-5B29566224A8}" destId="{F3BFD65B-AE7A-4D2A-B89E-D441BB2ECF98}" srcOrd="0" destOrd="0" presId="urn:microsoft.com/office/officeart/2005/8/layout/cycle6"/>
    <dgm:cxn modelId="{2A630E56-2269-47ED-B741-E8E4EA9E1A5A}" type="presOf" srcId="{9EE176ED-5170-4D19-9F6E-DC7D8D648F3F}" destId="{127BA17C-D83A-40A4-B3C7-4392E0BCE35E}" srcOrd="0" destOrd="0" presId="urn:microsoft.com/office/officeart/2005/8/layout/cycle6"/>
    <dgm:cxn modelId="{06BC9BF6-1E0E-4F6D-96AF-467F0B02631B}" type="presOf" srcId="{BDD3DC16-8384-4435-A35F-7386B406E999}" destId="{95AE9926-8EE7-4E31-849E-FB5F0065B417}" srcOrd="0" destOrd="0" presId="urn:microsoft.com/office/officeart/2005/8/layout/cycle6"/>
    <dgm:cxn modelId="{74B4738F-886A-485C-9B39-08371FCD9403}" type="presOf" srcId="{90129BB8-66BB-4005-9739-FBD2717103D6}" destId="{CA67A157-B613-475A-9DC9-4D760C7ED133}" srcOrd="0" destOrd="0" presId="urn:microsoft.com/office/officeart/2005/8/layout/cycle6"/>
    <dgm:cxn modelId="{90B734B0-6283-497F-A56D-399C01BDB197}" type="presOf" srcId="{49A968EB-9B9A-47A0-AC39-3E7C8A93AE1C}" destId="{D4C781D8-BFA1-47D5-98C2-F61D8EE7077E}" srcOrd="0" destOrd="0" presId="urn:microsoft.com/office/officeart/2005/8/layout/cycle6"/>
    <dgm:cxn modelId="{F86B8751-323A-47E7-A5BC-CE5AB06C683E}" type="presOf" srcId="{CAB7FB1B-D807-4B77-8E56-31C07DDCD52C}" destId="{0FC15CEA-2779-4282-8115-16C93750231C}" srcOrd="0" destOrd="0" presId="urn:microsoft.com/office/officeart/2005/8/layout/cycle6"/>
    <dgm:cxn modelId="{95BF7B7A-2081-4327-9E8A-0D83D1665071}" type="presOf" srcId="{8644F065-E21C-49B6-87DB-4ABFE1F9A1E2}" destId="{1FE53707-1518-4284-A243-7697EE99FA42}" srcOrd="0" destOrd="0" presId="urn:microsoft.com/office/officeart/2005/8/layout/cycle6"/>
    <dgm:cxn modelId="{31A4516C-F393-4D7F-8EA6-0B0AB2024F08}" type="presOf" srcId="{0FB82F57-17B7-411E-9DD8-733CC1D5F991}" destId="{A8B3B0A5-B4A5-4D53-BFFA-78779713E224}" srcOrd="0" destOrd="0" presId="urn:microsoft.com/office/officeart/2005/8/layout/cycle6"/>
    <dgm:cxn modelId="{12FF1CE2-0EF6-4CAE-977E-B58957E5F2E8}" type="presOf" srcId="{4DBD5CFC-09D1-474F-96F5-D6E4C9443BB2}" destId="{57E7E1B3-46AF-4707-93DA-E71F4219A19E}" srcOrd="0" destOrd="0" presId="urn:microsoft.com/office/officeart/2005/8/layout/cycle6"/>
    <dgm:cxn modelId="{1D9CF5A1-A9B8-4382-800C-E73A9144A25C}" type="presOf" srcId="{B8BB9BE4-9DB2-49CC-9A71-513D0459BAC4}" destId="{CD50C477-A108-4FAB-B296-B363DDD83A26}" srcOrd="0" destOrd="0" presId="urn:microsoft.com/office/officeart/2005/8/layout/cycle6"/>
    <dgm:cxn modelId="{39C0AFBB-79CB-4CFB-95D4-C8E9E8E1CBC0}" type="presOf" srcId="{CC507572-DC37-4F95-B7B6-ECBB79C07D7D}" destId="{5F6CFBEB-CA92-4025-9E2F-8525A0DFE51A}" srcOrd="0" destOrd="0" presId="urn:microsoft.com/office/officeart/2005/8/layout/cycle6"/>
    <dgm:cxn modelId="{74910B55-A923-4B80-8C62-DFA4830C2533}" type="presOf" srcId="{D9647907-121E-4E91-AC08-3568BAEFBEEC}" destId="{D987969B-655F-4D3A-9566-0C84F859AC68}" srcOrd="0" destOrd="0" presId="urn:microsoft.com/office/officeart/2005/8/layout/cycle6"/>
    <dgm:cxn modelId="{FDA8F00F-1BF6-4737-9652-AA1C1D7BB620}" srcId="{80DFAE63-0F55-4A9C-B01F-86219020FFD4}" destId="{4DBD5CFC-09D1-474F-96F5-D6E4C9443BB2}" srcOrd="4" destOrd="0" parTransId="{F6EC1DBC-89B3-4880-9A59-698E1D180673}" sibTransId="{A7781A54-FEE3-4766-9FAA-5B29566224A8}"/>
    <dgm:cxn modelId="{C11D897A-3EBF-4FE1-8C50-F7B6C0089FAF}" srcId="{80DFAE63-0F55-4A9C-B01F-86219020FFD4}" destId="{2EBBAFBF-AB1B-4BB1-AAFE-06303887EBC2}" srcOrd="0" destOrd="0" parTransId="{4AB82FAB-3B3A-414F-AC49-197CD112BE29}" sibTransId="{8644F065-E21C-49B6-87DB-4ABFE1F9A1E2}"/>
    <dgm:cxn modelId="{0CAF5E83-2F3A-4D61-AF88-E6A4CC4291FB}" srcId="{80DFAE63-0F55-4A9C-B01F-86219020FFD4}" destId="{DBF5607B-E8AA-452F-9631-A60D56814192}" srcOrd="3" destOrd="0" parTransId="{E4981B7F-A4C9-4F22-AAD1-AE6ACAE057D0}" sibTransId="{AEC1738A-C2B7-40B3-9CDB-9A0C09A7C733}"/>
    <dgm:cxn modelId="{5B3775C6-7B4C-4925-A689-4E658479D65C}" type="presOf" srcId="{5621FC56-F88C-4814-A446-2471D20ECA2A}" destId="{6017BF7C-AADA-422A-B4EC-6DE65076E934}" srcOrd="0" destOrd="0" presId="urn:microsoft.com/office/officeart/2005/8/layout/cycle6"/>
    <dgm:cxn modelId="{30F4632C-AEE3-45C6-A794-5ED69C1063EC}" type="presOf" srcId="{2EBBAFBF-AB1B-4BB1-AAFE-06303887EBC2}" destId="{4C267965-9244-4E4A-8292-38A192CB6041}" srcOrd="0" destOrd="0" presId="urn:microsoft.com/office/officeart/2005/8/layout/cycle6"/>
    <dgm:cxn modelId="{94CF1F89-9E46-4FEB-884B-E9C15546C135}" type="presOf" srcId="{59E634C9-D1A2-4164-AC44-FE15BEC8A6BB}" destId="{3313A871-B882-4388-810F-1F93B2CF0FA8}" srcOrd="0" destOrd="0" presId="urn:microsoft.com/office/officeart/2005/8/layout/cycle6"/>
    <dgm:cxn modelId="{4EDA0857-2AE8-4AF9-AE64-F611E104F3C0}" type="presParOf" srcId="{AAEFF3FE-7004-4C2E-8C16-CEA4B4410FA4}" destId="{4C267965-9244-4E4A-8292-38A192CB6041}" srcOrd="0" destOrd="0" presId="urn:microsoft.com/office/officeart/2005/8/layout/cycle6"/>
    <dgm:cxn modelId="{DE1D4EA5-F80A-47FB-84B8-E4508E27A669}" type="presParOf" srcId="{AAEFF3FE-7004-4C2E-8C16-CEA4B4410FA4}" destId="{60866E4D-38CD-44D0-A8A6-869B15017542}" srcOrd="1" destOrd="0" presId="urn:microsoft.com/office/officeart/2005/8/layout/cycle6"/>
    <dgm:cxn modelId="{539235B7-B54D-4251-A017-CDD606C8EC6A}" type="presParOf" srcId="{AAEFF3FE-7004-4C2E-8C16-CEA4B4410FA4}" destId="{1FE53707-1518-4284-A243-7697EE99FA42}" srcOrd="2" destOrd="0" presId="urn:microsoft.com/office/officeart/2005/8/layout/cycle6"/>
    <dgm:cxn modelId="{C980BE15-47A1-42FF-ACB8-C303F50369A5}" type="presParOf" srcId="{AAEFF3FE-7004-4C2E-8C16-CEA4B4410FA4}" destId="{D987969B-655F-4D3A-9566-0C84F859AC68}" srcOrd="3" destOrd="0" presId="urn:microsoft.com/office/officeart/2005/8/layout/cycle6"/>
    <dgm:cxn modelId="{E820B7F1-610B-4C5C-8CD1-CF4197872523}" type="presParOf" srcId="{AAEFF3FE-7004-4C2E-8C16-CEA4B4410FA4}" destId="{287F8F23-2F3D-4EEC-8B52-2ED8B7DB9166}" srcOrd="4" destOrd="0" presId="urn:microsoft.com/office/officeart/2005/8/layout/cycle6"/>
    <dgm:cxn modelId="{312E6F10-1ECA-4479-82A5-3AFF59D758BE}" type="presParOf" srcId="{AAEFF3FE-7004-4C2E-8C16-CEA4B4410FA4}" destId="{D4C781D8-BFA1-47D5-98C2-F61D8EE7077E}" srcOrd="5" destOrd="0" presId="urn:microsoft.com/office/officeart/2005/8/layout/cycle6"/>
    <dgm:cxn modelId="{077A8B15-F5DF-43D1-9521-C4E31457636E}" type="presParOf" srcId="{AAEFF3FE-7004-4C2E-8C16-CEA4B4410FA4}" destId="{127BA17C-D83A-40A4-B3C7-4392E0BCE35E}" srcOrd="6" destOrd="0" presId="urn:microsoft.com/office/officeart/2005/8/layout/cycle6"/>
    <dgm:cxn modelId="{0BF787BB-3F91-4AD2-86F1-5F000726D42A}" type="presParOf" srcId="{AAEFF3FE-7004-4C2E-8C16-CEA4B4410FA4}" destId="{88172A46-DD8C-4DA9-A631-D9E0162AB909}" srcOrd="7" destOrd="0" presId="urn:microsoft.com/office/officeart/2005/8/layout/cycle6"/>
    <dgm:cxn modelId="{A104DAB5-9054-43D0-A030-D8B7B6245B56}" type="presParOf" srcId="{AAEFF3FE-7004-4C2E-8C16-CEA4B4410FA4}" destId="{0FC15CEA-2779-4282-8115-16C93750231C}" srcOrd="8" destOrd="0" presId="urn:microsoft.com/office/officeart/2005/8/layout/cycle6"/>
    <dgm:cxn modelId="{B84E9CDC-F584-4E30-8D60-6112F211612E}" type="presParOf" srcId="{AAEFF3FE-7004-4C2E-8C16-CEA4B4410FA4}" destId="{1F4EEFBF-CEFD-448A-B1D5-6F24251D04B9}" srcOrd="9" destOrd="0" presId="urn:microsoft.com/office/officeart/2005/8/layout/cycle6"/>
    <dgm:cxn modelId="{477CC4A8-0892-4E81-A7BF-F8577264081F}" type="presParOf" srcId="{AAEFF3FE-7004-4C2E-8C16-CEA4B4410FA4}" destId="{83E13891-9A24-4E88-98C9-E9B4EEA8C0F7}" srcOrd="10" destOrd="0" presId="urn:microsoft.com/office/officeart/2005/8/layout/cycle6"/>
    <dgm:cxn modelId="{6CE096A8-C0D4-4746-AAEF-282739A23E28}" type="presParOf" srcId="{AAEFF3FE-7004-4C2E-8C16-CEA4B4410FA4}" destId="{6836035D-13DF-4D4F-9B47-0D6C1388C402}" srcOrd="11" destOrd="0" presId="urn:microsoft.com/office/officeart/2005/8/layout/cycle6"/>
    <dgm:cxn modelId="{3DF5E1A9-5CC1-4A64-97E7-E4C6F1D7884E}" type="presParOf" srcId="{AAEFF3FE-7004-4C2E-8C16-CEA4B4410FA4}" destId="{57E7E1B3-46AF-4707-93DA-E71F4219A19E}" srcOrd="12" destOrd="0" presId="urn:microsoft.com/office/officeart/2005/8/layout/cycle6"/>
    <dgm:cxn modelId="{9BDE56DE-9704-4EFC-BA13-0FAE334D1846}" type="presParOf" srcId="{AAEFF3FE-7004-4C2E-8C16-CEA4B4410FA4}" destId="{61AF2462-E432-42E0-8C1C-54C117F1A3C6}" srcOrd="13" destOrd="0" presId="urn:microsoft.com/office/officeart/2005/8/layout/cycle6"/>
    <dgm:cxn modelId="{590F56CA-1977-4C96-8CAC-F48294B70FAA}" type="presParOf" srcId="{AAEFF3FE-7004-4C2E-8C16-CEA4B4410FA4}" destId="{F3BFD65B-AE7A-4D2A-B89E-D441BB2ECF98}" srcOrd="14" destOrd="0" presId="urn:microsoft.com/office/officeart/2005/8/layout/cycle6"/>
    <dgm:cxn modelId="{22D031B0-A5C7-4979-9937-D3887577D323}" type="presParOf" srcId="{AAEFF3FE-7004-4C2E-8C16-CEA4B4410FA4}" destId="{CD50C477-A108-4FAB-B296-B363DDD83A26}" srcOrd="15" destOrd="0" presId="urn:microsoft.com/office/officeart/2005/8/layout/cycle6"/>
    <dgm:cxn modelId="{ADED5F02-7512-4D53-854B-C481F210A250}" type="presParOf" srcId="{AAEFF3FE-7004-4C2E-8C16-CEA4B4410FA4}" destId="{E001739B-0CF1-4463-BB1D-675E9245D62F}" srcOrd="16" destOrd="0" presId="urn:microsoft.com/office/officeart/2005/8/layout/cycle6"/>
    <dgm:cxn modelId="{E73176FE-5453-49F4-960E-082D0FF3C1A5}" type="presParOf" srcId="{AAEFF3FE-7004-4C2E-8C16-CEA4B4410FA4}" destId="{6B7E0E28-90DB-43B3-BB91-C2E959662E21}" srcOrd="17" destOrd="0" presId="urn:microsoft.com/office/officeart/2005/8/layout/cycle6"/>
    <dgm:cxn modelId="{CFCCDE98-EC31-4CA9-93B7-293B60D4CEC4}" type="presParOf" srcId="{AAEFF3FE-7004-4C2E-8C16-CEA4B4410FA4}" destId="{76C8C50D-C900-46DE-B1A9-6D27DA7DFF84}" srcOrd="18" destOrd="0" presId="urn:microsoft.com/office/officeart/2005/8/layout/cycle6"/>
    <dgm:cxn modelId="{05AE9B43-5E1F-4186-8E8C-F289B0B17955}" type="presParOf" srcId="{AAEFF3FE-7004-4C2E-8C16-CEA4B4410FA4}" destId="{EC2A0FCB-2A43-45E3-8219-84CDDFBBD4CE}" srcOrd="19" destOrd="0" presId="urn:microsoft.com/office/officeart/2005/8/layout/cycle6"/>
    <dgm:cxn modelId="{C00B34C6-588A-41AD-B25C-0817DC945087}" type="presParOf" srcId="{AAEFF3FE-7004-4C2E-8C16-CEA4B4410FA4}" destId="{3313A871-B882-4388-810F-1F93B2CF0FA8}" srcOrd="20" destOrd="0" presId="urn:microsoft.com/office/officeart/2005/8/layout/cycle6"/>
    <dgm:cxn modelId="{71E73DD9-7D6F-47A1-8388-849AF9B727D1}" type="presParOf" srcId="{AAEFF3FE-7004-4C2E-8C16-CEA4B4410FA4}" destId="{613F5BA4-1AC8-46C1-9A5E-8E916410C55A}" srcOrd="21" destOrd="0" presId="urn:microsoft.com/office/officeart/2005/8/layout/cycle6"/>
    <dgm:cxn modelId="{6F1B2B2E-5C7A-4544-AB15-A3EA9EEA44E1}" type="presParOf" srcId="{AAEFF3FE-7004-4C2E-8C16-CEA4B4410FA4}" destId="{8CB22B3E-9600-4DA0-96E8-6037852F2F66}" srcOrd="22" destOrd="0" presId="urn:microsoft.com/office/officeart/2005/8/layout/cycle6"/>
    <dgm:cxn modelId="{217E1BCE-1C8F-49A6-B805-A052CC02CB4C}" type="presParOf" srcId="{AAEFF3FE-7004-4C2E-8C16-CEA4B4410FA4}" destId="{A8B3B0A5-B4A5-4D53-BFFA-78779713E224}" srcOrd="23" destOrd="0" presId="urn:microsoft.com/office/officeart/2005/8/layout/cycle6"/>
    <dgm:cxn modelId="{2F94A1E9-A0EE-46BE-B011-9D4803EC866B}" type="presParOf" srcId="{AAEFF3FE-7004-4C2E-8C16-CEA4B4410FA4}" destId="{CA67A157-B613-475A-9DC9-4D760C7ED133}" srcOrd="24" destOrd="0" presId="urn:microsoft.com/office/officeart/2005/8/layout/cycle6"/>
    <dgm:cxn modelId="{2EBBCCD2-4CFA-4FE7-B434-E0061452E03A}" type="presParOf" srcId="{AAEFF3FE-7004-4C2E-8C16-CEA4B4410FA4}" destId="{98FCCD59-5294-4D45-ADCB-E84EA90384F1}" srcOrd="25" destOrd="0" presId="urn:microsoft.com/office/officeart/2005/8/layout/cycle6"/>
    <dgm:cxn modelId="{B05077AC-1106-4094-A580-A6D619EBECB7}" type="presParOf" srcId="{AAEFF3FE-7004-4C2E-8C16-CEA4B4410FA4}" destId="{5F6CFBEB-CA92-4025-9E2F-8525A0DFE51A}" srcOrd="26" destOrd="0" presId="urn:microsoft.com/office/officeart/2005/8/layout/cycle6"/>
    <dgm:cxn modelId="{DCF0275C-792A-4385-8589-90D5B0E63031}" type="presParOf" srcId="{AAEFF3FE-7004-4C2E-8C16-CEA4B4410FA4}" destId="{6017BF7C-AADA-422A-B4EC-6DE65076E934}" srcOrd="27" destOrd="0" presId="urn:microsoft.com/office/officeart/2005/8/layout/cycle6"/>
    <dgm:cxn modelId="{B9AD55BA-50E8-4676-921F-6759F071D9DF}" type="presParOf" srcId="{AAEFF3FE-7004-4C2E-8C16-CEA4B4410FA4}" destId="{7FE82DF1-3407-4FDC-990C-D2FC871B9D67}" srcOrd="28" destOrd="0" presId="urn:microsoft.com/office/officeart/2005/8/layout/cycle6"/>
    <dgm:cxn modelId="{FA592E55-F154-406E-9E3C-45854043D125}" type="presParOf" srcId="{AAEFF3FE-7004-4C2E-8C16-CEA4B4410FA4}" destId="{95AE9926-8EE7-4E31-849E-FB5F0065B417}" srcOrd="29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447D406-8D52-4898-B6BD-3278835C7951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732C1970-4DCE-486C-BC14-7F1DAF19A3DD}">
      <dgm:prSet phldrT="[نص]"/>
      <dgm:spPr>
        <a:solidFill>
          <a:srgbClr val="FF0000">
            <a:alpha val="50000"/>
          </a:srgbClr>
        </a:solidFill>
      </dgm:spPr>
      <dgm:t>
        <a:bodyPr/>
        <a:lstStyle/>
        <a:p>
          <a:pPr rtl="1"/>
          <a:r>
            <a:rPr lang="ar-SA" dirty="0" smtClean="0"/>
            <a:t>وثبة </a:t>
          </a:r>
          <a:endParaRPr lang="ar-SA" dirty="0"/>
        </a:p>
      </dgm:t>
    </dgm:pt>
    <dgm:pt modelId="{10ECA48D-5B41-4B52-B4BF-CA18A68C354E}" type="parTrans" cxnId="{12B53D09-9861-43AB-AD13-FD44F5DB4A88}">
      <dgm:prSet/>
      <dgm:spPr/>
      <dgm:t>
        <a:bodyPr/>
        <a:lstStyle/>
        <a:p>
          <a:pPr rtl="1"/>
          <a:endParaRPr lang="ar-SA"/>
        </a:p>
      </dgm:t>
    </dgm:pt>
    <dgm:pt modelId="{888039F0-E6D7-488F-B6D9-9500CF4995F7}" type="sibTrans" cxnId="{12B53D09-9861-43AB-AD13-FD44F5DB4A88}">
      <dgm:prSet/>
      <dgm:spPr/>
      <dgm:t>
        <a:bodyPr/>
        <a:lstStyle/>
        <a:p>
          <a:pPr rtl="1"/>
          <a:endParaRPr lang="ar-SA"/>
        </a:p>
      </dgm:t>
    </dgm:pt>
    <dgm:pt modelId="{EED883DE-D223-4640-8988-BF66D5D12D5B}">
      <dgm:prSet phldrT="[نص]"/>
      <dgm:spPr>
        <a:solidFill>
          <a:srgbClr val="92D050">
            <a:alpha val="50000"/>
          </a:srgbClr>
        </a:solidFill>
      </dgm:spPr>
      <dgm:t>
        <a:bodyPr/>
        <a:lstStyle/>
        <a:p>
          <a:pPr rtl="1"/>
          <a:r>
            <a:rPr lang="ar-SA" dirty="0" smtClean="0"/>
            <a:t>الارتقاء </a:t>
          </a:r>
          <a:endParaRPr lang="ar-SA" dirty="0"/>
        </a:p>
      </dgm:t>
    </dgm:pt>
    <dgm:pt modelId="{3767A6E4-3928-4029-A411-1AD3F00F7A85}" type="parTrans" cxnId="{A15110C4-E1ED-434A-85D6-BEB1679E5E79}">
      <dgm:prSet/>
      <dgm:spPr/>
      <dgm:t>
        <a:bodyPr/>
        <a:lstStyle/>
        <a:p>
          <a:pPr rtl="1"/>
          <a:endParaRPr lang="ar-SA"/>
        </a:p>
      </dgm:t>
    </dgm:pt>
    <dgm:pt modelId="{F437E5A9-A732-4510-AF19-2BAAD844A1EC}" type="sibTrans" cxnId="{A15110C4-E1ED-434A-85D6-BEB1679E5E79}">
      <dgm:prSet/>
      <dgm:spPr/>
      <dgm:t>
        <a:bodyPr/>
        <a:lstStyle/>
        <a:p>
          <a:pPr rtl="1"/>
          <a:endParaRPr lang="ar-SA"/>
        </a:p>
      </dgm:t>
    </dgm:pt>
    <dgm:pt modelId="{3B56077F-CF02-4691-B452-8D6A362440D0}">
      <dgm:prSet phldrT="[نص]"/>
      <dgm:spPr>
        <a:solidFill>
          <a:srgbClr val="FFFF00">
            <a:alpha val="50000"/>
          </a:srgbClr>
        </a:solidFill>
      </dgm:spPr>
      <dgm:t>
        <a:bodyPr/>
        <a:lstStyle/>
        <a:p>
          <a:pPr rtl="1"/>
          <a:r>
            <a:rPr lang="ar-SA" dirty="0" smtClean="0"/>
            <a:t>الاقتراب </a:t>
          </a:r>
          <a:endParaRPr lang="ar-SA" dirty="0"/>
        </a:p>
      </dgm:t>
    </dgm:pt>
    <dgm:pt modelId="{3077E7FE-1773-48CE-8BBD-67324C312CFF}" type="parTrans" cxnId="{10E09DD8-6F67-456C-B231-4F80C783FA0F}">
      <dgm:prSet/>
      <dgm:spPr/>
      <dgm:t>
        <a:bodyPr/>
        <a:lstStyle/>
        <a:p>
          <a:pPr rtl="1"/>
          <a:endParaRPr lang="ar-SA"/>
        </a:p>
      </dgm:t>
    </dgm:pt>
    <dgm:pt modelId="{1C6789BB-E6A1-44AA-810D-3B5709021A22}" type="sibTrans" cxnId="{10E09DD8-6F67-456C-B231-4F80C783FA0F}">
      <dgm:prSet/>
      <dgm:spPr/>
      <dgm:t>
        <a:bodyPr/>
        <a:lstStyle/>
        <a:p>
          <a:pPr rtl="1"/>
          <a:endParaRPr lang="ar-SA"/>
        </a:p>
      </dgm:t>
    </dgm:pt>
    <dgm:pt modelId="{A776F342-7AE5-4377-80F1-23212E8F4D2D}">
      <dgm:prSet phldrT="[نص]"/>
      <dgm:spPr>
        <a:solidFill>
          <a:schemeClr val="accent2">
            <a:alpha val="50000"/>
          </a:schemeClr>
        </a:solidFill>
      </dgm:spPr>
      <dgm:t>
        <a:bodyPr/>
        <a:lstStyle/>
        <a:p>
          <a:pPr rtl="1"/>
          <a:r>
            <a:rPr lang="ar-SA" dirty="0" smtClean="0"/>
            <a:t>الوضع الابتدائي </a:t>
          </a:r>
          <a:endParaRPr lang="ar-SA" dirty="0"/>
        </a:p>
      </dgm:t>
    </dgm:pt>
    <dgm:pt modelId="{EF53B979-9D66-4793-9D3F-9617F68EE413}" type="parTrans" cxnId="{7540036C-A506-4A40-93DB-CE03F4F9B73C}">
      <dgm:prSet/>
      <dgm:spPr/>
      <dgm:t>
        <a:bodyPr/>
        <a:lstStyle/>
        <a:p>
          <a:pPr rtl="1"/>
          <a:endParaRPr lang="ar-SA"/>
        </a:p>
      </dgm:t>
    </dgm:pt>
    <dgm:pt modelId="{ECDDF1BC-EB9B-4758-90BC-FB9EA58A7B26}" type="sibTrans" cxnId="{7540036C-A506-4A40-93DB-CE03F4F9B73C}">
      <dgm:prSet/>
      <dgm:spPr/>
      <dgm:t>
        <a:bodyPr/>
        <a:lstStyle/>
        <a:p>
          <a:pPr rtl="1"/>
          <a:endParaRPr lang="ar-SA"/>
        </a:p>
      </dgm:t>
    </dgm:pt>
    <dgm:pt modelId="{C4067E14-FB5F-4869-9432-0F8AE110A0FA}">
      <dgm:prSet/>
      <dgm:spPr>
        <a:solidFill>
          <a:schemeClr val="accent2">
            <a:lumMod val="75000"/>
            <a:alpha val="50000"/>
          </a:schemeClr>
        </a:solidFill>
      </dgm:spPr>
      <dgm:t>
        <a:bodyPr/>
        <a:lstStyle/>
        <a:p>
          <a:pPr rtl="1"/>
          <a:r>
            <a:rPr lang="ar-SA" dirty="0" smtClean="0"/>
            <a:t>خطوة</a:t>
          </a:r>
          <a:endParaRPr lang="ar-SA" dirty="0"/>
        </a:p>
      </dgm:t>
    </dgm:pt>
    <dgm:pt modelId="{E306083D-A5FD-45AF-B72F-1777A2BD1623}" type="parTrans" cxnId="{8FD689F5-1C59-48BE-A621-1F5D4BB96B1A}">
      <dgm:prSet/>
      <dgm:spPr/>
      <dgm:t>
        <a:bodyPr/>
        <a:lstStyle/>
        <a:p>
          <a:pPr rtl="1"/>
          <a:endParaRPr lang="ar-SA"/>
        </a:p>
      </dgm:t>
    </dgm:pt>
    <dgm:pt modelId="{6D9E3DF3-BEE8-4C5B-9AFC-3FD0F26395FE}" type="sibTrans" cxnId="{8FD689F5-1C59-48BE-A621-1F5D4BB96B1A}">
      <dgm:prSet/>
      <dgm:spPr/>
      <dgm:t>
        <a:bodyPr/>
        <a:lstStyle/>
        <a:p>
          <a:pPr rtl="1"/>
          <a:endParaRPr lang="ar-SA"/>
        </a:p>
      </dgm:t>
    </dgm:pt>
    <dgm:pt modelId="{B50F1BB3-62CB-4515-91E1-E31CB038600C}">
      <dgm:prSet/>
      <dgm:spPr>
        <a:solidFill>
          <a:srgbClr val="00B050">
            <a:alpha val="50000"/>
          </a:srgbClr>
        </a:solidFill>
      </dgm:spPr>
      <dgm:t>
        <a:bodyPr/>
        <a:lstStyle/>
        <a:p>
          <a:pPr rtl="1"/>
          <a:r>
            <a:rPr lang="ar-SA" dirty="0" smtClean="0"/>
            <a:t>حجلة </a:t>
          </a:r>
          <a:endParaRPr lang="ar-SA" dirty="0"/>
        </a:p>
      </dgm:t>
    </dgm:pt>
    <dgm:pt modelId="{36B749F5-995F-4F75-8FBB-EB6CCDB2312B}" type="parTrans" cxnId="{0F7ADAB0-6362-4971-96E4-91721377EDFE}">
      <dgm:prSet/>
      <dgm:spPr/>
      <dgm:t>
        <a:bodyPr/>
        <a:lstStyle/>
        <a:p>
          <a:pPr rtl="1"/>
          <a:endParaRPr lang="ar-SA"/>
        </a:p>
      </dgm:t>
    </dgm:pt>
    <dgm:pt modelId="{695E0BA0-4567-4F11-B17F-6206D9F50E80}" type="sibTrans" cxnId="{0F7ADAB0-6362-4971-96E4-91721377EDFE}">
      <dgm:prSet/>
      <dgm:spPr/>
      <dgm:t>
        <a:bodyPr/>
        <a:lstStyle/>
        <a:p>
          <a:pPr rtl="1"/>
          <a:endParaRPr lang="ar-SA"/>
        </a:p>
      </dgm:t>
    </dgm:pt>
    <dgm:pt modelId="{BC522D16-C4AB-4FA4-A309-B89635724F33}" type="pres">
      <dgm:prSet presAssocID="{2447D406-8D52-4898-B6BD-3278835C795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E96F8095-D7AE-4BE9-A510-8D031BCF0D91}" type="pres">
      <dgm:prSet presAssocID="{732C1970-4DCE-486C-BC14-7F1DAF19A3DD}" presName="Name5" presStyleLbl="vennNode1" presStyleIdx="0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9672D8E-0FF9-447A-BAB3-48F4641A8C7E}" type="pres">
      <dgm:prSet presAssocID="{888039F0-E6D7-488F-B6D9-9500CF4995F7}" presName="space" presStyleCnt="0"/>
      <dgm:spPr/>
    </dgm:pt>
    <dgm:pt modelId="{0BD3B027-4C11-43CE-98F1-F0BB52585679}" type="pres">
      <dgm:prSet presAssocID="{C4067E14-FB5F-4869-9432-0F8AE110A0FA}" presName="Name5" presStyleLbl="vennNode1" presStyleIdx="1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F1D571B-295D-401C-8BF8-86C026E9882C}" type="pres">
      <dgm:prSet presAssocID="{6D9E3DF3-BEE8-4C5B-9AFC-3FD0F26395FE}" presName="space" presStyleCnt="0"/>
      <dgm:spPr/>
    </dgm:pt>
    <dgm:pt modelId="{4FE38166-D304-4018-B829-C3878BE766E5}" type="pres">
      <dgm:prSet presAssocID="{B50F1BB3-62CB-4515-91E1-E31CB038600C}" presName="Name5" presStyleLbl="vennNode1" presStyleIdx="2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4207262-70D1-4936-9BA6-B76A2F1FDC4C}" type="pres">
      <dgm:prSet presAssocID="{695E0BA0-4567-4F11-B17F-6206D9F50E80}" presName="space" presStyleCnt="0"/>
      <dgm:spPr/>
    </dgm:pt>
    <dgm:pt modelId="{31E25475-B9F1-4E48-BCFE-BE569B21AC79}" type="pres">
      <dgm:prSet presAssocID="{EED883DE-D223-4640-8988-BF66D5D12D5B}" presName="Name5" presStyleLbl="vennNode1" presStyleIdx="3" presStyleCnt="6" custLinFactNeighborX="-3588" custLinFactNeighborY="215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5A4DF01-23CC-4BD2-9BF0-B054E2CFB426}" type="pres">
      <dgm:prSet presAssocID="{F437E5A9-A732-4510-AF19-2BAAD844A1EC}" presName="space" presStyleCnt="0"/>
      <dgm:spPr/>
    </dgm:pt>
    <dgm:pt modelId="{110F6180-EC13-41D0-934E-41500C2E8C3C}" type="pres">
      <dgm:prSet presAssocID="{3B56077F-CF02-4691-B452-8D6A362440D0}" presName="Name5" presStyleLbl="vennNode1" presStyleIdx="4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6D90E7F-8B9D-4F9E-B476-7DDBA05B09C7}" type="pres">
      <dgm:prSet presAssocID="{1C6789BB-E6A1-44AA-810D-3B5709021A22}" presName="space" presStyleCnt="0"/>
      <dgm:spPr/>
    </dgm:pt>
    <dgm:pt modelId="{5E78219E-75DE-4023-8582-AE61BA586D5B}" type="pres">
      <dgm:prSet presAssocID="{A776F342-7AE5-4377-80F1-23212E8F4D2D}" presName="Name5" presStyleLbl="vennNode1" presStyleIdx="5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42B86CE0-9867-45CD-BE2C-F22AE4460A83}" type="presOf" srcId="{2447D406-8D52-4898-B6BD-3278835C7951}" destId="{BC522D16-C4AB-4FA4-A309-B89635724F33}" srcOrd="0" destOrd="0" presId="urn:microsoft.com/office/officeart/2005/8/layout/venn3"/>
    <dgm:cxn modelId="{B6FC9164-9D17-4DFC-99EF-A161EC1474F1}" type="presOf" srcId="{732C1970-4DCE-486C-BC14-7F1DAF19A3DD}" destId="{E96F8095-D7AE-4BE9-A510-8D031BCF0D91}" srcOrd="0" destOrd="0" presId="urn:microsoft.com/office/officeart/2005/8/layout/venn3"/>
    <dgm:cxn modelId="{603212E0-B4D6-49DB-ACD5-0304953B9D93}" type="presOf" srcId="{3B56077F-CF02-4691-B452-8D6A362440D0}" destId="{110F6180-EC13-41D0-934E-41500C2E8C3C}" srcOrd="0" destOrd="0" presId="urn:microsoft.com/office/officeart/2005/8/layout/venn3"/>
    <dgm:cxn modelId="{A15110C4-E1ED-434A-85D6-BEB1679E5E79}" srcId="{2447D406-8D52-4898-B6BD-3278835C7951}" destId="{EED883DE-D223-4640-8988-BF66D5D12D5B}" srcOrd="3" destOrd="0" parTransId="{3767A6E4-3928-4029-A411-1AD3F00F7A85}" sibTransId="{F437E5A9-A732-4510-AF19-2BAAD844A1EC}"/>
    <dgm:cxn modelId="{89525A42-FD9D-43B2-B824-03DCF6D61B65}" type="presOf" srcId="{B50F1BB3-62CB-4515-91E1-E31CB038600C}" destId="{4FE38166-D304-4018-B829-C3878BE766E5}" srcOrd="0" destOrd="0" presId="urn:microsoft.com/office/officeart/2005/8/layout/venn3"/>
    <dgm:cxn modelId="{0F7ADAB0-6362-4971-96E4-91721377EDFE}" srcId="{2447D406-8D52-4898-B6BD-3278835C7951}" destId="{B50F1BB3-62CB-4515-91E1-E31CB038600C}" srcOrd="2" destOrd="0" parTransId="{36B749F5-995F-4F75-8FBB-EB6CCDB2312B}" sibTransId="{695E0BA0-4567-4F11-B17F-6206D9F50E80}"/>
    <dgm:cxn modelId="{7540036C-A506-4A40-93DB-CE03F4F9B73C}" srcId="{2447D406-8D52-4898-B6BD-3278835C7951}" destId="{A776F342-7AE5-4377-80F1-23212E8F4D2D}" srcOrd="5" destOrd="0" parTransId="{EF53B979-9D66-4793-9D3F-9617F68EE413}" sibTransId="{ECDDF1BC-EB9B-4758-90BC-FB9EA58A7B26}"/>
    <dgm:cxn modelId="{10E09DD8-6F67-456C-B231-4F80C783FA0F}" srcId="{2447D406-8D52-4898-B6BD-3278835C7951}" destId="{3B56077F-CF02-4691-B452-8D6A362440D0}" srcOrd="4" destOrd="0" parTransId="{3077E7FE-1773-48CE-8BBD-67324C312CFF}" sibTransId="{1C6789BB-E6A1-44AA-810D-3B5709021A22}"/>
    <dgm:cxn modelId="{8FD689F5-1C59-48BE-A621-1F5D4BB96B1A}" srcId="{2447D406-8D52-4898-B6BD-3278835C7951}" destId="{C4067E14-FB5F-4869-9432-0F8AE110A0FA}" srcOrd="1" destOrd="0" parTransId="{E306083D-A5FD-45AF-B72F-1777A2BD1623}" sibTransId="{6D9E3DF3-BEE8-4C5B-9AFC-3FD0F26395FE}"/>
    <dgm:cxn modelId="{6164BA2D-6A8F-432F-874E-EBE1A356F507}" type="presOf" srcId="{A776F342-7AE5-4377-80F1-23212E8F4D2D}" destId="{5E78219E-75DE-4023-8582-AE61BA586D5B}" srcOrd="0" destOrd="0" presId="urn:microsoft.com/office/officeart/2005/8/layout/venn3"/>
    <dgm:cxn modelId="{13462262-CD24-4242-A29A-8E8A3194E4FE}" type="presOf" srcId="{C4067E14-FB5F-4869-9432-0F8AE110A0FA}" destId="{0BD3B027-4C11-43CE-98F1-F0BB52585679}" srcOrd="0" destOrd="0" presId="urn:microsoft.com/office/officeart/2005/8/layout/venn3"/>
    <dgm:cxn modelId="{12B53D09-9861-43AB-AD13-FD44F5DB4A88}" srcId="{2447D406-8D52-4898-B6BD-3278835C7951}" destId="{732C1970-4DCE-486C-BC14-7F1DAF19A3DD}" srcOrd="0" destOrd="0" parTransId="{10ECA48D-5B41-4B52-B4BF-CA18A68C354E}" sibTransId="{888039F0-E6D7-488F-B6D9-9500CF4995F7}"/>
    <dgm:cxn modelId="{17D5436E-8B3B-4A04-9379-FD2EA96387D8}" type="presOf" srcId="{EED883DE-D223-4640-8988-BF66D5D12D5B}" destId="{31E25475-B9F1-4E48-BCFE-BE569B21AC79}" srcOrd="0" destOrd="0" presId="urn:microsoft.com/office/officeart/2005/8/layout/venn3"/>
    <dgm:cxn modelId="{B71E5939-C653-49DC-8803-E94514E94906}" type="presParOf" srcId="{BC522D16-C4AB-4FA4-A309-B89635724F33}" destId="{E96F8095-D7AE-4BE9-A510-8D031BCF0D91}" srcOrd="0" destOrd="0" presId="urn:microsoft.com/office/officeart/2005/8/layout/venn3"/>
    <dgm:cxn modelId="{B166916F-BF60-4C45-9439-9C52965E81F0}" type="presParOf" srcId="{BC522D16-C4AB-4FA4-A309-B89635724F33}" destId="{89672D8E-0FF9-447A-BAB3-48F4641A8C7E}" srcOrd="1" destOrd="0" presId="urn:microsoft.com/office/officeart/2005/8/layout/venn3"/>
    <dgm:cxn modelId="{9EA63C71-F8AA-48CC-A03E-8D04399E8AA1}" type="presParOf" srcId="{BC522D16-C4AB-4FA4-A309-B89635724F33}" destId="{0BD3B027-4C11-43CE-98F1-F0BB52585679}" srcOrd="2" destOrd="0" presId="urn:microsoft.com/office/officeart/2005/8/layout/venn3"/>
    <dgm:cxn modelId="{D27D3BE8-8CB3-4709-A979-3D90502CC27F}" type="presParOf" srcId="{BC522D16-C4AB-4FA4-A309-B89635724F33}" destId="{2F1D571B-295D-401C-8BF8-86C026E9882C}" srcOrd="3" destOrd="0" presId="urn:microsoft.com/office/officeart/2005/8/layout/venn3"/>
    <dgm:cxn modelId="{A61ED1F2-966A-45DE-AADA-53F5E4092100}" type="presParOf" srcId="{BC522D16-C4AB-4FA4-A309-B89635724F33}" destId="{4FE38166-D304-4018-B829-C3878BE766E5}" srcOrd="4" destOrd="0" presId="urn:microsoft.com/office/officeart/2005/8/layout/venn3"/>
    <dgm:cxn modelId="{93A18110-6CCD-4E20-97CD-B21A3F2E458C}" type="presParOf" srcId="{BC522D16-C4AB-4FA4-A309-B89635724F33}" destId="{24207262-70D1-4936-9BA6-B76A2F1FDC4C}" srcOrd="5" destOrd="0" presId="urn:microsoft.com/office/officeart/2005/8/layout/venn3"/>
    <dgm:cxn modelId="{192A3F84-F7F4-43B9-9CAB-E7A3A2F543EC}" type="presParOf" srcId="{BC522D16-C4AB-4FA4-A309-B89635724F33}" destId="{31E25475-B9F1-4E48-BCFE-BE569B21AC79}" srcOrd="6" destOrd="0" presId="urn:microsoft.com/office/officeart/2005/8/layout/venn3"/>
    <dgm:cxn modelId="{048D8DB3-BFF1-4C94-A9D9-0D4B80774E50}" type="presParOf" srcId="{BC522D16-C4AB-4FA4-A309-B89635724F33}" destId="{05A4DF01-23CC-4BD2-9BF0-B054E2CFB426}" srcOrd="7" destOrd="0" presId="urn:microsoft.com/office/officeart/2005/8/layout/venn3"/>
    <dgm:cxn modelId="{B97CDEA6-4C78-484D-852A-E5E657FCB61C}" type="presParOf" srcId="{BC522D16-C4AB-4FA4-A309-B89635724F33}" destId="{110F6180-EC13-41D0-934E-41500C2E8C3C}" srcOrd="8" destOrd="0" presId="urn:microsoft.com/office/officeart/2005/8/layout/venn3"/>
    <dgm:cxn modelId="{E98B0F1A-EC81-4DA7-ADCC-EFA4EBBA6006}" type="presParOf" srcId="{BC522D16-C4AB-4FA4-A309-B89635724F33}" destId="{46D90E7F-8B9D-4F9E-B476-7DDBA05B09C7}" srcOrd="9" destOrd="0" presId="urn:microsoft.com/office/officeart/2005/8/layout/venn3"/>
    <dgm:cxn modelId="{94B27478-5A7B-4190-944C-7841912E9C31}" type="presParOf" srcId="{BC522D16-C4AB-4FA4-A309-B89635724F33}" destId="{5E78219E-75DE-4023-8582-AE61BA586D5B}" srcOrd="10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267965-9244-4E4A-8292-38A192CB6041}">
      <dsp:nvSpPr>
        <dsp:cNvPr id="0" name=""/>
        <dsp:cNvSpPr/>
      </dsp:nvSpPr>
      <dsp:spPr>
        <a:xfrm>
          <a:off x="4725795" y="2697"/>
          <a:ext cx="963721" cy="6264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800" b="1" kern="1200" dirty="0" smtClean="0"/>
            <a:t>بداية </a:t>
          </a:r>
          <a:endParaRPr lang="ar-SA" sz="1200" b="1" kern="1200" dirty="0"/>
        </a:p>
      </dsp:txBody>
      <dsp:txXfrm>
        <a:off x="4756374" y="33276"/>
        <a:ext cx="902563" cy="565261"/>
      </dsp:txXfrm>
    </dsp:sp>
    <dsp:sp modelId="{1FE53707-1518-4284-A243-7697EE99FA42}">
      <dsp:nvSpPr>
        <dsp:cNvPr id="0" name=""/>
        <dsp:cNvSpPr/>
      </dsp:nvSpPr>
      <dsp:spPr>
        <a:xfrm>
          <a:off x="2601293" y="315907"/>
          <a:ext cx="5212725" cy="5212725"/>
        </a:xfrm>
        <a:custGeom>
          <a:avLst/>
          <a:gdLst/>
          <a:ahLst/>
          <a:cxnLst/>
          <a:rect l="0" t="0" r="0" b="0"/>
          <a:pathLst>
            <a:path>
              <a:moveTo>
                <a:pt x="3094068" y="46036"/>
              </a:moveTo>
              <a:arcTo wR="2606362" hR="2606362" stAng="16847090" swAng="770664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87969B-655F-4D3A-9566-0C84F859AC68}">
      <dsp:nvSpPr>
        <dsp:cNvPr id="0" name=""/>
        <dsp:cNvSpPr/>
      </dsp:nvSpPr>
      <dsp:spPr>
        <a:xfrm>
          <a:off x="6257777" y="500468"/>
          <a:ext cx="963721" cy="6264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400" b="1" kern="1200" dirty="0" smtClean="0"/>
            <a:t>كيفيه استخدام البرنامج</a:t>
          </a:r>
          <a:endParaRPr lang="ar-SA" sz="1400" b="1" kern="1200" dirty="0"/>
        </a:p>
      </dsp:txBody>
      <dsp:txXfrm>
        <a:off x="6288356" y="531047"/>
        <a:ext cx="902563" cy="565261"/>
      </dsp:txXfrm>
    </dsp:sp>
    <dsp:sp modelId="{D4C781D8-BFA1-47D5-98C2-F61D8EE7077E}">
      <dsp:nvSpPr>
        <dsp:cNvPr id="0" name=""/>
        <dsp:cNvSpPr/>
      </dsp:nvSpPr>
      <dsp:spPr>
        <a:xfrm>
          <a:off x="2601293" y="315907"/>
          <a:ext cx="5212725" cy="5212725"/>
        </a:xfrm>
        <a:custGeom>
          <a:avLst/>
          <a:gdLst/>
          <a:ahLst/>
          <a:cxnLst/>
          <a:rect l="0" t="0" r="0" b="0"/>
          <a:pathLst>
            <a:path>
              <a:moveTo>
                <a:pt x="4501381" y="816940"/>
              </a:moveTo>
              <a:arcTo wR="2606362" hR="2606362" stAng="18998499" swAng="1065710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7BA17C-D83A-40A4-B3C7-4392E0BCE35E}">
      <dsp:nvSpPr>
        <dsp:cNvPr id="0" name=""/>
        <dsp:cNvSpPr/>
      </dsp:nvSpPr>
      <dsp:spPr>
        <a:xfrm>
          <a:off x="7204594" y="1803650"/>
          <a:ext cx="963721" cy="6264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400" b="1" kern="1200" dirty="0" smtClean="0"/>
            <a:t>اسم البرنامج والغرض منه</a:t>
          </a:r>
          <a:endParaRPr lang="ar-SA" sz="1400" b="1" kern="1200" dirty="0"/>
        </a:p>
      </dsp:txBody>
      <dsp:txXfrm>
        <a:off x="7235173" y="1834229"/>
        <a:ext cx="902563" cy="565261"/>
      </dsp:txXfrm>
    </dsp:sp>
    <dsp:sp modelId="{0FC15CEA-2779-4282-8115-16C93750231C}">
      <dsp:nvSpPr>
        <dsp:cNvPr id="0" name=""/>
        <dsp:cNvSpPr/>
      </dsp:nvSpPr>
      <dsp:spPr>
        <a:xfrm>
          <a:off x="2601293" y="315907"/>
          <a:ext cx="5212725" cy="5212725"/>
        </a:xfrm>
        <a:custGeom>
          <a:avLst/>
          <a:gdLst/>
          <a:ahLst/>
          <a:cxnLst/>
          <a:rect l="0" t="0" r="0" b="0"/>
          <a:pathLst>
            <a:path>
              <a:moveTo>
                <a:pt x="5167669" y="2123832"/>
              </a:moveTo>
              <a:arcTo wR="2606362" hR="2606362" stAng="20959858" swAng="1280284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4EEFBF-CEFD-448A-B1D5-6F24251D04B9}">
      <dsp:nvSpPr>
        <dsp:cNvPr id="0" name=""/>
        <dsp:cNvSpPr/>
      </dsp:nvSpPr>
      <dsp:spPr>
        <a:xfrm>
          <a:off x="7204594" y="3414470"/>
          <a:ext cx="963721" cy="6264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400" b="1" kern="1200" dirty="0" smtClean="0"/>
            <a:t>الهدف العام من البرنامج</a:t>
          </a:r>
          <a:endParaRPr lang="ar-SA" sz="1400" b="1" kern="1200" dirty="0"/>
        </a:p>
      </dsp:txBody>
      <dsp:txXfrm>
        <a:off x="7235173" y="3445049"/>
        <a:ext cx="902563" cy="565261"/>
      </dsp:txXfrm>
    </dsp:sp>
    <dsp:sp modelId="{6836035D-13DF-4D4F-9B47-0D6C1388C402}">
      <dsp:nvSpPr>
        <dsp:cNvPr id="0" name=""/>
        <dsp:cNvSpPr/>
      </dsp:nvSpPr>
      <dsp:spPr>
        <a:xfrm>
          <a:off x="2601293" y="315907"/>
          <a:ext cx="5212725" cy="5212725"/>
        </a:xfrm>
        <a:custGeom>
          <a:avLst/>
          <a:gdLst/>
          <a:ahLst/>
          <a:cxnLst/>
          <a:rect l="0" t="0" r="0" b="0"/>
          <a:pathLst>
            <a:path>
              <a:moveTo>
                <a:pt x="4956933" y="3732392"/>
              </a:moveTo>
              <a:arcTo wR="2606362" hR="2606362" stAng="1535791" swAng="1065710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E7E1B3-46AF-4707-93DA-E71F4219A19E}">
      <dsp:nvSpPr>
        <dsp:cNvPr id="0" name=""/>
        <dsp:cNvSpPr/>
      </dsp:nvSpPr>
      <dsp:spPr>
        <a:xfrm>
          <a:off x="6257777" y="4717652"/>
          <a:ext cx="963721" cy="6264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400" b="1" kern="1200" dirty="0" smtClean="0"/>
            <a:t>الخطوات التعليمية </a:t>
          </a:r>
          <a:endParaRPr lang="ar-SA" sz="1400" b="1" kern="1200" dirty="0"/>
        </a:p>
      </dsp:txBody>
      <dsp:txXfrm>
        <a:off x="6288356" y="4748231"/>
        <a:ext cx="902563" cy="565261"/>
      </dsp:txXfrm>
    </dsp:sp>
    <dsp:sp modelId="{F3BFD65B-AE7A-4D2A-B89E-D441BB2ECF98}">
      <dsp:nvSpPr>
        <dsp:cNvPr id="0" name=""/>
        <dsp:cNvSpPr/>
      </dsp:nvSpPr>
      <dsp:spPr>
        <a:xfrm>
          <a:off x="2601293" y="315907"/>
          <a:ext cx="5212725" cy="5212725"/>
        </a:xfrm>
        <a:custGeom>
          <a:avLst/>
          <a:gdLst/>
          <a:ahLst/>
          <a:cxnLst/>
          <a:rect l="0" t="0" r="0" b="0"/>
          <a:pathLst>
            <a:path>
              <a:moveTo>
                <a:pt x="3651036" y="4994203"/>
              </a:moveTo>
              <a:arcTo wR="2606362" hR="2606362" stAng="3982246" swAng="770664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50C477-A108-4FAB-B296-B363DDD83A26}">
      <dsp:nvSpPr>
        <dsp:cNvPr id="0" name=""/>
        <dsp:cNvSpPr/>
      </dsp:nvSpPr>
      <dsp:spPr>
        <a:xfrm>
          <a:off x="4725795" y="5215423"/>
          <a:ext cx="963721" cy="6264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200" b="1" kern="1200" dirty="0" smtClean="0"/>
            <a:t>الإطارات الخاصة  بالمهارة </a:t>
          </a:r>
          <a:endParaRPr lang="ar-SA" sz="1200" b="1" kern="1200" dirty="0"/>
        </a:p>
      </dsp:txBody>
      <dsp:txXfrm>
        <a:off x="4756374" y="5246002"/>
        <a:ext cx="902563" cy="565261"/>
      </dsp:txXfrm>
    </dsp:sp>
    <dsp:sp modelId="{6B7E0E28-90DB-43B3-BB91-C2E959662E21}">
      <dsp:nvSpPr>
        <dsp:cNvPr id="0" name=""/>
        <dsp:cNvSpPr/>
      </dsp:nvSpPr>
      <dsp:spPr>
        <a:xfrm>
          <a:off x="2601293" y="315907"/>
          <a:ext cx="5212725" cy="5212725"/>
        </a:xfrm>
        <a:custGeom>
          <a:avLst/>
          <a:gdLst/>
          <a:ahLst/>
          <a:cxnLst/>
          <a:rect l="0" t="0" r="0" b="0"/>
          <a:pathLst>
            <a:path>
              <a:moveTo>
                <a:pt x="2118656" y="5166688"/>
              </a:moveTo>
              <a:arcTo wR="2606362" hR="2606362" stAng="6047090" swAng="770664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C8C50D-C900-46DE-B1A9-6D27DA7DFF84}">
      <dsp:nvSpPr>
        <dsp:cNvPr id="0" name=""/>
        <dsp:cNvSpPr/>
      </dsp:nvSpPr>
      <dsp:spPr>
        <a:xfrm>
          <a:off x="3193814" y="4717652"/>
          <a:ext cx="963721" cy="6264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200" b="1" kern="1200" dirty="0" smtClean="0"/>
            <a:t>التقويم </a:t>
          </a:r>
        </a:p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200" b="1" kern="1200" dirty="0" smtClean="0"/>
            <a:t>لكل اطار</a:t>
          </a:r>
          <a:endParaRPr lang="ar-SA" sz="1200" b="1" kern="1200" dirty="0"/>
        </a:p>
      </dsp:txBody>
      <dsp:txXfrm>
        <a:off x="3224393" y="4748231"/>
        <a:ext cx="902563" cy="565261"/>
      </dsp:txXfrm>
    </dsp:sp>
    <dsp:sp modelId="{3313A871-B882-4388-810F-1F93B2CF0FA8}">
      <dsp:nvSpPr>
        <dsp:cNvPr id="0" name=""/>
        <dsp:cNvSpPr/>
      </dsp:nvSpPr>
      <dsp:spPr>
        <a:xfrm>
          <a:off x="2601293" y="315907"/>
          <a:ext cx="5212725" cy="5212725"/>
        </a:xfrm>
        <a:custGeom>
          <a:avLst/>
          <a:gdLst/>
          <a:ahLst/>
          <a:cxnLst/>
          <a:rect l="0" t="0" r="0" b="0"/>
          <a:pathLst>
            <a:path>
              <a:moveTo>
                <a:pt x="711344" y="4395784"/>
              </a:moveTo>
              <a:arcTo wR="2606362" hR="2606362" stAng="8198499" swAng="1065710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3F5BA4-1AC8-46C1-9A5E-8E916410C55A}">
      <dsp:nvSpPr>
        <dsp:cNvPr id="0" name=""/>
        <dsp:cNvSpPr/>
      </dsp:nvSpPr>
      <dsp:spPr>
        <a:xfrm>
          <a:off x="2246997" y="3414470"/>
          <a:ext cx="963721" cy="6264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200" b="1" kern="1200" dirty="0" smtClean="0"/>
            <a:t>صور ثابتة </a:t>
          </a:r>
          <a:r>
            <a:rPr lang="ar-SA" sz="1200" b="1" kern="1200" dirty="0" err="1" smtClean="0"/>
            <a:t>ومتحركه</a:t>
          </a:r>
          <a:r>
            <a:rPr lang="ar-SA" sz="1200" b="1" kern="1200" dirty="0" smtClean="0"/>
            <a:t> </a:t>
          </a:r>
          <a:endParaRPr lang="ar-SA" sz="1200" b="1" kern="1200" dirty="0"/>
        </a:p>
      </dsp:txBody>
      <dsp:txXfrm>
        <a:off x="2277576" y="3445049"/>
        <a:ext cx="902563" cy="565261"/>
      </dsp:txXfrm>
    </dsp:sp>
    <dsp:sp modelId="{A8B3B0A5-B4A5-4D53-BFFA-78779713E224}">
      <dsp:nvSpPr>
        <dsp:cNvPr id="0" name=""/>
        <dsp:cNvSpPr/>
      </dsp:nvSpPr>
      <dsp:spPr>
        <a:xfrm>
          <a:off x="2601293" y="315907"/>
          <a:ext cx="5212725" cy="5212725"/>
        </a:xfrm>
        <a:custGeom>
          <a:avLst/>
          <a:gdLst/>
          <a:ahLst/>
          <a:cxnLst/>
          <a:rect l="0" t="0" r="0" b="0"/>
          <a:pathLst>
            <a:path>
              <a:moveTo>
                <a:pt x="45056" y="3088893"/>
              </a:moveTo>
              <a:arcTo wR="2606362" hR="2606362" stAng="10159858" swAng="1280284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67A157-B613-475A-9DC9-4D760C7ED133}">
      <dsp:nvSpPr>
        <dsp:cNvPr id="0" name=""/>
        <dsp:cNvSpPr/>
      </dsp:nvSpPr>
      <dsp:spPr>
        <a:xfrm>
          <a:off x="2246997" y="1803650"/>
          <a:ext cx="963721" cy="6264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200" b="1" kern="1200" dirty="0" smtClean="0"/>
            <a:t>فيديو </a:t>
          </a:r>
          <a:r>
            <a:rPr lang="ar-SA" sz="1200" b="1" kern="1200" dirty="0" err="1" smtClean="0"/>
            <a:t>للمهاره</a:t>
          </a:r>
          <a:r>
            <a:rPr lang="ar-SA" sz="1200" b="1" kern="1200" dirty="0" smtClean="0"/>
            <a:t> </a:t>
          </a:r>
          <a:endParaRPr lang="ar-SA" sz="1200" b="1" kern="1200" dirty="0"/>
        </a:p>
      </dsp:txBody>
      <dsp:txXfrm>
        <a:off x="2277576" y="1834229"/>
        <a:ext cx="902563" cy="565261"/>
      </dsp:txXfrm>
    </dsp:sp>
    <dsp:sp modelId="{5F6CFBEB-CA92-4025-9E2F-8525A0DFE51A}">
      <dsp:nvSpPr>
        <dsp:cNvPr id="0" name=""/>
        <dsp:cNvSpPr/>
      </dsp:nvSpPr>
      <dsp:spPr>
        <a:xfrm>
          <a:off x="2601293" y="315907"/>
          <a:ext cx="5212725" cy="5212725"/>
        </a:xfrm>
        <a:custGeom>
          <a:avLst/>
          <a:gdLst/>
          <a:ahLst/>
          <a:cxnLst/>
          <a:rect l="0" t="0" r="0" b="0"/>
          <a:pathLst>
            <a:path>
              <a:moveTo>
                <a:pt x="255791" y="1480333"/>
              </a:moveTo>
              <a:arcTo wR="2606362" hR="2606362" stAng="12335791" swAng="1065710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17BF7C-AADA-422A-B4EC-6DE65076E934}">
      <dsp:nvSpPr>
        <dsp:cNvPr id="0" name=""/>
        <dsp:cNvSpPr/>
      </dsp:nvSpPr>
      <dsp:spPr>
        <a:xfrm>
          <a:off x="3193814" y="500468"/>
          <a:ext cx="963721" cy="6264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b="1" kern="1200" dirty="0" smtClean="0"/>
            <a:t>نهاية </a:t>
          </a:r>
          <a:endParaRPr lang="ar-SA" sz="1600" b="1" kern="1200" dirty="0"/>
        </a:p>
      </dsp:txBody>
      <dsp:txXfrm>
        <a:off x="3224393" y="531047"/>
        <a:ext cx="902563" cy="565261"/>
      </dsp:txXfrm>
    </dsp:sp>
    <dsp:sp modelId="{95AE9926-8EE7-4E31-849E-FB5F0065B417}">
      <dsp:nvSpPr>
        <dsp:cNvPr id="0" name=""/>
        <dsp:cNvSpPr/>
      </dsp:nvSpPr>
      <dsp:spPr>
        <a:xfrm>
          <a:off x="2601293" y="315907"/>
          <a:ext cx="5212725" cy="5212725"/>
        </a:xfrm>
        <a:custGeom>
          <a:avLst/>
          <a:gdLst/>
          <a:ahLst/>
          <a:cxnLst/>
          <a:rect l="0" t="0" r="0" b="0"/>
          <a:pathLst>
            <a:path>
              <a:moveTo>
                <a:pt x="1561689" y="218521"/>
              </a:moveTo>
              <a:arcTo wR="2606362" hR="2606362" stAng="14782246" swAng="770664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6F8095-D7AE-4BE9-A510-8D031BCF0D91}">
      <dsp:nvSpPr>
        <dsp:cNvPr id="0" name=""/>
        <dsp:cNvSpPr/>
      </dsp:nvSpPr>
      <dsp:spPr>
        <a:xfrm>
          <a:off x="1080" y="152457"/>
          <a:ext cx="1769947" cy="1769947"/>
        </a:xfrm>
        <a:prstGeom prst="ellipse">
          <a:avLst/>
        </a:prstGeom>
        <a:solidFill>
          <a:srgbClr val="FF000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7406" tIns="39370" rIns="97406" bIns="39370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100" kern="1200" dirty="0" smtClean="0"/>
            <a:t>وثبة </a:t>
          </a:r>
          <a:endParaRPr lang="ar-SA" sz="3100" kern="1200" dirty="0"/>
        </a:p>
      </dsp:txBody>
      <dsp:txXfrm>
        <a:off x="260283" y="411660"/>
        <a:ext cx="1251541" cy="1251541"/>
      </dsp:txXfrm>
    </dsp:sp>
    <dsp:sp modelId="{0BD3B027-4C11-43CE-98F1-F0BB52585679}">
      <dsp:nvSpPr>
        <dsp:cNvPr id="0" name=""/>
        <dsp:cNvSpPr/>
      </dsp:nvSpPr>
      <dsp:spPr>
        <a:xfrm>
          <a:off x="1417038" y="152457"/>
          <a:ext cx="1769947" cy="1769947"/>
        </a:xfrm>
        <a:prstGeom prst="ellipse">
          <a:avLst/>
        </a:prstGeom>
        <a:solidFill>
          <a:schemeClr val="accent2">
            <a:lumMod val="75000"/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7406" tIns="39370" rIns="97406" bIns="39370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100" kern="1200" dirty="0" smtClean="0"/>
            <a:t>خطوة</a:t>
          </a:r>
          <a:endParaRPr lang="ar-SA" sz="3100" kern="1200" dirty="0"/>
        </a:p>
      </dsp:txBody>
      <dsp:txXfrm>
        <a:off x="1676241" y="411660"/>
        <a:ext cx="1251541" cy="1251541"/>
      </dsp:txXfrm>
    </dsp:sp>
    <dsp:sp modelId="{4FE38166-D304-4018-B829-C3878BE766E5}">
      <dsp:nvSpPr>
        <dsp:cNvPr id="0" name=""/>
        <dsp:cNvSpPr/>
      </dsp:nvSpPr>
      <dsp:spPr>
        <a:xfrm>
          <a:off x="2832996" y="152457"/>
          <a:ext cx="1769947" cy="1769947"/>
        </a:xfrm>
        <a:prstGeom prst="ellipse">
          <a:avLst/>
        </a:prstGeom>
        <a:solidFill>
          <a:srgbClr val="00B05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7406" tIns="39370" rIns="97406" bIns="39370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100" kern="1200" dirty="0" smtClean="0"/>
            <a:t>حجلة </a:t>
          </a:r>
          <a:endParaRPr lang="ar-SA" sz="3100" kern="1200" dirty="0"/>
        </a:p>
      </dsp:txBody>
      <dsp:txXfrm>
        <a:off x="3092199" y="411660"/>
        <a:ext cx="1251541" cy="1251541"/>
      </dsp:txXfrm>
    </dsp:sp>
    <dsp:sp modelId="{31E25475-B9F1-4E48-BCFE-BE569B21AC79}">
      <dsp:nvSpPr>
        <dsp:cNvPr id="0" name=""/>
        <dsp:cNvSpPr/>
      </dsp:nvSpPr>
      <dsp:spPr>
        <a:xfrm>
          <a:off x="4236254" y="190564"/>
          <a:ext cx="1769947" cy="1769947"/>
        </a:xfrm>
        <a:prstGeom prst="ellipse">
          <a:avLst/>
        </a:prstGeom>
        <a:solidFill>
          <a:srgbClr val="92D05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7406" tIns="39370" rIns="97406" bIns="39370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100" kern="1200" dirty="0" smtClean="0"/>
            <a:t>الارتقاء </a:t>
          </a:r>
          <a:endParaRPr lang="ar-SA" sz="3100" kern="1200" dirty="0"/>
        </a:p>
      </dsp:txBody>
      <dsp:txXfrm>
        <a:off x="4495457" y="449767"/>
        <a:ext cx="1251541" cy="1251541"/>
      </dsp:txXfrm>
    </dsp:sp>
    <dsp:sp modelId="{110F6180-EC13-41D0-934E-41500C2E8C3C}">
      <dsp:nvSpPr>
        <dsp:cNvPr id="0" name=""/>
        <dsp:cNvSpPr/>
      </dsp:nvSpPr>
      <dsp:spPr>
        <a:xfrm>
          <a:off x="5664913" y="152457"/>
          <a:ext cx="1769947" cy="1769947"/>
        </a:xfrm>
        <a:prstGeom prst="ellipse">
          <a:avLst/>
        </a:prstGeom>
        <a:solidFill>
          <a:srgbClr val="FFFF0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7406" tIns="39370" rIns="97406" bIns="39370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100" kern="1200" dirty="0" smtClean="0"/>
            <a:t>الاقتراب </a:t>
          </a:r>
          <a:endParaRPr lang="ar-SA" sz="3100" kern="1200" dirty="0"/>
        </a:p>
      </dsp:txBody>
      <dsp:txXfrm>
        <a:off x="5924116" y="411660"/>
        <a:ext cx="1251541" cy="1251541"/>
      </dsp:txXfrm>
    </dsp:sp>
    <dsp:sp modelId="{5E78219E-75DE-4023-8582-AE61BA586D5B}">
      <dsp:nvSpPr>
        <dsp:cNvPr id="0" name=""/>
        <dsp:cNvSpPr/>
      </dsp:nvSpPr>
      <dsp:spPr>
        <a:xfrm>
          <a:off x="7080871" y="152457"/>
          <a:ext cx="1769947" cy="1769947"/>
        </a:xfrm>
        <a:prstGeom prst="ellipse">
          <a:avLst/>
        </a:prstGeom>
        <a:solidFill>
          <a:schemeClr val="accent2"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7406" tIns="39370" rIns="97406" bIns="39370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100" kern="1200" dirty="0" smtClean="0"/>
            <a:t>الوضع الابتدائي </a:t>
          </a:r>
          <a:endParaRPr lang="ar-SA" sz="3100" kern="1200" dirty="0"/>
        </a:p>
      </dsp:txBody>
      <dsp:txXfrm>
        <a:off x="7340074" y="411660"/>
        <a:ext cx="1251541" cy="12515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1556B-D549-4123-AEBB-965A7F946251}" type="datetimeFigureOut">
              <a:rPr lang="ar-SA" smtClean="0"/>
              <a:t>24/02/36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7C93D-31B4-4B6C-BD2B-96F1307B58D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43004442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1556B-D549-4123-AEBB-965A7F946251}" type="datetimeFigureOut">
              <a:rPr lang="ar-SA" smtClean="0"/>
              <a:t>24/02/36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7C93D-31B4-4B6C-BD2B-96F1307B58D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3893891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1556B-D549-4123-AEBB-965A7F946251}" type="datetimeFigureOut">
              <a:rPr lang="ar-SA" smtClean="0"/>
              <a:t>24/02/36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7C93D-31B4-4B6C-BD2B-96F1307B58D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1551507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1556B-D549-4123-AEBB-965A7F946251}" type="datetimeFigureOut">
              <a:rPr lang="ar-SA" smtClean="0"/>
              <a:t>24/02/36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7C93D-31B4-4B6C-BD2B-96F1307B58D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94649279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1556B-D549-4123-AEBB-965A7F946251}" type="datetimeFigureOut">
              <a:rPr lang="ar-SA" smtClean="0"/>
              <a:t>24/02/36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7C93D-31B4-4B6C-BD2B-96F1307B58D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0478952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1556B-D549-4123-AEBB-965A7F946251}" type="datetimeFigureOut">
              <a:rPr lang="ar-SA" smtClean="0"/>
              <a:t>24/02/36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7C93D-31B4-4B6C-BD2B-96F1307B58D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0308765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1556B-D549-4123-AEBB-965A7F946251}" type="datetimeFigureOut">
              <a:rPr lang="ar-SA" smtClean="0"/>
              <a:t>24/02/36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7C93D-31B4-4B6C-BD2B-96F1307B58D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30039107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1556B-D549-4123-AEBB-965A7F946251}" type="datetimeFigureOut">
              <a:rPr lang="ar-SA" smtClean="0"/>
              <a:t>24/02/36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7C93D-31B4-4B6C-BD2B-96F1307B58D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85215118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1556B-D549-4123-AEBB-965A7F946251}" type="datetimeFigureOut">
              <a:rPr lang="ar-SA" smtClean="0"/>
              <a:t>24/02/36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7C93D-31B4-4B6C-BD2B-96F1307B58D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7878145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1556B-D549-4123-AEBB-965A7F946251}" type="datetimeFigureOut">
              <a:rPr lang="ar-SA" smtClean="0"/>
              <a:t>24/02/36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7C93D-31B4-4B6C-BD2B-96F1307B58D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70909341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1556B-D549-4123-AEBB-965A7F946251}" type="datetimeFigureOut">
              <a:rPr lang="ar-SA" smtClean="0"/>
              <a:t>24/02/36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7C93D-31B4-4B6C-BD2B-96F1307B58D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84395357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1556B-D549-4123-AEBB-965A7F946251}" type="datetimeFigureOut">
              <a:rPr lang="ar-SA" smtClean="0"/>
              <a:t>24/02/36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7C93D-31B4-4B6C-BD2B-96F1307B58D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41349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</p:sldLayoutIdLst>
  <p:transition spd="slow">
    <p:fade/>
  </p:transition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image" Target="../media/image2.jpeg"/><Relationship Id="rId7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10" Type="http://schemas.microsoft.com/office/2007/relationships/hdphoto" Target="../media/hdphoto1.wdp"/><Relationship Id="rId4" Type="http://schemas.openxmlformats.org/officeDocument/2006/relationships/slide" Target="slide3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slide" Target="slide1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21.jpg"/><Relationship Id="rId7" Type="http://schemas.openxmlformats.org/officeDocument/2006/relationships/image" Target="../media/image4.jp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slide" Target="slide3.xml"/><Relationship Id="rId7" Type="http://schemas.openxmlformats.org/officeDocument/2006/relationships/slide" Target="slide11.xml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slide" Target="slide13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slide" Target="slide3.xml"/><Relationship Id="rId7" Type="http://schemas.openxmlformats.org/officeDocument/2006/relationships/slide" Target="slide12.xml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slide" Target="slide14.xml"/><Relationship Id="rId4" Type="http://schemas.openxmlformats.org/officeDocument/2006/relationships/image" Target="../media/image3.png"/><Relationship Id="rId9" Type="http://schemas.openxmlformats.org/officeDocument/2006/relationships/image" Target="../media/image2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24.jpg"/><Relationship Id="rId7" Type="http://schemas.openxmlformats.org/officeDocument/2006/relationships/image" Target="../media/image4.jp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22.gif"/><Relationship Id="rId7" Type="http://schemas.openxmlformats.org/officeDocument/2006/relationships/image" Target="../media/image4.jp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25.gif"/><Relationship Id="rId7" Type="http://schemas.openxmlformats.org/officeDocument/2006/relationships/image" Target="../media/image4.jp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26.jpg"/><Relationship Id="rId7" Type="http://schemas.openxmlformats.org/officeDocument/2006/relationships/image" Target="../media/image4.jp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20.xml"/><Relationship Id="rId7" Type="http://schemas.openxmlformats.org/officeDocument/2006/relationships/slide" Target="slide3.xml"/><Relationship Id="rId12" Type="http://schemas.openxmlformats.org/officeDocument/2006/relationships/image" Target="../media/image5.jpg"/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g"/><Relationship Id="rId11" Type="http://schemas.openxmlformats.org/officeDocument/2006/relationships/slide" Target="slide18.xml"/><Relationship Id="rId5" Type="http://schemas.openxmlformats.org/officeDocument/2006/relationships/slide" Target="slide21.xml"/><Relationship Id="rId10" Type="http://schemas.openxmlformats.org/officeDocument/2006/relationships/image" Target="../media/image4.jpg"/><Relationship Id="rId4" Type="http://schemas.openxmlformats.org/officeDocument/2006/relationships/image" Target="../media/image27.jpeg"/><Relationship Id="rId9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audio" Target="../media/audio3.wav"/><Relationship Id="rId7" Type="http://schemas.openxmlformats.org/officeDocument/2006/relationships/image" Target="../media/image4.jp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slide" Target="slide3.xml"/><Relationship Id="rId4" Type="http://schemas.openxmlformats.org/officeDocument/2006/relationships/image" Target="../media/image7.jpg"/><Relationship Id="rId9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audio" Target="../media/audio16.wav"/><Relationship Id="rId7" Type="http://schemas.openxmlformats.org/officeDocument/2006/relationships/image" Target="../media/image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11" Type="http://schemas.openxmlformats.org/officeDocument/2006/relationships/image" Target="../media/image5.jpg"/><Relationship Id="rId5" Type="http://schemas.openxmlformats.org/officeDocument/2006/relationships/image" Target="../media/image30.gif"/><Relationship Id="rId10" Type="http://schemas.openxmlformats.org/officeDocument/2006/relationships/slide" Target="slide19.xml"/><Relationship Id="rId4" Type="http://schemas.openxmlformats.org/officeDocument/2006/relationships/image" Target="../media/image29.jpg"/><Relationship Id="rId9" Type="http://schemas.openxmlformats.org/officeDocument/2006/relationships/image" Target="../media/image4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image" Target="../media/image31.png"/><Relationship Id="rId7" Type="http://schemas.openxmlformats.org/officeDocument/2006/relationships/slide" Target="slide22.xml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slide" Target="slide3.xml"/><Relationship Id="rId10" Type="http://schemas.openxmlformats.org/officeDocument/2006/relationships/image" Target="../media/image5.jpg"/><Relationship Id="rId4" Type="http://schemas.openxmlformats.org/officeDocument/2006/relationships/image" Target="../media/image32.jpg"/><Relationship Id="rId9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slide" Target="slide3.xml"/><Relationship Id="rId7" Type="http://schemas.openxmlformats.org/officeDocument/2006/relationships/slide" Target="slide19.xml"/><Relationship Id="rId12" Type="http://schemas.openxmlformats.org/officeDocument/2006/relationships/image" Target="../media/image28.jp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11" Type="http://schemas.openxmlformats.org/officeDocument/2006/relationships/slide" Target="slide25.xml"/><Relationship Id="rId5" Type="http://schemas.openxmlformats.org/officeDocument/2006/relationships/slide" Target="slide23.xml"/><Relationship Id="rId10" Type="http://schemas.openxmlformats.org/officeDocument/2006/relationships/image" Target="../media/image33.jpg"/><Relationship Id="rId4" Type="http://schemas.openxmlformats.org/officeDocument/2006/relationships/image" Target="../media/image3.png"/><Relationship Id="rId9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image" Target="../media/image31.png"/><Relationship Id="rId7" Type="http://schemas.openxmlformats.org/officeDocument/2006/relationships/slide" Target="slide26.xml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slide" Target="slide3.xml"/><Relationship Id="rId10" Type="http://schemas.openxmlformats.org/officeDocument/2006/relationships/image" Target="../media/image5.jpg"/><Relationship Id="rId4" Type="http://schemas.openxmlformats.org/officeDocument/2006/relationships/image" Target="../media/image32.jpg"/><Relationship Id="rId9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audio" Target="../media/audio16.wav"/><Relationship Id="rId7" Type="http://schemas.openxmlformats.org/officeDocument/2006/relationships/image" Target="../media/image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11" Type="http://schemas.openxmlformats.org/officeDocument/2006/relationships/image" Target="../media/image5.jpg"/><Relationship Id="rId5" Type="http://schemas.openxmlformats.org/officeDocument/2006/relationships/image" Target="../media/image30.gif"/><Relationship Id="rId10" Type="http://schemas.openxmlformats.org/officeDocument/2006/relationships/slide" Target="slide23.xml"/><Relationship Id="rId4" Type="http://schemas.openxmlformats.org/officeDocument/2006/relationships/image" Target="../media/image29.jpg"/><Relationship Id="rId9" Type="http://schemas.openxmlformats.org/officeDocument/2006/relationships/image" Target="../media/image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image" Target="../media/image34.jpg"/><Relationship Id="rId7" Type="http://schemas.openxmlformats.org/officeDocument/2006/relationships/slide" Target="slide23.xml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slide" Target="slide28.xml"/><Relationship Id="rId4" Type="http://schemas.openxmlformats.org/officeDocument/2006/relationships/image" Target="../media/image3.png"/><Relationship Id="rId9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image" Target="../media/image35.jpg"/><Relationship Id="rId7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13" Type="http://schemas.openxmlformats.org/officeDocument/2006/relationships/slide" Target="slide28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4.jp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slide" Target="slide30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3.png"/><Relationship Id="rId4" Type="http://schemas.openxmlformats.org/officeDocument/2006/relationships/diagramLayout" Target="../diagrams/layout2.xml"/><Relationship Id="rId9" Type="http://schemas.openxmlformats.org/officeDocument/2006/relationships/slide" Target="slide3.xml"/><Relationship Id="rId1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13" Type="http://schemas.openxmlformats.org/officeDocument/2006/relationships/slide" Target="slide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4.jp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slide" Target="slide4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3.png"/><Relationship Id="rId4" Type="http://schemas.openxmlformats.org/officeDocument/2006/relationships/diagramLayout" Target="../diagrams/layout1.xml"/><Relationship Id="rId9" Type="http://schemas.openxmlformats.org/officeDocument/2006/relationships/slide" Target="slide3.xml"/><Relationship Id="rId1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slide" Target="slide3.xml"/><Relationship Id="rId7" Type="http://schemas.openxmlformats.org/officeDocument/2006/relationships/slide" Target="slide31.xml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10" Type="http://schemas.openxmlformats.org/officeDocument/2006/relationships/image" Target="../media/image5.jpg"/><Relationship Id="rId4" Type="http://schemas.openxmlformats.org/officeDocument/2006/relationships/image" Target="../media/image3.png"/><Relationship Id="rId9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image" Target="../media/image39.png"/><Relationship Id="rId7" Type="http://schemas.openxmlformats.org/officeDocument/2006/relationships/image" Target="../media/image4.jp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34.xml"/><Relationship Id="rId7" Type="http://schemas.openxmlformats.org/officeDocument/2006/relationships/slide" Target="slide3.xml"/><Relationship Id="rId12" Type="http://schemas.openxmlformats.org/officeDocument/2006/relationships/image" Target="../media/image5.jp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g"/><Relationship Id="rId11" Type="http://schemas.openxmlformats.org/officeDocument/2006/relationships/slide" Target="slide31.xml"/><Relationship Id="rId5" Type="http://schemas.openxmlformats.org/officeDocument/2006/relationships/slide" Target="slide33.xml"/><Relationship Id="rId10" Type="http://schemas.openxmlformats.org/officeDocument/2006/relationships/image" Target="../media/image4.jpg"/><Relationship Id="rId4" Type="http://schemas.openxmlformats.org/officeDocument/2006/relationships/image" Target="../media/image40.jpg"/><Relationship Id="rId9" Type="http://schemas.openxmlformats.org/officeDocument/2006/relationships/slide" Target="slide3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image" Target="../media/image42.jpg"/><Relationship Id="rId7" Type="http://schemas.openxmlformats.org/officeDocument/2006/relationships/slide" Target="slide36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slide" Target="slide3.xml"/><Relationship Id="rId10" Type="http://schemas.openxmlformats.org/officeDocument/2006/relationships/image" Target="../media/image5.jpg"/><Relationship Id="rId4" Type="http://schemas.openxmlformats.org/officeDocument/2006/relationships/image" Target="../media/image30.gif"/><Relationship Id="rId9" Type="http://schemas.openxmlformats.org/officeDocument/2006/relationships/slide" Target="slide3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image" Target="../media/image43.png"/><Relationship Id="rId7" Type="http://schemas.openxmlformats.org/officeDocument/2006/relationships/image" Target="../media/image4.jpg"/><Relationship Id="rId2" Type="http://schemas.openxmlformats.org/officeDocument/2006/relationships/audio" Target="../media/audio19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5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g"/><Relationship Id="rId5" Type="http://schemas.openxmlformats.org/officeDocument/2006/relationships/slide" Target="slide33.xml"/><Relationship Id="rId4" Type="http://schemas.openxmlformats.org/officeDocument/2006/relationships/image" Target="../media/image4.jp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3" Type="http://schemas.openxmlformats.org/officeDocument/2006/relationships/image" Target="../media/image3.png"/><Relationship Id="rId7" Type="http://schemas.openxmlformats.org/officeDocument/2006/relationships/image" Target="../media/image5.jp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image" Target="../media/image4.jpg"/><Relationship Id="rId4" Type="http://schemas.openxmlformats.org/officeDocument/2006/relationships/slide" Target="slide37.xml"/><Relationship Id="rId9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slide" Target="slide3.xml"/><Relationship Id="rId7" Type="http://schemas.openxmlformats.org/officeDocument/2006/relationships/slide" Target="slide38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slide" Target="slide36.x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slide" Target="slide3.xml"/><Relationship Id="rId7" Type="http://schemas.openxmlformats.org/officeDocument/2006/relationships/slide" Target="slide37.xml"/><Relationship Id="rId12" Type="http://schemas.openxmlformats.org/officeDocument/2006/relationships/image" Target="../media/image28.jp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11" Type="http://schemas.openxmlformats.org/officeDocument/2006/relationships/slide" Target="slide40.xml"/><Relationship Id="rId5" Type="http://schemas.openxmlformats.org/officeDocument/2006/relationships/slide" Target="slide38.xml"/><Relationship Id="rId10" Type="http://schemas.openxmlformats.org/officeDocument/2006/relationships/image" Target="../media/image33.jpg"/><Relationship Id="rId4" Type="http://schemas.openxmlformats.org/officeDocument/2006/relationships/image" Target="../media/image3.png"/><Relationship Id="rId9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image" Target="../media/image42.jpg"/><Relationship Id="rId7" Type="http://schemas.openxmlformats.org/officeDocument/2006/relationships/slide" Target="slide42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slide" Target="slide3.xml"/><Relationship Id="rId10" Type="http://schemas.openxmlformats.org/officeDocument/2006/relationships/image" Target="../media/image5.jpg"/><Relationship Id="rId4" Type="http://schemas.openxmlformats.org/officeDocument/2006/relationships/image" Target="../media/image30.gif"/><Relationship Id="rId9" Type="http://schemas.openxmlformats.org/officeDocument/2006/relationships/slide" Target="slide3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image" Target="../media/image9.jpg"/><Relationship Id="rId7" Type="http://schemas.openxmlformats.org/officeDocument/2006/relationships/slide" Target="slide5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slide" Target="slide3.xml"/><Relationship Id="rId4" Type="http://schemas.openxmlformats.org/officeDocument/2006/relationships/image" Target="../media/image10.jpg"/><Relationship Id="rId9" Type="http://schemas.openxmlformats.org/officeDocument/2006/relationships/image" Target="../media/image5.jp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image" Target="../media/image43.png"/><Relationship Id="rId7" Type="http://schemas.openxmlformats.org/officeDocument/2006/relationships/image" Target="../media/image4.jpg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7.xml"/><Relationship Id="rId6" Type="http://schemas.openxmlformats.org/officeDocument/2006/relationships/slide" Target="slide41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audio" Target="../media/audio20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slide" Target="slide3.xml"/><Relationship Id="rId7" Type="http://schemas.openxmlformats.org/officeDocument/2006/relationships/slide" Target="slide38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slide" Target="slide43.xml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3" Type="http://schemas.openxmlformats.org/officeDocument/2006/relationships/image" Target="../media/image39.png"/><Relationship Id="rId7" Type="http://schemas.openxmlformats.org/officeDocument/2006/relationships/image" Target="../media/image4.jp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7.xml"/><Relationship Id="rId6" Type="http://schemas.openxmlformats.org/officeDocument/2006/relationships/slide" Target="slide44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slide" Target="slide3.xml"/><Relationship Id="rId7" Type="http://schemas.openxmlformats.org/officeDocument/2006/relationships/slide" Target="slide43.xml"/><Relationship Id="rId12" Type="http://schemas.openxmlformats.org/officeDocument/2006/relationships/image" Target="../media/image28.jp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11" Type="http://schemas.openxmlformats.org/officeDocument/2006/relationships/slide" Target="slide46.xml"/><Relationship Id="rId5" Type="http://schemas.openxmlformats.org/officeDocument/2006/relationships/slide" Target="slide44.xml"/><Relationship Id="rId10" Type="http://schemas.openxmlformats.org/officeDocument/2006/relationships/image" Target="../media/image33.jpg"/><Relationship Id="rId4" Type="http://schemas.openxmlformats.org/officeDocument/2006/relationships/image" Target="../media/image3.png"/><Relationship Id="rId9" Type="http://schemas.openxmlformats.org/officeDocument/2006/relationships/slide" Target="slide45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image" Target="../media/image46.jpg"/><Relationship Id="rId7" Type="http://schemas.openxmlformats.org/officeDocument/2006/relationships/slide" Target="slide48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slide" Target="slide3.xml"/><Relationship Id="rId10" Type="http://schemas.openxmlformats.org/officeDocument/2006/relationships/image" Target="../media/image5.jpg"/><Relationship Id="rId4" Type="http://schemas.openxmlformats.org/officeDocument/2006/relationships/image" Target="../media/image30.gif"/><Relationship Id="rId9" Type="http://schemas.openxmlformats.org/officeDocument/2006/relationships/slide" Target="slide44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image" Target="../media/image47.png"/><Relationship Id="rId7" Type="http://schemas.openxmlformats.org/officeDocument/2006/relationships/image" Target="../media/image4.jpg"/><Relationship Id="rId2" Type="http://schemas.openxmlformats.org/officeDocument/2006/relationships/audio" Target="../media/audio19.wav"/><Relationship Id="rId1" Type="http://schemas.openxmlformats.org/officeDocument/2006/relationships/slideLayout" Target="../slideLayouts/slideLayout7.xml"/><Relationship Id="rId6" Type="http://schemas.openxmlformats.org/officeDocument/2006/relationships/slide" Target="slide47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44.xml"/><Relationship Id="rId3" Type="http://schemas.openxmlformats.org/officeDocument/2006/relationships/image" Target="../media/image48.jpg"/><Relationship Id="rId7" Type="http://schemas.openxmlformats.org/officeDocument/2006/relationships/image" Target="../media/image4.jp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slide" Target="slide49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50.xml"/><Relationship Id="rId3" Type="http://schemas.openxmlformats.org/officeDocument/2006/relationships/image" Target="../media/image3.png"/><Relationship Id="rId7" Type="http://schemas.openxmlformats.org/officeDocument/2006/relationships/image" Target="../media/image5.jp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slide" Target="slide48.xml"/><Relationship Id="rId11" Type="http://schemas.openxmlformats.org/officeDocument/2006/relationships/image" Target="../media/image28.jpg"/><Relationship Id="rId5" Type="http://schemas.openxmlformats.org/officeDocument/2006/relationships/image" Target="../media/image4.jpg"/><Relationship Id="rId10" Type="http://schemas.openxmlformats.org/officeDocument/2006/relationships/slide" Target="slide51.xml"/><Relationship Id="rId4" Type="http://schemas.openxmlformats.org/officeDocument/2006/relationships/slide" Target="slide49.xml"/><Relationship Id="rId9" Type="http://schemas.openxmlformats.org/officeDocument/2006/relationships/image" Target="../media/image3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image" Target="../media/image49.jpg"/><Relationship Id="rId7" Type="http://schemas.openxmlformats.org/officeDocument/2006/relationships/image" Target="../media/image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11" Type="http://schemas.openxmlformats.org/officeDocument/2006/relationships/image" Target="../media/image5.jpg"/><Relationship Id="rId5" Type="http://schemas.openxmlformats.org/officeDocument/2006/relationships/image" Target="../media/image30.gif"/><Relationship Id="rId10" Type="http://schemas.openxmlformats.org/officeDocument/2006/relationships/slide" Target="slide49.xml"/><Relationship Id="rId4" Type="http://schemas.openxmlformats.org/officeDocument/2006/relationships/image" Target="../media/image50.jpg"/><Relationship Id="rId9" Type="http://schemas.openxmlformats.org/officeDocument/2006/relationships/image" Target="../media/image4.jp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image" Target="../media/image51.jpg"/><Relationship Id="rId7" Type="http://schemas.openxmlformats.org/officeDocument/2006/relationships/slide" Target="slide52.xml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slide" Target="slide3.xml"/><Relationship Id="rId10" Type="http://schemas.openxmlformats.org/officeDocument/2006/relationships/image" Target="../media/image5.jpg"/><Relationship Id="rId4" Type="http://schemas.openxmlformats.org/officeDocument/2006/relationships/image" Target="../media/image32.jpg"/><Relationship Id="rId9" Type="http://schemas.openxmlformats.org/officeDocument/2006/relationships/slide" Target="slide5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audio" Target="../media/audio2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" Target="slide48.xml"/><Relationship Id="rId3" Type="http://schemas.openxmlformats.org/officeDocument/2006/relationships/image" Target="../media/image52.jpg"/><Relationship Id="rId7" Type="http://schemas.openxmlformats.org/officeDocument/2006/relationships/image" Target="../media/image4.jp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slide" Target="slide54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5.jpg"/><Relationship Id="rId3" Type="http://schemas.openxmlformats.org/officeDocument/2006/relationships/image" Target="../media/image53.jpg"/><Relationship Id="rId7" Type="http://schemas.openxmlformats.org/officeDocument/2006/relationships/image" Target="../media/image28.jpg"/><Relationship Id="rId12" Type="http://schemas.openxmlformats.org/officeDocument/2006/relationships/slide" Target="slide53.xml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slide" Target="slide55.xml"/><Relationship Id="rId11" Type="http://schemas.openxmlformats.org/officeDocument/2006/relationships/image" Target="../media/image4.jpg"/><Relationship Id="rId5" Type="http://schemas.openxmlformats.org/officeDocument/2006/relationships/image" Target="../media/image33.jpg"/><Relationship Id="rId10" Type="http://schemas.openxmlformats.org/officeDocument/2006/relationships/slide" Target="slide54.xml"/><Relationship Id="rId4" Type="http://schemas.openxmlformats.org/officeDocument/2006/relationships/slide" Target="slide56.xml"/><Relationship Id="rId9" Type="http://schemas.openxmlformats.org/officeDocument/2006/relationships/image" Target="../media/image3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" Target="slide58.xml"/><Relationship Id="rId3" Type="http://schemas.openxmlformats.org/officeDocument/2006/relationships/image" Target="../media/image54.jpg"/><Relationship Id="rId7" Type="http://schemas.openxmlformats.org/officeDocument/2006/relationships/image" Target="../media/image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11" Type="http://schemas.openxmlformats.org/officeDocument/2006/relationships/image" Target="../media/image5.jpg"/><Relationship Id="rId5" Type="http://schemas.openxmlformats.org/officeDocument/2006/relationships/image" Target="../media/image30.gif"/><Relationship Id="rId10" Type="http://schemas.openxmlformats.org/officeDocument/2006/relationships/slide" Target="slide54.xml"/><Relationship Id="rId4" Type="http://schemas.openxmlformats.org/officeDocument/2006/relationships/image" Target="../media/image55.png"/><Relationship Id="rId9" Type="http://schemas.openxmlformats.org/officeDocument/2006/relationships/image" Target="../media/image4.jp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slide" Target="slide56.xml"/><Relationship Id="rId3" Type="http://schemas.openxmlformats.org/officeDocument/2006/relationships/image" Target="../media/image56.png"/><Relationship Id="rId7" Type="http://schemas.openxmlformats.org/officeDocument/2006/relationships/image" Target="../media/image4.jpg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image" Target="../media/image57.jpg"/><Relationship Id="rId7" Type="http://schemas.openxmlformats.org/officeDocument/2006/relationships/image" Target="../media/image4.jp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slide" Target="slide59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slide" Target="slide60.xml"/><Relationship Id="rId7" Type="http://schemas.openxmlformats.org/officeDocument/2006/relationships/slide" Target="slide59.xml"/><Relationship Id="rId2" Type="http://schemas.openxmlformats.org/officeDocument/2006/relationships/audio" Target="../media/audio2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slide" Target="slide3.xml"/><Relationship Id="rId10" Type="http://schemas.openxmlformats.org/officeDocument/2006/relationships/image" Target="../media/image5.jpg"/><Relationship Id="rId4" Type="http://schemas.openxmlformats.org/officeDocument/2006/relationships/slide" Target="slide61.xml"/><Relationship Id="rId9" Type="http://schemas.openxmlformats.org/officeDocument/2006/relationships/slide" Target="slide5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12.jpg"/><Relationship Id="rId7" Type="http://schemas.openxmlformats.org/officeDocument/2006/relationships/image" Target="../media/image4.jp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" Target="slide63.xml"/><Relationship Id="rId3" Type="http://schemas.openxmlformats.org/officeDocument/2006/relationships/image" Target="../media/image46.jpg"/><Relationship Id="rId7" Type="http://schemas.openxmlformats.org/officeDocument/2006/relationships/image" Target="../media/image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11" Type="http://schemas.openxmlformats.org/officeDocument/2006/relationships/image" Target="../media/image5.jpg"/><Relationship Id="rId5" Type="http://schemas.openxmlformats.org/officeDocument/2006/relationships/image" Target="../media/image58.jpg"/><Relationship Id="rId10" Type="http://schemas.openxmlformats.org/officeDocument/2006/relationships/slide" Target="slide59.xml"/><Relationship Id="rId4" Type="http://schemas.openxmlformats.org/officeDocument/2006/relationships/image" Target="../media/image30.gif"/><Relationship Id="rId9" Type="http://schemas.openxmlformats.org/officeDocument/2006/relationships/image" Target="../media/image4.jp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image" Target="../media/image59.jpg"/><Relationship Id="rId7" Type="http://schemas.openxmlformats.org/officeDocument/2006/relationships/slide" Target="slide61.xml"/><Relationship Id="rId2" Type="http://schemas.openxmlformats.org/officeDocument/2006/relationships/audio" Target="../media/audio19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slide" Target="slide62.xml"/><Relationship Id="rId4" Type="http://schemas.openxmlformats.org/officeDocument/2006/relationships/image" Target="../media/image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slide" Target="slide64.xml"/><Relationship Id="rId3" Type="http://schemas.openxmlformats.org/officeDocument/2006/relationships/image" Target="../media/image60.png"/><Relationship Id="rId7" Type="http://schemas.openxmlformats.org/officeDocument/2006/relationships/image" Target="../media/image3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11" Type="http://schemas.openxmlformats.org/officeDocument/2006/relationships/image" Target="../media/image5.jpg"/><Relationship Id="rId5" Type="http://schemas.openxmlformats.org/officeDocument/2006/relationships/image" Target="../media/image62.png"/><Relationship Id="rId10" Type="http://schemas.openxmlformats.org/officeDocument/2006/relationships/slide" Target="slide58.xml"/><Relationship Id="rId4" Type="http://schemas.openxmlformats.org/officeDocument/2006/relationships/image" Target="../media/image61.png"/><Relationship Id="rId9" Type="http://schemas.openxmlformats.org/officeDocument/2006/relationships/image" Target="../media/image4.jp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slide" Target="slide63.xml"/><Relationship Id="rId3" Type="http://schemas.openxmlformats.org/officeDocument/2006/relationships/image" Target="../media/image63.gif"/><Relationship Id="rId7" Type="http://schemas.openxmlformats.org/officeDocument/2006/relationships/image" Target="../media/image4.jp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slide" Target="slide65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jpg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audio" Target="../media/audio9.wav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slide" Target="slide67.xml"/><Relationship Id="rId3" Type="http://schemas.openxmlformats.org/officeDocument/2006/relationships/hyperlink" Target="http://www.youtube.com/watch?v=xS6NTz3qXNw" TargetMode="External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11" Type="http://schemas.openxmlformats.org/officeDocument/2006/relationships/image" Target="../media/image5.jpg"/><Relationship Id="rId5" Type="http://schemas.openxmlformats.org/officeDocument/2006/relationships/image" Target="../media/image65.png"/><Relationship Id="rId10" Type="http://schemas.openxmlformats.org/officeDocument/2006/relationships/slide" Target="slide65.xml"/><Relationship Id="rId4" Type="http://schemas.openxmlformats.org/officeDocument/2006/relationships/hyperlink" Target="http://www.youtube.com/watch?v=4PMDDGoYxcQ" TargetMode="External"/><Relationship Id="rId9" Type="http://schemas.openxmlformats.org/officeDocument/2006/relationships/image" Target="../media/image4.jp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slide" Target="slide66.xml"/><Relationship Id="rId3" Type="http://schemas.openxmlformats.org/officeDocument/2006/relationships/image" Target="../media/image66.jpg"/><Relationship Id="rId7" Type="http://schemas.openxmlformats.org/officeDocument/2006/relationships/image" Target="../media/image4.jp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68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slide" Target="slide67.xml"/><Relationship Id="rId3" Type="http://schemas.openxmlformats.org/officeDocument/2006/relationships/image" Target="../media/image67.jpg"/><Relationship Id="rId7" Type="http://schemas.openxmlformats.org/officeDocument/2006/relationships/image" Target="../media/image4.jp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slide" Target="slide69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image" Target="../media/image68.jpeg"/><Relationship Id="rId7" Type="http://schemas.openxmlformats.org/officeDocument/2006/relationships/slide" Target="slide70.xml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slide" Target="slide3.xml"/><Relationship Id="rId10" Type="http://schemas.openxmlformats.org/officeDocument/2006/relationships/image" Target="../media/image5.jpg"/><Relationship Id="rId4" Type="http://schemas.openxmlformats.org/officeDocument/2006/relationships/image" Target="../media/image69.jpg"/><Relationship Id="rId9" Type="http://schemas.openxmlformats.org/officeDocument/2006/relationships/slide" Target="slide6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wav"/><Relationship Id="rId13" Type="http://schemas.openxmlformats.org/officeDocument/2006/relationships/slide" Target="slide6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jpeg"/><Relationship Id="rId12" Type="http://schemas.openxmlformats.org/officeDocument/2006/relationships/image" Target="../media/image4.jpg"/><Relationship Id="rId2" Type="http://schemas.openxmlformats.org/officeDocument/2006/relationships/audio" Target="../media/media1.wma"/><Relationship Id="rId16" Type="http://schemas.openxmlformats.org/officeDocument/2006/relationships/image" Target="../media/image17.jpeg"/><Relationship Id="rId1" Type="http://schemas.microsoft.com/office/2007/relationships/media" Target="../media/media1.wma"/><Relationship Id="rId6" Type="http://schemas.openxmlformats.org/officeDocument/2006/relationships/image" Target="../media/image14.jpeg"/><Relationship Id="rId11" Type="http://schemas.openxmlformats.org/officeDocument/2006/relationships/slide" Target="slide8.xml"/><Relationship Id="rId5" Type="http://schemas.openxmlformats.org/officeDocument/2006/relationships/image" Target="../media/image13.png"/><Relationship Id="rId15" Type="http://schemas.openxmlformats.org/officeDocument/2006/relationships/image" Target="../media/image16.jpeg"/><Relationship Id="rId10" Type="http://schemas.openxmlformats.org/officeDocument/2006/relationships/image" Target="../media/image3.png"/><Relationship Id="rId4" Type="http://schemas.openxmlformats.org/officeDocument/2006/relationships/audio" Target="../media/audio1.wav"/><Relationship Id="rId9" Type="http://schemas.openxmlformats.org/officeDocument/2006/relationships/slide" Target="slide3.xml"/><Relationship Id="rId14" Type="http://schemas.openxmlformats.org/officeDocument/2006/relationships/image" Target="../media/image5.jp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slide" Target="slide69.xml"/><Relationship Id="rId3" Type="http://schemas.openxmlformats.org/officeDocument/2006/relationships/image" Target="../media/image37.jpg"/><Relationship Id="rId7" Type="http://schemas.openxmlformats.org/officeDocument/2006/relationships/image" Target="../media/image4.jp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slide" Target="slide71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3" Type="http://schemas.openxmlformats.org/officeDocument/2006/relationships/image" Target="../media/image70.jpeg"/><Relationship Id="rId7" Type="http://schemas.openxmlformats.org/officeDocument/2006/relationships/image" Target="../media/image4.jp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slide" Target="slide72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image" Target="../media/image71.jpeg"/><Relationship Id="rId7" Type="http://schemas.openxmlformats.org/officeDocument/2006/relationships/slide" Target="slide72.xml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slide" Target="slide3.xml"/><Relationship Id="rId10" Type="http://schemas.openxmlformats.org/officeDocument/2006/relationships/image" Target="../media/image5.jpg"/><Relationship Id="rId4" Type="http://schemas.openxmlformats.org/officeDocument/2006/relationships/image" Target="../media/image72.png"/><Relationship Id="rId9" Type="http://schemas.openxmlformats.org/officeDocument/2006/relationships/slide" Target="slide71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slide" Target="slide72.xml"/><Relationship Id="rId3" Type="http://schemas.openxmlformats.org/officeDocument/2006/relationships/image" Target="../media/image73.jpg"/><Relationship Id="rId7" Type="http://schemas.openxmlformats.org/officeDocument/2006/relationships/image" Target="../media/image4.jp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slide" Target="slide74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slide" Target="slide73.xml"/><Relationship Id="rId3" Type="http://schemas.openxmlformats.org/officeDocument/2006/relationships/image" Target="../media/image74.png"/><Relationship Id="rId7" Type="http://schemas.openxmlformats.org/officeDocument/2006/relationships/image" Target="../media/image4.jp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slide" Target="slide75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slide" Target="slide74.xml"/><Relationship Id="rId3" Type="http://schemas.openxmlformats.org/officeDocument/2006/relationships/image" Target="../media/image26.jpg"/><Relationship Id="rId7" Type="http://schemas.openxmlformats.org/officeDocument/2006/relationships/image" Target="../media/image4.jp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slide" Target="slide76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78.xml"/><Relationship Id="rId7" Type="http://schemas.openxmlformats.org/officeDocument/2006/relationships/slide" Target="slide3.xml"/><Relationship Id="rId12" Type="http://schemas.openxmlformats.org/officeDocument/2006/relationships/image" Target="../media/image5.jp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g"/><Relationship Id="rId11" Type="http://schemas.openxmlformats.org/officeDocument/2006/relationships/slide" Target="slide75.xml"/><Relationship Id="rId5" Type="http://schemas.openxmlformats.org/officeDocument/2006/relationships/slide" Target="slide77.xml"/><Relationship Id="rId10" Type="http://schemas.openxmlformats.org/officeDocument/2006/relationships/image" Target="../media/image4.jpg"/><Relationship Id="rId4" Type="http://schemas.openxmlformats.org/officeDocument/2006/relationships/image" Target="../media/image33.jpg"/><Relationship Id="rId9" Type="http://schemas.openxmlformats.org/officeDocument/2006/relationships/slide" Target="slide76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image" Target="../media/image42.jpg"/><Relationship Id="rId7" Type="http://schemas.openxmlformats.org/officeDocument/2006/relationships/slide" Target="slide80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slide" Target="slide3.xml"/><Relationship Id="rId10" Type="http://schemas.openxmlformats.org/officeDocument/2006/relationships/image" Target="../media/image5.jpg"/><Relationship Id="rId4" Type="http://schemas.openxmlformats.org/officeDocument/2006/relationships/image" Target="../media/image30.gif"/><Relationship Id="rId9" Type="http://schemas.openxmlformats.org/officeDocument/2006/relationships/slide" Target="slide76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image" Target="../media/image51.jpg"/><Relationship Id="rId7" Type="http://schemas.openxmlformats.org/officeDocument/2006/relationships/slide" Target="slide78.xml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slide" Target="slide3.xml"/><Relationship Id="rId4" Type="http://schemas.openxmlformats.org/officeDocument/2006/relationships/image" Target="../media/image32.jpg"/><Relationship Id="rId9" Type="http://schemas.openxmlformats.org/officeDocument/2006/relationships/image" Target="../media/image5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80.xml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image" Target="../media/image18.png"/><Relationship Id="rId7" Type="http://schemas.openxmlformats.org/officeDocument/2006/relationships/slide" Target="slide9.xml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slide" Target="slide3.xml"/><Relationship Id="rId10" Type="http://schemas.openxmlformats.org/officeDocument/2006/relationships/image" Target="../media/image5.jpg"/><Relationship Id="rId4" Type="http://schemas.openxmlformats.org/officeDocument/2006/relationships/image" Target="../media/image19.png"/><Relationship Id="rId9" Type="http://schemas.openxmlformats.org/officeDocument/2006/relationships/slide" Target="slide7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81.xml"/><Relationship Id="rId7" Type="http://schemas.openxmlformats.org/officeDocument/2006/relationships/slide" Target="slide3.xml"/><Relationship Id="rId12" Type="http://schemas.openxmlformats.org/officeDocument/2006/relationships/image" Target="../media/image5.jp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g"/><Relationship Id="rId11" Type="http://schemas.openxmlformats.org/officeDocument/2006/relationships/slide" Target="slide76.xml"/><Relationship Id="rId5" Type="http://schemas.openxmlformats.org/officeDocument/2006/relationships/slide" Target="slide82.xml"/><Relationship Id="rId10" Type="http://schemas.openxmlformats.org/officeDocument/2006/relationships/image" Target="../media/image4.jpg"/><Relationship Id="rId4" Type="http://schemas.openxmlformats.org/officeDocument/2006/relationships/image" Target="../media/image33.jpg"/><Relationship Id="rId9" Type="http://schemas.openxmlformats.org/officeDocument/2006/relationships/slide" Target="slide80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image" Target="../media/image29.jpg"/><Relationship Id="rId7" Type="http://schemas.openxmlformats.org/officeDocument/2006/relationships/slide" Target="slide84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slide" Target="slide3.xml"/><Relationship Id="rId10" Type="http://schemas.openxmlformats.org/officeDocument/2006/relationships/image" Target="../media/image5.jpg"/><Relationship Id="rId4" Type="http://schemas.openxmlformats.org/officeDocument/2006/relationships/image" Target="../media/image30.gif"/><Relationship Id="rId9" Type="http://schemas.openxmlformats.org/officeDocument/2006/relationships/slide" Target="slide80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slide" Target="slide82.xml"/><Relationship Id="rId3" Type="http://schemas.openxmlformats.org/officeDocument/2006/relationships/image" Target="../media/image56.png"/><Relationship Id="rId7" Type="http://schemas.openxmlformats.org/officeDocument/2006/relationships/image" Target="../media/image4.jpg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7.xml"/><Relationship Id="rId6" Type="http://schemas.openxmlformats.org/officeDocument/2006/relationships/slide" Target="slide83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" Target="slide84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86.xml"/><Relationship Id="rId7" Type="http://schemas.openxmlformats.org/officeDocument/2006/relationships/slide" Target="slide3.xml"/><Relationship Id="rId12" Type="http://schemas.openxmlformats.org/officeDocument/2006/relationships/image" Target="../media/image5.jp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g"/><Relationship Id="rId11" Type="http://schemas.openxmlformats.org/officeDocument/2006/relationships/slide" Target="slide80.xml"/><Relationship Id="rId5" Type="http://schemas.openxmlformats.org/officeDocument/2006/relationships/slide" Target="slide85.xml"/><Relationship Id="rId10" Type="http://schemas.openxmlformats.org/officeDocument/2006/relationships/image" Target="../media/image4.jpg"/><Relationship Id="rId4" Type="http://schemas.openxmlformats.org/officeDocument/2006/relationships/image" Target="../media/image33.jpg"/><Relationship Id="rId9" Type="http://schemas.openxmlformats.org/officeDocument/2006/relationships/slide" Target="slide84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image" Target="../media/image75.png"/><Relationship Id="rId7" Type="http://schemas.openxmlformats.org/officeDocument/2006/relationships/image" Target="../media/image4.jp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30.gif"/><Relationship Id="rId4" Type="http://schemas.openxmlformats.org/officeDocument/2006/relationships/image" Target="../media/image76.pn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image" Target="../media/image59.jpg"/><Relationship Id="rId7" Type="http://schemas.openxmlformats.org/officeDocument/2006/relationships/slide" Target="slide86.xml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slide" Target="slide87.xml"/><Relationship Id="rId4" Type="http://schemas.openxmlformats.org/officeDocument/2006/relationships/image" Target="../media/image3.png"/><Relationship Id="rId9" Type="http://schemas.openxmlformats.org/officeDocument/2006/relationships/slide" Target="slide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88.xml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slide" Target="slide84.xml"/><Relationship Id="rId3" Type="http://schemas.openxmlformats.org/officeDocument/2006/relationships/image" Target="../media/image77.jpg"/><Relationship Id="rId7" Type="http://schemas.openxmlformats.org/officeDocument/2006/relationships/image" Target="../media/image4.jp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slide" Target="slide89.xml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5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slide" Target="slide3.xml"/><Relationship Id="rId12" Type="http://schemas.openxmlformats.org/officeDocument/2006/relationships/image" Target="../media/image5.jpg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20.jpg"/><Relationship Id="rId11" Type="http://schemas.openxmlformats.org/officeDocument/2006/relationships/slide" Target="slide8.xml"/><Relationship Id="rId5" Type="http://schemas.openxmlformats.org/officeDocument/2006/relationships/image" Target="../media/image13.png"/><Relationship Id="rId10" Type="http://schemas.openxmlformats.org/officeDocument/2006/relationships/image" Target="../media/image4.jpg"/><Relationship Id="rId4" Type="http://schemas.openxmlformats.org/officeDocument/2006/relationships/audio" Target="../media/audio9.wav"/><Relationship Id="rId9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مستطيل 15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120900" y="1635094"/>
            <a:ext cx="7747000" cy="2554685"/>
          </a:xfrm>
        </p:spPr>
        <p:txBody>
          <a:bodyPr>
            <a:noAutofit/>
          </a:bodyPr>
          <a:lstStyle/>
          <a:p>
            <a:pPr algn="ctr"/>
            <a:r>
              <a:rPr lang="ar-SA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Heading" panose="02010400000000000000" pitchFamily="2" charset="-78"/>
              </a:rPr>
              <a:t>برمجية </a:t>
            </a:r>
            <a:br>
              <a:rPr lang="ar-SA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Heading" panose="02010400000000000000" pitchFamily="2" charset="-78"/>
              </a:rPr>
            </a:br>
            <a:r>
              <a:rPr lang="ar-SA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Heading" panose="02010400000000000000" pitchFamily="2" charset="-78"/>
              </a:rPr>
              <a:t>الوثب الثلاثي في رياضة العاب القوى </a:t>
            </a:r>
            <a:endParaRPr lang="ar-SA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Heading" panose="02010400000000000000" pitchFamily="2" charset="-78"/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3581400" y="4441825"/>
            <a:ext cx="57277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97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ar-SA" dirty="0"/>
          </a:p>
        </p:txBody>
      </p:sp>
      <p:sp>
        <p:nvSpPr>
          <p:cNvPr id="4" name="عنوان 1"/>
          <p:cNvSpPr txBox="1">
            <a:spLocks/>
          </p:cNvSpPr>
          <p:nvPr/>
        </p:nvSpPr>
        <p:spPr>
          <a:xfrm>
            <a:off x="6751526" y="4070198"/>
            <a:ext cx="4356100" cy="1816099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SA" sz="3200" dirty="0">
                <a:cs typeface="DecoType Naskh Extensions" panose="02010400000000000000" pitchFamily="2" charset="-78"/>
              </a:rPr>
              <a:t>إ</a:t>
            </a:r>
            <a:r>
              <a:rPr lang="ar-SA" sz="3200" dirty="0" smtClean="0">
                <a:cs typeface="DecoType Naskh Extensions" panose="02010400000000000000" pitchFamily="2" charset="-78"/>
              </a:rPr>
              <a:t>عداد الطلاب :</a:t>
            </a:r>
          </a:p>
          <a:p>
            <a:r>
              <a:rPr lang="ar-SA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Extensions" panose="02010400000000000000" pitchFamily="2" charset="-78"/>
              </a:rPr>
              <a:t>محمد حسن الشهري </a:t>
            </a:r>
          </a:p>
          <a:p>
            <a:r>
              <a:rPr lang="ar-SA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Extensions" panose="02010400000000000000" pitchFamily="2" charset="-78"/>
              </a:rPr>
              <a:t>ماهر خليل الجري </a:t>
            </a:r>
          </a:p>
          <a:p>
            <a:r>
              <a:rPr lang="ar-SA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Extensions" panose="02010400000000000000" pitchFamily="2" charset="-78"/>
              </a:rPr>
              <a:t>سعد عبد العزيز العبدالسلام </a:t>
            </a:r>
          </a:p>
          <a:p>
            <a:endParaRPr lang="ar-SA" sz="2000" dirty="0"/>
          </a:p>
        </p:txBody>
      </p:sp>
      <p:sp>
        <p:nvSpPr>
          <p:cNvPr id="5" name="عنوان 1"/>
          <p:cNvSpPr txBox="1">
            <a:spLocks/>
          </p:cNvSpPr>
          <p:nvPr/>
        </p:nvSpPr>
        <p:spPr>
          <a:xfrm>
            <a:off x="259080" y="5265737"/>
            <a:ext cx="43561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97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ar-SA" dirty="0">
                <a:cs typeface="DecoType Naskh Extensions" panose="02010400000000000000" pitchFamily="2" charset="-78"/>
              </a:rPr>
              <a:t>إ</a:t>
            </a:r>
            <a:r>
              <a:rPr lang="ar-SA" dirty="0" smtClean="0">
                <a:cs typeface="DecoType Naskh Extensions" panose="02010400000000000000" pitchFamily="2" charset="-78"/>
              </a:rPr>
              <a:t>شراف الدكتور </a:t>
            </a:r>
          </a:p>
          <a:p>
            <a:pPr algn="ctr"/>
            <a:r>
              <a:rPr lang="ar-SA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Extensions" panose="02010400000000000000" pitchFamily="2" charset="-78"/>
              </a:rPr>
              <a:t>راشد محمد الجساس</a:t>
            </a:r>
          </a:p>
          <a:p>
            <a:endParaRPr lang="ar-SA" dirty="0" smtClean="0"/>
          </a:p>
          <a:p>
            <a:endParaRPr lang="ar-SA" dirty="0" smtClean="0"/>
          </a:p>
          <a:p>
            <a:endParaRPr lang="ar-SA" dirty="0"/>
          </a:p>
        </p:txBody>
      </p:sp>
      <p:sp>
        <p:nvSpPr>
          <p:cNvPr id="7" name="عنوان 1"/>
          <p:cNvSpPr txBox="1">
            <a:spLocks/>
          </p:cNvSpPr>
          <p:nvPr/>
        </p:nvSpPr>
        <p:spPr>
          <a:xfrm>
            <a:off x="7975600" y="413028"/>
            <a:ext cx="3352800" cy="2048074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32500" lnSpcReduction="200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SA" sz="9600" dirty="0" smtClean="0">
                <a:latin typeface="Microsoft Uighur" panose="02000000000000000000" pitchFamily="2" charset="-78"/>
                <a:cs typeface="Microsoft Uighur" panose="02000000000000000000" pitchFamily="2" charset="-78"/>
              </a:rPr>
              <a:t>المملكة العربية السعودية</a:t>
            </a:r>
          </a:p>
          <a:p>
            <a:r>
              <a:rPr lang="ar-SA" sz="9600" dirty="0" smtClean="0">
                <a:latin typeface="Microsoft Uighur" panose="02000000000000000000" pitchFamily="2" charset="-78"/>
                <a:cs typeface="Microsoft Uighur" panose="02000000000000000000" pitchFamily="2" charset="-78"/>
              </a:rPr>
              <a:t>وزارة التعليم العالي </a:t>
            </a:r>
          </a:p>
          <a:p>
            <a:r>
              <a:rPr lang="ar-SA" sz="9600" dirty="0" smtClean="0">
                <a:latin typeface="Microsoft Uighur" panose="02000000000000000000" pitchFamily="2" charset="-78"/>
                <a:cs typeface="Microsoft Uighur" panose="02000000000000000000" pitchFamily="2" charset="-78"/>
              </a:rPr>
              <a:t>جامعه الملك سعود</a:t>
            </a:r>
          </a:p>
          <a:p>
            <a:r>
              <a:rPr lang="ar-SA" sz="9600" dirty="0" smtClean="0">
                <a:latin typeface="Microsoft Uighur" panose="02000000000000000000" pitchFamily="2" charset="-78"/>
                <a:cs typeface="Microsoft Uighur" panose="02000000000000000000" pitchFamily="2" charset="-78"/>
              </a:rPr>
              <a:t>كلية التريبة </a:t>
            </a:r>
          </a:p>
          <a:p>
            <a:r>
              <a:rPr lang="ar-SA" sz="9600" dirty="0" smtClean="0">
                <a:latin typeface="Microsoft Uighur" panose="02000000000000000000" pitchFamily="2" charset="-78"/>
                <a:cs typeface="Microsoft Uighur" panose="02000000000000000000" pitchFamily="2" charset="-78"/>
              </a:rPr>
              <a:t>قسم المناهج وطرق التدريس </a:t>
            </a:r>
          </a:p>
          <a:p>
            <a:r>
              <a:rPr lang="ar-SA" dirty="0" smtClean="0">
                <a:latin typeface="Microsoft Uighur" panose="02000000000000000000" pitchFamily="2" charset="-78"/>
                <a:cs typeface="Microsoft Uighur" panose="02000000000000000000" pitchFamily="2" charset="-78"/>
              </a:rPr>
              <a:t> </a:t>
            </a:r>
            <a:endParaRPr lang="ar-SA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pic>
        <p:nvPicPr>
          <p:cNvPr id="10" name="صورة 9" descr="تنزيل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3764" y="478508"/>
            <a:ext cx="1888036" cy="2119588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3" name="صورة 1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صورة 1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15" name="صورة 1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7" name="مستطيل 16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748" y="629798"/>
            <a:ext cx="4923304" cy="1260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3666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2388393" y="2203470"/>
            <a:ext cx="757713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endParaRPr lang="ar-SA" b="1" dirty="0" smtClean="0">
              <a:solidFill>
                <a:schemeClr val="tx2">
                  <a:lumMod val="90000"/>
                  <a:lumOff val="10000"/>
                </a:schemeClr>
              </a:solidFill>
              <a:cs typeface="DecoType Naskh Special" pitchFamily="2" charset="-78"/>
            </a:endParaRPr>
          </a:p>
          <a:p>
            <a:pPr algn="just">
              <a:buNone/>
            </a:pPr>
            <a:r>
              <a:rPr lang="ar-SA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DecoType Naskh Special" pitchFamily="2" charset="-78"/>
              </a:rPr>
              <a:t/>
            </a:r>
            <a:br>
              <a:rPr lang="ar-SA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DecoType Naskh Special" pitchFamily="2" charset="-78"/>
              </a:rPr>
            </a:br>
            <a:r>
              <a:rPr lang="ar-SA" sz="3600" b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>عزيزي المتعلم من خلال تتبع خطوات البرنامج الشيقة والرائعة سوف تتعلم الدرس بنفسك وسوف تتعرف على الخطوات الفنية والجوانب القانونية  لمهارة الوثب الثلاثي </a:t>
            </a:r>
            <a:endParaRPr lang="ar-SA" sz="3600" b="1" dirty="0">
              <a:solidFill>
                <a:schemeClr val="accent2">
                  <a:lumMod val="50000"/>
                </a:schemeClr>
              </a:solidFill>
              <a:latin typeface="Arial Rounded MT Bold" pitchFamily="34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957262" y="1581170"/>
            <a:ext cx="10439400" cy="124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dirty="0" smtClean="0">
                <a:solidFill>
                  <a:schemeClr val="tx1"/>
                </a:solidFill>
                <a:cs typeface="PT Bold Heading" panose="02010400000000000000" pitchFamily="2" charset="-78"/>
              </a:rPr>
              <a:t>درس الوثب الثلاثي لطلاب الصف الأول متوسط</a:t>
            </a:r>
            <a:endParaRPr lang="ar-SA" sz="3600" dirty="0">
              <a:solidFill>
                <a:schemeClr val="tx1"/>
              </a:solidFill>
              <a:cs typeface="PT Bold Heading" panose="02010400000000000000" pitchFamily="2" charset="-78"/>
            </a:endParaRPr>
          </a:p>
        </p:txBody>
      </p:sp>
      <p:pic>
        <p:nvPicPr>
          <p:cNvPr id="7" name="صورة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9" name="صورة 8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7673299" y="645825"/>
            <a:ext cx="3159840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اسم البرنامج </a:t>
            </a:r>
            <a:endParaRPr lang="ar-SA" sz="4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539050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1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3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مستطيل 11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346700" y="1393221"/>
            <a:ext cx="5943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AutoNum type="arabicParenR"/>
            </a:pPr>
            <a:r>
              <a:rPr lang="ar-SA" sz="3600" b="1" dirty="0">
                <a:solidFill>
                  <a:schemeClr val="accent2">
                    <a:lumMod val="50000"/>
                  </a:schemeClr>
                </a:solidFill>
              </a:rPr>
              <a:t>إكسابك المعلومات من حقائق, ومفاهيم, وقوانين</a:t>
            </a:r>
          </a:p>
          <a:p>
            <a:pPr marL="514350" lvl="0" indent="-514350">
              <a:buNone/>
            </a:pPr>
            <a:r>
              <a:rPr lang="ar-SA" sz="3600" b="1" dirty="0">
                <a:solidFill>
                  <a:schemeClr val="accent1">
                    <a:lumMod val="75000"/>
                  </a:schemeClr>
                </a:solidFill>
              </a:rPr>
              <a:t>     </a:t>
            </a:r>
            <a:r>
              <a:rPr lang="ar-SA" sz="3600" b="1" dirty="0">
                <a:solidFill>
                  <a:schemeClr val="accent2">
                    <a:lumMod val="50000"/>
                  </a:schemeClr>
                </a:solidFill>
              </a:rPr>
              <a:t>« </a:t>
            </a:r>
            <a:r>
              <a:rPr lang="ar-SA" sz="3600" b="1" dirty="0" smtClean="0">
                <a:solidFill>
                  <a:schemeClr val="accent2">
                    <a:lumMod val="50000"/>
                  </a:schemeClr>
                </a:solidFill>
              </a:rPr>
              <a:t>لمهارة الوثب الثلاثي ». </a:t>
            </a:r>
            <a:endParaRPr lang="en-US" sz="3600" dirty="0">
              <a:solidFill>
                <a:schemeClr val="accent2">
                  <a:lumMod val="50000"/>
                </a:schemeClr>
              </a:solidFill>
            </a:endParaRPr>
          </a:p>
          <a:p>
            <a:pPr lvl="0">
              <a:buNone/>
            </a:pPr>
            <a:r>
              <a:rPr lang="ar-SA" sz="3600" b="1" dirty="0">
                <a:solidFill>
                  <a:schemeClr val="accent1">
                    <a:lumMod val="75000"/>
                  </a:schemeClr>
                </a:solidFill>
              </a:rPr>
              <a:t> 2) قياس قدرتك على تحصيل المعلومات طبقاً للخطوات التعليمية للبرنامج التعليمي , والقدرة على التطبيق.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" name="صورة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926" y="989599"/>
            <a:ext cx="4364474" cy="4364474"/>
          </a:xfrm>
          <a:prstGeom prst="rect">
            <a:avLst/>
          </a:prstGeom>
        </p:spPr>
      </p:pic>
      <p:pic>
        <p:nvPicPr>
          <p:cNvPr id="9" name="صورة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صورة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11" name="صورة 10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3" name="مستطيل 12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6474000" y="493067"/>
            <a:ext cx="4390946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الغرض من  البرنامج </a:t>
            </a:r>
            <a:endParaRPr lang="ar-SA" sz="4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688483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746760" y="1311643"/>
            <a:ext cx="1013405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يشتمل البرنامج على التعريف بمهارة الوثب الثلاثي بطريقة صحيحة وبعض النواحي القانونية في العاب الميدان  ويتم ذلك من خلال الخطوات </a:t>
            </a:r>
            <a:r>
              <a:rPr lang="ar-SA" sz="36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التالية</a:t>
            </a:r>
          </a:p>
          <a:p>
            <a:r>
              <a:rPr lang="ar-SA" sz="36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1- </a:t>
            </a:r>
            <a:r>
              <a:rPr lang="ar-SA" sz="36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الوضع الابتدائي للوثب </a:t>
            </a:r>
            <a:r>
              <a:rPr lang="ar-SA" sz="36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الثلاثي</a:t>
            </a:r>
          </a:p>
          <a:p>
            <a:r>
              <a:rPr lang="ar-SA" sz="36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2- </a:t>
            </a:r>
            <a:r>
              <a:rPr lang="ar-SA" sz="36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الاداء الفني لمهارة الوثب </a:t>
            </a:r>
            <a:r>
              <a:rPr lang="ar-SA" sz="3600" b="1" dirty="0" smtClean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الثلاثي</a:t>
            </a:r>
          </a:p>
          <a:p>
            <a:r>
              <a:rPr lang="ar-SA" sz="36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ar-SA" sz="3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3- </a:t>
            </a:r>
            <a:r>
              <a:rPr lang="ar-SA" sz="36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بعض الفقرات القانونية للوثب </a:t>
            </a:r>
            <a:r>
              <a:rPr lang="ar-SA" sz="3600" b="1" dirty="0" smtClean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الثلاثي</a:t>
            </a:r>
          </a:p>
          <a:p>
            <a:r>
              <a:rPr lang="ar-SA" sz="36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ar-SA" sz="3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4- </a:t>
            </a:r>
            <a:r>
              <a:rPr lang="ar-SA" sz="36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توضيح مناطق الاقتراب والارتقاء </a:t>
            </a:r>
            <a:r>
              <a:rPr lang="ar-SA" sz="36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والهبوط</a:t>
            </a:r>
          </a:p>
          <a:p>
            <a:r>
              <a:rPr lang="ar-SA" sz="36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5- </a:t>
            </a:r>
            <a:r>
              <a:rPr lang="ar-SA" sz="36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معرفة الاداء الصحيح ( حجلة – خطوة – وثبة )</a:t>
            </a:r>
            <a:endParaRPr lang="ar-SA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صورة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صورة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8" name="صورة 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0" name="مستطيل 9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7278550" y="529978"/>
            <a:ext cx="3602269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محتوى البرنامج </a:t>
            </a:r>
            <a:endParaRPr lang="ar-SA" sz="4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78639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mph" presetSubtype="6" repeatCount="5000" ac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47230" y="2542781"/>
            <a:ext cx="101340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6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ان تكون قادرا على أداء مهارات الوثب الثلاثي بالشكل الصحيح حسب خطواتها الفنية مع الالمام بأهم القوانين  الخاصة باللعبة </a:t>
            </a:r>
            <a:endParaRPr lang="ar-SA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صورة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صورة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8" name="صورة 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0" name="مستطيل 9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3321772" y="1463547"/>
            <a:ext cx="7411003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8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مايتوقع</a:t>
            </a:r>
            <a:r>
              <a:rPr lang="ar-SA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منك في نهاية البرنامج </a:t>
            </a:r>
            <a:endParaRPr lang="ar-SA" sz="4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030" y="3812200"/>
            <a:ext cx="1892243" cy="1993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2318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pbeep2_ne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 rot="19703942">
            <a:off x="8013482" y="4242094"/>
            <a:ext cx="377058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ar-SA" sz="4000" b="1" dirty="0" smtClean="0">
                <a:solidFill>
                  <a:srgbClr val="FFFF00"/>
                </a:solidFill>
              </a:rPr>
              <a:t>والآن عزيزي المتعلم </a:t>
            </a:r>
          </a:p>
          <a:p>
            <a:pPr>
              <a:buNone/>
            </a:pPr>
            <a:r>
              <a:rPr lang="ar-SA" sz="4000" b="1" dirty="0" smtClean="0">
                <a:solidFill>
                  <a:srgbClr val="FFFF00"/>
                </a:solidFill>
              </a:rPr>
              <a:t>هيا بنا لننطلق</a:t>
            </a:r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085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صوت غري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4154537" y="4740695"/>
            <a:ext cx="40607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8000" b="1" dirty="0" smtClean="0"/>
              <a:t>الإطار الأول</a:t>
            </a:r>
            <a:endParaRPr lang="ar-SA" sz="8000" b="1" dirty="0"/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537" y="1598027"/>
            <a:ext cx="3645535" cy="3280982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2311400" y="1190386"/>
            <a:ext cx="7467600" cy="476591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ar-SA" sz="8000" cap="none" spc="0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Heading" panose="02010400000000000000" pitchFamily="2" charset="-78"/>
              </a:rPr>
              <a:t>الاطار الأول  الخطوات التعليمية </a:t>
            </a:r>
            <a:endParaRPr lang="ar-SA" sz="8000" cap="none" spc="0" dirty="0">
              <a:ln w="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Heading" panose="02010400000000000000" pitchFamily="2" charset="-78"/>
            </a:endParaRPr>
          </a:p>
        </p:txBody>
      </p:sp>
      <p:pic>
        <p:nvPicPr>
          <p:cNvPr id="5" name="صورة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7" name="صورة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67548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5" presetClass="exit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3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4291233" y="575421"/>
            <a:ext cx="740940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ar-SA" sz="8000" b="1" u="sng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معلومات عن لعبة الوثب الثلاثي </a:t>
            </a:r>
            <a:endParaRPr lang="ar-SA" sz="8000" dirty="0" smtClean="0">
              <a:solidFill>
                <a:srgbClr val="C0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10915069" y="3111500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ar-SA" dirty="0"/>
          </a:p>
        </p:txBody>
      </p:sp>
      <p:sp>
        <p:nvSpPr>
          <p:cNvPr id="5" name="مستطيل 4"/>
          <p:cNvSpPr/>
          <p:nvPr/>
        </p:nvSpPr>
        <p:spPr>
          <a:xfrm>
            <a:off x="3891625" y="2242378"/>
            <a:ext cx="7708900" cy="2878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SA" sz="5400" dirty="0" smtClean="0">
                <a:latin typeface="Calibri" panose="020F0502020204030204" pitchFamily="34" charset="0"/>
                <a:ea typeface="Calibri" panose="020F0502020204030204" pitchFamily="34" charset="0"/>
              </a:rPr>
              <a:t>الوثب الثلاثي هو احد الألعاب التي تنتمي الي </a:t>
            </a:r>
            <a:r>
              <a:rPr lang="ar-SA" sz="5400" u="sng" dirty="0" smtClean="0">
                <a:latin typeface="Calibri" panose="020F0502020204030204" pitchFamily="34" charset="0"/>
                <a:ea typeface="Calibri" panose="020F0502020204030204" pitchFamily="34" charset="0"/>
              </a:rPr>
              <a:t>العاب الميدان </a:t>
            </a:r>
            <a:r>
              <a:rPr lang="ar-SA" sz="5400" dirty="0" smtClean="0">
                <a:latin typeface="Calibri" panose="020F0502020204030204" pitchFamily="34" charset="0"/>
                <a:ea typeface="Calibri" panose="020F0502020204030204" pitchFamily="34" charset="0"/>
              </a:rPr>
              <a:t>في العاب القوى </a:t>
            </a:r>
            <a:endParaRPr lang="ar-SA" sz="5400" dirty="0"/>
          </a:p>
        </p:txBody>
      </p:sp>
      <p:pic>
        <p:nvPicPr>
          <p:cNvPr id="8" name="صورة 7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" y="1480468"/>
            <a:ext cx="3797300" cy="4000727"/>
          </a:xfrm>
          <a:prstGeom prst="rect">
            <a:avLst/>
          </a:prstGeom>
        </p:spPr>
      </p:pic>
      <p:pic>
        <p:nvPicPr>
          <p:cNvPr id="6" name="صورة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صورة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9" name="صورة 8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766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repeatCount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مستطيل 12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5507939" y="316341"/>
            <a:ext cx="599074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ar-SA" sz="8000" b="1" u="sng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سبب التسمية بهذا الاسم </a:t>
            </a:r>
            <a:endParaRPr lang="ar-SA" sz="8000" dirty="0" smtClean="0">
              <a:solidFill>
                <a:srgbClr val="C00000"/>
              </a:solidFill>
            </a:endParaRPr>
          </a:p>
        </p:txBody>
      </p:sp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4122738" y="3006725"/>
            <a:ext cx="2879725" cy="2087563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50000">
                <a:schemeClr val="accent1"/>
              </a:gs>
              <a:gs pos="100000">
                <a:srgbClr val="99FF33"/>
              </a:gs>
            </a:gsLst>
            <a:lin ang="18900000" scaled="1"/>
          </a:gra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ar-SA" sz="3600" dirty="0">
                <a:solidFill>
                  <a:srgbClr val="000099"/>
                </a:solidFill>
                <a:cs typeface="AF_Aseer" pitchFamily="2" charset="-78"/>
              </a:rPr>
              <a:t>لا ن اللاعب يؤدي</a:t>
            </a:r>
          </a:p>
          <a:p>
            <a:pPr algn="ctr"/>
            <a:r>
              <a:rPr lang="ar-SA" sz="3600" dirty="0">
                <a:solidFill>
                  <a:srgbClr val="000099"/>
                </a:solidFill>
                <a:cs typeface="AF_Aseer" pitchFamily="2" charset="-78"/>
              </a:rPr>
              <a:t> فيه ثلاثة اوضاع </a:t>
            </a:r>
          </a:p>
          <a:p>
            <a:pPr algn="ctr"/>
            <a:r>
              <a:rPr lang="ar-SA" sz="3600" dirty="0">
                <a:solidFill>
                  <a:srgbClr val="000099"/>
                </a:solidFill>
                <a:cs typeface="AF_Aseer" pitchFamily="2" charset="-78"/>
              </a:rPr>
              <a:t>فنية مختلفة</a:t>
            </a:r>
            <a:endParaRPr lang="en-US" sz="3600" dirty="0">
              <a:solidFill>
                <a:srgbClr val="000099"/>
              </a:solidFill>
              <a:cs typeface="AF_Aseer" pitchFamily="2" charset="-78"/>
            </a:endParaRPr>
          </a:p>
        </p:txBody>
      </p:sp>
      <p:sp>
        <p:nvSpPr>
          <p:cNvPr id="5" name="AutoShape 18"/>
          <p:cNvSpPr>
            <a:spLocks noChangeArrowheads="1"/>
          </p:cNvSpPr>
          <p:nvPr/>
        </p:nvSpPr>
        <p:spPr bwMode="auto">
          <a:xfrm>
            <a:off x="7578725" y="2430463"/>
            <a:ext cx="2016125" cy="2879725"/>
          </a:xfrm>
          <a:prstGeom prst="left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rgbClr val="99FF33"/>
              </a:gs>
              <a:gs pos="50000">
                <a:schemeClr val="accent1"/>
              </a:gs>
              <a:gs pos="100000">
                <a:srgbClr val="99FF33"/>
              </a:gs>
            </a:gsLst>
            <a:lin ang="18900000" scaled="1"/>
          </a:gra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ar-SA" sz="3600" dirty="0">
                <a:solidFill>
                  <a:srgbClr val="000099"/>
                </a:solidFill>
                <a:cs typeface="AF_Aseer" pitchFamily="2" charset="-78"/>
              </a:rPr>
              <a:t>سبب التسمية</a:t>
            </a:r>
            <a:endParaRPr lang="en-US" sz="3600" dirty="0">
              <a:solidFill>
                <a:srgbClr val="000099"/>
              </a:solidFill>
              <a:cs typeface="AF_Aseer" pitchFamily="2" charset="-78"/>
            </a:endParaRPr>
          </a:p>
        </p:txBody>
      </p:sp>
      <p:sp>
        <p:nvSpPr>
          <p:cNvPr id="6" name="AutoShape 19"/>
          <p:cNvSpPr>
            <a:spLocks noChangeArrowheads="1"/>
          </p:cNvSpPr>
          <p:nvPr/>
        </p:nvSpPr>
        <p:spPr bwMode="auto">
          <a:xfrm rot="20956268">
            <a:off x="1530350" y="4706938"/>
            <a:ext cx="2232025" cy="1223962"/>
          </a:xfrm>
          <a:prstGeom prst="rightArrow">
            <a:avLst>
              <a:gd name="adj1" fmla="val 50000"/>
              <a:gd name="adj2" fmla="val 45590"/>
            </a:avLst>
          </a:prstGeom>
          <a:gradFill rotWithShape="1">
            <a:gsLst>
              <a:gs pos="0">
                <a:schemeClr val="tx1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ar-SA" sz="4800">
                <a:solidFill>
                  <a:srgbClr val="000099"/>
                </a:solidFill>
                <a:cs typeface="Arabic Typesetting" panose="03020402040406030203" pitchFamily="66" charset="-78"/>
              </a:rPr>
              <a:t>وثبة</a:t>
            </a:r>
            <a:endParaRPr lang="en-US" sz="4800">
              <a:solidFill>
                <a:srgbClr val="000099"/>
              </a:solidFill>
              <a:cs typeface="Arabic Typesetting" panose="03020402040406030203" pitchFamily="66" charset="-78"/>
            </a:endParaRPr>
          </a:p>
        </p:txBody>
      </p:sp>
      <p:sp>
        <p:nvSpPr>
          <p:cNvPr id="7" name="AutoShape 20"/>
          <p:cNvSpPr>
            <a:spLocks noChangeArrowheads="1"/>
          </p:cNvSpPr>
          <p:nvPr/>
        </p:nvSpPr>
        <p:spPr bwMode="auto">
          <a:xfrm rot="909066">
            <a:off x="1601788" y="1854200"/>
            <a:ext cx="2232025" cy="1223963"/>
          </a:xfrm>
          <a:prstGeom prst="rightArrow">
            <a:avLst>
              <a:gd name="adj1" fmla="val 50000"/>
              <a:gd name="adj2" fmla="val 45590"/>
            </a:avLst>
          </a:prstGeom>
          <a:gradFill rotWithShape="1">
            <a:gsLst>
              <a:gs pos="0">
                <a:schemeClr val="tx1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ar-SA" sz="4000">
                <a:solidFill>
                  <a:srgbClr val="000099"/>
                </a:solidFill>
                <a:cs typeface="Arabic Typesetting" panose="03020402040406030203" pitchFamily="66" charset="-78"/>
              </a:rPr>
              <a:t>حجلة</a:t>
            </a:r>
            <a:endParaRPr lang="en-US" sz="4000">
              <a:solidFill>
                <a:srgbClr val="000099"/>
              </a:solidFill>
              <a:cs typeface="Arabic Typesetting" panose="03020402040406030203" pitchFamily="66" charset="-78"/>
            </a:endParaRPr>
          </a:p>
        </p:txBody>
      </p:sp>
      <p:sp>
        <p:nvSpPr>
          <p:cNvPr id="8" name="AutoShape 21"/>
          <p:cNvSpPr>
            <a:spLocks noChangeArrowheads="1"/>
          </p:cNvSpPr>
          <p:nvPr/>
        </p:nvSpPr>
        <p:spPr bwMode="auto">
          <a:xfrm>
            <a:off x="1385888" y="3294063"/>
            <a:ext cx="2232025" cy="1223962"/>
          </a:xfrm>
          <a:prstGeom prst="rightArrow">
            <a:avLst>
              <a:gd name="adj1" fmla="val 50000"/>
              <a:gd name="adj2" fmla="val 45590"/>
            </a:avLst>
          </a:prstGeom>
          <a:gradFill rotWithShape="1">
            <a:gsLst>
              <a:gs pos="0">
                <a:schemeClr val="tx1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ar-SA" sz="4400" dirty="0">
                <a:solidFill>
                  <a:srgbClr val="000099"/>
                </a:solidFill>
                <a:cs typeface="Arabic Typesetting" panose="03020402040406030203" pitchFamily="66" charset="-78"/>
              </a:rPr>
              <a:t>خطوة</a:t>
            </a:r>
            <a:endParaRPr lang="en-US" sz="4400" dirty="0">
              <a:solidFill>
                <a:srgbClr val="000099"/>
              </a:solidFill>
              <a:cs typeface="Arabic Typesetting" panose="03020402040406030203" pitchFamily="66" charset="-78"/>
            </a:endParaRPr>
          </a:p>
        </p:txBody>
      </p:sp>
      <p:pic>
        <p:nvPicPr>
          <p:cNvPr id="9" name="صورة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336" y="1979761"/>
            <a:ext cx="1450144" cy="3751960"/>
          </a:xfrm>
          <a:prstGeom prst="rect">
            <a:avLst/>
          </a:prstGeom>
        </p:spPr>
      </p:pic>
      <p:pic>
        <p:nvPicPr>
          <p:cNvPr id="10" name="صورة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صورة 1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12" name="صورة 1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4" name="مستطيل 13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451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repeatCount="3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914" y="1183506"/>
            <a:ext cx="5107478" cy="43718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مربع نص 2"/>
          <p:cNvSpPr txBox="1"/>
          <p:nvPr/>
        </p:nvSpPr>
        <p:spPr>
          <a:xfrm>
            <a:off x="6086902" y="1815152"/>
            <a:ext cx="4599296" cy="31085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اختبر معلوماتك </a:t>
            </a:r>
          </a:p>
          <a:p>
            <a:endParaRPr lang="ar-SA" sz="3600" dirty="0"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endParaRPr lang="ar-SA" sz="3600" dirty="0" smtClean="0"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r>
              <a:rPr lang="ar-SA" sz="8800" dirty="0" smtClean="0">
                <a:solidFill>
                  <a:srgbClr val="C0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يامبدع </a:t>
            </a:r>
            <a:endParaRPr lang="ar-SA" sz="8800" dirty="0">
              <a:solidFill>
                <a:srgbClr val="C0000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صورة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صورة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6" name="صورة 5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1860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صوت غري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>
          <a:xfrm>
            <a:off x="4391918" y="617990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مستدير الزوايا 1"/>
          <p:cNvSpPr/>
          <p:nvPr/>
        </p:nvSpPr>
        <p:spPr>
          <a:xfrm>
            <a:off x="2946400" y="596900"/>
            <a:ext cx="7531100" cy="1714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075940" y="450221"/>
            <a:ext cx="7531100" cy="171450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dirty="0" smtClean="0"/>
              <a:t>اجب عن السؤل بالضغط على إشارة الصح  او الخطاء  </a:t>
            </a:r>
            <a:endParaRPr lang="ar-SA" sz="440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1422400" y="2615010"/>
            <a:ext cx="9055100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/>
              <a:t>الوثب الثلاثي  لعبة ممتعه تحتوى على مجموعه من الحركات وبالتالي فيها من العاب الجمباز. </a:t>
            </a:r>
            <a:endParaRPr lang="ar-SA" sz="4000" dirty="0"/>
          </a:p>
        </p:txBody>
      </p:sp>
      <p:pic>
        <p:nvPicPr>
          <p:cNvPr id="5" name="صورة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400" y="4336165"/>
            <a:ext cx="1064278" cy="989737"/>
          </a:xfrm>
          <a:prstGeom prst="rect">
            <a:avLst/>
          </a:prstGeom>
        </p:spPr>
      </p:pic>
      <p:pic>
        <p:nvPicPr>
          <p:cNvPr id="6" name="صورة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920" y="4242059"/>
            <a:ext cx="1165471" cy="1083843"/>
          </a:xfrm>
          <a:prstGeom prst="rect">
            <a:avLst/>
          </a:prstGeom>
        </p:spPr>
      </p:pic>
      <p:pic>
        <p:nvPicPr>
          <p:cNvPr id="7" name="صورة 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0643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83646"/>
            <a:ext cx="1004431" cy="712838"/>
          </a:xfrm>
          <a:prstGeom prst="rect">
            <a:avLst/>
          </a:prstGeom>
        </p:spPr>
      </p:pic>
      <p:pic>
        <p:nvPicPr>
          <p:cNvPr id="9" name="صورة 8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084939"/>
            <a:ext cx="1045159" cy="711545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10008286" y="616559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90991" y="616558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2025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401299" y="2120900"/>
            <a:ext cx="1402080" cy="1391920"/>
          </a:xfrm>
        </p:spPr>
        <p:txBody>
          <a:bodyPr>
            <a:normAutofit fontScale="90000"/>
          </a:bodyPr>
          <a:lstStyle/>
          <a:p>
            <a:pPr algn="just"/>
            <a:r>
              <a:rPr lang="ar-SA" sz="3200" dirty="0" smtClean="0"/>
              <a:t>صوره</a:t>
            </a:r>
            <a:br>
              <a:rPr lang="ar-SA" sz="3200" dirty="0" smtClean="0"/>
            </a:br>
            <a:r>
              <a:rPr lang="ar-SA" sz="3200" dirty="0" smtClean="0"/>
              <a:t>للمهارة </a:t>
            </a:r>
            <a:br>
              <a:rPr lang="ar-SA" sz="3200" dirty="0" smtClean="0"/>
            </a:br>
            <a:r>
              <a:rPr lang="ar-SA" sz="3200" dirty="0" smtClean="0"/>
              <a:t>الوثب </a:t>
            </a:r>
            <a:br>
              <a:rPr lang="ar-SA" sz="3200" dirty="0" smtClean="0"/>
            </a:br>
            <a:r>
              <a:rPr lang="ar-SA" sz="3200" dirty="0" smtClean="0"/>
              <a:t>الثلاثي </a:t>
            </a:r>
            <a:br>
              <a:rPr lang="ar-SA" sz="3200" dirty="0" smtClean="0"/>
            </a:br>
            <a:r>
              <a:rPr lang="ar-SA" dirty="0" smtClean="0"/>
              <a:t/>
            </a:r>
            <a:br>
              <a:rPr lang="ar-SA" dirty="0" smtClean="0"/>
            </a:br>
            <a:endParaRPr lang="ar-SA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012" y="220028"/>
            <a:ext cx="9158287" cy="5754052"/>
          </a:xfrm>
          <a:prstGeom prst="rect">
            <a:avLst/>
          </a:prstGeom>
        </p:spPr>
      </p:pic>
      <p:pic>
        <p:nvPicPr>
          <p:cNvPr id="5" name="صورة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7" name="صورة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36293058"/>
      </p:ext>
    </p:extLst>
  </p:cSld>
  <p:clrMapOvr>
    <a:masterClrMapping/>
  </p:clrMapOvr>
  <p:transition spd="slow">
    <p:fade/>
    <p:sndAc>
      <p:stSnd>
        <p:snd r:embed="rId2" name="bomb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صوت غري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559" y="-214538"/>
            <a:ext cx="8474682" cy="4648562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1049446" y="3616733"/>
            <a:ext cx="95758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5400" dirty="0" smtClean="0">
                <a:solidFill>
                  <a:srgbClr val="C00000"/>
                </a:solidFill>
              </a:rPr>
              <a:t>واص</a:t>
            </a:r>
            <a:r>
              <a:rPr lang="ar-SA" sz="5400" dirty="0" smtClean="0">
                <a:solidFill>
                  <a:srgbClr val="00B050"/>
                </a:solidFill>
              </a:rPr>
              <a:t>ل</a:t>
            </a:r>
            <a:r>
              <a:rPr lang="ar-SA" sz="5400" dirty="0" smtClean="0">
                <a:solidFill>
                  <a:srgbClr val="C00000"/>
                </a:solidFill>
              </a:rPr>
              <a:t> ت</a:t>
            </a:r>
            <a:r>
              <a:rPr lang="ar-SA" sz="5400" dirty="0" smtClean="0">
                <a:solidFill>
                  <a:srgbClr val="002060"/>
                </a:solidFill>
              </a:rPr>
              <a:t>م</a:t>
            </a:r>
            <a:r>
              <a:rPr lang="ar-SA" sz="5400" dirty="0" smtClean="0">
                <a:solidFill>
                  <a:srgbClr val="C00000"/>
                </a:solidFill>
              </a:rPr>
              <a:t>يز يا</a:t>
            </a:r>
            <a:r>
              <a:rPr lang="ar-SA" sz="5400" dirty="0" smtClean="0">
                <a:solidFill>
                  <a:srgbClr val="0070C0"/>
                </a:solidFill>
              </a:rPr>
              <a:t>ب</a:t>
            </a:r>
            <a:r>
              <a:rPr lang="ar-SA" sz="5400" dirty="0" smtClean="0">
                <a:solidFill>
                  <a:srgbClr val="C00000"/>
                </a:solidFill>
              </a:rPr>
              <a:t>طل </a:t>
            </a:r>
            <a:r>
              <a:rPr lang="ar-SA" sz="5400" dirty="0" smtClean="0">
                <a:solidFill>
                  <a:schemeClr val="accent6">
                    <a:lumMod val="75000"/>
                  </a:schemeClr>
                </a:solidFill>
              </a:rPr>
              <a:t>أن</a:t>
            </a:r>
            <a:r>
              <a:rPr lang="ar-SA" sz="5400" dirty="0" smtClean="0">
                <a:solidFill>
                  <a:srgbClr val="C00000"/>
                </a:solidFill>
              </a:rPr>
              <a:t>ت ف</a:t>
            </a:r>
            <a:r>
              <a:rPr lang="ar-SA" sz="5400" dirty="0" smtClean="0">
                <a:solidFill>
                  <a:srgbClr val="0070C0"/>
                </a:solidFill>
              </a:rPr>
              <a:t>ي</a:t>
            </a:r>
            <a:r>
              <a:rPr lang="ar-SA" sz="5400" dirty="0" smtClean="0">
                <a:solidFill>
                  <a:srgbClr val="C00000"/>
                </a:solidFill>
              </a:rPr>
              <a:t> المس</a:t>
            </a:r>
            <a:r>
              <a:rPr lang="ar-SA" sz="5400" dirty="0" smtClean="0">
                <a:solidFill>
                  <a:srgbClr val="FFC000"/>
                </a:solidFill>
              </a:rPr>
              <a:t>ا</a:t>
            </a:r>
            <a:r>
              <a:rPr lang="ar-SA" sz="5400" dirty="0" smtClean="0">
                <a:solidFill>
                  <a:srgbClr val="C00000"/>
                </a:solidFill>
              </a:rPr>
              <a:t>ر ال</a:t>
            </a:r>
            <a:r>
              <a:rPr lang="ar-SA" sz="5400" dirty="0" smtClean="0">
                <a:solidFill>
                  <a:srgbClr val="FFC000"/>
                </a:solidFill>
              </a:rPr>
              <a:t>ص</a:t>
            </a:r>
            <a:r>
              <a:rPr lang="ar-SA" sz="5400" dirty="0" smtClean="0">
                <a:solidFill>
                  <a:srgbClr val="C00000"/>
                </a:solidFill>
              </a:rPr>
              <a:t>حي</a:t>
            </a:r>
            <a:r>
              <a:rPr lang="ar-SA" sz="5400" dirty="0" smtClean="0">
                <a:solidFill>
                  <a:srgbClr val="00B050"/>
                </a:solidFill>
              </a:rPr>
              <a:t>ح</a:t>
            </a:r>
            <a:r>
              <a:rPr lang="ar-SA" sz="5400" dirty="0" smtClean="0">
                <a:solidFill>
                  <a:srgbClr val="C00000"/>
                </a:solidFill>
              </a:rPr>
              <a:t> </a:t>
            </a:r>
            <a:endParaRPr lang="ar-SA" sz="5400" dirty="0">
              <a:solidFill>
                <a:srgbClr val="C00000"/>
              </a:solidFill>
            </a:endParaRPr>
          </a:p>
        </p:txBody>
      </p:sp>
      <p:pic>
        <p:nvPicPr>
          <p:cNvPr id="5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321081" y="4467743"/>
            <a:ext cx="1470176" cy="141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 flipH="1">
            <a:off x="6318123" y="4560441"/>
            <a:ext cx="1835164" cy="1267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صورة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9" name="صورة 8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03806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اجابه صحي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34" presetClass="emph" presetSubtype="0" repeatCount="3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991" y="947737"/>
            <a:ext cx="4170363" cy="4170363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5645">
            <a:off x="6369900" y="2670396"/>
            <a:ext cx="4257453" cy="1181100"/>
          </a:xfrm>
          <a:prstGeom prst="rect">
            <a:avLst/>
          </a:prstGeom>
        </p:spPr>
      </p:pic>
      <p:pic>
        <p:nvPicPr>
          <p:cNvPr id="4" name="صورة 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صورة 4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6" name="صورة 5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شكل بيضاوي 9"/>
          <p:cNvSpPr/>
          <p:nvPr/>
        </p:nvSpPr>
        <p:spPr>
          <a:xfrm>
            <a:off x="9487832" y="4692142"/>
            <a:ext cx="1619794" cy="118056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اضغط للتالي لمعرفة الإجابة الصحيحة </a:t>
            </a:r>
            <a:endParaRPr lang="ar-SA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666919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2389396" y="1981121"/>
            <a:ext cx="7708900" cy="2878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SA" sz="5400" dirty="0" smtClean="0">
                <a:latin typeface="Calibri" panose="020F0502020204030204" pitchFamily="34" charset="0"/>
                <a:ea typeface="Calibri" panose="020F0502020204030204" pitchFamily="34" charset="0"/>
              </a:rPr>
              <a:t>الوثب الثلاثي هو احد الألعاب التي تنتمي الي </a:t>
            </a:r>
            <a:r>
              <a:rPr lang="ar-SA" sz="5400" u="sng" dirty="0" smtClean="0">
                <a:latin typeface="Calibri" panose="020F0502020204030204" pitchFamily="34" charset="0"/>
                <a:ea typeface="Calibri" panose="020F0502020204030204" pitchFamily="34" charset="0"/>
              </a:rPr>
              <a:t>العاب الميدان </a:t>
            </a:r>
            <a:r>
              <a:rPr lang="ar-SA" sz="5400" dirty="0" smtClean="0">
                <a:latin typeface="Calibri" panose="020F0502020204030204" pitchFamily="34" charset="0"/>
                <a:ea typeface="Calibri" panose="020F0502020204030204" pitchFamily="34" charset="0"/>
              </a:rPr>
              <a:t>في العاب القوى </a:t>
            </a:r>
            <a:endParaRPr lang="ar-SA" sz="5400" dirty="0"/>
          </a:p>
        </p:txBody>
      </p:sp>
    </p:spTree>
    <p:extLst>
      <p:ext uri="{BB962C8B-B14F-4D97-AF65-F5344CB8AC3E}">
        <p14:creationId xmlns:p14="http://schemas.microsoft.com/office/powerpoint/2010/main" val="266050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مستطيل 11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مستدير الزوايا 1"/>
          <p:cNvSpPr/>
          <p:nvPr/>
        </p:nvSpPr>
        <p:spPr>
          <a:xfrm>
            <a:off x="2946400" y="451744"/>
            <a:ext cx="7531100" cy="1714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136900" y="342900"/>
            <a:ext cx="7531100" cy="171450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/>
              <a:t>اجب عن السؤل بالضغط على إشارة الصح  او الخطاء  </a:t>
            </a:r>
            <a:endParaRPr lang="ar-SA" sz="320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1429749" y="2369286"/>
            <a:ext cx="905510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/>
              <a:t>سبب تسمية الوثب الثلاثي بهذا الاسم لان اللاعب يؤدي فيه ثلاثة أوضاع فنيه مختلفة  (حجلة – خطوة – وثبة ) </a:t>
            </a:r>
            <a:endParaRPr lang="ar-SA" sz="3200" dirty="0"/>
          </a:p>
        </p:txBody>
      </p:sp>
      <p:pic>
        <p:nvPicPr>
          <p:cNvPr id="7" name="صورة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صورة 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11" name="صورة 10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3" name="مستطيل 12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صورة 14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399" y="4239219"/>
            <a:ext cx="1168525" cy="1086683"/>
          </a:xfrm>
          <a:prstGeom prst="rect">
            <a:avLst/>
          </a:prstGeom>
        </p:spPr>
      </p:pic>
      <p:pic>
        <p:nvPicPr>
          <p:cNvPr id="16" name="صورة 15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920" y="4242059"/>
            <a:ext cx="1165471" cy="108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04049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308" y="962918"/>
            <a:ext cx="4170363" cy="4170363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598" y="2044700"/>
            <a:ext cx="4257453" cy="1181100"/>
          </a:xfrm>
          <a:prstGeom prst="rect">
            <a:avLst/>
          </a:prstGeom>
        </p:spPr>
      </p:pic>
      <p:pic>
        <p:nvPicPr>
          <p:cNvPr id="4" name="صورة 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صورة 4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6" name="صورة 5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شكل بيضاوي 9"/>
          <p:cNvSpPr/>
          <p:nvPr/>
        </p:nvSpPr>
        <p:spPr>
          <a:xfrm>
            <a:off x="2244118" y="4120194"/>
            <a:ext cx="1619794" cy="118056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اضغط للتالي لمعرفة الإجابة الصحيحة </a:t>
            </a:r>
            <a:endParaRPr lang="ar-SA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75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57" y="335253"/>
            <a:ext cx="8026400" cy="4168589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1143000" y="3884741"/>
            <a:ext cx="95758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5400" dirty="0" smtClean="0">
                <a:solidFill>
                  <a:srgbClr val="C00000"/>
                </a:solidFill>
              </a:rPr>
              <a:t>واص</a:t>
            </a:r>
            <a:r>
              <a:rPr lang="ar-SA" sz="5400" dirty="0" smtClean="0">
                <a:solidFill>
                  <a:srgbClr val="00B050"/>
                </a:solidFill>
              </a:rPr>
              <a:t>ل</a:t>
            </a:r>
            <a:r>
              <a:rPr lang="ar-SA" sz="5400" dirty="0" smtClean="0">
                <a:solidFill>
                  <a:srgbClr val="C00000"/>
                </a:solidFill>
              </a:rPr>
              <a:t> ت</a:t>
            </a:r>
            <a:r>
              <a:rPr lang="ar-SA" sz="5400" dirty="0" smtClean="0">
                <a:solidFill>
                  <a:srgbClr val="002060"/>
                </a:solidFill>
              </a:rPr>
              <a:t>م</a:t>
            </a:r>
            <a:r>
              <a:rPr lang="ar-SA" sz="5400" dirty="0" smtClean="0">
                <a:solidFill>
                  <a:srgbClr val="C00000"/>
                </a:solidFill>
              </a:rPr>
              <a:t>يز يا</a:t>
            </a:r>
            <a:r>
              <a:rPr lang="ar-SA" sz="5400" dirty="0" smtClean="0">
                <a:solidFill>
                  <a:srgbClr val="0070C0"/>
                </a:solidFill>
              </a:rPr>
              <a:t>ب</a:t>
            </a:r>
            <a:r>
              <a:rPr lang="ar-SA" sz="5400" dirty="0" smtClean="0">
                <a:solidFill>
                  <a:srgbClr val="C00000"/>
                </a:solidFill>
              </a:rPr>
              <a:t>طل </a:t>
            </a:r>
            <a:r>
              <a:rPr lang="ar-SA" sz="5400" dirty="0" smtClean="0">
                <a:solidFill>
                  <a:schemeClr val="accent6">
                    <a:lumMod val="75000"/>
                  </a:schemeClr>
                </a:solidFill>
              </a:rPr>
              <a:t>أن</a:t>
            </a:r>
            <a:r>
              <a:rPr lang="ar-SA" sz="5400" dirty="0" smtClean="0">
                <a:solidFill>
                  <a:srgbClr val="C00000"/>
                </a:solidFill>
              </a:rPr>
              <a:t>ت ف</a:t>
            </a:r>
            <a:r>
              <a:rPr lang="ar-SA" sz="5400" dirty="0" smtClean="0">
                <a:solidFill>
                  <a:srgbClr val="0070C0"/>
                </a:solidFill>
              </a:rPr>
              <a:t>ي</a:t>
            </a:r>
            <a:r>
              <a:rPr lang="ar-SA" sz="5400" dirty="0" smtClean="0">
                <a:solidFill>
                  <a:srgbClr val="C00000"/>
                </a:solidFill>
              </a:rPr>
              <a:t> المس</a:t>
            </a:r>
            <a:r>
              <a:rPr lang="ar-SA" sz="5400" dirty="0" smtClean="0">
                <a:solidFill>
                  <a:srgbClr val="FFC000"/>
                </a:solidFill>
              </a:rPr>
              <a:t>ا</a:t>
            </a:r>
            <a:r>
              <a:rPr lang="ar-SA" sz="5400" dirty="0" smtClean="0">
                <a:solidFill>
                  <a:srgbClr val="C00000"/>
                </a:solidFill>
              </a:rPr>
              <a:t>ر ال</a:t>
            </a:r>
            <a:r>
              <a:rPr lang="ar-SA" sz="5400" dirty="0" smtClean="0">
                <a:solidFill>
                  <a:srgbClr val="FFC000"/>
                </a:solidFill>
              </a:rPr>
              <a:t>ص</a:t>
            </a:r>
            <a:r>
              <a:rPr lang="ar-SA" sz="5400" dirty="0" smtClean="0">
                <a:solidFill>
                  <a:srgbClr val="C00000"/>
                </a:solidFill>
              </a:rPr>
              <a:t>حي</a:t>
            </a:r>
            <a:r>
              <a:rPr lang="ar-SA" sz="5400" dirty="0" smtClean="0">
                <a:solidFill>
                  <a:srgbClr val="00B050"/>
                </a:solidFill>
              </a:rPr>
              <a:t>ح</a:t>
            </a:r>
            <a:r>
              <a:rPr lang="ar-SA" sz="5400" dirty="0" smtClean="0">
                <a:solidFill>
                  <a:srgbClr val="C00000"/>
                </a:solidFill>
              </a:rPr>
              <a:t> </a:t>
            </a:r>
            <a:endParaRPr lang="ar-SA" sz="5400" dirty="0">
              <a:solidFill>
                <a:srgbClr val="C00000"/>
              </a:solidFill>
            </a:endParaRPr>
          </a:p>
        </p:txBody>
      </p:sp>
      <p:pic>
        <p:nvPicPr>
          <p:cNvPr id="5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460724" y="4611020"/>
            <a:ext cx="1470176" cy="141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 flipH="1">
            <a:off x="6598788" y="4767167"/>
            <a:ext cx="1835164" cy="1267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صورة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9" name="صورة 8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52916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2" presetClass="emph" presetSubtype="0" repeatCount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اجابه صحي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34" presetClass="emph" presetSubtype="0" repeatCount="4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4423183" y="2196828"/>
            <a:ext cx="2879725" cy="2087563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50000">
                <a:schemeClr val="accent1"/>
              </a:gs>
              <a:gs pos="100000">
                <a:srgbClr val="99FF33"/>
              </a:gs>
            </a:gsLst>
            <a:lin ang="18900000" scaled="1"/>
          </a:gra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ar-SA" sz="3600" dirty="0">
                <a:solidFill>
                  <a:srgbClr val="000099"/>
                </a:solidFill>
                <a:cs typeface="AF_Aseer" pitchFamily="2" charset="-78"/>
              </a:rPr>
              <a:t>لا ن اللاعب يؤدي</a:t>
            </a:r>
          </a:p>
          <a:p>
            <a:pPr algn="ctr"/>
            <a:r>
              <a:rPr lang="ar-SA" sz="3600" dirty="0">
                <a:solidFill>
                  <a:srgbClr val="000099"/>
                </a:solidFill>
                <a:cs typeface="AF_Aseer" pitchFamily="2" charset="-78"/>
              </a:rPr>
              <a:t> فيه ثلاثة اوضاع </a:t>
            </a:r>
          </a:p>
          <a:p>
            <a:pPr algn="ctr"/>
            <a:r>
              <a:rPr lang="ar-SA" sz="3600" dirty="0">
                <a:solidFill>
                  <a:srgbClr val="000099"/>
                </a:solidFill>
                <a:cs typeface="AF_Aseer" pitchFamily="2" charset="-78"/>
              </a:rPr>
              <a:t>فنية مختلفة</a:t>
            </a:r>
            <a:endParaRPr lang="en-US" sz="3600" dirty="0">
              <a:solidFill>
                <a:srgbClr val="000099"/>
              </a:solidFill>
              <a:cs typeface="AF_Aseer" pitchFamily="2" charset="-78"/>
            </a:endParaRPr>
          </a:p>
        </p:txBody>
      </p:sp>
      <p:sp>
        <p:nvSpPr>
          <p:cNvPr id="3" name="AutoShape 18"/>
          <p:cNvSpPr>
            <a:spLocks noChangeArrowheads="1"/>
          </p:cNvSpPr>
          <p:nvPr/>
        </p:nvSpPr>
        <p:spPr bwMode="auto">
          <a:xfrm>
            <a:off x="7879170" y="1620566"/>
            <a:ext cx="2016125" cy="2879725"/>
          </a:xfrm>
          <a:prstGeom prst="left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rgbClr val="99FF33"/>
              </a:gs>
              <a:gs pos="50000">
                <a:schemeClr val="accent1"/>
              </a:gs>
              <a:gs pos="100000">
                <a:srgbClr val="99FF33"/>
              </a:gs>
            </a:gsLst>
            <a:lin ang="18900000" scaled="1"/>
          </a:gra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ar-SA" sz="3600" dirty="0">
                <a:solidFill>
                  <a:srgbClr val="000099"/>
                </a:solidFill>
                <a:cs typeface="AF_Aseer" pitchFamily="2" charset="-78"/>
              </a:rPr>
              <a:t>سبب التسمية</a:t>
            </a:r>
            <a:endParaRPr lang="en-US" sz="3600" dirty="0">
              <a:solidFill>
                <a:srgbClr val="000099"/>
              </a:solidFill>
              <a:cs typeface="AF_Aseer" pitchFamily="2" charset="-78"/>
            </a:endParaRPr>
          </a:p>
        </p:txBody>
      </p:sp>
      <p:sp>
        <p:nvSpPr>
          <p:cNvPr id="4" name="AutoShape 19"/>
          <p:cNvSpPr>
            <a:spLocks noChangeArrowheads="1"/>
          </p:cNvSpPr>
          <p:nvPr/>
        </p:nvSpPr>
        <p:spPr bwMode="auto">
          <a:xfrm rot="20956268">
            <a:off x="1830795" y="3897041"/>
            <a:ext cx="2232025" cy="1223962"/>
          </a:xfrm>
          <a:prstGeom prst="rightArrow">
            <a:avLst>
              <a:gd name="adj1" fmla="val 50000"/>
              <a:gd name="adj2" fmla="val 45590"/>
            </a:avLst>
          </a:prstGeom>
          <a:gradFill rotWithShape="1">
            <a:gsLst>
              <a:gs pos="0">
                <a:schemeClr val="tx1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ar-SA" sz="4800">
                <a:solidFill>
                  <a:srgbClr val="000099"/>
                </a:solidFill>
                <a:cs typeface="Arabic Typesetting" panose="03020402040406030203" pitchFamily="66" charset="-78"/>
              </a:rPr>
              <a:t>وثبة</a:t>
            </a:r>
            <a:endParaRPr lang="en-US" sz="4800">
              <a:solidFill>
                <a:srgbClr val="000099"/>
              </a:solidFill>
              <a:cs typeface="Arabic Typesetting" panose="03020402040406030203" pitchFamily="66" charset="-78"/>
            </a:endParaRPr>
          </a:p>
        </p:txBody>
      </p:sp>
      <p:sp>
        <p:nvSpPr>
          <p:cNvPr id="5" name="AutoShape 20"/>
          <p:cNvSpPr>
            <a:spLocks noChangeArrowheads="1"/>
          </p:cNvSpPr>
          <p:nvPr/>
        </p:nvSpPr>
        <p:spPr bwMode="auto">
          <a:xfrm rot="909066">
            <a:off x="1902233" y="1044303"/>
            <a:ext cx="2232025" cy="1223963"/>
          </a:xfrm>
          <a:prstGeom prst="rightArrow">
            <a:avLst>
              <a:gd name="adj1" fmla="val 50000"/>
              <a:gd name="adj2" fmla="val 45590"/>
            </a:avLst>
          </a:prstGeom>
          <a:gradFill rotWithShape="1">
            <a:gsLst>
              <a:gs pos="0">
                <a:schemeClr val="tx1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ar-SA" sz="4000">
                <a:solidFill>
                  <a:srgbClr val="000099"/>
                </a:solidFill>
                <a:cs typeface="Arabic Typesetting" panose="03020402040406030203" pitchFamily="66" charset="-78"/>
              </a:rPr>
              <a:t>حجلة</a:t>
            </a:r>
            <a:endParaRPr lang="en-US" sz="4000">
              <a:solidFill>
                <a:srgbClr val="000099"/>
              </a:solidFill>
              <a:cs typeface="Arabic Typesetting" panose="03020402040406030203" pitchFamily="66" charset="-78"/>
            </a:endParaRPr>
          </a:p>
        </p:txBody>
      </p:sp>
      <p:sp>
        <p:nvSpPr>
          <p:cNvPr id="6" name="AutoShape 21"/>
          <p:cNvSpPr>
            <a:spLocks noChangeArrowheads="1"/>
          </p:cNvSpPr>
          <p:nvPr/>
        </p:nvSpPr>
        <p:spPr bwMode="auto">
          <a:xfrm>
            <a:off x="1686333" y="2484166"/>
            <a:ext cx="2232025" cy="1223962"/>
          </a:xfrm>
          <a:prstGeom prst="rightArrow">
            <a:avLst>
              <a:gd name="adj1" fmla="val 50000"/>
              <a:gd name="adj2" fmla="val 45590"/>
            </a:avLst>
          </a:prstGeom>
          <a:gradFill rotWithShape="1">
            <a:gsLst>
              <a:gs pos="0">
                <a:schemeClr val="tx1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ar-SA" sz="4400" dirty="0">
                <a:solidFill>
                  <a:srgbClr val="000099"/>
                </a:solidFill>
                <a:cs typeface="Arabic Typesetting" panose="03020402040406030203" pitchFamily="66" charset="-78"/>
              </a:rPr>
              <a:t>خطوة</a:t>
            </a:r>
            <a:endParaRPr lang="en-US" sz="4400" dirty="0">
              <a:solidFill>
                <a:srgbClr val="000099"/>
              </a:solidFill>
              <a:cs typeface="Arabic Typesetting" panose="03020402040406030203" pitchFamily="66" charset="-78"/>
            </a:endParaRPr>
          </a:p>
        </p:txBody>
      </p:sp>
      <p:pic>
        <p:nvPicPr>
          <p:cNvPr id="7" name="صورة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0" y="6072761"/>
            <a:ext cx="1004431" cy="712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294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539" y="591033"/>
            <a:ext cx="5899435" cy="4176005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1051580" y="1364775"/>
            <a:ext cx="9570249" cy="424550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ar-SA" sz="8800" b="0" cap="none" spc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واصل ت</a:t>
            </a:r>
            <a:r>
              <a:rPr lang="ar-SA" sz="8800" b="0" cap="none" spc="0" dirty="0" smtClean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قدمك</a:t>
            </a:r>
            <a:r>
              <a:rPr lang="ar-SA" sz="8800" b="0" cap="none" spc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 ب</a:t>
            </a:r>
            <a:r>
              <a:rPr lang="ar-SA" sz="8800" b="0" cap="none" spc="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كل</a:t>
            </a:r>
            <a:r>
              <a:rPr lang="ar-SA" sz="8800" b="0" cap="none" spc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 شج</a:t>
            </a:r>
            <a:r>
              <a:rPr lang="ar-SA" sz="8800" b="0" cap="none" spc="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اعة</a:t>
            </a:r>
            <a:r>
              <a:rPr lang="ar-SA" sz="8800" b="0" cap="none" spc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 فأن</a:t>
            </a:r>
            <a:r>
              <a:rPr lang="ar-SA" sz="8800" b="0" cap="none" spc="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ت</a:t>
            </a:r>
            <a:r>
              <a:rPr lang="ar-SA" sz="8800" b="0" cap="none" spc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 </a:t>
            </a:r>
            <a:r>
              <a:rPr lang="ar-SA" sz="8800" b="0" cap="none" spc="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طا</a:t>
            </a:r>
            <a:r>
              <a:rPr lang="ar-SA" sz="8800" b="0" cap="none" spc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لب م</a:t>
            </a:r>
            <a:r>
              <a:rPr lang="ar-SA" sz="8800" b="0" cap="none" spc="0" dirty="0" smtClean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جد</a:t>
            </a:r>
            <a:r>
              <a:rPr lang="ar-SA" sz="8800" b="0" cap="none" spc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 </a:t>
            </a:r>
            <a:endParaRPr lang="ar-SA" sz="8800" b="0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صورة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6" name="صورة 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7" name="مستطيل 6">
            <a:hlinkClick r:id="rId9" action="ppaction://hlinksldjump"/>
          </p:cNvPr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28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34" presetClass="emph" presetSubtype="0" repeatCount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531" y="1587500"/>
            <a:ext cx="3420103" cy="3078093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1983607" y="978224"/>
            <a:ext cx="7467600" cy="476591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ar-SA" sz="7200" b="0" cap="none" spc="0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Heading" panose="02010400000000000000" pitchFamily="2" charset="-78"/>
              </a:rPr>
              <a:t>الاطار الثاني  الخطوات التعليمية </a:t>
            </a:r>
            <a:endParaRPr lang="ar-SA" sz="7200" b="0" cap="none" spc="0" dirty="0">
              <a:ln w="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Heading" panose="02010400000000000000" pitchFamily="2" charset="-78"/>
            </a:endParaRPr>
          </a:p>
        </p:txBody>
      </p:sp>
      <p:pic>
        <p:nvPicPr>
          <p:cNvPr id="5" name="صورة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7" name="صورة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655278" y="4558386"/>
            <a:ext cx="455124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8000" b="1" dirty="0" smtClean="0"/>
              <a:t>الإطار الثاني </a:t>
            </a:r>
            <a:endParaRPr lang="ar-SA" sz="8000" b="1" dirty="0"/>
          </a:p>
        </p:txBody>
      </p:sp>
    </p:spTree>
    <p:extLst>
      <p:ext uri="{BB962C8B-B14F-4D97-AF65-F5344CB8AC3E}">
        <p14:creationId xmlns:p14="http://schemas.microsoft.com/office/powerpoint/2010/main" val="2669675605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5" presetClass="entr" presetSubtype="0" repeatCount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3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>
          <a:xfrm>
            <a:off x="4433248" y="6202158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7685017" y="561124"/>
            <a:ext cx="41241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ar-SA" sz="4400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الخطوات التعليمية</a:t>
            </a:r>
            <a:endParaRPr lang="ar-SA" sz="4400" dirty="0">
              <a:solidFill>
                <a:schemeClr val="accent6">
                  <a:lumMod val="75000"/>
                </a:schemeClr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3048569" y="1419284"/>
            <a:ext cx="853591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400" dirty="0" smtClean="0">
                <a:solidFill>
                  <a:srgbClr val="FF0000"/>
                </a:solidFill>
              </a:rPr>
              <a:t>عزيزي المتعلم</a:t>
            </a:r>
            <a:r>
              <a:rPr lang="ar-SA" sz="4400" dirty="0" smtClean="0"/>
              <a:t>  </a:t>
            </a:r>
            <a:r>
              <a:rPr lang="ar-SA" sz="4400" dirty="0" smtClean="0">
                <a:solidFill>
                  <a:srgbClr val="002060"/>
                </a:solidFill>
              </a:rPr>
              <a:t>ان هذي اللعبة الممتعة  تحتوى على مجموعه من الخطوات الشيقة والممتعة التي سوف نتعلمها سويا وهي كالتالي :  </a:t>
            </a:r>
            <a:endParaRPr lang="ar-SA" sz="4400" dirty="0">
              <a:solidFill>
                <a:srgbClr val="002060"/>
              </a:solidFill>
            </a:endParaRPr>
          </a:p>
        </p:txBody>
      </p:sp>
      <p:graphicFrame>
        <p:nvGraphicFramePr>
          <p:cNvPr id="8" name="عنصر نائب للمحتوى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0674701"/>
              </p:ext>
            </p:extLst>
          </p:nvPr>
        </p:nvGraphicFramePr>
        <p:xfrm>
          <a:off x="2044700" y="3904284"/>
          <a:ext cx="8851900" cy="2074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صورة 3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96" y="945844"/>
            <a:ext cx="3272316" cy="2473262"/>
          </a:xfrm>
          <a:prstGeom prst="rect">
            <a:avLst/>
          </a:prstGeom>
        </p:spPr>
      </p:pic>
      <p:pic>
        <p:nvPicPr>
          <p:cNvPr id="6" name="صورة 5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صورة 6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9" name="صورة 8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875452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Graphic spid="8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3840231"/>
              </p:ext>
            </p:extLst>
          </p:nvPr>
        </p:nvGraphicFramePr>
        <p:xfrm>
          <a:off x="1053443" y="177131"/>
          <a:ext cx="10415313" cy="5844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صورة 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814" y="1499235"/>
            <a:ext cx="3023971" cy="2905125"/>
          </a:xfrm>
          <a:prstGeom prst="rect">
            <a:avLst/>
          </a:prstGeom>
        </p:spPr>
      </p:pic>
      <p:pic>
        <p:nvPicPr>
          <p:cNvPr id="8" name="صورة 7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صورة 8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10" name="صورة 9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2" name="مستطيل 11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22958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صورة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مستطيل 2"/>
          <p:cNvSpPr/>
          <p:nvPr/>
        </p:nvSpPr>
        <p:spPr>
          <a:xfrm>
            <a:off x="8129810" y="1155090"/>
            <a:ext cx="340670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ar-SA" sz="7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الوضع الابتدائي </a:t>
            </a:r>
            <a:endParaRPr lang="ar-SA" sz="7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827612" y="2727681"/>
            <a:ext cx="7708900" cy="2120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</a:rPr>
              <a:t>يتكون الوضع الابتدائي من الخطوات التالية :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</a:rPr>
              <a:t>1-الوقوف على بعد </a:t>
            </a: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</a:rPr>
              <a:t>30 الي 40 م من </a:t>
            </a: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</a:rPr>
              <a:t>لوحة الاقتراب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</a:rPr>
              <a:t>2-أن تكون احد القدمين متقدمة عن الاخرى قليلا مع اخذ وضع الاستعداد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</a:rPr>
              <a:t>3- توجيه النظر باتجاه حفرة الوثب </a:t>
            </a:r>
            <a:endParaRPr lang="ar-SA" sz="2400" dirty="0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21" y="356386"/>
            <a:ext cx="3779942" cy="2590486"/>
          </a:xfrm>
          <a:prstGeom prst="snip2DiagRect">
            <a:avLst>
              <a:gd name="adj1" fmla="val 17209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43" y="3127423"/>
            <a:ext cx="3531298" cy="2708970"/>
          </a:xfrm>
          <a:prstGeom prst="snip2DiagRect">
            <a:avLst>
              <a:gd name="adj1" fmla="val 15435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مستطيل 6"/>
          <p:cNvSpPr/>
          <p:nvPr/>
        </p:nvSpPr>
        <p:spPr>
          <a:xfrm>
            <a:off x="7921337" y="356386"/>
            <a:ext cx="36519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الخطوة التعليمية الاولي</a:t>
            </a:r>
            <a:endParaRPr lang="ar-SA" sz="3600" b="1" cap="all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9" name="صورة 8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10" name="صورة 9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2" name="مستطيل 11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046912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2" presetClass="entr" presetSubtype="4" repeatCount="2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46" y="1030780"/>
            <a:ext cx="5007407" cy="4252771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5122387" y="592301"/>
            <a:ext cx="4885899" cy="450892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قارن</a:t>
            </a:r>
            <a:endParaRPr lang="ar-SA" sz="19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pic>
        <p:nvPicPr>
          <p:cNvPr id="4" name="صورة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صورة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6" name="صورة 5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2393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6417391" y="831334"/>
            <a:ext cx="50722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اختر الإجابة الصحيحة فيما يلي :</a:t>
            </a:r>
            <a:endParaRPr lang="ar-SA" sz="3600" b="1" cap="all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1854200" y="1854200"/>
            <a:ext cx="97663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/>
              <a:t>1- اختر الصورة الصحيحة التي تدل على الوضع الابتدائي الصحيح ؟</a:t>
            </a:r>
            <a:endParaRPr lang="ar-SA" sz="3200" dirty="0"/>
          </a:p>
        </p:txBody>
      </p:sp>
      <p:pic>
        <p:nvPicPr>
          <p:cNvPr id="6" name="صورة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767" y="3162300"/>
            <a:ext cx="2752725" cy="22476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صورة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101" y="3184207"/>
            <a:ext cx="2540000" cy="22038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صورة 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صورة 8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10" name="صورة 9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2" name="مستطيل 11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500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46" y="787080"/>
            <a:ext cx="6125991" cy="4039603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7324871" y="812800"/>
            <a:ext cx="4114800" cy="44012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8800" dirty="0" smtClean="0">
                <a:solidFill>
                  <a:srgbClr val="00B050"/>
                </a:solidFill>
                <a:cs typeface="Diwani Letter" panose="02010400000000000000" pitchFamily="2" charset="-78"/>
              </a:rPr>
              <a:t>إجابة صحيحة</a:t>
            </a:r>
          </a:p>
          <a:p>
            <a:endParaRPr lang="ar-SA" sz="1600" dirty="0">
              <a:solidFill>
                <a:srgbClr val="C00000"/>
              </a:solidFill>
              <a:cs typeface="Diwani Letter" panose="02010400000000000000" pitchFamily="2" charset="-78"/>
            </a:endParaRPr>
          </a:p>
          <a:p>
            <a:pPr algn="ctr"/>
            <a:r>
              <a:rPr lang="ar-SA" sz="8800" dirty="0" smtClean="0">
                <a:solidFill>
                  <a:srgbClr val="002060"/>
                </a:solidFill>
                <a:cs typeface="Diwani Letter" panose="02010400000000000000" pitchFamily="2" charset="-78"/>
              </a:rPr>
              <a:t>الي الامام </a:t>
            </a:r>
            <a:r>
              <a:rPr lang="ar-SA" sz="8800" dirty="0" err="1" smtClean="0">
                <a:solidFill>
                  <a:srgbClr val="002060"/>
                </a:solidFill>
                <a:cs typeface="Diwani Letter" panose="02010400000000000000" pitchFamily="2" charset="-78"/>
              </a:rPr>
              <a:t>يامتميز</a:t>
            </a:r>
            <a:r>
              <a:rPr lang="ar-SA" sz="8800" dirty="0" smtClean="0">
                <a:solidFill>
                  <a:srgbClr val="002060"/>
                </a:solidFill>
                <a:cs typeface="Diwani Letter" panose="02010400000000000000" pitchFamily="2" charset="-78"/>
              </a:rPr>
              <a:t>  </a:t>
            </a:r>
            <a:endParaRPr lang="ar-SA" sz="8800" dirty="0">
              <a:solidFill>
                <a:srgbClr val="002060"/>
              </a:solidFill>
              <a:cs typeface="Diwani Letter" panose="02010400000000000000" pitchFamily="2" charset="-78"/>
            </a:endParaRPr>
          </a:p>
        </p:txBody>
      </p:sp>
      <p:pic>
        <p:nvPicPr>
          <p:cNvPr id="5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688689" y="4653995"/>
            <a:ext cx="1470176" cy="141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flipH="1">
            <a:off x="6215647" y="4603011"/>
            <a:ext cx="1884433" cy="141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صورة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9" name="صورة 8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84795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6" presetClass="emph" presetSubtype="0" repeatCount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7" presetClass="emph" presetSubtype="0" repeatCount="5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46" y="723753"/>
            <a:ext cx="5990739" cy="4816554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7531525" y="546707"/>
            <a:ext cx="3429888" cy="46474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6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wani Letter" panose="02010400000000000000" pitchFamily="2" charset="-78"/>
              </a:rPr>
              <a:t>إجابة خاطئة </a:t>
            </a:r>
          </a:p>
          <a:p>
            <a:pPr algn="ctr"/>
            <a:endParaRPr lang="ar-SA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iwani Letter" panose="02010400000000000000" pitchFamily="2" charset="-78"/>
            </a:endParaRPr>
          </a:p>
          <a:p>
            <a:pPr algn="ctr"/>
            <a:r>
              <a:rPr lang="ar-SA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wani Letter" panose="02010400000000000000" pitchFamily="2" charset="-78"/>
              </a:rPr>
              <a:t>حاول ان تركز</a:t>
            </a:r>
          </a:p>
          <a:p>
            <a:pPr algn="ctr"/>
            <a:r>
              <a:rPr lang="ar-SA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wani Letter" panose="02010400000000000000" pitchFamily="2" charset="-78"/>
              </a:rPr>
              <a:t> جيدا </a:t>
            </a:r>
          </a:p>
          <a:p>
            <a:pPr algn="ctr"/>
            <a:r>
              <a:rPr lang="ar-SA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wani Letter" panose="02010400000000000000" pitchFamily="2" charset="-78"/>
              </a:rPr>
              <a:t>ياعزيزي </a:t>
            </a:r>
            <a:endParaRPr lang="ar-SA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iwani Letter" panose="02010400000000000000" pitchFamily="2" charset="-78"/>
            </a:endParaRPr>
          </a:p>
        </p:txBody>
      </p:sp>
      <p:pic>
        <p:nvPicPr>
          <p:cNvPr id="5" name="صورة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7" name="صورة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242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صوت للاجابه الخط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3" name="صورة 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600" y="1418906"/>
            <a:ext cx="4131742" cy="35848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745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9237681" y="1088208"/>
            <a:ext cx="209865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ar-SA" sz="7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الاقتراب </a:t>
            </a:r>
            <a:endParaRPr lang="ar-SA" sz="96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353167" y="2151913"/>
            <a:ext cx="1113974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dirty="0" smtClean="0"/>
              <a:t>الجري مع زيادة السرعة بالتدريج حتي يصل اللاعب الي السرعة المثلي عند لوحة الارتقاء</a:t>
            </a:r>
          </a:p>
          <a:p>
            <a:r>
              <a:rPr lang="ar-SA" sz="2800" dirty="0" smtClean="0"/>
              <a:t>الاقتراب يتراوح ما بين (12-14) خطوة </a:t>
            </a:r>
            <a:endParaRPr lang="ar-SA" sz="2800" dirty="0"/>
          </a:p>
        </p:txBody>
      </p:sp>
      <p:sp>
        <p:nvSpPr>
          <p:cNvPr id="6" name="مستطيل 5"/>
          <p:cNvSpPr/>
          <p:nvPr/>
        </p:nvSpPr>
        <p:spPr>
          <a:xfrm>
            <a:off x="7877284" y="480949"/>
            <a:ext cx="37577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الخطوة التعليمية الثانية </a:t>
            </a:r>
            <a:endParaRPr lang="ar-SA" sz="3600" b="1" cap="all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9" name="صورة 8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0" name="مستطيل 9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76349" y="3279498"/>
            <a:ext cx="9639300" cy="2672652"/>
          </a:xfrm>
          <a:prstGeom prst="roundRect">
            <a:avLst>
              <a:gd name="adj" fmla="val 2969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119205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4" repeatCount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46" y="1030780"/>
            <a:ext cx="5007407" cy="4252771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5122387" y="592301"/>
            <a:ext cx="4885899" cy="450892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فكر</a:t>
            </a:r>
            <a:endParaRPr lang="ar-SA" sz="19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pic>
        <p:nvPicPr>
          <p:cNvPr id="4" name="صورة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صورة 4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59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2814200" y="691634"/>
            <a:ext cx="8925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28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اجب على السؤال من خلال الايقونات التي اسفل هل السؤال صحيح ام خطاء </a:t>
            </a:r>
            <a:endParaRPr lang="ar-SA" sz="2800" b="1" cap="all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300684" y="2089927"/>
            <a:ext cx="840702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/>
              <a:t>عدد خطوات الاقتراب  تتراوح ما بين  30 – 40  متر ؟</a:t>
            </a:r>
            <a:endParaRPr lang="ar-SA" sz="3600" dirty="0"/>
          </a:p>
        </p:txBody>
      </p:sp>
      <p:pic>
        <p:nvPicPr>
          <p:cNvPr id="7" name="صورة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9" name="صورة 8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صورة 12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399" y="4099011"/>
            <a:ext cx="1319293" cy="1226891"/>
          </a:xfrm>
          <a:prstGeom prst="rect">
            <a:avLst/>
          </a:prstGeom>
        </p:spPr>
      </p:pic>
      <p:pic>
        <p:nvPicPr>
          <p:cNvPr id="14" name="صورة 13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100" y="3978526"/>
            <a:ext cx="1363591" cy="126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6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36" y="340416"/>
            <a:ext cx="6577564" cy="4337379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7324871" y="812800"/>
            <a:ext cx="4114800" cy="44012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8800" dirty="0" smtClean="0">
                <a:solidFill>
                  <a:srgbClr val="00B050"/>
                </a:solidFill>
                <a:cs typeface="Diwani Letter" panose="02010400000000000000" pitchFamily="2" charset="-78"/>
              </a:rPr>
              <a:t>إجابة صحيحة</a:t>
            </a:r>
          </a:p>
          <a:p>
            <a:endParaRPr lang="ar-SA" sz="1600" dirty="0">
              <a:solidFill>
                <a:srgbClr val="C00000"/>
              </a:solidFill>
              <a:cs typeface="Diwani Letter" panose="02010400000000000000" pitchFamily="2" charset="-78"/>
            </a:endParaRPr>
          </a:p>
          <a:p>
            <a:pPr algn="ctr"/>
            <a:r>
              <a:rPr lang="ar-SA" sz="8800" dirty="0" smtClean="0">
                <a:solidFill>
                  <a:srgbClr val="002060"/>
                </a:solidFill>
                <a:cs typeface="Diwani Letter" panose="02010400000000000000" pitchFamily="2" charset="-78"/>
              </a:rPr>
              <a:t>الي الامام </a:t>
            </a:r>
            <a:r>
              <a:rPr lang="ar-SA" sz="8800" dirty="0" err="1" smtClean="0">
                <a:solidFill>
                  <a:srgbClr val="002060"/>
                </a:solidFill>
                <a:cs typeface="Diwani Letter" panose="02010400000000000000" pitchFamily="2" charset="-78"/>
              </a:rPr>
              <a:t>يامتميز</a:t>
            </a:r>
            <a:r>
              <a:rPr lang="ar-SA" sz="8800" dirty="0" smtClean="0">
                <a:solidFill>
                  <a:srgbClr val="002060"/>
                </a:solidFill>
                <a:cs typeface="Diwani Letter" panose="02010400000000000000" pitchFamily="2" charset="-78"/>
              </a:rPr>
              <a:t>  </a:t>
            </a:r>
            <a:endParaRPr lang="ar-SA" sz="8800" dirty="0">
              <a:solidFill>
                <a:srgbClr val="002060"/>
              </a:solidFill>
              <a:cs typeface="Diwani Letter" panose="02010400000000000000" pitchFamily="2" charset="-78"/>
            </a:endParaRPr>
          </a:p>
        </p:txBody>
      </p:sp>
      <p:pic>
        <p:nvPicPr>
          <p:cNvPr id="5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551113" y="4607502"/>
            <a:ext cx="1470176" cy="141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flipH="1">
            <a:off x="6095999" y="4607502"/>
            <a:ext cx="1884433" cy="141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صورة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9" name="صورة 8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37785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6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0"/>
            <a:ext cx="12013663" cy="6021671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 rot="432165">
            <a:off x="8269983" y="1847966"/>
            <a:ext cx="32131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كيف استخدم برمجية التعليم؟ </a:t>
            </a:r>
            <a:endParaRPr lang="ar-SA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225" y="1457325"/>
            <a:ext cx="2187575" cy="22764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343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صورة 8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10" name="صورة 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2" name="مستطيل 11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77440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46" y="546707"/>
            <a:ext cx="5954867" cy="4787713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7377812" y="546707"/>
            <a:ext cx="3429888" cy="46474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6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wani Letter" panose="02010400000000000000" pitchFamily="2" charset="-78"/>
              </a:rPr>
              <a:t>إجابة خاطئة </a:t>
            </a:r>
          </a:p>
          <a:p>
            <a:pPr algn="ctr"/>
            <a:endParaRPr lang="ar-SA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iwani Letter" panose="02010400000000000000" pitchFamily="2" charset="-78"/>
            </a:endParaRPr>
          </a:p>
          <a:p>
            <a:pPr algn="ctr"/>
            <a:r>
              <a:rPr lang="ar-SA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wani Letter" panose="02010400000000000000" pitchFamily="2" charset="-78"/>
              </a:rPr>
              <a:t>حاول ان تركز</a:t>
            </a:r>
          </a:p>
          <a:p>
            <a:pPr algn="ctr"/>
            <a:r>
              <a:rPr lang="ar-SA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wani Letter" panose="02010400000000000000" pitchFamily="2" charset="-78"/>
              </a:rPr>
              <a:t> جيدا </a:t>
            </a:r>
          </a:p>
          <a:p>
            <a:pPr algn="ctr"/>
            <a:r>
              <a:rPr lang="ar-SA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wani Letter" panose="02010400000000000000" pitchFamily="2" charset="-78"/>
              </a:rPr>
              <a:t>ياعزيزي </a:t>
            </a:r>
            <a:endParaRPr lang="ar-SA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iwani Letter" panose="02010400000000000000" pitchFamily="2" charset="-78"/>
            </a:endParaRPr>
          </a:p>
        </p:txBody>
      </p:sp>
      <p:pic>
        <p:nvPicPr>
          <p:cNvPr id="5" name="صورة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7" name="صورة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9968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repeatCount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45" presetClass="entr" presetSubtype="0" repeatCount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1750422" y="1642462"/>
            <a:ext cx="9013371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800" dirty="0" smtClean="0"/>
              <a:t>الجري مع زيادة السرعة بالتدريج حتي يصل اللاعب الي السرعة المثلي عند لوحة الارتقاء</a:t>
            </a:r>
          </a:p>
          <a:p>
            <a:r>
              <a:rPr lang="ar-SA" sz="4800" dirty="0" smtClean="0"/>
              <a:t>الاقتراب يتراوح ما بين (12-14) خطوة </a:t>
            </a:r>
            <a:endParaRPr lang="ar-SA" sz="4800" dirty="0"/>
          </a:p>
        </p:txBody>
      </p:sp>
    </p:spTree>
    <p:extLst>
      <p:ext uri="{BB962C8B-B14F-4D97-AF65-F5344CB8AC3E}">
        <p14:creationId xmlns:p14="http://schemas.microsoft.com/office/powerpoint/2010/main" val="347983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9518120" y="955175"/>
            <a:ext cx="181171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ar-SA" sz="7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الارتقاء </a:t>
            </a:r>
            <a:endParaRPr lang="ar-SA" sz="7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1195659" y="1984989"/>
            <a:ext cx="9911967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/>
              <a:t>تتم من لوحة الارتقاء الاولي  وفيها يدفع الجسم للأمام والأعلى  حيث يتم عمل الارتقاء في المراحل الثلاث  الحجلة ولخطوة والوثبة </a:t>
            </a:r>
            <a:endParaRPr lang="ar-SA" sz="36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218133"/>
            <a:ext cx="11369039" cy="2716799"/>
          </a:xfrm>
          <a:prstGeom prst="roundRect">
            <a:avLst>
              <a:gd name="adj" fmla="val 30471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ستطيل 4"/>
          <p:cNvSpPr/>
          <p:nvPr/>
        </p:nvSpPr>
        <p:spPr>
          <a:xfrm>
            <a:off x="7894115" y="480949"/>
            <a:ext cx="37240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الخطوة التعليمية الثالثة </a:t>
            </a:r>
            <a:endParaRPr lang="ar-SA" sz="3600" b="1" cap="all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" name="صورة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صورة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8" name="صورة 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0" name="مستطيل 9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21673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6" presetClass="entr" presetSubtype="21" repeatCount="9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46" y="1030780"/>
            <a:ext cx="5007407" cy="4252771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5122387" y="592301"/>
            <a:ext cx="4885899" cy="450892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تذكر</a:t>
            </a:r>
            <a:endParaRPr lang="ar-SA" sz="19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pic>
        <p:nvPicPr>
          <p:cNvPr id="4" name="صورة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صورة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6" name="صورة 5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1544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1003300" y="780534"/>
            <a:ext cx="106680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اجب على السؤال من خلال الايقونات التي اسفل هل السؤال صحيح ام خطاء بالضغط عليها :</a:t>
            </a:r>
            <a:endParaRPr lang="ar-SA" sz="2800" b="1" cap="all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716280" y="2034453"/>
            <a:ext cx="1051326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/>
              <a:t>يكون الارتقاء فقط في الحجلة  اما الخطوة والوثبة فلاتحتاج الي ارتقاء ؟</a:t>
            </a:r>
            <a:endParaRPr lang="ar-SA" sz="3600" dirty="0"/>
          </a:p>
        </p:txBody>
      </p:sp>
      <p:pic>
        <p:nvPicPr>
          <p:cNvPr id="6" name="صورة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صورة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8" name="صورة 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0" name="مستطيل 9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صورة 11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399" y="4099011"/>
            <a:ext cx="1319293" cy="1226891"/>
          </a:xfrm>
          <a:prstGeom prst="rect">
            <a:avLst/>
          </a:prstGeom>
        </p:spPr>
      </p:pic>
      <p:pic>
        <p:nvPicPr>
          <p:cNvPr id="13" name="صورة 12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4057815"/>
            <a:ext cx="1363591" cy="126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301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61" y="407032"/>
            <a:ext cx="6789420" cy="4783814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 rot="18402953">
            <a:off x="5235643" y="2511644"/>
            <a:ext cx="6915676" cy="120032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7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إجابة موفقه  ياعزيزي </a:t>
            </a:r>
            <a:endParaRPr lang="ar-SA" sz="72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flipH="1">
            <a:off x="653566" y="4607502"/>
            <a:ext cx="1844524" cy="141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صورة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7" name="صورة 6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006006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2" presetClass="emph" presetSubtype="0" repeatCount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972" y="574429"/>
            <a:ext cx="4395788" cy="46165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مربع نص 2"/>
          <p:cNvSpPr txBox="1"/>
          <p:nvPr/>
        </p:nvSpPr>
        <p:spPr>
          <a:xfrm>
            <a:off x="5425440" y="759060"/>
            <a:ext cx="6540045" cy="424731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5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إجابة غير موفقه </a:t>
            </a:r>
          </a:p>
          <a:p>
            <a:pPr algn="ctr"/>
            <a:endParaRPr lang="ar-SA" sz="5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ctr"/>
            <a:r>
              <a:rPr lang="ar-SA" sz="5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راجع المعلومة جيدا</a:t>
            </a:r>
          </a:p>
          <a:p>
            <a:pPr algn="ctr"/>
            <a:endParaRPr lang="ar-SA" sz="5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ctr"/>
            <a:r>
              <a:rPr lang="ar-SA" sz="5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ياصديقي  </a:t>
            </a:r>
            <a:endParaRPr lang="ar-SA" sz="5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صورة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صورة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6" name="صورة 5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05411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repeatCount="9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صوت للاجابه الخط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5442510" y="1738250"/>
            <a:ext cx="181171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ar-SA" sz="7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الارتقاء </a:t>
            </a:r>
            <a:endParaRPr lang="ar-SA" sz="7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1234848" y="2938579"/>
            <a:ext cx="9911967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/>
              <a:t>تتم من لوحة الارتقاء الاولي  وفيها يدفع الجسم للأمام والأعلى  حيث يتم عمل الارتقاء في المراحل الثلاث  الحجلة ولخطوة والوثبة </a:t>
            </a:r>
            <a:endParaRPr lang="ar-SA" sz="3600" dirty="0"/>
          </a:p>
        </p:txBody>
      </p:sp>
      <p:pic>
        <p:nvPicPr>
          <p:cNvPr id="4" name="صورة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8230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repeatCount="9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9768079" y="964356"/>
            <a:ext cx="157126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ar-SA" sz="7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الحجلة </a:t>
            </a:r>
            <a:endParaRPr lang="ar-SA" sz="8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547230" y="2098862"/>
            <a:ext cx="1089432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/>
              <a:t>يتم فيها الارتقاء بأحدي القدمين من الأرض للأمام ولأعلى  مع نقل ثقل الجسم في نفس الاتجاه والهبوط على نفس القدم </a:t>
            </a:r>
            <a:endParaRPr lang="ar-SA" sz="3200" dirty="0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clrChange>
              <a:clrFrom>
                <a:srgbClr val="FDFFFC"/>
              </a:clrFrom>
              <a:clrTo>
                <a:srgbClr val="FDFF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488" y="2794364"/>
            <a:ext cx="9253538" cy="3386465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>
            <a:off x="7234859" y="313287"/>
            <a:ext cx="4275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الخطوة التعليمية الرابعة :  </a:t>
            </a:r>
            <a:endParaRPr lang="ar-SA" sz="3600" b="1" cap="all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cxnSp>
        <p:nvCxnSpPr>
          <p:cNvPr id="8" name="رابط مستقيم 7"/>
          <p:cNvCxnSpPr/>
          <p:nvPr/>
        </p:nvCxnSpPr>
        <p:spPr>
          <a:xfrm flipH="1">
            <a:off x="660400" y="5600700"/>
            <a:ext cx="10526027" cy="254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صورة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صورة 8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10" name="صورة 9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2" name="مستطيل 11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657600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0" presetClass="entr" presetSubtype="0" repeatCount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1290991" y="1723477"/>
            <a:ext cx="10119627" cy="113877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dirty="0" smtClean="0"/>
              <a:t>الحجلة : يتم فيها الارتقاء</a:t>
            </a:r>
            <a:r>
              <a:rPr lang="ar-SA" sz="2800" dirty="0" smtClean="0">
                <a:solidFill>
                  <a:srgbClr val="00B050"/>
                </a:solidFill>
              </a:rPr>
              <a:t> </a:t>
            </a:r>
            <a:r>
              <a:rPr lang="ar-SA" sz="4000" u="sng" dirty="0" smtClean="0">
                <a:solidFill>
                  <a:srgbClr val="00B050"/>
                </a:solidFill>
              </a:rPr>
              <a:t>بكلتا</a:t>
            </a:r>
            <a:r>
              <a:rPr lang="ar-SA" sz="2800" dirty="0" smtClean="0">
                <a:solidFill>
                  <a:srgbClr val="00B050"/>
                </a:solidFill>
              </a:rPr>
              <a:t> </a:t>
            </a:r>
            <a:r>
              <a:rPr lang="ar-SA" sz="2800" dirty="0" smtClean="0"/>
              <a:t>القدمين من الأرض للأمام ولأعلى  مع نقل ثقل الجسم في نفس الاتجاه والهبوط على نفس القدم ؟</a:t>
            </a:r>
            <a:endParaRPr lang="ar-SA" sz="2800" dirty="0"/>
          </a:p>
        </p:txBody>
      </p:sp>
      <p:sp>
        <p:nvSpPr>
          <p:cNvPr id="5" name="مستطيل 4"/>
          <p:cNvSpPr/>
          <p:nvPr/>
        </p:nvSpPr>
        <p:spPr>
          <a:xfrm>
            <a:off x="1003300" y="780534"/>
            <a:ext cx="106680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اجب على السؤال من خلال الايقونات التي اسفل هل السؤال صحيح ام خطاء بالضغط عليها :</a:t>
            </a:r>
            <a:endParaRPr lang="ar-SA" sz="2800" b="1" cap="all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8" name="صورة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صورة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10" name="صورة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صورة 13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159" y="3687531"/>
            <a:ext cx="1319293" cy="1226891"/>
          </a:xfrm>
          <a:prstGeom prst="rect">
            <a:avLst/>
          </a:prstGeom>
        </p:spPr>
      </p:pic>
      <p:pic>
        <p:nvPicPr>
          <p:cNvPr id="15" name="صورة 14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560" y="3646335"/>
            <a:ext cx="1363591" cy="126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71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900" y="775454"/>
            <a:ext cx="8379907" cy="49930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مستطيل 1"/>
          <p:cNvSpPr/>
          <p:nvPr/>
        </p:nvSpPr>
        <p:spPr>
          <a:xfrm>
            <a:off x="4482851" y="196334"/>
            <a:ext cx="5830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الخطوات التعليمية لمحتوى البرمجية  </a:t>
            </a:r>
            <a:endParaRPr lang="ar-SA" sz="3600" b="1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755045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صوت غري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94" y="684"/>
            <a:ext cx="6159562" cy="5609133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933" y="2558194"/>
            <a:ext cx="5913053" cy="1782210"/>
          </a:xfrm>
          <a:prstGeom prst="rect">
            <a:avLst/>
          </a:prstGeom>
        </p:spPr>
      </p:pic>
      <p:pic>
        <p:nvPicPr>
          <p:cNvPr id="4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 flipH="1">
            <a:off x="3375175" y="4560692"/>
            <a:ext cx="2720824" cy="141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صورة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7" name="صورة 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398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5" presetClass="entr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3742"/>
            <a:ext cx="6638318" cy="656844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925" y="1117600"/>
            <a:ext cx="4955584" cy="1374775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6765925" y="3030478"/>
            <a:ext cx="4560865" cy="286232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wani Letter" panose="02010400000000000000" pitchFamily="2" charset="-78"/>
              </a:rPr>
              <a:t>حاول ان تقرا الموضوع</a:t>
            </a:r>
          </a:p>
          <a:p>
            <a:pPr algn="ctr"/>
            <a:r>
              <a:rPr lang="ar-SA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wani Letter" panose="02010400000000000000" pitchFamily="2" charset="-78"/>
              </a:rPr>
              <a:t> بتمعن </a:t>
            </a:r>
          </a:p>
          <a:p>
            <a:pPr algn="ctr"/>
            <a:r>
              <a:rPr lang="ar-SA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wani Letter" panose="02010400000000000000" pitchFamily="2" charset="-78"/>
              </a:rPr>
              <a:t>بارك الله فيك</a:t>
            </a:r>
            <a:r>
              <a:rPr lang="ar-SA" sz="6000" dirty="0" smtClean="0">
                <a:cs typeface="Diwani Letter" panose="02010400000000000000" pitchFamily="2" charset="-78"/>
              </a:rPr>
              <a:t> </a:t>
            </a:r>
            <a:endParaRPr lang="ar-SA" sz="6000" dirty="0">
              <a:cs typeface="Diwani Letter" panose="02010400000000000000" pitchFamily="2" charset="-78"/>
            </a:endParaRPr>
          </a:p>
        </p:txBody>
      </p:sp>
      <p:pic>
        <p:nvPicPr>
          <p:cNvPr id="5" name="صورة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7" name="صورة 6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388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5574902" y="1212551"/>
            <a:ext cx="157126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ar-SA" sz="7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الحجلة </a:t>
            </a:r>
            <a:endParaRPr lang="ar-SA" sz="8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429664" y="2778131"/>
            <a:ext cx="10894327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400" dirty="0" smtClean="0"/>
              <a:t>يتم فيها الارتقاء </a:t>
            </a:r>
            <a:r>
              <a:rPr lang="ar-SA" sz="4400" u="sng" dirty="0" smtClean="0">
                <a:solidFill>
                  <a:srgbClr val="FF0000"/>
                </a:solidFill>
              </a:rPr>
              <a:t>بأحدي القدمين </a:t>
            </a:r>
            <a:r>
              <a:rPr lang="ar-SA" sz="4400" dirty="0" smtClean="0"/>
              <a:t>من الأرض للأمام ولأعلى  مع نقل ثقل الجسم في نفس الاتجاه والهبوط على نفس القدم </a:t>
            </a:r>
            <a:endParaRPr lang="ar-SA" sz="4400" dirty="0"/>
          </a:p>
        </p:txBody>
      </p:sp>
    </p:spTree>
    <p:extLst>
      <p:ext uri="{BB962C8B-B14F-4D97-AF65-F5344CB8AC3E}">
        <p14:creationId xmlns:p14="http://schemas.microsoft.com/office/powerpoint/2010/main" val="183244886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مستطيل 11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9687961" y="1370056"/>
            <a:ext cx="146225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ar-SA" sz="7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الخطوة</a:t>
            </a:r>
            <a:endParaRPr lang="ar-SA" sz="7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1041400" y="2570385"/>
            <a:ext cx="1010882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/>
              <a:t>يتم الارتقاء بأحد القدمين مع طيران الجسم في الهواء والهبوط على القدم الأخرى </a:t>
            </a:r>
            <a:endParaRPr lang="ar-SA" sz="3600" dirty="0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722" y="2409825"/>
            <a:ext cx="8258175" cy="4143375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7248926" y="651605"/>
            <a:ext cx="4354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الخطوة التعليمية الخامسة   </a:t>
            </a:r>
            <a:endParaRPr lang="ar-SA" sz="3600" b="1" cap="all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cxnSp>
        <p:nvCxnSpPr>
          <p:cNvPr id="8" name="رابط مستقيم 7"/>
          <p:cNvCxnSpPr/>
          <p:nvPr/>
        </p:nvCxnSpPr>
        <p:spPr>
          <a:xfrm flipH="1">
            <a:off x="624193" y="5486400"/>
            <a:ext cx="10526027" cy="254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صورة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صورة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11" name="صورة 10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3" name="مستطيل 12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20208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0" presetClass="entr" presetSubtype="0" repeatCount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مستطيل 11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ربع نص 1"/>
          <p:cNvSpPr txBox="1"/>
          <p:nvPr/>
        </p:nvSpPr>
        <p:spPr>
          <a:xfrm>
            <a:off x="1803401" y="3025122"/>
            <a:ext cx="9340376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/>
              <a:t>في الخطوة يتم الارتقاء بأحد القدمين مع طيران الجسم في الهواء والهبوط على </a:t>
            </a:r>
            <a:r>
              <a:rPr lang="ar-SA" sz="3600" u="sng" dirty="0" smtClean="0">
                <a:solidFill>
                  <a:srgbClr val="FF0000"/>
                </a:solidFill>
              </a:rPr>
              <a:t>القدم الأخرى ؟</a:t>
            </a:r>
            <a:endParaRPr lang="ar-SA" sz="3600" u="sng" dirty="0">
              <a:solidFill>
                <a:srgbClr val="FF0000"/>
              </a:solidFill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850" y="483279"/>
            <a:ext cx="3388268" cy="2266439"/>
          </a:xfrm>
          <a:prstGeom prst="rect">
            <a:avLst/>
          </a:prstGeom>
        </p:spPr>
      </p:pic>
      <p:pic>
        <p:nvPicPr>
          <p:cNvPr id="7" name="صورة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679" y="4361936"/>
            <a:ext cx="1319293" cy="1226891"/>
          </a:xfrm>
          <a:prstGeom prst="rect">
            <a:avLst/>
          </a:prstGeom>
        </p:spPr>
      </p:pic>
      <p:pic>
        <p:nvPicPr>
          <p:cNvPr id="8" name="صورة 7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695" y="4361936"/>
            <a:ext cx="1363591" cy="1268087"/>
          </a:xfrm>
          <a:prstGeom prst="rect">
            <a:avLst/>
          </a:prstGeom>
        </p:spPr>
      </p:pic>
      <p:pic>
        <p:nvPicPr>
          <p:cNvPr id="9" name="صورة 8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صورة 9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11" name="صورة 10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3" name="مستطيل 12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58432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8743">
            <a:off x="1250950" y="737369"/>
            <a:ext cx="4133850" cy="4133850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clrChange>
              <a:clrFrom>
                <a:srgbClr val="EFF6EE"/>
              </a:clrFrom>
              <a:clrTo>
                <a:srgbClr val="EFF6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417964"/>
            <a:ext cx="5124450" cy="4772660"/>
          </a:xfrm>
          <a:prstGeom prst="rect">
            <a:avLst/>
          </a:prstGeom>
        </p:spPr>
      </p:pic>
      <p:pic>
        <p:nvPicPr>
          <p:cNvPr id="5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127500" y="4483538"/>
            <a:ext cx="1470176" cy="141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 flipH="1">
            <a:off x="6210300" y="4483539"/>
            <a:ext cx="1590524" cy="141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صورة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9" name="صورة 8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35100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8" presetClass="emph" presetSubtype="0" repeatCount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45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164" y="330400"/>
            <a:ext cx="5234044" cy="5621750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 rot="18998863">
            <a:off x="5875455" y="2343088"/>
            <a:ext cx="6239209" cy="313932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wani Letter" panose="02010400000000000000" pitchFamily="2" charset="-78"/>
              </a:rPr>
              <a:t>أتمنى ان  اراك رياضيا متميزا  </a:t>
            </a:r>
            <a:endParaRPr lang="ar-SA" sz="6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iwani Letter" panose="02010400000000000000" pitchFamily="2" charset="-78"/>
            </a:endParaRPr>
          </a:p>
          <a:p>
            <a:r>
              <a:rPr lang="ar-SA" sz="6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wani Letter" panose="02010400000000000000" pitchFamily="2" charset="-78"/>
              </a:rPr>
              <a:t>فركز في الدرس جيدا </a:t>
            </a:r>
            <a:r>
              <a:rPr lang="ar-SA" sz="66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wani Letter" panose="02010400000000000000" pitchFamily="2" charset="-78"/>
              </a:rPr>
              <a:t>يابطل</a:t>
            </a:r>
            <a:endParaRPr lang="ar-SA" sz="66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iwani Letter" panose="02010400000000000000" pitchFamily="2" charset="-78"/>
            </a:endParaRPr>
          </a:p>
          <a:p>
            <a:endParaRPr lang="ar-SA" sz="66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iwani Letter" panose="02010400000000000000" pitchFamily="2" charset="-78"/>
            </a:endParaRPr>
          </a:p>
        </p:txBody>
      </p:sp>
      <p:pic>
        <p:nvPicPr>
          <p:cNvPr id="5" name="صورة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7" name="صورة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068948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0" presetClass="entr" presetSubtype="0" repeatCount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5886669" y="1370056"/>
            <a:ext cx="146225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ar-SA" sz="7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الخطوة</a:t>
            </a:r>
            <a:endParaRPr lang="ar-SA" sz="7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1041400" y="2570385"/>
            <a:ext cx="1010882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800" dirty="0" smtClean="0"/>
              <a:t>يتم الارتقاء بأحد القدمين مع طيران الجسم في الهواء والهبوط على القدم الأخرى </a:t>
            </a:r>
            <a:endParaRPr lang="ar-SA" sz="4800" dirty="0"/>
          </a:p>
        </p:txBody>
      </p:sp>
    </p:spTree>
    <p:extLst>
      <p:ext uri="{BB962C8B-B14F-4D97-AF65-F5344CB8AC3E}">
        <p14:creationId xmlns:p14="http://schemas.microsoft.com/office/powerpoint/2010/main" val="29756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مستطيل 11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9992372" y="873990"/>
            <a:ext cx="138691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ar-SA" sz="7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الوثبة </a:t>
            </a:r>
            <a:endParaRPr lang="ar-SA" sz="7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549513" y="1938349"/>
            <a:ext cx="1085054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/>
              <a:t>فيها يندفع الجسم في الهواء بواسطة الدفع بأحدي القدمين ثم الهبوط على احد القدمين او القدمين معا </a:t>
            </a:r>
            <a:endParaRPr lang="ar-SA" sz="3200" dirty="0"/>
          </a:p>
        </p:txBody>
      </p:sp>
      <p:cxnSp>
        <p:nvCxnSpPr>
          <p:cNvPr id="6" name="رابط مستقيم 5"/>
          <p:cNvCxnSpPr/>
          <p:nvPr/>
        </p:nvCxnSpPr>
        <p:spPr>
          <a:xfrm flipH="1">
            <a:off x="549513" y="5341620"/>
            <a:ext cx="10526027" cy="254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ستطيل 6"/>
          <p:cNvSpPr/>
          <p:nvPr/>
        </p:nvSpPr>
        <p:spPr>
          <a:xfrm>
            <a:off x="7131064" y="361842"/>
            <a:ext cx="44871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الخطوة التعليمية السادسة    </a:t>
            </a:r>
            <a:endParaRPr lang="ar-SA" sz="3600" b="1" cap="all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8" name="صورة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418" y="2227313"/>
            <a:ext cx="4943475" cy="3705225"/>
          </a:xfrm>
          <a:prstGeom prst="rect">
            <a:avLst/>
          </a:prstGeom>
        </p:spPr>
      </p:pic>
      <p:pic>
        <p:nvPicPr>
          <p:cNvPr id="9" name="صورة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صورة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11" name="صورة 10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3" name="مستطيل 12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89125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0" presetClass="entr" presetSubtype="0" repeatCount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مستطيل 16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ربع نص 1"/>
          <p:cNvSpPr txBox="1"/>
          <p:nvPr/>
        </p:nvSpPr>
        <p:spPr>
          <a:xfrm>
            <a:off x="471711" y="1734498"/>
            <a:ext cx="10321121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/>
              <a:t>فيها يندفع الجسم في الهواء بواسطة الدفع بإحدى القدمين ثم الهبوط على احد القدمين او القدمين معا :</a:t>
            </a:r>
            <a:endParaRPr lang="ar-SA" sz="3200" dirty="0"/>
          </a:p>
        </p:txBody>
      </p:sp>
      <p:grpSp>
        <p:nvGrpSpPr>
          <p:cNvPr id="6" name="مجموعة 5"/>
          <p:cNvGrpSpPr/>
          <p:nvPr/>
        </p:nvGrpSpPr>
        <p:grpSpPr>
          <a:xfrm>
            <a:off x="2823008" y="2941317"/>
            <a:ext cx="1769947" cy="1769947"/>
            <a:chOff x="7080871" y="152457"/>
            <a:chExt cx="1769947" cy="1769947"/>
          </a:xfrm>
        </p:grpSpPr>
        <p:sp>
          <p:nvSpPr>
            <p:cNvPr id="7" name="شكل بيضاوي 6"/>
            <p:cNvSpPr/>
            <p:nvPr/>
          </p:nvSpPr>
          <p:spPr>
            <a:xfrm>
              <a:off x="7080871" y="152457"/>
              <a:ext cx="1769947" cy="1769947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8" name="شكل بيضاوي 4"/>
            <p:cNvSpPr/>
            <p:nvPr/>
          </p:nvSpPr>
          <p:spPr>
            <a:xfrm>
              <a:off x="7340074" y="411660"/>
              <a:ext cx="1251541" cy="125154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97406" tIns="39370" rIns="97406" bIns="39370" numCol="1" spcCol="1270" anchor="ctr" anchorCtr="0">
              <a:noAutofit/>
            </a:bodyPr>
            <a:lstStyle/>
            <a:p>
              <a:pPr lvl="0" algn="ctr" defTabSz="13779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3100" kern="1200" dirty="0" smtClean="0">
                  <a:hlinkClick r:id="rId3" action="ppaction://hlinksldjump"/>
                </a:rPr>
                <a:t>الوثبة</a:t>
              </a:r>
              <a:r>
                <a:rPr lang="ar-SA" sz="3100" kern="1200" dirty="0" smtClean="0"/>
                <a:t> </a:t>
              </a:r>
              <a:endParaRPr lang="ar-SA" sz="3100" kern="1200" dirty="0"/>
            </a:p>
          </p:txBody>
        </p:sp>
      </p:grpSp>
      <p:grpSp>
        <p:nvGrpSpPr>
          <p:cNvPr id="12" name="مجموعة 11"/>
          <p:cNvGrpSpPr/>
          <p:nvPr/>
        </p:nvGrpSpPr>
        <p:grpSpPr>
          <a:xfrm>
            <a:off x="8292285" y="2941319"/>
            <a:ext cx="1769947" cy="1769946"/>
            <a:chOff x="7080871" y="152457"/>
            <a:chExt cx="1769947" cy="1769947"/>
          </a:xfrm>
        </p:grpSpPr>
        <p:sp>
          <p:nvSpPr>
            <p:cNvPr id="13" name="شكل بيضاوي 12"/>
            <p:cNvSpPr/>
            <p:nvPr/>
          </p:nvSpPr>
          <p:spPr>
            <a:xfrm>
              <a:off x="7080871" y="152457"/>
              <a:ext cx="1769947" cy="1769947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4" name="شكل بيضاوي 4"/>
            <p:cNvSpPr/>
            <p:nvPr/>
          </p:nvSpPr>
          <p:spPr>
            <a:xfrm>
              <a:off x="7340074" y="411660"/>
              <a:ext cx="1251541" cy="125154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97406" tIns="39370" rIns="97406" bIns="39370" numCol="1" spcCol="1270" anchor="ctr" anchorCtr="0">
              <a:noAutofit/>
            </a:bodyPr>
            <a:lstStyle/>
            <a:p>
              <a:pPr lvl="0" algn="ctr" defTabSz="13779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3100" kern="1200" dirty="0" smtClean="0">
                  <a:hlinkClick r:id="rId4" action="ppaction://hlinksldjump"/>
                </a:rPr>
                <a:t>الوضع</a:t>
              </a:r>
              <a:r>
                <a:rPr lang="ar-SA" sz="3100" kern="1200" dirty="0" smtClean="0"/>
                <a:t> الابتدائي </a:t>
              </a:r>
              <a:endParaRPr lang="ar-SA" sz="3100" kern="1200" dirty="0"/>
            </a:p>
          </p:txBody>
        </p:sp>
      </p:grpSp>
      <p:sp>
        <p:nvSpPr>
          <p:cNvPr id="15" name="مستطيل 14"/>
          <p:cNvSpPr/>
          <p:nvPr/>
        </p:nvSpPr>
        <p:spPr>
          <a:xfrm>
            <a:off x="5815767" y="819095"/>
            <a:ext cx="49530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اختر الإجابة الصحيحة للفقرة التالية :  </a:t>
            </a:r>
            <a:endParaRPr lang="ar-SA" sz="2800" b="1" cap="all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" name="صورة 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صورة 10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16" name="صورة 15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8" name="مستطيل 17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653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975360" y="1437006"/>
            <a:ext cx="727202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ar-SA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عزيزي المتعلم .....</a:t>
            </a:r>
          </a:p>
          <a:p>
            <a:pPr>
              <a:buNone/>
            </a:pPr>
            <a:r>
              <a:rPr lang="ar-SA" sz="6600" b="1" dirty="0" smtClean="0">
                <a:ln>
                  <a:solidFill>
                    <a:schemeClr val="tx1"/>
                  </a:solidFill>
                </a:ln>
                <a:solidFill>
                  <a:srgbClr val="27E4ED"/>
                </a:solidFill>
              </a:rPr>
              <a:t>لنتعرف معاً على محتوى البرنامج, وكيفية عرض المعلومات به.</a:t>
            </a:r>
            <a:endParaRPr lang="en-US" sz="6600" b="1" dirty="0" smtClean="0">
              <a:ln>
                <a:solidFill>
                  <a:schemeClr val="tx1"/>
                </a:solidFill>
              </a:ln>
              <a:solidFill>
                <a:srgbClr val="27E4ED"/>
              </a:solidFill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5061" y="1437006"/>
            <a:ext cx="2852879" cy="3126739"/>
          </a:xfrm>
          <a:prstGeom prst="rect">
            <a:avLst/>
          </a:prstGeom>
        </p:spPr>
      </p:pic>
      <p:pic>
        <p:nvPicPr>
          <p:cNvPr id="5" name="صورة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7" name="صورة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35197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80" y="300161"/>
            <a:ext cx="6489700" cy="5262439"/>
          </a:xfrm>
          <a:prstGeom prst="rect">
            <a:avLst/>
          </a:prstGeom>
        </p:spPr>
      </p:pic>
      <p:pic>
        <p:nvPicPr>
          <p:cNvPr id="4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flipH="1">
            <a:off x="611656" y="4448593"/>
            <a:ext cx="1844524" cy="141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21014">
            <a:off x="4529742" y="2430616"/>
            <a:ext cx="7963595" cy="1592719"/>
          </a:xfrm>
          <a:prstGeom prst="rect">
            <a:avLst/>
          </a:prstGeom>
        </p:spPr>
      </p:pic>
      <p:pic>
        <p:nvPicPr>
          <p:cNvPr id="6" name="صورة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صورة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8" name="صورة 7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0" name="مستطيل 9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5861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6" presetClass="emph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46" y="719880"/>
            <a:ext cx="5608320" cy="4437575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5773192" y="980440"/>
            <a:ext cx="5801588" cy="313932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6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لم يكن اختيارك موفقا </a:t>
            </a:r>
          </a:p>
          <a:p>
            <a:r>
              <a:rPr lang="ar-SA" sz="66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هذه المرة </a:t>
            </a:r>
          </a:p>
          <a:p>
            <a:r>
              <a:rPr lang="ar-SA" sz="66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حاول ان تركز أكثر</a:t>
            </a:r>
            <a:endParaRPr lang="ar-SA" sz="66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صورة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06" y="6095879"/>
            <a:ext cx="1004431" cy="712838"/>
          </a:xfrm>
          <a:prstGeom prst="rect">
            <a:avLst/>
          </a:prstGeom>
        </p:spPr>
      </p:pic>
      <p:pic>
        <p:nvPicPr>
          <p:cNvPr id="6" name="صورة 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1385400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صوت للاجابه الخط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06" y="6095879"/>
            <a:ext cx="1004431" cy="712838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>
            <a:off x="5119926" y="1409567"/>
            <a:ext cx="138691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ar-SA" sz="7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الوثبة </a:t>
            </a:r>
            <a:endParaRPr lang="ar-SA" sz="7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627890" y="2996441"/>
            <a:ext cx="1085054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/>
              <a:t>فيها يندفع الجسم في الهواء بواسطة الدفع بأحدي القدمين ثم الهبوط على احد القدمين او القدمين معا </a:t>
            </a:r>
            <a:endParaRPr lang="ar-SA" sz="3200" dirty="0"/>
          </a:p>
        </p:txBody>
      </p:sp>
    </p:spTree>
    <p:extLst>
      <p:ext uri="{BB962C8B-B14F-4D97-AF65-F5344CB8AC3E}">
        <p14:creationId xmlns:p14="http://schemas.microsoft.com/office/powerpoint/2010/main" val="22230886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4267200" y="552271"/>
            <a:ext cx="403828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ar-SA" sz="7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صورة ثابتة للمهارة </a:t>
            </a:r>
            <a:endParaRPr lang="ar-SA" sz="7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680" y="1752600"/>
            <a:ext cx="3779520" cy="3486659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1139" y="2558543"/>
            <a:ext cx="3746500" cy="2788157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7639" y="2361592"/>
            <a:ext cx="3806453" cy="2934308"/>
          </a:xfrm>
          <a:prstGeom prst="rect">
            <a:avLst/>
          </a:prstGeom>
        </p:spPr>
      </p:pic>
      <p:cxnSp>
        <p:nvCxnSpPr>
          <p:cNvPr id="6" name="رابط مستقيم 5"/>
          <p:cNvCxnSpPr/>
          <p:nvPr/>
        </p:nvCxnSpPr>
        <p:spPr>
          <a:xfrm flipH="1">
            <a:off x="769407" y="5239259"/>
            <a:ext cx="10927293" cy="127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صورة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9" name="صورة 8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70909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5553371" y="350666"/>
            <a:ext cx="59378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ar-SA" sz="9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صورة متحركة للمهارة </a:t>
            </a:r>
            <a:endParaRPr lang="ar-SA" sz="96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4" descr="ladrein5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1920327"/>
            <a:ext cx="11531600" cy="4053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صورة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صورة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6" name="صورة 5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68370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8463646" y="274655"/>
            <a:ext cx="309091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ar-SA" sz="80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فيديو للمهارة </a:t>
            </a:r>
            <a:endParaRPr lang="ar-SA" sz="8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الوثب الثلاثي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68299" y="111975"/>
            <a:ext cx="7879593" cy="590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3218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18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مستطيل 13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6045201" y="287355"/>
            <a:ext cx="55499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ar-SA" sz="5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مجموعه روابط لمشاهد المهارة </a:t>
            </a:r>
            <a:endParaRPr lang="ar-SA" sz="5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شكل بيضاوي 6">
            <a:hlinkClick r:id="rId3"/>
          </p:cNvPr>
          <p:cNvSpPr/>
          <p:nvPr/>
        </p:nvSpPr>
        <p:spPr>
          <a:xfrm>
            <a:off x="1663700" y="2463527"/>
            <a:ext cx="2305879" cy="1876691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فيديو لاحد بطولات العالم بالحركة البطيئة </a:t>
            </a:r>
            <a:endParaRPr lang="ar-S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شكل بيضاوي 7">
            <a:hlinkClick r:id="rId4"/>
          </p:cNvPr>
          <p:cNvSpPr/>
          <p:nvPr/>
        </p:nvSpPr>
        <p:spPr>
          <a:xfrm>
            <a:off x="7983190" y="2454631"/>
            <a:ext cx="2305879" cy="1876691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فيديو كيف تتعلم  الاقتراب والوثب </a:t>
            </a:r>
            <a:endParaRPr lang="ar-S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340167" y="4647500"/>
            <a:ext cx="7658100" cy="965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dirty="0" smtClean="0">
                <a:solidFill>
                  <a:srgbClr val="FF0000"/>
                </a:solidFill>
              </a:rPr>
              <a:t>يتطلب منك لمشاهدة هذه الروابط وجود انترنت </a:t>
            </a:r>
            <a:endParaRPr lang="ar-SA" sz="3600" dirty="0">
              <a:solidFill>
                <a:srgbClr val="FF0000"/>
              </a:solidFill>
            </a:endParaRPr>
          </a:p>
        </p:txBody>
      </p:sp>
      <p:pic>
        <p:nvPicPr>
          <p:cNvPr id="11" name="صورة 1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917" y="2454631"/>
            <a:ext cx="2514600" cy="1819275"/>
          </a:xfrm>
          <a:prstGeom prst="rect">
            <a:avLst/>
          </a:prstGeom>
        </p:spPr>
      </p:pic>
      <p:pic>
        <p:nvPicPr>
          <p:cNvPr id="9" name="صورة 8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صورة 1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13" name="صورة 12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5" name="مستطيل 14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29340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45" presetClass="entr" presetSubtype="0" repeatCount="2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10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5008171" y="558084"/>
            <a:ext cx="6096000" cy="18774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ar-SA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عزيزي المتعلم</a:t>
            </a:r>
          </a:p>
          <a:p>
            <a:pPr>
              <a:buNone/>
            </a:pPr>
            <a:r>
              <a:rPr lang="ar-SA" sz="3600" b="1" dirty="0" smtClean="0">
                <a:solidFill>
                  <a:srgbClr val="C00000"/>
                </a:solidFill>
              </a:rPr>
              <a:t>نبارك لك اجتزت المراحل السابقة</a:t>
            </a:r>
          </a:p>
          <a:p>
            <a:pPr>
              <a:buNone/>
            </a:pPr>
            <a:r>
              <a:rPr lang="ar-SA" sz="3600" b="1" dirty="0" smtClean="0">
                <a:solidFill>
                  <a:srgbClr val="C00000"/>
                </a:solidFill>
              </a:rPr>
              <a:t> بنجاح   </a:t>
            </a:r>
            <a:endParaRPr lang="ar-SA" sz="4000" b="1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 rot="19522982">
            <a:off x="6235091" y="3675235"/>
            <a:ext cx="5202025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7200" dirty="0" smtClean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واصل تميزك أيها البطل </a:t>
            </a:r>
            <a:endParaRPr lang="ar-SA" sz="7200" dirty="0"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62" y="229928"/>
            <a:ext cx="5501639" cy="5799437"/>
          </a:xfrm>
          <a:prstGeom prst="roundRect">
            <a:avLst>
              <a:gd name="adj" fmla="val 21373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صورة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7" name="صورة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517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2" presetClass="entr" presetSubtype="4" repeatCount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95" y="1128068"/>
            <a:ext cx="3674191" cy="3855412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1138346" y="935334"/>
            <a:ext cx="10040194" cy="592266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790822"/>
              </a:avLst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SA" sz="5400" b="1" dirty="0" smtClean="0">
                <a:ln/>
                <a:solidFill>
                  <a:schemeClr val="accent4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المواصفات </a:t>
            </a:r>
            <a:r>
              <a:rPr lang="ar-SA" sz="5400" b="1" dirty="0" err="1" smtClean="0">
                <a:ln/>
                <a:solidFill>
                  <a:schemeClr val="accent4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والمقايسي</a:t>
            </a:r>
            <a:r>
              <a:rPr lang="ar-SA" sz="5400" b="1" dirty="0" smtClean="0">
                <a:ln/>
                <a:solidFill>
                  <a:schemeClr val="accent4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القانونية للعبة الوثب الثلاثي </a:t>
            </a:r>
            <a:endParaRPr lang="ar-SA" sz="5400" b="1" dirty="0">
              <a:ln/>
              <a:solidFill>
                <a:schemeClr val="accent4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636844" y="4543146"/>
            <a:ext cx="458811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8000" b="1" dirty="0" smtClean="0"/>
              <a:t>الإطار الثالث </a:t>
            </a:r>
            <a:endParaRPr lang="ar-SA" sz="8000" b="1" dirty="0"/>
          </a:p>
        </p:txBody>
      </p:sp>
      <p:pic>
        <p:nvPicPr>
          <p:cNvPr id="5" name="صورة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7" name="صورة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455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5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00"/>
                            </p:stCondLst>
                            <p:childTnLst>
                              <p:par>
                                <p:cTn id="14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56" y="1569660"/>
            <a:ext cx="4252819" cy="4107809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437" y="1569660"/>
            <a:ext cx="5827594" cy="4162567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>
            <a:off x="2695605" y="0"/>
            <a:ext cx="669285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ar-SA" sz="96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قانون لعبة الوثب الثلاثي</a:t>
            </a:r>
            <a:endParaRPr lang="ar-SA" sz="96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صورة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9" name="صورة 8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64842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مستطيل 13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3409" y="408570"/>
            <a:ext cx="1149110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algn="justLow">
              <a:buNone/>
            </a:pPr>
            <a:r>
              <a:rPr lang="ar-SA" sz="2800" b="1" dirty="0" smtClean="0"/>
              <a:t>اقراء هذه التعليمات جيدا ونفذ ما يطلب منك بكل دقه:</a:t>
            </a:r>
            <a:endParaRPr lang="ar-SA" sz="2800" dirty="0"/>
          </a:p>
          <a:p>
            <a:pPr marL="514350" lvl="0" indent="-514350" algn="justLow">
              <a:buNone/>
            </a:pPr>
            <a:r>
              <a:rPr lang="ar-SA" sz="2800" b="1" dirty="0" smtClean="0">
                <a:solidFill>
                  <a:srgbClr val="FF0000"/>
                </a:solidFill>
              </a:rPr>
              <a:t>1- اقرأ المعلومات قراءة جيدة واستوعب ما بها من حقائق ومفاهيم وقوانين ونظريات علمية.</a:t>
            </a:r>
            <a:endParaRPr lang="ar-SA" sz="2800" dirty="0">
              <a:solidFill>
                <a:srgbClr val="FF0000"/>
              </a:solidFill>
            </a:endParaRPr>
          </a:p>
          <a:p>
            <a:pPr marL="514350" lvl="0" indent="-514350" algn="justLow">
              <a:buNone/>
            </a:pPr>
            <a:r>
              <a:rPr lang="ar-SA" sz="2800" b="1" dirty="0" smtClean="0">
                <a:solidFill>
                  <a:srgbClr val="FF0000"/>
                </a:solidFill>
              </a:rPr>
              <a:t>2- لا تنتقل من خطوة تعليمية إلى  خطوة تعليمية أخرى إلا إذا طلب منك ذلك.</a:t>
            </a:r>
            <a:endParaRPr lang="ar-SA" sz="2800" dirty="0">
              <a:solidFill>
                <a:srgbClr val="FF0000"/>
              </a:solidFill>
            </a:endParaRPr>
          </a:p>
          <a:p>
            <a:pPr marL="514350" lvl="0" indent="-514350" algn="justLow">
              <a:buNone/>
            </a:pPr>
            <a:r>
              <a:rPr lang="ar-SA" sz="2800" b="1" dirty="0" smtClean="0">
                <a:solidFill>
                  <a:srgbClr val="FF0000"/>
                </a:solidFill>
              </a:rPr>
              <a:t>3- أجب عن الأسئلة بعد كل اطار التي تعرض عليك بكل دقة, مع توخي الدقة العلمية والأمانة.</a:t>
            </a:r>
          </a:p>
          <a:p>
            <a:pPr marL="514350" lvl="0" indent="-514350" algn="justLow">
              <a:buNone/>
            </a:pPr>
            <a:r>
              <a:rPr lang="ar-SA" sz="2800" b="1" dirty="0" smtClean="0">
                <a:solidFill>
                  <a:srgbClr val="FF0000"/>
                </a:solidFill>
              </a:rPr>
              <a:t>4- تحرك دائما بالمؤشرات أسفل الصفحة مثل (              ) أذا أردت الصفحة السابقة .</a:t>
            </a:r>
          </a:p>
          <a:p>
            <a:pPr marL="514350" lvl="0" indent="-514350" algn="justLow">
              <a:buNone/>
            </a:pPr>
            <a:r>
              <a:rPr lang="ar-SA" sz="2800" b="1" dirty="0" smtClean="0">
                <a:solidFill>
                  <a:srgbClr val="FF0000"/>
                </a:solidFill>
              </a:rPr>
              <a:t>5- حاول ان تشاهد الصور ومقاطع الفيديو  بتركيز حتى تسهل عليك مهمة التعلم </a:t>
            </a:r>
          </a:p>
          <a:p>
            <a:pPr marL="514350" lvl="0" indent="-514350" algn="justLow">
              <a:buNone/>
            </a:pPr>
            <a:endParaRPr lang="en-US" sz="24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صوت مسجّل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20392" y="6180829"/>
            <a:ext cx="609600" cy="609600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032" y="4199542"/>
            <a:ext cx="512762" cy="476849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113" y="3502806"/>
            <a:ext cx="482600" cy="448799"/>
          </a:xfrm>
          <a:prstGeom prst="rect">
            <a:avLst/>
          </a:prstGeom>
        </p:spPr>
      </p:pic>
      <p:sp>
        <p:nvSpPr>
          <p:cNvPr id="9" name="زر إجراء: صوت 8">
            <a:hlinkClick r:id="" action="ppaction://noaction" highlightClick="1">
              <a:snd r:embed="rId8" name="applause.wav"/>
            </a:hlinkClick>
          </p:cNvPr>
          <p:cNvSpPr/>
          <p:nvPr/>
        </p:nvSpPr>
        <p:spPr>
          <a:xfrm>
            <a:off x="8722362" y="3394953"/>
            <a:ext cx="558799" cy="406400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زر إجراء: فيلم 9">
            <a:hlinkClick r:id="" action="ppaction://noaction" highlightClick="1"/>
          </p:cNvPr>
          <p:cNvSpPr/>
          <p:nvPr/>
        </p:nvSpPr>
        <p:spPr>
          <a:xfrm>
            <a:off x="8722362" y="4184772"/>
            <a:ext cx="558799" cy="39370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1" name="صورة 10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صورة 11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13" name="صورة 12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5" name="مستطيل 14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صورة 16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892039" y="2202928"/>
            <a:ext cx="655394" cy="446193"/>
          </a:xfrm>
          <a:prstGeom prst="rect">
            <a:avLst/>
          </a:prstGeom>
        </p:spPr>
      </p:pic>
      <p:pic>
        <p:nvPicPr>
          <p:cNvPr id="18" name="صورة 17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019" y="4757852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صورة 18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554" y="4199542"/>
            <a:ext cx="692889" cy="491739"/>
          </a:xfrm>
          <a:prstGeom prst="rect">
            <a:avLst/>
          </a:prstGeom>
        </p:spPr>
      </p:pic>
      <p:pic>
        <p:nvPicPr>
          <p:cNvPr id="20" name="صورة 19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790766" y="3504525"/>
            <a:ext cx="690291" cy="469950"/>
          </a:xfrm>
          <a:prstGeom prst="rect">
            <a:avLst/>
          </a:prstGeom>
        </p:spPr>
      </p:pic>
      <p:sp>
        <p:nvSpPr>
          <p:cNvPr id="21" name="مربع نص 20"/>
          <p:cNvSpPr txBox="1"/>
          <p:nvPr/>
        </p:nvSpPr>
        <p:spPr>
          <a:xfrm>
            <a:off x="9583407" y="3384642"/>
            <a:ext cx="109998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مقطع صوت</a:t>
            </a:r>
            <a:endParaRPr lang="ar-SA" dirty="0"/>
          </a:p>
        </p:txBody>
      </p:sp>
      <p:sp>
        <p:nvSpPr>
          <p:cNvPr id="22" name="مربع نص 21"/>
          <p:cNvSpPr txBox="1"/>
          <p:nvPr/>
        </p:nvSpPr>
        <p:spPr>
          <a:xfrm>
            <a:off x="9698823" y="4176609"/>
            <a:ext cx="984565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مقطع فيديو</a:t>
            </a:r>
            <a:endParaRPr lang="ar-SA" dirty="0"/>
          </a:p>
        </p:txBody>
      </p:sp>
      <p:sp>
        <p:nvSpPr>
          <p:cNvPr id="23" name="مربع نص 22"/>
          <p:cNvSpPr txBox="1"/>
          <p:nvPr/>
        </p:nvSpPr>
        <p:spPr>
          <a:xfrm>
            <a:off x="5602895" y="4294617"/>
            <a:ext cx="1059906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إجابة خاطئة</a:t>
            </a:r>
            <a:endParaRPr lang="ar-SA" dirty="0"/>
          </a:p>
        </p:txBody>
      </p:sp>
      <p:sp>
        <p:nvSpPr>
          <p:cNvPr id="24" name="مربع نص 23"/>
          <p:cNvSpPr txBox="1"/>
          <p:nvPr/>
        </p:nvSpPr>
        <p:spPr>
          <a:xfrm>
            <a:off x="5495630" y="3537725"/>
            <a:ext cx="119616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إجابة صحيحة</a:t>
            </a:r>
            <a:endParaRPr lang="ar-SA" dirty="0"/>
          </a:p>
        </p:txBody>
      </p:sp>
      <p:sp>
        <p:nvSpPr>
          <p:cNvPr id="25" name="مربع نص 24"/>
          <p:cNvSpPr txBox="1"/>
          <p:nvPr/>
        </p:nvSpPr>
        <p:spPr>
          <a:xfrm>
            <a:off x="9403870" y="5029958"/>
            <a:ext cx="1459054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الصفحة الرئيسية </a:t>
            </a:r>
            <a:endParaRPr lang="ar-SA" dirty="0"/>
          </a:p>
        </p:txBody>
      </p:sp>
      <p:sp>
        <p:nvSpPr>
          <p:cNvPr id="26" name="مربع نص 25"/>
          <p:cNvSpPr txBox="1"/>
          <p:nvPr/>
        </p:nvSpPr>
        <p:spPr>
          <a:xfrm>
            <a:off x="2585055" y="3539251"/>
            <a:ext cx="126509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الرجوع للسابق</a:t>
            </a:r>
            <a:endParaRPr lang="ar-SA" dirty="0"/>
          </a:p>
        </p:txBody>
      </p:sp>
      <p:sp>
        <p:nvSpPr>
          <p:cNvPr id="27" name="مربع نص 26"/>
          <p:cNvSpPr txBox="1"/>
          <p:nvPr/>
        </p:nvSpPr>
        <p:spPr>
          <a:xfrm>
            <a:off x="2757641" y="4353043"/>
            <a:ext cx="1008610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التقدم للتالي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0521192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810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9" grpId="0" animBg="1"/>
      <p:bldP spid="1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8812246" y="350665"/>
            <a:ext cx="234070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ar-SA" sz="9600" b="1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اللاعبين</a:t>
            </a:r>
            <a:endParaRPr lang="ar-SA" sz="9600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6741995" y="2047164"/>
            <a:ext cx="4817660" cy="42780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dirty="0">
                <a:latin typeface="Verdana" panose="020B0604030504040204" pitchFamily="34" charset="0"/>
              </a:rPr>
              <a:t>عدد المحاولات ثلاث </a:t>
            </a:r>
            <a:r>
              <a:rPr lang="ar-SA" sz="2800" dirty="0" smtClean="0">
                <a:latin typeface="Verdana" panose="020B0604030504040204" pitchFamily="34" charset="0"/>
              </a:rPr>
              <a:t>اذا كان عدد اللاعبين </a:t>
            </a:r>
            <a:r>
              <a:rPr lang="ar-SA" sz="2800" dirty="0">
                <a:latin typeface="Verdana" panose="020B0604030504040204" pitchFamily="34" charset="0"/>
              </a:rPr>
              <a:t>اكثر من </a:t>
            </a:r>
            <a:r>
              <a:rPr lang="ar-SA" sz="2800" dirty="0" smtClean="0">
                <a:latin typeface="Verdana" panose="020B0604030504040204" pitchFamily="34" charset="0"/>
              </a:rPr>
              <a:t>ثمانية اما اذا كان </a:t>
            </a:r>
            <a:r>
              <a:rPr lang="ar-SA" sz="2800" dirty="0">
                <a:latin typeface="Verdana" panose="020B0604030504040204" pitchFamily="34" charset="0"/>
              </a:rPr>
              <a:t>اقل فيعطى ست محاولات وتحسب له افضل </a:t>
            </a:r>
            <a:r>
              <a:rPr lang="ar-SA" sz="2800" dirty="0" smtClean="0">
                <a:latin typeface="Verdana" panose="020B0604030504040204" pitchFamily="34" charset="0"/>
              </a:rPr>
              <a:t>محاولة يتم </a:t>
            </a:r>
            <a:r>
              <a:rPr lang="ar-SA" sz="2800" dirty="0">
                <a:latin typeface="Verdana" panose="020B0604030504040204" pitchFamily="34" charset="0"/>
              </a:rPr>
              <a:t>قياس الوثبة من اقرب أثر </a:t>
            </a:r>
            <a:r>
              <a:rPr lang="ar-SA" sz="2800" dirty="0" smtClean="0">
                <a:latin typeface="Verdana" panose="020B0604030504040204" pitchFamily="34" charset="0"/>
              </a:rPr>
              <a:t>يتركه </a:t>
            </a:r>
            <a:r>
              <a:rPr lang="ar-SA" sz="2800" dirty="0">
                <a:latin typeface="Verdana" panose="020B0604030504040204" pitchFamily="34" charset="0"/>
              </a:rPr>
              <a:t>أي جزء من اجزاء </a:t>
            </a:r>
            <a:r>
              <a:rPr lang="ar-SA" sz="2800" dirty="0" smtClean="0">
                <a:latin typeface="Verdana" panose="020B0604030504040204" pitchFamily="34" charset="0"/>
              </a:rPr>
              <a:t>جسم </a:t>
            </a:r>
            <a:r>
              <a:rPr lang="ar-SA" sz="2800" dirty="0">
                <a:latin typeface="Verdana" panose="020B0604030504040204" pitchFamily="34" charset="0"/>
              </a:rPr>
              <a:t>المتسابق في منطقة الهبوط الي لوح </a:t>
            </a:r>
            <a:r>
              <a:rPr lang="ar-SA" sz="2800" dirty="0" smtClean="0">
                <a:latin typeface="Verdana" panose="020B0604030504040204" pitchFamily="34" charset="0"/>
              </a:rPr>
              <a:t>الارتقاء</a:t>
            </a:r>
          </a:p>
          <a:p>
            <a:r>
              <a:rPr lang="ar-SA" sz="2800" dirty="0"/>
              <a:t>الوقت 1,5 ق إذا تأخر عن ذلك تعتبر محاولة فاشلة.</a:t>
            </a:r>
            <a:r>
              <a:rPr lang="ar-SA" sz="2400" dirty="0"/>
              <a:t/>
            </a:r>
            <a:br>
              <a:rPr lang="ar-SA" sz="2400" dirty="0"/>
            </a:br>
            <a:endParaRPr lang="ar-SA" sz="2400" dirty="0" smtClean="0">
              <a:solidFill>
                <a:srgbClr val="000099"/>
              </a:solidFill>
              <a:latin typeface="Verdana" panose="020B0604030504040204" pitchFamily="34" charset="0"/>
            </a:endParaRPr>
          </a:p>
          <a:p>
            <a:endParaRPr lang="en-US" sz="2400" dirty="0">
              <a:solidFill>
                <a:srgbClr val="000099"/>
              </a:solidFill>
              <a:latin typeface="Verdana" panose="020B0604030504040204" pitchFamily="34" charset="0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30" y="350665"/>
            <a:ext cx="5938661" cy="5601485"/>
          </a:xfrm>
          <a:prstGeom prst="roundRect">
            <a:avLst>
              <a:gd name="adj" fmla="val 15545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صورة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صورة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8" name="صورة 7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0" name="مستطيل 9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296671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مستطيل 17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8158850" y="220533"/>
            <a:ext cx="306686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ar-SA" sz="8800" b="1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لوح الارتقاء</a:t>
            </a:r>
            <a:endParaRPr lang="ar-SA" sz="8800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4" descr="57416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186" y="692864"/>
            <a:ext cx="2487987" cy="3832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4605619" y="1667083"/>
            <a:ext cx="1079500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ar-SA" b="1" dirty="0"/>
              <a:t>لوحة الارتقاء</a:t>
            </a:r>
            <a:endParaRPr lang="en-US" b="1" dirty="0"/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H="1">
            <a:off x="3352800" y="2171114"/>
            <a:ext cx="1062548" cy="267911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auto">
          <a:xfrm>
            <a:off x="4676881" y="3919318"/>
            <a:ext cx="107950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ar-SA" b="1" dirty="0"/>
              <a:t>مادة</a:t>
            </a:r>
            <a:r>
              <a:rPr lang="ar-SA" dirty="0"/>
              <a:t> </a:t>
            </a:r>
            <a:r>
              <a:rPr lang="ar-SA" b="1" dirty="0"/>
              <a:t>الصلصال</a:t>
            </a:r>
            <a:endParaRPr lang="en-US" b="1" dirty="0"/>
          </a:p>
        </p:txBody>
      </p:sp>
      <p:sp>
        <p:nvSpPr>
          <p:cNvPr id="9" name="Line 20"/>
          <p:cNvSpPr>
            <a:spLocks noChangeShapeType="1"/>
          </p:cNvSpPr>
          <p:nvPr/>
        </p:nvSpPr>
        <p:spPr bwMode="auto">
          <a:xfrm flipH="1" flipV="1">
            <a:off x="3623557" y="3985309"/>
            <a:ext cx="936625" cy="21590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0" name="Line 27"/>
          <p:cNvSpPr>
            <a:spLocks noChangeShapeType="1"/>
          </p:cNvSpPr>
          <p:nvPr/>
        </p:nvSpPr>
        <p:spPr bwMode="auto">
          <a:xfrm>
            <a:off x="2130248" y="3085197"/>
            <a:ext cx="932992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1" name="Rectangle 28"/>
          <p:cNvSpPr>
            <a:spLocks noChangeArrowheads="1"/>
          </p:cNvSpPr>
          <p:nvPr/>
        </p:nvSpPr>
        <p:spPr bwMode="auto">
          <a:xfrm>
            <a:off x="2382133" y="3358297"/>
            <a:ext cx="50482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ar-SA" sz="1600" b="1" dirty="0">
                <a:solidFill>
                  <a:srgbClr val="FF0000"/>
                </a:solidFill>
              </a:rPr>
              <a:t>20سم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12" name="Rectangle 29"/>
          <p:cNvSpPr>
            <a:spLocks noChangeArrowheads="1"/>
          </p:cNvSpPr>
          <p:nvPr/>
        </p:nvSpPr>
        <p:spPr bwMode="auto">
          <a:xfrm>
            <a:off x="3161806" y="3349774"/>
            <a:ext cx="482600" cy="4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ar-SA" sz="1200" b="1" dirty="0">
                <a:solidFill>
                  <a:srgbClr val="FF0000"/>
                </a:solidFill>
              </a:rPr>
              <a:t>10سم</a:t>
            </a:r>
            <a:endParaRPr lang="en-US" sz="1200" b="1" dirty="0">
              <a:solidFill>
                <a:srgbClr val="FF0000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6432089" y="1831102"/>
            <a:ext cx="5124603" cy="452431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/>
            <a:r>
              <a:rPr lang="ar-SA" sz="3200" dirty="0" smtClean="0"/>
              <a:t>مصنوعه من الخشب ويوضع عليها مادة الصلصال لكي تساعد الحكم على معرفة ما اذا كان الاعب قام بمحاوله صحيحه  او فاشلة  وبالتالي  فيجب على الاعب ان لا يلمس الصلصال </a:t>
            </a:r>
            <a:r>
              <a:rPr lang="ar-SA" sz="3200" dirty="0" err="1" smtClean="0"/>
              <a:t>اثاء</a:t>
            </a:r>
            <a:r>
              <a:rPr lang="ar-SA" sz="3200" dirty="0" smtClean="0"/>
              <a:t> الارتقاء </a:t>
            </a:r>
          </a:p>
          <a:p>
            <a:pPr algn="just"/>
            <a:r>
              <a:rPr lang="ar-SA" sz="3200" dirty="0" smtClean="0"/>
              <a:t>- اذا تجاوز الاعب اللوح تعتبر محاولة فاشلة </a:t>
            </a:r>
          </a:p>
          <a:p>
            <a:pPr algn="just"/>
            <a:endParaRPr lang="ar-SA" sz="3200" dirty="0" smtClean="0"/>
          </a:p>
        </p:txBody>
      </p:sp>
      <p:sp>
        <p:nvSpPr>
          <p:cNvPr id="14" name="Line 27"/>
          <p:cNvSpPr>
            <a:spLocks noChangeShapeType="1"/>
          </p:cNvSpPr>
          <p:nvPr/>
        </p:nvSpPr>
        <p:spPr bwMode="auto">
          <a:xfrm flipV="1">
            <a:off x="3153374" y="3203149"/>
            <a:ext cx="491032" cy="3719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pic>
        <p:nvPicPr>
          <p:cNvPr id="15" name="صورة 1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صورة 1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17" name="صورة 1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9" name="مستطيل 18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95600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مستطيل 19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8457528" y="33564"/>
            <a:ext cx="266611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ar-SA" sz="72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حفرة الوثب </a:t>
            </a:r>
            <a:endParaRPr lang="ar-SA" sz="72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26" y="294548"/>
            <a:ext cx="3264129" cy="32641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مربع نص 3"/>
          <p:cNvSpPr txBox="1"/>
          <p:nvPr/>
        </p:nvSpPr>
        <p:spPr>
          <a:xfrm>
            <a:off x="5052061" y="1154334"/>
            <a:ext cx="6415356" cy="286232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/>
              <a:t>يوصى في المنافسات الدولية ان توضع لوحة الارتقاء بحيث لا تقل المسافة للرجال عن 13 م </a:t>
            </a:r>
            <a:br>
              <a:rPr lang="ar-SA" sz="2400" dirty="0"/>
            </a:br>
            <a:r>
              <a:rPr lang="ar-SA" sz="2400" dirty="0"/>
              <a:t>يجب الا يقل عرض منطقة الارتقاء </a:t>
            </a:r>
            <a:r>
              <a:rPr lang="ar-SA" sz="2400" dirty="0" smtClean="0"/>
              <a:t>(</a:t>
            </a:r>
            <a:r>
              <a:rPr lang="ar-SA" sz="2400" dirty="0"/>
              <a:t>التي يتم فيها الخطوة والوثبة) عن 1.22متر </a:t>
            </a:r>
            <a:endParaRPr lang="ar-SA" sz="2400" dirty="0" smtClean="0"/>
          </a:p>
          <a:p>
            <a:r>
              <a:rPr lang="ar-SA" sz="2400" dirty="0" smtClean="0"/>
              <a:t>يجب ان يرجع اللاعب للخلف بتجاه حارة الجري لكي لا تعتبر محاولة فاشلة وانما يخرج من الجانب او الامام </a:t>
            </a:r>
            <a:r>
              <a:rPr lang="ar-SA" dirty="0"/>
              <a:t/>
            </a:r>
            <a:br>
              <a:rPr lang="ar-SA" dirty="0"/>
            </a:br>
            <a:r>
              <a:rPr lang="ar-SA" dirty="0"/>
              <a:t/>
            </a:r>
            <a:br>
              <a:rPr lang="ar-SA" dirty="0"/>
            </a:br>
            <a:endParaRPr lang="ar-SA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532" y="3620590"/>
            <a:ext cx="8555038" cy="230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997595" y="5420815"/>
            <a:ext cx="4103687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 flipV="1">
            <a:off x="6598045" y="5565278"/>
            <a:ext cx="576262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 flipV="1">
            <a:off x="7029845" y="5060453"/>
            <a:ext cx="2952750" cy="7143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9" name="Line 13"/>
          <p:cNvSpPr>
            <a:spLocks noChangeShapeType="1"/>
          </p:cNvSpPr>
          <p:nvPr/>
        </p:nvSpPr>
        <p:spPr bwMode="auto">
          <a:xfrm>
            <a:off x="4724795" y="4844553"/>
            <a:ext cx="215900" cy="431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4150120" y="5492253"/>
            <a:ext cx="576262" cy="3603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ar-SA" b="1">
                <a:solidFill>
                  <a:srgbClr val="000099"/>
                </a:solidFill>
              </a:rPr>
              <a:t>13م</a:t>
            </a:r>
            <a:endParaRPr lang="en-US" b="1">
              <a:solidFill>
                <a:srgbClr val="000099"/>
              </a:solidFill>
            </a:endParaRPr>
          </a:p>
        </p:txBody>
      </p:sp>
      <p:sp>
        <p:nvSpPr>
          <p:cNvPr id="11" name="Rectangle 23"/>
          <p:cNvSpPr>
            <a:spLocks noChangeArrowheads="1"/>
          </p:cNvSpPr>
          <p:nvPr/>
        </p:nvSpPr>
        <p:spPr bwMode="auto">
          <a:xfrm>
            <a:off x="6742507" y="5636715"/>
            <a:ext cx="358775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ar-SA" b="1">
                <a:solidFill>
                  <a:srgbClr val="000099"/>
                </a:solidFill>
              </a:rPr>
              <a:t>1م</a:t>
            </a:r>
            <a:endParaRPr lang="en-US" b="1">
              <a:solidFill>
                <a:srgbClr val="000099"/>
              </a:solidFill>
            </a:endParaRP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4292995" y="4989015"/>
            <a:ext cx="576262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ar-SA" b="1">
                <a:solidFill>
                  <a:srgbClr val="000099"/>
                </a:solidFill>
              </a:rPr>
              <a:t>1.22م</a:t>
            </a:r>
            <a:endParaRPr lang="en-US" b="1">
              <a:solidFill>
                <a:srgbClr val="000099"/>
              </a:solidFill>
            </a:endParaRPr>
          </a:p>
        </p:txBody>
      </p:sp>
      <p:sp>
        <p:nvSpPr>
          <p:cNvPr id="13" name="Rectangle 25"/>
          <p:cNvSpPr>
            <a:spLocks noChangeArrowheads="1"/>
          </p:cNvSpPr>
          <p:nvPr/>
        </p:nvSpPr>
        <p:spPr bwMode="auto">
          <a:xfrm>
            <a:off x="7893445" y="5060453"/>
            <a:ext cx="576262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ar-SA" b="1">
                <a:solidFill>
                  <a:srgbClr val="000099"/>
                </a:solidFill>
              </a:rPr>
              <a:t>8م</a:t>
            </a:r>
            <a:endParaRPr lang="en-US" b="1">
              <a:solidFill>
                <a:srgbClr val="000099"/>
              </a:solidFill>
            </a:endParaRPr>
          </a:p>
        </p:txBody>
      </p:sp>
      <p:sp>
        <p:nvSpPr>
          <p:cNvPr id="14" name="Rectangle 26"/>
          <p:cNvSpPr>
            <a:spLocks noChangeArrowheads="1"/>
          </p:cNvSpPr>
          <p:nvPr/>
        </p:nvSpPr>
        <p:spPr bwMode="auto">
          <a:xfrm>
            <a:off x="10148725" y="4628653"/>
            <a:ext cx="64770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ar-SA" b="1" dirty="0">
                <a:solidFill>
                  <a:srgbClr val="000099"/>
                </a:solidFill>
              </a:rPr>
              <a:t>2.75م</a:t>
            </a:r>
            <a:endParaRPr lang="en-US" b="1" dirty="0">
              <a:solidFill>
                <a:srgbClr val="000099"/>
              </a:solidFill>
            </a:endParaRPr>
          </a:p>
        </p:txBody>
      </p:sp>
      <p:cxnSp>
        <p:nvCxnSpPr>
          <p:cNvPr id="16" name="رابط كسهم مستقيم 15"/>
          <p:cNvCxnSpPr/>
          <p:nvPr/>
        </p:nvCxnSpPr>
        <p:spPr>
          <a:xfrm>
            <a:off x="9685776" y="4254500"/>
            <a:ext cx="944519" cy="123775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صورة 1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صورة 1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19" name="صورة 18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21" name="مستطيل 20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72136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7542727" y="122078"/>
            <a:ext cx="370165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ar-SA" sz="9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الحذاء الخاص</a:t>
            </a:r>
            <a:endParaRPr lang="ar-SA" sz="96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69" y="431012"/>
            <a:ext cx="4902988" cy="49029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مربع نص 3"/>
          <p:cNvSpPr txBox="1"/>
          <p:nvPr/>
        </p:nvSpPr>
        <p:spPr>
          <a:xfrm>
            <a:off x="6304625" y="1865216"/>
            <a:ext cx="5298241" cy="30469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/>
              <a:t>يتميز الحذاء الرياضي لبعض العاب القوى  بوجود مسامير في مقدمة الحذاء فقط </a:t>
            </a:r>
          </a:p>
          <a:p>
            <a:r>
              <a:rPr lang="ar-SA" sz="3200" dirty="0" smtClean="0"/>
              <a:t>وذلك لتساعد في تثبيت القدم وزيادة الدفع الي الامام وهي لا تستخدم الا في رياضة العاب القوى </a:t>
            </a:r>
            <a:endParaRPr lang="ar-SA" sz="3200" dirty="0"/>
          </a:p>
        </p:txBody>
      </p:sp>
      <p:pic>
        <p:nvPicPr>
          <p:cNvPr id="5" name="صورة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7" name="صورة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17609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5929266" y="442057"/>
            <a:ext cx="5032147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ar-SA" sz="166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هل تعلم !!</a:t>
            </a:r>
            <a:endParaRPr lang="ar-SA" sz="166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247061" y="3641634"/>
            <a:ext cx="9669635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ar-SA" sz="6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بعد اجابتك على الاختبار القادم انه بإمكانك</a:t>
            </a:r>
          </a:p>
          <a:p>
            <a:pPr algn="ctr">
              <a:buNone/>
            </a:pPr>
            <a:r>
              <a:rPr lang="ar-SA" sz="6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 ان تكون حكم لبطولة الوثب الثلاثي لديك بالمدرسة</a:t>
            </a:r>
            <a:r>
              <a:rPr lang="ar-SA" sz="6600" b="1" u="sng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endParaRPr lang="ar-SA" sz="6600" dirty="0" smtClean="0">
              <a:solidFill>
                <a:srgbClr val="FF0000"/>
              </a:solidFill>
            </a:endParaRPr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58245" y="273578"/>
            <a:ext cx="2505765" cy="3498684"/>
          </a:xfrm>
          <a:prstGeom prst="rect">
            <a:avLst/>
          </a:prstGeom>
        </p:spPr>
      </p:pic>
      <p:pic>
        <p:nvPicPr>
          <p:cNvPr id="7" name="صورة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9" name="صورة 8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702537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63" presetClass="path" presetSubtype="0" repeatCount="10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914" y="1183506"/>
            <a:ext cx="5107478" cy="43718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مربع نص 2"/>
          <p:cNvSpPr txBox="1"/>
          <p:nvPr/>
        </p:nvSpPr>
        <p:spPr>
          <a:xfrm>
            <a:off x="6086902" y="1815152"/>
            <a:ext cx="4599296" cy="267765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اختبر معلوماتك </a:t>
            </a:r>
          </a:p>
          <a:p>
            <a:endParaRPr lang="ar-SA" sz="3600" dirty="0"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endParaRPr lang="ar-SA" sz="3600" dirty="0" smtClean="0"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r>
              <a:rPr lang="ar-SA" sz="6000" dirty="0" smtClean="0">
                <a:solidFill>
                  <a:srgbClr val="C0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التحكيمية  </a:t>
            </a:r>
            <a:endParaRPr lang="ar-SA" sz="6000" dirty="0">
              <a:solidFill>
                <a:srgbClr val="C0000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4" name="صورة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صورة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6" name="صورة 5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966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1308100" y="2204135"/>
            <a:ext cx="97409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>
                <a:latin typeface="Verdana" panose="020B0604030504040204" pitchFamily="34" charset="0"/>
              </a:rPr>
              <a:t>عدد المحاولات ثلاث اذا كان عدد اللاعبين اكثر من ثمانية اما اذا كان اقل فيعطى ست </a:t>
            </a:r>
            <a:r>
              <a:rPr lang="ar-SA" sz="3200" dirty="0" smtClean="0">
                <a:latin typeface="Verdana" panose="020B0604030504040204" pitchFamily="34" charset="0"/>
              </a:rPr>
              <a:t>محاولات.</a:t>
            </a:r>
            <a:endParaRPr lang="ar-SA" sz="3200" dirty="0"/>
          </a:p>
        </p:txBody>
      </p:sp>
      <p:sp>
        <p:nvSpPr>
          <p:cNvPr id="3" name="مستطيل 2"/>
          <p:cNvSpPr/>
          <p:nvPr/>
        </p:nvSpPr>
        <p:spPr>
          <a:xfrm>
            <a:off x="1003300" y="780534"/>
            <a:ext cx="106680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اجب على السؤال من خلال الايقونات التي اسفل هل السؤال صحيح ام خطاء بالضغط عليها :</a:t>
            </a:r>
            <a:endParaRPr lang="ar-SA" sz="2800" b="1" cap="all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4" name="صورة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855" y="3919449"/>
            <a:ext cx="1503363" cy="1398069"/>
          </a:xfrm>
          <a:prstGeom prst="rect">
            <a:avLst/>
          </a:prstGeom>
        </p:spPr>
      </p:pic>
      <p:pic>
        <p:nvPicPr>
          <p:cNvPr id="5" name="صورة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AFB"/>
              </a:clrFrom>
              <a:clrTo>
                <a:srgbClr val="FEFA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118" y="3919449"/>
            <a:ext cx="1574393" cy="1464125"/>
          </a:xfrm>
          <a:prstGeom prst="rect">
            <a:avLst/>
          </a:prstGeom>
        </p:spPr>
      </p:pic>
      <p:pic>
        <p:nvPicPr>
          <p:cNvPr id="6" name="صورة 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صورة 6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8" name="صورة 7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0" name="مستطيل 9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97498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29" y="609599"/>
            <a:ext cx="5924842" cy="3906961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7324871" y="812800"/>
            <a:ext cx="4114800" cy="44012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8800" dirty="0" smtClean="0">
                <a:solidFill>
                  <a:srgbClr val="00B050"/>
                </a:solidFill>
                <a:cs typeface="Diwani Letter" panose="02010400000000000000" pitchFamily="2" charset="-78"/>
              </a:rPr>
              <a:t>إجابة صحيحة</a:t>
            </a:r>
          </a:p>
          <a:p>
            <a:endParaRPr lang="ar-SA" sz="1600" dirty="0">
              <a:solidFill>
                <a:srgbClr val="C00000"/>
              </a:solidFill>
              <a:cs typeface="Diwani Letter" panose="02010400000000000000" pitchFamily="2" charset="-78"/>
            </a:endParaRPr>
          </a:p>
          <a:p>
            <a:pPr algn="ctr"/>
            <a:r>
              <a:rPr lang="ar-SA" sz="8800" dirty="0" smtClean="0">
                <a:solidFill>
                  <a:srgbClr val="002060"/>
                </a:solidFill>
                <a:cs typeface="Diwani Letter" panose="02010400000000000000" pitchFamily="2" charset="-78"/>
              </a:rPr>
              <a:t>الي الامام </a:t>
            </a:r>
            <a:r>
              <a:rPr lang="ar-SA" sz="8800" dirty="0" err="1" smtClean="0">
                <a:solidFill>
                  <a:srgbClr val="002060"/>
                </a:solidFill>
                <a:cs typeface="Diwani Letter" panose="02010400000000000000" pitchFamily="2" charset="-78"/>
              </a:rPr>
              <a:t>يامتميز</a:t>
            </a:r>
            <a:r>
              <a:rPr lang="ar-SA" sz="8800" dirty="0" smtClean="0">
                <a:solidFill>
                  <a:srgbClr val="002060"/>
                </a:solidFill>
                <a:cs typeface="Diwani Letter" panose="02010400000000000000" pitchFamily="2" charset="-78"/>
              </a:rPr>
              <a:t>  </a:t>
            </a:r>
            <a:endParaRPr lang="ar-SA" sz="8800" dirty="0">
              <a:solidFill>
                <a:srgbClr val="002060"/>
              </a:solidFill>
              <a:cs typeface="Diwani Letter" panose="02010400000000000000" pitchFamily="2" charset="-78"/>
            </a:endParaRPr>
          </a:p>
        </p:txBody>
      </p:sp>
      <p:pic>
        <p:nvPicPr>
          <p:cNvPr id="5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770357" y="4506919"/>
            <a:ext cx="1470176" cy="141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flipH="1">
            <a:off x="6382654" y="4506920"/>
            <a:ext cx="1884433" cy="141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صورة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9" name="صورة 8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745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6" presetClass="emph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79" y="642878"/>
            <a:ext cx="5079875" cy="5026402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925" y="1117600"/>
            <a:ext cx="4955584" cy="1374775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6765925" y="3030478"/>
            <a:ext cx="4560865" cy="286232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6000" dirty="0" smtClean="0">
                <a:solidFill>
                  <a:srgbClr val="FF0000"/>
                </a:solidFill>
                <a:cs typeface="Diwani Letter" panose="02010400000000000000" pitchFamily="2" charset="-78"/>
              </a:rPr>
              <a:t>حاول ان تقرا الموضوع</a:t>
            </a:r>
          </a:p>
          <a:p>
            <a:pPr algn="ctr"/>
            <a:r>
              <a:rPr lang="ar-SA" sz="6000" dirty="0" smtClean="0">
                <a:solidFill>
                  <a:srgbClr val="FF0000"/>
                </a:solidFill>
                <a:cs typeface="Diwani Letter" panose="02010400000000000000" pitchFamily="2" charset="-78"/>
              </a:rPr>
              <a:t> بتمعن </a:t>
            </a:r>
          </a:p>
          <a:p>
            <a:pPr algn="ctr"/>
            <a:r>
              <a:rPr lang="ar-SA" sz="6000" dirty="0" smtClean="0">
                <a:solidFill>
                  <a:srgbClr val="FF0000"/>
                </a:solidFill>
                <a:cs typeface="Diwani Letter" panose="02010400000000000000" pitchFamily="2" charset="-78"/>
              </a:rPr>
              <a:t>بارك الله فيك </a:t>
            </a:r>
            <a:endParaRPr lang="ar-SA" sz="6000" dirty="0">
              <a:solidFill>
                <a:srgbClr val="FF0000"/>
              </a:solidFill>
              <a:cs typeface="Diwani Letter" panose="02010400000000000000" pitchFamily="2" charset="-78"/>
            </a:endParaRPr>
          </a:p>
        </p:txBody>
      </p:sp>
      <p:pic>
        <p:nvPicPr>
          <p:cNvPr id="5" name="صورة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7" name="صورة 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65439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1752600" y="2381935"/>
            <a:ext cx="8610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4800" dirty="0">
                <a:latin typeface="Verdana" panose="020B0604030504040204" pitchFamily="34" charset="0"/>
              </a:rPr>
              <a:t>عدد المحاولات ثلاث اذا كان عدد اللاعبين اكثر من ثمانية اما اذا كان اقل فيعطى ست محاولات </a:t>
            </a:r>
            <a:endParaRPr lang="ar-SA" sz="4800" dirty="0"/>
          </a:p>
        </p:txBody>
      </p:sp>
    </p:spTree>
    <p:extLst>
      <p:ext uri="{BB962C8B-B14F-4D97-AF65-F5344CB8AC3E}">
        <p14:creationId xmlns:p14="http://schemas.microsoft.com/office/powerpoint/2010/main" val="35804339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5632449" y="711200"/>
            <a:ext cx="6159500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8800" dirty="0" smtClean="0"/>
              <a:t>معنا لنطلق </a:t>
            </a:r>
            <a:endParaRPr lang="ar-SA" sz="88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0537" y="2616622"/>
            <a:ext cx="2722563" cy="2722563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68229" y="829380"/>
            <a:ext cx="5432512" cy="44033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صورة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9" name="صورة 8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338866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1" presetClass="entr" presetSubtype="1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868010" y="2358198"/>
            <a:ext cx="106795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2400" b="1" dirty="0" smtClean="0"/>
              <a:t> </a:t>
            </a:r>
            <a:r>
              <a:rPr lang="ar-SA" sz="3600" b="1" dirty="0" smtClean="0"/>
              <a:t>تعتبر محاول صحيحة اذا لمس اللاعب مادة الصلصال  اثناء الارتقاء ؟ </a:t>
            </a:r>
            <a:endParaRPr lang="ar-SA" sz="2400" b="1" dirty="0"/>
          </a:p>
        </p:txBody>
      </p:sp>
      <p:sp>
        <p:nvSpPr>
          <p:cNvPr id="3" name="مستطيل 2"/>
          <p:cNvSpPr/>
          <p:nvPr/>
        </p:nvSpPr>
        <p:spPr>
          <a:xfrm>
            <a:off x="1003300" y="780534"/>
            <a:ext cx="106680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اجب على السؤال من خلال الايقونات التي اسفل هل السؤال صحيح ام خطاء بالضغط عليها :</a:t>
            </a:r>
            <a:endParaRPr lang="ar-SA" sz="2800" b="1" cap="all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4" name="صورة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155" y="3852673"/>
            <a:ext cx="1503363" cy="1398069"/>
          </a:xfrm>
          <a:prstGeom prst="rect">
            <a:avLst/>
          </a:prstGeom>
        </p:spPr>
      </p:pic>
      <p:pic>
        <p:nvPicPr>
          <p:cNvPr id="5" name="صورة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678" y="3781037"/>
            <a:ext cx="1574393" cy="1464125"/>
          </a:xfrm>
          <a:prstGeom prst="rect">
            <a:avLst/>
          </a:prstGeom>
        </p:spPr>
      </p:pic>
      <p:pic>
        <p:nvPicPr>
          <p:cNvPr id="6" name="صورة 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صورة 6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8" name="صورة 7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0" name="مستطيل 9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36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440" y="-238718"/>
            <a:ext cx="9484360" cy="5051053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614149" y="4042632"/>
            <a:ext cx="10104651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5400" dirty="0" smtClean="0">
                <a:solidFill>
                  <a:srgbClr val="C00000"/>
                </a:solidFill>
              </a:rPr>
              <a:t>واص</a:t>
            </a:r>
            <a:r>
              <a:rPr lang="ar-SA" sz="5400" dirty="0" smtClean="0">
                <a:solidFill>
                  <a:srgbClr val="00B050"/>
                </a:solidFill>
              </a:rPr>
              <a:t>ل</a:t>
            </a:r>
            <a:r>
              <a:rPr lang="ar-SA" sz="5400" dirty="0" smtClean="0">
                <a:solidFill>
                  <a:srgbClr val="C00000"/>
                </a:solidFill>
              </a:rPr>
              <a:t> ت</a:t>
            </a:r>
            <a:r>
              <a:rPr lang="ar-SA" sz="5400" dirty="0" smtClean="0">
                <a:solidFill>
                  <a:srgbClr val="002060"/>
                </a:solidFill>
              </a:rPr>
              <a:t>م</a:t>
            </a:r>
            <a:r>
              <a:rPr lang="ar-SA" sz="5400" dirty="0" smtClean="0">
                <a:solidFill>
                  <a:srgbClr val="C00000"/>
                </a:solidFill>
              </a:rPr>
              <a:t>يزك يا</a:t>
            </a:r>
            <a:r>
              <a:rPr lang="ar-SA" sz="5400" dirty="0" smtClean="0">
                <a:solidFill>
                  <a:srgbClr val="0070C0"/>
                </a:solidFill>
              </a:rPr>
              <a:t>ب</a:t>
            </a:r>
            <a:r>
              <a:rPr lang="ar-SA" sz="5400" dirty="0" smtClean="0">
                <a:solidFill>
                  <a:srgbClr val="C00000"/>
                </a:solidFill>
              </a:rPr>
              <a:t>طل </a:t>
            </a:r>
            <a:r>
              <a:rPr lang="ar-SA" sz="5400" dirty="0" smtClean="0">
                <a:solidFill>
                  <a:schemeClr val="accent6">
                    <a:lumMod val="75000"/>
                  </a:schemeClr>
                </a:solidFill>
              </a:rPr>
              <a:t>أن</a:t>
            </a:r>
            <a:r>
              <a:rPr lang="ar-SA" sz="5400" dirty="0" smtClean="0">
                <a:solidFill>
                  <a:srgbClr val="C00000"/>
                </a:solidFill>
              </a:rPr>
              <a:t>ت ف</a:t>
            </a:r>
            <a:r>
              <a:rPr lang="ar-SA" sz="5400" dirty="0" smtClean="0">
                <a:solidFill>
                  <a:srgbClr val="0070C0"/>
                </a:solidFill>
              </a:rPr>
              <a:t>ي</a:t>
            </a:r>
            <a:r>
              <a:rPr lang="ar-SA" sz="5400" dirty="0" smtClean="0">
                <a:solidFill>
                  <a:srgbClr val="C00000"/>
                </a:solidFill>
              </a:rPr>
              <a:t> المس</a:t>
            </a:r>
            <a:r>
              <a:rPr lang="ar-SA" sz="5400" dirty="0" smtClean="0">
                <a:solidFill>
                  <a:srgbClr val="FFC000"/>
                </a:solidFill>
              </a:rPr>
              <a:t>ا</a:t>
            </a:r>
            <a:r>
              <a:rPr lang="ar-SA" sz="5400" dirty="0" smtClean="0">
                <a:solidFill>
                  <a:srgbClr val="C00000"/>
                </a:solidFill>
              </a:rPr>
              <a:t>ر ال</a:t>
            </a:r>
            <a:r>
              <a:rPr lang="ar-SA" sz="5400" dirty="0" smtClean="0">
                <a:solidFill>
                  <a:srgbClr val="FFC000"/>
                </a:solidFill>
              </a:rPr>
              <a:t>ص</a:t>
            </a:r>
            <a:r>
              <a:rPr lang="ar-SA" sz="5400" dirty="0" smtClean="0">
                <a:solidFill>
                  <a:srgbClr val="C00000"/>
                </a:solidFill>
              </a:rPr>
              <a:t>حي</a:t>
            </a:r>
            <a:r>
              <a:rPr lang="ar-SA" sz="5400" dirty="0" smtClean="0">
                <a:solidFill>
                  <a:srgbClr val="00B050"/>
                </a:solidFill>
              </a:rPr>
              <a:t>ح</a:t>
            </a:r>
            <a:r>
              <a:rPr lang="ar-SA" sz="5400" dirty="0" smtClean="0">
                <a:solidFill>
                  <a:srgbClr val="C00000"/>
                </a:solidFill>
              </a:rPr>
              <a:t> </a:t>
            </a:r>
            <a:endParaRPr lang="ar-SA" sz="5400" dirty="0">
              <a:solidFill>
                <a:srgbClr val="C00000"/>
              </a:solidFill>
            </a:endParaRPr>
          </a:p>
        </p:txBody>
      </p:sp>
      <p:pic>
        <p:nvPicPr>
          <p:cNvPr id="5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506444" y="4642067"/>
            <a:ext cx="1470176" cy="141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flipH="1">
            <a:off x="6144260" y="4772221"/>
            <a:ext cx="1835164" cy="1267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صورة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9" name="صورة 8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94679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4" presetClass="emph" presetSubtype="0" repeatCount="6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27" y="367029"/>
            <a:ext cx="5173113" cy="5556306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 rot="18998863">
            <a:off x="5875455" y="2005413"/>
            <a:ext cx="6239209" cy="313932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wani Letter" panose="02010400000000000000" pitchFamily="2" charset="-78"/>
              </a:rPr>
              <a:t>أتمنى ان  اراك رياضيا متميزا  </a:t>
            </a:r>
            <a:endParaRPr lang="ar-SA" sz="6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iwani Letter" panose="02010400000000000000" pitchFamily="2" charset="-78"/>
            </a:endParaRPr>
          </a:p>
          <a:p>
            <a:r>
              <a:rPr lang="ar-SA" sz="6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wani Letter" panose="02010400000000000000" pitchFamily="2" charset="-78"/>
              </a:rPr>
              <a:t>فركز في الدرس جيدا </a:t>
            </a:r>
            <a:r>
              <a:rPr lang="ar-SA" sz="66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wani Letter" panose="02010400000000000000" pitchFamily="2" charset="-78"/>
              </a:rPr>
              <a:t>يابطل</a:t>
            </a:r>
            <a:endParaRPr lang="ar-SA" sz="66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iwani Letter" panose="02010400000000000000" pitchFamily="2" charset="-78"/>
            </a:endParaRPr>
          </a:p>
          <a:p>
            <a:endParaRPr lang="ar-SA" sz="66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iwani Letter" panose="02010400000000000000" pitchFamily="2" charset="-78"/>
            </a:endParaRPr>
          </a:p>
        </p:txBody>
      </p:sp>
      <p:pic>
        <p:nvPicPr>
          <p:cNvPr id="5" name="صورة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7" name="صورة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3276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0" presetClass="emph" presetSubtype="0" repeatCount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1049446" y="2888734"/>
            <a:ext cx="100607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2400" b="1" dirty="0"/>
              <a:t> </a:t>
            </a:r>
            <a:r>
              <a:rPr lang="ar-SA" sz="3600" b="1" dirty="0"/>
              <a:t>تعتبر محاول </a:t>
            </a:r>
            <a:r>
              <a:rPr lang="ar-SA" sz="3600" b="1" dirty="0" smtClean="0">
                <a:solidFill>
                  <a:srgbClr val="FF0000"/>
                </a:solidFill>
              </a:rPr>
              <a:t>فاشلة</a:t>
            </a:r>
            <a:r>
              <a:rPr lang="ar-SA" sz="3600" b="1" dirty="0" smtClean="0"/>
              <a:t>  </a:t>
            </a:r>
            <a:r>
              <a:rPr lang="ar-SA" sz="3600" b="1" dirty="0"/>
              <a:t>اذا لمس اللاعب مادة الصلصال  اثناء </a:t>
            </a:r>
            <a:r>
              <a:rPr lang="ar-SA" sz="3600" b="1" dirty="0" smtClean="0"/>
              <a:t>الارتقاء</a:t>
            </a:r>
            <a:endParaRPr lang="ar-SA" sz="2400" b="1" dirty="0"/>
          </a:p>
        </p:txBody>
      </p:sp>
    </p:spTree>
    <p:extLst>
      <p:ext uri="{BB962C8B-B14F-4D97-AF65-F5344CB8AC3E}">
        <p14:creationId xmlns:p14="http://schemas.microsoft.com/office/powerpoint/2010/main" val="15726410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مستطيل 11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003300" y="780534"/>
            <a:ext cx="106680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اجب على السؤال من خلال الايقونات التي اسفل هل السؤال صحيح ام خطاء بالضغط عليها :</a:t>
            </a:r>
            <a:endParaRPr lang="ar-SA" sz="2800" b="1" cap="all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" name="صورة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855" y="3794491"/>
            <a:ext cx="1503363" cy="1424271"/>
          </a:xfrm>
          <a:prstGeom prst="rect">
            <a:avLst/>
          </a:prstGeom>
        </p:spPr>
      </p:pic>
      <p:pic>
        <p:nvPicPr>
          <p:cNvPr id="7" name="صورة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218" y="3794491"/>
            <a:ext cx="1574393" cy="1464125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1638300" y="1948958"/>
            <a:ext cx="86614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/>
              <a:t>يجب ان يخرج اللاعب من الجنب او الامام  اذا قام بإداء </a:t>
            </a:r>
            <a:r>
              <a:rPr lang="ar-SA" sz="3600" dirty="0" err="1" smtClean="0"/>
              <a:t>الوثبه</a:t>
            </a:r>
            <a:r>
              <a:rPr lang="ar-SA" sz="3600" dirty="0" smtClean="0"/>
              <a:t>  لكي لا تحسب محاولة فاشلة .</a:t>
            </a:r>
            <a:endParaRPr lang="ar-SA" sz="3600" dirty="0"/>
          </a:p>
        </p:txBody>
      </p:sp>
      <p:pic>
        <p:nvPicPr>
          <p:cNvPr id="9" name="صورة 8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صورة 9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11" name="صورة 10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3" name="مستطيل 12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5945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182" y="3627144"/>
            <a:ext cx="4356100" cy="248920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100" y="225702"/>
            <a:ext cx="8839200" cy="4108849"/>
          </a:xfrm>
          <a:prstGeom prst="rect">
            <a:avLst/>
          </a:prstGeom>
        </p:spPr>
      </p:pic>
      <p:pic>
        <p:nvPicPr>
          <p:cNvPr id="4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 flipH="1">
            <a:off x="7593602" y="4518363"/>
            <a:ext cx="1769836" cy="141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C:\Users\Abu Mohammed\Desktop\شرائح بوربوينت\شرائح بوربوينت\LT_Balloons_1008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786380" y="4518363"/>
            <a:ext cx="1470176" cy="141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19924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155- -أبتهاج حشد من النا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1" presetClass="entr" presetSubtype="1" repeatCount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20" y="1008062"/>
            <a:ext cx="4526280" cy="4437575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5742712" y="1574800"/>
            <a:ext cx="5801588" cy="313932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6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لم يكن اختيارك موفقا </a:t>
            </a:r>
          </a:p>
          <a:p>
            <a:r>
              <a:rPr lang="ar-SA" sz="66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هذه المرة </a:t>
            </a:r>
          </a:p>
          <a:p>
            <a:r>
              <a:rPr lang="ar-SA" sz="66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حاول ان تركز أكثر</a:t>
            </a:r>
            <a:endParaRPr lang="ar-SA" sz="66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صورة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6" name="صورة 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7" name="مستطيل 6">
            <a:hlinkClick r:id="rId9" action="ppaction://hlinksldjump"/>
          </p:cNvPr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00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1638300" y="1948958"/>
            <a:ext cx="8661400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800" dirty="0" smtClean="0"/>
              <a:t>يجب ان يخرج اللاعب من الجنب او الامام  اذا قام بإداء </a:t>
            </a:r>
            <a:r>
              <a:rPr lang="ar-SA" sz="4800" dirty="0" err="1" smtClean="0"/>
              <a:t>الوثبه</a:t>
            </a:r>
            <a:r>
              <a:rPr lang="ar-SA" sz="4800" dirty="0" smtClean="0"/>
              <a:t>  لكي لا تحسب محاولة فاشلة .</a:t>
            </a:r>
            <a:endParaRPr lang="ar-SA" sz="4800" dirty="0"/>
          </a:p>
        </p:txBody>
      </p:sp>
    </p:spTree>
    <p:extLst>
      <p:ext uri="{BB962C8B-B14F-4D97-AF65-F5344CB8AC3E}">
        <p14:creationId xmlns:p14="http://schemas.microsoft.com/office/powerpoint/2010/main" val="100234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76" y="780652"/>
            <a:ext cx="5728762" cy="45174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صورة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صورة 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5" name="صورة 4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6548341" y="684845"/>
            <a:ext cx="4959782" cy="452431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الحمد لله </a:t>
            </a:r>
          </a:p>
          <a:p>
            <a:pPr algn="ctr"/>
            <a:r>
              <a:rPr lang="ar-SA" sz="7200" dirty="0" smtClean="0">
                <a:solidFill>
                  <a:srgbClr val="C0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الذي ساعندنا </a:t>
            </a:r>
          </a:p>
          <a:p>
            <a:pPr algn="ctr"/>
            <a:r>
              <a:rPr lang="ar-SA" sz="7200" dirty="0" smtClean="0">
                <a:solidFill>
                  <a:srgbClr val="C0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الي إتمام هذه البرمجية </a:t>
            </a:r>
          </a:p>
          <a:p>
            <a:pPr algn="ctr"/>
            <a:r>
              <a:rPr lang="ar-SA" sz="7200" dirty="0" smtClean="0">
                <a:solidFill>
                  <a:srgbClr val="C0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 بنجاح </a:t>
            </a:r>
          </a:p>
        </p:txBody>
      </p:sp>
    </p:spTree>
    <p:extLst>
      <p:ext uri="{BB962C8B-B14F-4D97-AF65-F5344CB8AC3E}">
        <p14:creationId xmlns:p14="http://schemas.microsoft.com/office/powerpoint/2010/main" val="2090459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38" y="3796751"/>
            <a:ext cx="2075041" cy="2075041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3009900" y="736600"/>
            <a:ext cx="81661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 fontAlgn="auto">
              <a:spcAft>
                <a:spcPts val="0"/>
              </a:spcAft>
              <a:buNone/>
              <a:defRPr/>
            </a:pPr>
            <a:r>
              <a:rPr lang="ar-SA" sz="4000" b="1" dirty="0">
                <a:solidFill>
                  <a:srgbClr val="00B050"/>
                </a:solidFill>
              </a:rPr>
              <a:t>شكراً لك عزيزي المتعلم</a:t>
            </a:r>
          </a:p>
          <a:p>
            <a:pPr marL="742950" indent="-742950" algn="ctr" fontAlgn="auto">
              <a:spcAft>
                <a:spcPts val="0"/>
              </a:spcAft>
              <a:buNone/>
              <a:defRPr/>
            </a:pPr>
            <a:r>
              <a:rPr lang="ar-SA" sz="4000" b="1" dirty="0"/>
              <a:t>لاستخدامك البرنامج التعليمي ونرجو أن تكون قد استفدت واستمتعت </a:t>
            </a:r>
            <a:r>
              <a:rPr lang="ar-SA" sz="4000" b="1" dirty="0" smtClean="0"/>
              <a:t>بدرس </a:t>
            </a:r>
          </a:p>
          <a:p>
            <a:pPr marL="742950" indent="-742950" algn="ctr" fontAlgn="auto">
              <a:spcAft>
                <a:spcPts val="0"/>
              </a:spcAft>
              <a:buNone/>
              <a:defRPr/>
            </a:pPr>
            <a:r>
              <a:rPr lang="ar-SA" sz="4000" b="1" dirty="0" smtClean="0">
                <a:solidFill>
                  <a:srgbClr val="C00000"/>
                </a:solidFill>
              </a:rPr>
              <a:t>((الوثب الثلاثي في العاب القوى))</a:t>
            </a:r>
            <a:endParaRPr lang="ar-SA" sz="4000" b="1" dirty="0">
              <a:solidFill>
                <a:srgbClr val="C00000"/>
              </a:solidFill>
            </a:endParaRPr>
          </a:p>
          <a:p>
            <a:pPr marL="742950" indent="-742950" algn="ctr" fontAlgn="auto">
              <a:spcAft>
                <a:spcPts val="0"/>
              </a:spcAft>
              <a:buNone/>
              <a:defRPr/>
            </a:pPr>
            <a:endParaRPr lang="ar-SA" sz="4000" b="1" dirty="0">
              <a:solidFill>
                <a:srgbClr val="C00000"/>
              </a:solidFill>
            </a:endParaRPr>
          </a:p>
          <a:p>
            <a:pPr marL="742950" indent="-742950" algn="ctr" fontAlgn="auto">
              <a:spcAft>
                <a:spcPts val="0"/>
              </a:spcAft>
              <a:buNone/>
              <a:defRPr/>
            </a:pPr>
            <a:r>
              <a:rPr lang="ar-SA" sz="4000" b="1" dirty="0">
                <a:solidFill>
                  <a:srgbClr val="C00000"/>
                </a:solidFill>
              </a:rPr>
              <a:t>بعض النواحي الفنية والقانون والتعليمية الخاص  بمهارة الارسال.</a:t>
            </a:r>
          </a:p>
          <a:p>
            <a:pPr marL="742950" indent="-742950" algn="ctr" fontAlgn="auto">
              <a:spcAft>
                <a:spcPts val="0"/>
              </a:spcAft>
              <a:buNone/>
              <a:defRPr/>
            </a:pPr>
            <a:r>
              <a:rPr lang="ar-SA" sz="4000" b="1" dirty="0"/>
              <a:t> وفي الختام نتمنى لك التوفيق والنجاح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1143000" y="4700405"/>
            <a:ext cx="762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خروج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2675713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4391918" y="6195149"/>
            <a:ext cx="3408163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القائمة         الرئيسية 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1282699" y="569437"/>
            <a:ext cx="635135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ar-SA" sz="4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Low">
              <a:buNone/>
            </a:pPr>
            <a:r>
              <a:rPr lang="ar-SA" sz="4000" b="1" dirty="0" smtClean="0">
                <a:solidFill>
                  <a:schemeClr val="accent6">
                    <a:lumMod val="75000"/>
                  </a:schemeClr>
                </a:solidFill>
              </a:rPr>
              <a:t>  لنتفهم سوياً الهدف من البرنامج التعليمي المبرمج لبعض النواحي الفنية والقانون الخاص بمهارة الوثب الثلاثي  والتدريب عليه, ومحتواه وكيفية عرض المعلومات خلال البرنامج, والتعليمات والإرشادات الخاصة بطريقة استخدامه.</a:t>
            </a:r>
            <a:endParaRPr lang="ar-SA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8292278" y="569437"/>
            <a:ext cx="29883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ar-SA" sz="4800" dirty="0"/>
              <a:t>صديقي المتعلم</a:t>
            </a:r>
          </a:p>
        </p:txBody>
      </p:sp>
      <p:pic>
        <p:nvPicPr>
          <p:cNvPr id="5" name="صوت مسجّل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42120" y="6141720"/>
            <a:ext cx="609600" cy="609600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051" y="1561277"/>
            <a:ext cx="3735446" cy="3735446"/>
          </a:xfrm>
          <a:prstGeom prst="rect">
            <a:avLst/>
          </a:prstGeom>
        </p:spPr>
      </p:pic>
      <p:pic>
        <p:nvPicPr>
          <p:cNvPr id="6" name="صورة 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7" y="6021671"/>
            <a:ext cx="909484" cy="91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صورة 6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" y="6098886"/>
            <a:ext cx="1004431" cy="712838"/>
          </a:xfrm>
          <a:prstGeom prst="rect">
            <a:avLst/>
          </a:prstGeom>
        </p:spPr>
      </p:pic>
      <p:pic>
        <p:nvPicPr>
          <p:cNvPr id="8" name="صورة 7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07626" y="6100179"/>
            <a:ext cx="1045159" cy="711545"/>
          </a:xfrm>
          <a:prstGeom prst="rect">
            <a:avLst/>
          </a:prstGeom>
        </p:spPr>
      </p:pic>
      <p:sp>
        <p:nvSpPr>
          <p:cNvPr id="10" name="مستطيل 9"/>
          <p:cNvSpPr/>
          <p:nvPr/>
        </p:nvSpPr>
        <p:spPr>
          <a:xfrm>
            <a:off x="10008286" y="6180830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السابق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290991" y="6180829"/>
            <a:ext cx="953127" cy="6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التالي </a:t>
            </a:r>
            <a:endParaRPr lang="ar-SA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56304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45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2124</TotalTime>
  <Words>1792</Words>
  <Application>Microsoft Office PowerPoint</Application>
  <PresentationFormat>مخصص</PresentationFormat>
  <Paragraphs>492</Paragraphs>
  <Slides>89</Slides>
  <Notes>0</Notes>
  <HiddenSlides>0</HiddenSlides>
  <MMClips>3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89</vt:i4>
      </vt:variant>
    </vt:vector>
  </HeadingPairs>
  <TitlesOfParts>
    <vt:vector size="90" baseType="lpstr">
      <vt:lpstr>نسق Office</vt:lpstr>
      <vt:lpstr>برمجية  الوثب الثلاثي في رياضة العاب القوى </vt:lpstr>
      <vt:lpstr>صوره للمهارة  الوثب  الثلاثي  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محمد الشهري</dc:creator>
  <cp:lastModifiedBy>Time Computer</cp:lastModifiedBy>
  <cp:revision>142</cp:revision>
  <dcterms:created xsi:type="dcterms:W3CDTF">2014-12-01T20:35:56Z</dcterms:created>
  <dcterms:modified xsi:type="dcterms:W3CDTF">2014-12-16T16:42:17Z</dcterms:modified>
</cp:coreProperties>
</file>