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نمط ذو نسُق 1 - تميي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نمط ذو نسُق 1 - تميي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BDBED569-4797-4DF1-A0F4-6AAB3CD982D8}" styleName="نمط فاتح 3 - تميي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D9C26F-23EB-4568-A08F-CD54DCDBF820}"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en-US"/>
        </a:p>
      </dgm:t>
    </dgm:pt>
    <dgm:pt modelId="{6B513EEC-0086-4A2E-AB35-BBF4018B7087}">
      <dgm:prSet phldrT="[نص]" custT="1"/>
      <dgm:spPr/>
      <dgm:t>
        <a:bodyPr/>
        <a:lstStyle/>
        <a:p>
          <a:r>
            <a:rPr lang="ar-MA" sz="1600" dirty="0" smtClean="0"/>
            <a:t>السلطة التنفيذية تقوم بوظيفتين</a:t>
          </a:r>
          <a:endParaRPr lang="en-US" sz="1600" dirty="0"/>
        </a:p>
      </dgm:t>
    </dgm:pt>
    <dgm:pt modelId="{3589F6E5-EE57-491F-80E0-FAA4845EC3CB}" type="parTrans" cxnId="{822A4CE7-430A-4495-8745-28D53337737D}">
      <dgm:prSet/>
      <dgm:spPr/>
      <dgm:t>
        <a:bodyPr/>
        <a:lstStyle/>
        <a:p>
          <a:endParaRPr lang="en-US" sz="1600"/>
        </a:p>
      </dgm:t>
    </dgm:pt>
    <dgm:pt modelId="{B0B877B5-3F56-4AF6-80B6-84DF90B6BAB7}" type="sibTrans" cxnId="{822A4CE7-430A-4495-8745-28D53337737D}">
      <dgm:prSet/>
      <dgm:spPr/>
      <dgm:t>
        <a:bodyPr/>
        <a:lstStyle/>
        <a:p>
          <a:endParaRPr lang="en-US" sz="1600"/>
        </a:p>
      </dgm:t>
    </dgm:pt>
    <dgm:pt modelId="{B294AE4D-8A60-433B-9DB5-A3ED063210D9}">
      <dgm:prSet phldrT="[نص]" custT="1"/>
      <dgm:spPr/>
      <dgm:t>
        <a:bodyPr/>
        <a:lstStyle/>
        <a:p>
          <a:r>
            <a:rPr lang="ar-MA" sz="1600" dirty="0" smtClean="0"/>
            <a:t>تقوم بعمل اداري</a:t>
          </a:r>
          <a:endParaRPr lang="en-US" sz="1600" dirty="0"/>
        </a:p>
      </dgm:t>
    </dgm:pt>
    <dgm:pt modelId="{AFA284A4-3408-4886-A374-6854E6EF1736}" type="parTrans" cxnId="{19EFF379-164A-4C9A-821F-3CB4CA97DE61}">
      <dgm:prSet custT="1"/>
      <dgm:spPr/>
      <dgm:t>
        <a:bodyPr/>
        <a:lstStyle/>
        <a:p>
          <a:endParaRPr lang="en-US" sz="1600"/>
        </a:p>
      </dgm:t>
    </dgm:pt>
    <dgm:pt modelId="{1EA9A078-3305-49AC-BB9C-EA24F85A6D04}" type="sibTrans" cxnId="{19EFF379-164A-4C9A-821F-3CB4CA97DE61}">
      <dgm:prSet/>
      <dgm:spPr/>
      <dgm:t>
        <a:bodyPr/>
        <a:lstStyle/>
        <a:p>
          <a:endParaRPr lang="en-US" sz="1600"/>
        </a:p>
      </dgm:t>
    </dgm:pt>
    <dgm:pt modelId="{45676025-4299-4B14-93DC-25C73B20F877}">
      <dgm:prSet phldrT="[نص]" custT="1"/>
      <dgm:spPr/>
      <dgm:t>
        <a:bodyPr/>
        <a:lstStyle/>
        <a:p>
          <a:r>
            <a:rPr lang="ar-MA" sz="1600" dirty="0" smtClean="0"/>
            <a:t>ادارة الدولة وأجهزتها كافةً من تعليم وصحة وأمن وقضاء ...الخ</a:t>
          </a:r>
          <a:endParaRPr lang="en-US" sz="1600" dirty="0"/>
        </a:p>
      </dgm:t>
    </dgm:pt>
    <dgm:pt modelId="{4DD0B187-7E77-4320-B5CE-BD13BE3939E8}" type="parTrans" cxnId="{A4CF46FA-5AAB-4FC6-921D-2AB5769CD053}">
      <dgm:prSet custT="1"/>
      <dgm:spPr/>
      <dgm:t>
        <a:bodyPr/>
        <a:lstStyle/>
        <a:p>
          <a:endParaRPr lang="en-US" sz="1600"/>
        </a:p>
      </dgm:t>
    </dgm:pt>
    <dgm:pt modelId="{C2BF82A7-AB06-4402-AB37-C27107F648AC}" type="sibTrans" cxnId="{A4CF46FA-5AAB-4FC6-921D-2AB5769CD053}">
      <dgm:prSet/>
      <dgm:spPr/>
      <dgm:t>
        <a:bodyPr/>
        <a:lstStyle/>
        <a:p>
          <a:endParaRPr lang="en-US" sz="1600"/>
        </a:p>
      </dgm:t>
    </dgm:pt>
    <dgm:pt modelId="{A1DB87D0-6169-476C-938B-4032D6E4E6D3}">
      <dgm:prSet phldrT="[نص]" custT="1"/>
      <dgm:spPr/>
      <dgm:t>
        <a:bodyPr/>
        <a:lstStyle/>
        <a:p>
          <a:r>
            <a:rPr lang="ar-MA" sz="1600" dirty="0" smtClean="0"/>
            <a:t>تقوم بعمل سياسي</a:t>
          </a:r>
          <a:endParaRPr lang="en-US" sz="1600" dirty="0"/>
        </a:p>
      </dgm:t>
    </dgm:pt>
    <dgm:pt modelId="{C762F6E9-0808-47C7-99E2-5E0571609D35}" type="parTrans" cxnId="{ADBD15A1-EB7B-4654-B024-E46E7BAF00B4}">
      <dgm:prSet custT="1"/>
      <dgm:spPr/>
      <dgm:t>
        <a:bodyPr/>
        <a:lstStyle/>
        <a:p>
          <a:endParaRPr lang="en-US" sz="1600"/>
        </a:p>
      </dgm:t>
    </dgm:pt>
    <dgm:pt modelId="{9FD1B574-6C81-493A-96CE-FB5F5A1DCF7E}" type="sibTrans" cxnId="{ADBD15A1-EB7B-4654-B024-E46E7BAF00B4}">
      <dgm:prSet/>
      <dgm:spPr/>
      <dgm:t>
        <a:bodyPr/>
        <a:lstStyle/>
        <a:p>
          <a:endParaRPr lang="en-US" sz="1600"/>
        </a:p>
      </dgm:t>
    </dgm:pt>
    <dgm:pt modelId="{686605B8-B1FE-4D27-9CD8-E23BE613F746}">
      <dgm:prSet phldrT="[نص]" custT="1"/>
      <dgm:spPr/>
      <dgm:t>
        <a:bodyPr/>
        <a:lstStyle/>
        <a:p>
          <a:r>
            <a:rPr lang="ar-MA" sz="1600" dirty="0" smtClean="0"/>
            <a:t>تسوس الدولة خارجيا في علاقاتها مع الدول + تسوس الشعب داخليًا</a:t>
          </a:r>
          <a:endParaRPr lang="en-US" sz="1600" dirty="0"/>
        </a:p>
      </dgm:t>
    </dgm:pt>
    <dgm:pt modelId="{30F98510-5451-4A81-899F-9B3AE85E4763}" type="parTrans" cxnId="{D84CC3BA-C801-4070-B3A4-8F3B049C3C6C}">
      <dgm:prSet custT="1"/>
      <dgm:spPr/>
      <dgm:t>
        <a:bodyPr/>
        <a:lstStyle/>
        <a:p>
          <a:endParaRPr lang="en-US" sz="1600"/>
        </a:p>
      </dgm:t>
    </dgm:pt>
    <dgm:pt modelId="{6B5CEF7E-D743-4199-831E-4EE8A06E17E1}" type="sibTrans" cxnId="{D84CC3BA-C801-4070-B3A4-8F3B049C3C6C}">
      <dgm:prSet/>
      <dgm:spPr/>
      <dgm:t>
        <a:bodyPr/>
        <a:lstStyle/>
        <a:p>
          <a:endParaRPr lang="en-US" sz="1600"/>
        </a:p>
      </dgm:t>
    </dgm:pt>
    <dgm:pt modelId="{4D432B9D-3340-42B4-97C0-84B4C98ED403}">
      <dgm:prSet phldrT="[نص]" custT="1"/>
      <dgm:spPr/>
      <dgm:t>
        <a:bodyPr/>
        <a:lstStyle/>
        <a:p>
          <a:r>
            <a:rPr lang="ar-MA" sz="1600" dirty="0" smtClean="0"/>
            <a:t>تسمى التنفيذية في هذه الحالة غالباً (حكومة)</a:t>
          </a:r>
          <a:endParaRPr lang="en-US" sz="1600" dirty="0"/>
        </a:p>
      </dgm:t>
    </dgm:pt>
    <dgm:pt modelId="{C7DC0510-72E0-4B16-AFA2-36908F3D62CC}" type="parTrans" cxnId="{10719B4F-2DBC-4DA0-AE2D-42C71F96FA7D}">
      <dgm:prSet custT="1"/>
      <dgm:spPr/>
      <dgm:t>
        <a:bodyPr/>
        <a:lstStyle/>
        <a:p>
          <a:endParaRPr lang="en-US" sz="1600"/>
        </a:p>
      </dgm:t>
    </dgm:pt>
    <dgm:pt modelId="{0D25F5BC-2E29-4A88-8EFF-4CBCF9586986}" type="sibTrans" cxnId="{10719B4F-2DBC-4DA0-AE2D-42C71F96FA7D}">
      <dgm:prSet/>
      <dgm:spPr/>
      <dgm:t>
        <a:bodyPr/>
        <a:lstStyle/>
        <a:p>
          <a:endParaRPr lang="en-US" sz="1600"/>
        </a:p>
      </dgm:t>
    </dgm:pt>
    <dgm:pt modelId="{24FE52B0-30CD-43E9-9125-A18D09BAD7C3}">
      <dgm:prSet phldrT="[نص]" custT="1"/>
      <dgm:spPr/>
      <dgm:t>
        <a:bodyPr/>
        <a:lstStyle/>
        <a:p>
          <a:r>
            <a:rPr lang="ar-MA" sz="1600" dirty="0" smtClean="0"/>
            <a:t>تسمى التنفيذية في هذه الحالة غالباً (إدارة/سلطة إدارية)</a:t>
          </a:r>
          <a:endParaRPr lang="en-US" sz="1600" dirty="0"/>
        </a:p>
      </dgm:t>
    </dgm:pt>
    <dgm:pt modelId="{7FAB1B32-FCDD-4A41-AC23-AB7162B8E67B}" type="parTrans" cxnId="{7ABAC7A4-74B6-4555-B6F0-F6BBEE48FEAC}">
      <dgm:prSet custT="1"/>
      <dgm:spPr/>
      <dgm:t>
        <a:bodyPr/>
        <a:lstStyle/>
        <a:p>
          <a:endParaRPr lang="en-US" sz="1600"/>
        </a:p>
      </dgm:t>
    </dgm:pt>
    <dgm:pt modelId="{55FCDAAE-4CF7-4AD9-BD42-C178C8FA93FE}" type="sibTrans" cxnId="{7ABAC7A4-74B6-4555-B6F0-F6BBEE48FEAC}">
      <dgm:prSet/>
      <dgm:spPr/>
      <dgm:t>
        <a:bodyPr/>
        <a:lstStyle/>
        <a:p>
          <a:endParaRPr lang="en-US" sz="1600"/>
        </a:p>
      </dgm:t>
    </dgm:pt>
    <dgm:pt modelId="{BC5DD103-6974-4004-BE29-031F50BAD59A}">
      <dgm:prSet phldrT="[نص]" custT="1"/>
      <dgm:spPr/>
      <dgm:t>
        <a:bodyPr/>
        <a:lstStyle/>
        <a:p>
          <a:r>
            <a:rPr lang="ar-MA" sz="1600" dirty="0" smtClean="0"/>
            <a:t>مجال القانون الدستوري + الدولي</a:t>
          </a:r>
          <a:endParaRPr lang="en-US" sz="1600" dirty="0"/>
        </a:p>
      </dgm:t>
    </dgm:pt>
    <dgm:pt modelId="{0AB821BB-6DB3-447A-B3AC-2CC81086383D}" type="parTrans" cxnId="{83A1CFA6-7D3D-4551-B548-66659E617916}">
      <dgm:prSet custT="1"/>
      <dgm:spPr/>
      <dgm:t>
        <a:bodyPr/>
        <a:lstStyle/>
        <a:p>
          <a:endParaRPr lang="en-US" sz="1600"/>
        </a:p>
      </dgm:t>
    </dgm:pt>
    <dgm:pt modelId="{49FE4353-A915-4BCB-87F3-CD170731E6EF}" type="sibTrans" cxnId="{83A1CFA6-7D3D-4551-B548-66659E617916}">
      <dgm:prSet/>
      <dgm:spPr/>
      <dgm:t>
        <a:bodyPr/>
        <a:lstStyle/>
        <a:p>
          <a:endParaRPr lang="en-US" sz="1600"/>
        </a:p>
      </dgm:t>
    </dgm:pt>
    <dgm:pt modelId="{1018DDA6-847A-4395-82B7-C8639B39B88B}">
      <dgm:prSet phldrT="[نص]" custT="1"/>
      <dgm:spPr/>
      <dgm:t>
        <a:bodyPr/>
        <a:lstStyle/>
        <a:p>
          <a:r>
            <a:rPr lang="ar-MA" sz="1600" dirty="0" smtClean="0"/>
            <a:t>مجال دراسة القانون الاداري</a:t>
          </a:r>
          <a:endParaRPr lang="en-US" sz="1600" dirty="0"/>
        </a:p>
      </dgm:t>
    </dgm:pt>
    <dgm:pt modelId="{6590E8A5-324A-4CAF-9ADB-D4FB9824596E}" type="parTrans" cxnId="{4600ECF0-08FE-49D6-80C1-59397D02122E}">
      <dgm:prSet custT="1"/>
      <dgm:spPr/>
      <dgm:t>
        <a:bodyPr/>
        <a:lstStyle/>
        <a:p>
          <a:endParaRPr lang="en-US" sz="1600"/>
        </a:p>
      </dgm:t>
    </dgm:pt>
    <dgm:pt modelId="{B175A979-4A18-4A00-91C9-83D1D54F3511}" type="sibTrans" cxnId="{4600ECF0-08FE-49D6-80C1-59397D02122E}">
      <dgm:prSet/>
      <dgm:spPr/>
      <dgm:t>
        <a:bodyPr/>
        <a:lstStyle/>
        <a:p>
          <a:endParaRPr lang="en-US" sz="1600"/>
        </a:p>
      </dgm:t>
    </dgm:pt>
    <dgm:pt modelId="{37408EDC-63A6-458E-8352-23CCAE821DC3}" type="pres">
      <dgm:prSet presAssocID="{17D9C26F-23EB-4568-A08F-CD54DCDBF820}" presName="diagram" presStyleCnt="0">
        <dgm:presLayoutVars>
          <dgm:chPref val="1"/>
          <dgm:dir val="rev"/>
          <dgm:animOne val="branch"/>
          <dgm:animLvl val="lvl"/>
          <dgm:resizeHandles val="exact"/>
        </dgm:presLayoutVars>
      </dgm:prSet>
      <dgm:spPr/>
    </dgm:pt>
    <dgm:pt modelId="{CB59FC0C-7CC2-4243-B464-FA5F132588C9}" type="pres">
      <dgm:prSet presAssocID="{6B513EEC-0086-4A2E-AB35-BBF4018B7087}" presName="root1" presStyleCnt="0"/>
      <dgm:spPr/>
    </dgm:pt>
    <dgm:pt modelId="{B0D41000-0BC8-4BE8-8325-555547EBA470}" type="pres">
      <dgm:prSet presAssocID="{6B513EEC-0086-4A2E-AB35-BBF4018B7087}" presName="LevelOneTextNode" presStyleLbl="node0" presStyleIdx="0" presStyleCnt="1" custScaleY="294792">
        <dgm:presLayoutVars>
          <dgm:chPref val="3"/>
        </dgm:presLayoutVars>
      </dgm:prSet>
      <dgm:spPr/>
    </dgm:pt>
    <dgm:pt modelId="{9C848CEE-FF05-41E1-B4DC-8F1D82BDF08D}" type="pres">
      <dgm:prSet presAssocID="{6B513EEC-0086-4A2E-AB35-BBF4018B7087}" presName="level2hierChild" presStyleCnt="0"/>
      <dgm:spPr/>
    </dgm:pt>
    <dgm:pt modelId="{E3A30864-6192-4449-899C-759573857B46}" type="pres">
      <dgm:prSet presAssocID="{AFA284A4-3408-4886-A374-6854E6EF1736}" presName="conn2-1" presStyleLbl="parChTrans1D2" presStyleIdx="0" presStyleCnt="2"/>
      <dgm:spPr/>
    </dgm:pt>
    <dgm:pt modelId="{8B3822C4-7683-407E-932E-665D4B3F266B}" type="pres">
      <dgm:prSet presAssocID="{AFA284A4-3408-4886-A374-6854E6EF1736}" presName="connTx" presStyleLbl="parChTrans1D2" presStyleIdx="0" presStyleCnt="2"/>
      <dgm:spPr/>
    </dgm:pt>
    <dgm:pt modelId="{E94AD22B-0988-4BC9-B680-2756699FF5B1}" type="pres">
      <dgm:prSet presAssocID="{B294AE4D-8A60-433B-9DB5-A3ED063210D9}" presName="root2" presStyleCnt="0"/>
      <dgm:spPr/>
    </dgm:pt>
    <dgm:pt modelId="{575ABF18-DB0A-4D13-9B5C-DECD5A0C638C}" type="pres">
      <dgm:prSet presAssocID="{B294AE4D-8A60-433B-9DB5-A3ED063210D9}" presName="LevelTwoTextNode" presStyleLbl="node2" presStyleIdx="0" presStyleCnt="2" custScaleX="177396" custScaleY="222397" custLinFactNeighborY="-49997">
        <dgm:presLayoutVars>
          <dgm:chPref val="3"/>
        </dgm:presLayoutVars>
      </dgm:prSet>
      <dgm:spPr/>
    </dgm:pt>
    <dgm:pt modelId="{F1C3C3CC-875C-44CA-8345-6221BE937679}" type="pres">
      <dgm:prSet presAssocID="{B294AE4D-8A60-433B-9DB5-A3ED063210D9}" presName="level3hierChild" presStyleCnt="0"/>
      <dgm:spPr/>
    </dgm:pt>
    <dgm:pt modelId="{2CE7EB46-610A-4C62-9031-930A47F35E55}" type="pres">
      <dgm:prSet presAssocID="{4DD0B187-7E77-4320-B5CE-BD13BE3939E8}" presName="conn2-1" presStyleLbl="parChTrans1D3" presStyleIdx="0" presStyleCnt="2"/>
      <dgm:spPr/>
    </dgm:pt>
    <dgm:pt modelId="{D4264EAD-220A-4F3C-AB57-09102B2B33EC}" type="pres">
      <dgm:prSet presAssocID="{4DD0B187-7E77-4320-B5CE-BD13BE3939E8}" presName="connTx" presStyleLbl="parChTrans1D3" presStyleIdx="0" presStyleCnt="2"/>
      <dgm:spPr/>
    </dgm:pt>
    <dgm:pt modelId="{98BCFB6F-BF04-4E76-B9AD-C6BF9A9F9FA3}" type="pres">
      <dgm:prSet presAssocID="{45676025-4299-4B14-93DC-25C73B20F877}" presName="root2" presStyleCnt="0"/>
      <dgm:spPr/>
    </dgm:pt>
    <dgm:pt modelId="{9FC66552-6B6A-499E-A9B0-783A80A920CD}" type="pres">
      <dgm:prSet presAssocID="{45676025-4299-4B14-93DC-25C73B20F877}" presName="LevelTwoTextNode" presStyleLbl="node3" presStyleIdx="0" presStyleCnt="2" custScaleX="177396" custScaleY="222397" custLinFactNeighborY="-49997">
        <dgm:presLayoutVars>
          <dgm:chPref val="3"/>
        </dgm:presLayoutVars>
      </dgm:prSet>
      <dgm:spPr/>
    </dgm:pt>
    <dgm:pt modelId="{0C45CD88-CC88-44D6-A28D-EB0389B87CB7}" type="pres">
      <dgm:prSet presAssocID="{45676025-4299-4B14-93DC-25C73B20F877}" presName="level3hierChild" presStyleCnt="0"/>
      <dgm:spPr/>
    </dgm:pt>
    <dgm:pt modelId="{C8120324-4C53-433C-8EF3-37D16A7448EC}" type="pres">
      <dgm:prSet presAssocID="{7FAB1B32-FCDD-4A41-AC23-AB7162B8E67B}" presName="conn2-1" presStyleLbl="parChTrans1D4" presStyleIdx="0" presStyleCnt="4"/>
      <dgm:spPr/>
    </dgm:pt>
    <dgm:pt modelId="{3D254272-A1EB-4BEF-AA1C-5097D49E083C}" type="pres">
      <dgm:prSet presAssocID="{7FAB1B32-FCDD-4A41-AC23-AB7162B8E67B}" presName="connTx" presStyleLbl="parChTrans1D4" presStyleIdx="0" presStyleCnt="4"/>
      <dgm:spPr/>
    </dgm:pt>
    <dgm:pt modelId="{75AB13E4-9B96-4A1F-B4F6-58AEA0F97BC8}" type="pres">
      <dgm:prSet presAssocID="{24FE52B0-30CD-43E9-9125-A18D09BAD7C3}" presName="root2" presStyleCnt="0"/>
      <dgm:spPr/>
    </dgm:pt>
    <dgm:pt modelId="{C05C6AA3-5424-4C19-8395-69EC748968EC}" type="pres">
      <dgm:prSet presAssocID="{24FE52B0-30CD-43E9-9125-A18D09BAD7C3}" presName="LevelTwoTextNode" presStyleLbl="node4" presStyleIdx="0" presStyleCnt="4" custScaleX="177396" custScaleY="222397" custLinFactNeighborY="-49997">
        <dgm:presLayoutVars>
          <dgm:chPref val="3"/>
        </dgm:presLayoutVars>
      </dgm:prSet>
      <dgm:spPr/>
    </dgm:pt>
    <dgm:pt modelId="{CEABB183-1220-45B1-80E8-A31BE409F891}" type="pres">
      <dgm:prSet presAssocID="{24FE52B0-30CD-43E9-9125-A18D09BAD7C3}" presName="level3hierChild" presStyleCnt="0"/>
      <dgm:spPr/>
    </dgm:pt>
    <dgm:pt modelId="{FD8A51AC-7E63-4150-98CC-DE99DA067394}" type="pres">
      <dgm:prSet presAssocID="{6590E8A5-324A-4CAF-9ADB-D4FB9824596E}" presName="conn2-1" presStyleLbl="parChTrans1D4" presStyleIdx="1" presStyleCnt="4"/>
      <dgm:spPr/>
    </dgm:pt>
    <dgm:pt modelId="{DFD8E86E-E955-4BE8-BEDD-EFF68A6BF3A6}" type="pres">
      <dgm:prSet presAssocID="{6590E8A5-324A-4CAF-9ADB-D4FB9824596E}" presName="connTx" presStyleLbl="parChTrans1D4" presStyleIdx="1" presStyleCnt="4"/>
      <dgm:spPr/>
    </dgm:pt>
    <dgm:pt modelId="{3B974B02-0143-4592-BF5B-90EF81FFEE9B}" type="pres">
      <dgm:prSet presAssocID="{1018DDA6-847A-4395-82B7-C8639B39B88B}" presName="root2" presStyleCnt="0"/>
      <dgm:spPr/>
    </dgm:pt>
    <dgm:pt modelId="{392EDBD4-2A67-4124-A0A3-6CED0C25F128}" type="pres">
      <dgm:prSet presAssocID="{1018DDA6-847A-4395-82B7-C8639B39B88B}" presName="LevelTwoTextNode" presStyleLbl="node4" presStyleIdx="1" presStyleCnt="4" custScaleX="177396" custScaleY="222397" custLinFactNeighborY="-49997">
        <dgm:presLayoutVars>
          <dgm:chPref val="3"/>
        </dgm:presLayoutVars>
      </dgm:prSet>
      <dgm:spPr/>
    </dgm:pt>
    <dgm:pt modelId="{79B883A2-384B-4503-B0BF-BB23D6B4D07B}" type="pres">
      <dgm:prSet presAssocID="{1018DDA6-847A-4395-82B7-C8639B39B88B}" presName="level3hierChild" presStyleCnt="0"/>
      <dgm:spPr/>
    </dgm:pt>
    <dgm:pt modelId="{A701A0D6-984F-4AB7-A6E5-16BDEBAF831D}" type="pres">
      <dgm:prSet presAssocID="{C762F6E9-0808-47C7-99E2-5E0571609D35}" presName="conn2-1" presStyleLbl="parChTrans1D2" presStyleIdx="1" presStyleCnt="2"/>
      <dgm:spPr/>
    </dgm:pt>
    <dgm:pt modelId="{FC3D5A08-D3C2-4C7B-B277-8449C6D7F48D}" type="pres">
      <dgm:prSet presAssocID="{C762F6E9-0808-47C7-99E2-5E0571609D35}" presName="connTx" presStyleLbl="parChTrans1D2" presStyleIdx="1" presStyleCnt="2"/>
      <dgm:spPr/>
    </dgm:pt>
    <dgm:pt modelId="{11E1934B-5F0B-42BB-A246-23674661D353}" type="pres">
      <dgm:prSet presAssocID="{A1DB87D0-6169-476C-938B-4032D6E4E6D3}" presName="root2" presStyleCnt="0"/>
      <dgm:spPr/>
    </dgm:pt>
    <dgm:pt modelId="{C7008A0E-AADA-4D8D-9D42-A089B4B3FE79}" type="pres">
      <dgm:prSet presAssocID="{A1DB87D0-6169-476C-938B-4032D6E4E6D3}" presName="LevelTwoTextNode" presStyleLbl="node2" presStyleIdx="1" presStyleCnt="2" custScaleX="177396" custScaleY="222397" custLinFactNeighborY="78840">
        <dgm:presLayoutVars>
          <dgm:chPref val="3"/>
        </dgm:presLayoutVars>
      </dgm:prSet>
      <dgm:spPr/>
    </dgm:pt>
    <dgm:pt modelId="{5949852F-A174-4C8B-A6DC-3C756A873219}" type="pres">
      <dgm:prSet presAssocID="{A1DB87D0-6169-476C-938B-4032D6E4E6D3}" presName="level3hierChild" presStyleCnt="0"/>
      <dgm:spPr/>
    </dgm:pt>
    <dgm:pt modelId="{D3E17707-8CD3-4C84-8F17-0F5652AFA2CC}" type="pres">
      <dgm:prSet presAssocID="{30F98510-5451-4A81-899F-9B3AE85E4763}" presName="conn2-1" presStyleLbl="parChTrans1D3" presStyleIdx="1" presStyleCnt="2"/>
      <dgm:spPr/>
    </dgm:pt>
    <dgm:pt modelId="{7B6B06A5-A3A5-4FE3-991A-D6C8EAF4873B}" type="pres">
      <dgm:prSet presAssocID="{30F98510-5451-4A81-899F-9B3AE85E4763}" presName="connTx" presStyleLbl="parChTrans1D3" presStyleIdx="1" presStyleCnt="2"/>
      <dgm:spPr/>
    </dgm:pt>
    <dgm:pt modelId="{B2AA3FE0-49B3-44E6-9194-E47C67242736}" type="pres">
      <dgm:prSet presAssocID="{686605B8-B1FE-4D27-9CD8-E23BE613F746}" presName="root2" presStyleCnt="0"/>
      <dgm:spPr/>
    </dgm:pt>
    <dgm:pt modelId="{650589A9-2AC2-4849-A3D4-6E853F6160F6}" type="pres">
      <dgm:prSet presAssocID="{686605B8-B1FE-4D27-9CD8-E23BE613F746}" presName="LevelTwoTextNode" presStyleLbl="node3" presStyleIdx="1" presStyleCnt="2" custScaleX="177396" custScaleY="222397" custLinFactNeighborY="78840">
        <dgm:presLayoutVars>
          <dgm:chPref val="3"/>
        </dgm:presLayoutVars>
      </dgm:prSet>
      <dgm:spPr/>
    </dgm:pt>
    <dgm:pt modelId="{BF65B467-648B-4B79-B51E-0E6B89936B7D}" type="pres">
      <dgm:prSet presAssocID="{686605B8-B1FE-4D27-9CD8-E23BE613F746}" presName="level3hierChild" presStyleCnt="0"/>
      <dgm:spPr/>
    </dgm:pt>
    <dgm:pt modelId="{9D4E68FA-4F88-466F-BFE0-A3803806C76C}" type="pres">
      <dgm:prSet presAssocID="{C7DC0510-72E0-4B16-AFA2-36908F3D62CC}" presName="conn2-1" presStyleLbl="parChTrans1D4" presStyleIdx="2" presStyleCnt="4"/>
      <dgm:spPr/>
    </dgm:pt>
    <dgm:pt modelId="{AC54F31D-B1B2-48F0-843D-AC2BEA201F39}" type="pres">
      <dgm:prSet presAssocID="{C7DC0510-72E0-4B16-AFA2-36908F3D62CC}" presName="connTx" presStyleLbl="parChTrans1D4" presStyleIdx="2" presStyleCnt="4"/>
      <dgm:spPr/>
    </dgm:pt>
    <dgm:pt modelId="{5084BFC1-9A3C-4DDF-B1F2-9C0F072C8FEC}" type="pres">
      <dgm:prSet presAssocID="{4D432B9D-3340-42B4-97C0-84B4C98ED403}" presName="root2" presStyleCnt="0"/>
      <dgm:spPr/>
    </dgm:pt>
    <dgm:pt modelId="{AE69D0AA-0336-45CC-9A38-D3A438B3498F}" type="pres">
      <dgm:prSet presAssocID="{4D432B9D-3340-42B4-97C0-84B4C98ED403}" presName="LevelTwoTextNode" presStyleLbl="node4" presStyleIdx="2" presStyleCnt="4" custScaleX="177396" custScaleY="222397" custLinFactNeighborY="78840">
        <dgm:presLayoutVars>
          <dgm:chPref val="3"/>
        </dgm:presLayoutVars>
      </dgm:prSet>
      <dgm:spPr/>
    </dgm:pt>
    <dgm:pt modelId="{3591BFD2-A732-44B9-93E7-C3164C4DB0F2}" type="pres">
      <dgm:prSet presAssocID="{4D432B9D-3340-42B4-97C0-84B4C98ED403}" presName="level3hierChild" presStyleCnt="0"/>
      <dgm:spPr/>
    </dgm:pt>
    <dgm:pt modelId="{8629D4E5-7867-494C-97F5-63E1C3639DA3}" type="pres">
      <dgm:prSet presAssocID="{0AB821BB-6DB3-447A-B3AC-2CC81086383D}" presName="conn2-1" presStyleLbl="parChTrans1D4" presStyleIdx="3" presStyleCnt="4"/>
      <dgm:spPr/>
    </dgm:pt>
    <dgm:pt modelId="{2FC40D40-1718-49DD-B827-940DD553169F}" type="pres">
      <dgm:prSet presAssocID="{0AB821BB-6DB3-447A-B3AC-2CC81086383D}" presName="connTx" presStyleLbl="parChTrans1D4" presStyleIdx="3" presStyleCnt="4"/>
      <dgm:spPr/>
    </dgm:pt>
    <dgm:pt modelId="{B95D9434-4F9A-4081-A32A-4D929CA04741}" type="pres">
      <dgm:prSet presAssocID="{BC5DD103-6974-4004-BE29-031F50BAD59A}" presName="root2" presStyleCnt="0"/>
      <dgm:spPr/>
    </dgm:pt>
    <dgm:pt modelId="{2EE2AB49-0E29-4CE3-BDE8-3D8D8E6B7EB8}" type="pres">
      <dgm:prSet presAssocID="{BC5DD103-6974-4004-BE29-031F50BAD59A}" presName="LevelTwoTextNode" presStyleLbl="node4" presStyleIdx="3" presStyleCnt="4" custScaleX="177396" custScaleY="222397" custLinFactNeighborY="78840">
        <dgm:presLayoutVars>
          <dgm:chPref val="3"/>
        </dgm:presLayoutVars>
      </dgm:prSet>
      <dgm:spPr/>
    </dgm:pt>
    <dgm:pt modelId="{CA75D13E-1772-4718-8B36-F8B0E6339E99}" type="pres">
      <dgm:prSet presAssocID="{BC5DD103-6974-4004-BE29-031F50BAD59A}" presName="level3hierChild" presStyleCnt="0"/>
      <dgm:spPr/>
    </dgm:pt>
  </dgm:ptLst>
  <dgm:cxnLst>
    <dgm:cxn modelId="{4600ECF0-08FE-49D6-80C1-59397D02122E}" srcId="{24FE52B0-30CD-43E9-9125-A18D09BAD7C3}" destId="{1018DDA6-847A-4395-82B7-C8639B39B88B}" srcOrd="0" destOrd="0" parTransId="{6590E8A5-324A-4CAF-9ADB-D4FB9824596E}" sibTransId="{B175A979-4A18-4A00-91C9-83D1D54F3511}"/>
    <dgm:cxn modelId="{13103B36-DF3D-4C9A-9442-82DCB14FD7A3}" type="presOf" srcId="{30F98510-5451-4A81-899F-9B3AE85E4763}" destId="{7B6B06A5-A3A5-4FE3-991A-D6C8EAF4873B}" srcOrd="1" destOrd="0" presId="urn:microsoft.com/office/officeart/2005/8/layout/hierarchy2"/>
    <dgm:cxn modelId="{7F3EB8A4-0EFE-44E6-B467-4839294D728A}" type="presOf" srcId="{4D432B9D-3340-42B4-97C0-84B4C98ED403}" destId="{AE69D0AA-0336-45CC-9A38-D3A438B3498F}" srcOrd="0" destOrd="0" presId="urn:microsoft.com/office/officeart/2005/8/layout/hierarchy2"/>
    <dgm:cxn modelId="{618F541D-D5E1-49DA-A316-6BF60C280BEF}" type="presOf" srcId="{6590E8A5-324A-4CAF-9ADB-D4FB9824596E}" destId="{DFD8E86E-E955-4BE8-BEDD-EFF68A6BF3A6}" srcOrd="1" destOrd="0" presId="urn:microsoft.com/office/officeart/2005/8/layout/hierarchy2"/>
    <dgm:cxn modelId="{9E5C29D4-8B5C-44BD-837A-9BDA234901FD}" type="presOf" srcId="{24FE52B0-30CD-43E9-9125-A18D09BAD7C3}" destId="{C05C6AA3-5424-4C19-8395-69EC748968EC}" srcOrd="0" destOrd="0" presId="urn:microsoft.com/office/officeart/2005/8/layout/hierarchy2"/>
    <dgm:cxn modelId="{10293194-9C1F-46A4-9581-45A84D0A1F12}" type="presOf" srcId="{AFA284A4-3408-4886-A374-6854E6EF1736}" destId="{E3A30864-6192-4449-899C-759573857B46}" srcOrd="0" destOrd="0" presId="urn:microsoft.com/office/officeart/2005/8/layout/hierarchy2"/>
    <dgm:cxn modelId="{2ABCA816-216E-43B1-8A33-A3DA22B0BDAB}" type="presOf" srcId="{6B513EEC-0086-4A2E-AB35-BBF4018B7087}" destId="{B0D41000-0BC8-4BE8-8325-555547EBA470}" srcOrd="0" destOrd="0" presId="urn:microsoft.com/office/officeart/2005/8/layout/hierarchy2"/>
    <dgm:cxn modelId="{0BBBF6FB-7F60-40FC-8811-3EEBDAB9DEAA}" type="presOf" srcId="{B294AE4D-8A60-433B-9DB5-A3ED063210D9}" destId="{575ABF18-DB0A-4D13-9B5C-DECD5A0C638C}" srcOrd="0" destOrd="0" presId="urn:microsoft.com/office/officeart/2005/8/layout/hierarchy2"/>
    <dgm:cxn modelId="{ADBD15A1-EB7B-4654-B024-E46E7BAF00B4}" srcId="{6B513EEC-0086-4A2E-AB35-BBF4018B7087}" destId="{A1DB87D0-6169-476C-938B-4032D6E4E6D3}" srcOrd="1" destOrd="0" parTransId="{C762F6E9-0808-47C7-99E2-5E0571609D35}" sibTransId="{9FD1B574-6C81-493A-96CE-FB5F5A1DCF7E}"/>
    <dgm:cxn modelId="{D76D6FDC-E240-4118-83B4-5F43BA607429}" type="presOf" srcId="{686605B8-B1FE-4D27-9CD8-E23BE613F746}" destId="{650589A9-2AC2-4849-A3D4-6E853F6160F6}" srcOrd="0" destOrd="0" presId="urn:microsoft.com/office/officeart/2005/8/layout/hierarchy2"/>
    <dgm:cxn modelId="{D9ADC525-B4B9-4DEF-8126-A71151DB5BD8}" type="presOf" srcId="{C7DC0510-72E0-4B16-AFA2-36908F3D62CC}" destId="{9D4E68FA-4F88-466F-BFE0-A3803806C76C}" srcOrd="0" destOrd="0" presId="urn:microsoft.com/office/officeart/2005/8/layout/hierarchy2"/>
    <dgm:cxn modelId="{822A4CE7-430A-4495-8745-28D53337737D}" srcId="{17D9C26F-23EB-4568-A08F-CD54DCDBF820}" destId="{6B513EEC-0086-4A2E-AB35-BBF4018B7087}" srcOrd="0" destOrd="0" parTransId="{3589F6E5-EE57-491F-80E0-FAA4845EC3CB}" sibTransId="{B0B877B5-3F56-4AF6-80B6-84DF90B6BAB7}"/>
    <dgm:cxn modelId="{D84CC3BA-C801-4070-B3A4-8F3B049C3C6C}" srcId="{A1DB87D0-6169-476C-938B-4032D6E4E6D3}" destId="{686605B8-B1FE-4D27-9CD8-E23BE613F746}" srcOrd="0" destOrd="0" parTransId="{30F98510-5451-4A81-899F-9B3AE85E4763}" sibTransId="{6B5CEF7E-D743-4199-831E-4EE8A06E17E1}"/>
    <dgm:cxn modelId="{A594ED67-633A-4CFD-A78B-3D1FCB11873D}" type="presOf" srcId="{0AB821BB-6DB3-447A-B3AC-2CC81086383D}" destId="{2FC40D40-1718-49DD-B827-940DD553169F}" srcOrd="1" destOrd="0" presId="urn:microsoft.com/office/officeart/2005/8/layout/hierarchy2"/>
    <dgm:cxn modelId="{6B0580D7-82CF-4AEE-9B82-501F5207165E}" type="presOf" srcId="{17D9C26F-23EB-4568-A08F-CD54DCDBF820}" destId="{37408EDC-63A6-458E-8352-23CCAE821DC3}" srcOrd="0" destOrd="0" presId="urn:microsoft.com/office/officeart/2005/8/layout/hierarchy2"/>
    <dgm:cxn modelId="{10719B4F-2DBC-4DA0-AE2D-42C71F96FA7D}" srcId="{686605B8-B1FE-4D27-9CD8-E23BE613F746}" destId="{4D432B9D-3340-42B4-97C0-84B4C98ED403}" srcOrd="0" destOrd="0" parTransId="{C7DC0510-72E0-4B16-AFA2-36908F3D62CC}" sibTransId="{0D25F5BC-2E29-4A88-8EFF-4CBCF9586986}"/>
    <dgm:cxn modelId="{8CE356A6-6543-4FA4-BD8A-DFE9DE345BE1}" type="presOf" srcId="{7FAB1B32-FCDD-4A41-AC23-AB7162B8E67B}" destId="{3D254272-A1EB-4BEF-AA1C-5097D49E083C}" srcOrd="1" destOrd="0" presId="urn:microsoft.com/office/officeart/2005/8/layout/hierarchy2"/>
    <dgm:cxn modelId="{329D09B4-46E9-4DDA-A9AD-8F102E6EB531}" type="presOf" srcId="{C762F6E9-0808-47C7-99E2-5E0571609D35}" destId="{FC3D5A08-D3C2-4C7B-B277-8449C6D7F48D}" srcOrd="1" destOrd="0" presId="urn:microsoft.com/office/officeart/2005/8/layout/hierarchy2"/>
    <dgm:cxn modelId="{A2998FB2-0E29-4D8E-8B4C-065C8FBA0B77}" type="presOf" srcId="{1018DDA6-847A-4395-82B7-C8639B39B88B}" destId="{392EDBD4-2A67-4124-A0A3-6CED0C25F128}" srcOrd="0" destOrd="0" presId="urn:microsoft.com/office/officeart/2005/8/layout/hierarchy2"/>
    <dgm:cxn modelId="{2A56CE0E-99C0-4323-9FD8-9F1ADAE272BB}" type="presOf" srcId="{C762F6E9-0808-47C7-99E2-5E0571609D35}" destId="{A701A0D6-984F-4AB7-A6E5-16BDEBAF831D}" srcOrd="0" destOrd="0" presId="urn:microsoft.com/office/officeart/2005/8/layout/hierarchy2"/>
    <dgm:cxn modelId="{3E0E6E50-8995-45C4-AAF8-E779F9D9D772}" type="presOf" srcId="{0AB821BB-6DB3-447A-B3AC-2CC81086383D}" destId="{8629D4E5-7867-494C-97F5-63E1C3639DA3}" srcOrd="0" destOrd="0" presId="urn:microsoft.com/office/officeart/2005/8/layout/hierarchy2"/>
    <dgm:cxn modelId="{0B998B82-EDA4-431C-ACE1-C29E53642E81}" type="presOf" srcId="{A1DB87D0-6169-476C-938B-4032D6E4E6D3}" destId="{C7008A0E-AADA-4D8D-9D42-A089B4B3FE79}" srcOrd="0" destOrd="0" presId="urn:microsoft.com/office/officeart/2005/8/layout/hierarchy2"/>
    <dgm:cxn modelId="{713E08C5-3FE8-492D-AA76-1D8A98FBFAD0}" type="presOf" srcId="{BC5DD103-6974-4004-BE29-031F50BAD59A}" destId="{2EE2AB49-0E29-4CE3-BDE8-3D8D8E6B7EB8}" srcOrd="0" destOrd="0" presId="urn:microsoft.com/office/officeart/2005/8/layout/hierarchy2"/>
    <dgm:cxn modelId="{3783830F-8FFB-4FD7-ADED-EB71BBF9CEB3}" type="presOf" srcId="{30F98510-5451-4A81-899F-9B3AE85E4763}" destId="{D3E17707-8CD3-4C84-8F17-0F5652AFA2CC}" srcOrd="0" destOrd="0" presId="urn:microsoft.com/office/officeart/2005/8/layout/hierarchy2"/>
    <dgm:cxn modelId="{5B988A8E-93EB-40E0-8045-053779E463DC}" type="presOf" srcId="{4DD0B187-7E77-4320-B5CE-BD13BE3939E8}" destId="{2CE7EB46-610A-4C62-9031-930A47F35E55}" srcOrd="0" destOrd="0" presId="urn:microsoft.com/office/officeart/2005/8/layout/hierarchy2"/>
    <dgm:cxn modelId="{B21692CF-A8D7-4C1F-A176-8FE6F5256819}" type="presOf" srcId="{6590E8A5-324A-4CAF-9ADB-D4FB9824596E}" destId="{FD8A51AC-7E63-4150-98CC-DE99DA067394}" srcOrd="0" destOrd="0" presId="urn:microsoft.com/office/officeart/2005/8/layout/hierarchy2"/>
    <dgm:cxn modelId="{A70A427F-88F2-4443-9934-8CA0C54D7A25}" type="presOf" srcId="{7FAB1B32-FCDD-4A41-AC23-AB7162B8E67B}" destId="{C8120324-4C53-433C-8EF3-37D16A7448EC}" srcOrd="0" destOrd="0" presId="urn:microsoft.com/office/officeart/2005/8/layout/hierarchy2"/>
    <dgm:cxn modelId="{45D40464-9AE1-4D4E-9382-D4B764F77B6A}" type="presOf" srcId="{C7DC0510-72E0-4B16-AFA2-36908F3D62CC}" destId="{AC54F31D-B1B2-48F0-843D-AC2BEA201F39}" srcOrd="1" destOrd="0" presId="urn:microsoft.com/office/officeart/2005/8/layout/hierarchy2"/>
    <dgm:cxn modelId="{19EFF379-164A-4C9A-821F-3CB4CA97DE61}" srcId="{6B513EEC-0086-4A2E-AB35-BBF4018B7087}" destId="{B294AE4D-8A60-433B-9DB5-A3ED063210D9}" srcOrd="0" destOrd="0" parTransId="{AFA284A4-3408-4886-A374-6854E6EF1736}" sibTransId="{1EA9A078-3305-49AC-BB9C-EA24F85A6D04}"/>
    <dgm:cxn modelId="{83A1CFA6-7D3D-4551-B548-66659E617916}" srcId="{4D432B9D-3340-42B4-97C0-84B4C98ED403}" destId="{BC5DD103-6974-4004-BE29-031F50BAD59A}" srcOrd="0" destOrd="0" parTransId="{0AB821BB-6DB3-447A-B3AC-2CC81086383D}" sibTransId="{49FE4353-A915-4BCB-87F3-CD170731E6EF}"/>
    <dgm:cxn modelId="{6101FEDF-842C-4503-93F2-9757FAF05EDC}" type="presOf" srcId="{4DD0B187-7E77-4320-B5CE-BD13BE3939E8}" destId="{D4264EAD-220A-4F3C-AB57-09102B2B33EC}" srcOrd="1" destOrd="0" presId="urn:microsoft.com/office/officeart/2005/8/layout/hierarchy2"/>
    <dgm:cxn modelId="{A4CF46FA-5AAB-4FC6-921D-2AB5769CD053}" srcId="{B294AE4D-8A60-433B-9DB5-A3ED063210D9}" destId="{45676025-4299-4B14-93DC-25C73B20F877}" srcOrd="0" destOrd="0" parTransId="{4DD0B187-7E77-4320-B5CE-BD13BE3939E8}" sibTransId="{C2BF82A7-AB06-4402-AB37-C27107F648AC}"/>
    <dgm:cxn modelId="{9D0664A6-59F6-469B-8B5E-334143CE84B3}" type="presOf" srcId="{45676025-4299-4B14-93DC-25C73B20F877}" destId="{9FC66552-6B6A-499E-A9B0-783A80A920CD}" srcOrd="0" destOrd="0" presId="urn:microsoft.com/office/officeart/2005/8/layout/hierarchy2"/>
    <dgm:cxn modelId="{7ABAC7A4-74B6-4555-B6F0-F6BBEE48FEAC}" srcId="{45676025-4299-4B14-93DC-25C73B20F877}" destId="{24FE52B0-30CD-43E9-9125-A18D09BAD7C3}" srcOrd="0" destOrd="0" parTransId="{7FAB1B32-FCDD-4A41-AC23-AB7162B8E67B}" sibTransId="{55FCDAAE-4CF7-4AD9-BD42-C178C8FA93FE}"/>
    <dgm:cxn modelId="{2ED2BDBE-45C6-4835-A77A-7598C137DB4F}" type="presOf" srcId="{AFA284A4-3408-4886-A374-6854E6EF1736}" destId="{8B3822C4-7683-407E-932E-665D4B3F266B}" srcOrd="1" destOrd="0" presId="urn:microsoft.com/office/officeart/2005/8/layout/hierarchy2"/>
    <dgm:cxn modelId="{04E7B943-4096-4C97-ACE0-0EBE28EE1369}" type="presParOf" srcId="{37408EDC-63A6-458E-8352-23CCAE821DC3}" destId="{CB59FC0C-7CC2-4243-B464-FA5F132588C9}" srcOrd="0" destOrd="0" presId="urn:microsoft.com/office/officeart/2005/8/layout/hierarchy2"/>
    <dgm:cxn modelId="{6F459958-8E2C-4B04-933D-464FE3D31818}" type="presParOf" srcId="{CB59FC0C-7CC2-4243-B464-FA5F132588C9}" destId="{B0D41000-0BC8-4BE8-8325-555547EBA470}" srcOrd="0" destOrd="0" presId="urn:microsoft.com/office/officeart/2005/8/layout/hierarchy2"/>
    <dgm:cxn modelId="{898F1592-8D28-4E77-B997-BB40D84DB56E}" type="presParOf" srcId="{CB59FC0C-7CC2-4243-B464-FA5F132588C9}" destId="{9C848CEE-FF05-41E1-B4DC-8F1D82BDF08D}" srcOrd="1" destOrd="0" presId="urn:microsoft.com/office/officeart/2005/8/layout/hierarchy2"/>
    <dgm:cxn modelId="{35F75E0C-57D4-4CD5-B0D0-EA1C42C37D86}" type="presParOf" srcId="{9C848CEE-FF05-41E1-B4DC-8F1D82BDF08D}" destId="{E3A30864-6192-4449-899C-759573857B46}" srcOrd="0" destOrd="0" presId="urn:microsoft.com/office/officeart/2005/8/layout/hierarchy2"/>
    <dgm:cxn modelId="{88E5B177-FFC5-4102-B478-097A84D08408}" type="presParOf" srcId="{E3A30864-6192-4449-899C-759573857B46}" destId="{8B3822C4-7683-407E-932E-665D4B3F266B}" srcOrd="0" destOrd="0" presId="urn:microsoft.com/office/officeart/2005/8/layout/hierarchy2"/>
    <dgm:cxn modelId="{A368F3B2-7398-4369-8815-AF9AEF23E732}" type="presParOf" srcId="{9C848CEE-FF05-41E1-B4DC-8F1D82BDF08D}" destId="{E94AD22B-0988-4BC9-B680-2756699FF5B1}" srcOrd="1" destOrd="0" presId="urn:microsoft.com/office/officeart/2005/8/layout/hierarchy2"/>
    <dgm:cxn modelId="{BA21E6C0-0B01-4A5F-951F-6787C69D42D6}" type="presParOf" srcId="{E94AD22B-0988-4BC9-B680-2756699FF5B1}" destId="{575ABF18-DB0A-4D13-9B5C-DECD5A0C638C}" srcOrd="0" destOrd="0" presId="urn:microsoft.com/office/officeart/2005/8/layout/hierarchy2"/>
    <dgm:cxn modelId="{86B4A4BB-EC21-4168-BD28-A6482617B1C0}" type="presParOf" srcId="{E94AD22B-0988-4BC9-B680-2756699FF5B1}" destId="{F1C3C3CC-875C-44CA-8345-6221BE937679}" srcOrd="1" destOrd="0" presId="urn:microsoft.com/office/officeart/2005/8/layout/hierarchy2"/>
    <dgm:cxn modelId="{11899A99-D5BA-496D-ADE5-0AA598552777}" type="presParOf" srcId="{F1C3C3CC-875C-44CA-8345-6221BE937679}" destId="{2CE7EB46-610A-4C62-9031-930A47F35E55}" srcOrd="0" destOrd="0" presId="urn:microsoft.com/office/officeart/2005/8/layout/hierarchy2"/>
    <dgm:cxn modelId="{C89E6AD3-A4F5-4208-A37D-B0AA0444121A}" type="presParOf" srcId="{2CE7EB46-610A-4C62-9031-930A47F35E55}" destId="{D4264EAD-220A-4F3C-AB57-09102B2B33EC}" srcOrd="0" destOrd="0" presId="urn:microsoft.com/office/officeart/2005/8/layout/hierarchy2"/>
    <dgm:cxn modelId="{21A7D8C2-B75E-4921-9F6D-076F5741C62B}" type="presParOf" srcId="{F1C3C3CC-875C-44CA-8345-6221BE937679}" destId="{98BCFB6F-BF04-4E76-B9AD-C6BF9A9F9FA3}" srcOrd="1" destOrd="0" presId="urn:microsoft.com/office/officeart/2005/8/layout/hierarchy2"/>
    <dgm:cxn modelId="{B9802D00-186C-4A47-97EC-2E7E04011BBB}" type="presParOf" srcId="{98BCFB6F-BF04-4E76-B9AD-C6BF9A9F9FA3}" destId="{9FC66552-6B6A-499E-A9B0-783A80A920CD}" srcOrd="0" destOrd="0" presId="urn:microsoft.com/office/officeart/2005/8/layout/hierarchy2"/>
    <dgm:cxn modelId="{DFE54894-2E9E-43D7-826F-A91397F4C4C6}" type="presParOf" srcId="{98BCFB6F-BF04-4E76-B9AD-C6BF9A9F9FA3}" destId="{0C45CD88-CC88-44D6-A28D-EB0389B87CB7}" srcOrd="1" destOrd="0" presId="urn:microsoft.com/office/officeart/2005/8/layout/hierarchy2"/>
    <dgm:cxn modelId="{6028820E-E112-4CFB-9213-6DBBC5BEAF19}" type="presParOf" srcId="{0C45CD88-CC88-44D6-A28D-EB0389B87CB7}" destId="{C8120324-4C53-433C-8EF3-37D16A7448EC}" srcOrd="0" destOrd="0" presId="urn:microsoft.com/office/officeart/2005/8/layout/hierarchy2"/>
    <dgm:cxn modelId="{C09067E7-5A06-4E32-AD01-0060B165BB2B}" type="presParOf" srcId="{C8120324-4C53-433C-8EF3-37D16A7448EC}" destId="{3D254272-A1EB-4BEF-AA1C-5097D49E083C}" srcOrd="0" destOrd="0" presId="urn:microsoft.com/office/officeart/2005/8/layout/hierarchy2"/>
    <dgm:cxn modelId="{4E45B59E-F151-4514-BD37-C7A6949B862F}" type="presParOf" srcId="{0C45CD88-CC88-44D6-A28D-EB0389B87CB7}" destId="{75AB13E4-9B96-4A1F-B4F6-58AEA0F97BC8}" srcOrd="1" destOrd="0" presId="urn:microsoft.com/office/officeart/2005/8/layout/hierarchy2"/>
    <dgm:cxn modelId="{919E7903-0411-4EC6-BD00-8AF79D06BE1A}" type="presParOf" srcId="{75AB13E4-9B96-4A1F-B4F6-58AEA0F97BC8}" destId="{C05C6AA3-5424-4C19-8395-69EC748968EC}" srcOrd="0" destOrd="0" presId="urn:microsoft.com/office/officeart/2005/8/layout/hierarchy2"/>
    <dgm:cxn modelId="{8F0BBD35-2679-4108-94D7-80A8D24803C7}" type="presParOf" srcId="{75AB13E4-9B96-4A1F-B4F6-58AEA0F97BC8}" destId="{CEABB183-1220-45B1-80E8-A31BE409F891}" srcOrd="1" destOrd="0" presId="urn:microsoft.com/office/officeart/2005/8/layout/hierarchy2"/>
    <dgm:cxn modelId="{76818ED2-37BC-4401-AB6D-FDCAFB9D7FE1}" type="presParOf" srcId="{CEABB183-1220-45B1-80E8-A31BE409F891}" destId="{FD8A51AC-7E63-4150-98CC-DE99DA067394}" srcOrd="0" destOrd="0" presId="urn:microsoft.com/office/officeart/2005/8/layout/hierarchy2"/>
    <dgm:cxn modelId="{5D670BAC-0F58-459E-B58B-C5828B22C565}" type="presParOf" srcId="{FD8A51AC-7E63-4150-98CC-DE99DA067394}" destId="{DFD8E86E-E955-4BE8-BEDD-EFF68A6BF3A6}" srcOrd="0" destOrd="0" presId="urn:microsoft.com/office/officeart/2005/8/layout/hierarchy2"/>
    <dgm:cxn modelId="{9FF63CDC-AEBD-4734-832E-4B36975D31F7}" type="presParOf" srcId="{CEABB183-1220-45B1-80E8-A31BE409F891}" destId="{3B974B02-0143-4592-BF5B-90EF81FFEE9B}" srcOrd="1" destOrd="0" presId="urn:microsoft.com/office/officeart/2005/8/layout/hierarchy2"/>
    <dgm:cxn modelId="{15D6A93B-F7E9-4D7C-AE23-67AA9CD82E57}" type="presParOf" srcId="{3B974B02-0143-4592-BF5B-90EF81FFEE9B}" destId="{392EDBD4-2A67-4124-A0A3-6CED0C25F128}" srcOrd="0" destOrd="0" presId="urn:microsoft.com/office/officeart/2005/8/layout/hierarchy2"/>
    <dgm:cxn modelId="{0A68B339-ED02-4FA0-8B04-C09676025AA8}" type="presParOf" srcId="{3B974B02-0143-4592-BF5B-90EF81FFEE9B}" destId="{79B883A2-384B-4503-B0BF-BB23D6B4D07B}" srcOrd="1" destOrd="0" presId="urn:microsoft.com/office/officeart/2005/8/layout/hierarchy2"/>
    <dgm:cxn modelId="{31A29DDE-8205-48B9-AF6F-8124F97A2A90}" type="presParOf" srcId="{9C848CEE-FF05-41E1-B4DC-8F1D82BDF08D}" destId="{A701A0D6-984F-4AB7-A6E5-16BDEBAF831D}" srcOrd="2" destOrd="0" presId="urn:microsoft.com/office/officeart/2005/8/layout/hierarchy2"/>
    <dgm:cxn modelId="{C7244684-01B0-4689-B500-0ED51A240AFB}" type="presParOf" srcId="{A701A0D6-984F-4AB7-A6E5-16BDEBAF831D}" destId="{FC3D5A08-D3C2-4C7B-B277-8449C6D7F48D}" srcOrd="0" destOrd="0" presId="urn:microsoft.com/office/officeart/2005/8/layout/hierarchy2"/>
    <dgm:cxn modelId="{0144D126-95ED-4090-9F5E-0845644409D0}" type="presParOf" srcId="{9C848CEE-FF05-41E1-B4DC-8F1D82BDF08D}" destId="{11E1934B-5F0B-42BB-A246-23674661D353}" srcOrd="3" destOrd="0" presId="urn:microsoft.com/office/officeart/2005/8/layout/hierarchy2"/>
    <dgm:cxn modelId="{CCFEE7D5-7ACF-4913-AD12-DACEBCDB4987}" type="presParOf" srcId="{11E1934B-5F0B-42BB-A246-23674661D353}" destId="{C7008A0E-AADA-4D8D-9D42-A089B4B3FE79}" srcOrd="0" destOrd="0" presId="urn:microsoft.com/office/officeart/2005/8/layout/hierarchy2"/>
    <dgm:cxn modelId="{4F307E0A-1BD5-44DA-BE46-A0FE859942BC}" type="presParOf" srcId="{11E1934B-5F0B-42BB-A246-23674661D353}" destId="{5949852F-A174-4C8B-A6DC-3C756A873219}" srcOrd="1" destOrd="0" presId="urn:microsoft.com/office/officeart/2005/8/layout/hierarchy2"/>
    <dgm:cxn modelId="{E4353680-E461-40CC-8247-1F16B4948A15}" type="presParOf" srcId="{5949852F-A174-4C8B-A6DC-3C756A873219}" destId="{D3E17707-8CD3-4C84-8F17-0F5652AFA2CC}" srcOrd="0" destOrd="0" presId="urn:microsoft.com/office/officeart/2005/8/layout/hierarchy2"/>
    <dgm:cxn modelId="{42638E90-075C-45FF-90C3-6782C7C1199D}" type="presParOf" srcId="{D3E17707-8CD3-4C84-8F17-0F5652AFA2CC}" destId="{7B6B06A5-A3A5-4FE3-991A-D6C8EAF4873B}" srcOrd="0" destOrd="0" presId="urn:microsoft.com/office/officeart/2005/8/layout/hierarchy2"/>
    <dgm:cxn modelId="{A8003BD8-9019-49BC-99C9-3EEF9E38B7F2}" type="presParOf" srcId="{5949852F-A174-4C8B-A6DC-3C756A873219}" destId="{B2AA3FE0-49B3-44E6-9194-E47C67242736}" srcOrd="1" destOrd="0" presId="urn:microsoft.com/office/officeart/2005/8/layout/hierarchy2"/>
    <dgm:cxn modelId="{21B78F20-57E3-408C-8781-D4E5EFECE1DD}" type="presParOf" srcId="{B2AA3FE0-49B3-44E6-9194-E47C67242736}" destId="{650589A9-2AC2-4849-A3D4-6E853F6160F6}" srcOrd="0" destOrd="0" presId="urn:microsoft.com/office/officeart/2005/8/layout/hierarchy2"/>
    <dgm:cxn modelId="{D115D1C6-B099-4FCF-AF93-F832C8014101}" type="presParOf" srcId="{B2AA3FE0-49B3-44E6-9194-E47C67242736}" destId="{BF65B467-648B-4B79-B51E-0E6B89936B7D}" srcOrd="1" destOrd="0" presId="urn:microsoft.com/office/officeart/2005/8/layout/hierarchy2"/>
    <dgm:cxn modelId="{358236BC-D6D4-407E-AE74-9C1494288C75}" type="presParOf" srcId="{BF65B467-648B-4B79-B51E-0E6B89936B7D}" destId="{9D4E68FA-4F88-466F-BFE0-A3803806C76C}" srcOrd="0" destOrd="0" presId="urn:microsoft.com/office/officeart/2005/8/layout/hierarchy2"/>
    <dgm:cxn modelId="{984DE9F4-4C59-41C7-9E85-70DE701C1D40}" type="presParOf" srcId="{9D4E68FA-4F88-466F-BFE0-A3803806C76C}" destId="{AC54F31D-B1B2-48F0-843D-AC2BEA201F39}" srcOrd="0" destOrd="0" presId="urn:microsoft.com/office/officeart/2005/8/layout/hierarchy2"/>
    <dgm:cxn modelId="{88337891-730A-4472-8F00-270DDF8A8063}" type="presParOf" srcId="{BF65B467-648B-4B79-B51E-0E6B89936B7D}" destId="{5084BFC1-9A3C-4DDF-B1F2-9C0F072C8FEC}" srcOrd="1" destOrd="0" presId="urn:microsoft.com/office/officeart/2005/8/layout/hierarchy2"/>
    <dgm:cxn modelId="{688D9D21-BC99-4C1C-A84D-B3BEBF4727F3}" type="presParOf" srcId="{5084BFC1-9A3C-4DDF-B1F2-9C0F072C8FEC}" destId="{AE69D0AA-0336-45CC-9A38-D3A438B3498F}" srcOrd="0" destOrd="0" presId="urn:microsoft.com/office/officeart/2005/8/layout/hierarchy2"/>
    <dgm:cxn modelId="{455BBE0D-F4A8-48C0-93E8-71A8875610AD}" type="presParOf" srcId="{5084BFC1-9A3C-4DDF-B1F2-9C0F072C8FEC}" destId="{3591BFD2-A732-44B9-93E7-C3164C4DB0F2}" srcOrd="1" destOrd="0" presId="urn:microsoft.com/office/officeart/2005/8/layout/hierarchy2"/>
    <dgm:cxn modelId="{885458EA-1A4C-4082-B9C3-82394CA0D0C1}" type="presParOf" srcId="{3591BFD2-A732-44B9-93E7-C3164C4DB0F2}" destId="{8629D4E5-7867-494C-97F5-63E1C3639DA3}" srcOrd="0" destOrd="0" presId="urn:microsoft.com/office/officeart/2005/8/layout/hierarchy2"/>
    <dgm:cxn modelId="{A8E885E2-FC0D-4307-926D-B9361393E8CE}" type="presParOf" srcId="{8629D4E5-7867-494C-97F5-63E1C3639DA3}" destId="{2FC40D40-1718-49DD-B827-940DD553169F}" srcOrd="0" destOrd="0" presId="urn:microsoft.com/office/officeart/2005/8/layout/hierarchy2"/>
    <dgm:cxn modelId="{886B76A6-9F5C-420B-B215-AF93FB16623E}" type="presParOf" srcId="{3591BFD2-A732-44B9-93E7-C3164C4DB0F2}" destId="{B95D9434-4F9A-4081-A32A-4D929CA04741}" srcOrd="1" destOrd="0" presId="urn:microsoft.com/office/officeart/2005/8/layout/hierarchy2"/>
    <dgm:cxn modelId="{A8067CA8-A1D9-4AD2-996A-E967B20EF4C1}" type="presParOf" srcId="{B95D9434-4F9A-4081-A32A-4D929CA04741}" destId="{2EE2AB49-0E29-4CE3-BDE8-3D8D8E6B7EB8}" srcOrd="0" destOrd="0" presId="urn:microsoft.com/office/officeart/2005/8/layout/hierarchy2"/>
    <dgm:cxn modelId="{FF0EF07D-8DBE-474F-A4A0-29713E1DBC6D}" type="presParOf" srcId="{B95D9434-4F9A-4081-A32A-4D929CA04741}" destId="{CA75D13E-1772-4718-8B36-F8B0E6339E9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C2BCE5-7088-415C-8F28-D62D762B1587}"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en-US"/>
        </a:p>
      </dgm:t>
    </dgm:pt>
    <dgm:pt modelId="{7CA0B37E-DF16-493D-AD5F-EFBBD37435B2}">
      <dgm:prSet phldrT="[نص]" custT="1"/>
      <dgm:spPr/>
      <dgm:t>
        <a:bodyPr/>
        <a:lstStyle/>
        <a:p>
          <a:r>
            <a:rPr lang="ar-MA" sz="2000" dirty="0" smtClean="0"/>
            <a:t>المركزية و</a:t>
          </a:r>
        </a:p>
        <a:p>
          <a:r>
            <a:rPr lang="ar-MA" sz="2000" dirty="0" smtClean="0"/>
            <a:t>اللامركزية</a:t>
          </a:r>
          <a:endParaRPr lang="en-US" sz="2000" dirty="0"/>
        </a:p>
      </dgm:t>
    </dgm:pt>
    <dgm:pt modelId="{CFA9666E-172F-4EA6-A103-5B4348F2F68E}" type="parTrans" cxnId="{9BA4F59A-8722-4047-8971-A737127F2E3A}">
      <dgm:prSet/>
      <dgm:spPr/>
      <dgm:t>
        <a:bodyPr/>
        <a:lstStyle/>
        <a:p>
          <a:endParaRPr lang="en-US"/>
        </a:p>
      </dgm:t>
    </dgm:pt>
    <dgm:pt modelId="{6600751B-D76C-4BF7-946A-7C8615FBA86B}" type="sibTrans" cxnId="{9BA4F59A-8722-4047-8971-A737127F2E3A}">
      <dgm:prSet/>
      <dgm:spPr/>
      <dgm:t>
        <a:bodyPr/>
        <a:lstStyle/>
        <a:p>
          <a:endParaRPr lang="en-US"/>
        </a:p>
      </dgm:t>
    </dgm:pt>
    <dgm:pt modelId="{65DD08C5-B2E8-4FBF-8D7E-C0A84EBDBE6F}">
      <dgm:prSet phldrT="[نص]" custT="1"/>
      <dgm:spPr/>
      <dgm:t>
        <a:bodyPr/>
        <a:lstStyle/>
        <a:p>
          <a:r>
            <a:rPr lang="ar-MA" sz="1600" dirty="0" smtClean="0"/>
            <a:t>المركزية واللامركزية الادارية</a:t>
          </a:r>
        </a:p>
        <a:p>
          <a:r>
            <a:rPr lang="ar-MA" sz="1600" dirty="0" smtClean="0"/>
            <a:t>(تتعلق بالعمل الاداري للسلطة التنفيذية)</a:t>
          </a:r>
          <a:endParaRPr lang="en-US" sz="1600" dirty="0"/>
        </a:p>
      </dgm:t>
    </dgm:pt>
    <dgm:pt modelId="{D097FD16-A8E4-4E0A-B9CB-362223C56433}" type="parTrans" cxnId="{8B3861D7-3431-4604-BE31-B10C8012F59B}">
      <dgm:prSet custT="1"/>
      <dgm:spPr/>
      <dgm:t>
        <a:bodyPr/>
        <a:lstStyle/>
        <a:p>
          <a:endParaRPr lang="en-US" sz="1600"/>
        </a:p>
      </dgm:t>
    </dgm:pt>
    <dgm:pt modelId="{BF3F3CD8-89C8-4B93-8C24-1AB57A167BC7}" type="sibTrans" cxnId="{8B3861D7-3431-4604-BE31-B10C8012F59B}">
      <dgm:prSet/>
      <dgm:spPr/>
      <dgm:t>
        <a:bodyPr/>
        <a:lstStyle/>
        <a:p>
          <a:endParaRPr lang="en-US"/>
        </a:p>
      </dgm:t>
    </dgm:pt>
    <dgm:pt modelId="{9213EB1A-7FBE-4CAB-A2B8-2E18D31109D3}">
      <dgm:prSet phldrT="[نص]" custT="1"/>
      <dgm:spPr/>
      <dgm:t>
        <a:bodyPr/>
        <a:lstStyle/>
        <a:p>
          <a:r>
            <a:rPr lang="ar-MA" sz="1600" dirty="0" smtClean="0"/>
            <a:t>المركزية واللامركزية السياسية</a:t>
          </a:r>
          <a:endParaRPr lang="ar-MA" sz="1600" dirty="0" smtClean="0"/>
        </a:p>
        <a:p>
          <a:r>
            <a:rPr lang="ar-MA" sz="1600" dirty="0" smtClean="0"/>
            <a:t>(تتعلق بالحكم والعمل السياسي للسلطة التنفيذية)</a:t>
          </a:r>
          <a:endParaRPr lang="en-US" sz="1600" dirty="0"/>
        </a:p>
      </dgm:t>
    </dgm:pt>
    <dgm:pt modelId="{0CD11271-CDC2-4165-8EC8-342AD966656B}" type="parTrans" cxnId="{F35FB07A-8058-45ED-A557-0D91E2619043}">
      <dgm:prSet custT="1"/>
      <dgm:spPr/>
      <dgm:t>
        <a:bodyPr/>
        <a:lstStyle/>
        <a:p>
          <a:endParaRPr lang="en-US" sz="1600"/>
        </a:p>
      </dgm:t>
    </dgm:pt>
    <dgm:pt modelId="{6EC8ADB7-7F4C-45D7-89C4-8EB916B41689}" type="sibTrans" cxnId="{F35FB07A-8058-45ED-A557-0D91E2619043}">
      <dgm:prSet/>
      <dgm:spPr/>
      <dgm:t>
        <a:bodyPr/>
        <a:lstStyle/>
        <a:p>
          <a:endParaRPr lang="en-US"/>
        </a:p>
      </dgm:t>
    </dgm:pt>
    <dgm:pt modelId="{A5F79AB5-F7D4-44EF-9C71-051E234E54B9}">
      <dgm:prSet phldrT="[نص]" custT="1"/>
      <dgm:spPr/>
      <dgm:t>
        <a:bodyPr/>
        <a:lstStyle/>
        <a:p>
          <a:r>
            <a:rPr lang="ar-MA" sz="1600" dirty="0" smtClean="0"/>
            <a:t>اذا كانت القرارات الصادرة من السلطة التنفيذية والمتعلقة (بإدارة شؤون الدولة اليومية) تصدر من العاصمة فقط في المركز فهي دولة تتبع نظام المركزية الادارية</a:t>
          </a:r>
          <a:endParaRPr lang="en-US" sz="1600" dirty="0"/>
        </a:p>
      </dgm:t>
    </dgm:pt>
    <dgm:pt modelId="{511D8009-56E1-4F19-881C-D18581396E0F}" type="parTrans" cxnId="{991CC737-D9F1-41C1-A5EA-C5F551DE7F60}">
      <dgm:prSet custT="1"/>
      <dgm:spPr/>
      <dgm:t>
        <a:bodyPr/>
        <a:lstStyle/>
        <a:p>
          <a:endParaRPr lang="en-US" sz="1600"/>
        </a:p>
      </dgm:t>
    </dgm:pt>
    <dgm:pt modelId="{A76FE03D-6743-4A63-8219-FE1BCD6962F5}" type="sibTrans" cxnId="{991CC737-D9F1-41C1-A5EA-C5F551DE7F60}">
      <dgm:prSet/>
      <dgm:spPr/>
      <dgm:t>
        <a:bodyPr/>
        <a:lstStyle/>
        <a:p>
          <a:endParaRPr lang="en-US"/>
        </a:p>
      </dgm:t>
    </dgm:pt>
    <dgm:pt modelId="{F04289DA-B971-4990-ADB4-D0B5C78F6F1F}">
      <dgm:prSet phldrT="[نص]" custT="1"/>
      <dgm:spPr/>
      <dgm:t>
        <a:bodyPr/>
        <a:lstStyle/>
        <a:p>
          <a:r>
            <a:rPr lang="ar-MA" sz="1600" dirty="0" smtClean="0"/>
            <a:t>اذا كانت الدولة مقسمة الى أقاليم أو ولايات أو محافظات ...الخ ولكن التقسيم هذا فقط تقسيم للاختصاصات والاعمال الادارية اليومية والخدمات العامة كالصحة والمواصلات </a:t>
          </a:r>
          <a:r>
            <a:rPr lang="ar-MA" sz="1600" dirty="0" err="1" smtClean="0"/>
            <a:t>والااتصالات</a:t>
          </a:r>
          <a:r>
            <a:rPr lang="ar-MA" sz="1600" dirty="0" smtClean="0"/>
            <a:t>...الخ فهنا تعتبر الدولة تتبع نظام لا مركزية ادارية</a:t>
          </a:r>
          <a:endParaRPr lang="en-US" sz="1600" dirty="0"/>
        </a:p>
      </dgm:t>
    </dgm:pt>
    <dgm:pt modelId="{7C0D4F0D-1B1C-443B-AA8E-E8D972E005AD}" type="parTrans" cxnId="{7E4EC778-1121-4A28-AD66-3D1883F24ADD}">
      <dgm:prSet custT="1"/>
      <dgm:spPr/>
      <dgm:t>
        <a:bodyPr/>
        <a:lstStyle/>
        <a:p>
          <a:endParaRPr lang="en-US" sz="1600"/>
        </a:p>
      </dgm:t>
    </dgm:pt>
    <dgm:pt modelId="{B51E69DF-FD65-4A44-AC77-09F059597003}" type="sibTrans" cxnId="{7E4EC778-1121-4A28-AD66-3D1883F24ADD}">
      <dgm:prSet/>
      <dgm:spPr/>
      <dgm:t>
        <a:bodyPr/>
        <a:lstStyle/>
        <a:p>
          <a:endParaRPr lang="en-US"/>
        </a:p>
      </dgm:t>
    </dgm:pt>
    <dgm:pt modelId="{F0262490-A1A3-48B5-9AE5-220A5BF2D8F7}">
      <dgm:prSet phldrT="[نص]" custT="1"/>
      <dgm:spPr/>
      <dgm:t>
        <a:bodyPr/>
        <a:lstStyle/>
        <a:p>
          <a:r>
            <a:rPr lang="ar-MA" sz="1600" dirty="0" smtClean="0"/>
            <a:t>اذا كانت الدولة لها دستور واحد وقوانين داخلية موحدة وسلطات ثلاث موحدة فهي دولة تتبع اللامركزية السياسية (أي أنها دولة موحدة) حتى لو كانت مقسمة إلى أقاليم أو مناطق فقط من ناحية إدارية</a:t>
          </a:r>
          <a:endParaRPr lang="en-US" sz="1600" dirty="0"/>
        </a:p>
      </dgm:t>
    </dgm:pt>
    <dgm:pt modelId="{38A65AC4-457B-41DD-AFAD-AE1E80186A51}" type="parTrans" cxnId="{5E6F413E-472B-4B8C-BE51-2DAF38483B8F}">
      <dgm:prSet custT="1"/>
      <dgm:spPr/>
      <dgm:t>
        <a:bodyPr/>
        <a:lstStyle/>
        <a:p>
          <a:endParaRPr lang="en-US" sz="1600"/>
        </a:p>
      </dgm:t>
    </dgm:pt>
    <dgm:pt modelId="{DA6801D9-7243-40F2-A056-CC88A7902490}" type="sibTrans" cxnId="{5E6F413E-472B-4B8C-BE51-2DAF38483B8F}">
      <dgm:prSet/>
      <dgm:spPr/>
      <dgm:t>
        <a:bodyPr/>
        <a:lstStyle/>
        <a:p>
          <a:endParaRPr lang="en-US"/>
        </a:p>
      </dgm:t>
    </dgm:pt>
    <dgm:pt modelId="{631E4EF2-CEEC-4F51-925D-A523E33C1AD8}">
      <dgm:prSet phldrT="[نص]" custT="1"/>
      <dgm:spPr/>
      <dgm:t>
        <a:bodyPr/>
        <a:lstStyle/>
        <a:p>
          <a:r>
            <a:rPr lang="ar-MA" sz="1600" dirty="0" smtClean="0"/>
            <a:t>اذا كانت الدولة مقسمة الى أقاليم أو مناطق أو محافظات ...الخ ولكن كل اقليم مستقل من حيث قوانينه الداخلية (طالما </a:t>
          </a:r>
          <a:r>
            <a:rPr lang="ar-MA" sz="1600" dirty="0" err="1" smtClean="0"/>
            <a:t>أ،ها</a:t>
          </a:r>
          <a:r>
            <a:rPr lang="ar-MA" sz="1600" dirty="0" smtClean="0"/>
            <a:t> لا تخالف الدستور الفيدرالي) فهي دولة تتبع اللامركزية السياسية – أي أنها دولة فيدرالية) </a:t>
          </a:r>
          <a:endParaRPr lang="en-US" sz="1600" dirty="0"/>
        </a:p>
      </dgm:t>
    </dgm:pt>
    <dgm:pt modelId="{611ED653-12D8-4991-8883-5906A85B26CC}" type="parTrans" cxnId="{1C2358FE-34AC-41A4-A051-A9FF21DA08CC}">
      <dgm:prSet custT="1"/>
      <dgm:spPr/>
      <dgm:t>
        <a:bodyPr/>
        <a:lstStyle/>
        <a:p>
          <a:endParaRPr lang="en-US" sz="1600"/>
        </a:p>
      </dgm:t>
    </dgm:pt>
    <dgm:pt modelId="{719A1687-B239-460A-A9B0-C0C6368B175D}" type="sibTrans" cxnId="{1C2358FE-34AC-41A4-A051-A9FF21DA08CC}">
      <dgm:prSet/>
      <dgm:spPr/>
      <dgm:t>
        <a:bodyPr/>
        <a:lstStyle/>
        <a:p>
          <a:endParaRPr lang="en-US"/>
        </a:p>
      </dgm:t>
    </dgm:pt>
    <dgm:pt modelId="{5AB7809B-F55D-46E9-A185-E8F1119E7461}" type="pres">
      <dgm:prSet presAssocID="{D3C2BCE5-7088-415C-8F28-D62D762B1587}" presName="diagram" presStyleCnt="0">
        <dgm:presLayoutVars>
          <dgm:chPref val="1"/>
          <dgm:dir val="rev"/>
          <dgm:animOne val="branch"/>
          <dgm:animLvl val="lvl"/>
          <dgm:resizeHandles val="exact"/>
        </dgm:presLayoutVars>
      </dgm:prSet>
      <dgm:spPr/>
    </dgm:pt>
    <dgm:pt modelId="{8EBD5650-16BD-4386-982D-BE814D15AF16}" type="pres">
      <dgm:prSet presAssocID="{7CA0B37E-DF16-493D-AD5F-EFBBD37435B2}" presName="root1" presStyleCnt="0"/>
      <dgm:spPr/>
    </dgm:pt>
    <dgm:pt modelId="{E36B0FCF-81F4-4BF7-AE01-6DD390062912}" type="pres">
      <dgm:prSet presAssocID="{7CA0B37E-DF16-493D-AD5F-EFBBD37435B2}" presName="LevelOneTextNode" presStyleLbl="node0" presStyleIdx="0" presStyleCnt="1" custScaleY="333920">
        <dgm:presLayoutVars>
          <dgm:chPref val="3"/>
        </dgm:presLayoutVars>
      </dgm:prSet>
      <dgm:spPr/>
    </dgm:pt>
    <dgm:pt modelId="{97404476-2FC5-49B7-88C5-33B261F452A5}" type="pres">
      <dgm:prSet presAssocID="{7CA0B37E-DF16-493D-AD5F-EFBBD37435B2}" presName="level2hierChild" presStyleCnt="0"/>
      <dgm:spPr/>
    </dgm:pt>
    <dgm:pt modelId="{93C3FD97-4490-4DF0-AD28-CC0F750F5031}" type="pres">
      <dgm:prSet presAssocID="{D097FD16-A8E4-4E0A-B9CB-362223C56433}" presName="conn2-1" presStyleLbl="parChTrans1D2" presStyleIdx="0" presStyleCnt="2"/>
      <dgm:spPr/>
    </dgm:pt>
    <dgm:pt modelId="{D7404FDC-D87A-461C-9EBC-A2C757A35423}" type="pres">
      <dgm:prSet presAssocID="{D097FD16-A8E4-4E0A-B9CB-362223C56433}" presName="connTx" presStyleLbl="parChTrans1D2" presStyleIdx="0" presStyleCnt="2"/>
      <dgm:spPr/>
    </dgm:pt>
    <dgm:pt modelId="{B000CD6C-9FFE-4726-B35E-03B4F9476B3D}" type="pres">
      <dgm:prSet presAssocID="{65DD08C5-B2E8-4FBF-8D7E-C0A84EBDBE6F}" presName="root2" presStyleCnt="0"/>
      <dgm:spPr/>
    </dgm:pt>
    <dgm:pt modelId="{65F7C077-95A6-4220-8B79-4AAE6671201D}" type="pres">
      <dgm:prSet presAssocID="{65DD08C5-B2E8-4FBF-8D7E-C0A84EBDBE6F}" presName="LevelTwoTextNode" presStyleLbl="node2" presStyleIdx="0" presStyleCnt="2" custScaleX="173049" custScaleY="441812" custLinFactNeighborX="-4023" custLinFactNeighborY="-24560">
        <dgm:presLayoutVars>
          <dgm:chPref val="3"/>
        </dgm:presLayoutVars>
      </dgm:prSet>
      <dgm:spPr/>
      <dgm:t>
        <a:bodyPr/>
        <a:lstStyle/>
        <a:p>
          <a:endParaRPr lang="en-US"/>
        </a:p>
      </dgm:t>
    </dgm:pt>
    <dgm:pt modelId="{E21D4FCB-B6DA-4472-93D7-5301FBF54748}" type="pres">
      <dgm:prSet presAssocID="{65DD08C5-B2E8-4FBF-8D7E-C0A84EBDBE6F}" presName="level3hierChild" presStyleCnt="0"/>
      <dgm:spPr/>
    </dgm:pt>
    <dgm:pt modelId="{0CC3D24C-D9E2-4A9F-9DBC-AB5B212F4316}" type="pres">
      <dgm:prSet presAssocID="{511D8009-56E1-4F19-881C-D18581396E0F}" presName="conn2-1" presStyleLbl="parChTrans1D3" presStyleIdx="0" presStyleCnt="2"/>
      <dgm:spPr/>
    </dgm:pt>
    <dgm:pt modelId="{68C25739-F632-4DA9-917D-E375A7A4F3A0}" type="pres">
      <dgm:prSet presAssocID="{511D8009-56E1-4F19-881C-D18581396E0F}" presName="connTx" presStyleLbl="parChTrans1D3" presStyleIdx="0" presStyleCnt="2"/>
      <dgm:spPr/>
    </dgm:pt>
    <dgm:pt modelId="{2EBB6AA4-9558-410D-B0C0-1E2049AB3E0F}" type="pres">
      <dgm:prSet presAssocID="{A5F79AB5-F7D4-44EF-9C71-051E234E54B9}" presName="root2" presStyleCnt="0"/>
      <dgm:spPr/>
    </dgm:pt>
    <dgm:pt modelId="{A717B050-CD36-443A-8658-6EFA9A929F24}" type="pres">
      <dgm:prSet presAssocID="{A5F79AB5-F7D4-44EF-9C71-051E234E54B9}" presName="LevelTwoTextNode" presStyleLbl="node3" presStyleIdx="0" presStyleCnt="2" custScaleX="173049" custScaleY="441812" custLinFactNeighborX="-13430" custLinFactNeighborY="-24560">
        <dgm:presLayoutVars>
          <dgm:chPref val="3"/>
        </dgm:presLayoutVars>
      </dgm:prSet>
      <dgm:spPr/>
    </dgm:pt>
    <dgm:pt modelId="{7351BC58-2185-4990-AD30-CA615E835E48}" type="pres">
      <dgm:prSet presAssocID="{A5F79AB5-F7D4-44EF-9C71-051E234E54B9}" presName="level3hierChild" presStyleCnt="0"/>
      <dgm:spPr/>
    </dgm:pt>
    <dgm:pt modelId="{78836472-16A4-401D-AB9C-30937988562D}" type="pres">
      <dgm:prSet presAssocID="{7C0D4F0D-1B1C-443B-AA8E-E8D972E005AD}" presName="conn2-1" presStyleLbl="parChTrans1D4" presStyleIdx="0" presStyleCnt="2"/>
      <dgm:spPr/>
    </dgm:pt>
    <dgm:pt modelId="{19895949-2757-4E21-AEF8-958B49C6E25B}" type="pres">
      <dgm:prSet presAssocID="{7C0D4F0D-1B1C-443B-AA8E-E8D972E005AD}" presName="connTx" presStyleLbl="parChTrans1D4" presStyleIdx="0" presStyleCnt="2"/>
      <dgm:spPr/>
    </dgm:pt>
    <dgm:pt modelId="{B89D24DF-226F-40E4-9D32-16ACE8389851}" type="pres">
      <dgm:prSet presAssocID="{F04289DA-B971-4990-ADB4-D0B5C78F6F1F}" presName="root2" presStyleCnt="0"/>
      <dgm:spPr/>
    </dgm:pt>
    <dgm:pt modelId="{26AB5D9D-0AEB-4090-B64F-8E77DE998C54}" type="pres">
      <dgm:prSet presAssocID="{F04289DA-B971-4990-ADB4-D0B5C78F6F1F}" presName="LevelTwoTextNode" presStyleLbl="node4" presStyleIdx="0" presStyleCnt="2" custScaleX="173049" custScaleY="441812" custLinFactNeighborX="-15529" custLinFactNeighborY="-24560">
        <dgm:presLayoutVars>
          <dgm:chPref val="3"/>
        </dgm:presLayoutVars>
      </dgm:prSet>
      <dgm:spPr/>
    </dgm:pt>
    <dgm:pt modelId="{C8FDF45A-7D8D-49B0-891B-8511AD1A251C}" type="pres">
      <dgm:prSet presAssocID="{F04289DA-B971-4990-ADB4-D0B5C78F6F1F}" presName="level3hierChild" presStyleCnt="0"/>
      <dgm:spPr/>
    </dgm:pt>
    <dgm:pt modelId="{BC6A342A-8841-44F5-8C93-FC7111F438A5}" type="pres">
      <dgm:prSet presAssocID="{0CD11271-CDC2-4165-8EC8-342AD966656B}" presName="conn2-1" presStyleLbl="parChTrans1D2" presStyleIdx="1" presStyleCnt="2"/>
      <dgm:spPr/>
    </dgm:pt>
    <dgm:pt modelId="{2B938AA3-6A6C-4E78-98C0-11356608C872}" type="pres">
      <dgm:prSet presAssocID="{0CD11271-CDC2-4165-8EC8-342AD966656B}" presName="connTx" presStyleLbl="parChTrans1D2" presStyleIdx="1" presStyleCnt="2"/>
      <dgm:spPr/>
    </dgm:pt>
    <dgm:pt modelId="{D22B4D8D-D38B-4150-A278-B62F7B6EC761}" type="pres">
      <dgm:prSet presAssocID="{9213EB1A-7FBE-4CAB-A2B8-2E18D31109D3}" presName="root2" presStyleCnt="0"/>
      <dgm:spPr/>
    </dgm:pt>
    <dgm:pt modelId="{C06BF574-3FF1-4B95-BD22-E5633929F227}" type="pres">
      <dgm:prSet presAssocID="{9213EB1A-7FBE-4CAB-A2B8-2E18D31109D3}" presName="LevelTwoTextNode" presStyleLbl="node2" presStyleIdx="1" presStyleCnt="2" custScaleX="180397" custScaleY="447139" custLinFactNeighborY="42171">
        <dgm:presLayoutVars>
          <dgm:chPref val="3"/>
        </dgm:presLayoutVars>
      </dgm:prSet>
      <dgm:spPr/>
      <dgm:t>
        <a:bodyPr/>
        <a:lstStyle/>
        <a:p>
          <a:endParaRPr lang="en-US"/>
        </a:p>
      </dgm:t>
    </dgm:pt>
    <dgm:pt modelId="{FEAB7035-BF15-4AA0-AE88-58EF8BEFE291}" type="pres">
      <dgm:prSet presAssocID="{9213EB1A-7FBE-4CAB-A2B8-2E18D31109D3}" presName="level3hierChild" presStyleCnt="0"/>
      <dgm:spPr/>
    </dgm:pt>
    <dgm:pt modelId="{FD5C3043-E681-446E-B575-78D24A2C288E}" type="pres">
      <dgm:prSet presAssocID="{38A65AC4-457B-41DD-AFAD-AE1E80186A51}" presName="conn2-1" presStyleLbl="parChTrans1D3" presStyleIdx="1" presStyleCnt="2"/>
      <dgm:spPr/>
    </dgm:pt>
    <dgm:pt modelId="{205B6FC4-2E27-4632-8C5B-AA0504DA68BC}" type="pres">
      <dgm:prSet presAssocID="{38A65AC4-457B-41DD-AFAD-AE1E80186A51}" presName="connTx" presStyleLbl="parChTrans1D3" presStyleIdx="1" presStyleCnt="2"/>
      <dgm:spPr/>
    </dgm:pt>
    <dgm:pt modelId="{5ACA9A81-E366-4BB9-A5AB-5C47E8E6EA67}" type="pres">
      <dgm:prSet presAssocID="{F0262490-A1A3-48B5-9AE5-220A5BF2D8F7}" presName="root2" presStyleCnt="0"/>
      <dgm:spPr/>
    </dgm:pt>
    <dgm:pt modelId="{20D07720-363B-4AF9-BE67-EA6E8BA96E62}" type="pres">
      <dgm:prSet presAssocID="{F0262490-A1A3-48B5-9AE5-220A5BF2D8F7}" presName="LevelTwoTextNode" presStyleLbl="node3" presStyleIdx="1" presStyleCnt="2" custScaleX="180397" custScaleY="447139" custLinFactNeighborY="42171">
        <dgm:presLayoutVars>
          <dgm:chPref val="3"/>
        </dgm:presLayoutVars>
      </dgm:prSet>
      <dgm:spPr/>
    </dgm:pt>
    <dgm:pt modelId="{627EF90C-240C-47B8-A15E-D82769497348}" type="pres">
      <dgm:prSet presAssocID="{F0262490-A1A3-48B5-9AE5-220A5BF2D8F7}" presName="level3hierChild" presStyleCnt="0"/>
      <dgm:spPr/>
    </dgm:pt>
    <dgm:pt modelId="{EF15F336-4CF7-43B5-88DC-FD6D7C84E566}" type="pres">
      <dgm:prSet presAssocID="{611ED653-12D8-4991-8883-5906A85B26CC}" presName="conn2-1" presStyleLbl="parChTrans1D4" presStyleIdx="1" presStyleCnt="2"/>
      <dgm:spPr/>
    </dgm:pt>
    <dgm:pt modelId="{B47D985C-8BD0-4FD9-9143-C0DE43A0280D}" type="pres">
      <dgm:prSet presAssocID="{611ED653-12D8-4991-8883-5906A85B26CC}" presName="connTx" presStyleLbl="parChTrans1D4" presStyleIdx="1" presStyleCnt="2"/>
      <dgm:spPr/>
    </dgm:pt>
    <dgm:pt modelId="{536AF9F9-0651-4320-B592-2E02096BFE2D}" type="pres">
      <dgm:prSet presAssocID="{631E4EF2-CEEC-4F51-925D-A523E33C1AD8}" presName="root2" presStyleCnt="0"/>
      <dgm:spPr/>
    </dgm:pt>
    <dgm:pt modelId="{EAEFE020-7B3B-4B72-8163-AA02164406B4}" type="pres">
      <dgm:prSet presAssocID="{631E4EF2-CEEC-4F51-925D-A523E33C1AD8}" presName="LevelTwoTextNode" presStyleLbl="node4" presStyleIdx="1" presStyleCnt="2" custScaleX="180397" custScaleY="456985" custLinFactNeighborY="42171">
        <dgm:presLayoutVars>
          <dgm:chPref val="3"/>
        </dgm:presLayoutVars>
      </dgm:prSet>
      <dgm:spPr/>
    </dgm:pt>
    <dgm:pt modelId="{D8CC1F27-D3EF-4D7B-B891-694CAF7D3A82}" type="pres">
      <dgm:prSet presAssocID="{631E4EF2-CEEC-4F51-925D-A523E33C1AD8}" presName="level3hierChild" presStyleCnt="0"/>
      <dgm:spPr/>
    </dgm:pt>
  </dgm:ptLst>
  <dgm:cxnLst>
    <dgm:cxn modelId="{8B3861D7-3431-4604-BE31-B10C8012F59B}" srcId="{7CA0B37E-DF16-493D-AD5F-EFBBD37435B2}" destId="{65DD08C5-B2E8-4FBF-8D7E-C0A84EBDBE6F}" srcOrd="0" destOrd="0" parTransId="{D097FD16-A8E4-4E0A-B9CB-362223C56433}" sibTransId="{BF3F3CD8-89C8-4B93-8C24-1AB57A167BC7}"/>
    <dgm:cxn modelId="{5E6F413E-472B-4B8C-BE51-2DAF38483B8F}" srcId="{9213EB1A-7FBE-4CAB-A2B8-2E18D31109D3}" destId="{F0262490-A1A3-48B5-9AE5-220A5BF2D8F7}" srcOrd="0" destOrd="0" parTransId="{38A65AC4-457B-41DD-AFAD-AE1E80186A51}" sibTransId="{DA6801D9-7243-40F2-A056-CC88A7902490}"/>
    <dgm:cxn modelId="{CB996B97-5502-455D-9A85-7C3FE7E21AF6}" type="presOf" srcId="{D097FD16-A8E4-4E0A-B9CB-362223C56433}" destId="{D7404FDC-D87A-461C-9EBC-A2C757A35423}" srcOrd="1" destOrd="0" presId="urn:microsoft.com/office/officeart/2005/8/layout/hierarchy2"/>
    <dgm:cxn modelId="{1B0A4440-8CE1-4AA4-85D2-538009A47345}" type="presOf" srcId="{7C0D4F0D-1B1C-443B-AA8E-E8D972E005AD}" destId="{78836472-16A4-401D-AB9C-30937988562D}" srcOrd="0" destOrd="0" presId="urn:microsoft.com/office/officeart/2005/8/layout/hierarchy2"/>
    <dgm:cxn modelId="{7E4EC778-1121-4A28-AD66-3D1883F24ADD}" srcId="{A5F79AB5-F7D4-44EF-9C71-051E234E54B9}" destId="{F04289DA-B971-4990-ADB4-D0B5C78F6F1F}" srcOrd="0" destOrd="0" parTransId="{7C0D4F0D-1B1C-443B-AA8E-E8D972E005AD}" sibTransId="{B51E69DF-FD65-4A44-AC77-09F059597003}"/>
    <dgm:cxn modelId="{ACCA98BB-FD8B-4043-BD35-52565B70C9D1}" type="presOf" srcId="{38A65AC4-457B-41DD-AFAD-AE1E80186A51}" destId="{205B6FC4-2E27-4632-8C5B-AA0504DA68BC}" srcOrd="1" destOrd="0" presId="urn:microsoft.com/office/officeart/2005/8/layout/hierarchy2"/>
    <dgm:cxn modelId="{421F9D75-CD5F-46D2-975F-4B5705F5CB0B}" type="presOf" srcId="{38A65AC4-457B-41DD-AFAD-AE1E80186A51}" destId="{FD5C3043-E681-446E-B575-78D24A2C288E}" srcOrd="0" destOrd="0" presId="urn:microsoft.com/office/officeart/2005/8/layout/hierarchy2"/>
    <dgm:cxn modelId="{C0BC70F6-9833-4B98-A762-E24463BD739D}" type="presOf" srcId="{0CD11271-CDC2-4165-8EC8-342AD966656B}" destId="{2B938AA3-6A6C-4E78-98C0-11356608C872}" srcOrd="1" destOrd="0" presId="urn:microsoft.com/office/officeart/2005/8/layout/hierarchy2"/>
    <dgm:cxn modelId="{5C610571-FFC9-4B47-B7F3-ACAA8A7E3A1C}" type="presOf" srcId="{7CA0B37E-DF16-493D-AD5F-EFBBD37435B2}" destId="{E36B0FCF-81F4-4BF7-AE01-6DD390062912}" srcOrd="0" destOrd="0" presId="urn:microsoft.com/office/officeart/2005/8/layout/hierarchy2"/>
    <dgm:cxn modelId="{1DFE7E8D-FB95-407E-95C2-8CDDB5A2ED2D}" type="presOf" srcId="{F04289DA-B971-4990-ADB4-D0B5C78F6F1F}" destId="{26AB5D9D-0AEB-4090-B64F-8E77DE998C54}" srcOrd="0" destOrd="0" presId="urn:microsoft.com/office/officeart/2005/8/layout/hierarchy2"/>
    <dgm:cxn modelId="{52BE2020-731A-4276-A52B-EE29B2AF89BD}" type="presOf" srcId="{611ED653-12D8-4991-8883-5906A85B26CC}" destId="{B47D985C-8BD0-4FD9-9143-C0DE43A0280D}" srcOrd="1" destOrd="0" presId="urn:microsoft.com/office/officeart/2005/8/layout/hierarchy2"/>
    <dgm:cxn modelId="{D6842682-154E-46DB-8513-A203DC5061A7}" type="presOf" srcId="{0CD11271-CDC2-4165-8EC8-342AD966656B}" destId="{BC6A342A-8841-44F5-8C93-FC7111F438A5}" srcOrd="0" destOrd="0" presId="urn:microsoft.com/office/officeart/2005/8/layout/hierarchy2"/>
    <dgm:cxn modelId="{CC2C8BC7-7147-4CA6-94C4-BA8166987C92}" type="presOf" srcId="{A5F79AB5-F7D4-44EF-9C71-051E234E54B9}" destId="{A717B050-CD36-443A-8658-6EFA9A929F24}" srcOrd="0" destOrd="0" presId="urn:microsoft.com/office/officeart/2005/8/layout/hierarchy2"/>
    <dgm:cxn modelId="{45DF78DA-1CBA-446A-A5B8-5CC1818B13DC}" type="presOf" srcId="{611ED653-12D8-4991-8883-5906A85B26CC}" destId="{EF15F336-4CF7-43B5-88DC-FD6D7C84E566}" srcOrd="0" destOrd="0" presId="urn:microsoft.com/office/officeart/2005/8/layout/hierarchy2"/>
    <dgm:cxn modelId="{3E9D9636-2127-4761-BF84-8E9E1D40C3E3}" type="presOf" srcId="{631E4EF2-CEEC-4F51-925D-A523E33C1AD8}" destId="{EAEFE020-7B3B-4B72-8163-AA02164406B4}" srcOrd="0" destOrd="0" presId="urn:microsoft.com/office/officeart/2005/8/layout/hierarchy2"/>
    <dgm:cxn modelId="{FBAF9B62-F6C7-4ACD-A15D-F08B3AFD0FB9}" type="presOf" srcId="{9213EB1A-7FBE-4CAB-A2B8-2E18D31109D3}" destId="{C06BF574-3FF1-4B95-BD22-E5633929F227}" srcOrd="0" destOrd="0" presId="urn:microsoft.com/office/officeart/2005/8/layout/hierarchy2"/>
    <dgm:cxn modelId="{1C2358FE-34AC-41A4-A051-A9FF21DA08CC}" srcId="{F0262490-A1A3-48B5-9AE5-220A5BF2D8F7}" destId="{631E4EF2-CEEC-4F51-925D-A523E33C1AD8}" srcOrd="0" destOrd="0" parTransId="{611ED653-12D8-4991-8883-5906A85B26CC}" sibTransId="{719A1687-B239-460A-A9B0-C0C6368B175D}"/>
    <dgm:cxn modelId="{372D82AF-C1C8-49ED-AD6F-46015F8CA63D}" type="presOf" srcId="{D3C2BCE5-7088-415C-8F28-D62D762B1587}" destId="{5AB7809B-F55D-46E9-A185-E8F1119E7461}" srcOrd="0" destOrd="0" presId="urn:microsoft.com/office/officeart/2005/8/layout/hierarchy2"/>
    <dgm:cxn modelId="{9BA4F59A-8722-4047-8971-A737127F2E3A}" srcId="{D3C2BCE5-7088-415C-8F28-D62D762B1587}" destId="{7CA0B37E-DF16-493D-AD5F-EFBBD37435B2}" srcOrd="0" destOrd="0" parTransId="{CFA9666E-172F-4EA6-A103-5B4348F2F68E}" sibTransId="{6600751B-D76C-4BF7-946A-7C8615FBA86B}"/>
    <dgm:cxn modelId="{110ACA95-0578-4756-ABEC-BD0AE33BDDD6}" type="presOf" srcId="{7C0D4F0D-1B1C-443B-AA8E-E8D972E005AD}" destId="{19895949-2757-4E21-AEF8-958B49C6E25B}" srcOrd="1" destOrd="0" presId="urn:microsoft.com/office/officeart/2005/8/layout/hierarchy2"/>
    <dgm:cxn modelId="{FB5678FB-5FC5-4452-AA92-B1D800DCB08B}" type="presOf" srcId="{F0262490-A1A3-48B5-9AE5-220A5BF2D8F7}" destId="{20D07720-363B-4AF9-BE67-EA6E8BA96E62}" srcOrd="0" destOrd="0" presId="urn:microsoft.com/office/officeart/2005/8/layout/hierarchy2"/>
    <dgm:cxn modelId="{991CC737-D9F1-41C1-A5EA-C5F551DE7F60}" srcId="{65DD08C5-B2E8-4FBF-8D7E-C0A84EBDBE6F}" destId="{A5F79AB5-F7D4-44EF-9C71-051E234E54B9}" srcOrd="0" destOrd="0" parTransId="{511D8009-56E1-4F19-881C-D18581396E0F}" sibTransId="{A76FE03D-6743-4A63-8219-FE1BCD6962F5}"/>
    <dgm:cxn modelId="{F0B45C20-62AD-4A65-9A1B-BAD3E7921086}" type="presOf" srcId="{511D8009-56E1-4F19-881C-D18581396E0F}" destId="{68C25739-F632-4DA9-917D-E375A7A4F3A0}" srcOrd="1" destOrd="0" presId="urn:microsoft.com/office/officeart/2005/8/layout/hierarchy2"/>
    <dgm:cxn modelId="{46433661-57AE-4E9B-B87E-649381FB0A90}" type="presOf" srcId="{D097FD16-A8E4-4E0A-B9CB-362223C56433}" destId="{93C3FD97-4490-4DF0-AD28-CC0F750F5031}" srcOrd="0" destOrd="0" presId="urn:microsoft.com/office/officeart/2005/8/layout/hierarchy2"/>
    <dgm:cxn modelId="{00F49886-2989-4489-A202-1111DB0AFE1A}" type="presOf" srcId="{65DD08C5-B2E8-4FBF-8D7E-C0A84EBDBE6F}" destId="{65F7C077-95A6-4220-8B79-4AAE6671201D}" srcOrd="0" destOrd="0" presId="urn:microsoft.com/office/officeart/2005/8/layout/hierarchy2"/>
    <dgm:cxn modelId="{BEE48F71-8975-45FC-835F-366F5E20B52F}" type="presOf" srcId="{511D8009-56E1-4F19-881C-D18581396E0F}" destId="{0CC3D24C-D9E2-4A9F-9DBC-AB5B212F4316}" srcOrd="0" destOrd="0" presId="urn:microsoft.com/office/officeart/2005/8/layout/hierarchy2"/>
    <dgm:cxn modelId="{F35FB07A-8058-45ED-A557-0D91E2619043}" srcId="{7CA0B37E-DF16-493D-AD5F-EFBBD37435B2}" destId="{9213EB1A-7FBE-4CAB-A2B8-2E18D31109D3}" srcOrd="1" destOrd="0" parTransId="{0CD11271-CDC2-4165-8EC8-342AD966656B}" sibTransId="{6EC8ADB7-7F4C-45D7-89C4-8EB916B41689}"/>
    <dgm:cxn modelId="{387BB5EC-4B69-40A8-B66A-8436AAEF11C5}" type="presParOf" srcId="{5AB7809B-F55D-46E9-A185-E8F1119E7461}" destId="{8EBD5650-16BD-4386-982D-BE814D15AF16}" srcOrd="0" destOrd="0" presId="urn:microsoft.com/office/officeart/2005/8/layout/hierarchy2"/>
    <dgm:cxn modelId="{0BD84A65-C492-4297-B061-341EAAFE2C3B}" type="presParOf" srcId="{8EBD5650-16BD-4386-982D-BE814D15AF16}" destId="{E36B0FCF-81F4-4BF7-AE01-6DD390062912}" srcOrd="0" destOrd="0" presId="urn:microsoft.com/office/officeart/2005/8/layout/hierarchy2"/>
    <dgm:cxn modelId="{8080DB86-C8C6-4F4D-8256-A7C0F74072C4}" type="presParOf" srcId="{8EBD5650-16BD-4386-982D-BE814D15AF16}" destId="{97404476-2FC5-49B7-88C5-33B261F452A5}" srcOrd="1" destOrd="0" presId="urn:microsoft.com/office/officeart/2005/8/layout/hierarchy2"/>
    <dgm:cxn modelId="{9FF2C36D-C3B7-43D8-9590-5EE21BB5BFFE}" type="presParOf" srcId="{97404476-2FC5-49B7-88C5-33B261F452A5}" destId="{93C3FD97-4490-4DF0-AD28-CC0F750F5031}" srcOrd="0" destOrd="0" presId="urn:microsoft.com/office/officeart/2005/8/layout/hierarchy2"/>
    <dgm:cxn modelId="{F0F16E49-3D64-4A3E-B367-F58D0D7F8B43}" type="presParOf" srcId="{93C3FD97-4490-4DF0-AD28-CC0F750F5031}" destId="{D7404FDC-D87A-461C-9EBC-A2C757A35423}" srcOrd="0" destOrd="0" presId="urn:microsoft.com/office/officeart/2005/8/layout/hierarchy2"/>
    <dgm:cxn modelId="{C1D9535C-9FE3-4DAB-A665-535677564F31}" type="presParOf" srcId="{97404476-2FC5-49B7-88C5-33B261F452A5}" destId="{B000CD6C-9FFE-4726-B35E-03B4F9476B3D}" srcOrd="1" destOrd="0" presId="urn:microsoft.com/office/officeart/2005/8/layout/hierarchy2"/>
    <dgm:cxn modelId="{124EB614-4F83-4FFE-996E-2BF8C617961F}" type="presParOf" srcId="{B000CD6C-9FFE-4726-B35E-03B4F9476B3D}" destId="{65F7C077-95A6-4220-8B79-4AAE6671201D}" srcOrd="0" destOrd="0" presId="urn:microsoft.com/office/officeart/2005/8/layout/hierarchy2"/>
    <dgm:cxn modelId="{08EE54BD-0374-4297-96DA-2ED9E4BAE8B1}" type="presParOf" srcId="{B000CD6C-9FFE-4726-B35E-03B4F9476B3D}" destId="{E21D4FCB-B6DA-4472-93D7-5301FBF54748}" srcOrd="1" destOrd="0" presId="urn:microsoft.com/office/officeart/2005/8/layout/hierarchy2"/>
    <dgm:cxn modelId="{BFC2578F-D802-4E64-B5E6-2E03A6522900}" type="presParOf" srcId="{E21D4FCB-B6DA-4472-93D7-5301FBF54748}" destId="{0CC3D24C-D9E2-4A9F-9DBC-AB5B212F4316}" srcOrd="0" destOrd="0" presId="urn:microsoft.com/office/officeart/2005/8/layout/hierarchy2"/>
    <dgm:cxn modelId="{ED774654-CB5F-49EE-BCE8-ADF7F5D1C1A9}" type="presParOf" srcId="{0CC3D24C-D9E2-4A9F-9DBC-AB5B212F4316}" destId="{68C25739-F632-4DA9-917D-E375A7A4F3A0}" srcOrd="0" destOrd="0" presId="urn:microsoft.com/office/officeart/2005/8/layout/hierarchy2"/>
    <dgm:cxn modelId="{C6591646-054C-4ACF-93D2-AA3493DF1B02}" type="presParOf" srcId="{E21D4FCB-B6DA-4472-93D7-5301FBF54748}" destId="{2EBB6AA4-9558-410D-B0C0-1E2049AB3E0F}" srcOrd="1" destOrd="0" presId="urn:microsoft.com/office/officeart/2005/8/layout/hierarchy2"/>
    <dgm:cxn modelId="{EB643F10-0E1A-4974-B24A-F5719859F05B}" type="presParOf" srcId="{2EBB6AA4-9558-410D-B0C0-1E2049AB3E0F}" destId="{A717B050-CD36-443A-8658-6EFA9A929F24}" srcOrd="0" destOrd="0" presId="urn:microsoft.com/office/officeart/2005/8/layout/hierarchy2"/>
    <dgm:cxn modelId="{EFBCDE05-E94D-45EA-B107-8542371BE4C3}" type="presParOf" srcId="{2EBB6AA4-9558-410D-B0C0-1E2049AB3E0F}" destId="{7351BC58-2185-4990-AD30-CA615E835E48}" srcOrd="1" destOrd="0" presId="urn:microsoft.com/office/officeart/2005/8/layout/hierarchy2"/>
    <dgm:cxn modelId="{7487946D-924B-4DA2-A864-4974234F6AFD}" type="presParOf" srcId="{7351BC58-2185-4990-AD30-CA615E835E48}" destId="{78836472-16A4-401D-AB9C-30937988562D}" srcOrd="0" destOrd="0" presId="urn:microsoft.com/office/officeart/2005/8/layout/hierarchy2"/>
    <dgm:cxn modelId="{D3C0C65B-2AE8-4326-B419-D1B2913FC3E8}" type="presParOf" srcId="{78836472-16A4-401D-AB9C-30937988562D}" destId="{19895949-2757-4E21-AEF8-958B49C6E25B}" srcOrd="0" destOrd="0" presId="urn:microsoft.com/office/officeart/2005/8/layout/hierarchy2"/>
    <dgm:cxn modelId="{CAFA5D86-5CC8-42EF-B7AF-4E94E0F95EA0}" type="presParOf" srcId="{7351BC58-2185-4990-AD30-CA615E835E48}" destId="{B89D24DF-226F-40E4-9D32-16ACE8389851}" srcOrd="1" destOrd="0" presId="urn:microsoft.com/office/officeart/2005/8/layout/hierarchy2"/>
    <dgm:cxn modelId="{E4565D4C-884F-4482-851C-E3101D8C3EE0}" type="presParOf" srcId="{B89D24DF-226F-40E4-9D32-16ACE8389851}" destId="{26AB5D9D-0AEB-4090-B64F-8E77DE998C54}" srcOrd="0" destOrd="0" presId="urn:microsoft.com/office/officeart/2005/8/layout/hierarchy2"/>
    <dgm:cxn modelId="{AA6178DB-8F8A-4905-A96F-53CCEE2E7A37}" type="presParOf" srcId="{B89D24DF-226F-40E4-9D32-16ACE8389851}" destId="{C8FDF45A-7D8D-49B0-891B-8511AD1A251C}" srcOrd="1" destOrd="0" presId="urn:microsoft.com/office/officeart/2005/8/layout/hierarchy2"/>
    <dgm:cxn modelId="{7CC9DC09-73E6-4BD0-9288-EB219E2ECBB6}" type="presParOf" srcId="{97404476-2FC5-49B7-88C5-33B261F452A5}" destId="{BC6A342A-8841-44F5-8C93-FC7111F438A5}" srcOrd="2" destOrd="0" presId="urn:microsoft.com/office/officeart/2005/8/layout/hierarchy2"/>
    <dgm:cxn modelId="{3276B736-59D1-4219-BAB8-452A332D4A38}" type="presParOf" srcId="{BC6A342A-8841-44F5-8C93-FC7111F438A5}" destId="{2B938AA3-6A6C-4E78-98C0-11356608C872}" srcOrd="0" destOrd="0" presId="urn:microsoft.com/office/officeart/2005/8/layout/hierarchy2"/>
    <dgm:cxn modelId="{A8EF41FF-C7BD-443F-B21E-D33CE662F521}" type="presParOf" srcId="{97404476-2FC5-49B7-88C5-33B261F452A5}" destId="{D22B4D8D-D38B-4150-A278-B62F7B6EC761}" srcOrd="3" destOrd="0" presId="urn:microsoft.com/office/officeart/2005/8/layout/hierarchy2"/>
    <dgm:cxn modelId="{80839571-F37A-47D2-807E-C8FD7E8AF7E3}" type="presParOf" srcId="{D22B4D8D-D38B-4150-A278-B62F7B6EC761}" destId="{C06BF574-3FF1-4B95-BD22-E5633929F227}" srcOrd="0" destOrd="0" presId="urn:microsoft.com/office/officeart/2005/8/layout/hierarchy2"/>
    <dgm:cxn modelId="{F698B736-2C57-47AC-BB7F-B8125D1B56D7}" type="presParOf" srcId="{D22B4D8D-D38B-4150-A278-B62F7B6EC761}" destId="{FEAB7035-BF15-4AA0-AE88-58EF8BEFE291}" srcOrd="1" destOrd="0" presId="urn:microsoft.com/office/officeart/2005/8/layout/hierarchy2"/>
    <dgm:cxn modelId="{D79C8FF4-0364-43DD-BA8C-778302225336}" type="presParOf" srcId="{FEAB7035-BF15-4AA0-AE88-58EF8BEFE291}" destId="{FD5C3043-E681-446E-B575-78D24A2C288E}" srcOrd="0" destOrd="0" presId="urn:microsoft.com/office/officeart/2005/8/layout/hierarchy2"/>
    <dgm:cxn modelId="{8C6F6EA9-6B4C-47B3-9AA5-10F9558C1F65}" type="presParOf" srcId="{FD5C3043-E681-446E-B575-78D24A2C288E}" destId="{205B6FC4-2E27-4632-8C5B-AA0504DA68BC}" srcOrd="0" destOrd="0" presId="urn:microsoft.com/office/officeart/2005/8/layout/hierarchy2"/>
    <dgm:cxn modelId="{5F8103FB-2A12-44E3-B0DF-543DDA0A4BC4}" type="presParOf" srcId="{FEAB7035-BF15-4AA0-AE88-58EF8BEFE291}" destId="{5ACA9A81-E366-4BB9-A5AB-5C47E8E6EA67}" srcOrd="1" destOrd="0" presId="urn:microsoft.com/office/officeart/2005/8/layout/hierarchy2"/>
    <dgm:cxn modelId="{60414930-8073-44EA-998B-256C19048699}" type="presParOf" srcId="{5ACA9A81-E366-4BB9-A5AB-5C47E8E6EA67}" destId="{20D07720-363B-4AF9-BE67-EA6E8BA96E62}" srcOrd="0" destOrd="0" presId="urn:microsoft.com/office/officeart/2005/8/layout/hierarchy2"/>
    <dgm:cxn modelId="{0B40C70E-3D27-4DF3-88B4-E8F14ECE03AE}" type="presParOf" srcId="{5ACA9A81-E366-4BB9-A5AB-5C47E8E6EA67}" destId="{627EF90C-240C-47B8-A15E-D82769497348}" srcOrd="1" destOrd="0" presId="urn:microsoft.com/office/officeart/2005/8/layout/hierarchy2"/>
    <dgm:cxn modelId="{A194BF33-2103-4A8C-9A60-D71C033813DC}" type="presParOf" srcId="{627EF90C-240C-47B8-A15E-D82769497348}" destId="{EF15F336-4CF7-43B5-88DC-FD6D7C84E566}" srcOrd="0" destOrd="0" presId="urn:microsoft.com/office/officeart/2005/8/layout/hierarchy2"/>
    <dgm:cxn modelId="{12959EC8-2722-420A-991F-002C3B9A01BA}" type="presParOf" srcId="{EF15F336-4CF7-43B5-88DC-FD6D7C84E566}" destId="{B47D985C-8BD0-4FD9-9143-C0DE43A0280D}" srcOrd="0" destOrd="0" presId="urn:microsoft.com/office/officeart/2005/8/layout/hierarchy2"/>
    <dgm:cxn modelId="{70E99605-CEF8-4E30-B487-23A2918E80D7}" type="presParOf" srcId="{627EF90C-240C-47B8-A15E-D82769497348}" destId="{536AF9F9-0651-4320-B592-2E02096BFE2D}" srcOrd="1" destOrd="0" presId="urn:microsoft.com/office/officeart/2005/8/layout/hierarchy2"/>
    <dgm:cxn modelId="{3C903071-2774-420E-97E3-0CC2902FCFA0}" type="presParOf" srcId="{536AF9F9-0651-4320-B592-2E02096BFE2D}" destId="{EAEFE020-7B3B-4B72-8163-AA02164406B4}" srcOrd="0" destOrd="0" presId="urn:microsoft.com/office/officeart/2005/8/layout/hierarchy2"/>
    <dgm:cxn modelId="{011D564E-5663-4B55-802B-853414517345}" type="presParOf" srcId="{536AF9F9-0651-4320-B592-2E02096BFE2D}" destId="{D8CC1F27-D3EF-4D7B-B891-694CAF7D3A8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B4B56C-A39C-412C-8445-4D2592393674}"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A605F6FC-EDD3-43EE-98CD-C084B8D9555A}">
      <dgm:prSet phldrT="[نص]" custT="1"/>
      <dgm:spPr/>
      <dgm:t>
        <a:bodyPr/>
        <a:lstStyle/>
        <a:p>
          <a:r>
            <a:rPr lang="ar-MA" sz="2000" u="sng" dirty="0" smtClean="0">
              <a:solidFill>
                <a:schemeClr val="tx1"/>
              </a:solidFill>
            </a:rPr>
            <a:t>أمنية</a:t>
          </a:r>
        </a:p>
        <a:p>
          <a:r>
            <a:rPr lang="ar-MA" sz="1800" dirty="0" smtClean="0">
              <a:solidFill>
                <a:schemeClr val="tx1"/>
              </a:solidFill>
            </a:rPr>
            <a:t>(حماية في الداخل والخارج)</a:t>
          </a:r>
          <a:endParaRPr lang="en-US" sz="1800" dirty="0">
            <a:solidFill>
              <a:schemeClr val="tx1"/>
            </a:solidFill>
          </a:endParaRPr>
        </a:p>
      </dgm:t>
    </dgm:pt>
    <dgm:pt modelId="{AFA76910-390E-4C62-94EE-952D0A6C18BA}" type="parTrans" cxnId="{A705304C-132B-4B17-9FCB-324BE9DC821B}">
      <dgm:prSet/>
      <dgm:spPr/>
      <dgm:t>
        <a:bodyPr/>
        <a:lstStyle/>
        <a:p>
          <a:endParaRPr lang="en-US"/>
        </a:p>
      </dgm:t>
    </dgm:pt>
    <dgm:pt modelId="{971A50EF-287E-4D75-943B-F60ECE7AF7E9}" type="sibTrans" cxnId="{A705304C-132B-4B17-9FCB-324BE9DC821B}">
      <dgm:prSet/>
      <dgm:spPr/>
      <dgm:t>
        <a:bodyPr/>
        <a:lstStyle/>
        <a:p>
          <a:endParaRPr lang="en-US"/>
        </a:p>
      </dgm:t>
    </dgm:pt>
    <dgm:pt modelId="{29B36A5C-898B-4DC1-8586-8EA12B435657}">
      <dgm:prSet phldrT="[نص]" custT="1"/>
      <dgm:spPr/>
      <dgm:t>
        <a:bodyPr/>
        <a:lstStyle/>
        <a:p>
          <a:r>
            <a:rPr lang="ar-MA" sz="2000" u="sng" dirty="0" smtClean="0">
              <a:solidFill>
                <a:schemeClr val="tx1"/>
              </a:solidFill>
            </a:rPr>
            <a:t>اقتصادية ومالية</a:t>
          </a:r>
        </a:p>
        <a:p>
          <a:r>
            <a:rPr lang="ar-MA" sz="1800" dirty="0" smtClean="0">
              <a:solidFill>
                <a:schemeClr val="tx1"/>
              </a:solidFill>
            </a:rPr>
            <a:t>(الاهتمام بميزانية الدولة من حيث زيادة الدخل عن طريق الصادرات، وتنظيم الواردات المالية من زكاة وضرائب وثروات طبيعية في البلد، وتنظيم التعاملات المالية وانشاء العديد من المؤسسات المالية والنقدية)</a:t>
          </a:r>
          <a:endParaRPr lang="en-US" sz="1800" dirty="0">
            <a:solidFill>
              <a:schemeClr val="tx1"/>
            </a:solidFill>
          </a:endParaRPr>
        </a:p>
      </dgm:t>
    </dgm:pt>
    <dgm:pt modelId="{4ACAEA1A-7B9A-4F8D-BF6D-03E5F1172F5A}" type="parTrans" cxnId="{66EAE249-17A1-48A9-AFA4-6BBAEA148DEE}">
      <dgm:prSet/>
      <dgm:spPr/>
      <dgm:t>
        <a:bodyPr/>
        <a:lstStyle/>
        <a:p>
          <a:endParaRPr lang="en-US"/>
        </a:p>
      </dgm:t>
    </dgm:pt>
    <dgm:pt modelId="{9034E0C2-725B-492B-8CB7-3BD88DB170D1}" type="sibTrans" cxnId="{66EAE249-17A1-48A9-AFA4-6BBAEA148DEE}">
      <dgm:prSet/>
      <dgm:spPr/>
      <dgm:t>
        <a:bodyPr/>
        <a:lstStyle/>
        <a:p>
          <a:endParaRPr lang="en-US"/>
        </a:p>
      </dgm:t>
    </dgm:pt>
    <dgm:pt modelId="{62896180-7F1F-423E-BC72-67EDD4FCC159}">
      <dgm:prSet phldrT="[نص]" custT="1"/>
      <dgm:spPr/>
      <dgm:t>
        <a:bodyPr/>
        <a:lstStyle/>
        <a:p>
          <a:r>
            <a:rPr lang="ar-MA" sz="2000" u="sng" dirty="0" smtClean="0">
              <a:solidFill>
                <a:schemeClr val="tx1"/>
              </a:solidFill>
            </a:rPr>
            <a:t>سياسية ودبلوماسية</a:t>
          </a:r>
        </a:p>
        <a:p>
          <a:r>
            <a:rPr lang="ar-MA" sz="1800" dirty="0" smtClean="0">
              <a:solidFill>
                <a:schemeClr val="tx1"/>
              </a:solidFill>
            </a:rPr>
            <a:t>(اقامة العلاقات الدولية)</a:t>
          </a:r>
          <a:endParaRPr lang="en-US" sz="1800" dirty="0">
            <a:solidFill>
              <a:schemeClr val="tx1"/>
            </a:solidFill>
          </a:endParaRPr>
        </a:p>
      </dgm:t>
    </dgm:pt>
    <dgm:pt modelId="{7E633488-E8CB-448C-BA44-B8E3C065A175}" type="parTrans" cxnId="{9BF5F0D2-1BD9-49E2-BD44-42BD44485CBC}">
      <dgm:prSet/>
      <dgm:spPr/>
      <dgm:t>
        <a:bodyPr/>
        <a:lstStyle/>
        <a:p>
          <a:endParaRPr lang="en-US"/>
        </a:p>
      </dgm:t>
    </dgm:pt>
    <dgm:pt modelId="{9016470E-6E5B-4018-9CF9-51F10B9C0578}" type="sibTrans" cxnId="{9BF5F0D2-1BD9-49E2-BD44-42BD44485CBC}">
      <dgm:prSet/>
      <dgm:spPr/>
      <dgm:t>
        <a:bodyPr/>
        <a:lstStyle/>
        <a:p>
          <a:endParaRPr lang="en-US"/>
        </a:p>
      </dgm:t>
    </dgm:pt>
    <dgm:pt modelId="{FF04FD7A-8A6E-45E6-BE12-93D5D11FF325}">
      <dgm:prSet phldrT="[نص]" custT="1"/>
      <dgm:spPr/>
      <dgm:t>
        <a:bodyPr/>
        <a:lstStyle/>
        <a:p>
          <a:r>
            <a:rPr lang="ar-MA" sz="2000" u="sng" dirty="0" smtClean="0">
              <a:solidFill>
                <a:schemeClr val="tx1"/>
              </a:solidFill>
            </a:rPr>
            <a:t>ادارية</a:t>
          </a:r>
        </a:p>
        <a:p>
          <a:r>
            <a:rPr lang="ar-MA" sz="1800" dirty="0" smtClean="0">
              <a:solidFill>
                <a:schemeClr val="tx1"/>
              </a:solidFill>
            </a:rPr>
            <a:t> (ادارة شؤون الدولة داخليًا من تقديم الخدمات الأساسية للشعب سواء صحة ، تعليم ، مواصلات، طاقة...الخ)</a:t>
          </a:r>
          <a:endParaRPr lang="en-US" sz="1800" dirty="0">
            <a:solidFill>
              <a:schemeClr val="tx1"/>
            </a:solidFill>
          </a:endParaRPr>
        </a:p>
      </dgm:t>
    </dgm:pt>
    <dgm:pt modelId="{6D1CDCF7-79F6-4AA1-9D59-6C96529C4EBE}" type="parTrans" cxnId="{A3834B06-4255-4E6E-8A50-FB944F70C005}">
      <dgm:prSet/>
      <dgm:spPr/>
      <dgm:t>
        <a:bodyPr/>
        <a:lstStyle/>
        <a:p>
          <a:endParaRPr lang="en-US"/>
        </a:p>
      </dgm:t>
    </dgm:pt>
    <dgm:pt modelId="{FED58062-395E-476F-A0E4-ABB1B239016A}" type="sibTrans" cxnId="{A3834B06-4255-4E6E-8A50-FB944F70C005}">
      <dgm:prSet/>
      <dgm:spPr/>
      <dgm:t>
        <a:bodyPr/>
        <a:lstStyle/>
        <a:p>
          <a:endParaRPr lang="en-US"/>
        </a:p>
      </dgm:t>
    </dgm:pt>
    <dgm:pt modelId="{F0C9C288-B49C-4FEB-BE44-127F52CF3464}">
      <dgm:prSet phldrT="[نص]" custT="1"/>
      <dgm:spPr/>
      <dgm:t>
        <a:bodyPr/>
        <a:lstStyle/>
        <a:p>
          <a:r>
            <a:rPr lang="ar-MA" sz="2000" u="sng" dirty="0" smtClean="0">
              <a:solidFill>
                <a:schemeClr val="tx1"/>
              </a:solidFill>
            </a:rPr>
            <a:t>اجتماعية </a:t>
          </a:r>
        </a:p>
        <a:p>
          <a:r>
            <a:rPr lang="ar-MA" sz="1800" dirty="0" smtClean="0">
              <a:solidFill>
                <a:schemeClr val="tx1"/>
              </a:solidFill>
            </a:rPr>
            <a:t>(الاهتمام بالتكافل الاجتماعي ومساعدة المحتاجين، والتشجيع على انشاء الجمعيات الخيرية والخاصة)</a:t>
          </a:r>
          <a:endParaRPr lang="en-US" sz="1800" dirty="0">
            <a:solidFill>
              <a:schemeClr val="tx1"/>
            </a:solidFill>
          </a:endParaRPr>
        </a:p>
      </dgm:t>
    </dgm:pt>
    <dgm:pt modelId="{E8D824AC-A724-4E65-AEE9-C2B54232FB12}" type="parTrans" cxnId="{9701582D-9429-4E13-8D31-2DE82EBAF2E1}">
      <dgm:prSet/>
      <dgm:spPr/>
      <dgm:t>
        <a:bodyPr/>
        <a:lstStyle/>
        <a:p>
          <a:endParaRPr lang="en-US"/>
        </a:p>
      </dgm:t>
    </dgm:pt>
    <dgm:pt modelId="{7FB9CE38-3DF5-43B2-8A10-CD4C6642D206}" type="sibTrans" cxnId="{9701582D-9429-4E13-8D31-2DE82EBAF2E1}">
      <dgm:prSet/>
      <dgm:spPr/>
      <dgm:t>
        <a:bodyPr/>
        <a:lstStyle/>
        <a:p>
          <a:endParaRPr lang="en-US"/>
        </a:p>
      </dgm:t>
    </dgm:pt>
    <dgm:pt modelId="{FC561732-0042-4290-A172-8063FB89CB84}">
      <dgm:prSet phldrT="[نص]" custT="1"/>
      <dgm:spPr/>
      <dgm:t>
        <a:bodyPr/>
        <a:lstStyle/>
        <a:p>
          <a:r>
            <a:rPr lang="ar-MA" sz="2000" u="sng" dirty="0" smtClean="0">
              <a:solidFill>
                <a:schemeClr val="tx1"/>
              </a:solidFill>
            </a:rPr>
            <a:t>قانونية</a:t>
          </a:r>
          <a:endParaRPr lang="ar-MA" sz="1800" u="sng" dirty="0" smtClean="0">
            <a:solidFill>
              <a:schemeClr val="tx1"/>
            </a:solidFill>
          </a:endParaRPr>
        </a:p>
        <a:p>
          <a:r>
            <a:rPr lang="ar-MA" sz="1800" dirty="0" smtClean="0">
              <a:solidFill>
                <a:schemeClr val="tx1"/>
              </a:solidFill>
            </a:rPr>
            <a:t>(تطبيق القانون واقامة العدل والمحافظة على الحريات)</a:t>
          </a:r>
          <a:endParaRPr lang="en-US" sz="1800" dirty="0">
            <a:solidFill>
              <a:schemeClr val="tx1"/>
            </a:solidFill>
          </a:endParaRPr>
        </a:p>
      </dgm:t>
    </dgm:pt>
    <dgm:pt modelId="{11EE5B69-9AFF-4189-B8B5-8CD4BD84112B}" type="parTrans" cxnId="{53EFA565-714E-4D0D-A9AB-CFA0F9FE72FA}">
      <dgm:prSet/>
      <dgm:spPr/>
      <dgm:t>
        <a:bodyPr/>
        <a:lstStyle/>
        <a:p>
          <a:endParaRPr lang="en-US"/>
        </a:p>
      </dgm:t>
    </dgm:pt>
    <dgm:pt modelId="{07EBC9AA-A7D3-42D7-A544-B546AA61F586}" type="sibTrans" cxnId="{53EFA565-714E-4D0D-A9AB-CFA0F9FE72FA}">
      <dgm:prSet/>
      <dgm:spPr/>
      <dgm:t>
        <a:bodyPr/>
        <a:lstStyle/>
        <a:p>
          <a:endParaRPr lang="en-US"/>
        </a:p>
      </dgm:t>
    </dgm:pt>
    <dgm:pt modelId="{8738033D-99D8-4BF1-B701-2D90153CC341}" type="pres">
      <dgm:prSet presAssocID="{35B4B56C-A39C-412C-8445-4D2592393674}" presName="diagram" presStyleCnt="0">
        <dgm:presLayoutVars>
          <dgm:dir/>
          <dgm:resizeHandles val="exact"/>
        </dgm:presLayoutVars>
      </dgm:prSet>
      <dgm:spPr/>
    </dgm:pt>
    <dgm:pt modelId="{0316EE76-188D-4823-8D0F-5C42BF317B5A}" type="pres">
      <dgm:prSet presAssocID="{A605F6FC-EDD3-43EE-98CD-C084B8D9555A}" presName="node" presStyleLbl="node1" presStyleIdx="0" presStyleCnt="6" custScaleY="118361">
        <dgm:presLayoutVars>
          <dgm:bulletEnabled val="1"/>
        </dgm:presLayoutVars>
      </dgm:prSet>
      <dgm:spPr/>
      <dgm:t>
        <a:bodyPr/>
        <a:lstStyle/>
        <a:p>
          <a:endParaRPr lang="en-US"/>
        </a:p>
      </dgm:t>
    </dgm:pt>
    <dgm:pt modelId="{853EB031-D552-4AEC-8B9C-B13D83195D09}" type="pres">
      <dgm:prSet presAssocID="{971A50EF-287E-4D75-943B-F60ECE7AF7E9}" presName="sibTrans" presStyleCnt="0"/>
      <dgm:spPr/>
    </dgm:pt>
    <dgm:pt modelId="{FCD719CE-1F3A-4285-B166-82CEDF9A3B83}" type="pres">
      <dgm:prSet presAssocID="{29B36A5C-898B-4DC1-8586-8EA12B435657}" presName="node" presStyleLbl="node1" presStyleIdx="1" presStyleCnt="6" custScaleY="118361">
        <dgm:presLayoutVars>
          <dgm:bulletEnabled val="1"/>
        </dgm:presLayoutVars>
      </dgm:prSet>
      <dgm:spPr/>
      <dgm:t>
        <a:bodyPr/>
        <a:lstStyle/>
        <a:p>
          <a:endParaRPr lang="en-US"/>
        </a:p>
      </dgm:t>
    </dgm:pt>
    <dgm:pt modelId="{2A2FC141-C64D-4461-AE08-002C32DD91F1}" type="pres">
      <dgm:prSet presAssocID="{9034E0C2-725B-492B-8CB7-3BD88DB170D1}" presName="sibTrans" presStyleCnt="0"/>
      <dgm:spPr/>
    </dgm:pt>
    <dgm:pt modelId="{C5CF36E9-0F40-471E-BF13-243BDF9DDB93}" type="pres">
      <dgm:prSet presAssocID="{FC561732-0042-4290-A172-8063FB89CB84}" presName="node" presStyleLbl="node1" presStyleIdx="2" presStyleCnt="6" custScaleY="118361">
        <dgm:presLayoutVars>
          <dgm:bulletEnabled val="1"/>
        </dgm:presLayoutVars>
      </dgm:prSet>
      <dgm:spPr/>
      <dgm:t>
        <a:bodyPr/>
        <a:lstStyle/>
        <a:p>
          <a:endParaRPr lang="en-US"/>
        </a:p>
      </dgm:t>
    </dgm:pt>
    <dgm:pt modelId="{ED13364A-D86A-4ADE-A6ED-B7B52E11B60E}" type="pres">
      <dgm:prSet presAssocID="{07EBC9AA-A7D3-42D7-A544-B546AA61F586}" presName="sibTrans" presStyleCnt="0"/>
      <dgm:spPr/>
    </dgm:pt>
    <dgm:pt modelId="{DFB21E3D-4B2E-468B-82BF-134758BE2664}" type="pres">
      <dgm:prSet presAssocID="{62896180-7F1F-423E-BC72-67EDD4FCC159}" presName="node" presStyleLbl="node1" presStyleIdx="3" presStyleCnt="6" custScaleY="118361">
        <dgm:presLayoutVars>
          <dgm:bulletEnabled val="1"/>
        </dgm:presLayoutVars>
      </dgm:prSet>
      <dgm:spPr/>
      <dgm:t>
        <a:bodyPr/>
        <a:lstStyle/>
        <a:p>
          <a:endParaRPr lang="en-US"/>
        </a:p>
      </dgm:t>
    </dgm:pt>
    <dgm:pt modelId="{9867FEB6-01AE-4281-BAE1-8B5FFAB9AF9B}" type="pres">
      <dgm:prSet presAssocID="{9016470E-6E5B-4018-9CF9-51F10B9C0578}" presName="sibTrans" presStyleCnt="0"/>
      <dgm:spPr/>
    </dgm:pt>
    <dgm:pt modelId="{DE43E62E-986C-455B-83AF-3D5ED4EA0AA7}" type="pres">
      <dgm:prSet presAssocID="{FF04FD7A-8A6E-45E6-BE12-93D5D11FF325}" presName="node" presStyleLbl="node1" presStyleIdx="4" presStyleCnt="6" custScaleY="118361">
        <dgm:presLayoutVars>
          <dgm:bulletEnabled val="1"/>
        </dgm:presLayoutVars>
      </dgm:prSet>
      <dgm:spPr/>
    </dgm:pt>
    <dgm:pt modelId="{8D53712F-8BB8-4582-8BB0-89E60A7D6E91}" type="pres">
      <dgm:prSet presAssocID="{FED58062-395E-476F-A0E4-ABB1B239016A}" presName="sibTrans" presStyleCnt="0"/>
      <dgm:spPr/>
    </dgm:pt>
    <dgm:pt modelId="{B5390044-2104-48C7-A22C-F7664ACF46DF}" type="pres">
      <dgm:prSet presAssocID="{F0C9C288-B49C-4FEB-BE44-127F52CF3464}" presName="node" presStyleLbl="node1" presStyleIdx="5" presStyleCnt="6" custScaleY="118361">
        <dgm:presLayoutVars>
          <dgm:bulletEnabled val="1"/>
        </dgm:presLayoutVars>
      </dgm:prSet>
      <dgm:spPr/>
      <dgm:t>
        <a:bodyPr/>
        <a:lstStyle/>
        <a:p>
          <a:endParaRPr lang="en-US"/>
        </a:p>
      </dgm:t>
    </dgm:pt>
  </dgm:ptLst>
  <dgm:cxnLst>
    <dgm:cxn modelId="{53EFA565-714E-4D0D-A9AB-CFA0F9FE72FA}" srcId="{35B4B56C-A39C-412C-8445-4D2592393674}" destId="{FC561732-0042-4290-A172-8063FB89CB84}" srcOrd="2" destOrd="0" parTransId="{11EE5B69-9AFF-4189-B8B5-8CD4BD84112B}" sibTransId="{07EBC9AA-A7D3-42D7-A544-B546AA61F586}"/>
    <dgm:cxn modelId="{9ABB3F8F-82D0-4C75-95B5-01AD6E8582DB}" type="presOf" srcId="{29B36A5C-898B-4DC1-8586-8EA12B435657}" destId="{FCD719CE-1F3A-4285-B166-82CEDF9A3B83}" srcOrd="0" destOrd="0" presId="urn:microsoft.com/office/officeart/2005/8/layout/default"/>
    <dgm:cxn modelId="{52D0F1CD-9A7B-403F-A36C-21122696FCF3}" type="presOf" srcId="{A605F6FC-EDD3-43EE-98CD-C084B8D9555A}" destId="{0316EE76-188D-4823-8D0F-5C42BF317B5A}" srcOrd="0" destOrd="0" presId="urn:microsoft.com/office/officeart/2005/8/layout/default"/>
    <dgm:cxn modelId="{8360FD0C-920D-45D7-BEBB-65FC5980533B}" type="presOf" srcId="{FC561732-0042-4290-A172-8063FB89CB84}" destId="{C5CF36E9-0F40-471E-BF13-243BDF9DDB93}" srcOrd="0" destOrd="0" presId="urn:microsoft.com/office/officeart/2005/8/layout/default"/>
    <dgm:cxn modelId="{DF88F802-7687-4829-BC38-AA8C77055246}" type="presOf" srcId="{62896180-7F1F-423E-BC72-67EDD4FCC159}" destId="{DFB21E3D-4B2E-468B-82BF-134758BE2664}" srcOrd="0" destOrd="0" presId="urn:microsoft.com/office/officeart/2005/8/layout/default"/>
    <dgm:cxn modelId="{53FDF011-69BB-41A2-8897-983DAA3BA647}" type="presOf" srcId="{FF04FD7A-8A6E-45E6-BE12-93D5D11FF325}" destId="{DE43E62E-986C-455B-83AF-3D5ED4EA0AA7}" srcOrd="0" destOrd="0" presId="urn:microsoft.com/office/officeart/2005/8/layout/default"/>
    <dgm:cxn modelId="{66EAE249-17A1-48A9-AFA4-6BBAEA148DEE}" srcId="{35B4B56C-A39C-412C-8445-4D2592393674}" destId="{29B36A5C-898B-4DC1-8586-8EA12B435657}" srcOrd="1" destOrd="0" parTransId="{4ACAEA1A-7B9A-4F8D-BF6D-03E5F1172F5A}" sibTransId="{9034E0C2-725B-492B-8CB7-3BD88DB170D1}"/>
    <dgm:cxn modelId="{0A6AA7D9-BD65-4C50-954C-112C63FCED15}" type="presOf" srcId="{35B4B56C-A39C-412C-8445-4D2592393674}" destId="{8738033D-99D8-4BF1-B701-2D90153CC341}" srcOrd="0" destOrd="0" presId="urn:microsoft.com/office/officeart/2005/8/layout/default"/>
    <dgm:cxn modelId="{A3834B06-4255-4E6E-8A50-FB944F70C005}" srcId="{35B4B56C-A39C-412C-8445-4D2592393674}" destId="{FF04FD7A-8A6E-45E6-BE12-93D5D11FF325}" srcOrd="4" destOrd="0" parTransId="{6D1CDCF7-79F6-4AA1-9D59-6C96529C4EBE}" sibTransId="{FED58062-395E-476F-A0E4-ABB1B239016A}"/>
    <dgm:cxn modelId="{9BF5F0D2-1BD9-49E2-BD44-42BD44485CBC}" srcId="{35B4B56C-A39C-412C-8445-4D2592393674}" destId="{62896180-7F1F-423E-BC72-67EDD4FCC159}" srcOrd="3" destOrd="0" parTransId="{7E633488-E8CB-448C-BA44-B8E3C065A175}" sibTransId="{9016470E-6E5B-4018-9CF9-51F10B9C0578}"/>
    <dgm:cxn modelId="{A25464AE-1E45-4CE9-A8A5-548BED78D688}" type="presOf" srcId="{F0C9C288-B49C-4FEB-BE44-127F52CF3464}" destId="{B5390044-2104-48C7-A22C-F7664ACF46DF}" srcOrd="0" destOrd="0" presId="urn:microsoft.com/office/officeart/2005/8/layout/default"/>
    <dgm:cxn modelId="{9701582D-9429-4E13-8D31-2DE82EBAF2E1}" srcId="{35B4B56C-A39C-412C-8445-4D2592393674}" destId="{F0C9C288-B49C-4FEB-BE44-127F52CF3464}" srcOrd="5" destOrd="0" parTransId="{E8D824AC-A724-4E65-AEE9-C2B54232FB12}" sibTransId="{7FB9CE38-3DF5-43B2-8A10-CD4C6642D206}"/>
    <dgm:cxn modelId="{A705304C-132B-4B17-9FCB-324BE9DC821B}" srcId="{35B4B56C-A39C-412C-8445-4D2592393674}" destId="{A605F6FC-EDD3-43EE-98CD-C084B8D9555A}" srcOrd="0" destOrd="0" parTransId="{AFA76910-390E-4C62-94EE-952D0A6C18BA}" sibTransId="{971A50EF-287E-4D75-943B-F60ECE7AF7E9}"/>
    <dgm:cxn modelId="{8D653CCD-A2AF-45CA-9DC5-90DF44C27E60}" type="presParOf" srcId="{8738033D-99D8-4BF1-B701-2D90153CC341}" destId="{0316EE76-188D-4823-8D0F-5C42BF317B5A}" srcOrd="0" destOrd="0" presId="urn:microsoft.com/office/officeart/2005/8/layout/default"/>
    <dgm:cxn modelId="{6CF76344-1FF0-4CB5-B6E6-4DD96E2C21E3}" type="presParOf" srcId="{8738033D-99D8-4BF1-B701-2D90153CC341}" destId="{853EB031-D552-4AEC-8B9C-B13D83195D09}" srcOrd="1" destOrd="0" presId="urn:microsoft.com/office/officeart/2005/8/layout/default"/>
    <dgm:cxn modelId="{E3C2180E-FCC0-4BF8-9FBC-B74E1B83C407}" type="presParOf" srcId="{8738033D-99D8-4BF1-B701-2D90153CC341}" destId="{FCD719CE-1F3A-4285-B166-82CEDF9A3B83}" srcOrd="2" destOrd="0" presId="urn:microsoft.com/office/officeart/2005/8/layout/default"/>
    <dgm:cxn modelId="{81EAF48E-2FD3-4B01-943F-AB06F9B5DCC7}" type="presParOf" srcId="{8738033D-99D8-4BF1-B701-2D90153CC341}" destId="{2A2FC141-C64D-4461-AE08-002C32DD91F1}" srcOrd="3" destOrd="0" presId="urn:microsoft.com/office/officeart/2005/8/layout/default"/>
    <dgm:cxn modelId="{4269C943-242D-49BD-977B-8DD7A52C685D}" type="presParOf" srcId="{8738033D-99D8-4BF1-B701-2D90153CC341}" destId="{C5CF36E9-0F40-471E-BF13-243BDF9DDB93}" srcOrd="4" destOrd="0" presId="urn:microsoft.com/office/officeart/2005/8/layout/default"/>
    <dgm:cxn modelId="{B70B3BEA-1AFC-4F60-B5F3-D0D49A03E796}" type="presParOf" srcId="{8738033D-99D8-4BF1-B701-2D90153CC341}" destId="{ED13364A-D86A-4ADE-A6ED-B7B52E11B60E}" srcOrd="5" destOrd="0" presId="urn:microsoft.com/office/officeart/2005/8/layout/default"/>
    <dgm:cxn modelId="{1CCE2051-855D-4E3A-90D3-B3A2131F05DE}" type="presParOf" srcId="{8738033D-99D8-4BF1-B701-2D90153CC341}" destId="{DFB21E3D-4B2E-468B-82BF-134758BE2664}" srcOrd="6" destOrd="0" presId="urn:microsoft.com/office/officeart/2005/8/layout/default"/>
    <dgm:cxn modelId="{BFA73748-EA8A-4687-B743-9F79AE3E6297}" type="presParOf" srcId="{8738033D-99D8-4BF1-B701-2D90153CC341}" destId="{9867FEB6-01AE-4281-BAE1-8B5FFAB9AF9B}" srcOrd="7" destOrd="0" presId="urn:microsoft.com/office/officeart/2005/8/layout/default"/>
    <dgm:cxn modelId="{44228BE4-66D1-4EE2-AC94-5DCF1ACBD1D9}" type="presParOf" srcId="{8738033D-99D8-4BF1-B701-2D90153CC341}" destId="{DE43E62E-986C-455B-83AF-3D5ED4EA0AA7}" srcOrd="8" destOrd="0" presId="urn:microsoft.com/office/officeart/2005/8/layout/default"/>
    <dgm:cxn modelId="{3B18378E-7519-4828-B303-D09DFE70240D}" type="presParOf" srcId="{8738033D-99D8-4BF1-B701-2D90153CC341}" destId="{8D53712F-8BB8-4582-8BB0-89E60A7D6E91}" srcOrd="9" destOrd="0" presId="urn:microsoft.com/office/officeart/2005/8/layout/default"/>
    <dgm:cxn modelId="{09CAB440-106D-4509-913D-F69766AB83DE}" type="presParOf" srcId="{8738033D-99D8-4BF1-B701-2D90153CC341}" destId="{B5390044-2104-48C7-A22C-F7664ACF46DF}"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2ADE1E-462A-421B-9135-AE765F76F58D}"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en-US"/>
        </a:p>
      </dgm:t>
    </dgm:pt>
    <dgm:pt modelId="{57FA2F5F-A32B-4A2F-ADD2-0B2D984E298C}">
      <dgm:prSet phldrT="[نص]"/>
      <dgm:spPr/>
      <dgm:t>
        <a:bodyPr/>
        <a:lstStyle/>
        <a:p>
          <a:r>
            <a:rPr lang="ar-MA" dirty="0" smtClean="0"/>
            <a:t>وظائف السلطات الثلاث</a:t>
          </a:r>
          <a:endParaRPr lang="en-US" dirty="0"/>
        </a:p>
      </dgm:t>
    </dgm:pt>
    <dgm:pt modelId="{6D607D81-D571-42EB-AA21-D6C696FD6128}" type="parTrans" cxnId="{6C3E74AB-A457-49F7-8824-C2ED0126EBCA}">
      <dgm:prSet/>
      <dgm:spPr/>
      <dgm:t>
        <a:bodyPr/>
        <a:lstStyle/>
        <a:p>
          <a:endParaRPr lang="en-US"/>
        </a:p>
      </dgm:t>
    </dgm:pt>
    <dgm:pt modelId="{E5019F83-ED31-4C74-AA5E-5ED6549D78DC}" type="sibTrans" cxnId="{6C3E74AB-A457-49F7-8824-C2ED0126EBCA}">
      <dgm:prSet/>
      <dgm:spPr/>
      <dgm:t>
        <a:bodyPr/>
        <a:lstStyle/>
        <a:p>
          <a:endParaRPr lang="en-US"/>
        </a:p>
      </dgm:t>
    </dgm:pt>
    <dgm:pt modelId="{0A9A4DFE-C5F2-4BFC-903D-FDF2A2FF342F}">
      <dgm:prSet phldrT="[نص]" custT="1"/>
      <dgm:spPr/>
      <dgm:t>
        <a:bodyPr/>
        <a:lstStyle/>
        <a:p>
          <a:r>
            <a:rPr lang="ar-MA" sz="2000" b="1" u="sng" dirty="0" smtClean="0"/>
            <a:t>القضائية</a:t>
          </a:r>
        </a:p>
        <a:p>
          <a:r>
            <a:rPr lang="ar-MA" sz="1800" dirty="0" smtClean="0"/>
            <a:t>(تطبيق القوانين والفصل في المنازعات + الرقابة على السلطتين)</a:t>
          </a:r>
          <a:endParaRPr lang="en-US" sz="1800" dirty="0"/>
        </a:p>
      </dgm:t>
    </dgm:pt>
    <dgm:pt modelId="{F66930BC-A552-4346-BA10-98358C5027B5}" type="parTrans" cxnId="{B2B72682-8151-4603-9164-417F102E847C}">
      <dgm:prSet/>
      <dgm:spPr/>
      <dgm:t>
        <a:bodyPr/>
        <a:lstStyle/>
        <a:p>
          <a:endParaRPr lang="en-US"/>
        </a:p>
      </dgm:t>
    </dgm:pt>
    <dgm:pt modelId="{BF98DF7A-431C-4163-884D-5EDE8F32214B}" type="sibTrans" cxnId="{B2B72682-8151-4603-9164-417F102E847C}">
      <dgm:prSet/>
      <dgm:spPr/>
      <dgm:t>
        <a:bodyPr/>
        <a:lstStyle/>
        <a:p>
          <a:endParaRPr lang="en-US"/>
        </a:p>
      </dgm:t>
    </dgm:pt>
    <dgm:pt modelId="{46A94F70-501D-41C5-98AA-669E8B1D986D}">
      <dgm:prSet phldrT="[نص]" custT="1"/>
      <dgm:spPr/>
      <dgm:t>
        <a:bodyPr/>
        <a:lstStyle/>
        <a:p>
          <a:r>
            <a:rPr lang="ar-MA" sz="2000" b="1" u="sng" dirty="0" smtClean="0"/>
            <a:t>التشريعية</a:t>
          </a:r>
        </a:p>
        <a:p>
          <a:r>
            <a:rPr lang="ar-MA" sz="1800" dirty="0" smtClean="0"/>
            <a:t>(تشريع القوانين + الرقابة على التنفيذية)</a:t>
          </a:r>
        </a:p>
        <a:p>
          <a:r>
            <a:rPr lang="ar-MA" sz="1800" dirty="0" smtClean="0"/>
            <a:t>من مسمياتها: البرلمان ، مجلس الشعب، مجلس النواب، الكونغرس...الخ</a:t>
          </a:r>
          <a:endParaRPr lang="en-US" sz="1800" dirty="0"/>
        </a:p>
      </dgm:t>
    </dgm:pt>
    <dgm:pt modelId="{2CF4EE47-87A4-431A-81BD-A59D09EFBC10}" type="parTrans" cxnId="{4AEEE0F9-7D6D-40C4-B0B0-8CD0997A7A26}">
      <dgm:prSet/>
      <dgm:spPr/>
      <dgm:t>
        <a:bodyPr/>
        <a:lstStyle/>
        <a:p>
          <a:endParaRPr lang="en-US"/>
        </a:p>
      </dgm:t>
    </dgm:pt>
    <dgm:pt modelId="{8E1ABC92-EE30-428B-81DB-CE0054EC5D22}" type="sibTrans" cxnId="{4AEEE0F9-7D6D-40C4-B0B0-8CD0997A7A26}">
      <dgm:prSet/>
      <dgm:spPr/>
      <dgm:t>
        <a:bodyPr/>
        <a:lstStyle/>
        <a:p>
          <a:endParaRPr lang="en-US"/>
        </a:p>
      </dgm:t>
    </dgm:pt>
    <dgm:pt modelId="{85F8B58C-BA8A-4485-A960-52CC7ABF0CDB}">
      <dgm:prSet phldrT="[نص]" custT="1"/>
      <dgm:spPr/>
      <dgm:t>
        <a:bodyPr/>
        <a:lstStyle/>
        <a:p>
          <a:r>
            <a:rPr lang="ar-MA" sz="2000" b="1" u="sng" dirty="0" smtClean="0"/>
            <a:t>التنفيذية</a:t>
          </a:r>
        </a:p>
        <a:p>
          <a:r>
            <a:rPr lang="ar-MA" sz="1800" dirty="0" smtClean="0"/>
            <a:t>(تنفيذ القوانين + رقابة على التشريعية)</a:t>
          </a:r>
        </a:p>
        <a:p>
          <a:r>
            <a:rPr lang="ar-MA" sz="1800" dirty="0" smtClean="0"/>
            <a:t>وهم يتكونون من رئيس الدولة والوزراء (هناك بعض الدول لها رئيس لمجلس الوزراء وبعض الدول لا يوجد لديها وذلك بحسب نظام الحكم المتبع هل هو رئاسي ام برلماني أم مختلط)</a:t>
          </a:r>
          <a:endParaRPr lang="en-US" sz="1800" dirty="0"/>
        </a:p>
      </dgm:t>
    </dgm:pt>
    <dgm:pt modelId="{107BDAFF-6863-4729-AA70-10D436438ED8}" type="parTrans" cxnId="{E0DCF563-0AB8-4A82-B7B3-03F07561EFBA}">
      <dgm:prSet/>
      <dgm:spPr/>
      <dgm:t>
        <a:bodyPr/>
        <a:lstStyle/>
        <a:p>
          <a:endParaRPr lang="en-US"/>
        </a:p>
      </dgm:t>
    </dgm:pt>
    <dgm:pt modelId="{FBF31072-EE10-4FDB-9A31-08030EF3A56B}" type="sibTrans" cxnId="{E0DCF563-0AB8-4A82-B7B3-03F07561EFBA}">
      <dgm:prSet/>
      <dgm:spPr/>
      <dgm:t>
        <a:bodyPr/>
        <a:lstStyle/>
        <a:p>
          <a:endParaRPr lang="en-US"/>
        </a:p>
      </dgm:t>
    </dgm:pt>
    <dgm:pt modelId="{D85DBD2E-332E-4C8B-A2B2-C9CE0C0CD6D1}" type="pres">
      <dgm:prSet presAssocID="{3B2ADE1E-462A-421B-9135-AE765F76F58D}" presName="cycle" presStyleCnt="0">
        <dgm:presLayoutVars>
          <dgm:chMax val="1"/>
          <dgm:dir/>
          <dgm:animLvl val="ctr"/>
          <dgm:resizeHandles val="exact"/>
        </dgm:presLayoutVars>
      </dgm:prSet>
      <dgm:spPr/>
    </dgm:pt>
    <dgm:pt modelId="{3DA28710-4165-4DA2-ABCA-3CA016D537AE}" type="pres">
      <dgm:prSet presAssocID="{57FA2F5F-A32B-4A2F-ADD2-0B2D984E298C}" presName="centerShape" presStyleLbl="node0" presStyleIdx="0" presStyleCnt="1"/>
      <dgm:spPr/>
      <dgm:t>
        <a:bodyPr/>
        <a:lstStyle/>
        <a:p>
          <a:endParaRPr lang="en-US"/>
        </a:p>
      </dgm:t>
    </dgm:pt>
    <dgm:pt modelId="{3D85A1F3-004E-4ABB-91B7-87236596F72D}" type="pres">
      <dgm:prSet presAssocID="{F66930BC-A552-4346-BA10-98358C5027B5}" presName="parTrans" presStyleLbl="bgSibTrans2D1" presStyleIdx="0" presStyleCnt="3"/>
      <dgm:spPr/>
    </dgm:pt>
    <dgm:pt modelId="{13675078-5D05-486B-9C5B-E2D821FA155A}" type="pres">
      <dgm:prSet presAssocID="{0A9A4DFE-C5F2-4BFC-903D-FDF2A2FF342F}" presName="node" presStyleLbl="node1" presStyleIdx="0" presStyleCnt="3" custScaleX="139037" custScaleY="154666" custRadScaleRad="119139" custRadScaleInc="-10368">
        <dgm:presLayoutVars>
          <dgm:bulletEnabled val="1"/>
        </dgm:presLayoutVars>
      </dgm:prSet>
      <dgm:spPr/>
      <dgm:t>
        <a:bodyPr/>
        <a:lstStyle/>
        <a:p>
          <a:endParaRPr lang="en-US"/>
        </a:p>
      </dgm:t>
    </dgm:pt>
    <dgm:pt modelId="{7E136C62-C7BE-4D10-B98F-54B77A44FFE1}" type="pres">
      <dgm:prSet presAssocID="{2CF4EE47-87A4-431A-81BD-A59D09EFBC10}" presName="parTrans" presStyleLbl="bgSibTrans2D1" presStyleIdx="1" presStyleCnt="3"/>
      <dgm:spPr/>
    </dgm:pt>
    <dgm:pt modelId="{2EC0D625-09DB-4134-9863-F7594B76E42F}" type="pres">
      <dgm:prSet presAssocID="{46A94F70-501D-41C5-98AA-669E8B1D986D}" presName="node" presStyleLbl="node1" presStyleIdx="1" presStyleCnt="3" custScaleX="139037" custScaleY="154666" custRadScaleRad="100527">
        <dgm:presLayoutVars>
          <dgm:bulletEnabled val="1"/>
        </dgm:presLayoutVars>
      </dgm:prSet>
      <dgm:spPr/>
      <dgm:t>
        <a:bodyPr/>
        <a:lstStyle/>
        <a:p>
          <a:endParaRPr lang="en-US"/>
        </a:p>
      </dgm:t>
    </dgm:pt>
    <dgm:pt modelId="{62D52BBB-75B4-4C69-B6FB-7571DFB687BB}" type="pres">
      <dgm:prSet presAssocID="{107BDAFF-6863-4729-AA70-10D436438ED8}" presName="parTrans" presStyleLbl="bgSibTrans2D1" presStyleIdx="2" presStyleCnt="3"/>
      <dgm:spPr/>
    </dgm:pt>
    <dgm:pt modelId="{6B715D18-90BF-40CF-B21E-BB13BD5F3DAB}" type="pres">
      <dgm:prSet presAssocID="{85F8B58C-BA8A-4485-A960-52CC7ABF0CDB}" presName="node" presStyleLbl="node1" presStyleIdx="2" presStyleCnt="3" custScaleX="139037" custScaleY="154666" custRadScaleRad="119125" custRadScaleInc="10361">
        <dgm:presLayoutVars>
          <dgm:bulletEnabled val="1"/>
        </dgm:presLayoutVars>
      </dgm:prSet>
      <dgm:spPr/>
      <dgm:t>
        <a:bodyPr/>
        <a:lstStyle/>
        <a:p>
          <a:endParaRPr lang="en-US"/>
        </a:p>
      </dgm:t>
    </dgm:pt>
  </dgm:ptLst>
  <dgm:cxnLst>
    <dgm:cxn modelId="{00F70A6D-6B05-4FA7-B6FC-1903F80691D9}" type="presOf" srcId="{F66930BC-A552-4346-BA10-98358C5027B5}" destId="{3D85A1F3-004E-4ABB-91B7-87236596F72D}" srcOrd="0" destOrd="0" presId="urn:microsoft.com/office/officeart/2005/8/layout/radial4"/>
    <dgm:cxn modelId="{B2B72682-8151-4603-9164-417F102E847C}" srcId="{57FA2F5F-A32B-4A2F-ADD2-0B2D984E298C}" destId="{0A9A4DFE-C5F2-4BFC-903D-FDF2A2FF342F}" srcOrd="0" destOrd="0" parTransId="{F66930BC-A552-4346-BA10-98358C5027B5}" sibTransId="{BF98DF7A-431C-4163-884D-5EDE8F32214B}"/>
    <dgm:cxn modelId="{6C3E74AB-A457-49F7-8824-C2ED0126EBCA}" srcId="{3B2ADE1E-462A-421B-9135-AE765F76F58D}" destId="{57FA2F5F-A32B-4A2F-ADD2-0B2D984E298C}" srcOrd="0" destOrd="0" parTransId="{6D607D81-D571-42EB-AA21-D6C696FD6128}" sibTransId="{E5019F83-ED31-4C74-AA5E-5ED6549D78DC}"/>
    <dgm:cxn modelId="{32D430B8-C4CB-4138-9C1D-5CAC7CFD76E3}" type="presOf" srcId="{2CF4EE47-87A4-431A-81BD-A59D09EFBC10}" destId="{7E136C62-C7BE-4D10-B98F-54B77A44FFE1}" srcOrd="0" destOrd="0" presId="urn:microsoft.com/office/officeart/2005/8/layout/radial4"/>
    <dgm:cxn modelId="{F707C47C-DA7B-46CA-A177-4FFB5EBC3BA6}" type="presOf" srcId="{57FA2F5F-A32B-4A2F-ADD2-0B2D984E298C}" destId="{3DA28710-4165-4DA2-ABCA-3CA016D537AE}" srcOrd="0" destOrd="0" presId="urn:microsoft.com/office/officeart/2005/8/layout/radial4"/>
    <dgm:cxn modelId="{9C584F2B-73E7-49EB-B0D8-C45FB09C675C}" type="presOf" srcId="{46A94F70-501D-41C5-98AA-669E8B1D986D}" destId="{2EC0D625-09DB-4134-9863-F7594B76E42F}" srcOrd="0" destOrd="0" presId="urn:microsoft.com/office/officeart/2005/8/layout/radial4"/>
    <dgm:cxn modelId="{4DF4A422-62CF-4145-84C7-37DDE5AEB5DB}" type="presOf" srcId="{107BDAFF-6863-4729-AA70-10D436438ED8}" destId="{62D52BBB-75B4-4C69-B6FB-7571DFB687BB}" srcOrd="0" destOrd="0" presId="urn:microsoft.com/office/officeart/2005/8/layout/radial4"/>
    <dgm:cxn modelId="{6426103B-A81D-40E3-8171-5BBD1180E83D}" type="presOf" srcId="{3B2ADE1E-462A-421B-9135-AE765F76F58D}" destId="{D85DBD2E-332E-4C8B-A2B2-C9CE0C0CD6D1}" srcOrd="0" destOrd="0" presId="urn:microsoft.com/office/officeart/2005/8/layout/radial4"/>
    <dgm:cxn modelId="{3B09F1D6-D8E8-48E3-8A2C-B7A44C30D3EF}" type="presOf" srcId="{85F8B58C-BA8A-4485-A960-52CC7ABF0CDB}" destId="{6B715D18-90BF-40CF-B21E-BB13BD5F3DAB}" srcOrd="0" destOrd="0" presId="urn:microsoft.com/office/officeart/2005/8/layout/radial4"/>
    <dgm:cxn modelId="{E0DCF563-0AB8-4A82-B7B3-03F07561EFBA}" srcId="{57FA2F5F-A32B-4A2F-ADD2-0B2D984E298C}" destId="{85F8B58C-BA8A-4485-A960-52CC7ABF0CDB}" srcOrd="2" destOrd="0" parTransId="{107BDAFF-6863-4729-AA70-10D436438ED8}" sibTransId="{FBF31072-EE10-4FDB-9A31-08030EF3A56B}"/>
    <dgm:cxn modelId="{4AEEE0F9-7D6D-40C4-B0B0-8CD0997A7A26}" srcId="{57FA2F5F-A32B-4A2F-ADD2-0B2D984E298C}" destId="{46A94F70-501D-41C5-98AA-669E8B1D986D}" srcOrd="1" destOrd="0" parTransId="{2CF4EE47-87A4-431A-81BD-A59D09EFBC10}" sibTransId="{8E1ABC92-EE30-428B-81DB-CE0054EC5D22}"/>
    <dgm:cxn modelId="{16E9C870-6D6B-4191-8D49-032370217134}" type="presOf" srcId="{0A9A4DFE-C5F2-4BFC-903D-FDF2A2FF342F}" destId="{13675078-5D05-486B-9C5B-E2D821FA155A}" srcOrd="0" destOrd="0" presId="urn:microsoft.com/office/officeart/2005/8/layout/radial4"/>
    <dgm:cxn modelId="{5F9C1A25-AB19-40FC-9851-B0CDC344C2DD}" type="presParOf" srcId="{D85DBD2E-332E-4C8B-A2B2-C9CE0C0CD6D1}" destId="{3DA28710-4165-4DA2-ABCA-3CA016D537AE}" srcOrd="0" destOrd="0" presId="urn:microsoft.com/office/officeart/2005/8/layout/radial4"/>
    <dgm:cxn modelId="{0A3A9053-EA2A-4CCF-9D46-20125D14F7C2}" type="presParOf" srcId="{D85DBD2E-332E-4C8B-A2B2-C9CE0C0CD6D1}" destId="{3D85A1F3-004E-4ABB-91B7-87236596F72D}" srcOrd="1" destOrd="0" presId="urn:microsoft.com/office/officeart/2005/8/layout/radial4"/>
    <dgm:cxn modelId="{79312DFA-18B3-491D-90A7-D861D4E78E71}" type="presParOf" srcId="{D85DBD2E-332E-4C8B-A2B2-C9CE0C0CD6D1}" destId="{13675078-5D05-486B-9C5B-E2D821FA155A}" srcOrd="2" destOrd="0" presId="urn:microsoft.com/office/officeart/2005/8/layout/radial4"/>
    <dgm:cxn modelId="{1AEA51FE-FD28-4466-893C-79FEB7829EC9}" type="presParOf" srcId="{D85DBD2E-332E-4C8B-A2B2-C9CE0C0CD6D1}" destId="{7E136C62-C7BE-4D10-B98F-54B77A44FFE1}" srcOrd="3" destOrd="0" presId="urn:microsoft.com/office/officeart/2005/8/layout/radial4"/>
    <dgm:cxn modelId="{2CC17DF9-F555-40C0-8B4B-EE13B75F9396}" type="presParOf" srcId="{D85DBD2E-332E-4C8B-A2B2-C9CE0C0CD6D1}" destId="{2EC0D625-09DB-4134-9863-F7594B76E42F}" srcOrd="4" destOrd="0" presId="urn:microsoft.com/office/officeart/2005/8/layout/radial4"/>
    <dgm:cxn modelId="{F416FA3C-7DF5-4577-A483-578E92018869}" type="presParOf" srcId="{D85DBD2E-332E-4C8B-A2B2-C9CE0C0CD6D1}" destId="{62D52BBB-75B4-4C69-B6FB-7571DFB687BB}" srcOrd="5" destOrd="0" presId="urn:microsoft.com/office/officeart/2005/8/layout/radial4"/>
    <dgm:cxn modelId="{582CF4EE-896A-407F-AB8F-66EA4248CA4E}" type="presParOf" srcId="{D85DBD2E-332E-4C8B-A2B2-C9CE0C0CD6D1}" destId="{6B715D18-90BF-40CF-B21E-BB13BD5F3DAB}"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56F7DE9-C39F-4A22-A51D-0B75C7EDE5F3}"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384AE5E6-73B5-474F-8055-2434ACB5B14E}">
      <dgm:prSet phldrT="[نص]" custT="1"/>
      <dgm:spPr/>
      <dgm:t>
        <a:bodyPr/>
        <a:lstStyle/>
        <a:p>
          <a:pPr rtl="1"/>
          <a:r>
            <a:rPr lang="ar-MA" sz="2400" dirty="0" smtClean="0"/>
            <a:t>شبه رئاسي</a:t>
          </a:r>
          <a:endParaRPr lang="en-US" sz="2400" dirty="0"/>
        </a:p>
      </dgm:t>
    </dgm:pt>
    <dgm:pt modelId="{E87D28C6-CF3A-410E-8B3B-279C341F28FA}" type="parTrans" cxnId="{071CDB69-4828-47EB-9706-0C84CF28FC70}">
      <dgm:prSet/>
      <dgm:spPr/>
      <dgm:t>
        <a:bodyPr/>
        <a:lstStyle/>
        <a:p>
          <a:pPr rtl="1"/>
          <a:endParaRPr lang="en-US"/>
        </a:p>
      </dgm:t>
    </dgm:pt>
    <dgm:pt modelId="{89556478-4365-4B70-BFEA-E5C536276EEB}" type="sibTrans" cxnId="{071CDB69-4828-47EB-9706-0C84CF28FC70}">
      <dgm:prSet/>
      <dgm:spPr/>
      <dgm:t>
        <a:bodyPr/>
        <a:lstStyle/>
        <a:p>
          <a:pPr rtl="1"/>
          <a:endParaRPr lang="en-US"/>
        </a:p>
      </dgm:t>
    </dgm:pt>
    <dgm:pt modelId="{57A3317E-A0B1-48CD-8DE3-CB0AECC37083}">
      <dgm:prSet phldrT="[نص]" custT="1"/>
      <dgm:spPr/>
      <dgm:t>
        <a:bodyPr/>
        <a:lstStyle/>
        <a:p>
          <a:pPr rtl="1"/>
          <a:r>
            <a:rPr lang="ar-MA" sz="2400" dirty="0" smtClean="0"/>
            <a:t>رئيس دولة (بالانتخاب + له صلاحيات فعلية)</a:t>
          </a:r>
          <a:endParaRPr lang="en-US" sz="2400" dirty="0"/>
        </a:p>
      </dgm:t>
    </dgm:pt>
    <dgm:pt modelId="{021BDB43-7330-4CE3-A26D-6CDCF3FF28FE}" type="parTrans" cxnId="{FD02E20E-4549-430B-9AB7-04B323E65370}">
      <dgm:prSet/>
      <dgm:spPr/>
      <dgm:t>
        <a:bodyPr/>
        <a:lstStyle/>
        <a:p>
          <a:pPr rtl="1"/>
          <a:endParaRPr lang="en-US"/>
        </a:p>
      </dgm:t>
    </dgm:pt>
    <dgm:pt modelId="{4351BEC6-8278-473B-96B3-773E23173DFF}" type="sibTrans" cxnId="{FD02E20E-4549-430B-9AB7-04B323E65370}">
      <dgm:prSet/>
      <dgm:spPr/>
      <dgm:t>
        <a:bodyPr/>
        <a:lstStyle/>
        <a:p>
          <a:pPr rtl="1"/>
          <a:endParaRPr lang="en-US"/>
        </a:p>
      </dgm:t>
    </dgm:pt>
    <dgm:pt modelId="{90DB48B0-84E2-43FD-A3D7-5469DEF2E6B8}">
      <dgm:prSet phldrT="[نص]" custT="1"/>
      <dgm:spPr/>
      <dgm:t>
        <a:bodyPr/>
        <a:lstStyle/>
        <a:p>
          <a:pPr rtl="1"/>
          <a:r>
            <a:rPr lang="ar-MA" sz="2400" dirty="0" smtClean="0"/>
            <a:t>+ رئيس مجلس وزراء</a:t>
          </a:r>
          <a:endParaRPr lang="en-US" sz="2400" dirty="0"/>
        </a:p>
      </dgm:t>
    </dgm:pt>
    <dgm:pt modelId="{F31659EB-7A40-4715-B509-3C52431281B5}" type="parTrans" cxnId="{7660D02C-3383-4FE1-879F-9269C5B600B5}">
      <dgm:prSet/>
      <dgm:spPr/>
      <dgm:t>
        <a:bodyPr/>
        <a:lstStyle/>
        <a:p>
          <a:pPr rtl="1"/>
          <a:endParaRPr lang="en-US"/>
        </a:p>
      </dgm:t>
    </dgm:pt>
    <dgm:pt modelId="{C6DCC408-FB69-4C06-8DFE-B1D1AB378659}" type="sibTrans" cxnId="{7660D02C-3383-4FE1-879F-9269C5B600B5}">
      <dgm:prSet/>
      <dgm:spPr/>
      <dgm:t>
        <a:bodyPr/>
        <a:lstStyle/>
        <a:p>
          <a:pPr rtl="1"/>
          <a:endParaRPr lang="en-US"/>
        </a:p>
      </dgm:t>
    </dgm:pt>
    <dgm:pt modelId="{9A540463-61BE-4ACE-9390-A416D3DE9EFF}">
      <dgm:prSet phldrT="[نص]" custT="1"/>
      <dgm:spPr/>
      <dgm:t>
        <a:bodyPr/>
        <a:lstStyle/>
        <a:p>
          <a:pPr rtl="1"/>
          <a:r>
            <a:rPr lang="ar-MA" sz="2400" dirty="0" smtClean="0"/>
            <a:t>رئاسي</a:t>
          </a:r>
          <a:endParaRPr lang="en-US" sz="2400" dirty="0"/>
        </a:p>
      </dgm:t>
    </dgm:pt>
    <dgm:pt modelId="{35099A43-2676-4DC8-9142-02D5FC9182A9}" type="parTrans" cxnId="{17971BE4-3785-4A86-88A5-5BAD2F554A34}">
      <dgm:prSet/>
      <dgm:spPr/>
      <dgm:t>
        <a:bodyPr/>
        <a:lstStyle/>
        <a:p>
          <a:pPr rtl="1"/>
          <a:endParaRPr lang="en-US"/>
        </a:p>
      </dgm:t>
    </dgm:pt>
    <dgm:pt modelId="{E8118F97-C0F5-47A7-9143-CC051ECA5B82}" type="sibTrans" cxnId="{17971BE4-3785-4A86-88A5-5BAD2F554A34}">
      <dgm:prSet/>
      <dgm:spPr/>
      <dgm:t>
        <a:bodyPr/>
        <a:lstStyle/>
        <a:p>
          <a:pPr rtl="1"/>
          <a:endParaRPr lang="en-US"/>
        </a:p>
      </dgm:t>
    </dgm:pt>
    <dgm:pt modelId="{7FCD3EB2-045E-44A4-B46B-942035E5D835}">
      <dgm:prSet phldrT="[نص]" custT="1"/>
      <dgm:spPr/>
      <dgm:t>
        <a:bodyPr/>
        <a:lstStyle/>
        <a:p>
          <a:pPr rtl="1"/>
          <a:r>
            <a:rPr lang="ar-MA" sz="2400" dirty="0" smtClean="0"/>
            <a:t>رئيس دولة فقط</a:t>
          </a:r>
          <a:endParaRPr lang="en-US" sz="2400" dirty="0"/>
        </a:p>
      </dgm:t>
    </dgm:pt>
    <dgm:pt modelId="{2B602699-322F-4DF2-8982-7C3E181603B8}" type="parTrans" cxnId="{59BE43FE-4825-4A7B-A979-3152251AA7BC}">
      <dgm:prSet/>
      <dgm:spPr/>
      <dgm:t>
        <a:bodyPr/>
        <a:lstStyle/>
        <a:p>
          <a:pPr rtl="1"/>
          <a:endParaRPr lang="en-US"/>
        </a:p>
      </dgm:t>
    </dgm:pt>
    <dgm:pt modelId="{5F4C31A2-464C-4ED4-B439-3C452F107EC6}" type="sibTrans" cxnId="{59BE43FE-4825-4A7B-A979-3152251AA7BC}">
      <dgm:prSet/>
      <dgm:spPr/>
      <dgm:t>
        <a:bodyPr/>
        <a:lstStyle/>
        <a:p>
          <a:pPr rtl="1"/>
          <a:endParaRPr lang="en-US"/>
        </a:p>
      </dgm:t>
    </dgm:pt>
    <dgm:pt modelId="{ABC81A8C-43F5-4139-BD0E-7DDD96C82E46}">
      <dgm:prSet phldrT="[نص]" custT="1"/>
      <dgm:spPr/>
      <dgm:t>
        <a:bodyPr/>
        <a:lstStyle/>
        <a:p>
          <a:pPr rtl="1"/>
          <a:r>
            <a:rPr lang="ar-MA" sz="2400" dirty="0" smtClean="0"/>
            <a:t>برلماني</a:t>
          </a:r>
          <a:endParaRPr lang="en-US" sz="2400" dirty="0"/>
        </a:p>
      </dgm:t>
    </dgm:pt>
    <dgm:pt modelId="{7E9A28AA-5C5B-4C53-AAE4-4C7C58DD0399}" type="parTrans" cxnId="{8266F60C-26DA-4AD0-B0B8-60D2F219334D}">
      <dgm:prSet/>
      <dgm:spPr/>
      <dgm:t>
        <a:bodyPr/>
        <a:lstStyle/>
        <a:p>
          <a:pPr rtl="1"/>
          <a:endParaRPr lang="en-US"/>
        </a:p>
      </dgm:t>
    </dgm:pt>
    <dgm:pt modelId="{3B23CB1E-B9F2-426D-86D5-5E26F53ADE1B}" type="sibTrans" cxnId="{8266F60C-26DA-4AD0-B0B8-60D2F219334D}">
      <dgm:prSet/>
      <dgm:spPr/>
      <dgm:t>
        <a:bodyPr/>
        <a:lstStyle/>
        <a:p>
          <a:pPr rtl="1"/>
          <a:endParaRPr lang="en-US"/>
        </a:p>
      </dgm:t>
    </dgm:pt>
    <dgm:pt modelId="{80D29353-5DA4-4441-8551-F3C450DEF3B5}">
      <dgm:prSet phldrT="[نص]" custT="1"/>
      <dgm:spPr/>
      <dgm:t>
        <a:bodyPr/>
        <a:lstStyle/>
        <a:p>
          <a:pPr rtl="1"/>
          <a:r>
            <a:rPr lang="ar-MA" sz="2400" dirty="0" smtClean="0"/>
            <a:t>رئيس دولة (انتخاب أو وراثي+ دور شرفي ورمزي)</a:t>
          </a:r>
          <a:endParaRPr lang="en-US" sz="2400" dirty="0"/>
        </a:p>
      </dgm:t>
    </dgm:pt>
    <dgm:pt modelId="{C4D014A6-F04B-438C-BBCB-0A34D16E1AA5}" type="parTrans" cxnId="{57B36B9D-BF28-4E10-8BF5-0600AA5C8017}">
      <dgm:prSet/>
      <dgm:spPr/>
      <dgm:t>
        <a:bodyPr/>
        <a:lstStyle/>
        <a:p>
          <a:pPr rtl="1"/>
          <a:endParaRPr lang="en-US"/>
        </a:p>
      </dgm:t>
    </dgm:pt>
    <dgm:pt modelId="{132F8E53-D783-4EE7-9EED-B1EB1657373A}" type="sibTrans" cxnId="{57B36B9D-BF28-4E10-8BF5-0600AA5C8017}">
      <dgm:prSet/>
      <dgm:spPr/>
      <dgm:t>
        <a:bodyPr/>
        <a:lstStyle/>
        <a:p>
          <a:pPr rtl="1"/>
          <a:endParaRPr lang="en-US"/>
        </a:p>
      </dgm:t>
    </dgm:pt>
    <dgm:pt modelId="{ADC6A861-8160-458D-9319-4A8C1FD28181}">
      <dgm:prSet phldrT="[نص]" custT="1"/>
      <dgm:spPr/>
      <dgm:t>
        <a:bodyPr/>
        <a:lstStyle/>
        <a:p>
          <a:pPr rtl="1"/>
          <a:r>
            <a:rPr lang="ar-MA" sz="2400" dirty="0" smtClean="0"/>
            <a:t>+ رئيس مجلس وزراء</a:t>
          </a:r>
          <a:endParaRPr lang="en-US" sz="2400" dirty="0"/>
        </a:p>
      </dgm:t>
    </dgm:pt>
    <dgm:pt modelId="{D5C37BC3-599D-4BC3-9101-AB9BF56AEADC}" type="parTrans" cxnId="{4DB2A7CE-1B9D-4B67-8903-7D504890704F}">
      <dgm:prSet/>
      <dgm:spPr/>
      <dgm:t>
        <a:bodyPr/>
        <a:lstStyle/>
        <a:p>
          <a:pPr rtl="1"/>
          <a:endParaRPr lang="en-US"/>
        </a:p>
      </dgm:t>
    </dgm:pt>
    <dgm:pt modelId="{2EBD2D56-27A5-48F7-9653-3E90227B1CBC}" type="sibTrans" cxnId="{4DB2A7CE-1B9D-4B67-8903-7D504890704F}">
      <dgm:prSet/>
      <dgm:spPr/>
      <dgm:t>
        <a:bodyPr/>
        <a:lstStyle/>
        <a:p>
          <a:pPr rtl="1"/>
          <a:endParaRPr lang="en-US"/>
        </a:p>
      </dgm:t>
    </dgm:pt>
    <dgm:pt modelId="{E8B57CB5-7FAD-4EBA-BE59-F4908F7A0E8E}">
      <dgm:prSet phldrT="[نص]" custT="1"/>
      <dgm:spPr/>
      <dgm:t>
        <a:bodyPr/>
        <a:lstStyle/>
        <a:p>
          <a:pPr rtl="1"/>
          <a:endParaRPr lang="en-US" sz="2400" dirty="0"/>
        </a:p>
      </dgm:t>
    </dgm:pt>
    <dgm:pt modelId="{65F8CE6E-001B-40D8-9561-21094ACAFA4B}" type="parTrans" cxnId="{24106904-75F5-4C9F-8D93-F284BCDE59DB}">
      <dgm:prSet/>
      <dgm:spPr/>
      <dgm:t>
        <a:bodyPr/>
        <a:lstStyle/>
        <a:p>
          <a:endParaRPr lang="en-US"/>
        </a:p>
      </dgm:t>
    </dgm:pt>
    <dgm:pt modelId="{1613F417-73DC-4A6A-8A58-748FC6B6396A}" type="sibTrans" cxnId="{24106904-75F5-4C9F-8D93-F284BCDE59DB}">
      <dgm:prSet/>
      <dgm:spPr/>
      <dgm:t>
        <a:bodyPr/>
        <a:lstStyle/>
        <a:p>
          <a:endParaRPr lang="en-US"/>
        </a:p>
      </dgm:t>
    </dgm:pt>
    <dgm:pt modelId="{1BDBE995-3502-43B3-A376-642327D60E5D}">
      <dgm:prSet phldrT="[نص]" custT="1"/>
      <dgm:spPr/>
      <dgm:t>
        <a:bodyPr/>
        <a:lstStyle/>
        <a:p>
          <a:pPr rtl="1"/>
          <a:endParaRPr lang="en-US" sz="2400" dirty="0"/>
        </a:p>
      </dgm:t>
    </dgm:pt>
    <dgm:pt modelId="{79B937A0-6884-4481-BE82-D67522BB02ED}" type="parTrans" cxnId="{09F5C5D6-660F-4AEC-9789-B822956B51D8}">
      <dgm:prSet/>
      <dgm:spPr/>
      <dgm:t>
        <a:bodyPr/>
        <a:lstStyle/>
        <a:p>
          <a:endParaRPr lang="en-US"/>
        </a:p>
      </dgm:t>
    </dgm:pt>
    <dgm:pt modelId="{3C61CD79-DC9C-4EF1-85C6-C25511AF234C}" type="sibTrans" cxnId="{09F5C5D6-660F-4AEC-9789-B822956B51D8}">
      <dgm:prSet/>
      <dgm:spPr/>
      <dgm:t>
        <a:bodyPr/>
        <a:lstStyle/>
        <a:p>
          <a:endParaRPr lang="en-US"/>
        </a:p>
      </dgm:t>
    </dgm:pt>
    <dgm:pt modelId="{FECD0610-B68B-493C-AA04-A3075A8DB63D}" type="pres">
      <dgm:prSet presAssocID="{456F7DE9-C39F-4A22-A51D-0B75C7EDE5F3}" presName="Name0" presStyleCnt="0">
        <dgm:presLayoutVars>
          <dgm:dir/>
          <dgm:animLvl val="lvl"/>
          <dgm:resizeHandles val="exact"/>
        </dgm:presLayoutVars>
      </dgm:prSet>
      <dgm:spPr/>
    </dgm:pt>
    <dgm:pt modelId="{8068BEBE-0CD5-4328-8BBB-950CB9750E66}" type="pres">
      <dgm:prSet presAssocID="{384AE5E6-73B5-474F-8055-2434ACB5B14E}" presName="composite" presStyleCnt="0"/>
      <dgm:spPr/>
    </dgm:pt>
    <dgm:pt modelId="{46647698-898C-437D-BA46-EC7CB024F974}" type="pres">
      <dgm:prSet presAssocID="{384AE5E6-73B5-474F-8055-2434ACB5B14E}" presName="parTx" presStyleLbl="alignNode1" presStyleIdx="0" presStyleCnt="3">
        <dgm:presLayoutVars>
          <dgm:chMax val="0"/>
          <dgm:chPref val="0"/>
          <dgm:bulletEnabled val="1"/>
        </dgm:presLayoutVars>
      </dgm:prSet>
      <dgm:spPr/>
      <dgm:t>
        <a:bodyPr/>
        <a:lstStyle/>
        <a:p>
          <a:endParaRPr lang="en-US"/>
        </a:p>
      </dgm:t>
    </dgm:pt>
    <dgm:pt modelId="{5600D513-ED6F-4CBA-8251-A96FFC05F8EE}" type="pres">
      <dgm:prSet presAssocID="{384AE5E6-73B5-474F-8055-2434ACB5B14E}" presName="desTx" presStyleLbl="alignAccFollowNode1" presStyleIdx="0" presStyleCnt="3">
        <dgm:presLayoutVars>
          <dgm:bulletEnabled val="1"/>
        </dgm:presLayoutVars>
      </dgm:prSet>
      <dgm:spPr/>
      <dgm:t>
        <a:bodyPr/>
        <a:lstStyle/>
        <a:p>
          <a:endParaRPr lang="en-US"/>
        </a:p>
      </dgm:t>
    </dgm:pt>
    <dgm:pt modelId="{1BE3A331-D25C-44EC-A8FA-BF5D4A54FF58}" type="pres">
      <dgm:prSet presAssocID="{89556478-4365-4B70-BFEA-E5C536276EEB}" presName="space" presStyleCnt="0"/>
      <dgm:spPr/>
    </dgm:pt>
    <dgm:pt modelId="{A8F55302-4DA7-431F-B6EF-514175BFDD4D}" type="pres">
      <dgm:prSet presAssocID="{9A540463-61BE-4ACE-9390-A416D3DE9EFF}" presName="composite" presStyleCnt="0"/>
      <dgm:spPr/>
    </dgm:pt>
    <dgm:pt modelId="{8DABCE33-E8D7-4D8A-BC9C-118A89443787}" type="pres">
      <dgm:prSet presAssocID="{9A540463-61BE-4ACE-9390-A416D3DE9EFF}" presName="parTx" presStyleLbl="alignNode1" presStyleIdx="1" presStyleCnt="3">
        <dgm:presLayoutVars>
          <dgm:chMax val="0"/>
          <dgm:chPref val="0"/>
          <dgm:bulletEnabled val="1"/>
        </dgm:presLayoutVars>
      </dgm:prSet>
      <dgm:spPr/>
    </dgm:pt>
    <dgm:pt modelId="{FD88FC98-466F-4B78-8B41-71F91F0AA3AB}" type="pres">
      <dgm:prSet presAssocID="{9A540463-61BE-4ACE-9390-A416D3DE9EFF}" presName="desTx" presStyleLbl="alignAccFollowNode1" presStyleIdx="1" presStyleCnt="3">
        <dgm:presLayoutVars>
          <dgm:bulletEnabled val="1"/>
        </dgm:presLayoutVars>
      </dgm:prSet>
      <dgm:spPr/>
      <dgm:t>
        <a:bodyPr/>
        <a:lstStyle/>
        <a:p>
          <a:endParaRPr lang="en-US"/>
        </a:p>
      </dgm:t>
    </dgm:pt>
    <dgm:pt modelId="{108CEB61-DD0E-4BFF-8F44-C24E2F097A9A}" type="pres">
      <dgm:prSet presAssocID="{E8118F97-C0F5-47A7-9143-CC051ECA5B82}" presName="space" presStyleCnt="0"/>
      <dgm:spPr/>
    </dgm:pt>
    <dgm:pt modelId="{BB0ED407-4187-4008-8507-9D34CBDFA2D2}" type="pres">
      <dgm:prSet presAssocID="{ABC81A8C-43F5-4139-BD0E-7DDD96C82E46}" presName="composite" presStyleCnt="0"/>
      <dgm:spPr/>
    </dgm:pt>
    <dgm:pt modelId="{0A875A90-9287-4FFD-93D1-68D2BAC2EF73}" type="pres">
      <dgm:prSet presAssocID="{ABC81A8C-43F5-4139-BD0E-7DDD96C82E46}" presName="parTx" presStyleLbl="alignNode1" presStyleIdx="2" presStyleCnt="3">
        <dgm:presLayoutVars>
          <dgm:chMax val="0"/>
          <dgm:chPref val="0"/>
          <dgm:bulletEnabled val="1"/>
        </dgm:presLayoutVars>
      </dgm:prSet>
      <dgm:spPr/>
    </dgm:pt>
    <dgm:pt modelId="{4AF043BA-AB0A-4697-B3B5-A91A71550EAF}" type="pres">
      <dgm:prSet presAssocID="{ABC81A8C-43F5-4139-BD0E-7DDD96C82E46}" presName="desTx" presStyleLbl="alignAccFollowNode1" presStyleIdx="2" presStyleCnt="3">
        <dgm:presLayoutVars>
          <dgm:bulletEnabled val="1"/>
        </dgm:presLayoutVars>
      </dgm:prSet>
      <dgm:spPr/>
      <dgm:t>
        <a:bodyPr/>
        <a:lstStyle/>
        <a:p>
          <a:endParaRPr lang="en-US"/>
        </a:p>
      </dgm:t>
    </dgm:pt>
  </dgm:ptLst>
  <dgm:cxnLst>
    <dgm:cxn modelId="{767566FA-6225-438B-AE50-E62CF1384913}" type="presOf" srcId="{90DB48B0-84E2-43FD-A3D7-5469DEF2E6B8}" destId="{5600D513-ED6F-4CBA-8251-A96FFC05F8EE}" srcOrd="0" destOrd="2" presId="urn:microsoft.com/office/officeart/2005/8/layout/hList1"/>
    <dgm:cxn modelId="{24106904-75F5-4C9F-8D93-F284BCDE59DB}" srcId="{384AE5E6-73B5-474F-8055-2434ACB5B14E}" destId="{E8B57CB5-7FAD-4EBA-BE59-F4908F7A0E8E}" srcOrd="1" destOrd="0" parTransId="{65F8CE6E-001B-40D8-9561-21094ACAFA4B}" sibTransId="{1613F417-73DC-4A6A-8A58-748FC6B6396A}"/>
    <dgm:cxn modelId="{100F5EAA-9A92-4363-82E1-0AE7855A377A}" type="presOf" srcId="{456F7DE9-C39F-4A22-A51D-0B75C7EDE5F3}" destId="{FECD0610-B68B-493C-AA04-A3075A8DB63D}" srcOrd="0" destOrd="0" presId="urn:microsoft.com/office/officeart/2005/8/layout/hList1"/>
    <dgm:cxn modelId="{08CED68E-DDF6-4A50-8B9F-9CCA4627A08E}" type="presOf" srcId="{ADC6A861-8160-458D-9319-4A8C1FD28181}" destId="{4AF043BA-AB0A-4697-B3B5-A91A71550EAF}" srcOrd="0" destOrd="2" presId="urn:microsoft.com/office/officeart/2005/8/layout/hList1"/>
    <dgm:cxn modelId="{57B36B9D-BF28-4E10-8BF5-0600AA5C8017}" srcId="{ABC81A8C-43F5-4139-BD0E-7DDD96C82E46}" destId="{80D29353-5DA4-4441-8551-F3C450DEF3B5}" srcOrd="0" destOrd="0" parTransId="{C4D014A6-F04B-438C-BBCB-0A34D16E1AA5}" sibTransId="{132F8E53-D783-4EE7-9EED-B1EB1657373A}"/>
    <dgm:cxn modelId="{F5B39C64-3EA2-4E87-B92A-B09B040C90A8}" type="presOf" srcId="{80D29353-5DA4-4441-8551-F3C450DEF3B5}" destId="{4AF043BA-AB0A-4697-B3B5-A91A71550EAF}" srcOrd="0" destOrd="0" presId="urn:microsoft.com/office/officeart/2005/8/layout/hList1"/>
    <dgm:cxn modelId="{8266F60C-26DA-4AD0-B0B8-60D2F219334D}" srcId="{456F7DE9-C39F-4A22-A51D-0B75C7EDE5F3}" destId="{ABC81A8C-43F5-4139-BD0E-7DDD96C82E46}" srcOrd="2" destOrd="0" parTransId="{7E9A28AA-5C5B-4C53-AAE4-4C7C58DD0399}" sibTransId="{3B23CB1E-B9F2-426D-86D5-5E26F53ADE1B}"/>
    <dgm:cxn modelId="{4DB2A7CE-1B9D-4B67-8903-7D504890704F}" srcId="{ABC81A8C-43F5-4139-BD0E-7DDD96C82E46}" destId="{ADC6A861-8160-458D-9319-4A8C1FD28181}" srcOrd="2" destOrd="0" parTransId="{D5C37BC3-599D-4BC3-9101-AB9BF56AEADC}" sibTransId="{2EBD2D56-27A5-48F7-9653-3E90227B1CBC}"/>
    <dgm:cxn modelId="{802E02A8-DBD6-4AAF-9CF4-C1ACAD6D76D3}" type="presOf" srcId="{57A3317E-A0B1-48CD-8DE3-CB0AECC37083}" destId="{5600D513-ED6F-4CBA-8251-A96FFC05F8EE}" srcOrd="0" destOrd="0" presId="urn:microsoft.com/office/officeart/2005/8/layout/hList1"/>
    <dgm:cxn modelId="{7660D02C-3383-4FE1-879F-9269C5B600B5}" srcId="{384AE5E6-73B5-474F-8055-2434ACB5B14E}" destId="{90DB48B0-84E2-43FD-A3D7-5469DEF2E6B8}" srcOrd="2" destOrd="0" parTransId="{F31659EB-7A40-4715-B509-3C52431281B5}" sibTransId="{C6DCC408-FB69-4C06-8DFE-B1D1AB378659}"/>
    <dgm:cxn modelId="{A0F8FC4D-1F6F-4FDB-847E-BF769122B806}" type="presOf" srcId="{384AE5E6-73B5-474F-8055-2434ACB5B14E}" destId="{46647698-898C-437D-BA46-EC7CB024F974}" srcOrd="0" destOrd="0" presId="urn:microsoft.com/office/officeart/2005/8/layout/hList1"/>
    <dgm:cxn modelId="{72C8720F-D2B3-498A-9801-C57024FEDD17}" type="presOf" srcId="{ABC81A8C-43F5-4139-BD0E-7DDD96C82E46}" destId="{0A875A90-9287-4FFD-93D1-68D2BAC2EF73}" srcOrd="0" destOrd="0" presId="urn:microsoft.com/office/officeart/2005/8/layout/hList1"/>
    <dgm:cxn modelId="{BD2F1AC1-7EB2-479D-AEA1-EADF4215CB60}" type="presOf" srcId="{E8B57CB5-7FAD-4EBA-BE59-F4908F7A0E8E}" destId="{5600D513-ED6F-4CBA-8251-A96FFC05F8EE}" srcOrd="0" destOrd="1" presId="urn:microsoft.com/office/officeart/2005/8/layout/hList1"/>
    <dgm:cxn modelId="{071CDB69-4828-47EB-9706-0C84CF28FC70}" srcId="{456F7DE9-C39F-4A22-A51D-0B75C7EDE5F3}" destId="{384AE5E6-73B5-474F-8055-2434ACB5B14E}" srcOrd="0" destOrd="0" parTransId="{E87D28C6-CF3A-410E-8B3B-279C341F28FA}" sibTransId="{89556478-4365-4B70-BFEA-E5C536276EEB}"/>
    <dgm:cxn modelId="{F1AE7EAF-E0BA-4144-BE0F-A18DAB76D447}" type="presOf" srcId="{1BDBE995-3502-43B3-A376-642327D60E5D}" destId="{4AF043BA-AB0A-4697-B3B5-A91A71550EAF}" srcOrd="0" destOrd="1" presId="urn:microsoft.com/office/officeart/2005/8/layout/hList1"/>
    <dgm:cxn modelId="{17971BE4-3785-4A86-88A5-5BAD2F554A34}" srcId="{456F7DE9-C39F-4A22-A51D-0B75C7EDE5F3}" destId="{9A540463-61BE-4ACE-9390-A416D3DE9EFF}" srcOrd="1" destOrd="0" parTransId="{35099A43-2676-4DC8-9142-02D5FC9182A9}" sibTransId="{E8118F97-C0F5-47A7-9143-CC051ECA5B82}"/>
    <dgm:cxn modelId="{92C3D679-CEB8-4C7D-8E5D-C571EC2599E2}" type="presOf" srcId="{7FCD3EB2-045E-44A4-B46B-942035E5D835}" destId="{FD88FC98-466F-4B78-8B41-71F91F0AA3AB}" srcOrd="0" destOrd="0" presId="urn:microsoft.com/office/officeart/2005/8/layout/hList1"/>
    <dgm:cxn modelId="{99736D75-95B2-4CDA-8777-1AC6876AB7DC}" type="presOf" srcId="{9A540463-61BE-4ACE-9390-A416D3DE9EFF}" destId="{8DABCE33-E8D7-4D8A-BC9C-118A89443787}" srcOrd="0" destOrd="0" presId="urn:microsoft.com/office/officeart/2005/8/layout/hList1"/>
    <dgm:cxn modelId="{59BE43FE-4825-4A7B-A979-3152251AA7BC}" srcId="{9A540463-61BE-4ACE-9390-A416D3DE9EFF}" destId="{7FCD3EB2-045E-44A4-B46B-942035E5D835}" srcOrd="0" destOrd="0" parTransId="{2B602699-322F-4DF2-8982-7C3E181603B8}" sibTransId="{5F4C31A2-464C-4ED4-B439-3C452F107EC6}"/>
    <dgm:cxn modelId="{FD02E20E-4549-430B-9AB7-04B323E65370}" srcId="{384AE5E6-73B5-474F-8055-2434ACB5B14E}" destId="{57A3317E-A0B1-48CD-8DE3-CB0AECC37083}" srcOrd="0" destOrd="0" parTransId="{021BDB43-7330-4CE3-A26D-6CDCF3FF28FE}" sibTransId="{4351BEC6-8278-473B-96B3-773E23173DFF}"/>
    <dgm:cxn modelId="{09F5C5D6-660F-4AEC-9789-B822956B51D8}" srcId="{ABC81A8C-43F5-4139-BD0E-7DDD96C82E46}" destId="{1BDBE995-3502-43B3-A376-642327D60E5D}" srcOrd="1" destOrd="0" parTransId="{79B937A0-6884-4481-BE82-D67522BB02ED}" sibTransId="{3C61CD79-DC9C-4EF1-85C6-C25511AF234C}"/>
    <dgm:cxn modelId="{5E23CFCD-8D8B-4F38-ADBD-8107681350AA}" type="presParOf" srcId="{FECD0610-B68B-493C-AA04-A3075A8DB63D}" destId="{8068BEBE-0CD5-4328-8BBB-950CB9750E66}" srcOrd="0" destOrd="0" presId="urn:microsoft.com/office/officeart/2005/8/layout/hList1"/>
    <dgm:cxn modelId="{2D5C9624-2862-4C4C-A3A2-F5987705B370}" type="presParOf" srcId="{8068BEBE-0CD5-4328-8BBB-950CB9750E66}" destId="{46647698-898C-437D-BA46-EC7CB024F974}" srcOrd="0" destOrd="0" presId="urn:microsoft.com/office/officeart/2005/8/layout/hList1"/>
    <dgm:cxn modelId="{3FF91FF5-D61C-473C-8310-AB9D7C6B8288}" type="presParOf" srcId="{8068BEBE-0CD5-4328-8BBB-950CB9750E66}" destId="{5600D513-ED6F-4CBA-8251-A96FFC05F8EE}" srcOrd="1" destOrd="0" presId="urn:microsoft.com/office/officeart/2005/8/layout/hList1"/>
    <dgm:cxn modelId="{6F71978B-0D74-46DF-93AF-13D7EC2996ED}" type="presParOf" srcId="{FECD0610-B68B-493C-AA04-A3075A8DB63D}" destId="{1BE3A331-D25C-44EC-A8FA-BF5D4A54FF58}" srcOrd="1" destOrd="0" presId="urn:microsoft.com/office/officeart/2005/8/layout/hList1"/>
    <dgm:cxn modelId="{8EB3438D-1AB1-4D5C-A608-B1249C4DF756}" type="presParOf" srcId="{FECD0610-B68B-493C-AA04-A3075A8DB63D}" destId="{A8F55302-4DA7-431F-B6EF-514175BFDD4D}" srcOrd="2" destOrd="0" presId="urn:microsoft.com/office/officeart/2005/8/layout/hList1"/>
    <dgm:cxn modelId="{DA36A1C0-C620-4E0C-B85F-B02C19697CCA}" type="presParOf" srcId="{A8F55302-4DA7-431F-B6EF-514175BFDD4D}" destId="{8DABCE33-E8D7-4D8A-BC9C-118A89443787}" srcOrd="0" destOrd="0" presId="urn:microsoft.com/office/officeart/2005/8/layout/hList1"/>
    <dgm:cxn modelId="{90CBC72E-21D8-415C-91A3-C196270C2ABF}" type="presParOf" srcId="{A8F55302-4DA7-431F-B6EF-514175BFDD4D}" destId="{FD88FC98-466F-4B78-8B41-71F91F0AA3AB}" srcOrd="1" destOrd="0" presId="urn:microsoft.com/office/officeart/2005/8/layout/hList1"/>
    <dgm:cxn modelId="{E5EFB3C4-276F-474B-860A-FB9403508F75}" type="presParOf" srcId="{FECD0610-B68B-493C-AA04-A3075A8DB63D}" destId="{108CEB61-DD0E-4BFF-8F44-C24E2F097A9A}" srcOrd="3" destOrd="0" presId="urn:microsoft.com/office/officeart/2005/8/layout/hList1"/>
    <dgm:cxn modelId="{9B9F1AA2-44BF-4FDD-9710-685A86D624D9}" type="presParOf" srcId="{FECD0610-B68B-493C-AA04-A3075A8DB63D}" destId="{BB0ED407-4187-4008-8507-9D34CBDFA2D2}" srcOrd="4" destOrd="0" presId="urn:microsoft.com/office/officeart/2005/8/layout/hList1"/>
    <dgm:cxn modelId="{A14BF3FD-F4EE-4BB3-A4D4-7B7D76968F08}" type="presParOf" srcId="{BB0ED407-4187-4008-8507-9D34CBDFA2D2}" destId="{0A875A90-9287-4FFD-93D1-68D2BAC2EF73}" srcOrd="0" destOrd="0" presId="urn:microsoft.com/office/officeart/2005/8/layout/hList1"/>
    <dgm:cxn modelId="{57CF25F0-CE9C-49FF-9E93-A8DF6D484D95}" type="presParOf" srcId="{BB0ED407-4187-4008-8507-9D34CBDFA2D2}" destId="{4AF043BA-AB0A-4697-B3B5-A91A71550EA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D41000-0BC8-4BE8-8325-555547EBA470}">
      <dsp:nvSpPr>
        <dsp:cNvPr id="0" name=""/>
        <dsp:cNvSpPr/>
      </dsp:nvSpPr>
      <dsp:spPr>
        <a:xfrm>
          <a:off x="7376389" y="1142999"/>
          <a:ext cx="847624" cy="12493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السلطة التنفيذية تقوم بوظيفتين</a:t>
          </a:r>
          <a:endParaRPr lang="en-US" sz="1600" kern="1200" dirty="0"/>
        </a:p>
      </dsp:txBody>
      <dsp:txXfrm>
        <a:off x="7401215" y="1167825"/>
        <a:ext cx="797972" cy="1199711"/>
      </dsp:txXfrm>
    </dsp:sp>
    <dsp:sp modelId="{E3A30864-6192-4449-899C-759573857B46}">
      <dsp:nvSpPr>
        <dsp:cNvPr id="0" name=""/>
        <dsp:cNvSpPr/>
      </dsp:nvSpPr>
      <dsp:spPr>
        <a:xfrm rot="14677705">
          <a:off x="6811228" y="1399416"/>
          <a:ext cx="791271" cy="21578"/>
        </a:xfrm>
        <a:custGeom>
          <a:avLst/>
          <a:gdLst/>
          <a:ahLst/>
          <a:cxnLst/>
          <a:rect l="0" t="0" r="0" b="0"/>
          <a:pathLst>
            <a:path>
              <a:moveTo>
                <a:pt x="0" y="10789"/>
              </a:moveTo>
              <a:lnTo>
                <a:pt x="791271" y="1078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7187082" y="1390423"/>
        <a:ext cx="39563" cy="39563"/>
      </dsp:txXfrm>
    </dsp:sp>
    <dsp:sp modelId="{575ABF18-DB0A-4D13-9B5C-DECD5A0C638C}">
      <dsp:nvSpPr>
        <dsp:cNvPr id="0" name=""/>
        <dsp:cNvSpPr/>
      </dsp:nvSpPr>
      <dsp:spPr>
        <a:xfrm>
          <a:off x="5533688" y="581457"/>
          <a:ext cx="1503651" cy="94254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تقوم بعمل اداري</a:t>
          </a:r>
          <a:endParaRPr lang="en-US" sz="1600" kern="1200" dirty="0"/>
        </a:p>
      </dsp:txBody>
      <dsp:txXfrm>
        <a:off x="5561294" y="609063"/>
        <a:ext cx="1448439" cy="887333"/>
      </dsp:txXfrm>
    </dsp:sp>
    <dsp:sp modelId="{2CE7EB46-610A-4C62-9031-930A47F35E55}">
      <dsp:nvSpPr>
        <dsp:cNvPr id="0" name=""/>
        <dsp:cNvSpPr/>
      </dsp:nvSpPr>
      <dsp:spPr>
        <a:xfrm rot="10800000">
          <a:off x="5194639" y="1041940"/>
          <a:ext cx="339049" cy="21578"/>
        </a:xfrm>
        <a:custGeom>
          <a:avLst/>
          <a:gdLst/>
          <a:ahLst/>
          <a:cxnLst/>
          <a:rect l="0" t="0" r="0" b="0"/>
          <a:pathLst>
            <a:path>
              <a:moveTo>
                <a:pt x="0" y="10789"/>
              </a:moveTo>
              <a:lnTo>
                <a:pt x="339049" y="1078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5355687" y="1044253"/>
        <a:ext cx="16952" cy="16952"/>
      </dsp:txXfrm>
    </dsp:sp>
    <dsp:sp modelId="{9FC66552-6B6A-499E-A9B0-783A80A920CD}">
      <dsp:nvSpPr>
        <dsp:cNvPr id="0" name=""/>
        <dsp:cNvSpPr/>
      </dsp:nvSpPr>
      <dsp:spPr>
        <a:xfrm>
          <a:off x="3690987" y="581457"/>
          <a:ext cx="1503651" cy="94254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ادارة الدولة وأجهزتها كافةً من تعليم وصحة وأمن وقضاء ...الخ</a:t>
          </a:r>
          <a:endParaRPr lang="en-US" sz="1600" kern="1200" dirty="0"/>
        </a:p>
      </dsp:txBody>
      <dsp:txXfrm>
        <a:off x="3718593" y="609063"/>
        <a:ext cx="1448439" cy="887333"/>
      </dsp:txXfrm>
    </dsp:sp>
    <dsp:sp modelId="{C8120324-4C53-433C-8EF3-37D16A7448EC}">
      <dsp:nvSpPr>
        <dsp:cNvPr id="0" name=""/>
        <dsp:cNvSpPr/>
      </dsp:nvSpPr>
      <dsp:spPr>
        <a:xfrm rot="10800000">
          <a:off x="3351938" y="1041940"/>
          <a:ext cx="339049" cy="21578"/>
        </a:xfrm>
        <a:custGeom>
          <a:avLst/>
          <a:gdLst/>
          <a:ahLst/>
          <a:cxnLst/>
          <a:rect l="0" t="0" r="0" b="0"/>
          <a:pathLst>
            <a:path>
              <a:moveTo>
                <a:pt x="0" y="10789"/>
              </a:moveTo>
              <a:lnTo>
                <a:pt x="339049" y="1078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3512986" y="1044253"/>
        <a:ext cx="16952" cy="16952"/>
      </dsp:txXfrm>
    </dsp:sp>
    <dsp:sp modelId="{C05C6AA3-5424-4C19-8395-69EC748968EC}">
      <dsp:nvSpPr>
        <dsp:cNvPr id="0" name=""/>
        <dsp:cNvSpPr/>
      </dsp:nvSpPr>
      <dsp:spPr>
        <a:xfrm>
          <a:off x="1848287" y="581457"/>
          <a:ext cx="1503651" cy="94254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تسمى التنفيذية في هذه الحالة غالباً (إدارة/سلطة إدارية)</a:t>
          </a:r>
          <a:endParaRPr lang="en-US" sz="1600" kern="1200" dirty="0"/>
        </a:p>
      </dsp:txBody>
      <dsp:txXfrm>
        <a:off x="1875893" y="609063"/>
        <a:ext cx="1448439" cy="887333"/>
      </dsp:txXfrm>
    </dsp:sp>
    <dsp:sp modelId="{FD8A51AC-7E63-4150-98CC-DE99DA067394}">
      <dsp:nvSpPr>
        <dsp:cNvPr id="0" name=""/>
        <dsp:cNvSpPr/>
      </dsp:nvSpPr>
      <dsp:spPr>
        <a:xfrm rot="10800000">
          <a:off x="1509237" y="1041940"/>
          <a:ext cx="339049" cy="21578"/>
        </a:xfrm>
        <a:custGeom>
          <a:avLst/>
          <a:gdLst/>
          <a:ahLst/>
          <a:cxnLst/>
          <a:rect l="0" t="0" r="0" b="0"/>
          <a:pathLst>
            <a:path>
              <a:moveTo>
                <a:pt x="0" y="10789"/>
              </a:moveTo>
              <a:lnTo>
                <a:pt x="339049" y="1078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1670286" y="1044253"/>
        <a:ext cx="16952" cy="16952"/>
      </dsp:txXfrm>
    </dsp:sp>
    <dsp:sp modelId="{392EDBD4-2A67-4124-A0A3-6CED0C25F128}">
      <dsp:nvSpPr>
        <dsp:cNvPr id="0" name=""/>
        <dsp:cNvSpPr/>
      </dsp:nvSpPr>
      <dsp:spPr>
        <a:xfrm>
          <a:off x="5586" y="581457"/>
          <a:ext cx="1503651" cy="94254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مجال دراسة القانون الاداري</a:t>
          </a:r>
          <a:endParaRPr lang="en-US" sz="1600" kern="1200" dirty="0"/>
        </a:p>
      </dsp:txBody>
      <dsp:txXfrm>
        <a:off x="33192" y="609063"/>
        <a:ext cx="1448439" cy="887333"/>
      </dsp:txXfrm>
    </dsp:sp>
    <dsp:sp modelId="{A701A0D6-984F-4AB7-A6E5-16BDEBAF831D}">
      <dsp:nvSpPr>
        <dsp:cNvPr id="0" name=""/>
        <dsp:cNvSpPr/>
      </dsp:nvSpPr>
      <dsp:spPr>
        <a:xfrm rot="6722831">
          <a:off x="6755243" y="2175488"/>
          <a:ext cx="903241" cy="21578"/>
        </a:xfrm>
        <a:custGeom>
          <a:avLst/>
          <a:gdLst/>
          <a:ahLst/>
          <a:cxnLst/>
          <a:rect l="0" t="0" r="0" b="0"/>
          <a:pathLst>
            <a:path>
              <a:moveTo>
                <a:pt x="0" y="10789"/>
              </a:moveTo>
              <a:lnTo>
                <a:pt x="903241" y="1078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7184283" y="2163696"/>
        <a:ext cx="45162" cy="45162"/>
      </dsp:txXfrm>
    </dsp:sp>
    <dsp:sp modelId="{C7008A0E-AADA-4D8D-9D42-A089B4B3FE79}">
      <dsp:nvSpPr>
        <dsp:cNvPr id="0" name=""/>
        <dsp:cNvSpPr/>
      </dsp:nvSpPr>
      <dsp:spPr>
        <a:xfrm>
          <a:off x="5533688" y="2133600"/>
          <a:ext cx="1503651" cy="94254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تقوم بعمل سياسي</a:t>
          </a:r>
          <a:endParaRPr lang="en-US" sz="1600" kern="1200" dirty="0"/>
        </a:p>
      </dsp:txBody>
      <dsp:txXfrm>
        <a:off x="5561294" y="2161206"/>
        <a:ext cx="1448439" cy="887333"/>
      </dsp:txXfrm>
    </dsp:sp>
    <dsp:sp modelId="{D3E17707-8CD3-4C84-8F17-0F5652AFA2CC}">
      <dsp:nvSpPr>
        <dsp:cNvPr id="0" name=""/>
        <dsp:cNvSpPr/>
      </dsp:nvSpPr>
      <dsp:spPr>
        <a:xfrm rot="10800000">
          <a:off x="5194639" y="2594084"/>
          <a:ext cx="339049" cy="21578"/>
        </a:xfrm>
        <a:custGeom>
          <a:avLst/>
          <a:gdLst/>
          <a:ahLst/>
          <a:cxnLst/>
          <a:rect l="0" t="0" r="0" b="0"/>
          <a:pathLst>
            <a:path>
              <a:moveTo>
                <a:pt x="0" y="10789"/>
              </a:moveTo>
              <a:lnTo>
                <a:pt x="339049" y="10789"/>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5355687" y="2596397"/>
        <a:ext cx="16952" cy="16952"/>
      </dsp:txXfrm>
    </dsp:sp>
    <dsp:sp modelId="{650589A9-2AC2-4849-A3D4-6E853F6160F6}">
      <dsp:nvSpPr>
        <dsp:cNvPr id="0" name=""/>
        <dsp:cNvSpPr/>
      </dsp:nvSpPr>
      <dsp:spPr>
        <a:xfrm>
          <a:off x="3690987" y="2133600"/>
          <a:ext cx="1503651" cy="94254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تسوس الدولة خارجيا في علاقاتها مع الدول + تسوس الشعب داخليًا</a:t>
          </a:r>
          <a:endParaRPr lang="en-US" sz="1600" kern="1200" dirty="0"/>
        </a:p>
      </dsp:txBody>
      <dsp:txXfrm>
        <a:off x="3718593" y="2161206"/>
        <a:ext cx="1448439" cy="887333"/>
      </dsp:txXfrm>
    </dsp:sp>
    <dsp:sp modelId="{9D4E68FA-4F88-466F-BFE0-A3803806C76C}">
      <dsp:nvSpPr>
        <dsp:cNvPr id="0" name=""/>
        <dsp:cNvSpPr/>
      </dsp:nvSpPr>
      <dsp:spPr>
        <a:xfrm rot="10800000">
          <a:off x="3351938" y="2594084"/>
          <a:ext cx="339049" cy="21578"/>
        </a:xfrm>
        <a:custGeom>
          <a:avLst/>
          <a:gdLst/>
          <a:ahLst/>
          <a:cxnLst/>
          <a:rect l="0" t="0" r="0" b="0"/>
          <a:pathLst>
            <a:path>
              <a:moveTo>
                <a:pt x="0" y="10789"/>
              </a:moveTo>
              <a:lnTo>
                <a:pt x="339049" y="1078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3512986" y="2596397"/>
        <a:ext cx="16952" cy="16952"/>
      </dsp:txXfrm>
    </dsp:sp>
    <dsp:sp modelId="{AE69D0AA-0336-45CC-9A38-D3A438B3498F}">
      <dsp:nvSpPr>
        <dsp:cNvPr id="0" name=""/>
        <dsp:cNvSpPr/>
      </dsp:nvSpPr>
      <dsp:spPr>
        <a:xfrm>
          <a:off x="1848287" y="2133600"/>
          <a:ext cx="1503651" cy="94254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تسمى التنفيذية في هذه الحالة غالباً (حكومة)</a:t>
          </a:r>
          <a:endParaRPr lang="en-US" sz="1600" kern="1200" dirty="0"/>
        </a:p>
      </dsp:txBody>
      <dsp:txXfrm>
        <a:off x="1875893" y="2161206"/>
        <a:ext cx="1448439" cy="887333"/>
      </dsp:txXfrm>
    </dsp:sp>
    <dsp:sp modelId="{8629D4E5-7867-494C-97F5-63E1C3639DA3}">
      <dsp:nvSpPr>
        <dsp:cNvPr id="0" name=""/>
        <dsp:cNvSpPr/>
      </dsp:nvSpPr>
      <dsp:spPr>
        <a:xfrm rot="10800000">
          <a:off x="1509237" y="2594084"/>
          <a:ext cx="339049" cy="21578"/>
        </a:xfrm>
        <a:custGeom>
          <a:avLst/>
          <a:gdLst/>
          <a:ahLst/>
          <a:cxnLst/>
          <a:rect l="0" t="0" r="0" b="0"/>
          <a:pathLst>
            <a:path>
              <a:moveTo>
                <a:pt x="0" y="10789"/>
              </a:moveTo>
              <a:lnTo>
                <a:pt x="339049" y="1078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1670286" y="2596397"/>
        <a:ext cx="16952" cy="16952"/>
      </dsp:txXfrm>
    </dsp:sp>
    <dsp:sp modelId="{2EE2AB49-0E29-4CE3-BDE8-3D8D8E6B7EB8}">
      <dsp:nvSpPr>
        <dsp:cNvPr id="0" name=""/>
        <dsp:cNvSpPr/>
      </dsp:nvSpPr>
      <dsp:spPr>
        <a:xfrm>
          <a:off x="5586" y="2133600"/>
          <a:ext cx="1503651" cy="94254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مجال القانون الدستوري + الدولي</a:t>
          </a:r>
          <a:endParaRPr lang="en-US" sz="1600" kern="1200" dirty="0"/>
        </a:p>
      </dsp:txBody>
      <dsp:txXfrm>
        <a:off x="33192" y="2161206"/>
        <a:ext cx="1448439" cy="8873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6B0FCF-81F4-4BF7-AE01-6DD390062912}">
      <dsp:nvSpPr>
        <dsp:cNvPr id="0" name=""/>
        <dsp:cNvSpPr/>
      </dsp:nvSpPr>
      <dsp:spPr>
        <a:xfrm>
          <a:off x="7143651" y="1600200"/>
          <a:ext cx="1079437" cy="18022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MA" sz="2000" kern="1200" dirty="0" smtClean="0"/>
            <a:t>المركزية و</a:t>
          </a:r>
        </a:p>
        <a:p>
          <a:pPr lvl="0" algn="ctr" defTabSz="889000">
            <a:lnSpc>
              <a:spcPct val="90000"/>
            </a:lnSpc>
            <a:spcBef>
              <a:spcPct val="0"/>
            </a:spcBef>
            <a:spcAft>
              <a:spcPct val="35000"/>
            </a:spcAft>
          </a:pPr>
          <a:r>
            <a:rPr lang="ar-MA" sz="2000" kern="1200" dirty="0" smtClean="0"/>
            <a:t>اللامركزية</a:t>
          </a:r>
          <a:endParaRPr lang="en-US" sz="2000" kern="1200" dirty="0"/>
        </a:p>
      </dsp:txBody>
      <dsp:txXfrm>
        <a:off x="7175267" y="1631816"/>
        <a:ext cx="1016205" cy="1738996"/>
      </dsp:txXfrm>
    </dsp:sp>
    <dsp:sp modelId="{93C3FD97-4490-4DF0-AD28-CC0F750F5031}">
      <dsp:nvSpPr>
        <dsp:cNvPr id="0" name=""/>
        <dsp:cNvSpPr/>
      </dsp:nvSpPr>
      <dsp:spPr>
        <a:xfrm rot="15002906">
          <a:off x="6209737" y="1837134"/>
          <a:ext cx="1392627" cy="19317"/>
        </a:xfrm>
        <a:custGeom>
          <a:avLst/>
          <a:gdLst/>
          <a:ahLst/>
          <a:cxnLst/>
          <a:rect l="0" t="0" r="0" b="0"/>
          <a:pathLst>
            <a:path>
              <a:moveTo>
                <a:pt x="0" y="9658"/>
              </a:moveTo>
              <a:lnTo>
                <a:pt x="1392627" y="965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6871235" y="1811977"/>
        <a:ext cx="69631" cy="69631"/>
      </dsp:txXfrm>
    </dsp:sp>
    <dsp:sp modelId="{65F7C077-95A6-4220-8B79-4AAE6671201D}">
      <dsp:nvSpPr>
        <dsp:cNvPr id="0" name=""/>
        <dsp:cNvSpPr/>
      </dsp:nvSpPr>
      <dsp:spPr>
        <a:xfrm>
          <a:off x="4800496" y="0"/>
          <a:ext cx="1867954" cy="238454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المركزية واللامركزية الادارية</a:t>
          </a:r>
        </a:p>
        <a:p>
          <a:pPr lvl="0" algn="ctr" defTabSz="711200">
            <a:lnSpc>
              <a:spcPct val="90000"/>
            </a:lnSpc>
            <a:spcBef>
              <a:spcPct val="0"/>
            </a:spcBef>
            <a:spcAft>
              <a:spcPct val="35000"/>
            </a:spcAft>
          </a:pPr>
          <a:r>
            <a:rPr lang="ar-MA" sz="1600" kern="1200" dirty="0" smtClean="0"/>
            <a:t>(تتعلق بالعمل الاداري للسلطة التنفيذية)</a:t>
          </a:r>
          <a:endParaRPr lang="en-US" sz="1600" kern="1200" dirty="0"/>
        </a:p>
      </dsp:txBody>
      <dsp:txXfrm>
        <a:off x="4855207" y="54711"/>
        <a:ext cx="1758532" cy="2275119"/>
      </dsp:txXfrm>
    </dsp:sp>
    <dsp:sp modelId="{0CC3D24C-D9E2-4A9F-9DBC-AB5B212F4316}">
      <dsp:nvSpPr>
        <dsp:cNvPr id="0" name=""/>
        <dsp:cNvSpPr/>
      </dsp:nvSpPr>
      <dsp:spPr>
        <a:xfrm rot="10800000">
          <a:off x="4267178" y="1182612"/>
          <a:ext cx="533317" cy="19317"/>
        </a:xfrm>
        <a:custGeom>
          <a:avLst/>
          <a:gdLst/>
          <a:ahLst/>
          <a:cxnLst/>
          <a:rect l="0" t="0" r="0" b="0"/>
          <a:pathLst>
            <a:path>
              <a:moveTo>
                <a:pt x="0" y="9658"/>
              </a:moveTo>
              <a:lnTo>
                <a:pt x="533317" y="9658"/>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4520504" y="1178937"/>
        <a:ext cx="26665" cy="26665"/>
      </dsp:txXfrm>
    </dsp:sp>
    <dsp:sp modelId="{A717B050-CD36-443A-8658-6EFA9A929F24}">
      <dsp:nvSpPr>
        <dsp:cNvPr id="0" name=""/>
        <dsp:cNvSpPr/>
      </dsp:nvSpPr>
      <dsp:spPr>
        <a:xfrm>
          <a:off x="2399223" y="0"/>
          <a:ext cx="1867954" cy="238454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اذا كانت القرارات الصادرة من السلطة التنفيذية والمتعلقة (بإدارة شؤون الدولة اليومية) تصدر من العاصمة فقط في المركز فهي دولة تتبع نظام المركزية الادارية</a:t>
          </a:r>
          <a:endParaRPr lang="en-US" sz="1600" kern="1200" dirty="0"/>
        </a:p>
      </dsp:txBody>
      <dsp:txXfrm>
        <a:off x="2453934" y="54711"/>
        <a:ext cx="1758532" cy="2275119"/>
      </dsp:txXfrm>
    </dsp:sp>
    <dsp:sp modelId="{78836472-16A4-401D-AB9C-30937988562D}">
      <dsp:nvSpPr>
        <dsp:cNvPr id="0" name=""/>
        <dsp:cNvSpPr/>
      </dsp:nvSpPr>
      <dsp:spPr>
        <a:xfrm rot="10800000">
          <a:off x="1944791" y="1182612"/>
          <a:ext cx="454432" cy="19317"/>
        </a:xfrm>
        <a:custGeom>
          <a:avLst/>
          <a:gdLst/>
          <a:ahLst/>
          <a:cxnLst/>
          <a:rect l="0" t="0" r="0" b="0"/>
          <a:pathLst>
            <a:path>
              <a:moveTo>
                <a:pt x="0" y="9658"/>
              </a:moveTo>
              <a:lnTo>
                <a:pt x="454432" y="965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2160646" y="1180909"/>
        <a:ext cx="22721" cy="22721"/>
      </dsp:txXfrm>
    </dsp:sp>
    <dsp:sp modelId="{26AB5D9D-0AEB-4090-B64F-8E77DE998C54}">
      <dsp:nvSpPr>
        <dsp:cNvPr id="0" name=""/>
        <dsp:cNvSpPr/>
      </dsp:nvSpPr>
      <dsp:spPr>
        <a:xfrm>
          <a:off x="76836" y="0"/>
          <a:ext cx="1867954" cy="2384541"/>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اذا كانت الدولة مقسمة الى أقاليم أو ولايات أو محافظات ...الخ ولكن التقسيم هذا فقط تقسيم للاختصاصات والاعمال الادارية اليومية والخدمات العامة كالصحة والمواصلات </a:t>
          </a:r>
          <a:r>
            <a:rPr lang="ar-MA" sz="1600" kern="1200" dirty="0" err="1" smtClean="0"/>
            <a:t>والااتصالات</a:t>
          </a:r>
          <a:r>
            <a:rPr lang="ar-MA" sz="1600" kern="1200" dirty="0" smtClean="0"/>
            <a:t>...الخ فهنا تعتبر الدولة تتبع نظام لا مركزية ادارية</a:t>
          </a:r>
          <a:endParaRPr lang="en-US" sz="1600" kern="1200" dirty="0"/>
        </a:p>
      </dsp:txBody>
      <dsp:txXfrm>
        <a:off x="131547" y="54711"/>
        <a:ext cx="1758532" cy="2275119"/>
      </dsp:txXfrm>
    </dsp:sp>
    <dsp:sp modelId="{BC6A342A-8841-44F5-8C93-FC7111F438A5}">
      <dsp:nvSpPr>
        <dsp:cNvPr id="0" name=""/>
        <dsp:cNvSpPr/>
      </dsp:nvSpPr>
      <dsp:spPr>
        <a:xfrm rot="6485829">
          <a:off x="6232763" y="3152275"/>
          <a:ext cx="1390000" cy="19317"/>
        </a:xfrm>
        <a:custGeom>
          <a:avLst/>
          <a:gdLst/>
          <a:ahLst/>
          <a:cxnLst/>
          <a:rect l="0" t="0" r="0" b="0"/>
          <a:pathLst>
            <a:path>
              <a:moveTo>
                <a:pt x="0" y="9658"/>
              </a:moveTo>
              <a:lnTo>
                <a:pt x="1390000" y="9658"/>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6893014" y="3127184"/>
        <a:ext cx="69500" cy="69500"/>
      </dsp:txXfrm>
    </dsp:sp>
    <dsp:sp modelId="{C06BF574-3FF1-4B95-BD22-E5633929F227}">
      <dsp:nvSpPr>
        <dsp:cNvPr id="0" name=""/>
        <dsp:cNvSpPr/>
      </dsp:nvSpPr>
      <dsp:spPr>
        <a:xfrm>
          <a:off x="4764604" y="2615908"/>
          <a:ext cx="1947271" cy="241329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المركزية واللامركزية السياسية</a:t>
          </a:r>
          <a:endParaRPr lang="ar-MA" sz="1600" kern="1200" dirty="0" smtClean="0"/>
        </a:p>
        <a:p>
          <a:pPr lvl="0" algn="ctr" defTabSz="711200">
            <a:lnSpc>
              <a:spcPct val="90000"/>
            </a:lnSpc>
            <a:spcBef>
              <a:spcPct val="0"/>
            </a:spcBef>
            <a:spcAft>
              <a:spcPct val="35000"/>
            </a:spcAft>
          </a:pPr>
          <a:r>
            <a:rPr lang="ar-MA" sz="1600" kern="1200" dirty="0" smtClean="0"/>
            <a:t>(تتعلق بالحكم والعمل السياسي للسلطة التنفيذية)</a:t>
          </a:r>
          <a:endParaRPr lang="en-US" sz="1600" kern="1200" dirty="0"/>
        </a:p>
      </dsp:txBody>
      <dsp:txXfrm>
        <a:off x="4821638" y="2672942"/>
        <a:ext cx="1833203" cy="2299223"/>
      </dsp:txXfrm>
    </dsp:sp>
    <dsp:sp modelId="{FD5C3043-E681-446E-B575-78D24A2C288E}">
      <dsp:nvSpPr>
        <dsp:cNvPr id="0" name=""/>
        <dsp:cNvSpPr/>
      </dsp:nvSpPr>
      <dsp:spPr>
        <a:xfrm rot="10800000">
          <a:off x="4332830" y="3812895"/>
          <a:ext cx="431774" cy="19317"/>
        </a:xfrm>
        <a:custGeom>
          <a:avLst/>
          <a:gdLst/>
          <a:ahLst/>
          <a:cxnLst/>
          <a:rect l="0" t="0" r="0" b="0"/>
          <a:pathLst>
            <a:path>
              <a:moveTo>
                <a:pt x="0" y="9658"/>
              </a:moveTo>
              <a:lnTo>
                <a:pt x="431774" y="9658"/>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4537923" y="3811759"/>
        <a:ext cx="21588" cy="21588"/>
      </dsp:txXfrm>
    </dsp:sp>
    <dsp:sp modelId="{20D07720-363B-4AF9-BE67-EA6E8BA96E62}">
      <dsp:nvSpPr>
        <dsp:cNvPr id="0" name=""/>
        <dsp:cNvSpPr/>
      </dsp:nvSpPr>
      <dsp:spPr>
        <a:xfrm>
          <a:off x="2385558" y="2615908"/>
          <a:ext cx="1947271" cy="241329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اذا كانت الدولة لها دستور واحد وقوانين داخلية موحدة وسلطات ثلاث موحدة فهي دولة تتبع اللامركزية السياسية (أي أنها دولة موحدة) حتى لو كانت مقسمة إلى أقاليم أو مناطق فقط من ناحية إدارية</a:t>
          </a:r>
          <a:endParaRPr lang="en-US" sz="1600" kern="1200" dirty="0"/>
        </a:p>
      </dsp:txBody>
      <dsp:txXfrm>
        <a:off x="2442592" y="2672942"/>
        <a:ext cx="1833203" cy="2299223"/>
      </dsp:txXfrm>
    </dsp:sp>
    <dsp:sp modelId="{EF15F336-4CF7-43B5-88DC-FD6D7C84E566}">
      <dsp:nvSpPr>
        <dsp:cNvPr id="0" name=""/>
        <dsp:cNvSpPr/>
      </dsp:nvSpPr>
      <dsp:spPr>
        <a:xfrm rot="11011284">
          <a:off x="1953374" y="3799610"/>
          <a:ext cx="432591" cy="19317"/>
        </a:xfrm>
        <a:custGeom>
          <a:avLst/>
          <a:gdLst/>
          <a:ahLst/>
          <a:cxnLst/>
          <a:rect l="0" t="0" r="0" b="0"/>
          <a:pathLst>
            <a:path>
              <a:moveTo>
                <a:pt x="0" y="9658"/>
              </a:moveTo>
              <a:lnTo>
                <a:pt x="432591" y="965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2158855" y="3798454"/>
        <a:ext cx="21629" cy="21629"/>
      </dsp:txXfrm>
    </dsp:sp>
    <dsp:sp modelId="{EAEFE020-7B3B-4B72-8163-AA02164406B4}">
      <dsp:nvSpPr>
        <dsp:cNvPr id="0" name=""/>
        <dsp:cNvSpPr/>
      </dsp:nvSpPr>
      <dsp:spPr>
        <a:xfrm>
          <a:off x="6511" y="2562767"/>
          <a:ext cx="1947271" cy="2466432"/>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MA" sz="1600" kern="1200" dirty="0" smtClean="0"/>
            <a:t>اذا كانت الدولة مقسمة الى أقاليم أو مناطق أو محافظات ...الخ ولكن كل اقليم مستقل من حيث قوانينه الداخلية (طالما </a:t>
          </a:r>
          <a:r>
            <a:rPr lang="ar-MA" sz="1600" kern="1200" dirty="0" err="1" smtClean="0"/>
            <a:t>أ،ها</a:t>
          </a:r>
          <a:r>
            <a:rPr lang="ar-MA" sz="1600" kern="1200" dirty="0" smtClean="0"/>
            <a:t> لا تخالف الدستور الفيدرالي) فهي دولة تتبع اللامركزية السياسية – أي أنها دولة فيدرالية) </a:t>
          </a:r>
          <a:endParaRPr lang="en-US" sz="1600" kern="1200" dirty="0"/>
        </a:p>
      </dsp:txBody>
      <dsp:txXfrm>
        <a:off x="63545" y="2619801"/>
        <a:ext cx="1833203" cy="23523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6EE76-188D-4823-8D0F-5C42BF317B5A}">
      <dsp:nvSpPr>
        <dsp:cNvPr id="0" name=""/>
        <dsp:cNvSpPr/>
      </dsp:nvSpPr>
      <dsp:spPr>
        <a:xfrm>
          <a:off x="0" y="607228"/>
          <a:ext cx="2809875" cy="199547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u="sng" kern="1200" dirty="0" smtClean="0">
              <a:solidFill>
                <a:schemeClr val="tx1"/>
              </a:solidFill>
            </a:rPr>
            <a:t>أمنية</a:t>
          </a:r>
        </a:p>
        <a:p>
          <a:pPr lvl="0" algn="ctr" defTabSz="889000">
            <a:lnSpc>
              <a:spcPct val="90000"/>
            </a:lnSpc>
            <a:spcBef>
              <a:spcPct val="0"/>
            </a:spcBef>
            <a:spcAft>
              <a:spcPct val="35000"/>
            </a:spcAft>
          </a:pPr>
          <a:r>
            <a:rPr lang="ar-MA" sz="1800" kern="1200" dirty="0" smtClean="0">
              <a:solidFill>
                <a:schemeClr val="tx1"/>
              </a:solidFill>
            </a:rPr>
            <a:t>(حماية في الداخل والخارج)</a:t>
          </a:r>
          <a:endParaRPr lang="en-US" sz="1800" kern="1200" dirty="0">
            <a:solidFill>
              <a:schemeClr val="tx1"/>
            </a:solidFill>
          </a:endParaRPr>
        </a:p>
      </dsp:txBody>
      <dsp:txXfrm>
        <a:off x="0" y="607228"/>
        <a:ext cx="2809875" cy="1995477"/>
      </dsp:txXfrm>
    </dsp:sp>
    <dsp:sp modelId="{FCD719CE-1F3A-4285-B166-82CEDF9A3B83}">
      <dsp:nvSpPr>
        <dsp:cNvPr id="0" name=""/>
        <dsp:cNvSpPr/>
      </dsp:nvSpPr>
      <dsp:spPr>
        <a:xfrm>
          <a:off x="3090862" y="607228"/>
          <a:ext cx="2809875" cy="199547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u="sng" kern="1200" dirty="0" smtClean="0">
              <a:solidFill>
                <a:schemeClr val="tx1"/>
              </a:solidFill>
            </a:rPr>
            <a:t>اقتصادية ومالية</a:t>
          </a:r>
        </a:p>
        <a:p>
          <a:pPr lvl="0" algn="ctr" defTabSz="889000">
            <a:lnSpc>
              <a:spcPct val="90000"/>
            </a:lnSpc>
            <a:spcBef>
              <a:spcPct val="0"/>
            </a:spcBef>
            <a:spcAft>
              <a:spcPct val="35000"/>
            </a:spcAft>
          </a:pPr>
          <a:r>
            <a:rPr lang="ar-MA" sz="1800" kern="1200" dirty="0" smtClean="0">
              <a:solidFill>
                <a:schemeClr val="tx1"/>
              </a:solidFill>
            </a:rPr>
            <a:t>(الاهتمام بميزانية الدولة من حيث زيادة الدخل عن طريق الصادرات، وتنظيم الواردات المالية من زكاة وضرائب وثروات طبيعية في البلد، وتنظيم التعاملات المالية وانشاء العديد من المؤسسات المالية والنقدية)</a:t>
          </a:r>
          <a:endParaRPr lang="en-US" sz="1800" kern="1200" dirty="0">
            <a:solidFill>
              <a:schemeClr val="tx1"/>
            </a:solidFill>
          </a:endParaRPr>
        </a:p>
      </dsp:txBody>
      <dsp:txXfrm>
        <a:off x="3090862" y="607228"/>
        <a:ext cx="2809875" cy="1995477"/>
      </dsp:txXfrm>
    </dsp:sp>
    <dsp:sp modelId="{C5CF36E9-0F40-471E-BF13-243BDF9DDB93}">
      <dsp:nvSpPr>
        <dsp:cNvPr id="0" name=""/>
        <dsp:cNvSpPr/>
      </dsp:nvSpPr>
      <dsp:spPr>
        <a:xfrm>
          <a:off x="6181725" y="607228"/>
          <a:ext cx="2809875" cy="199547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u="sng" kern="1200" dirty="0" smtClean="0">
              <a:solidFill>
                <a:schemeClr val="tx1"/>
              </a:solidFill>
            </a:rPr>
            <a:t>قانونية</a:t>
          </a:r>
          <a:endParaRPr lang="ar-MA" sz="1800" u="sng" kern="1200" dirty="0" smtClean="0">
            <a:solidFill>
              <a:schemeClr val="tx1"/>
            </a:solidFill>
          </a:endParaRPr>
        </a:p>
        <a:p>
          <a:pPr lvl="0" algn="ctr" defTabSz="889000">
            <a:lnSpc>
              <a:spcPct val="90000"/>
            </a:lnSpc>
            <a:spcBef>
              <a:spcPct val="0"/>
            </a:spcBef>
            <a:spcAft>
              <a:spcPct val="35000"/>
            </a:spcAft>
          </a:pPr>
          <a:r>
            <a:rPr lang="ar-MA" sz="1800" kern="1200" dirty="0" smtClean="0">
              <a:solidFill>
                <a:schemeClr val="tx1"/>
              </a:solidFill>
            </a:rPr>
            <a:t>(تطبيق القانون واقامة العدل والمحافظة على الحريات)</a:t>
          </a:r>
          <a:endParaRPr lang="en-US" sz="1800" kern="1200" dirty="0">
            <a:solidFill>
              <a:schemeClr val="tx1"/>
            </a:solidFill>
          </a:endParaRPr>
        </a:p>
      </dsp:txBody>
      <dsp:txXfrm>
        <a:off x="6181725" y="607228"/>
        <a:ext cx="2809875" cy="1995477"/>
      </dsp:txXfrm>
    </dsp:sp>
    <dsp:sp modelId="{DFB21E3D-4B2E-468B-82BF-134758BE2664}">
      <dsp:nvSpPr>
        <dsp:cNvPr id="0" name=""/>
        <dsp:cNvSpPr/>
      </dsp:nvSpPr>
      <dsp:spPr>
        <a:xfrm>
          <a:off x="0" y="2883693"/>
          <a:ext cx="2809875" cy="1995477"/>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u="sng" kern="1200" dirty="0" smtClean="0">
              <a:solidFill>
                <a:schemeClr val="tx1"/>
              </a:solidFill>
            </a:rPr>
            <a:t>سياسية ودبلوماسية</a:t>
          </a:r>
        </a:p>
        <a:p>
          <a:pPr lvl="0" algn="ctr" defTabSz="889000">
            <a:lnSpc>
              <a:spcPct val="90000"/>
            </a:lnSpc>
            <a:spcBef>
              <a:spcPct val="0"/>
            </a:spcBef>
            <a:spcAft>
              <a:spcPct val="35000"/>
            </a:spcAft>
          </a:pPr>
          <a:r>
            <a:rPr lang="ar-MA" sz="1800" kern="1200" dirty="0" smtClean="0">
              <a:solidFill>
                <a:schemeClr val="tx1"/>
              </a:solidFill>
            </a:rPr>
            <a:t>(اقامة العلاقات الدولية)</a:t>
          </a:r>
          <a:endParaRPr lang="en-US" sz="1800" kern="1200" dirty="0">
            <a:solidFill>
              <a:schemeClr val="tx1"/>
            </a:solidFill>
          </a:endParaRPr>
        </a:p>
      </dsp:txBody>
      <dsp:txXfrm>
        <a:off x="0" y="2883693"/>
        <a:ext cx="2809875" cy="1995477"/>
      </dsp:txXfrm>
    </dsp:sp>
    <dsp:sp modelId="{DE43E62E-986C-455B-83AF-3D5ED4EA0AA7}">
      <dsp:nvSpPr>
        <dsp:cNvPr id="0" name=""/>
        <dsp:cNvSpPr/>
      </dsp:nvSpPr>
      <dsp:spPr>
        <a:xfrm>
          <a:off x="3090862" y="2883693"/>
          <a:ext cx="2809875" cy="1995477"/>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u="sng" kern="1200" dirty="0" smtClean="0">
              <a:solidFill>
                <a:schemeClr val="tx1"/>
              </a:solidFill>
            </a:rPr>
            <a:t>ادارية</a:t>
          </a:r>
        </a:p>
        <a:p>
          <a:pPr lvl="0" algn="ctr" defTabSz="889000">
            <a:lnSpc>
              <a:spcPct val="90000"/>
            </a:lnSpc>
            <a:spcBef>
              <a:spcPct val="0"/>
            </a:spcBef>
            <a:spcAft>
              <a:spcPct val="35000"/>
            </a:spcAft>
          </a:pPr>
          <a:r>
            <a:rPr lang="ar-MA" sz="1800" kern="1200" dirty="0" smtClean="0">
              <a:solidFill>
                <a:schemeClr val="tx1"/>
              </a:solidFill>
            </a:rPr>
            <a:t> (ادارة شؤون الدولة داخليًا من تقديم الخدمات الأساسية للشعب سواء صحة ، تعليم ، مواصلات، طاقة...الخ)</a:t>
          </a:r>
          <a:endParaRPr lang="en-US" sz="1800" kern="1200" dirty="0">
            <a:solidFill>
              <a:schemeClr val="tx1"/>
            </a:solidFill>
          </a:endParaRPr>
        </a:p>
      </dsp:txBody>
      <dsp:txXfrm>
        <a:off x="3090862" y="2883693"/>
        <a:ext cx="2809875" cy="1995477"/>
      </dsp:txXfrm>
    </dsp:sp>
    <dsp:sp modelId="{B5390044-2104-48C7-A22C-F7664ACF46DF}">
      <dsp:nvSpPr>
        <dsp:cNvPr id="0" name=""/>
        <dsp:cNvSpPr/>
      </dsp:nvSpPr>
      <dsp:spPr>
        <a:xfrm>
          <a:off x="6181725" y="2883693"/>
          <a:ext cx="2809875" cy="199547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u="sng" kern="1200" dirty="0" smtClean="0">
              <a:solidFill>
                <a:schemeClr val="tx1"/>
              </a:solidFill>
            </a:rPr>
            <a:t>اجتماعية </a:t>
          </a:r>
        </a:p>
        <a:p>
          <a:pPr lvl="0" algn="ctr" defTabSz="889000">
            <a:lnSpc>
              <a:spcPct val="90000"/>
            </a:lnSpc>
            <a:spcBef>
              <a:spcPct val="0"/>
            </a:spcBef>
            <a:spcAft>
              <a:spcPct val="35000"/>
            </a:spcAft>
          </a:pPr>
          <a:r>
            <a:rPr lang="ar-MA" sz="1800" kern="1200" dirty="0" smtClean="0">
              <a:solidFill>
                <a:schemeClr val="tx1"/>
              </a:solidFill>
            </a:rPr>
            <a:t>(الاهتمام بالتكافل الاجتماعي ومساعدة المحتاجين، والتشجيع على انشاء الجمعيات الخيرية والخاصة)</a:t>
          </a:r>
          <a:endParaRPr lang="en-US" sz="1800" kern="1200" dirty="0">
            <a:solidFill>
              <a:schemeClr val="tx1"/>
            </a:solidFill>
          </a:endParaRPr>
        </a:p>
      </dsp:txBody>
      <dsp:txXfrm>
        <a:off x="6181725" y="2883693"/>
        <a:ext cx="2809875" cy="19954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A28710-4165-4DA2-ABCA-3CA016D537AE}">
      <dsp:nvSpPr>
        <dsp:cNvPr id="0" name=""/>
        <dsp:cNvSpPr/>
      </dsp:nvSpPr>
      <dsp:spPr>
        <a:xfrm>
          <a:off x="3538879" y="2674052"/>
          <a:ext cx="2066240" cy="20662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ar-MA" sz="3500" kern="1200" dirty="0" smtClean="0"/>
            <a:t>وظائف السلطات الثلاث</a:t>
          </a:r>
          <a:endParaRPr lang="en-US" sz="3500" kern="1200" dirty="0"/>
        </a:p>
      </dsp:txBody>
      <dsp:txXfrm>
        <a:off x="3841473" y="2976646"/>
        <a:ext cx="1461052" cy="1461052"/>
      </dsp:txXfrm>
    </dsp:sp>
    <dsp:sp modelId="{3D85A1F3-004E-4ABB-91B7-87236596F72D}">
      <dsp:nvSpPr>
        <dsp:cNvPr id="0" name=""/>
        <dsp:cNvSpPr/>
      </dsp:nvSpPr>
      <dsp:spPr>
        <a:xfrm rot="12526752">
          <a:off x="1617214" y="2358652"/>
          <a:ext cx="2071537" cy="588878"/>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675078-5D05-486B-9C5B-E2D821FA155A}">
      <dsp:nvSpPr>
        <dsp:cNvPr id="0" name=""/>
        <dsp:cNvSpPr/>
      </dsp:nvSpPr>
      <dsp:spPr>
        <a:xfrm>
          <a:off x="380553" y="940042"/>
          <a:ext cx="2729196" cy="242878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ar-MA" sz="2000" b="1" u="sng" kern="1200" dirty="0" smtClean="0"/>
            <a:t>القضائية</a:t>
          </a:r>
        </a:p>
        <a:p>
          <a:pPr lvl="0" algn="ctr" defTabSz="889000">
            <a:lnSpc>
              <a:spcPct val="90000"/>
            </a:lnSpc>
            <a:spcBef>
              <a:spcPct val="0"/>
            </a:spcBef>
            <a:spcAft>
              <a:spcPct val="35000"/>
            </a:spcAft>
          </a:pPr>
          <a:r>
            <a:rPr lang="ar-MA" sz="1800" kern="1200" dirty="0" smtClean="0"/>
            <a:t>(تطبيق القوانين والفصل في المنازعات + الرقابة على السلطتين)</a:t>
          </a:r>
          <a:endParaRPr lang="en-US" sz="1800" kern="1200" dirty="0"/>
        </a:p>
      </dsp:txBody>
      <dsp:txXfrm>
        <a:off x="451690" y="1011179"/>
        <a:ext cx="2586922" cy="2286512"/>
      </dsp:txXfrm>
    </dsp:sp>
    <dsp:sp modelId="{7E136C62-C7BE-4D10-B98F-54B77A44FFE1}">
      <dsp:nvSpPr>
        <dsp:cNvPr id="0" name=""/>
        <dsp:cNvSpPr/>
      </dsp:nvSpPr>
      <dsp:spPr>
        <a:xfrm rot="16200000">
          <a:off x="3781040" y="1496583"/>
          <a:ext cx="1581919" cy="588878"/>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C0D625-09DB-4134-9863-F7594B76E42F}">
      <dsp:nvSpPr>
        <dsp:cNvPr id="0" name=""/>
        <dsp:cNvSpPr/>
      </dsp:nvSpPr>
      <dsp:spPr>
        <a:xfrm>
          <a:off x="3207401" y="-214329"/>
          <a:ext cx="2729196" cy="242878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ar-MA" sz="2000" b="1" u="sng" kern="1200" dirty="0" smtClean="0"/>
            <a:t>التشريعية</a:t>
          </a:r>
        </a:p>
        <a:p>
          <a:pPr lvl="0" algn="ctr" defTabSz="889000">
            <a:lnSpc>
              <a:spcPct val="90000"/>
            </a:lnSpc>
            <a:spcBef>
              <a:spcPct val="0"/>
            </a:spcBef>
            <a:spcAft>
              <a:spcPct val="35000"/>
            </a:spcAft>
          </a:pPr>
          <a:r>
            <a:rPr lang="ar-MA" sz="1800" kern="1200" dirty="0" smtClean="0"/>
            <a:t>(تشريع القوانين + الرقابة على التنفيذية)</a:t>
          </a:r>
        </a:p>
        <a:p>
          <a:pPr lvl="0" algn="ctr" defTabSz="889000">
            <a:lnSpc>
              <a:spcPct val="90000"/>
            </a:lnSpc>
            <a:spcBef>
              <a:spcPct val="0"/>
            </a:spcBef>
            <a:spcAft>
              <a:spcPct val="35000"/>
            </a:spcAft>
          </a:pPr>
          <a:r>
            <a:rPr lang="ar-MA" sz="1800" kern="1200" dirty="0" smtClean="0"/>
            <a:t>من مسمياتها: البرلمان ، مجلس الشعب، مجلس النواب، الكونغرس...الخ</a:t>
          </a:r>
          <a:endParaRPr lang="en-US" sz="1800" kern="1200" dirty="0"/>
        </a:p>
      </dsp:txBody>
      <dsp:txXfrm>
        <a:off x="3278538" y="-143192"/>
        <a:ext cx="2586922" cy="2286512"/>
      </dsp:txXfrm>
    </dsp:sp>
    <dsp:sp modelId="{62D52BBB-75B4-4C69-B6FB-7571DFB687BB}">
      <dsp:nvSpPr>
        <dsp:cNvPr id="0" name=""/>
        <dsp:cNvSpPr/>
      </dsp:nvSpPr>
      <dsp:spPr>
        <a:xfrm rot="19872996">
          <a:off x="5455174" y="2358607"/>
          <a:ext cx="2071179" cy="588878"/>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B715D18-90BF-40CF-B21E-BB13BD5F3DAB}">
      <dsp:nvSpPr>
        <dsp:cNvPr id="0" name=""/>
        <dsp:cNvSpPr/>
      </dsp:nvSpPr>
      <dsp:spPr>
        <a:xfrm>
          <a:off x="6033804" y="940017"/>
          <a:ext cx="2729196" cy="242878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ar-MA" sz="2000" b="1" u="sng" kern="1200" dirty="0" smtClean="0"/>
            <a:t>التنفيذية</a:t>
          </a:r>
        </a:p>
        <a:p>
          <a:pPr lvl="0" algn="ctr" defTabSz="889000">
            <a:lnSpc>
              <a:spcPct val="90000"/>
            </a:lnSpc>
            <a:spcBef>
              <a:spcPct val="0"/>
            </a:spcBef>
            <a:spcAft>
              <a:spcPct val="35000"/>
            </a:spcAft>
          </a:pPr>
          <a:r>
            <a:rPr lang="ar-MA" sz="1800" kern="1200" dirty="0" smtClean="0"/>
            <a:t>(تنفيذ القوانين + رقابة على التشريعية)</a:t>
          </a:r>
        </a:p>
        <a:p>
          <a:pPr lvl="0" algn="ctr" defTabSz="889000">
            <a:lnSpc>
              <a:spcPct val="90000"/>
            </a:lnSpc>
            <a:spcBef>
              <a:spcPct val="0"/>
            </a:spcBef>
            <a:spcAft>
              <a:spcPct val="35000"/>
            </a:spcAft>
          </a:pPr>
          <a:r>
            <a:rPr lang="ar-MA" sz="1800" kern="1200" dirty="0" smtClean="0"/>
            <a:t>وهم يتكونون من رئيس الدولة والوزراء (هناك بعض الدول لها رئيس لمجلس الوزراء وبعض الدول لا يوجد لديها وذلك بحسب نظام الحكم المتبع هل هو رئاسي ام برلماني أم مختلط)</a:t>
          </a:r>
          <a:endParaRPr lang="en-US" sz="1800" kern="1200" dirty="0"/>
        </a:p>
      </dsp:txBody>
      <dsp:txXfrm>
        <a:off x="6104941" y="1011154"/>
        <a:ext cx="2586922" cy="22865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647698-898C-437D-BA46-EC7CB024F974}">
      <dsp:nvSpPr>
        <dsp:cNvPr id="0" name=""/>
        <dsp:cNvSpPr/>
      </dsp:nvSpPr>
      <dsp:spPr>
        <a:xfrm>
          <a:off x="2571" y="334090"/>
          <a:ext cx="2507456" cy="1002982"/>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1">
            <a:lnSpc>
              <a:spcPct val="90000"/>
            </a:lnSpc>
            <a:spcBef>
              <a:spcPct val="0"/>
            </a:spcBef>
            <a:spcAft>
              <a:spcPct val="35000"/>
            </a:spcAft>
          </a:pPr>
          <a:r>
            <a:rPr lang="ar-MA" sz="2400" kern="1200" dirty="0" smtClean="0"/>
            <a:t>شبه رئاسي</a:t>
          </a:r>
          <a:endParaRPr lang="en-US" sz="2400" kern="1200" dirty="0"/>
        </a:p>
      </dsp:txBody>
      <dsp:txXfrm>
        <a:off x="2571" y="334090"/>
        <a:ext cx="2507456" cy="1002982"/>
      </dsp:txXfrm>
    </dsp:sp>
    <dsp:sp modelId="{5600D513-ED6F-4CBA-8251-A96FFC05F8EE}">
      <dsp:nvSpPr>
        <dsp:cNvPr id="0" name=""/>
        <dsp:cNvSpPr/>
      </dsp:nvSpPr>
      <dsp:spPr>
        <a:xfrm>
          <a:off x="2571" y="1337072"/>
          <a:ext cx="2507456" cy="285480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MA" sz="2400" kern="1200" dirty="0" smtClean="0"/>
            <a:t>رئيس دولة (بالانتخاب + له صلاحيات فعلية)</a:t>
          </a:r>
          <a:endParaRPr lang="en-US" sz="2400" kern="1200" dirty="0"/>
        </a:p>
        <a:p>
          <a:pPr marL="228600" lvl="1" indent="-228600" algn="r" defTabSz="1066800" rtl="1">
            <a:lnSpc>
              <a:spcPct val="90000"/>
            </a:lnSpc>
            <a:spcBef>
              <a:spcPct val="0"/>
            </a:spcBef>
            <a:spcAft>
              <a:spcPct val="15000"/>
            </a:spcAft>
            <a:buChar char="••"/>
          </a:pPr>
          <a:endParaRPr lang="en-US" sz="2400" kern="1200" dirty="0"/>
        </a:p>
        <a:p>
          <a:pPr marL="228600" lvl="1" indent="-228600" algn="r" defTabSz="1066800" rtl="1">
            <a:lnSpc>
              <a:spcPct val="90000"/>
            </a:lnSpc>
            <a:spcBef>
              <a:spcPct val="0"/>
            </a:spcBef>
            <a:spcAft>
              <a:spcPct val="15000"/>
            </a:spcAft>
            <a:buChar char="••"/>
          </a:pPr>
          <a:r>
            <a:rPr lang="ar-MA" sz="2400" kern="1200" dirty="0" smtClean="0"/>
            <a:t>+ رئيس مجلس وزراء</a:t>
          </a:r>
          <a:endParaRPr lang="en-US" sz="2400" kern="1200" dirty="0"/>
        </a:p>
      </dsp:txBody>
      <dsp:txXfrm>
        <a:off x="2571" y="1337072"/>
        <a:ext cx="2507456" cy="2854800"/>
      </dsp:txXfrm>
    </dsp:sp>
    <dsp:sp modelId="{8DABCE33-E8D7-4D8A-BC9C-118A89443787}">
      <dsp:nvSpPr>
        <dsp:cNvPr id="0" name=""/>
        <dsp:cNvSpPr/>
      </dsp:nvSpPr>
      <dsp:spPr>
        <a:xfrm>
          <a:off x="2861071" y="334090"/>
          <a:ext cx="2507456" cy="1002982"/>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1">
            <a:lnSpc>
              <a:spcPct val="90000"/>
            </a:lnSpc>
            <a:spcBef>
              <a:spcPct val="0"/>
            </a:spcBef>
            <a:spcAft>
              <a:spcPct val="35000"/>
            </a:spcAft>
          </a:pPr>
          <a:r>
            <a:rPr lang="ar-MA" sz="2400" kern="1200" dirty="0" smtClean="0"/>
            <a:t>رئاسي</a:t>
          </a:r>
          <a:endParaRPr lang="en-US" sz="2400" kern="1200" dirty="0"/>
        </a:p>
      </dsp:txBody>
      <dsp:txXfrm>
        <a:off x="2861071" y="334090"/>
        <a:ext cx="2507456" cy="1002982"/>
      </dsp:txXfrm>
    </dsp:sp>
    <dsp:sp modelId="{FD88FC98-466F-4B78-8B41-71F91F0AA3AB}">
      <dsp:nvSpPr>
        <dsp:cNvPr id="0" name=""/>
        <dsp:cNvSpPr/>
      </dsp:nvSpPr>
      <dsp:spPr>
        <a:xfrm>
          <a:off x="2861071" y="1337072"/>
          <a:ext cx="2507456" cy="285480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MA" sz="2400" kern="1200" dirty="0" smtClean="0"/>
            <a:t>رئيس دولة فقط</a:t>
          </a:r>
          <a:endParaRPr lang="en-US" sz="2400" kern="1200" dirty="0"/>
        </a:p>
      </dsp:txBody>
      <dsp:txXfrm>
        <a:off x="2861071" y="1337072"/>
        <a:ext cx="2507456" cy="2854800"/>
      </dsp:txXfrm>
    </dsp:sp>
    <dsp:sp modelId="{0A875A90-9287-4FFD-93D1-68D2BAC2EF73}">
      <dsp:nvSpPr>
        <dsp:cNvPr id="0" name=""/>
        <dsp:cNvSpPr/>
      </dsp:nvSpPr>
      <dsp:spPr>
        <a:xfrm>
          <a:off x="5719571" y="334090"/>
          <a:ext cx="2507456" cy="1002982"/>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1">
            <a:lnSpc>
              <a:spcPct val="90000"/>
            </a:lnSpc>
            <a:spcBef>
              <a:spcPct val="0"/>
            </a:spcBef>
            <a:spcAft>
              <a:spcPct val="35000"/>
            </a:spcAft>
          </a:pPr>
          <a:r>
            <a:rPr lang="ar-MA" sz="2400" kern="1200" dirty="0" smtClean="0"/>
            <a:t>برلماني</a:t>
          </a:r>
          <a:endParaRPr lang="en-US" sz="2400" kern="1200" dirty="0"/>
        </a:p>
      </dsp:txBody>
      <dsp:txXfrm>
        <a:off x="5719571" y="334090"/>
        <a:ext cx="2507456" cy="1002982"/>
      </dsp:txXfrm>
    </dsp:sp>
    <dsp:sp modelId="{4AF043BA-AB0A-4697-B3B5-A91A71550EAF}">
      <dsp:nvSpPr>
        <dsp:cNvPr id="0" name=""/>
        <dsp:cNvSpPr/>
      </dsp:nvSpPr>
      <dsp:spPr>
        <a:xfrm>
          <a:off x="5719571" y="1337072"/>
          <a:ext cx="2507456" cy="285480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MA" sz="2400" kern="1200" dirty="0" smtClean="0"/>
            <a:t>رئيس دولة (انتخاب أو وراثي+ دور شرفي ورمزي)</a:t>
          </a:r>
          <a:endParaRPr lang="en-US" sz="2400" kern="1200" dirty="0"/>
        </a:p>
        <a:p>
          <a:pPr marL="228600" lvl="1" indent="-228600" algn="r" defTabSz="1066800" rtl="1">
            <a:lnSpc>
              <a:spcPct val="90000"/>
            </a:lnSpc>
            <a:spcBef>
              <a:spcPct val="0"/>
            </a:spcBef>
            <a:spcAft>
              <a:spcPct val="15000"/>
            </a:spcAft>
            <a:buChar char="••"/>
          </a:pPr>
          <a:endParaRPr lang="en-US" sz="2400" kern="1200" dirty="0"/>
        </a:p>
        <a:p>
          <a:pPr marL="228600" lvl="1" indent="-228600" algn="r" defTabSz="1066800" rtl="1">
            <a:lnSpc>
              <a:spcPct val="90000"/>
            </a:lnSpc>
            <a:spcBef>
              <a:spcPct val="0"/>
            </a:spcBef>
            <a:spcAft>
              <a:spcPct val="15000"/>
            </a:spcAft>
            <a:buChar char="••"/>
          </a:pPr>
          <a:r>
            <a:rPr lang="ar-MA" sz="2400" kern="1200" dirty="0" smtClean="0"/>
            <a:t>+ رئيس مجلس وزراء</a:t>
          </a:r>
          <a:endParaRPr lang="en-US" sz="2400" kern="1200" dirty="0"/>
        </a:p>
      </dsp:txBody>
      <dsp:txXfrm>
        <a:off x="5719571" y="1337072"/>
        <a:ext cx="2507456" cy="28548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E689B16-4DE2-442D-B4C1-E0C3CF5B06AA}" type="datetimeFigureOut">
              <a:rPr lang="en-US" smtClean="0"/>
              <a:t>9/27/2018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A74FE4C-F467-4882-85AC-060A4E99DD57}" type="slidenum">
              <a:rPr lang="en-US" smtClean="0"/>
              <a:t>‹#›</a:t>
            </a:fld>
            <a:endParaRPr lang="en-US"/>
          </a:p>
        </p:txBody>
      </p:sp>
    </p:spTree>
    <p:extLst>
      <p:ext uri="{BB962C8B-B14F-4D97-AF65-F5344CB8AC3E}">
        <p14:creationId xmlns:p14="http://schemas.microsoft.com/office/powerpoint/2010/main" val="3591377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E689B16-4DE2-442D-B4C1-E0C3CF5B06AA}" type="datetimeFigureOut">
              <a:rPr lang="en-US" smtClean="0"/>
              <a:t>9/27/2018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A74FE4C-F467-4882-85AC-060A4E99DD57}" type="slidenum">
              <a:rPr lang="en-US" smtClean="0"/>
              <a:t>‹#›</a:t>
            </a:fld>
            <a:endParaRPr lang="en-US"/>
          </a:p>
        </p:txBody>
      </p:sp>
    </p:spTree>
    <p:extLst>
      <p:ext uri="{BB962C8B-B14F-4D97-AF65-F5344CB8AC3E}">
        <p14:creationId xmlns:p14="http://schemas.microsoft.com/office/powerpoint/2010/main" val="346508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E689B16-4DE2-442D-B4C1-E0C3CF5B06AA}" type="datetimeFigureOut">
              <a:rPr lang="en-US" smtClean="0"/>
              <a:t>9/27/2018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A74FE4C-F467-4882-85AC-060A4E99DD57}" type="slidenum">
              <a:rPr lang="en-US" smtClean="0"/>
              <a:t>‹#›</a:t>
            </a:fld>
            <a:endParaRPr lang="en-US"/>
          </a:p>
        </p:txBody>
      </p:sp>
    </p:spTree>
    <p:extLst>
      <p:ext uri="{BB962C8B-B14F-4D97-AF65-F5344CB8AC3E}">
        <p14:creationId xmlns:p14="http://schemas.microsoft.com/office/powerpoint/2010/main" val="2270433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E689B16-4DE2-442D-B4C1-E0C3CF5B06AA}" type="datetimeFigureOut">
              <a:rPr lang="en-US" smtClean="0"/>
              <a:t>9/27/2018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A74FE4C-F467-4882-85AC-060A4E99DD57}" type="slidenum">
              <a:rPr lang="en-US" smtClean="0"/>
              <a:t>‹#›</a:t>
            </a:fld>
            <a:endParaRPr lang="en-US"/>
          </a:p>
        </p:txBody>
      </p:sp>
    </p:spTree>
    <p:extLst>
      <p:ext uri="{BB962C8B-B14F-4D97-AF65-F5344CB8AC3E}">
        <p14:creationId xmlns:p14="http://schemas.microsoft.com/office/powerpoint/2010/main" val="1445911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E689B16-4DE2-442D-B4C1-E0C3CF5B06AA}" type="datetimeFigureOut">
              <a:rPr lang="en-US" smtClean="0"/>
              <a:t>9/27/2018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A74FE4C-F467-4882-85AC-060A4E99DD57}" type="slidenum">
              <a:rPr lang="en-US" smtClean="0"/>
              <a:t>‹#›</a:t>
            </a:fld>
            <a:endParaRPr lang="en-US"/>
          </a:p>
        </p:txBody>
      </p:sp>
    </p:spTree>
    <p:extLst>
      <p:ext uri="{BB962C8B-B14F-4D97-AF65-F5344CB8AC3E}">
        <p14:creationId xmlns:p14="http://schemas.microsoft.com/office/powerpoint/2010/main" val="4127185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E689B16-4DE2-442D-B4C1-E0C3CF5B06AA}" type="datetimeFigureOut">
              <a:rPr lang="en-US" smtClean="0"/>
              <a:t>9/27/2018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A74FE4C-F467-4882-85AC-060A4E99DD57}" type="slidenum">
              <a:rPr lang="en-US" smtClean="0"/>
              <a:t>‹#›</a:t>
            </a:fld>
            <a:endParaRPr lang="en-US"/>
          </a:p>
        </p:txBody>
      </p:sp>
    </p:spTree>
    <p:extLst>
      <p:ext uri="{BB962C8B-B14F-4D97-AF65-F5344CB8AC3E}">
        <p14:creationId xmlns:p14="http://schemas.microsoft.com/office/powerpoint/2010/main" val="1609998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E689B16-4DE2-442D-B4C1-E0C3CF5B06AA}" type="datetimeFigureOut">
              <a:rPr lang="en-US" smtClean="0"/>
              <a:t>9/27/2018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5A74FE4C-F467-4882-85AC-060A4E99DD57}" type="slidenum">
              <a:rPr lang="en-US" smtClean="0"/>
              <a:t>‹#›</a:t>
            </a:fld>
            <a:endParaRPr lang="en-US"/>
          </a:p>
        </p:txBody>
      </p:sp>
    </p:spTree>
    <p:extLst>
      <p:ext uri="{BB962C8B-B14F-4D97-AF65-F5344CB8AC3E}">
        <p14:creationId xmlns:p14="http://schemas.microsoft.com/office/powerpoint/2010/main" val="2391957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E689B16-4DE2-442D-B4C1-E0C3CF5B06AA}" type="datetimeFigureOut">
              <a:rPr lang="en-US" smtClean="0"/>
              <a:t>9/27/2018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5A74FE4C-F467-4882-85AC-060A4E99DD57}" type="slidenum">
              <a:rPr lang="en-US" smtClean="0"/>
              <a:t>‹#›</a:t>
            </a:fld>
            <a:endParaRPr lang="en-US"/>
          </a:p>
        </p:txBody>
      </p:sp>
    </p:spTree>
    <p:extLst>
      <p:ext uri="{BB962C8B-B14F-4D97-AF65-F5344CB8AC3E}">
        <p14:creationId xmlns:p14="http://schemas.microsoft.com/office/powerpoint/2010/main" val="2889216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E689B16-4DE2-442D-B4C1-E0C3CF5B06AA}" type="datetimeFigureOut">
              <a:rPr lang="en-US" smtClean="0"/>
              <a:t>9/27/2018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5A74FE4C-F467-4882-85AC-060A4E99DD57}" type="slidenum">
              <a:rPr lang="en-US" smtClean="0"/>
              <a:t>‹#›</a:t>
            </a:fld>
            <a:endParaRPr lang="en-US"/>
          </a:p>
        </p:txBody>
      </p:sp>
    </p:spTree>
    <p:extLst>
      <p:ext uri="{BB962C8B-B14F-4D97-AF65-F5344CB8AC3E}">
        <p14:creationId xmlns:p14="http://schemas.microsoft.com/office/powerpoint/2010/main" val="1758395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E689B16-4DE2-442D-B4C1-E0C3CF5B06AA}" type="datetimeFigureOut">
              <a:rPr lang="en-US" smtClean="0"/>
              <a:t>9/27/2018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A74FE4C-F467-4882-85AC-060A4E99DD57}" type="slidenum">
              <a:rPr lang="en-US" smtClean="0"/>
              <a:t>‹#›</a:t>
            </a:fld>
            <a:endParaRPr lang="en-US"/>
          </a:p>
        </p:txBody>
      </p:sp>
    </p:spTree>
    <p:extLst>
      <p:ext uri="{BB962C8B-B14F-4D97-AF65-F5344CB8AC3E}">
        <p14:creationId xmlns:p14="http://schemas.microsoft.com/office/powerpoint/2010/main" val="4148253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E689B16-4DE2-442D-B4C1-E0C3CF5B06AA}" type="datetimeFigureOut">
              <a:rPr lang="en-US" smtClean="0"/>
              <a:t>9/27/2018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A74FE4C-F467-4882-85AC-060A4E99DD57}" type="slidenum">
              <a:rPr lang="en-US" smtClean="0"/>
              <a:t>‹#›</a:t>
            </a:fld>
            <a:endParaRPr lang="en-US"/>
          </a:p>
        </p:txBody>
      </p:sp>
    </p:spTree>
    <p:extLst>
      <p:ext uri="{BB962C8B-B14F-4D97-AF65-F5344CB8AC3E}">
        <p14:creationId xmlns:p14="http://schemas.microsoft.com/office/powerpoint/2010/main" val="3304433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89B16-4DE2-442D-B4C1-E0C3CF5B06AA}" type="datetimeFigureOut">
              <a:rPr lang="en-US" smtClean="0"/>
              <a:t>9/27/2018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4FE4C-F467-4882-85AC-060A4E99DD57}" type="slidenum">
              <a:rPr lang="en-US" smtClean="0"/>
              <a:t>‹#›</a:t>
            </a:fld>
            <a:endParaRPr lang="en-US"/>
          </a:p>
        </p:txBody>
      </p:sp>
    </p:spTree>
    <p:extLst>
      <p:ext uri="{BB962C8B-B14F-4D97-AF65-F5344CB8AC3E}">
        <p14:creationId xmlns:p14="http://schemas.microsoft.com/office/powerpoint/2010/main" val="3123534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MA" dirty="0" smtClean="0"/>
              <a:t>معلومات أساسية</a:t>
            </a:r>
            <a:endParaRPr lang="en-US" dirty="0"/>
          </a:p>
        </p:txBody>
      </p:sp>
      <p:sp>
        <p:nvSpPr>
          <p:cNvPr id="3" name="عنوان فرعي 2"/>
          <p:cNvSpPr>
            <a:spLocks noGrp="1"/>
          </p:cNvSpPr>
          <p:nvPr>
            <p:ph type="subTitle" idx="1"/>
          </p:nvPr>
        </p:nvSpPr>
        <p:spPr/>
        <p:txBody>
          <a:bodyPr/>
          <a:lstStyle/>
          <a:p>
            <a:r>
              <a:rPr lang="ar-MA" dirty="0" smtClean="0"/>
              <a:t>قانون دستوري</a:t>
            </a:r>
            <a:endParaRPr lang="en-US" dirty="0"/>
          </a:p>
        </p:txBody>
      </p:sp>
    </p:spTree>
    <p:extLst>
      <p:ext uri="{BB962C8B-B14F-4D97-AF65-F5344CB8AC3E}">
        <p14:creationId xmlns:p14="http://schemas.microsoft.com/office/powerpoint/2010/main" val="3564995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087562"/>
          </a:xfrm>
        </p:spPr>
        <p:txBody>
          <a:bodyPr>
            <a:noAutofit/>
          </a:bodyPr>
          <a:lstStyle/>
          <a:p>
            <a:pPr rtl="1"/>
            <a:r>
              <a:rPr lang="ar-MA" sz="3200" dirty="0" smtClean="0"/>
              <a:t>يحدث كثير من الخلط بين ما يتناوله القانون الدستوري  وما يتناوله القانون الاداري لأنهما يتشاركان في تناولهما لموضوع السلطة التنفيذية وهذا سبب اللبس.. لذلك ينبغي أن نفرق بين ما يلي:</a:t>
            </a:r>
            <a:endParaRPr lang="en-US" sz="3200"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285492995"/>
              </p:ext>
            </p:extLst>
          </p:nvPr>
        </p:nvGraphicFramePr>
        <p:xfrm>
          <a:off x="457200" y="2590800"/>
          <a:ext cx="8229600" cy="3535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369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MA" sz="3600" dirty="0" smtClean="0"/>
              <a:t>يحدث كثير من الخلط أيضًا بين المركزية واللامركزية السياسية والادارية، لذلك ينبغي التفريق بينهما...</a:t>
            </a:r>
            <a:endParaRPr lang="en-US" sz="3600"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419902057"/>
              </p:ext>
            </p:extLst>
          </p:nvPr>
        </p:nvGraphicFramePr>
        <p:xfrm>
          <a:off x="457200" y="1600200"/>
          <a:ext cx="8229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8463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MA" dirty="0" smtClean="0"/>
              <a:t>وظائف الحكومة</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225437486"/>
              </p:ext>
            </p:extLst>
          </p:nvPr>
        </p:nvGraphicFramePr>
        <p:xfrm>
          <a:off x="76200" y="1219200"/>
          <a:ext cx="8991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1596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MA" dirty="0" smtClean="0"/>
              <a:t>السلطات الثلاث</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180806193"/>
              </p:ext>
            </p:extLst>
          </p:nvPr>
        </p:nvGraphicFramePr>
        <p:xfrm>
          <a:off x="0" y="1600200"/>
          <a:ext cx="9144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6392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143000"/>
          </a:xfrm>
        </p:spPr>
        <p:txBody>
          <a:bodyPr/>
          <a:lstStyle/>
          <a:p>
            <a:r>
              <a:rPr lang="ar-MA" dirty="0" smtClean="0"/>
              <a:t>مقارنة أنواع الاتحادات</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53987740"/>
              </p:ext>
            </p:extLst>
          </p:nvPr>
        </p:nvGraphicFramePr>
        <p:xfrm>
          <a:off x="457200" y="990600"/>
          <a:ext cx="8229600" cy="5821680"/>
        </p:xfrm>
        <a:graphic>
          <a:graphicData uri="http://schemas.openxmlformats.org/drawingml/2006/table">
            <a:tbl>
              <a:tblPr firstRow="1" bandRow="1">
                <a:tableStyleId>{35758FB7-9AC5-4552-8A53-C91805E547FA}</a:tableStyleId>
              </a:tblPr>
              <a:tblGrid>
                <a:gridCol w="1645920"/>
                <a:gridCol w="716280"/>
                <a:gridCol w="2575560"/>
                <a:gridCol w="1645920"/>
                <a:gridCol w="1645920"/>
              </a:tblGrid>
              <a:tr h="370840">
                <a:tc>
                  <a:txBody>
                    <a:bodyPr/>
                    <a:lstStyle/>
                    <a:p>
                      <a:pPr algn="ctr" rtl="1"/>
                      <a:r>
                        <a:rPr lang="ar-MA" sz="1600" dirty="0" smtClean="0"/>
                        <a:t>أبرز ما يميزه</a:t>
                      </a:r>
                      <a:endParaRPr lang="en-US" sz="1600" dirty="0"/>
                    </a:p>
                  </a:txBody>
                  <a:tcPr>
                    <a:lnR w="12700" cap="flat" cmpd="sng" algn="ctr">
                      <a:solidFill>
                        <a:schemeClr val="tx1"/>
                      </a:solidFill>
                      <a:prstDash val="solid"/>
                      <a:round/>
                      <a:headEnd type="none" w="med" len="med"/>
                      <a:tailEnd type="none" w="med" len="med"/>
                    </a:lnR>
                  </a:tcPr>
                </a:tc>
                <a:tc>
                  <a:txBody>
                    <a:bodyPr/>
                    <a:lstStyle/>
                    <a:p>
                      <a:pPr algn="ctr" rtl="1"/>
                      <a:r>
                        <a:rPr lang="ar-MA" sz="1600" dirty="0" smtClean="0"/>
                        <a:t>الشعب جنسيته موحدة؟</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MA" sz="1600" dirty="0" smtClean="0"/>
                        <a:t>السياسة الخارجية موحدة؟ (بمعنى</a:t>
                      </a:r>
                      <a:r>
                        <a:rPr lang="ar-MA" sz="1600" baseline="0" dirty="0" smtClean="0"/>
                        <a:t> هل التمثيل الدبلوماسي واحد؟ هل قرار مقاطعة دولة قرار موحد؟ قرار الدخول في حرب مع دولة أخرى هل الزامي على كل الأعضاء؟</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MA" sz="1600" dirty="0" smtClean="0"/>
                        <a:t>القوانين الداخلية موحدة؟ (بمعنى «القانون العادي الداخلي» مثل</a:t>
                      </a:r>
                      <a:r>
                        <a:rPr lang="ar-MA" sz="1600" baseline="0" dirty="0" smtClean="0"/>
                        <a:t> القانون الجنائي والتجاري وقانون </a:t>
                      </a:r>
                      <a:r>
                        <a:rPr lang="ar-MA" sz="1600" baseline="0" dirty="0" err="1" smtClean="0"/>
                        <a:t>الأسرة..الخ</a:t>
                      </a:r>
                      <a:r>
                        <a:rPr lang="ar-MA" sz="1600" baseline="0" dirty="0" smtClean="0"/>
                        <a: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MA" sz="1600" dirty="0" smtClean="0"/>
                        <a:t>نوع الاتحاد</a:t>
                      </a:r>
                      <a:endParaRPr lang="en-US" sz="1600" dirty="0"/>
                    </a:p>
                  </a:txBody>
                  <a:tcPr>
                    <a:lnL w="12700" cap="flat" cmpd="sng" algn="ctr">
                      <a:solidFill>
                        <a:schemeClr val="tx1"/>
                      </a:solidFill>
                      <a:prstDash val="solid"/>
                      <a:round/>
                      <a:headEnd type="none" w="med" len="med"/>
                      <a:tailEnd type="none" w="med" len="med"/>
                    </a:lnL>
                  </a:tcPr>
                </a:tc>
              </a:tr>
              <a:tr h="370840">
                <a:tc>
                  <a:txBody>
                    <a:bodyPr/>
                    <a:lstStyle/>
                    <a:p>
                      <a:pPr algn="ctr" rtl="1"/>
                      <a:r>
                        <a:rPr lang="ar-MA" sz="1600" dirty="0" smtClean="0"/>
                        <a:t>شخص الحاكم + معاهدة + نظام قديم</a:t>
                      </a:r>
                      <a:endParaRPr lang="en-US" sz="1600" dirty="0"/>
                    </a:p>
                  </a:txBody>
                  <a:tcPr/>
                </a:tc>
                <a:tc>
                  <a:txBody>
                    <a:bodyPr/>
                    <a:lstStyle/>
                    <a:p>
                      <a:pPr algn="ctr" rtl="1"/>
                      <a:r>
                        <a:rPr lang="ar-MA" sz="1600" dirty="0" smtClean="0"/>
                        <a:t>لا</a:t>
                      </a:r>
                      <a:endParaRPr lang="en-US" sz="1600" dirty="0"/>
                    </a:p>
                  </a:txBody>
                  <a:tcPr/>
                </a:tc>
                <a:tc>
                  <a:txBody>
                    <a:bodyPr/>
                    <a:lstStyle/>
                    <a:p>
                      <a:pPr algn="ctr" rtl="1"/>
                      <a:r>
                        <a:rPr lang="ar-MA" sz="1600" dirty="0" smtClean="0"/>
                        <a:t>لا</a:t>
                      </a:r>
                      <a:endParaRPr lang="en-US" sz="1600" dirty="0"/>
                    </a:p>
                  </a:txBody>
                  <a:tcPr/>
                </a:tc>
                <a:tc>
                  <a:txBody>
                    <a:bodyPr/>
                    <a:lstStyle/>
                    <a:p>
                      <a:pPr algn="ctr" rtl="1"/>
                      <a:r>
                        <a:rPr lang="ar-MA" sz="1600" dirty="0" smtClean="0"/>
                        <a:t>لا</a:t>
                      </a:r>
                      <a:endParaRPr lang="en-US" sz="1600" dirty="0"/>
                    </a:p>
                  </a:txBody>
                  <a:tcPr/>
                </a:tc>
                <a:tc>
                  <a:txBody>
                    <a:bodyPr/>
                    <a:lstStyle/>
                    <a:p>
                      <a:pPr algn="ctr" rtl="1"/>
                      <a:r>
                        <a:rPr lang="ar-MA" sz="1600" dirty="0" smtClean="0"/>
                        <a:t>شخصي</a:t>
                      </a:r>
                      <a:endParaRPr lang="en-US" sz="1600" dirty="0"/>
                    </a:p>
                  </a:txBody>
                  <a:tcPr/>
                </a:tc>
              </a:tr>
              <a:tr h="370840">
                <a:tc>
                  <a:txBody>
                    <a:bodyPr/>
                    <a:lstStyle/>
                    <a:p>
                      <a:pPr algn="ctr" rtl="1"/>
                      <a:r>
                        <a:rPr lang="ar-MA" sz="1600" dirty="0" smtClean="0"/>
                        <a:t>مصالح مشتركة</a:t>
                      </a:r>
                      <a:r>
                        <a:rPr lang="ar-MA" sz="1600" baseline="0" dirty="0" smtClean="0"/>
                        <a:t> + الصورة الحالية له هي المنظمات الدولية + حق الانفصال + معاهدة </a:t>
                      </a:r>
                      <a:endParaRPr lang="en-US" sz="1600" dirty="0"/>
                    </a:p>
                  </a:txBody>
                  <a:tcPr/>
                </a:tc>
                <a:tc>
                  <a:txBody>
                    <a:bodyPr/>
                    <a:lstStyle/>
                    <a:p>
                      <a:pPr algn="ctr" rtl="1"/>
                      <a:r>
                        <a:rPr lang="ar-MA" sz="1600" dirty="0" smtClean="0"/>
                        <a:t>لا</a:t>
                      </a:r>
                      <a:endParaRPr lang="en-US" sz="1600" dirty="0"/>
                    </a:p>
                  </a:txBody>
                  <a:tcPr/>
                </a:tc>
                <a:tc>
                  <a:txBody>
                    <a:bodyPr/>
                    <a:lstStyle/>
                    <a:p>
                      <a:pPr algn="ctr" rtl="1"/>
                      <a:r>
                        <a:rPr lang="ar-MA" sz="1600" dirty="0" smtClean="0"/>
                        <a:t>لا</a:t>
                      </a:r>
                    </a:p>
                    <a:p>
                      <a:pPr algn="ctr" rtl="1"/>
                      <a:r>
                        <a:rPr lang="ar-MA" sz="1600" dirty="0" smtClean="0"/>
                        <a:t>(من ناحية سياسية يفضل </a:t>
                      </a:r>
                      <a:r>
                        <a:rPr lang="ar-MA" sz="1600" dirty="0" smtClean="0"/>
                        <a:t>توحيد </a:t>
                      </a:r>
                      <a:r>
                        <a:rPr lang="ar-MA" sz="1600" dirty="0" smtClean="0"/>
                        <a:t>السياسات الخارجية</a:t>
                      </a:r>
                      <a:r>
                        <a:rPr lang="ar-MA" sz="1600" baseline="0" dirty="0" smtClean="0"/>
                        <a:t>، ولكن من ناحية قانونية </a:t>
                      </a:r>
                      <a:r>
                        <a:rPr lang="ar-MA" sz="1600" baseline="0" dirty="0" smtClean="0"/>
                        <a:t>لا يؤثر ولا يجب </a:t>
                      </a:r>
                      <a:r>
                        <a:rPr lang="ar-MA" sz="1600" baseline="0" dirty="0" smtClean="0"/>
                        <a:t>عليها ذلك)</a:t>
                      </a:r>
                      <a:endParaRPr lang="en-US" sz="1600" dirty="0"/>
                    </a:p>
                  </a:txBody>
                  <a:tcPr/>
                </a:tc>
                <a:tc>
                  <a:txBody>
                    <a:bodyPr/>
                    <a:lstStyle/>
                    <a:p>
                      <a:pPr algn="ctr" rtl="1"/>
                      <a:r>
                        <a:rPr lang="ar-MA" sz="1600" dirty="0" smtClean="0"/>
                        <a:t>لا</a:t>
                      </a:r>
                    </a:p>
                    <a:p>
                      <a:pPr algn="ctr" rtl="1"/>
                      <a:r>
                        <a:rPr lang="ar-MA" sz="1600" dirty="0" smtClean="0"/>
                        <a:t>(يفضل توحيد بعض القوانين خاصة فيما يتعلق بقوانين الجمارك والتجارة وقوانين</a:t>
                      </a:r>
                      <a:r>
                        <a:rPr lang="ar-MA" sz="1600" baseline="0" dirty="0" smtClean="0"/>
                        <a:t> الهجرة والفيزا، ولكن لا يؤثر ولا يجب عليها ذلك من ناحية قانونية)</a:t>
                      </a:r>
                      <a:endParaRPr lang="en-US" sz="1600" dirty="0"/>
                    </a:p>
                  </a:txBody>
                  <a:tcPr/>
                </a:tc>
                <a:tc>
                  <a:txBody>
                    <a:bodyPr/>
                    <a:lstStyle/>
                    <a:p>
                      <a:pPr algn="ctr" rtl="1"/>
                      <a:r>
                        <a:rPr lang="ar-MA" sz="1600" dirty="0" smtClean="0"/>
                        <a:t>تعاهدي</a:t>
                      </a:r>
                      <a:r>
                        <a:rPr lang="ar-MA" sz="1600" baseline="0" dirty="0" smtClean="0"/>
                        <a:t> استقلالي</a:t>
                      </a:r>
                      <a:endParaRPr lang="en-US" sz="1600" dirty="0"/>
                    </a:p>
                  </a:txBody>
                  <a:tcPr/>
                </a:tc>
              </a:tr>
              <a:tr h="370840">
                <a:tc>
                  <a:txBody>
                    <a:bodyPr/>
                    <a:lstStyle/>
                    <a:p>
                      <a:pPr algn="ctr" rtl="1"/>
                      <a:r>
                        <a:rPr lang="ar-MA" sz="1600" dirty="0" smtClean="0"/>
                        <a:t>مصالح مشتركة + معاهدة + نظام قديم</a:t>
                      </a:r>
                      <a:endParaRPr lang="en-US" sz="1600" dirty="0"/>
                    </a:p>
                  </a:txBody>
                  <a:tcPr/>
                </a:tc>
                <a:tc>
                  <a:txBody>
                    <a:bodyPr/>
                    <a:lstStyle/>
                    <a:p>
                      <a:pPr algn="ctr" rtl="1"/>
                      <a:r>
                        <a:rPr lang="ar-MA" sz="1600" dirty="0" smtClean="0"/>
                        <a:t>نعم</a:t>
                      </a:r>
                      <a:endParaRPr lang="en-US" sz="1600" dirty="0"/>
                    </a:p>
                  </a:txBody>
                  <a:tcPr/>
                </a:tc>
                <a:tc>
                  <a:txBody>
                    <a:bodyPr/>
                    <a:lstStyle/>
                    <a:p>
                      <a:pPr algn="ctr" rtl="1"/>
                      <a:endParaRPr lang="en-US" sz="1600" dirty="0"/>
                    </a:p>
                  </a:txBody>
                  <a:tcPr/>
                </a:tc>
                <a:tc>
                  <a:txBody>
                    <a:bodyPr/>
                    <a:lstStyle/>
                    <a:p>
                      <a:pPr algn="ctr" rtl="1"/>
                      <a:r>
                        <a:rPr lang="ar-MA" sz="1600" dirty="0" smtClean="0"/>
                        <a:t>لا</a:t>
                      </a:r>
                      <a:endParaRPr lang="en-US" sz="1600" dirty="0"/>
                    </a:p>
                  </a:txBody>
                  <a:tcPr/>
                </a:tc>
                <a:tc>
                  <a:txBody>
                    <a:bodyPr/>
                    <a:lstStyle/>
                    <a:p>
                      <a:pPr algn="ctr" rtl="1"/>
                      <a:r>
                        <a:rPr lang="ar-MA" sz="1600" dirty="0" smtClean="0"/>
                        <a:t>حقيقي</a:t>
                      </a:r>
                      <a:r>
                        <a:rPr lang="ar-MA" sz="1600" baseline="0" dirty="0" smtClean="0"/>
                        <a:t> فعلي</a:t>
                      </a:r>
                      <a:endParaRPr lang="en-US" sz="1600" dirty="0"/>
                    </a:p>
                  </a:txBody>
                  <a:tcPr/>
                </a:tc>
              </a:tr>
              <a:tr h="370840">
                <a:tc>
                  <a:txBody>
                    <a:bodyPr/>
                    <a:lstStyle/>
                    <a:p>
                      <a:pPr algn="ctr" rtl="1"/>
                      <a:r>
                        <a:rPr lang="ar-MA" sz="1600" dirty="0" smtClean="0"/>
                        <a:t>دستور فيدرالي على</a:t>
                      </a:r>
                      <a:r>
                        <a:rPr lang="ar-MA" sz="1600" baseline="0" dirty="0" smtClean="0"/>
                        <a:t> مستوى الاتحاد + النظام الحالي للاتحادات بين الدول</a:t>
                      </a:r>
                      <a:endParaRPr lang="en-US" sz="1600" dirty="0"/>
                    </a:p>
                  </a:txBody>
                  <a:tcPr/>
                </a:tc>
                <a:tc>
                  <a:txBody>
                    <a:bodyPr/>
                    <a:lstStyle/>
                    <a:p>
                      <a:pPr algn="ctr" rtl="1"/>
                      <a:r>
                        <a:rPr lang="ar-MA" sz="1600" dirty="0" smtClean="0"/>
                        <a:t>نعم</a:t>
                      </a:r>
                      <a:endParaRPr lang="en-US" sz="1600" dirty="0"/>
                    </a:p>
                  </a:txBody>
                  <a:tcPr/>
                </a:tc>
                <a:tc>
                  <a:txBody>
                    <a:bodyPr/>
                    <a:lstStyle/>
                    <a:p>
                      <a:pPr algn="ctr" rtl="1"/>
                      <a:endParaRPr lang="en-US" sz="1600" dirty="0"/>
                    </a:p>
                  </a:txBody>
                  <a:tcPr/>
                </a:tc>
                <a:tc>
                  <a:txBody>
                    <a:bodyPr/>
                    <a:lstStyle/>
                    <a:p>
                      <a:pPr algn="ctr" rtl="1"/>
                      <a:r>
                        <a:rPr lang="ar-MA" sz="1600" dirty="0" smtClean="0"/>
                        <a:t>لا (ولكن تراعي ألا تخالف الدستور</a:t>
                      </a:r>
                      <a:r>
                        <a:rPr lang="ar-MA" sz="1600" baseline="0" dirty="0" smtClean="0"/>
                        <a:t> الفيدرالي)</a:t>
                      </a:r>
                      <a:endParaRPr lang="en-US" sz="1600" dirty="0"/>
                    </a:p>
                  </a:txBody>
                  <a:tcPr/>
                </a:tc>
                <a:tc>
                  <a:txBody>
                    <a:bodyPr/>
                    <a:lstStyle/>
                    <a:p>
                      <a:pPr algn="ctr" rtl="1"/>
                      <a:r>
                        <a:rPr lang="ar-MA" sz="1600" dirty="0" smtClean="0"/>
                        <a:t>فيدرالي</a:t>
                      </a:r>
                      <a:endParaRPr lang="en-US" sz="1600" dirty="0"/>
                    </a:p>
                  </a:txBody>
                  <a:tcPr/>
                </a:tc>
              </a:tr>
            </a:tbl>
          </a:graphicData>
        </a:graphic>
      </p:graphicFrame>
    </p:spTree>
    <p:extLst>
      <p:ext uri="{BB962C8B-B14F-4D97-AF65-F5344CB8AC3E}">
        <p14:creationId xmlns:p14="http://schemas.microsoft.com/office/powerpoint/2010/main" val="1135246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1"/>
            <a:r>
              <a:rPr lang="ar-MA" dirty="0" smtClean="0"/>
              <a:t>للتذكير بأهم الفروقات بين بعض أنظمة الحكم </a:t>
            </a:r>
            <a:r>
              <a:rPr lang="ar-MA" smtClean="0"/>
              <a:t>من حيث  </a:t>
            </a:r>
            <a:r>
              <a:rPr lang="ar-MA" dirty="0" smtClean="0"/>
              <a:t>الفصل </a:t>
            </a:r>
            <a:r>
              <a:rPr lang="ar-MA" smtClean="0"/>
              <a:t>بين السلطات:</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27648148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48217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672</Words>
  <Application>Microsoft Office PowerPoint</Application>
  <PresentationFormat>عرض على الشاشة (3:4)‏</PresentationFormat>
  <Paragraphs>81</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معلومات أساسية</vt:lpstr>
      <vt:lpstr>يحدث كثير من الخلط بين ما يتناوله القانون الدستوري  وما يتناوله القانون الاداري لأنهما يتشاركان في تناولهما لموضوع السلطة التنفيذية وهذا سبب اللبس.. لذلك ينبغي أن نفرق بين ما يلي:</vt:lpstr>
      <vt:lpstr>يحدث كثير من الخلط أيضًا بين المركزية واللامركزية السياسية والادارية، لذلك ينبغي التفريق بينهما...</vt:lpstr>
      <vt:lpstr>وظائف الحكومة</vt:lpstr>
      <vt:lpstr>السلطات الثلاث</vt:lpstr>
      <vt:lpstr>مقارنة أنواع الاتحادات</vt:lpstr>
      <vt:lpstr>للتذكير بأهم الفروقات بين بعض أنظمة الحكم من حيث  الفصل بين السلطات: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معلومات أساسية</dc:title>
  <dc:creator>Neena</dc:creator>
  <cp:lastModifiedBy>Neena</cp:lastModifiedBy>
  <cp:revision>7</cp:revision>
  <dcterms:created xsi:type="dcterms:W3CDTF">2018-09-27T14:50:41Z</dcterms:created>
  <dcterms:modified xsi:type="dcterms:W3CDTF">2018-09-27T16:15:15Z</dcterms:modified>
</cp:coreProperties>
</file>