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13869-A253-44C4-BABA-56324CFCE92C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6408C-27E8-4573-A9A4-3F7FC864BD6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83881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13869-A253-44C4-BABA-56324CFCE92C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6408C-27E8-4573-A9A4-3F7FC864BD6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13971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13869-A253-44C4-BABA-56324CFCE92C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6408C-27E8-4573-A9A4-3F7FC864BD6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31740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13869-A253-44C4-BABA-56324CFCE92C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6408C-27E8-4573-A9A4-3F7FC864BD6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05297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13869-A253-44C4-BABA-56324CFCE92C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6408C-27E8-4573-A9A4-3F7FC864BD6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181903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13869-A253-44C4-BABA-56324CFCE92C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6408C-27E8-4573-A9A4-3F7FC864BD6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328791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13869-A253-44C4-BABA-56324CFCE92C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6408C-27E8-4573-A9A4-3F7FC864BD6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22384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13869-A253-44C4-BABA-56324CFCE92C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6408C-27E8-4573-A9A4-3F7FC864BD6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63440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13869-A253-44C4-BABA-56324CFCE92C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6408C-27E8-4573-A9A4-3F7FC864BD6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39831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13869-A253-44C4-BABA-56324CFCE92C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6408C-27E8-4573-A9A4-3F7FC864BD6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31575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13869-A253-44C4-BABA-56324CFCE92C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16408C-27E8-4573-A9A4-3F7FC864BD6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060738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513869-A253-44C4-BABA-56324CFCE92C}" type="datetimeFigureOut">
              <a:rPr lang="ar-SA" smtClean="0"/>
              <a:t>2/9/1439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16408C-27E8-4573-A9A4-3F7FC864BD6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24263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07"/>
            <a:ext cx="9144000" cy="6875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0618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494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996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996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996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97" y="188640"/>
            <a:ext cx="8568951" cy="6487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9964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996424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عرض على الشاشة (3:4)‏</PresentationFormat>
  <Paragraphs>0</Paragraphs>
  <Slides>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pc</dc:creator>
  <cp:lastModifiedBy>pc</cp:lastModifiedBy>
  <cp:revision>3</cp:revision>
  <dcterms:created xsi:type="dcterms:W3CDTF">2017-10-29T05:44:09Z</dcterms:created>
  <dcterms:modified xsi:type="dcterms:W3CDTF">2017-10-29T06:36:47Z</dcterms:modified>
</cp:coreProperties>
</file>