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D541E3B-1F74-40E1-8F28-6423B105092E}" type="datetimeFigureOut">
              <a:rPr lang="ar-SA" smtClean="0"/>
              <a:t>12/25/1437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1C9879BF-B0E6-4A9F-95C5-41ACF6642559}" type="slidenum">
              <a:rPr lang="ar-SA" smtClean="0"/>
              <a:t>‹#›</a:t>
            </a:fld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1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almrsal.com/post/22989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lmrsal.com/wp-content/uploads/2015/04/%D8%B9%D9%84%D9%85-%D8%A7%D9%84%D9%88%D8%B1%D8%A7%D8%AB%D8%A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9238"/>
            <a:ext cx="303430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نتيجة بحث الصور عن الوراثة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95942"/>
            <a:ext cx="4680520" cy="3073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نتيجة بحث الصور عن الوراثة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7072"/>
            <a:ext cx="3264397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نتيجة بحث الصور عن الوراثة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357662"/>
            <a:ext cx="4032448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993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051720" y="620688"/>
            <a:ext cx="4628837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4000" b="1" dirty="0" smtClean="0">
                <a:solidFill>
                  <a:srgbClr val="FF0000"/>
                </a:solidFill>
              </a:rPr>
              <a:t>علم الوراثة </a:t>
            </a:r>
            <a:r>
              <a:rPr lang="en-US" sz="4000" b="1" dirty="0" smtClean="0">
                <a:solidFill>
                  <a:srgbClr val="FF0000"/>
                </a:solidFill>
              </a:rPr>
              <a:t>Genetics  </a:t>
            </a:r>
            <a:endParaRPr lang="ar-SA" sz="4000" b="1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971600" y="2204864"/>
            <a:ext cx="7488832" cy="138499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800" dirty="0" smtClean="0"/>
              <a:t>هو علم يختص بدراسة التوارث والاختلاف في الكائنات الحية للكشف عن القوانين التي تتحكم في التشابهات والاختلافات بين الافراد التي تربط فيما بينها بصلة قرابة معينة .</a:t>
            </a:r>
            <a:endParaRPr lang="ar-SA" sz="28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1331639" y="4509120"/>
            <a:ext cx="7128793" cy="138499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800" dirty="0" smtClean="0"/>
              <a:t>وهو العلم الذي يبحث في كيفية انتقال المعلومات الوراثية من جيل الى جيل وكيفية التعبير عن هذه المعلومات داخل الكائن الحي</a:t>
            </a: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360919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763688" y="962393"/>
            <a:ext cx="537640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ar-SA" sz="3200" b="1" dirty="0" smtClean="0"/>
              <a:t>المادة الوراثية </a:t>
            </a:r>
            <a:r>
              <a:rPr lang="en-US" sz="3200" b="1" dirty="0" smtClean="0">
                <a:solidFill>
                  <a:srgbClr val="FF0000"/>
                </a:solidFill>
              </a:rPr>
              <a:t>Genetic material </a:t>
            </a:r>
            <a:r>
              <a:rPr lang="ar-SA" sz="3200" b="1" dirty="0" smtClean="0">
                <a:solidFill>
                  <a:srgbClr val="FF0000"/>
                </a:solidFill>
              </a:rPr>
              <a:t> </a:t>
            </a:r>
            <a:endParaRPr lang="ar-SA" sz="3200" b="1" dirty="0"/>
          </a:p>
        </p:txBody>
      </p:sp>
      <p:sp>
        <p:nvSpPr>
          <p:cNvPr id="3" name="مربع نص 2"/>
          <p:cNvSpPr txBox="1"/>
          <p:nvPr/>
        </p:nvSpPr>
        <p:spPr>
          <a:xfrm>
            <a:off x="971600" y="1988840"/>
            <a:ext cx="7169507" cy="95410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800" dirty="0" smtClean="0"/>
              <a:t>هي مادة كيميائية توجد داخل الخلايا الحية وهي المسئولة عن انتقال الصفات الوراثية من الاباء الى النسل</a:t>
            </a:r>
            <a:endParaRPr lang="ar-SA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1547664" y="4365104"/>
            <a:ext cx="7083669" cy="209288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800" b="1" dirty="0" smtClean="0"/>
              <a:t>هي نوعين </a:t>
            </a:r>
          </a:p>
          <a:p>
            <a:pPr marL="457200" indent="-457200">
              <a:buFontTx/>
              <a:buChar char="-"/>
            </a:pPr>
            <a:r>
              <a:rPr lang="en-US" sz="2800" b="1" dirty="0" smtClean="0"/>
              <a:t>: DNA</a:t>
            </a:r>
            <a:r>
              <a:rPr lang="ar-SA" sz="2800" b="1" dirty="0" smtClean="0"/>
              <a:t>هو المادة الوراثية في جميع الكائنات الحية الخلوية. </a:t>
            </a:r>
          </a:p>
          <a:p>
            <a:pPr marL="457200" indent="-457200">
              <a:buFontTx/>
              <a:buChar char="-"/>
            </a:pPr>
            <a:r>
              <a:rPr lang="en-US" sz="2800" b="1" dirty="0" smtClean="0"/>
              <a:t> RNA</a:t>
            </a:r>
            <a:r>
              <a:rPr lang="ar-SA" sz="2800" b="1" dirty="0" smtClean="0"/>
              <a:t>: هو المادة الوراثية في الفيروسات .</a:t>
            </a:r>
          </a:p>
          <a:p>
            <a:endParaRPr lang="ar-SA" dirty="0" smtClean="0"/>
          </a:p>
        </p:txBody>
      </p:sp>
      <p:sp>
        <p:nvSpPr>
          <p:cNvPr id="5" name="مستطيل 4"/>
          <p:cNvSpPr/>
          <p:nvPr/>
        </p:nvSpPr>
        <p:spPr>
          <a:xfrm>
            <a:off x="6804248" y="3660181"/>
            <a:ext cx="1167307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sz="3200" b="1" dirty="0" smtClean="0">
                <a:solidFill>
                  <a:srgbClr val="7030A0"/>
                </a:solidFill>
              </a:rPr>
              <a:t>انواعها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384883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788024" y="476672"/>
            <a:ext cx="262604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فروع علم الوراثة 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979712" y="1700808"/>
            <a:ext cx="6012160" cy="35394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tx1"/>
                </a:solidFill>
              </a:rPr>
              <a:t>1- </a:t>
            </a:r>
            <a:r>
              <a:rPr lang="ar-SA" sz="2800" b="1" dirty="0" smtClean="0">
                <a:solidFill>
                  <a:schemeClr val="tx1"/>
                </a:solidFill>
              </a:rPr>
              <a:t>علم الوراثة التقليدي ( </a:t>
            </a:r>
            <a:r>
              <a:rPr lang="ar-SA" sz="2800" b="1" dirty="0" err="1" smtClean="0">
                <a:solidFill>
                  <a:schemeClr val="tx1"/>
                </a:solidFill>
              </a:rPr>
              <a:t>المندلي</a:t>
            </a:r>
            <a:r>
              <a:rPr lang="ar-SA" sz="2800" b="1" dirty="0" smtClean="0">
                <a:solidFill>
                  <a:schemeClr val="tx1"/>
                </a:solidFill>
              </a:rPr>
              <a:t>)</a:t>
            </a:r>
          </a:p>
          <a:p>
            <a:r>
              <a:rPr lang="ar-SA" sz="2800" b="1" dirty="0" smtClean="0">
                <a:solidFill>
                  <a:schemeClr val="tx1"/>
                </a:solidFill>
              </a:rPr>
              <a:t>2- علم الوراثة الجزيئي</a:t>
            </a:r>
          </a:p>
          <a:p>
            <a:r>
              <a:rPr lang="ar-SA" sz="2800" b="1" dirty="0" smtClean="0">
                <a:solidFill>
                  <a:schemeClr val="tx1"/>
                </a:solidFill>
              </a:rPr>
              <a:t>3- علم الوراثة الخلوية</a:t>
            </a:r>
          </a:p>
          <a:p>
            <a:r>
              <a:rPr lang="ar-SA" sz="2800" b="1" dirty="0" smtClean="0">
                <a:solidFill>
                  <a:schemeClr val="tx1"/>
                </a:solidFill>
              </a:rPr>
              <a:t>4-علم الوراثة الطبية</a:t>
            </a:r>
          </a:p>
          <a:p>
            <a:r>
              <a:rPr lang="ar-SA" sz="2800" b="1" dirty="0" smtClean="0">
                <a:solidFill>
                  <a:schemeClr val="tx1"/>
                </a:solidFill>
              </a:rPr>
              <a:t>5- علم الوراثة البشرية</a:t>
            </a:r>
          </a:p>
          <a:p>
            <a:r>
              <a:rPr lang="ar-SA" sz="2800" b="1" dirty="0" smtClean="0">
                <a:solidFill>
                  <a:schemeClr val="tx1"/>
                </a:solidFill>
              </a:rPr>
              <a:t>6- علم وراثة العشائر </a:t>
            </a:r>
          </a:p>
          <a:p>
            <a:endParaRPr lang="ar-SA" sz="2800" b="1" dirty="0">
              <a:solidFill>
                <a:schemeClr val="tx1"/>
              </a:solidFill>
            </a:endParaRPr>
          </a:p>
          <a:p>
            <a:r>
              <a:rPr lang="ar-SA" sz="2800" b="1" dirty="0" smtClean="0">
                <a:solidFill>
                  <a:schemeClr val="tx1"/>
                </a:solidFill>
              </a:rPr>
              <a:t>وهناك العديد من الفروع الأخرى .</a:t>
            </a:r>
            <a:endParaRPr lang="ar-SA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83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548633" y="692696"/>
            <a:ext cx="2584362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علم وراثة العشائر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323528" y="1772816"/>
            <a:ext cx="8352928" cy="138499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ar-SA" sz="2800" b="1" dirty="0" smtClean="0"/>
              <a:t>يسمى ايضا وراثة المجتمعات وهو العلم الذي يقوم بدراسة توزيع وسلوك الجينات في العشائر مع التركيز على الاختلاف الوراثي وكيفية ارتباط هذا الاختلاف ببيئة الكائن الحي .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384883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ساسية">
  <a:themeElements>
    <a:clrScheme name="أساسية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أساسية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ساسية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177</TotalTime>
  <Words>160</Words>
  <Application>Microsoft Office PowerPoint</Application>
  <PresentationFormat>عرض على الشاشة (3:4)‏</PresentationFormat>
  <Paragraphs>20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أساسية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</dc:creator>
  <cp:lastModifiedBy>pc</cp:lastModifiedBy>
  <cp:revision>8</cp:revision>
  <dcterms:created xsi:type="dcterms:W3CDTF">2015-09-01T09:13:39Z</dcterms:created>
  <dcterms:modified xsi:type="dcterms:W3CDTF">2016-09-27T10:28:14Z</dcterms:modified>
</cp:coreProperties>
</file>