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7" r:id="rId2"/>
    <p:sldId id="259" r:id="rId3"/>
    <p:sldId id="260" r:id="rId4"/>
    <p:sldId id="261" r:id="rId5"/>
  </p:sldIdLst>
  <p:sldSz cx="9144000" cy="6858000" type="screen4x3"/>
  <p:notesSz cx="6858000" cy="9144000"/>
  <p:custDataLst>
    <p:tags r:id="rId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gs" Target="tags/tag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2" name="Picture 11" descr="9_02.jpg"/>
          <p:cNvPicPr preferRelativeResize="0">
            <a:picLocks/>
          </p:cNvPicPr>
          <p:nvPr/>
        </p:nvPicPr>
        <p:blipFill>
          <a:blip r:embed="rId2">
            <a:duotone>
              <a:schemeClr val="accent1">
                <a:shade val="45000"/>
                <a:satMod val="135000"/>
              </a:schemeClr>
              <a:prstClr val="white"/>
            </a:duotone>
          </a:blip>
          <a:stretch>
            <a:fillRect/>
          </a:stretch>
        </p:blipFill>
        <p:spPr>
          <a:xfrm>
            <a:off x="7754112" y="0"/>
            <a:ext cx="73152" cy="6858000"/>
          </a:xfrm>
          <a:prstGeom prst="rect">
            <a:avLst/>
          </a:prstGeom>
        </p:spPr>
      </p:pic>
      <p:pic>
        <p:nvPicPr>
          <p:cNvPr id="7" name="Picture 6" descr="1_05.jpg"/>
          <p:cNvPicPr>
            <a:picLocks noChangeAspect="1"/>
          </p:cNvPicPr>
          <p:nvPr/>
        </p:nvPicPr>
        <p:blipFill>
          <a:blip r:embed="rId3"/>
          <a:stretch>
            <a:fillRect/>
          </a:stretch>
        </p:blipFill>
        <p:spPr>
          <a:xfrm>
            <a:off x="7810500" y="0"/>
            <a:ext cx="1333500" cy="6858000"/>
          </a:xfrm>
          <a:prstGeom prst="rect">
            <a:avLst/>
          </a:prstGeom>
        </p:spPr>
      </p:pic>
      <p:grpSp>
        <p:nvGrpSpPr>
          <p:cNvPr id="4" name="Group 17"/>
          <p:cNvGrpSpPr/>
          <p:nvPr/>
        </p:nvGrpSpPr>
        <p:grpSpPr>
          <a:xfrm>
            <a:off x="0" y="6630352"/>
            <a:ext cx="9144000" cy="228600"/>
            <a:chOff x="0" y="6582727"/>
            <a:chExt cx="9144000" cy="228600"/>
          </a:xfrm>
        </p:grpSpPr>
        <p:sp>
          <p:nvSpPr>
            <p:cNvPr id="10" name="Rectangle 9"/>
            <p:cNvSpPr/>
            <p:nvPr/>
          </p:nvSpPr>
          <p:spPr>
            <a:xfrm>
              <a:off x="7813040" y="6582727"/>
              <a:ext cx="1330960" cy="2286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34101" y="6582727"/>
              <a:ext cx="1609724"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6582727"/>
              <a:ext cx="6096000"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457200" y="1371600"/>
            <a:ext cx="6781800" cy="1069975"/>
          </a:xfrm>
        </p:spPr>
        <p:txBody>
          <a:bodyPr bIns="0" anchor="b" anchorCtr="0">
            <a:noAutofit/>
          </a:bodyPr>
          <a:lstStyle>
            <a:lvl1pPr>
              <a:defRPr sz="4200" baseline="0"/>
            </a:lvl1pPr>
          </a:lstStyle>
          <a:p>
            <a:r>
              <a:rPr lang="en-US" smtClean="0"/>
              <a:t>Click to edit Master title style</a:t>
            </a:r>
            <a:endParaRPr lang="en-US" dirty="0"/>
          </a:p>
        </p:txBody>
      </p:sp>
      <p:sp>
        <p:nvSpPr>
          <p:cNvPr id="3" name="Subtitle 2"/>
          <p:cNvSpPr>
            <a:spLocks noGrp="1"/>
          </p:cNvSpPr>
          <p:nvPr>
            <p:ph type="subTitle" idx="1"/>
          </p:nvPr>
        </p:nvSpPr>
        <p:spPr>
          <a:xfrm>
            <a:off x="457200" y="2438400"/>
            <a:ext cx="6781800" cy="762000"/>
          </a:xfrm>
        </p:spPr>
        <p:txBody>
          <a:bodyPr lIns="0" tIns="0" rIns="0">
            <a:normAutofit/>
          </a:bodyPr>
          <a:lstStyle>
            <a:lvl1pPr marL="0" indent="0" algn="l">
              <a:buNone/>
              <a:defRPr sz="24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9" name="Date Placeholder 18"/>
          <p:cNvSpPr>
            <a:spLocks noGrp="1"/>
          </p:cNvSpPr>
          <p:nvPr>
            <p:ph type="dt" sz="half" idx="10"/>
          </p:nvPr>
        </p:nvSpPr>
        <p:spPr>
          <a:xfrm>
            <a:off x="6210300" y="6610350"/>
            <a:ext cx="1524000" cy="228600"/>
          </a:xfrm>
        </p:spPr>
        <p:txBody>
          <a:bodyPr/>
          <a:lstStyle/>
          <a:p>
            <a:fld id="{C788E99E-321D-4EEA-98F5-C65C62234410}" type="datetimeFigureOut">
              <a:rPr lang="en-US" smtClean="0"/>
              <a:t>12/5/2015</a:t>
            </a:fld>
            <a:endParaRPr lang="en-US"/>
          </a:p>
        </p:txBody>
      </p:sp>
      <p:sp>
        <p:nvSpPr>
          <p:cNvPr id="20" name="Slide Number Placeholder 19"/>
          <p:cNvSpPr>
            <a:spLocks noGrp="1"/>
          </p:cNvSpPr>
          <p:nvPr>
            <p:ph type="sldNum" sz="quarter" idx="11"/>
          </p:nvPr>
        </p:nvSpPr>
        <p:spPr>
          <a:xfrm>
            <a:off x="7924800" y="6610350"/>
            <a:ext cx="1198880" cy="228600"/>
          </a:xfrm>
        </p:spPr>
        <p:txBody>
          <a:bodyPr/>
          <a:lstStyle/>
          <a:p>
            <a:fld id="{E5EFD86B-816E-4CB2-802E-D63287B20E39}" type="slidenum">
              <a:rPr lang="en-US" smtClean="0"/>
              <a:t>‹#›</a:t>
            </a:fld>
            <a:endParaRPr lang="en-US"/>
          </a:p>
        </p:txBody>
      </p:sp>
      <p:sp>
        <p:nvSpPr>
          <p:cNvPr id="21" name="Footer Placeholder 20"/>
          <p:cNvSpPr>
            <a:spLocks noGrp="1"/>
          </p:cNvSpPr>
          <p:nvPr>
            <p:ph type="ftr" sz="quarter" idx="12"/>
          </p:nvPr>
        </p:nvSpPr>
        <p:spPr>
          <a:xfrm>
            <a:off x="457200" y="6611112"/>
            <a:ext cx="5600700" cy="228600"/>
          </a:xfrm>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4" name="Group 10"/>
          <p:cNvGrpSpPr/>
          <p:nvPr/>
        </p:nvGrpSpPr>
        <p:grpSpPr>
          <a:xfrm>
            <a:off x="0" y="6631305"/>
            <a:ext cx="9144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Date Placeholder 21"/>
          <p:cNvSpPr>
            <a:spLocks noGrp="1"/>
          </p:cNvSpPr>
          <p:nvPr>
            <p:ph type="dt" sz="half" idx="10"/>
          </p:nvPr>
        </p:nvSpPr>
        <p:spPr/>
        <p:txBody>
          <a:bodyPr/>
          <a:lstStyle/>
          <a:p>
            <a:fld id="{C788E99E-321D-4EEA-98F5-C65C62234410}" type="datetimeFigureOut">
              <a:rPr lang="en-US" smtClean="0"/>
              <a:t>12/5/2015</a:t>
            </a:fld>
            <a:endParaRPr lang="en-US"/>
          </a:p>
        </p:txBody>
      </p:sp>
      <p:sp>
        <p:nvSpPr>
          <p:cNvPr id="23" name="Slide Number Placeholder 22"/>
          <p:cNvSpPr>
            <a:spLocks noGrp="1"/>
          </p:cNvSpPr>
          <p:nvPr>
            <p:ph type="sldNum" sz="quarter" idx="11"/>
          </p:nvPr>
        </p:nvSpPr>
        <p:spPr/>
        <p:txBody>
          <a:bodyPr/>
          <a:lstStyle/>
          <a:p>
            <a:fld id="{E5EFD86B-816E-4CB2-802E-D63287B20E39}"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4" name="Picture 13" descr="2_01.jpg"/>
          <p:cNvPicPr>
            <a:picLocks noChangeAspect="1"/>
          </p:cNvPicPr>
          <p:nvPr/>
        </p:nvPicPr>
        <p:blipFill>
          <a:blip r:embed="rId3"/>
          <a:stretch>
            <a:fillRect/>
          </a:stretch>
        </p:blipFill>
        <p:spPr>
          <a:xfrm>
            <a:off x="0" y="0"/>
            <a:ext cx="9144000" cy="40386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89085"/>
            <a:ext cx="2057400" cy="553707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585216"/>
            <a:ext cx="6019800" cy="55412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4" name="Group 10"/>
          <p:cNvGrpSpPr/>
          <p:nvPr/>
        </p:nvGrpSpPr>
        <p:grpSpPr>
          <a:xfrm>
            <a:off x="0" y="6631305"/>
            <a:ext cx="9144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Date Placeholder 21"/>
          <p:cNvSpPr>
            <a:spLocks noGrp="1"/>
          </p:cNvSpPr>
          <p:nvPr>
            <p:ph type="dt" sz="half" idx="10"/>
          </p:nvPr>
        </p:nvSpPr>
        <p:spPr/>
        <p:txBody>
          <a:bodyPr/>
          <a:lstStyle/>
          <a:p>
            <a:fld id="{C788E99E-321D-4EEA-98F5-C65C62234410}" type="datetimeFigureOut">
              <a:rPr lang="en-US" smtClean="0"/>
              <a:t>12/5/2015</a:t>
            </a:fld>
            <a:endParaRPr lang="en-US"/>
          </a:p>
        </p:txBody>
      </p:sp>
      <p:sp>
        <p:nvSpPr>
          <p:cNvPr id="23" name="Slide Number Placeholder 22"/>
          <p:cNvSpPr>
            <a:spLocks noGrp="1"/>
          </p:cNvSpPr>
          <p:nvPr>
            <p:ph type="sldNum" sz="quarter" idx="11"/>
          </p:nvPr>
        </p:nvSpPr>
        <p:spPr/>
        <p:txBody>
          <a:bodyPr/>
          <a:lstStyle/>
          <a:p>
            <a:fld id="{E5EFD86B-816E-4CB2-802E-D63287B20E39}"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4" name="Picture 13" descr="2_01.jpg"/>
          <p:cNvPicPr>
            <a:picLocks noChangeAspect="1"/>
          </p:cNvPicPr>
          <p:nvPr/>
        </p:nvPicPr>
        <p:blipFill>
          <a:blip r:embed="rId3"/>
          <a:stretch>
            <a:fillRect/>
          </a:stretch>
        </p:blipFill>
        <p:spPr>
          <a:xfrm>
            <a:off x="0" y="0"/>
            <a:ext cx="9144000" cy="40386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20"/>
          <p:cNvGrpSpPr/>
          <p:nvPr/>
        </p:nvGrpSpPr>
        <p:grpSpPr>
          <a:xfrm>
            <a:off x="0" y="6631305"/>
            <a:ext cx="9144000" cy="228600"/>
            <a:chOff x="0" y="6583680"/>
            <a:chExt cx="9144000" cy="228600"/>
          </a:xfrm>
        </p:grpSpPr>
        <p:sp>
          <p:nvSpPr>
            <p:cNvPr id="32" name="Rectangle 3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Picture 12"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0" name="Picture 9" descr="2_01.jpg"/>
          <p:cNvPicPr>
            <a:picLocks noChangeAspect="1"/>
          </p:cNvPicPr>
          <p:nvPr/>
        </p:nvPicPr>
        <p:blipFill>
          <a:blip r:embed="rId3"/>
          <a:stretch>
            <a:fillRect/>
          </a:stretch>
        </p:blipFill>
        <p:spPr>
          <a:xfrm>
            <a:off x="0" y="0"/>
            <a:ext cx="9144000" cy="40386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16"/>
          <p:cNvSpPr>
            <a:spLocks noGrp="1"/>
          </p:cNvSpPr>
          <p:nvPr>
            <p:ph type="dt" sz="half" idx="10"/>
          </p:nvPr>
        </p:nvSpPr>
        <p:spPr/>
        <p:txBody>
          <a:bodyPr/>
          <a:lstStyle/>
          <a:p>
            <a:fld id="{C788E99E-321D-4EEA-98F5-C65C62234410}" type="datetimeFigureOut">
              <a:rPr lang="en-US" smtClean="0"/>
              <a:t>12/5/2015</a:t>
            </a:fld>
            <a:endParaRPr lang="en-US"/>
          </a:p>
        </p:txBody>
      </p:sp>
      <p:sp>
        <p:nvSpPr>
          <p:cNvPr id="18" name="Slide Number Placeholder 17"/>
          <p:cNvSpPr>
            <a:spLocks noGrp="1"/>
          </p:cNvSpPr>
          <p:nvPr>
            <p:ph type="sldNum" sz="quarter" idx="11"/>
          </p:nvPr>
        </p:nvSpPr>
        <p:spPr/>
        <p:txBody>
          <a:bodyPr/>
          <a:lstStyle/>
          <a:p>
            <a:fld id="{E5EFD86B-816E-4CB2-802E-D63287B20E39}" type="slidenum">
              <a:rPr lang="en-US" smtClean="0"/>
              <a:t>‹#›</a:t>
            </a:fld>
            <a:endParaRPr lang="en-US"/>
          </a:p>
        </p:txBody>
      </p:sp>
      <p:sp>
        <p:nvSpPr>
          <p:cNvPr id="20" name="Footer Placeholder 19"/>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22"/>
          <p:cNvGrpSpPr/>
          <p:nvPr/>
        </p:nvGrpSpPr>
        <p:grpSpPr>
          <a:xfrm>
            <a:off x="1438274" y="6629400"/>
            <a:ext cx="7705726" cy="228600"/>
            <a:chOff x="1438274" y="6629400"/>
            <a:chExt cx="7705726" cy="228600"/>
          </a:xfrm>
        </p:grpSpPr>
        <p:sp>
          <p:nvSpPr>
            <p:cNvPr id="27" name="Rectangle 26"/>
            <p:cNvSpPr/>
            <p:nvPr/>
          </p:nvSpPr>
          <p:spPr>
            <a:xfrm>
              <a:off x="8763000" y="662940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142480" y="662940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1438274" y="6629400"/>
              <a:ext cx="5663565"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1752600" y="5245101"/>
            <a:ext cx="6934199" cy="1155700"/>
          </a:xfrm>
        </p:spPr>
        <p:txBody>
          <a:bodyPr anchor="t">
            <a:normAutofit/>
          </a:bodyPr>
          <a:lstStyle>
            <a:lvl1pPr algn="r">
              <a:defRPr sz="4200" b="0" i="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52600" y="4114800"/>
            <a:ext cx="6934199" cy="1130300"/>
          </a:xfrm>
        </p:spPr>
        <p:txBody>
          <a:bodyPr anchor="b">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10" name="Picture 9" descr="9_01.jpg"/>
          <p:cNvPicPr>
            <a:picLocks noChangeAspect="1"/>
          </p:cNvPicPr>
          <p:nvPr/>
        </p:nvPicPr>
        <p:blipFill>
          <a:blip r:embed="rId2"/>
          <a:stretch>
            <a:fillRect/>
          </a:stretch>
        </p:blipFill>
        <p:spPr>
          <a:xfrm>
            <a:off x="0" y="0"/>
            <a:ext cx="1363980" cy="6858000"/>
          </a:xfrm>
          <a:prstGeom prst="rect">
            <a:avLst/>
          </a:prstGeom>
        </p:spPr>
      </p:pic>
      <p:sp>
        <p:nvSpPr>
          <p:cNvPr id="24" name="Date Placeholder 23"/>
          <p:cNvSpPr>
            <a:spLocks noGrp="1"/>
          </p:cNvSpPr>
          <p:nvPr>
            <p:ph type="dt" sz="half" idx="10"/>
          </p:nvPr>
        </p:nvSpPr>
        <p:spPr>
          <a:xfrm>
            <a:off x="7162800" y="6610350"/>
            <a:ext cx="1524000" cy="246888"/>
          </a:xfrm>
        </p:spPr>
        <p:txBody>
          <a:bodyPr/>
          <a:lstStyle/>
          <a:p>
            <a:fld id="{C788E99E-321D-4EEA-98F5-C65C62234410}" type="datetimeFigureOut">
              <a:rPr lang="en-US" smtClean="0"/>
              <a:t>12/5/2015</a:t>
            </a:fld>
            <a:endParaRPr lang="en-US"/>
          </a:p>
        </p:txBody>
      </p:sp>
      <p:sp>
        <p:nvSpPr>
          <p:cNvPr id="25" name="Slide Number Placeholder 24"/>
          <p:cNvSpPr>
            <a:spLocks noGrp="1"/>
          </p:cNvSpPr>
          <p:nvPr>
            <p:ph type="sldNum" sz="quarter" idx="11"/>
          </p:nvPr>
        </p:nvSpPr>
        <p:spPr>
          <a:xfrm>
            <a:off x="8742680" y="6610350"/>
            <a:ext cx="381000" cy="246888"/>
          </a:xfrm>
        </p:spPr>
        <p:txBody>
          <a:bodyPr/>
          <a:lstStyle/>
          <a:p>
            <a:fld id="{E5EFD86B-816E-4CB2-802E-D63287B20E39}" type="slidenum">
              <a:rPr lang="en-US" smtClean="0"/>
              <a:t>‹#›</a:t>
            </a:fld>
            <a:endParaRPr lang="en-US"/>
          </a:p>
        </p:txBody>
      </p:sp>
      <p:sp>
        <p:nvSpPr>
          <p:cNvPr id="26" name="Footer Placeholder 25"/>
          <p:cNvSpPr>
            <a:spLocks noGrp="1"/>
          </p:cNvSpPr>
          <p:nvPr>
            <p:ph type="ftr" sz="quarter" idx="12"/>
          </p:nvPr>
        </p:nvSpPr>
        <p:spPr>
          <a:xfrm>
            <a:off x="1524000" y="6610350"/>
            <a:ext cx="5562600" cy="247650"/>
          </a:xfrm>
        </p:spPr>
        <p:txBody>
          <a:bodyPr/>
          <a:lstStyle/>
          <a:p>
            <a:endParaRPr lang="en-US"/>
          </a:p>
        </p:txBody>
      </p:sp>
      <p:pic>
        <p:nvPicPr>
          <p:cNvPr id="20" name="Picture 19" descr="vert_bar_02.png"/>
          <p:cNvPicPr preferRelativeResize="0">
            <a:picLocks/>
          </p:cNvPicPr>
          <p:nvPr/>
        </p:nvPicPr>
        <p:blipFill>
          <a:blip r:embed="rId3">
            <a:duotone>
              <a:schemeClr val="accent3">
                <a:shade val="45000"/>
                <a:satMod val="135000"/>
              </a:schemeClr>
              <a:prstClr val="white"/>
            </a:duotone>
          </a:blip>
          <a:stretch>
            <a:fillRect/>
          </a:stretch>
        </p:blipFill>
        <p:spPr>
          <a:xfrm>
            <a:off x="1362456" y="0"/>
            <a:ext cx="73152"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3" name="Picture 12" descr="bar_06.png"/>
          <p:cNvPicPr>
            <a:picLocks noChangeAspect="1"/>
          </p:cNvPicPr>
          <p:nvPr/>
        </p:nvPicPr>
        <p:blipFill>
          <a:blip r:embed="rId2">
            <a:duotone>
              <a:schemeClr val="accent4">
                <a:shade val="45000"/>
                <a:satMod val="135000"/>
              </a:schemeClr>
              <a:prstClr val="white"/>
            </a:duotone>
          </a:blip>
          <a:stretch>
            <a:fillRect/>
          </a:stretch>
        </p:blipFill>
        <p:spPr>
          <a:xfrm>
            <a:off x="0" y="403860"/>
            <a:ext cx="9144000" cy="5334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pic>
        <p:nvPicPr>
          <p:cNvPr id="12" name="Picture 11" descr="3_01.jpg"/>
          <p:cNvPicPr>
            <a:picLocks noChangeAspect="1"/>
          </p:cNvPicPr>
          <p:nvPr/>
        </p:nvPicPr>
        <p:blipFill>
          <a:blip r:embed="rId3"/>
          <a:stretch>
            <a:fillRect/>
          </a:stretch>
        </p:blipFill>
        <p:spPr>
          <a:xfrm>
            <a:off x="0" y="0"/>
            <a:ext cx="9144000" cy="403860"/>
          </a:xfrm>
          <a:prstGeom prst="rect">
            <a:avLst/>
          </a:prstGeom>
        </p:spPr>
      </p:pic>
      <p:sp>
        <p:nvSpPr>
          <p:cNvPr id="14" name="Content Placeholder 13"/>
          <p:cNvSpPr>
            <a:spLocks noGrp="1"/>
          </p:cNvSpPr>
          <p:nvPr>
            <p:ph sz="quarter" idx="13"/>
          </p:nvPr>
        </p:nvSpPr>
        <p:spPr>
          <a:xfrm>
            <a:off x="457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Content Placeholder 15"/>
          <p:cNvSpPr>
            <a:spLocks noGrp="1"/>
          </p:cNvSpPr>
          <p:nvPr>
            <p:ph sz="quarter" idx="14"/>
          </p:nvPr>
        </p:nvSpPr>
        <p:spPr>
          <a:xfrm>
            <a:off x="4648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3" name="Group 14"/>
          <p:cNvGrpSpPr/>
          <p:nvPr/>
        </p:nvGrpSpPr>
        <p:grpSpPr>
          <a:xfrm>
            <a:off x="0" y="6631305"/>
            <a:ext cx="9144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Date Placeholder 19"/>
          <p:cNvSpPr>
            <a:spLocks noGrp="1"/>
          </p:cNvSpPr>
          <p:nvPr>
            <p:ph type="dt" sz="half" idx="15"/>
          </p:nvPr>
        </p:nvSpPr>
        <p:spPr/>
        <p:txBody>
          <a:bodyPr/>
          <a:lstStyle/>
          <a:p>
            <a:fld id="{C788E99E-321D-4EEA-98F5-C65C62234410}" type="datetimeFigureOut">
              <a:rPr lang="en-US" smtClean="0"/>
              <a:t>12/5/2015</a:t>
            </a:fld>
            <a:endParaRPr lang="en-US"/>
          </a:p>
        </p:txBody>
      </p:sp>
      <p:sp>
        <p:nvSpPr>
          <p:cNvPr id="21" name="Slide Number Placeholder 20"/>
          <p:cNvSpPr>
            <a:spLocks noGrp="1"/>
          </p:cNvSpPr>
          <p:nvPr>
            <p:ph type="sldNum" sz="quarter" idx="16"/>
          </p:nvPr>
        </p:nvSpPr>
        <p:spPr/>
        <p:txBody>
          <a:bodyPr/>
          <a:lstStyle/>
          <a:p>
            <a:fld id="{E5EFD86B-816E-4CB2-802E-D63287B20E39}" type="slidenum">
              <a:rPr lang="en-US" smtClean="0"/>
              <a:t>‹#›</a:t>
            </a:fld>
            <a:endParaRPr lang="en-US"/>
          </a:p>
        </p:txBody>
      </p:sp>
      <p:sp>
        <p:nvSpPr>
          <p:cNvPr id="22" name="Footer Placeholder 21"/>
          <p:cNvSpPr>
            <a:spLocks noGrp="1"/>
          </p:cNvSpPr>
          <p:nvPr>
            <p:ph type="ftr" sz="quarter" idx="17"/>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981200"/>
            <a:ext cx="4040188"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pic>
        <p:nvPicPr>
          <p:cNvPr id="14" name="Picture 13" descr="4_01.jpg"/>
          <p:cNvPicPr>
            <a:picLocks noChangeAspect="1"/>
          </p:cNvPicPr>
          <p:nvPr/>
        </p:nvPicPr>
        <p:blipFill>
          <a:blip r:embed="rId2"/>
          <a:stretch>
            <a:fillRect/>
          </a:stretch>
        </p:blipFill>
        <p:spPr>
          <a:xfrm>
            <a:off x="0" y="0"/>
            <a:ext cx="9144000" cy="403860"/>
          </a:xfrm>
          <a:prstGeom prst="rect">
            <a:avLst/>
          </a:prstGeom>
        </p:spPr>
      </p:pic>
      <p:sp>
        <p:nvSpPr>
          <p:cNvPr id="15" name="Text Placeholder 2"/>
          <p:cNvSpPr>
            <a:spLocks noGrp="1"/>
          </p:cNvSpPr>
          <p:nvPr>
            <p:ph type="body" idx="13"/>
          </p:nvPr>
        </p:nvSpPr>
        <p:spPr>
          <a:xfrm>
            <a:off x="4648200" y="1981200"/>
            <a:ext cx="4040188"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7" name="Content Placeholder 16"/>
          <p:cNvSpPr>
            <a:spLocks noGrp="1"/>
          </p:cNvSpPr>
          <p:nvPr>
            <p:ph sz="quarter" idx="14"/>
          </p:nvPr>
        </p:nvSpPr>
        <p:spPr>
          <a:xfrm>
            <a:off x="457200" y="2438400"/>
            <a:ext cx="40386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9" name="Content Placeholder 18"/>
          <p:cNvSpPr>
            <a:spLocks noGrp="1"/>
          </p:cNvSpPr>
          <p:nvPr>
            <p:ph sz="quarter" idx="15"/>
          </p:nvPr>
        </p:nvSpPr>
        <p:spPr>
          <a:xfrm>
            <a:off x="4648200" y="2438400"/>
            <a:ext cx="40386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bar_06.png"/>
          <p:cNvPicPr>
            <a:picLocks noChangeAspect="1"/>
          </p:cNvPicPr>
          <p:nvPr/>
        </p:nvPicPr>
        <p:blipFill>
          <a:blip r:embed="rId3">
            <a:duotone>
              <a:schemeClr val="accent5">
                <a:shade val="45000"/>
                <a:satMod val="135000"/>
              </a:schemeClr>
              <a:prstClr val="white"/>
            </a:duotone>
          </a:blip>
          <a:stretch>
            <a:fillRect/>
          </a:stretch>
        </p:blipFill>
        <p:spPr>
          <a:xfrm>
            <a:off x="0" y="403860"/>
            <a:ext cx="9144000" cy="53340"/>
          </a:xfrm>
          <a:prstGeom prst="rect">
            <a:avLst/>
          </a:prstGeom>
        </p:spPr>
      </p:pic>
      <p:grpSp>
        <p:nvGrpSpPr>
          <p:cNvPr id="4" name="Group 17"/>
          <p:cNvGrpSpPr/>
          <p:nvPr/>
        </p:nvGrpSpPr>
        <p:grpSpPr>
          <a:xfrm>
            <a:off x="0" y="6631305"/>
            <a:ext cx="9144000" cy="228600"/>
            <a:chOff x="0" y="6583680"/>
            <a:chExt cx="9144000" cy="228600"/>
          </a:xfrm>
        </p:grpSpPr>
        <p:sp>
          <p:nvSpPr>
            <p:cNvPr id="20" name="Rectangle 1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Date Placeholder 22"/>
          <p:cNvSpPr>
            <a:spLocks noGrp="1"/>
          </p:cNvSpPr>
          <p:nvPr>
            <p:ph type="dt" sz="half" idx="16"/>
          </p:nvPr>
        </p:nvSpPr>
        <p:spPr/>
        <p:txBody>
          <a:bodyPr/>
          <a:lstStyle/>
          <a:p>
            <a:fld id="{C788E99E-321D-4EEA-98F5-C65C62234410}" type="datetimeFigureOut">
              <a:rPr lang="en-US" smtClean="0"/>
              <a:t>12/5/2015</a:t>
            </a:fld>
            <a:endParaRPr lang="en-US"/>
          </a:p>
        </p:txBody>
      </p:sp>
      <p:sp>
        <p:nvSpPr>
          <p:cNvPr id="24" name="Slide Number Placeholder 23"/>
          <p:cNvSpPr>
            <a:spLocks noGrp="1"/>
          </p:cNvSpPr>
          <p:nvPr>
            <p:ph type="sldNum" sz="quarter" idx="17"/>
          </p:nvPr>
        </p:nvSpPr>
        <p:spPr/>
        <p:txBody>
          <a:bodyPr/>
          <a:lstStyle/>
          <a:p>
            <a:fld id="{E5EFD86B-816E-4CB2-802E-D63287B20E39}" type="slidenum">
              <a:rPr lang="en-US" smtClean="0"/>
              <a:t>‹#›</a:t>
            </a:fld>
            <a:endParaRPr lang="en-US"/>
          </a:p>
        </p:txBody>
      </p:sp>
      <p:sp>
        <p:nvSpPr>
          <p:cNvPr id="25" name="Footer Placeholder 24"/>
          <p:cNvSpPr>
            <a:spLocks noGrp="1"/>
          </p:cNvSpPr>
          <p:nvPr>
            <p:ph type="ftr" sz="quarter" idx="18"/>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 name="Picture 9" descr="2_01.jpg"/>
          <p:cNvPicPr>
            <a:picLocks noChangeAspect="1"/>
          </p:cNvPicPr>
          <p:nvPr/>
        </p:nvPicPr>
        <p:blipFill>
          <a:blip r:embed="rId2"/>
          <a:stretch>
            <a:fillRect/>
          </a:stretch>
        </p:blipFill>
        <p:spPr>
          <a:xfrm>
            <a:off x="0" y="0"/>
            <a:ext cx="9144000" cy="403860"/>
          </a:xfrm>
          <a:prstGeom prst="rect">
            <a:avLst/>
          </a:prstGeom>
        </p:spPr>
      </p:pic>
      <p:pic>
        <p:nvPicPr>
          <p:cNvPr id="11" name="Picture 10" descr="bar_06.png"/>
          <p:cNvPicPr>
            <a:picLocks noChangeAspect="1"/>
          </p:cNvPicPr>
          <p:nvPr/>
        </p:nvPicPr>
        <p:blipFill>
          <a:blip r:embed="rId3">
            <a:duotone>
              <a:schemeClr val="accent6">
                <a:shade val="45000"/>
                <a:satMod val="135000"/>
              </a:schemeClr>
              <a:prstClr val="white"/>
            </a:duotone>
          </a:blip>
          <a:stretch>
            <a:fillRect/>
          </a:stretch>
        </p:blipFill>
        <p:spPr>
          <a:xfrm>
            <a:off x="0" y="403860"/>
            <a:ext cx="9144000" cy="53340"/>
          </a:xfrm>
          <a:prstGeom prst="rect">
            <a:avLst/>
          </a:prstGeom>
        </p:spPr>
      </p:pic>
      <p:grpSp>
        <p:nvGrpSpPr>
          <p:cNvPr id="3" name="Group 11"/>
          <p:cNvGrpSpPr/>
          <p:nvPr/>
        </p:nvGrpSpPr>
        <p:grpSpPr>
          <a:xfrm>
            <a:off x="0" y="6631305"/>
            <a:ext cx="9144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Date Placeholder 15"/>
          <p:cNvSpPr>
            <a:spLocks noGrp="1"/>
          </p:cNvSpPr>
          <p:nvPr>
            <p:ph type="dt" sz="half" idx="10"/>
          </p:nvPr>
        </p:nvSpPr>
        <p:spPr/>
        <p:txBody>
          <a:bodyPr/>
          <a:lstStyle/>
          <a:p>
            <a:fld id="{C788E99E-321D-4EEA-98F5-C65C62234410}" type="datetimeFigureOut">
              <a:rPr lang="en-US" smtClean="0"/>
              <a:t>12/5/2015</a:t>
            </a:fld>
            <a:endParaRPr lang="en-US"/>
          </a:p>
        </p:txBody>
      </p:sp>
      <p:sp>
        <p:nvSpPr>
          <p:cNvPr id="17" name="Slide Number Placeholder 16"/>
          <p:cNvSpPr>
            <a:spLocks noGrp="1"/>
          </p:cNvSpPr>
          <p:nvPr>
            <p:ph type="sldNum" sz="quarter" idx="11"/>
          </p:nvPr>
        </p:nvSpPr>
        <p:spPr/>
        <p:txBody>
          <a:bodyPr/>
          <a:lstStyle/>
          <a:p>
            <a:fld id="{E5EFD86B-816E-4CB2-802E-D63287B20E39}"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8"/>
          <p:cNvGrpSpPr/>
          <p:nvPr/>
        </p:nvGrpSpPr>
        <p:grpSpPr>
          <a:xfrm>
            <a:off x="0" y="6631305"/>
            <a:ext cx="9144000" cy="228600"/>
            <a:chOff x="0" y="6583680"/>
            <a:chExt cx="9144000" cy="228600"/>
          </a:xfrm>
        </p:grpSpPr>
        <p:sp>
          <p:nvSpPr>
            <p:cNvPr id="10" name="Rectangle 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Date Placeholder 12"/>
          <p:cNvSpPr>
            <a:spLocks noGrp="1"/>
          </p:cNvSpPr>
          <p:nvPr>
            <p:ph type="dt" sz="half" idx="10"/>
          </p:nvPr>
        </p:nvSpPr>
        <p:spPr/>
        <p:txBody>
          <a:bodyPr/>
          <a:lstStyle/>
          <a:p>
            <a:fld id="{C788E99E-321D-4EEA-98F5-C65C62234410}" type="datetimeFigureOut">
              <a:rPr lang="en-US" smtClean="0"/>
              <a:t>12/5/2015</a:t>
            </a:fld>
            <a:endParaRPr lang="en-US"/>
          </a:p>
        </p:txBody>
      </p:sp>
      <p:sp>
        <p:nvSpPr>
          <p:cNvPr id="14" name="Slide Number Placeholder 13"/>
          <p:cNvSpPr>
            <a:spLocks noGrp="1"/>
          </p:cNvSpPr>
          <p:nvPr>
            <p:ph type="sldNum" sz="quarter" idx="11"/>
          </p:nvPr>
        </p:nvSpPr>
        <p:spPr/>
        <p:txBody>
          <a:bodyPr/>
          <a:lstStyle/>
          <a:p>
            <a:fld id="{E5EFD86B-816E-4CB2-802E-D63287B20E39}" type="slidenum">
              <a:rPr lang="en-US" smtClean="0"/>
              <a:t>‹#›</a:t>
            </a:fld>
            <a:endParaRPr lang="en-US"/>
          </a:p>
        </p:txBody>
      </p:sp>
      <p:sp>
        <p:nvSpPr>
          <p:cNvPr id="22" name="Footer Placeholder 21"/>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2" name="Picture 11" descr="3_01.jpg"/>
          <p:cNvPicPr>
            <a:picLocks noChangeAspect="1"/>
          </p:cNvPicPr>
          <p:nvPr/>
        </p:nvPicPr>
        <p:blipFill>
          <a:blip r:embed="rId2"/>
          <a:stretch>
            <a:fillRect/>
          </a:stretch>
        </p:blipFill>
        <p:spPr>
          <a:xfrm>
            <a:off x="0" y="0"/>
            <a:ext cx="9144000" cy="403860"/>
          </a:xfrm>
          <a:prstGeom prst="rect">
            <a:avLst/>
          </a:prstGeom>
        </p:spPr>
      </p:pic>
      <p:sp>
        <p:nvSpPr>
          <p:cNvPr id="13" name="Text Placeholder 2"/>
          <p:cNvSpPr>
            <a:spLocks noGrp="1"/>
          </p:cNvSpPr>
          <p:nvPr>
            <p:ph type="title"/>
          </p:nvPr>
        </p:nvSpPr>
        <p:spPr>
          <a:xfrm>
            <a:off x="457200" y="1524000"/>
            <a:ext cx="3352800" cy="914400"/>
          </a:xfrm>
        </p:spPr>
        <p:txBody>
          <a:bodyPr lIns="0" rIns="0" anchor="b">
            <a:noAutofit/>
          </a:bodyPr>
          <a:lstStyle>
            <a:lvl1pPr marL="0" indent="0">
              <a:lnSpc>
                <a:spcPct val="100000"/>
              </a:lnSpc>
              <a:buNone/>
              <a:defRPr sz="18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title style</a:t>
            </a:r>
          </a:p>
        </p:txBody>
      </p:sp>
      <p:sp>
        <p:nvSpPr>
          <p:cNvPr id="15" name="Content Placeholder 14"/>
          <p:cNvSpPr>
            <a:spLocks noGrp="1"/>
          </p:cNvSpPr>
          <p:nvPr>
            <p:ph sz="quarter" idx="14"/>
          </p:nvPr>
        </p:nvSpPr>
        <p:spPr>
          <a:xfrm>
            <a:off x="4419600" y="1524000"/>
            <a:ext cx="42672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idx="2"/>
          </p:nvPr>
        </p:nvSpPr>
        <p:spPr>
          <a:xfrm>
            <a:off x="457201" y="2514599"/>
            <a:ext cx="3352800" cy="3127248"/>
          </a:xfrm>
        </p:spPr>
        <p:txBody>
          <a:bodyPr/>
          <a:lstStyle>
            <a:lvl1pPr marL="0" indent="0">
              <a:lnSpc>
                <a:spcPct val="150000"/>
              </a:lnSpc>
              <a:spcBef>
                <a:spcPts val="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14" name="Picture 13" descr="bar_06.png"/>
          <p:cNvPicPr>
            <a:picLocks noChangeAspect="1"/>
          </p:cNvPicPr>
          <p:nvPr/>
        </p:nvPicPr>
        <p:blipFill>
          <a:blip r:embed="rId3">
            <a:duotone>
              <a:schemeClr val="accent1">
                <a:shade val="45000"/>
                <a:satMod val="135000"/>
              </a:schemeClr>
              <a:prstClr val="white"/>
            </a:duotone>
          </a:blip>
          <a:stretch>
            <a:fillRect/>
          </a:stretch>
        </p:blipFill>
        <p:spPr>
          <a:xfrm>
            <a:off x="0" y="403860"/>
            <a:ext cx="9144000" cy="53340"/>
          </a:xfrm>
          <a:prstGeom prst="rect">
            <a:avLst/>
          </a:prstGeom>
        </p:spPr>
      </p:pic>
      <p:grpSp>
        <p:nvGrpSpPr>
          <p:cNvPr id="2" name="Group 15"/>
          <p:cNvGrpSpPr/>
          <p:nvPr/>
        </p:nvGrpSpPr>
        <p:grpSpPr>
          <a:xfrm>
            <a:off x="0" y="6631305"/>
            <a:ext cx="9144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Date Placeholder 19"/>
          <p:cNvSpPr>
            <a:spLocks noGrp="1"/>
          </p:cNvSpPr>
          <p:nvPr>
            <p:ph type="dt" sz="half" idx="15"/>
          </p:nvPr>
        </p:nvSpPr>
        <p:spPr/>
        <p:txBody>
          <a:bodyPr/>
          <a:lstStyle/>
          <a:p>
            <a:fld id="{C788E99E-321D-4EEA-98F5-C65C62234410}" type="datetimeFigureOut">
              <a:rPr lang="en-US" smtClean="0"/>
              <a:t>12/5/2015</a:t>
            </a:fld>
            <a:endParaRPr lang="en-US"/>
          </a:p>
        </p:txBody>
      </p:sp>
      <p:sp>
        <p:nvSpPr>
          <p:cNvPr id="21" name="Slide Number Placeholder 20"/>
          <p:cNvSpPr>
            <a:spLocks noGrp="1"/>
          </p:cNvSpPr>
          <p:nvPr>
            <p:ph type="sldNum" sz="quarter" idx="16"/>
          </p:nvPr>
        </p:nvSpPr>
        <p:spPr/>
        <p:txBody>
          <a:bodyPr/>
          <a:lstStyle/>
          <a:p>
            <a:fld id="{E5EFD86B-816E-4CB2-802E-D63287B20E39}" type="slidenum">
              <a:rPr lang="en-US" smtClean="0"/>
              <a:t>‹#›</a:t>
            </a:fld>
            <a:endParaRPr lang="en-US"/>
          </a:p>
        </p:txBody>
      </p:sp>
      <p:sp>
        <p:nvSpPr>
          <p:cNvPr id="22" name="Footer Placeholder 21"/>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2" name="Group 15"/>
          <p:cNvGrpSpPr/>
          <p:nvPr/>
        </p:nvGrpSpPr>
        <p:grpSpPr>
          <a:xfrm>
            <a:off x="0" y="6631305"/>
            <a:ext cx="9144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457200" y="1527048"/>
            <a:ext cx="3355848" cy="914400"/>
          </a:xfrm>
        </p:spPr>
        <p:txBody>
          <a:bodyPr anchor="b">
            <a:normAutofit/>
          </a:bodyPr>
          <a:lstStyle>
            <a:lvl1pPr algn="l">
              <a:defRPr lang="en-US" sz="1800" b="1" i="0" kern="1200" cap="all" spc="100" baseline="0" dirty="0" smtClean="0">
                <a:solidFill>
                  <a:schemeClr val="tx2"/>
                </a:solidFill>
                <a:latin typeface="+mn-lt"/>
                <a:ea typeface="+mn-ea"/>
                <a:cs typeface="+mn-cs"/>
              </a:defRPr>
            </a:lvl1pPr>
          </a:lstStyle>
          <a:p>
            <a:pPr marL="0" lvl="0" indent="0" algn="l" defTabSz="914400" rtl="0" eaLnBrk="1" latinLnBrk="0" hangingPunct="1">
              <a:lnSpc>
                <a:spcPct val="100000"/>
              </a:lnSpc>
              <a:spcBef>
                <a:spcPct val="20000"/>
              </a:spcBef>
              <a:spcAft>
                <a:spcPts val="600"/>
              </a:spcAft>
              <a:buFont typeface="Wingdings" pitchFamily="2" charset="2"/>
              <a:buNone/>
            </a:pPr>
            <a:r>
              <a:rPr lang="en-US" smtClean="0"/>
              <a:t>Click to edit Master title style</a:t>
            </a:r>
            <a:endParaRPr lang="en-US" dirty="0"/>
          </a:p>
        </p:txBody>
      </p:sp>
      <p:sp>
        <p:nvSpPr>
          <p:cNvPr id="3" name="Picture Placeholder 2"/>
          <p:cNvSpPr>
            <a:spLocks noGrp="1"/>
          </p:cNvSpPr>
          <p:nvPr>
            <p:ph type="pic" idx="1"/>
          </p:nvPr>
        </p:nvSpPr>
        <p:spPr>
          <a:xfrm>
            <a:off x="4425696" y="1554480"/>
            <a:ext cx="4270248" cy="4059936"/>
          </a:xfrm>
          <a:solidFill>
            <a:schemeClr val="bg1"/>
          </a:solidFill>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514600"/>
            <a:ext cx="3355848" cy="3127248"/>
          </a:xfrm>
        </p:spPr>
        <p:txBody>
          <a:bodyPr/>
          <a:lstStyle>
            <a:lvl1pPr marL="0" indent="0">
              <a:lnSpc>
                <a:spcPct val="150000"/>
              </a:lnSpc>
              <a:spcBef>
                <a:spcPts val="0"/>
              </a:spcBef>
              <a:buNone/>
              <a:defRPr lang="en-US" sz="1400" kern="1200" baseline="0" dirty="0" smtClean="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88E99E-321D-4EEA-98F5-C65C62234410}" type="datetimeFigureOut">
              <a:rPr lang="en-US" smtClean="0"/>
              <a:t>12/5/2015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FD86B-816E-4CB2-802E-D63287B20E39}" type="slidenum">
              <a:rPr lang="en-US" smtClean="0"/>
              <a:t>‹#›</a:t>
            </a:fld>
            <a:endParaRPr lang="en-US"/>
          </a:p>
        </p:txBody>
      </p:sp>
      <p:pic>
        <p:nvPicPr>
          <p:cNvPr id="8" name="Picture 7" descr="4_01.jpg"/>
          <p:cNvPicPr>
            <a:picLocks noChangeAspect="1"/>
          </p:cNvPicPr>
          <p:nvPr/>
        </p:nvPicPr>
        <p:blipFill>
          <a:blip r:embed="rId2"/>
          <a:stretch>
            <a:fillRect/>
          </a:stretch>
        </p:blipFill>
        <p:spPr>
          <a:xfrm>
            <a:off x="0" y="0"/>
            <a:ext cx="9144000" cy="403860"/>
          </a:xfrm>
          <a:prstGeom prst="rect">
            <a:avLst/>
          </a:prstGeom>
        </p:spPr>
      </p:pic>
      <p:pic>
        <p:nvPicPr>
          <p:cNvPr id="9" name="Picture 8" descr="bar_06.png"/>
          <p:cNvPicPr>
            <a:picLocks noChangeAspect="1"/>
          </p:cNvPicPr>
          <p:nvPr/>
        </p:nvPicPr>
        <p:blipFill>
          <a:blip r:embed="rId3">
            <a:duotone>
              <a:schemeClr val="accent2">
                <a:shade val="45000"/>
                <a:satMod val="135000"/>
              </a:schemeClr>
              <a:prstClr val="white"/>
            </a:duotone>
          </a:blip>
          <a:stretch>
            <a:fillRect/>
          </a:stretch>
        </p:blipFill>
        <p:spPr>
          <a:xfrm>
            <a:off x="0" y="403860"/>
            <a:ext cx="9144000" cy="53340"/>
          </a:xfrm>
          <a:prstGeom prst="rect">
            <a:avLst/>
          </a:prstGeom>
        </p:spPr>
      </p:pic>
      <p:cxnSp>
        <p:nvCxnSpPr>
          <p:cNvPr id="10" name="Straight Connector 9"/>
          <p:cNvCxnSpPr/>
          <p:nvPr/>
        </p:nvCxnSpPr>
        <p:spPr>
          <a:xfrm>
            <a:off x="4419600" y="1524000"/>
            <a:ext cx="42672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19600" y="5637212"/>
            <a:ext cx="42672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bg1">
                  <a:alpha val="0"/>
                </a:schemeClr>
              </a:gs>
              <a:gs pos="34000">
                <a:schemeClr val="bg1">
                  <a:lumMod val="75000"/>
                  <a:alpha val="61000"/>
                </a:schemeClr>
              </a:gs>
              <a:gs pos="38000">
                <a:schemeClr val="bg1">
                  <a:lumMod val="75000"/>
                  <a:alpha val="76000"/>
                </a:schemeClr>
              </a:gs>
              <a:gs pos="100000">
                <a:schemeClr val="bg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990600"/>
            <a:ext cx="8229600" cy="9144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981200"/>
            <a:ext cx="8229600" cy="4144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610350"/>
            <a:ext cx="1524000" cy="228600"/>
          </a:xfrm>
          <a:prstGeom prst="rect">
            <a:avLst/>
          </a:prstGeom>
        </p:spPr>
        <p:txBody>
          <a:bodyPr vert="horz" lIns="91440" tIns="45720" rIns="91440" bIns="45720" rtlCol="0" anchor="ctr"/>
          <a:lstStyle>
            <a:lvl1pPr algn="r">
              <a:defRPr sz="900" baseline="0">
                <a:solidFill>
                  <a:schemeClr val="tx1"/>
                </a:solidFill>
              </a:defRPr>
            </a:lvl1pPr>
          </a:lstStyle>
          <a:p>
            <a:fld id="{C788E99E-321D-4EEA-98F5-C65C62234410}" type="datetimeFigureOut">
              <a:rPr lang="en-US" smtClean="0"/>
              <a:t>12/5/2015</a:t>
            </a:fld>
            <a:endParaRPr lang="en-US"/>
          </a:p>
        </p:txBody>
      </p:sp>
      <p:sp>
        <p:nvSpPr>
          <p:cNvPr id="5" name="Footer Placeholder 4"/>
          <p:cNvSpPr>
            <a:spLocks noGrp="1"/>
          </p:cNvSpPr>
          <p:nvPr>
            <p:ph type="ftr" sz="quarter" idx="3"/>
          </p:nvPr>
        </p:nvSpPr>
        <p:spPr>
          <a:xfrm>
            <a:off x="457200" y="6610350"/>
            <a:ext cx="6629400" cy="228600"/>
          </a:xfrm>
          <a:prstGeom prst="rect">
            <a:avLst/>
          </a:prstGeom>
        </p:spPr>
        <p:txBody>
          <a:bodyPr vert="horz" lIns="91440" tIns="45720" rIns="91440" bIns="45720" rtlCol="0" anchor="ctr"/>
          <a:lstStyle>
            <a:lvl1pPr algn="r">
              <a:defRPr sz="900" baseline="0">
                <a:solidFill>
                  <a:schemeClr val="tx1"/>
                </a:solidFill>
              </a:defRPr>
            </a:lvl1pPr>
          </a:lstStyle>
          <a:p>
            <a:endParaRPr lang="en-US"/>
          </a:p>
        </p:txBody>
      </p:sp>
      <p:sp>
        <p:nvSpPr>
          <p:cNvPr id="6" name="Slide Number Placeholder 5"/>
          <p:cNvSpPr>
            <a:spLocks noGrp="1"/>
          </p:cNvSpPr>
          <p:nvPr>
            <p:ph type="sldNum" sz="quarter" idx="4"/>
          </p:nvPr>
        </p:nvSpPr>
        <p:spPr>
          <a:xfrm>
            <a:off x="8742680" y="6610350"/>
            <a:ext cx="381000" cy="228600"/>
          </a:xfrm>
          <a:prstGeom prst="rect">
            <a:avLst/>
          </a:prstGeom>
        </p:spPr>
        <p:txBody>
          <a:bodyPr vert="horz" lIns="91440" tIns="45720" rIns="91440" bIns="45720" rtlCol="0" anchor="ctr"/>
          <a:lstStyle>
            <a:lvl1pPr algn="r">
              <a:defRPr sz="900" baseline="0">
                <a:solidFill>
                  <a:schemeClr val="tx1"/>
                </a:solidFill>
              </a:defRPr>
            </a:lvl1pPr>
          </a:lstStyle>
          <a:p>
            <a:fld id="{E5EFD86B-816E-4CB2-802E-D63287B20E3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36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Font typeface="Wingdings" pitchFamily="2" charset="2"/>
        <a:buChar char="§"/>
        <a:defRPr sz="2000" kern="120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Char char="§"/>
        <a:defRPr sz="1600" kern="1200" baseline="0">
          <a:solidFill>
            <a:schemeClr val="tx2"/>
          </a:solidFill>
          <a:latin typeface="+mn-lt"/>
          <a:ea typeface="+mn-ea"/>
          <a:cs typeface="+mn-cs"/>
        </a:defRPr>
      </a:lvl2pPr>
      <a:lvl3pPr marL="1143000" indent="-228600" algn="l" defTabSz="914400" rtl="0" eaLnBrk="1" latinLnBrk="0" hangingPunct="1">
        <a:lnSpc>
          <a:spcPct val="100000"/>
        </a:lnSpc>
        <a:spcBef>
          <a:spcPct val="20000"/>
        </a:spcBef>
        <a:spcAft>
          <a:spcPts val="600"/>
        </a:spcAft>
        <a:buFont typeface="Wingdings" pitchFamily="2" charset="2"/>
        <a:buNone/>
        <a:defRPr sz="1400" kern="120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5pPr>
      <a:lvl6pPr marL="25146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6pPr>
      <a:lvl7pPr marL="29718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7pPr>
      <a:lvl8pPr marL="34290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8pPr>
      <a:lvl9pPr marL="38862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خطة أمن المؤتمرات</a:t>
            </a:r>
            <a:endParaRPr lang="en-US" b="1" dirty="0"/>
          </a:p>
        </p:txBody>
      </p:sp>
      <p:sp>
        <p:nvSpPr>
          <p:cNvPr id="3" name="Content Placeholder 2"/>
          <p:cNvSpPr>
            <a:spLocks noGrp="1"/>
          </p:cNvSpPr>
          <p:nvPr>
            <p:ph idx="1"/>
          </p:nvPr>
        </p:nvSpPr>
        <p:spPr/>
        <p:txBody>
          <a:bodyPr>
            <a:normAutofit/>
          </a:bodyPr>
          <a:lstStyle/>
          <a:p>
            <a:pPr marL="0" indent="0" algn="r">
              <a:buNone/>
            </a:pPr>
            <a:r>
              <a:rPr lang="ar-SA" sz="2800" dirty="0" smtClean="0"/>
              <a:t>يشترك في وضع خطة أمن المؤتمرات العديد من الأجهزة الأمنية المختلفة تبعاً لأهمية ونوع المؤتمر، فإذا كانت هناك المؤتمرات العادية والتي تكفيها قوة بسيطة لتأمينها ، واحتمال تعرضها للأخطار بسيط ، فإنه توجد أيضاً المؤتمرات المهمة والتي تحتاج في تأمينها لإجراءات خاصة ، نظراً لتعدد الأخطار التي تحتمل تعرضها لانعقاد هذه المؤتمرات والتي سبق أن نوَّهنا إليها ، ومن محاولات اغتيال المشاركين في المؤتمرات أياً كانت دوافع هذه الاغتيالات وكثيراً ما سمعنا عنها.</a:t>
            </a:r>
            <a:endParaRPr lang="en-US" sz="2800" dirty="0"/>
          </a:p>
        </p:txBody>
      </p:sp>
    </p:spTree>
    <p:custDataLst>
      <p:tags r:id="rId1"/>
    </p:custDataLst>
    <p:extLst>
      <p:ext uri="{BB962C8B-B14F-4D97-AF65-F5344CB8AC3E}">
        <p14:creationId xmlns:p14="http://schemas.microsoft.com/office/powerpoint/2010/main" val="2472135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ما هي خطوات تأمين المؤتمرات ؟</a:t>
            </a:r>
            <a:endParaRPr lang="en-US" b="1" dirty="0"/>
          </a:p>
        </p:txBody>
      </p:sp>
      <p:sp>
        <p:nvSpPr>
          <p:cNvPr id="3" name="Content Placeholder 2"/>
          <p:cNvSpPr>
            <a:spLocks noGrp="1"/>
          </p:cNvSpPr>
          <p:nvPr>
            <p:ph idx="1"/>
          </p:nvPr>
        </p:nvSpPr>
        <p:spPr/>
        <p:txBody>
          <a:bodyPr>
            <a:normAutofit fontScale="85000" lnSpcReduction="20000"/>
          </a:bodyPr>
          <a:lstStyle/>
          <a:p>
            <a:pPr marL="0" indent="0" algn="r">
              <a:buNone/>
            </a:pPr>
            <a:r>
              <a:rPr lang="ar-SA" sz="2400" dirty="0" smtClean="0"/>
              <a:t>1- أن تشمل هذه الخطة على مواجهة كافة الأخطاء ، والتي يحتمل تعرضها للمؤتمر وكذلك طرق الوقاية منها.</a:t>
            </a:r>
          </a:p>
          <a:p>
            <a:pPr marL="0" indent="0" algn="r">
              <a:buNone/>
            </a:pPr>
            <a:r>
              <a:rPr lang="ar-SA" sz="2400" dirty="0" smtClean="0"/>
              <a:t>2- العناية التامة في اختيار الأشخاص القائمين بتنفيذ خطة أمن المؤتمر، فالفرد هو الأساس الذي يجب أن تقوم عليه الخطة ، ولهذا يجب التأكد من ولائه ووطنيته خوفاً من تجنيده لمصلحة أي جهة أخرى .</a:t>
            </a:r>
          </a:p>
          <a:p>
            <a:pPr marL="0" indent="0" algn="r">
              <a:buNone/>
            </a:pPr>
            <a:r>
              <a:rPr lang="ar-SA" sz="2400" dirty="0" smtClean="0"/>
              <a:t>3- ضرورة استخدام المبادئ العامة في الإدارة من تخطيط وتنظيم للخطة ، وذلك بحصر الإمكانات اللازمة لتأمين المؤتمر، سواء من أفراد أو معدات ، ثم تنسيق التعاون فيما بين الأجهزة الأمنية المشتركة لعدم وجود ثغرات في الخطة ، وأيضاً يجب اختيار أكفأ الأشخاص لقيادة تنفيذ هذه الخطة ، أي أن يكون القائد المناسب ، مستخدماً في ذلك أحدث وسائل الاتصال ، وفارضاً الرقابة الفعالة ، سواء في الإعداد أو أثناء تنفيذ الخطة .</a:t>
            </a:r>
          </a:p>
          <a:p>
            <a:pPr marL="0" indent="0" algn="r">
              <a:buNone/>
            </a:pPr>
            <a:r>
              <a:rPr lang="ar-SA" sz="2400" dirty="0" smtClean="0"/>
              <a:t>4- يراعى دائماً أن تسيطر السرية على كافة مراحل خطة تأمين المؤتمر .</a:t>
            </a:r>
          </a:p>
          <a:p>
            <a:pPr marL="0" indent="0" algn="r">
              <a:buNone/>
            </a:pPr>
            <a:r>
              <a:rPr lang="ar-SA" sz="2400" dirty="0" smtClean="0"/>
              <a:t>5- يجب أن تقوم الخطة على أساس معلومات دقيقة واضحة لا تحتمل أكثر من معنى .</a:t>
            </a:r>
          </a:p>
          <a:p>
            <a:pPr marL="0" indent="0" algn="r">
              <a:buNone/>
            </a:pPr>
            <a:r>
              <a:rPr lang="ar-SA" sz="2400" dirty="0" smtClean="0"/>
              <a:t>6- لابد من وجود خطة طوارئ تشمل كيفية التصرف في حالة حدوث أي حادث معين ، إلى جانب خطة بديلة في حالة اكتشاف الخطة الرسمية في التأمين .</a:t>
            </a:r>
            <a:endParaRPr lang="en-US" sz="2400" dirty="0"/>
          </a:p>
        </p:txBody>
      </p:sp>
    </p:spTree>
    <p:custDataLst>
      <p:tags r:id="rId1"/>
    </p:custDataLst>
    <p:extLst>
      <p:ext uri="{BB962C8B-B14F-4D97-AF65-F5344CB8AC3E}">
        <p14:creationId xmlns:p14="http://schemas.microsoft.com/office/powerpoint/2010/main" val="4447723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أنواع </a:t>
            </a:r>
            <a:r>
              <a:rPr lang="ar-SA" b="1" dirty="0"/>
              <a:t>الاخطار</a:t>
            </a:r>
            <a:r>
              <a:rPr lang="ar-SA" b="1" dirty="0" smtClean="0"/>
              <a:t> المواجهة للمؤتمر :</a:t>
            </a:r>
            <a:endParaRPr lang="en-US" b="1" dirty="0"/>
          </a:p>
        </p:txBody>
      </p:sp>
      <p:sp>
        <p:nvSpPr>
          <p:cNvPr id="3" name="Content Placeholder 2"/>
          <p:cNvSpPr>
            <a:spLocks noGrp="1"/>
          </p:cNvSpPr>
          <p:nvPr>
            <p:ph idx="1"/>
          </p:nvPr>
        </p:nvSpPr>
        <p:spPr/>
        <p:txBody>
          <a:bodyPr>
            <a:normAutofit lnSpcReduction="10000"/>
          </a:bodyPr>
          <a:lstStyle/>
          <a:p>
            <a:pPr marL="0" indent="0" algn="r">
              <a:buNone/>
            </a:pPr>
            <a:r>
              <a:rPr lang="ar-SA" sz="2800" b="1" dirty="0" smtClean="0"/>
              <a:t>الأخطار العمدية :</a:t>
            </a:r>
          </a:p>
          <a:p>
            <a:pPr marL="0" indent="0" algn="r">
              <a:buNone/>
            </a:pPr>
            <a:r>
              <a:rPr lang="ar-SA" sz="2800" dirty="0" smtClean="0"/>
              <a:t>ويتمثل هذا النوع من الأخطار في محاولات اغتيال الشخصيات المهمة التي تشارك في انعقاد المؤتمر أو التهديد بنسف المؤتمر للتأثير على قرارات الأعضاء أو التآمر على عدم انعقاد المؤتمر من أساسه ، مثلما تفعل إسرائيل بخلق العراقيل أمام انعقاد المؤتمر الدولي لوضع التسوية النهائية للقضية الفلسطينية .</a:t>
            </a:r>
          </a:p>
          <a:p>
            <a:pPr marL="0" indent="0" algn="r">
              <a:buNone/>
            </a:pPr>
            <a:r>
              <a:rPr lang="ar-SA" sz="2800" b="1" dirty="0" smtClean="0"/>
              <a:t>الأخطار غير العمدية :</a:t>
            </a:r>
          </a:p>
          <a:p>
            <a:pPr marL="0" indent="0" algn="r">
              <a:buNone/>
            </a:pPr>
            <a:r>
              <a:rPr lang="ar-SA" sz="2800" dirty="0" smtClean="0"/>
              <a:t>وهذه تحدث بسبب خطأ غير مقصود في تأمين المؤتمر، وقد تحدث نتيجة للتقصير في خطة تأمين المؤتمر وعدم تقدير مدى أهمية المؤتمر.</a:t>
            </a:r>
            <a:endParaRPr lang="en-US" sz="2800" dirty="0"/>
          </a:p>
        </p:txBody>
      </p:sp>
    </p:spTree>
    <p:custDataLst>
      <p:tags r:id="rId1"/>
    </p:custDataLst>
    <p:extLst>
      <p:ext uri="{BB962C8B-B14F-4D97-AF65-F5344CB8AC3E}">
        <p14:creationId xmlns:p14="http://schemas.microsoft.com/office/powerpoint/2010/main" val="42386164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t>عناصر أمن المؤتمرات :</a:t>
            </a:r>
            <a:endParaRPr lang="en-US" b="1" dirty="0"/>
          </a:p>
        </p:txBody>
      </p:sp>
      <p:sp>
        <p:nvSpPr>
          <p:cNvPr id="3" name="Content Placeholder 2"/>
          <p:cNvSpPr>
            <a:spLocks noGrp="1"/>
          </p:cNvSpPr>
          <p:nvPr>
            <p:ph idx="1"/>
          </p:nvPr>
        </p:nvSpPr>
        <p:spPr/>
        <p:txBody>
          <a:bodyPr>
            <a:normAutofit/>
          </a:bodyPr>
          <a:lstStyle/>
          <a:p>
            <a:pPr marL="0" indent="0" algn="r">
              <a:buNone/>
            </a:pPr>
            <a:r>
              <a:rPr lang="ar-SA" b="1" dirty="0" smtClean="0"/>
              <a:t>1_ أمن الأفراد :</a:t>
            </a:r>
            <a:r>
              <a:rPr lang="ar-SA" dirty="0" smtClean="0"/>
              <a:t> </a:t>
            </a:r>
          </a:p>
          <a:p>
            <a:pPr marL="0" indent="0" algn="r">
              <a:buNone/>
            </a:pPr>
            <a:r>
              <a:rPr lang="ar-SA" dirty="0" smtClean="0"/>
              <a:t>وهو أمن الفرد مشاركاً وزائراً وعاملاً في المؤتمر، ذلك منذ وصوله إلى البلاد وحتى جلوسه على مقعده داخل قاعة المؤتمر إلى مغادرة البلاد .</a:t>
            </a:r>
          </a:p>
          <a:p>
            <a:pPr marL="0" indent="0" algn="r">
              <a:buNone/>
            </a:pPr>
            <a:r>
              <a:rPr lang="ar-SA" b="1" dirty="0" smtClean="0"/>
              <a:t>2_ أمن المكان :</a:t>
            </a:r>
          </a:p>
          <a:p>
            <a:pPr marL="0" indent="0" algn="r">
              <a:buNone/>
            </a:pPr>
            <a:r>
              <a:rPr lang="ar-SA" dirty="0" smtClean="0"/>
              <a:t>ويشمل كل ما تخطو عليه أقدام المشارك في المؤتمر ويمتد ليتسع إلى مهبط أقدامه على أرض الدولة والوصول الى مسكنه ، وفي قاعة اجتماعاته الجانبية على هامش المؤتمر ثم انعقاد المؤتمر .</a:t>
            </a:r>
          </a:p>
          <a:p>
            <a:pPr marL="0" indent="0" algn="r">
              <a:buNone/>
            </a:pPr>
            <a:r>
              <a:rPr lang="ar-SA" b="1" dirty="0" smtClean="0"/>
              <a:t>3_ أمن المعلومات :</a:t>
            </a:r>
          </a:p>
          <a:p>
            <a:pPr marL="0" indent="0" algn="r">
              <a:buNone/>
            </a:pPr>
            <a:r>
              <a:rPr lang="ar-SA" dirty="0" smtClean="0"/>
              <a:t>سواء تمثلت في حوار بالكلمات أو أوراق مقدمة أو محاضر أعمال أو بكل ما خرجت به أفكار المشاركين .</a:t>
            </a:r>
            <a:endParaRPr lang="en-US" dirty="0"/>
          </a:p>
        </p:txBody>
      </p:sp>
    </p:spTree>
    <p:custDataLst>
      <p:tags r:id="rId1"/>
    </p:custDataLst>
    <p:extLst>
      <p:ext uri="{BB962C8B-B14F-4D97-AF65-F5344CB8AC3E}">
        <p14:creationId xmlns:p14="http://schemas.microsoft.com/office/powerpoint/2010/main" val="406692866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4"/>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Macro">
  <a:themeElements>
    <a:clrScheme name="Macro">
      <a:dk1>
        <a:sysClr val="windowText" lastClr="000000"/>
      </a:dk1>
      <a:lt1>
        <a:sysClr val="window" lastClr="FFFFFF"/>
      </a:lt1>
      <a:dk2>
        <a:srgbClr val="3F3F4D"/>
      </a:dk2>
      <a:lt2>
        <a:srgbClr val="DDDDDD"/>
      </a:lt2>
      <a:accent1>
        <a:srgbClr val="A51009"/>
      </a:accent1>
      <a:accent2>
        <a:srgbClr val="DE7014"/>
      </a:accent2>
      <a:accent3>
        <a:srgbClr val="704836"/>
      </a:accent3>
      <a:accent4>
        <a:srgbClr val="F2B431"/>
      </a:accent4>
      <a:accent5>
        <a:srgbClr val="7F221D"/>
      </a:accent5>
      <a:accent6>
        <a:srgbClr val="CDAC77"/>
      </a:accent6>
      <a:hlink>
        <a:srgbClr val="F5B123"/>
      </a:hlink>
      <a:folHlink>
        <a:srgbClr val="E19B0B"/>
      </a:folHlink>
    </a:clrScheme>
    <a:fontScheme name="Macro">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cro">
      <a:fillStyleLst>
        <a:solidFill>
          <a:schemeClr val="phClr"/>
        </a:solidFill>
        <a:gradFill rotWithShape="1">
          <a:gsLst>
            <a:gs pos="0">
              <a:schemeClr val="phClr">
                <a:tint val="65000"/>
                <a:satMod val="300000"/>
              </a:schemeClr>
            </a:gs>
            <a:gs pos="100000">
              <a:schemeClr val="phClr">
                <a:tint val="80000"/>
                <a:satMod val="150000"/>
              </a:schemeClr>
            </a:gs>
          </a:gsLst>
          <a:lin ang="5400000" scaled="0"/>
        </a:gradFill>
        <a:gradFill rotWithShape="1">
          <a:gsLst>
            <a:gs pos="0">
              <a:schemeClr val="phClr">
                <a:shade val="90000"/>
                <a:satMod val="300000"/>
              </a:schemeClr>
            </a:gs>
            <a:gs pos="100000">
              <a:schemeClr val="phClr">
                <a:satMod val="150000"/>
              </a:schemeClr>
            </a:gs>
          </a:gsLst>
          <a:path path="circle">
            <a:fillToRect l="50000" t="100000" r="100000" b="50000"/>
          </a:path>
        </a:gradFill>
      </a:fillStyleLst>
      <a:lnStyleLst>
        <a:ln w="9525" cap="flat" cmpd="sng" algn="ctr">
          <a:solidFill>
            <a:schemeClr val="phClr"/>
          </a:solidFill>
          <a:prstDash val="solid"/>
        </a:ln>
        <a:ln w="13970" cap="flat" cmpd="sng" algn="ctr">
          <a:solidFill>
            <a:schemeClr val="phClr"/>
          </a:solidFill>
          <a:prstDash val="solid"/>
        </a:ln>
        <a:ln w="22225" cap="flat" cmpd="sng" algn="ctr">
          <a:solidFill>
            <a:schemeClr val="phClr"/>
          </a:solidFill>
          <a:prstDash val="solid"/>
        </a:ln>
      </a:lnStyleLst>
      <a:effectStyleLst>
        <a:effectStyle>
          <a:effectLst>
            <a:outerShdw blurRad="50800" dist="25400" dir="5400000" rotWithShape="0">
              <a:srgbClr val="000000">
                <a:alpha val="70000"/>
              </a:srgbClr>
            </a:outerShdw>
          </a:effectLst>
        </a:effectStyle>
        <a:effectStyle>
          <a:effectLst>
            <a:outerShdw blurRad="25400" dist="25400" dir="5400000" rotWithShape="0">
              <a:srgbClr val="000000">
                <a:alpha val="70000"/>
              </a:srgbClr>
            </a:outerShdw>
          </a:effectLst>
          <a:scene3d>
            <a:camera prst="orthographicFront">
              <a:rot lat="0" lon="0" rev="0"/>
            </a:camera>
            <a:lightRig rig="threePt" dir="tl"/>
          </a:scene3d>
          <a:sp3d contourW="15875" prstMaterial="softmetal">
            <a:bevelT w="25400" h="19050" prst="angle"/>
            <a:contourClr>
              <a:schemeClr val="phClr">
                <a:shade val="30000"/>
              </a:schemeClr>
            </a:contourClr>
          </a:sp3d>
        </a:effectStyle>
        <a:effectStyle>
          <a:effectLst>
            <a:outerShdw blurRad="25400" dist="25400" dir="5400000" rotWithShape="0">
              <a:srgbClr val="000000">
                <a:alpha val="40000"/>
              </a:srgbClr>
            </a:outerShdw>
          </a:effectLst>
          <a:scene3d>
            <a:camera prst="orthographicFront">
              <a:rot lat="0" lon="0" rev="0"/>
            </a:camera>
            <a:lightRig rig="threePt" dir="tl"/>
          </a:scene3d>
          <a:sp3d contourW="19050" prstMaterial="metal">
            <a:bevelT w="63500" h="31750" prst="angle"/>
            <a:contourClr>
              <a:schemeClr val="phClr">
                <a:shade val="25000"/>
                <a:satMod val="130000"/>
              </a:schemeClr>
            </a:contourClr>
          </a:sp3d>
        </a:effectStyle>
      </a:effectStyleLst>
      <a:bgFillStyleLst>
        <a:solidFill>
          <a:schemeClr val="phClr"/>
        </a:solidFill>
        <a:gradFill rotWithShape="1">
          <a:gsLst>
            <a:gs pos="0">
              <a:schemeClr val="phClr">
                <a:tint val="67000"/>
                <a:shade val="93000"/>
                <a:satMod val="110000"/>
                <a:lumMod val="90000"/>
              </a:schemeClr>
            </a:gs>
            <a:gs pos="76000">
              <a:schemeClr val="phClr">
                <a:tint val="85000"/>
                <a:shade val="75000"/>
                <a:satMod val="120000"/>
              </a:schemeClr>
            </a:gs>
            <a:gs pos="100000">
              <a:schemeClr val="phClr">
                <a:tint val="86000"/>
                <a:shade val="50000"/>
                <a:satMod val="130000"/>
              </a:schemeClr>
            </a:gs>
          </a:gsLst>
          <a:lin ang="5400000" scaled="0"/>
        </a:gradFill>
        <a:gradFill rotWithShape="1">
          <a:gsLst>
            <a:gs pos="0">
              <a:schemeClr val="phClr">
                <a:tint val="96000"/>
                <a:shade val="35000"/>
                <a:satMod val="146000"/>
                <a:lumMod val="101000"/>
              </a:schemeClr>
            </a:gs>
            <a:gs pos="26000">
              <a:schemeClr val="phClr">
                <a:tint val="96000"/>
                <a:shade val="96000"/>
                <a:satMod val="190000"/>
              </a:schemeClr>
            </a:gs>
            <a:gs pos="100000">
              <a:schemeClr val="phClr">
                <a:tint val="60000"/>
                <a:shade val="90000"/>
                <a:satMod val="220000"/>
                <a:lumMod val="11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TM01859866[[fn=Macro]]</Template>
  <TotalTime>57</TotalTime>
  <Words>448</Words>
  <Application>Microsoft Office PowerPoint</Application>
  <PresentationFormat>On-screen Show (4:3)</PresentationFormat>
  <Paragraphs>21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Macro</vt:lpstr>
      <vt:lpstr>خطة أمن المؤتمرات</vt:lpstr>
      <vt:lpstr>ما هي خطوات تأمين المؤتمرات ؟</vt:lpstr>
      <vt:lpstr>أنواع الاخطار المواجهة للمؤتمر :</vt:lpstr>
      <vt:lpstr>عناصر أمن المؤتمرات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أمن المؤتمرات والفعاليات السياحيه</dc:title>
  <dc:creator>Guest</dc:creator>
  <cp:lastModifiedBy>User</cp:lastModifiedBy>
  <cp:revision>7</cp:revision>
  <dcterms:created xsi:type="dcterms:W3CDTF">2015-04-06T22:33:19Z</dcterms:created>
  <dcterms:modified xsi:type="dcterms:W3CDTF">2015-05-12T09:45:47Z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22D90562-DC9E-4EF1-A547-8E0DFB9AB03E</vt:lpwstr>
  </property>
  <property fmtid="{D5CDD505-2E9C-101B-9397-08002B2CF9AE}" pid="3" name="ArticulatePath">
    <vt:lpwstr>أمن المؤتمرات والفعاليات السياحيه (1)</vt:lpwstr>
  </property>
</Properties>
</file>