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2.jpeg" ContentType="image/jpeg"/>
  <Override PartName="/ppt/theme/theme2.xml" ContentType="application/vnd.openxmlformats-officedocument.theme+xml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E603B"/>
        </a:solidFill>
        <a:effectLst/>
        <a:uFillTx/>
        <a:latin typeface="Palatino"/>
        <a:ea typeface="Palatino"/>
        <a:cs typeface="Palatino"/>
        <a:sym typeface="Palatino"/>
      </a:defRPr>
    </a:lvl1pPr>
    <a:lvl2pPr marL="0" marR="0" indent="22860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E603B"/>
        </a:solidFill>
        <a:effectLst/>
        <a:uFillTx/>
        <a:latin typeface="Palatino"/>
        <a:ea typeface="Palatino"/>
        <a:cs typeface="Palatino"/>
        <a:sym typeface="Palatino"/>
      </a:defRPr>
    </a:lvl2pPr>
    <a:lvl3pPr marL="0" marR="0" indent="45720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E603B"/>
        </a:solidFill>
        <a:effectLst/>
        <a:uFillTx/>
        <a:latin typeface="Palatino"/>
        <a:ea typeface="Palatino"/>
        <a:cs typeface="Palatino"/>
        <a:sym typeface="Palatino"/>
      </a:defRPr>
    </a:lvl3pPr>
    <a:lvl4pPr marL="0" marR="0" indent="68580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E603B"/>
        </a:solidFill>
        <a:effectLst/>
        <a:uFillTx/>
        <a:latin typeface="Palatino"/>
        <a:ea typeface="Palatino"/>
        <a:cs typeface="Palatino"/>
        <a:sym typeface="Palatino"/>
      </a:defRPr>
    </a:lvl4pPr>
    <a:lvl5pPr marL="0" marR="0" indent="91440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E603B"/>
        </a:solidFill>
        <a:effectLst/>
        <a:uFillTx/>
        <a:latin typeface="Palatino"/>
        <a:ea typeface="Palatino"/>
        <a:cs typeface="Palatino"/>
        <a:sym typeface="Palatino"/>
      </a:defRPr>
    </a:lvl5pPr>
    <a:lvl6pPr marL="0" marR="0" indent="114300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E603B"/>
        </a:solidFill>
        <a:effectLst/>
        <a:uFillTx/>
        <a:latin typeface="Palatino"/>
        <a:ea typeface="Palatino"/>
        <a:cs typeface="Palatino"/>
        <a:sym typeface="Palatino"/>
      </a:defRPr>
    </a:lvl6pPr>
    <a:lvl7pPr marL="0" marR="0" indent="137160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E603B"/>
        </a:solidFill>
        <a:effectLst/>
        <a:uFillTx/>
        <a:latin typeface="Palatino"/>
        <a:ea typeface="Palatino"/>
        <a:cs typeface="Palatino"/>
        <a:sym typeface="Palatino"/>
      </a:defRPr>
    </a:lvl7pPr>
    <a:lvl8pPr marL="0" marR="0" indent="160020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E603B"/>
        </a:solidFill>
        <a:effectLst/>
        <a:uFillTx/>
        <a:latin typeface="Palatino"/>
        <a:ea typeface="Palatino"/>
        <a:cs typeface="Palatino"/>
        <a:sym typeface="Palatino"/>
      </a:defRPr>
    </a:lvl8pPr>
    <a:lvl9pPr marL="0" marR="0" indent="182880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E603B"/>
        </a:solidFill>
        <a:effectLst/>
        <a:uFillTx/>
        <a:latin typeface="Palatino"/>
        <a:ea typeface="Palatino"/>
        <a:cs typeface="Palatino"/>
        <a:sym typeface="Palatino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Palatino"/>
          <a:ea typeface="Palatino"/>
          <a:cs typeface="Palatino"/>
        </a:font>
        <a:srgbClr val="93741C"/>
      </a:tcTxStyle>
      <a:tcStyle>
        <a:tcBdr>
          <a:left>
            <a:ln w="12700" cap="flat">
              <a:solidFill>
                <a:srgbClr val="808251"/>
              </a:solidFill>
              <a:prstDash val="solid"/>
              <a:miter lim="400000"/>
            </a:ln>
          </a:left>
          <a:right>
            <a:ln w="12700" cap="flat">
              <a:solidFill>
                <a:srgbClr val="808251"/>
              </a:solidFill>
              <a:prstDash val="solid"/>
              <a:miter lim="400000"/>
            </a:ln>
          </a:right>
          <a:top>
            <a:ln w="12700" cap="flat">
              <a:solidFill>
                <a:srgbClr val="808251"/>
              </a:solidFill>
              <a:prstDash val="solid"/>
              <a:miter lim="400000"/>
            </a:ln>
          </a:top>
          <a:bottom>
            <a:ln w="12700" cap="flat">
              <a:solidFill>
                <a:srgbClr val="808251"/>
              </a:solidFill>
              <a:prstDash val="solid"/>
              <a:miter lim="400000"/>
            </a:ln>
          </a:bottom>
          <a:insideH>
            <a:ln w="12700" cap="flat">
              <a:solidFill>
                <a:srgbClr val="808251"/>
              </a:solidFill>
              <a:prstDash val="solid"/>
              <a:miter lim="400000"/>
            </a:ln>
          </a:insideH>
          <a:insideV>
            <a:ln w="12700" cap="flat">
              <a:solidFill>
                <a:srgbClr val="808251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A8A861">
              <a:alpha val="27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FFFDEF"/>
      </a:tcTxStyle>
      <a:tcStyle>
        <a:tcBdr>
          <a:left>
            <a:ln w="12700" cap="flat">
              <a:solidFill>
                <a:srgbClr val="808251"/>
              </a:solidFill>
              <a:prstDash val="solid"/>
              <a:miter lim="400000"/>
            </a:ln>
          </a:left>
          <a:right>
            <a:ln w="12700" cap="flat">
              <a:solidFill>
                <a:srgbClr val="808251"/>
              </a:solidFill>
              <a:prstDash val="solid"/>
              <a:miter lim="400000"/>
            </a:ln>
          </a:right>
          <a:top>
            <a:ln w="12700" cap="flat">
              <a:solidFill>
                <a:srgbClr val="808251"/>
              </a:solidFill>
              <a:prstDash val="solid"/>
              <a:miter lim="400000"/>
            </a:ln>
          </a:top>
          <a:bottom>
            <a:ln w="12700" cap="flat">
              <a:solidFill>
                <a:srgbClr val="808251"/>
              </a:solidFill>
              <a:prstDash val="solid"/>
              <a:miter lim="400000"/>
            </a:ln>
          </a:bottom>
          <a:insideH>
            <a:ln w="12700" cap="flat">
              <a:solidFill>
                <a:srgbClr val="808251"/>
              </a:solidFill>
              <a:prstDash val="solid"/>
              <a:miter lim="400000"/>
            </a:ln>
          </a:insideH>
          <a:insideV>
            <a:ln w="12700" cap="flat">
              <a:solidFill>
                <a:srgbClr val="808251"/>
              </a:solidFill>
              <a:prstDash val="solid"/>
              <a:miter lim="400000"/>
            </a:ln>
          </a:insideV>
        </a:tcBdr>
        <a:fill>
          <a:solidFill>
            <a:srgbClr val="8F9541">
              <a:alpha val="75000"/>
            </a:srgbClr>
          </a:solidFill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93741C"/>
      </a:tcTxStyle>
      <a:tcStyle>
        <a:tcBdr>
          <a:left>
            <a:ln w="12700" cap="flat">
              <a:solidFill>
                <a:srgbClr val="808251"/>
              </a:solidFill>
              <a:prstDash val="solid"/>
              <a:miter lim="400000"/>
            </a:ln>
          </a:left>
          <a:right>
            <a:ln w="12700" cap="flat">
              <a:solidFill>
                <a:srgbClr val="808251"/>
              </a:solidFill>
              <a:prstDash val="solid"/>
              <a:miter lim="400000"/>
            </a:ln>
          </a:right>
          <a:top>
            <a:ln w="25400" cap="flat">
              <a:solidFill>
                <a:srgbClr val="808251"/>
              </a:solidFill>
              <a:prstDash val="solid"/>
              <a:miter lim="400000"/>
            </a:ln>
          </a:top>
          <a:bottom>
            <a:ln w="12700" cap="flat">
              <a:solidFill>
                <a:srgbClr val="808251"/>
              </a:solidFill>
              <a:prstDash val="solid"/>
              <a:miter lim="400000"/>
            </a:ln>
          </a:bottom>
          <a:insideH>
            <a:ln w="12700" cap="flat">
              <a:solidFill>
                <a:srgbClr val="808251"/>
              </a:solidFill>
              <a:prstDash val="solid"/>
              <a:miter lim="400000"/>
            </a:ln>
          </a:insideH>
          <a:insideV>
            <a:ln w="12700" cap="flat">
              <a:solidFill>
                <a:srgbClr val="808251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FFFDEF"/>
      </a:tcTxStyle>
      <a:tcStyle>
        <a:tcBdr>
          <a:left>
            <a:ln w="12700" cap="flat">
              <a:solidFill>
                <a:srgbClr val="808251"/>
              </a:solidFill>
              <a:prstDash val="solid"/>
              <a:miter lim="400000"/>
            </a:ln>
          </a:left>
          <a:right>
            <a:ln w="12700" cap="flat">
              <a:solidFill>
                <a:srgbClr val="808251"/>
              </a:solidFill>
              <a:prstDash val="solid"/>
              <a:miter lim="400000"/>
            </a:ln>
          </a:right>
          <a:top>
            <a:ln w="12700" cap="flat">
              <a:solidFill>
                <a:srgbClr val="808251"/>
              </a:solidFill>
              <a:prstDash val="solid"/>
              <a:miter lim="400000"/>
            </a:ln>
          </a:top>
          <a:bottom>
            <a:ln w="12700" cap="flat">
              <a:solidFill>
                <a:srgbClr val="808251"/>
              </a:solidFill>
              <a:prstDash val="solid"/>
              <a:miter lim="400000"/>
            </a:ln>
          </a:bottom>
          <a:insideH>
            <a:ln w="12700" cap="flat">
              <a:solidFill>
                <a:srgbClr val="808251"/>
              </a:solidFill>
              <a:prstDash val="solid"/>
              <a:miter lim="400000"/>
            </a:ln>
          </a:insideH>
          <a:insideV>
            <a:ln w="12700" cap="flat">
              <a:solidFill>
                <a:srgbClr val="808251"/>
              </a:solidFill>
              <a:prstDash val="solid"/>
              <a:miter lim="400000"/>
            </a:ln>
          </a:insideV>
        </a:tcBdr>
        <a:fill>
          <a:solidFill>
            <a:srgbClr val="8F9541">
              <a:alpha val="75000"/>
            </a:srgb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Palatino"/>
          <a:ea typeface="Palatino"/>
          <a:cs typeface="Palatino"/>
        </a:font>
        <a:srgbClr val="5D5449">
          <a:alpha val="91000"/>
        </a:srgb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9B854B">
                  <a:alpha val="56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9B854B">
                  <a:alpha val="56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9B854B">
                  <a:alpha val="56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C9833">
              <a:alpha val="8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5D5449">
          <a:alpha val="91000"/>
        </a:srgbClr>
      </a:tcTxStyle>
      <a:tcStyle>
        <a:tcBdr>
          <a:left>
            <a:ln w="12700" cap="flat">
              <a:solidFill>
                <a:srgbClr val="9B854B">
                  <a:alpha val="56000"/>
                </a:srgbClr>
              </a:solidFill>
              <a:prstDash val="solid"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9B854B">
                  <a:alpha val="56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9B854B">
                  <a:alpha val="56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9B854B">
                  <a:alpha val="56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6BAA9">
              <a:alpha val="31000"/>
            </a:srgbClr>
          </a:solidFill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5D5449">
          <a:alpha val="91000"/>
        </a:srgb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9B854B">
                  <a:alpha val="56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9B854B">
                  <a:alpha val="56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9B854B">
                  <a:alpha val="56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5D5449">
          <a:alpha val="91000"/>
        </a:srgb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9B854B">
                  <a:alpha val="1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9B854B">
                  <a:alpha val="1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9B854B">
                  <a:alpha val="10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-522454"/>
              <a:satOff val="1153"/>
              <a:lumOff val="13444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Palatino"/>
          <a:ea typeface="Palatino"/>
          <a:cs typeface="Palatino"/>
        </a:font>
        <a:srgbClr val="FFFDE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DEF"/>
              </a:solidFill>
              <a:prstDash val="solid"/>
              <a:miter lim="400000"/>
            </a:ln>
          </a:top>
          <a:bottom>
            <a:ln w="12700" cap="flat">
              <a:solidFill>
                <a:srgbClr val="FFFDEF"/>
              </a:solidFill>
              <a:prstDash val="solid"/>
              <a:miter lim="400000"/>
            </a:ln>
          </a:bottom>
          <a:insideH>
            <a:ln w="12700" cap="flat">
              <a:solidFill>
                <a:srgbClr val="FFFDE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blipFill rotWithShape="1">
            <a:blip r:embed="rId1"/>
            <a:srcRect l="0" t="0" r="0" b="0"/>
            <a:tile tx="0" ty="0" sx="100000" sy="100000" flip="none" algn="tl"/>
          </a:blip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FFFDEF"/>
      </a:tcTxStyle>
      <a:tcStyle>
        <a:tcBdr>
          <a:left>
            <a:ln w="12700" cap="flat">
              <a:solidFill>
                <a:srgbClr val="FFFDEF"/>
              </a:solidFill>
              <a:prstDash val="solid"/>
              <a:miter lim="400000"/>
            </a:ln>
          </a:left>
          <a:right>
            <a:ln w="12700" cap="flat">
              <a:solidFill>
                <a:srgbClr val="FFFDEF"/>
              </a:solidFill>
              <a:prstDash val="solid"/>
              <a:miter lim="400000"/>
            </a:ln>
          </a:right>
          <a:top>
            <a:ln w="12700" cap="flat">
              <a:solidFill>
                <a:srgbClr val="FFFDEF"/>
              </a:solidFill>
              <a:prstDash val="solid"/>
              <a:miter lim="400000"/>
            </a:ln>
          </a:top>
          <a:bottom>
            <a:ln w="12700" cap="flat">
              <a:solidFill>
                <a:srgbClr val="FFFDEF"/>
              </a:solidFill>
              <a:prstDash val="solid"/>
              <a:miter lim="400000"/>
            </a:ln>
          </a:bottom>
          <a:insideH>
            <a:ln w="12700" cap="flat">
              <a:solidFill>
                <a:srgbClr val="FFFDE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DE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FFFDE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DEF"/>
              </a:solidFill>
              <a:prstDash val="solid"/>
              <a:miter lim="400000"/>
            </a:ln>
          </a:top>
          <a:bottom>
            <a:ln w="12700" cap="flat">
              <a:solidFill>
                <a:srgbClr val="FFFDEF"/>
              </a:solidFill>
              <a:prstDash val="solid"/>
              <a:miter lim="400000"/>
            </a:ln>
          </a:bottom>
          <a:insideH>
            <a:ln w="12700" cap="flat">
              <a:solidFill>
                <a:srgbClr val="FFFDE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FFFDE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DEF"/>
              </a:solidFill>
              <a:prstDash val="solid"/>
              <a:miter lim="400000"/>
            </a:ln>
          </a:top>
          <a:bottom>
            <a:ln w="12700" cap="flat">
              <a:solidFill>
                <a:srgbClr val="FFFDEF"/>
              </a:solidFill>
              <a:prstDash val="solid"/>
              <a:miter lim="400000"/>
            </a:ln>
          </a:bottom>
          <a:insideH>
            <a:ln w="12700" cap="flat">
              <a:solidFill>
                <a:srgbClr val="FFFDE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F821DB8-F4EB-4A41-A1BA-3FCAFE7338EE}" styleName="">
    <a:tblBg/>
    <a:wholeTbl>
      <a:tcTxStyle b="off" i="off">
        <a:font>
          <a:latin typeface="Palatino"/>
          <a:ea typeface="Palatino"/>
          <a:cs typeface="Palatino"/>
        </a:font>
        <a:srgbClr val="5D5449">
          <a:alpha val="91000"/>
        </a:srgb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653B32">
                  <a:alpha val="51000"/>
                </a:srgbClr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653B32">
                  <a:alpha val="51000"/>
                </a:srgbClr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653B32">
                  <a:alpha val="51000"/>
                </a:srgbClr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1C6B8">
              <a:alpha val="31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5D5449">
          <a:alpha val="91000"/>
        </a:srgbClr>
      </a:tcTxStyle>
      <a:tcStyle>
        <a:tcBdr>
          <a:left>
            <a:ln w="12700" cap="flat">
              <a:solidFill>
                <a:srgbClr val="653B32">
                  <a:alpha val="51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653B32">
                  <a:alpha val="51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653B32">
                  <a:alpha val="51000"/>
                </a:srgbClr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653B32">
                  <a:alpha val="51000"/>
                </a:srgbClr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653B32">
                  <a:alpha val="51000"/>
                </a:srgbClr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653B32">
                  <a:alpha val="51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FFFDE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653B32">
                  <a:alpha val="51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653B32">
                  <a:alpha val="51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653B32">
                  <a:alpha val="51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FFFDE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653B32">
                  <a:alpha val="51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653B32">
                  <a:alpha val="51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653B32">
                  <a:alpha val="51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33BA23B1-9221-436E-865A-0063620EA4FD}" styleName="">
    <a:tblBg/>
    <a:wholeTbl>
      <a:tcTxStyle b="off" i="off">
        <a:font>
          <a:latin typeface="Palatino"/>
          <a:ea typeface="Palatino"/>
          <a:cs typeface="Palatino"/>
        </a:font>
        <a:srgbClr val="5D5449">
          <a:alpha val="91000"/>
        </a:srgb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6BAA9">
              <a:alpha val="31000"/>
            </a:srgbClr>
          </a:solidFill>
        </a:fill>
      </a:tcStyle>
    </a:wholeTbl>
    <a:band2H>
      <a:tcTxStyle b="def" i="def"/>
      <a:tcStyle>
        <a:tcBdr/>
        <a:fill>
          <a:solidFill>
            <a:srgbClr val="C6BAA9">
              <a:alpha val="31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5D5449">
          <a:alpha val="91000"/>
        </a:srgbClr>
      </a:tcTxStyle>
      <a:tcStyle>
        <a:tcBdr>
          <a:left>
            <a:ln w="0" cap="flat">
              <a:noFill/>
              <a:miter lim="400000"/>
            </a:ln>
          </a:left>
          <a:right>
            <a:ln w="12700" cap="flat">
              <a:solidFill>
                <a:srgbClr val="797B80">
                  <a:alpha val="80000"/>
                </a:srgbClr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797C80">
                  <a:alpha val="80000"/>
                </a:srgbClr>
              </a:solidFill>
              <a:prstDash val="solid"/>
              <a:miter lim="400000"/>
            </a:ln>
          </a:insideV>
        </a:tcBdr>
        <a:fill>
          <a:solidFill>
            <a:srgbClr val="C6BAA9">
              <a:alpha val="31000"/>
            </a:srgbClr>
          </a:solidFill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FFFDE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797B80">
                  <a:alpha val="80000"/>
                </a:srgbClr>
              </a:solidFill>
              <a:prstDash val="solid"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solidFill>
                <a:srgbClr val="797B80">
                  <a:alpha val="80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1504B">
              <a:alpha val="80000"/>
            </a:srgbClr>
          </a:solidFill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FFFDE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0" cap="flat">
              <a:noFill/>
              <a:miter lim="400000"/>
            </a:ln>
          </a:top>
          <a:bottom>
            <a:ln w="12700" cap="flat">
              <a:solidFill>
                <a:srgbClr val="797B80">
                  <a:alpha val="8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797B80">
                  <a:alpha val="80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1504B">
              <a:alpha val="80000"/>
            </a:srgbClr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Palatino"/>
          <a:ea typeface="Palatino"/>
          <a:cs typeface="Palatino"/>
        </a:font>
        <a:srgbClr val="5D5449">
          <a:alpha val="91000"/>
        </a:srgb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5C5A5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C5A5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C5A5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5D5449">
          <a:alpha val="91000"/>
        </a:srgbClr>
      </a:tcTxStyle>
      <a:tcStyle>
        <a:tcBdr>
          <a:left>
            <a:ln w="0" cap="flat">
              <a:noFill/>
              <a:miter lim="400000"/>
            </a:ln>
          </a:left>
          <a:right>
            <a:ln w="12700" cap="flat">
              <a:solidFill>
                <a:srgbClr val="5C5A52"/>
              </a:solidFill>
              <a:prstDash val="solid"/>
              <a:miter lim="400000"/>
            </a:ln>
          </a:right>
          <a:top>
            <a:ln w="12700" cap="flat">
              <a:solidFill>
                <a:srgbClr val="5C5A5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C5A5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C5A5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C5A5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5D5449">
          <a:alpha val="91000"/>
        </a:srgb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5C5A52"/>
              </a:solidFill>
              <a:prstDash val="solid"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solidFill>
                <a:srgbClr val="5C5A5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5D5449">
          <a:alpha val="91000"/>
        </a:srgb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0" cap="flat">
              <a:noFill/>
              <a:miter lim="400000"/>
            </a:ln>
          </a:top>
          <a:bottom>
            <a:ln w="12700" cap="flat">
              <a:solidFill>
                <a:srgbClr val="5C5A52"/>
              </a:solidFill>
              <a:prstDash val="solid"/>
              <a:miter lim="400000"/>
            </a:ln>
          </a:bottom>
          <a:insideH>
            <a:ln w="12700" cap="flat">
              <a:solidFill>
                <a:srgbClr val="5C5A5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/Relationships>

</file>

<file path=ppt/_rels/tableStyles.xml.rels><?xml version="1.0" encoding="UTF-8" standalone="yes"?><Relationships xmlns="http://schemas.openxmlformats.org/package/2006/relationships"><Relationship Id="rId1" Type="http://schemas.openxmlformats.org/officeDocument/2006/relationships/image" Target="media/image5.png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defTabSz="457200" rtl="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algn="r" defTabSz="457200" rtl="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algn="r" defTabSz="457200" rtl="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algn="r" defTabSz="457200" rtl="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algn="r" defTabSz="457200" rtl="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algn="r" defTabSz="457200" rtl="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algn="r" defTabSz="457200" rtl="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algn="r" defTabSz="457200" rtl="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algn="r" defTabSz="457200" rtl="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العنوان والترجمة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2540000"/>
            <a:ext cx="10464800" cy="2603500"/>
          </a:xfrm>
          <a:prstGeom prst="rect">
            <a:avLst/>
          </a:prstGeom>
        </p:spPr>
        <p:txBody>
          <a:bodyPr anchor="b"/>
          <a:lstStyle>
            <a:lvl1pPr>
              <a:lnSpc>
                <a:spcPct val="80000"/>
              </a:lnSpc>
              <a:defRPr>
                <a:solidFill>
                  <a:srgbClr val="3E382B"/>
                </a:solidFill>
                <a:effectLst>
                  <a:outerShdw sx="100000" sy="100000" kx="0" ky="0" algn="b" rotWithShape="0" blurRad="38100" dist="12700" dir="5400000">
                    <a:srgbClr val="E0DEC7">
                      <a:alpha val="80000"/>
                    </a:srgbClr>
                  </a:outerShdw>
                </a:effectLst>
              </a:defRPr>
            </a:lvl1pPr>
          </a:lstStyle>
          <a:p>
            <a:pPr/>
            <a:r>
              <a:t>نص العنوان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270000" y="5130800"/>
            <a:ext cx="10464800" cy="1270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600"/>
              </a:spcBef>
              <a:buSzTx/>
              <a:buNone/>
              <a:defRPr spc="36">
                <a:solidFill>
                  <a:srgbClr val="3E382B"/>
                </a:solidFill>
                <a:effectLst>
                  <a:outerShdw sx="100000" sy="100000" kx="0" ky="0" algn="b" rotWithShape="0" blurRad="38100" dist="12700" dir="5400000">
                    <a:srgbClr val="E0DEC7">
                      <a:alpha val="80000"/>
                    </a:srgbClr>
                  </a:outerShdw>
                </a:effectLst>
                <a:latin typeface="+mn-lt"/>
                <a:ea typeface="+mn-ea"/>
                <a:cs typeface="+mn-cs"/>
                <a:sym typeface="American Typewriter"/>
              </a:defRPr>
            </a:lvl1pPr>
            <a:lvl2pPr marL="0" indent="228600" algn="ctr">
              <a:spcBef>
                <a:spcPts val="600"/>
              </a:spcBef>
              <a:buSzTx/>
              <a:buNone/>
              <a:defRPr spc="36">
                <a:solidFill>
                  <a:srgbClr val="3E382B"/>
                </a:solidFill>
                <a:effectLst>
                  <a:outerShdw sx="100000" sy="100000" kx="0" ky="0" algn="b" rotWithShape="0" blurRad="38100" dist="12700" dir="5400000">
                    <a:srgbClr val="E0DEC7">
                      <a:alpha val="80000"/>
                    </a:srgbClr>
                  </a:outerShdw>
                </a:effectLst>
                <a:latin typeface="+mn-lt"/>
                <a:ea typeface="+mn-ea"/>
                <a:cs typeface="+mn-cs"/>
                <a:sym typeface="American Typewriter"/>
              </a:defRPr>
            </a:lvl2pPr>
            <a:lvl3pPr marL="0" indent="457200" algn="ctr">
              <a:spcBef>
                <a:spcPts val="600"/>
              </a:spcBef>
              <a:buSzTx/>
              <a:buNone/>
              <a:defRPr spc="36">
                <a:solidFill>
                  <a:srgbClr val="3E382B"/>
                </a:solidFill>
                <a:effectLst>
                  <a:outerShdw sx="100000" sy="100000" kx="0" ky="0" algn="b" rotWithShape="0" blurRad="38100" dist="12700" dir="5400000">
                    <a:srgbClr val="E0DEC7">
                      <a:alpha val="80000"/>
                    </a:srgbClr>
                  </a:outerShdw>
                </a:effectLst>
                <a:latin typeface="+mn-lt"/>
                <a:ea typeface="+mn-ea"/>
                <a:cs typeface="+mn-cs"/>
                <a:sym typeface="American Typewriter"/>
              </a:defRPr>
            </a:lvl3pPr>
            <a:lvl4pPr marL="0" indent="685800" algn="ctr">
              <a:spcBef>
                <a:spcPts val="600"/>
              </a:spcBef>
              <a:buSzTx/>
              <a:buNone/>
              <a:defRPr spc="36">
                <a:solidFill>
                  <a:srgbClr val="3E382B"/>
                </a:solidFill>
                <a:effectLst>
                  <a:outerShdw sx="100000" sy="100000" kx="0" ky="0" algn="b" rotWithShape="0" blurRad="38100" dist="12700" dir="5400000">
                    <a:srgbClr val="E0DEC7">
                      <a:alpha val="80000"/>
                    </a:srgbClr>
                  </a:outerShdw>
                </a:effectLst>
                <a:latin typeface="+mn-lt"/>
                <a:ea typeface="+mn-ea"/>
                <a:cs typeface="+mn-cs"/>
                <a:sym typeface="American Typewriter"/>
              </a:defRPr>
            </a:lvl4pPr>
            <a:lvl5pPr marL="0" indent="914400" algn="ctr">
              <a:spcBef>
                <a:spcPts val="600"/>
              </a:spcBef>
              <a:buSzTx/>
              <a:buNone/>
              <a:defRPr spc="36">
                <a:solidFill>
                  <a:srgbClr val="3E382B"/>
                </a:solidFill>
                <a:effectLst>
                  <a:outerShdw sx="100000" sy="100000" kx="0" ky="0" algn="b" rotWithShape="0" blurRad="38100" dist="12700" dir="5400000">
                    <a:srgbClr val="E0DEC7">
                      <a:alpha val="80000"/>
                    </a:srgbClr>
                  </a:outerShdw>
                </a:effectLst>
                <a:latin typeface="+mn-lt"/>
                <a:ea typeface="+mn-ea"/>
                <a:cs typeface="+mn-cs"/>
                <a:sym typeface="American Typewriter"/>
              </a:defRPr>
            </a:lvl5pPr>
          </a:lstStyle>
          <a:p>
            <a:pPr/>
            <a:r>
              <a:t>مستوى النص الأول</a:t>
            </a:r>
          </a:p>
          <a:p>
            <a:pPr lvl="1"/>
            <a:r>
              <a:t>مستوى النص الثاني</a:t>
            </a:r>
          </a:p>
          <a:p>
            <a:pPr lvl="2"/>
            <a:r>
              <a:t>مستوى النص الثالث</a:t>
            </a:r>
          </a:p>
          <a:p>
            <a:pPr lvl="3"/>
            <a:r>
              <a:t>مستوى النص الرابع</a:t>
            </a:r>
          </a:p>
          <a:p>
            <a:pPr lvl="4"/>
            <a:r>
              <a:t>مستوى النص الخامس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xfrm>
            <a:off x="6312868" y="9017000"/>
            <a:ext cx="359855" cy="375398"/>
          </a:xfrm>
          <a:prstGeom prst="rect">
            <a:avLst/>
          </a:prstGeom>
        </p:spPr>
        <p:txBody>
          <a:bodyPr/>
          <a:lstStyle>
            <a:lvl1pPr>
              <a:defRPr spc="21">
                <a:solidFill>
                  <a:srgbClr val="3E382B"/>
                </a:solidFill>
                <a:latin typeface="+mn-lt"/>
                <a:ea typeface="+mn-ea"/>
                <a:cs typeface="+mn-cs"/>
                <a:sym typeface="American Typewriter"/>
              </a:defRPr>
            </a:lvl1pPr>
          </a:lstStyle>
          <a:p>
            <a:pPr rtl="0">
              <a:defRPr/>
            </a:pPr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body" sz="quarter" idx="13"/>
          </p:nvPr>
        </p:nvSpPr>
        <p:spPr>
          <a:xfrm>
            <a:off x="939800" y="6362700"/>
            <a:ext cx="10464800" cy="656773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i="1" sz="3200"/>
            </a:lvl1pPr>
          </a:lstStyle>
          <a:p>
            <a:pPr/>
            <a:r>
              <a:t>–باسل أسعد</a:t>
            </a:r>
          </a:p>
        </p:txBody>
      </p:sp>
      <p:sp>
        <p:nvSpPr>
          <p:cNvPr id="94" name="Shape 94"/>
          <p:cNvSpPr/>
          <p:nvPr>
            <p:ph type="body" sz="quarter" idx="14"/>
          </p:nvPr>
        </p:nvSpPr>
        <p:spPr>
          <a:xfrm>
            <a:off x="939800" y="4228192"/>
            <a:ext cx="10464800" cy="80191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2400"/>
              </a:spcBef>
              <a:buSzTx/>
              <a:buNone/>
              <a:defRPr sz="4000">
                <a:solidFill>
                  <a:srgbClr val="6E603B"/>
                </a:solidFill>
              </a:defRPr>
            </a:lvl1pPr>
          </a:lstStyle>
          <a:p>
            <a:pPr/>
            <a:r>
              <a:t>"قم بكتابة اقتباس هنا."</a:t>
            </a:r>
          </a:p>
        </p:txBody>
      </p:sp>
      <p:sp>
        <p:nvSpPr>
          <p:cNvPr id="95" name="Shape 9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صور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type="pic" idx="13"/>
          </p:nvPr>
        </p:nvSpPr>
        <p:spPr>
          <a:xfrm rot="21600000">
            <a:off x="-1" y="0"/>
            <a:ext cx="13004801" cy="9753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صورة - أفقية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pic" sz="half" idx="13"/>
          </p:nvPr>
        </p:nvSpPr>
        <p:spPr>
          <a:xfrm rot="21600000">
            <a:off x="3225799" y="1416050"/>
            <a:ext cx="6555156" cy="488950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Shape 21"/>
          <p:cNvSpPr/>
          <p:nvPr>
            <p:ph type="title"/>
          </p:nvPr>
        </p:nvSpPr>
        <p:spPr>
          <a:xfrm>
            <a:off x="1270000" y="6845300"/>
            <a:ext cx="10464800" cy="1244600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>
                <a:solidFill>
                  <a:srgbClr val="3E382B"/>
                </a:solidFill>
                <a:effectLst>
                  <a:outerShdw sx="100000" sy="100000" kx="0" ky="0" algn="b" rotWithShape="0" blurRad="38100" dist="12700" dir="5400000">
                    <a:srgbClr val="E0DEC7">
                      <a:alpha val="80000"/>
                    </a:srgbClr>
                  </a:outerShdw>
                </a:effectLst>
              </a:defRPr>
            </a:lvl1pPr>
          </a:lstStyle>
          <a:p>
            <a:pPr/>
            <a:r>
              <a:t>نص العنوان</a:t>
            </a:r>
          </a:p>
        </p:txBody>
      </p:sp>
      <p:sp>
        <p:nvSpPr>
          <p:cNvPr id="22" name="Shape 22"/>
          <p:cNvSpPr/>
          <p:nvPr>
            <p:ph type="body" sz="quarter" idx="1"/>
          </p:nvPr>
        </p:nvSpPr>
        <p:spPr>
          <a:xfrm>
            <a:off x="1270000" y="8077200"/>
            <a:ext cx="10464800" cy="12446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600"/>
              </a:spcBef>
              <a:buSzTx/>
              <a:buNone/>
              <a:defRPr spc="36">
                <a:solidFill>
                  <a:srgbClr val="3E382B"/>
                </a:solidFill>
                <a:effectLst>
                  <a:outerShdw sx="100000" sy="100000" kx="0" ky="0" algn="b" rotWithShape="0" blurRad="38100" dist="12700" dir="5400000">
                    <a:srgbClr val="E0DEC7">
                      <a:alpha val="80000"/>
                    </a:srgbClr>
                  </a:outerShdw>
                </a:effectLst>
                <a:latin typeface="+mn-lt"/>
                <a:ea typeface="+mn-ea"/>
                <a:cs typeface="+mn-cs"/>
                <a:sym typeface="American Typewriter"/>
              </a:defRPr>
            </a:lvl1pPr>
            <a:lvl2pPr marL="0" indent="228600" algn="ctr">
              <a:spcBef>
                <a:spcPts val="600"/>
              </a:spcBef>
              <a:buSzTx/>
              <a:buNone/>
              <a:defRPr spc="36">
                <a:solidFill>
                  <a:srgbClr val="3E382B"/>
                </a:solidFill>
                <a:effectLst>
                  <a:outerShdw sx="100000" sy="100000" kx="0" ky="0" algn="b" rotWithShape="0" blurRad="38100" dist="12700" dir="5400000">
                    <a:srgbClr val="E0DEC7">
                      <a:alpha val="80000"/>
                    </a:srgbClr>
                  </a:outerShdw>
                </a:effectLst>
                <a:latin typeface="+mn-lt"/>
                <a:ea typeface="+mn-ea"/>
                <a:cs typeface="+mn-cs"/>
                <a:sym typeface="American Typewriter"/>
              </a:defRPr>
            </a:lvl2pPr>
            <a:lvl3pPr marL="0" indent="457200" algn="ctr">
              <a:spcBef>
                <a:spcPts val="600"/>
              </a:spcBef>
              <a:buSzTx/>
              <a:buNone/>
              <a:defRPr spc="36">
                <a:solidFill>
                  <a:srgbClr val="3E382B"/>
                </a:solidFill>
                <a:effectLst>
                  <a:outerShdw sx="100000" sy="100000" kx="0" ky="0" algn="b" rotWithShape="0" blurRad="38100" dist="12700" dir="5400000">
                    <a:srgbClr val="E0DEC7">
                      <a:alpha val="80000"/>
                    </a:srgbClr>
                  </a:outerShdw>
                </a:effectLst>
                <a:latin typeface="+mn-lt"/>
                <a:ea typeface="+mn-ea"/>
                <a:cs typeface="+mn-cs"/>
                <a:sym typeface="American Typewriter"/>
              </a:defRPr>
            </a:lvl3pPr>
            <a:lvl4pPr marL="0" indent="685800" algn="ctr">
              <a:spcBef>
                <a:spcPts val="600"/>
              </a:spcBef>
              <a:buSzTx/>
              <a:buNone/>
              <a:defRPr spc="36">
                <a:solidFill>
                  <a:srgbClr val="3E382B"/>
                </a:solidFill>
                <a:effectLst>
                  <a:outerShdw sx="100000" sy="100000" kx="0" ky="0" algn="b" rotWithShape="0" blurRad="38100" dist="12700" dir="5400000">
                    <a:srgbClr val="E0DEC7">
                      <a:alpha val="80000"/>
                    </a:srgbClr>
                  </a:outerShdw>
                </a:effectLst>
                <a:latin typeface="+mn-lt"/>
                <a:ea typeface="+mn-ea"/>
                <a:cs typeface="+mn-cs"/>
                <a:sym typeface="American Typewriter"/>
              </a:defRPr>
            </a:lvl4pPr>
            <a:lvl5pPr marL="0" indent="914400" algn="ctr">
              <a:spcBef>
                <a:spcPts val="600"/>
              </a:spcBef>
              <a:buSzTx/>
              <a:buNone/>
              <a:defRPr spc="36">
                <a:solidFill>
                  <a:srgbClr val="3E382B"/>
                </a:solidFill>
                <a:effectLst>
                  <a:outerShdw sx="100000" sy="100000" kx="0" ky="0" algn="b" rotWithShape="0" blurRad="38100" dist="12700" dir="5400000">
                    <a:srgbClr val="E0DEC7">
                      <a:alpha val="80000"/>
                    </a:srgbClr>
                  </a:outerShdw>
                </a:effectLst>
                <a:latin typeface="+mn-lt"/>
                <a:ea typeface="+mn-ea"/>
                <a:cs typeface="+mn-cs"/>
                <a:sym typeface="American Typewriter"/>
              </a:defRPr>
            </a:lvl5pPr>
          </a:lstStyle>
          <a:p>
            <a:pPr/>
            <a:r>
              <a:t>مستوى النص الأول</a:t>
            </a:r>
          </a:p>
          <a:p>
            <a:pPr lvl="1"/>
            <a:r>
              <a:t>مستوى النص الثاني</a:t>
            </a:r>
          </a:p>
          <a:p>
            <a:pPr lvl="2"/>
            <a:r>
              <a:t>مستوى النص الثالث</a:t>
            </a:r>
          </a:p>
          <a:p>
            <a:pPr lvl="3"/>
            <a:r>
              <a:t>مستوى النص الرابع</a:t>
            </a:r>
          </a:p>
          <a:p>
            <a:pPr lvl="4"/>
            <a:r>
              <a:t>مستوى النص الخامس</a:t>
            </a:r>
          </a:p>
        </p:txBody>
      </p:sp>
      <p:sp>
        <p:nvSpPr>
          <p:cNvPr id="23" name="Shape 23"/>
          <p:cNvSpPr/>
          <p:nvPr>
            <p:ph type="sldNum" sz="quarter" idx="2"/>
          </p:nvPr>
        </p:nvSpPr>
        <p:spPr>
          <a:xfrm>
            <a:off x="6312868" y="9017000"/>
            <a:ext cx="359855" cy="375398"/>
          </a:xfrm>
          <a:prstGeom prst="rect">
            <a:avLst/>
          </a:prstGeom>
        </p:spPr>
        <p:txBody>
          <a:bodyPr/>
          <a:lstStyle>
            <a:lvl1pPr>
              <a:defRPr spc="21">
                <a:solidFill>
                  <a:srgbClr val="3E382B"/>
                </a:solidFill>
                <a:latin typeface="+mn-lt"/>
                <a:ea typeface="+mn-ea"/>
                <a:cs typeface="+mn-cs"/>
                <a:sym typeface="American Typewriter"/>
              </a:defRPr>
            </a:lvl1pPr>
          </a:lstStyle>
          <a:p>
            <a:pPr rtl="0">
              <a:defRPr/>
            </a:pPr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العنوان - الوس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939800" y="3568700"/>
            <a:ext cx="10464800" cy="2603500"/>
          </a:xfrm>
          <a:prstGeom prst="rect">
            <a:avLst/>
          </a:prstGeom>
        </p:spPr>
        <p:txBody>
          <a:bodyPr/>
          <a:lstStyle/>
          <a:p>
            <a:pPr/>
            <a:r>
              <a:t>نص العنوان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صورة - رأس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pic" sz="quarter" idx="13"/>
          </p:nvPr>
        </p:nvSpPr>
        <p:spPr>
          <a:xfrm rot="0">
            <a:off x="7404100" y="2101849"/>
            <a:ext cx="4051301" cy="552450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Shape 39"/>
          <p:cNvSpPr/>
          <p:nvPr>
            <p:ph type="title"/>
          </p:nvPr>
        </p:nvSpPr>
        <p:spPr>
          <a:xfrm>
            <a:off x="723900" y="1828800"/>
            <a:ext cx="60706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نص العنوان</a:t>
            </a:r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723900" y="5168900"/>
            <a:ext cx="6070600" cy="3302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600"/>
              </a:spcBef>
              <a:buSzTx/>
              <a:buNone/>
              <a:defRPr spc="36">
                <a:solidFill>
                  <a:srgbClr val="3E382B"/>
                </a:solidFill>
                <a:effectLst>
                  <a:outerShdw sx="100000" sy="100000" kx="0" ky="0" algn="b" rotWithShape="0" blurRad="38100" dist="12700" dir="5400000">
                    <a:srgbClr val="E0DEC7">
                      <a:alpha val="80000"/>
                    </a:srgbClr>
                  </a:outerShdw>
                </a:effectLst>
                <a:latin typeface="+mn-lt"/>
                <a:ea typeface="+mn-ea"/>
                <a:cs typeface="+mn-cs"/>
                <a:sym typeface="American Typewriter"/>
              </a:defRPr>
            </a:lvl1pPr>
            <a:lvl2pPr marL="0" indent="228600" algn="ctr">
              <a:spcBef>
                <a:spcPts val="600"/>
              </a:spcBef>
              <a:buSzTx/>
              <a:buNone/>
              <a:defRPr spc="36">
                <a:solidFill>
                  <a:srgbClr val="3E382B"/>
                </a:solidFill>
                <a:effectLst>
                  <a:outerShdw sx="100000" sy="100000" kx="0" ky="0" algn="b" rotWithShape="0" blurRad="38100" dist="12700" dir="5400000">
                    <a:srgbClr val="E0DEC7">
                      <a:alpha val="80000"/>
                    </a:srgbClr>
                  </a:outerShdw>
                </a:effectLst>
                <a:latin typeface="+mn-lt"/>
                <a:ea typeface="+mn-ea"/>
                <a:cs typeface="+mn-cs"/>
                <a:sym typeface="American Typewriter"/>
              </a:defRPr>
            </a:lvl2pPr>
            <a:lvl3pPr marL="0" indent="457200" algn="ctr">
              <a:spcBef>
                <a:spcPts val="600"/>
              </a:spcBef>
              <a:buSzTx/>
              <a:buNone/>
              <a:defRPr spc="36">
                <a:solidFill>
                  <a:srgbClr val="3E382B"/>
                </a:solidFill>
                <a:effectLst>
                  <a:outerShdw sx="100000" sy="100000" kx="0" ky="0" algn="b" rotWithShape="0" blurRad="38100" dist="12700" dir="5400000">
                    <a:srgbClr val="E0DEC7">
                      <a:alpha val="80000"/>
                    </a:srgbClr>
                  </a:outerShdw>
                </a:effectLst>
                <a:latin typeface="+mn-lt"/>
                <a:ea typeface="+mn-ea"/>
                <a:cs typeface="+mn-cs"/>
                <a:sym typeface="American Typewriter"/>
              </a:defRPr>
            </a:lvl3pPr>
            <a:lvl4pPr marL="0" indent="685800" algn="ctr">
              <a:spcBef>
                <a:spcPts val="600"/>
              </a:spcBef>
              <a:buSzTx/>
              <a:buNone/>
              <a:defRPr spc="36">
                <a:solidFill>
                  <a:srgbClr val="3E382B"/>
                </a:solidFill>
                <a:effectLst>
                  <a:outerShdw sx="100000" sy="100000" kx="0" ky="0" algn="b" rotWithShape="0" blurRad="38100" dist="12700" dir="5400000">
                    <a:srgbClr val="E0DEC7">
                      <a:alpha val="80000"/>
                    </a:srgbClr>
                  </a:outerShdw>
                </a:effectLst>
                <a:latin typeface="+mn-lt"/>
                <a:ea typeface="+mn-ea"/>
                <a:cs typeface="+mn-cs"/>
                <a:sym typeface="American Typewriter"/>
              </a:defRPr>
            </a:lvl4pPr>
            <a:lvl5pPr marL="0" indent="914400" algn="ctr">
              <a:spcBef>
                <a:spcPts val="600"/>
              </a:spcBef>
              <a:buSzTx/>
              <a:buNone/>
              <a:defRPr spc="36">
                <a:solidFill>
                  <a:srgbClr val="3E382B"/>
                </a:solidFill>
                <a:effectLst>
                  <a:outerShdw sx="100000" sy="100000" kx="0" ky="0" algn="b" rotWithShape="0" blurRad="38100" dist="12700" dir="5400000">
                    <a:srgbClr val="E0DEC7">
                      <a:alpha val="80000"/>
                    </a:srgbClr>
                  </a:outerShdw>
                </a:effectLst>
                <a:latin typeface="+mn-lt"/>
                <a:ea typeface="+mn-ea"/>
                <a:cs typeface="+mn-cs"/>
                <a:sym typeface="American Typewriter"/>
              </a:defRPr>
            </a:lvl5pPr>
          </a:lstStyle>
          <a:p>
            <a:pPr/>
            <a:r>
              <a:t>مستوى النص الأول</a:t>
            </a:r>
          </a:p>
          <a:p>
            <a:pPr lvl="1"/>
            <a:r>
              <a:t>مستوى النص الثاني</a:t>
            </a:r>
          </a:p>
          <a:p>
            <a:pPr lvl="2"/>
            <a:r>
              <a:t>مستوى النص الثالث</a:t>
            </a:r>
          </a:p>
          <a:p>
            <a:pPr lvl="3"/>
            <a:r>
              <a:t>مستوى النص الرابع</a:t>
            </a:r>
          </a:p>
          <a:p>
            <a:pPr lvl="4"/>
            <a:r>
              <a:t>مستوى النص الخامس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xfrm>
            <a:off x="6328258" y="8997950"/>
            <a:ext cx="354476" cy="375398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العنوان - أعل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نص العنوان</a:t>
            </a:r>
          </a:p>
        </p:txBody>
      </p:sp>
      <p:sp>
        <p:nvSpPr>
          <p:cNvPr id="49" name="Shape 4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العنوان والتعداد النقط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نص العنوان</a:t>
            </a:r>
          </a:p>
        </p:txBody>
      </p:sp>
      <p:sp>
        <p:nvSpPr>
          <p:cNvPr id="57" name="Shape 5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/>
            <a:r>
              <a:t>مستوى النص الأول</a:t>
            </a:r>
          </a:p>
          <a:p>
            <a:pPr lvl="1"/>
            <a:r>
              <a:t>مستوى النص الثاني</a:t>
            </a:r>
          </a:p>
          <a:p>
            <a:pPr lvl="2"/>
            <a:r>
              <a:t>مستوى النص الثالث</a:t>
            </a:r>
          </a:p>
          <a:p>
            <a:pPr lvl="3"/>
            <a:r>
              <a:t>مستوى النص الرابع</a:t>
            </a:r>
          </a:p>
          <a:p>
            <a:pPr lvl="4"/>
            <a:r>
              <a:t>مستوى النص الخامس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العنوان، التعداد النقطي والصور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pic" sz="quarter" idx="13"/>
          </p:nvPr>
        </p:nvSpPr>
        <p:spPr>
          <a:xfrm rot="0">
            <a:off x="6946900" y="2863849"/>
            <a:ext cx="4267201" cy="576580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Shape 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نص العنوان</a:t>
            </a:r>
          </a:p>
        </p:txBody>
      </p:sp>
      <p:sp>
        <p:nvSpPr>
          <p:cNvPr id="67" name="Shape 67"/>
          <p:cNvSpPr/>
          <p:nvPr>
            <p:ph type="body" sz="half" idx="1"/>
          </p:nvPr>
        </p:nvSpPr>
        <p:spPr>
          <a:xfrm>
            <a:off x="939800" y="2730500"/>
            <a:ext cx="5041900" cy="6032500"/>
          </a:xfrm>
          <a:prstGeom prst="rect">
            <a:avLst/>
          </a:prstGeom>
        </p:spPr>
        <p:txBody>
          <a:bodyPr/>
          <a:lstStyle>
            <a:lvl1pPr marL="406400" indent="-406400">
              <a:spcBef>
                <a:spcPts val="3200"/>
              </a:spcBef>
              <a:buBlip>
                <a:blip r:embed="rId2"/>
              </a:buBlip>
              <a:defRPr sz="3200"/>
            </a:lvl1pPr>
            <a:lvl2pPr marL="812800" indent="-406400">
              <a:spcBef>
                <a:spcPts val="3200"/>
              </a:spcBef>
              <a:buBlip>
                <a:blip r:embed="rId2"/>
              </a:buBlip>
              <a:defRPr sz="3200"/>
            </a:lvl2pPr>
            <a:lvl3pPr marL="1219200" indent="-406400">
              <a:spcBef>
                <a:spcPts val="3200"/>
              </a:spcBef>
              <a:buBlip>
                <a:blip r:embed="rId2"/>
              </a:buBlip>
              <a:defRPr sz="3200"/>
            </a:lvl3pPr>
            <a:lvl4pPr marL="1625600" indent="-406400">
              <a:spcBef>
                <a:spcPts val="3200"/>
              </a:spcBef>
              <a:buBlip>
                <a:blip r:embed="rId2"/>
              </a:buBlip>
              <a:defRPr sz="3200"/>
            </a:lvl4pPr>
            <a:lvl5pPr marL="2032000" indent="-406400">
              <a:spcBef>
                <a:spcPts val="3200"/>
              </a:spcBef>
              <a:buBlip>
                <a:blip r:embed="rId2"/>
              </a:buBlip>
              <a:defRPr sz="3200"/>
            </a:lvl5pPr>
          </a:lstStyle>
          <a:p>
            <a:pPr/>
            <a:r>
              <a:t>مستوى النص الأول</a:t>
            </a:r>
          </a:p>
          <a:p>
            <a:pPr lvl="1"/>
            <a:r>
              <a:t>مستوى النص الثاني</a:t>
            </a:r>
          </a:p>
          <a:p>
            <a:pPr lvl="2"/>
            <a:r>
              <a:t>مستوى النص الثالث</a:t>
            </a:r>
          </a:p>
          <a:p>
            <a:pPr lvl="3"/>
            <a:r>
              <a:t>مستوى النص الرابع</a:t>
            </a:r>
          </a:p>
          <a:p>
            <a:pPr lvl="4"/>
            <a:r>
              <a:t>مستوى النص الخامس</a:t>
            </a:r>
          </a:p>
        </p:txBody>
      </p:sp>
      <p:sp>
        <p:nvSpPr>
          <p:cNvPr id="68" name="Shape 6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تعداد نقط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body" idx="1"/>
          </p:nvPr>
        </p:nvSpPr>
        <p:spPr>
          <a:xfrm>
            <a:off x="939800" y="1270000"/>
            <a:ext cx="10464800" cy="7213600"/>
          </a:xfrm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/>
            <a:r>
              <a:t>مستوى النص الأول</a:t>
            </a:r>
          </a:p>
          <a:p>
            <a:pPr lvl="1"/>
            <a:r>
              <a:t>مستوى النص الثاني</a:t>
            </a:r>
          </a:p>
          <a:p>
            <a:pPr lvl="2"/>
            <a:r>
              <a:t>مستوى النص الثالث</a:t>
            </a:r>
          </a:p>
          <a:p>
            <a:pPr lvl="3"/>
            <a:r>
              <a:t>مستوى النص الرابع</a:t>
            </a:r>
          </a:p>
          <a:p>
            <a:pPr lvl="4"/>
            <a:r>
              <a:t>مستوى النص الخامس</a:t>
            </a:r>
          </a:p>
        </p:txBody>
      </p:sp>
      <p:sp>
        <p:nvSpPr>
          <p:cNvPr id="76" name="Shape 7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صورة - ٣ أعلى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pic" sz="quarter" idx="13"/>
          </p:nvPr>
        </p:nvSpPr>
        <p:spPr>
          <a:xfrm>
            <a:off x="7569200" y="965200"/>
            <a:ext cx="4495800" cy="3243487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Shape 84"/>
          <p:cNvSpPr/>
          <p:nvPr>
            <p:ph type="pic" sz="quarter" idx="14"/>
          </p:nvPr>
        </p:nvSpPr>
        <p:spPr>
          <a:xfrm>
            <a:off x="7569200" y="4869167"/>
            <a:ext cx="4495800" cy="391160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Shape 85"/>
          <p:cNvSpPr/>
          <p:nvPr>
            <p:ph type="pic" sz="half" idx="15"/>
          </p:nvPr>
        </p:nvSpPr>
        <p:spPr>
          <a:xfrm rot="0">
            <a:off x="939799" y="967619"/>
            <a:ext cx="5969001" cy="7805616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hape 86"/>
          <p:cNvSpPr/>
          <p:nvPr>
            <p:ph type="sldNum" sz="quarter" idx="2"/>
          </p:nvPr>
        </p:nvSpPr>
        <p:spPr>
          <a:xfrm>
            <a:off x="6312868" y="9017000"/>
            <a:ext cx="359855" cy="375398"/>
          </a:xfrm>
          <a:prstGeom prst="rect">
            <a:avLst/>
          </a:prstGeom>
        </p:spPr>
        <p:txBody>
          <a:bodyPr/>
          <a:lstStyle>
            <a:lvl1pPr>
              <a:defRPr spc="21">
                <a:solidFill>
                  <a:srgbClr val="3E382B"/>
                </a:solidFill>
                <a:latin typeface="+mn-lt"/>
                <a:ea typeface="+mn-ea"/>
                <a:cs typeface="+mn-cs"/>
                <a:sym typeface="American Typewriter"/>
              </a:defRPr>
            </a:lvl1pPr>
          </a:lstStyle>
          <a:p>
            <a:pPr rtl="0">
              <a:defRPr/>
            </a:pPr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39800" y="254000"/>
            <a:ext cx="10464800" cy="2349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نص العنوان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39800" y="2730500"/>
            <a:ext cx="10464800" cy="6032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>
              <a:buBlip>
                <a:blip r:embed="rId3"/>
              </a:buBlip>
            </a:lvl1pPr>
            <a:lvl2pPr>
              <a:buBlip>
                <a:blip r:embed="rId3"/>
              </a:buBlip>
            </a:lvl2pPr>
            <a:lvl3pPr>
              <a:buBlip>
                <a:blip r:embed="rId3"/>
              </a:buBlip>
            </a:lvl3pPr>
            <a:lvl4pPr>
              <a:buBlip>
                <a:blip r:embed="rId3"/>
              </a:buBlip>
            </a:lvl4pPr>
            <a:lvl5pPr>
              <a:buBlip>
                <a:blip r:embed="rId3"/>
              </a:buBlip>
            </a:lvl5pPr>
          </a:lstStyle>
          <a:p>
            <a:pPr/>
            <a:r>
              <a:t>مستوى النص الأول</a:t>
            </a:r>
          </a:p>
          <a:p>
            <a:pPr lvl="1"/>
            <a:r>
              <a:t>مستوى النص الثاني</a:t>
            </a:r>
          </a:p>
          <a:p>
            <a:pPr lvl="2"/>
            <a:r>
              <a:t>مستوى النص الثالث</a:t>
            </a:r>
          </a:p>
          <a:p>
            <a:pPr lvl="3"/>
            <a:r>
              <a:t>مستوى النص الرابع</a:t>
            </a:r>
          </a:p>
          <a:p>
            <a:pPr lvl="4"/>
            <a:r>
              <a:t>مستوى النص الخامس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318812" y="9017000"/>
            <a:ext cx="354476" cy="375398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>
                <a:solidFill>
                  <a:srgbClr val="93741C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  <p:transition xmlns:p14="http://schemas.microsoft.com/office/powerpoint/2010/main" spd="med" advClick="1"/>
  <p:txStyles>
    <p:titleStyle>
      <a:lvl1pPr marL="0" marR="0" indent="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70" strike="noStrike" sz="7000" u="none">
          <a:ln>
            <a:noFill/>
          </a:ln>
          <a:solidFill>
            <a:srgbClr val="6E603B"/>
          </a:solidFill>
          <a:uFillTx/>
          <a:latin typeface="+mn-lt"/>
          <a:ea typeface="+mn-ea"/>
          <a:cs typeface="+mn-cs"/>
          <a:sym typeface="American Typewriter"/>
        </a:defRPr>
      </a:lvl1pPr>
      <a:lvl2pPr marL="0" marR="0" indent="2286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70" strike="noStrike" sz="7000" u="none">
          <a:ln>
            <a:noFill/>
          </a:ln>
          <a:solidFill>
            <a:srgbClr val="6E603B"/>
          </a:solidFill>
          <a:uFillTx/>
          <a:latin typeface="+mn-lt"/>
          <a:ea typeface="+mn-ea"/>
          <a:cs typeface="+mn-cs"/>
          <a:sym typeface="American Typewriter"/>
        </a:defRPr>
      </a:lvl2pPr>
      <a:lvl3pPr marL="0" marR="0" indent="4572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70" strike="noStrike" sz="7000" u="none">
          <a:ln>
            <a:noFill/>
          </a:ln>
          <a:solidFill>
            <a:srgbClr val="6E603B"/>
          </a:solidFill>
          <a:uFillTx/>
          <a:latin typeface="+mn-lt"/>
          <a:ea typeface="+mn-ea"/>
          <a:cs typeface="+mn-cs"/>
          <a:sym typeface="American Typewriter"/>
        </a:defRPr>
      </a:lvl3pPr>
      <a:lvl4pPr marL="0" marR="0" indent="6858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70" strike="noStrike" sz="7000" u="none">
          <a:ln>
            <a:noFill/>
          </a:ln>
          <a:solidFill>
            <a:srgbClr val="6E603B"/>
          </a:solidFill>
          <a:uFillTx/>
          <a:latin typeface="+mn-lt"/>
          <a:ea typeface="+mn-ea"/>
          <a:cs typeface="+mn-cs"/>
          <a:sym typeface="American Typewriter"/>
        </a:defRPr>
      </a:lvl4pPr>
      <a:lvl5pPr marL="0" marR="0" indent="9144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70" strike="noStrike" sz="7000" u="none">
          <a:ln>
            <a:noFill/>
          </a:ln>
          <a:solidFill>
            <a:srgbClr val="6E603B"/>
          </a:solidFill>
          <a:uFillTx/>
          <a:latin typeface="+mn-lt"/>
          <a:ea typeface="+mn-ea"/>
          <a:cs typeface="+mn-cs"/>
          <a:sym typeface="American Typewriter"/>
        </a:defRPr>
      </a:lvl5pPr>
      <a:lvl6pPr marL="0" marR="0" indent="11430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70" strike="noStrike" sz="7000" u="none">
          <a:ln>
            <a:noFill/>
          </a:ln>
          <a:solidFill>
            <a:srgbClr val="6E603B"/>
          </a:solidFill>
          <a:uFillTx/>
          <a:latin typeface="+mn-lt"/>
          <a:ea typeface="+mn-ea"/>
          <a:cs typeface="+mn-cs"/>
          <a:sym typeface="American Typewriter"/>
        </a:defRPr>
      </a:lvl6pPr>
      <a:lvl7pPr marL="0" marR="0" indent="13716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70" strike="noStrike" sz="7000" u="none">
          <a:ln>
            <a:noFill/>
          </a:ln>
          <a:solidFill>
            <a:srgbClr val="6E603B"/>
          </a:solidFill>
          <a:uFillTx/>
          <a:latin typeface="+mn-lt"/>
          <a:ea typeface="+mn-ea"/>
          <a:cs typeface="+mn-cs"/>
          <a:sym typeface="American Typewriter"/>
        </a:defRPr>
      </a:lvl7pPr>
      <a:lvl8pPr marL="0" marR="0" indent="16002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70" strike="noStrike" sz="7000" u="none">
          <a:ln>
            <a:noFill/>
          </a:ln>
          <a:solidFill>
            <a:srgbClr val="6E603B"/>
          </a:solidFill>
          <a:uFillTx/>
          <a:latin typeface="+mn-lt"/>
          <a:ea typeface="+mn-ea"/>
          <a:cs typeface="+mn-cs"/>
          <a:sym typeface="American Typewriter"/>
        </a:defRPr>
      </a:lvl8pPr>
      <a:lvl9pPr marL="0" marR="0" indent="18288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70" strike="noStrike" sz="7000" u="none">
          <a:ln>
            <a:noFill/>
          </a:ln>
          <a:solidFill>
            <a:srgbClr val="6E603B"/>
          </a:solidFill>
          <a:uFillTx/>
          <a:latin typeface="+mn-lt"/>
          <a:ea typeface="+mn-ea"/>
          <a:cs typeface="+mn-cs"/>
          <a:sym typeface="American Typewriter"/>
        </a:defRPr>
      </a:lvl9pPr>
    </p:titleStyle>
    <p:bodyStyle>
      <a:lvl1pPr marL="444500" marR="0" indent="-444500" algn="r" defTabSz="584200" rtl="1" latinLnBrk="0">
        <a:lnSpc>
          <a:spcPct val="100000"/>
        </a:lnSpc>
        <a:spcBef>
          <a:spcPts val="3600"/>
        </a:spcBef>
        <a:spcAft>
          <a:spcPts val="0"/>
        </a:spcAft>
        <a:buClrTx/>
        <a:buSzPct val="45000"/>
        <a:buFontTx/>
        <a:buBlip>
          <a:blip r:embed="rId3"/>
        </a:buBlip>
        <a:tabLst/>
        <a:defRPr b="0" baseline="0" cap="none" i="0" spc="0" strike="noStrike" sz="3600" u="none">
          <a:ln>
            <a:noFill/>
          </a:ln>
          <a:solidFill>
            <a:srgbClr val="93741C"/>
          </a:solidFill>
          <a:uFillTx/>
          <a:latin typeface="Palatino"/>
          <a:ea typeface="Palatino"/>
          <a:cs typeface="Palatino"/>
          <a:sym typeface="Palatino"/>
        </a:defRPr>
      </a:lvl1pPr>
      <a:lvl2pPr marL="889000" marR="0" indent="-444500" algn="r" defTabSz="584200" rtl="1" latinLnBrk="0">
        <a:lnSpc>
          <a:spcPct val="100000"/>
        </a:lnSpc>
        <a:spcBef>
          <a:spcPts val="3600"/>
        </a:spcBef>
        <a:spcAft>
          <a:spcPts val="0"/>
        </a:spcAft>
        <a:buClrTx/>
        <a:buSzPct val="45000"/>
        <a:buFontTx/>
        <a:buBlip>
          <a:blip r:embed="rId3"/>
        </a:buBlip>
        <a:tabLst/>
        <a:defRPr b="0" baseline="0" cap="none" i="0" spc="0" strike="noStrike" sz="3600" u="none">
          <a:ln>
            <a:noFill/>
          </a:ln>
          <a:solidFill>
            <a:srgbClr val="93741C"/>
          </a:solidFill>
          <a:uFillTx/>
          <a:latin typeface="Palatino"/>
          <a:ea typeface="Palatino"/>
          <a:cs typeface="Palatino"/>
          <a:sym typeface="Palatino"/>
        </a:defRPr>
      </a:lvl2pPr>
      <a:lvl3pPr marL="1333500" marR="0" indent="-444500" algn="r" defTabSz="584200" rtl="1" latinLnBrk="0">
        <a:lnSpc>
          <a:spcPct val="100000"/>
        </a:lnSpc>
        <a:spcBef>
          <a:spcPts val="3600"/>
        </a:spcBef>
        <a:spcAft>
          <a:spcPts val="0"/>
        </a:spcAft>
        <a:buClrTx/>
        <a:buSzPct val="45000"/>
        <a:buFontTx/>
        <a:buBlip>
          <a:blip r:embed="rId3"/>
        </a:buBlip>
        <a:tabLst/>
        <a:defRPr b="0" baseline="0" cap="none" i="0" spc="0" strike="noStrike" sz="3600" u="none">
          <a:ln>
            <a:noFill/>
          </a:ln>
          <a:solidFill>
            <a:srgbClr val="93741C"/>
          </a:solidFill>
          <a:uFillTx/>
          <a:latin typeface="Palatino"/>
          <a:ea typeface="Palatino"/>
          <a:cs typeface="Palatino"/>
          <a:sym typeface="Palatino"/>
        </a:defRPr>
      </a:lvl3pPr>
      <a:lvl4pPr marL="1778000" marR="0" indent="-444500" algn="r" defTabSz="584200" rtl="1" latinLnBrk="0">
        <a:lnSpc>
          <a:spcPct val="100000"/>
        </a:lnSpc>
        <a:spcBef>
          <a:spcPts val="3600"/>
        </a:spcBef>
        <a:spcAft>
          <a:spcPts val="0"/>
        </a:spcAft>
        <a:buClrTx/>
        <a:buSzPct val="45000"/>
        <a:buFontTx/>
        <a:buBlip>
          <a:blip r:embed="rId3"/>
        </a:buBlip>
        <a:tabLst/>
        <a:defRPr b="0" baseline="0" cap="none" i="0" spc="0" strike="noStrike" sz="3600" u="none">
          <a:ln>
            <a:noFill/>
          </a:ln>
          <a:solidFill>
            <a:srgbClr val="93741C"/>
          </a:solidFill>
          <a:uFillTx/>
          <a:latin typeface="Palatino"/>
          <a:ea typeface="Palatino"/>
          <a:cs typeface="Palatino"/>
          <a:sym typeface="Palatino"/>
        </a:defRPr>
      </a:lvl4pPr>
      <a:lvl5pPr marL="2222500" marR="0" indent="-444500" algn="r" defTabSz="584200" rtl="1" latinLnBrk="0">
        <a:lnSpc>
          <a:spcPct val="100000"/>
        </a:lnSpc>
        <a:spcBef>
          <a:spcPts val="3600"/>
        </a:spcBef>
        <a:spcAft>
          <a:spcPts val="0"/>
        </a:spcAft>
        <a:buClrTx/>
        <a:buSzPct val="45000"/>
        <a:buFontTx/>
        <a:buBlip>
          <a:blip r:embed="rId3"/>
        </a:buBlip>
        <a:tabLst/>
        <a:defRPr b="0" baseline="0" cap="none" i="0" spc="0" strike="noStrike" sz="3600" u="none">
          <a:ln>
            <a:noFill/>
          </a:ln>
          <a:solidFill>
            <a:srgbClr val="93741C"/>
          </a:solidFill>
          <a:uFillTx/>
          <a:latin typeface="Palatino"/>
          <a:ea typeface="Palatino"/>
          <a:cs typeface="Palatino"/>
          <a:sym typeface="Palatino"/>
        </a:defRPr>
      </a:lvl5pPr>
      <a:lvl6pPr marL="2667000" marR="0" indent="-444500" algn="r" defTabSz="584200" rtl="1" latinLnBrk="0">
        <a:lnSpc>
          <a:spcPct val="100000"/>
        </a:lnSpc>
        <a:spcBef>
          <a:spcPts val="3600"/>
        </a:spcBef>
        <a:spcAft>
          <a:spcPts val="0"/>
        </a:spcAft>
        <a:buClrTx/>
        <a:buSzPct val="45000"/>
        <a:buFontTx/>
        <a:buBlip>
          <a:blip r:embed="rId3"/>
        </a:buBlip>
        <a:tabLst/>
        <a:defRPr b="0" baseline="0" cap="none" i="0" spc="0" strike="noStrike" sz="3600" u="none">
          <a:ln>
            <a:noFill/>
          </a:ln>
          <a:solidFill>
            <a:srgbClr val="93741C"/>
          </a:solidFill>
          <a:uFillTx/>
          <a:latin typeface="Palatino"/>
          <a:ea typeface="Palatino"/>
          <a:cs typeface="Palatino"/>
          <a:sym typeface="Palatino"/>
        </a:defRPr>
      </a:lvl6pPr>
      <a:lvl7pPr marL="3111500" marR="0" indent="-444500" algn="r" defTabSz="584200" rtl="1" latinLnBrk="0">
        <a:lnSpc>
          <a:spcPct val="100000"/>
        </a:lnSpc>
        <a:spcBef>
          <a:spcPts val="3600"/>
        </a:spcBef>
        <a:spcAft>
          <a:spcPts val="0"/>
        </a:spcAft>
        <a:buClrTx/>
        <a:buSzPct val="45000"/>
        <a:buFontTx/>
        <a:buBlip>
          <a:blip r:embed="rId3"/>
        </a:buBlip>
        <a:tabLst/>
        <a:defRPr b="0" baseline="0" cap="none" i="0" spc="0" strike="noStrike" sz="3600" u="none">
          <a:ln>
            <a:noFill/>
          </a:ln>
          <a:solidFill>
            <a:srgbClr val="93741C"/>
          </a:solidFill>
          <a:uFillTx/>
          <a:latin typeface="Palatino"/>
          <a:ea typeface="Palatino"/>
          <a:cs typeface="Palatino"/>
          <a:sym typeface="Palatino"/>
        </a:defRPr>
      </a:lvl7pPr>
      <a:lvl8pPr marL="3556000" marR="0" indent="-444500" algn="r" defTabSz="584200" rtl="1" latinLnBrk="0">
        <a:lnSpc>
          <a:spcPct val="100000"/>
        </a:lnSpc>
        <a:spcBef>
          <a:spcPts val="3600"/>
        </a:spcBef>
        <a:spcAft>
          <a:spcPts val="0"/>
        </a:spcAft>
        <a:buClrTx/>
        <a:buSzPct val="45000"/>
        <a:buFontTx/>
        <a:buBlip>
          <a:blip r:embed="rId3"/>
        </a:buBlip>
        <a:tabLst/>
        <a:defRPr b="0" baseline="0" cap="none" i="0" spc="0" strike="noStrike" sz="3600" u="none">
          <a:ln>
            <a:noFill/>
          </a:ln>
          <a:solidFill>
            <a:srgbClr val="93741C"/>
          </a:solidFill>
          <a:uFillTx/>
          <a:latin typeface="Palatino"/>
          <a:ea typeface="Palatino"/>
          <a:cs typeface="Palatino"/>
          <a:sym typeface="Palatino"/>
        </a:defRPr>
      </a:lvl8pPr>
      <a:lvl9pPr marL="4000500" marR="0" indent="-444500" algn="r" defTabSz="584200" rtl="1" latinLnBrk="0">
        <a:lnSpc>
          <a:spcPct val="100000"/>
        </a:lnSpc>
        <a:spcBef>
          <a:spcPts val="3600"/>
        </a:spcBef>
        <a:spcAft>
          <a:spcPts val="0"/>
        </a:spcAft>
        <a:buClrTx/>
        <a:buSzPct val="45000"/>
        <a:buFontTx/>
        <a:buBlip>
          <a:blip r:embed="rId3"/>
        </a:buBlip>
        <a:tabLst/>
        <a:defRPr b="0" baseline="0" cap="none" i="0" spc="0" strike="noStrike" sz="3600" u="none">
          <a:ln>
            <a:noFill/>
          </a:ln>
          <a:solidFill>
            <a:srgbClr val="93741C"/>
          </a:solidFill>
          <a:uFillTx/>
          <a:latin typeface="Palatino"/>
          <a:ea typeface="Palatino"/>
          <a:cs typeface="Palatino"/>
          <a:sym typeface="Palatino"/>
        </a:defRPr>
      </a:lvl9pPr>
    </p:bodyStyle>
    <p:otherStyle>
      <a:lvl1pPr marL="0" marR="0" indent="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1pPr>
      <a:lvl2pPr marL="0" marR="0" indent="2286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2pPr>
      <a:lvl3pPr marL="0" marR="0" indent="4572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3pPr>
      <a:lvl4pPr marL="0" marR="0" indent="6858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4pPr>
      <a:lvl5pPr marL="0" marR="0" indent="9144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5pPr>
      <a:lvl6pPr marL="0" marR="0" indent="11430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6pPr>
      <a:lvl7pPr marL="0" marR="0" indent="13716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7pPr>
      <a:lvl8pPr marL="0" marR="0" indent="16002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8pPr>
      <a:lvl9pPr marL="0" marR="0" indent="18288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.jpe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jpe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7061200" y="1784349"/>
            <a:ext cx="4737101" cy="6184901"/>
          </a:xfrm>
          <a:prstGeom prst="rect">
            <a:avLst/>
          </a:prstGeom>
        </p:spPr>
      </p:pic>
      <p:sp>
        <p:nvSpPr>
          <p:cNvPr id="120" name="Shape 120"/>
          <p:cNvSpPr/>
          <p:nvPr>
            <p:ph type="title"/>
          </p:nvPr>
        </p:nvSpPr>
        <p:spPr>
          <a:xfrm>
            <a:off x="723899" y="239324"/>
            <a:ext cx="6070601" cy="3302001"/>
          </a:xfrm>
          <a:prstGeom prst="rect">
            <a:avLst/>
          </a:prstGeom>
        </p:spPr>
        <p:txBody>
          <a:bodyPr/>
          <a:lstStyle>
            <a:lvl1pPr rtl="0">
              <a:defRPr spc="56" sz="5600">
                <a:effectLst>
                  <a:outerShdw sx="100000" sy="100000" kx="0" ky="0" algn="b" rotWithShape="0" blurRad="12700" dist="25400" dir="2700000">
                    <a:srgbClr val="000000"/>
                  </a:outerShdw>
                </a:effectLst>
                <a:latin typeface="Kristen ITC"/>
                <a:ea typeface="Kristen ITC"/>
                <a:cs typeface="Kristen ITC"/>
                <a:sym typeface="Kristen ITC"/>
              </a:defRPr>
            </a:lvl1pPr>
          </a:lstStyle>
          <a:p>
            <a:pPr/>
            <a:r>
              <a:t>Montessori</a:t>
            </a:r>
          </a:p>
        </p:txBody>
      </p:sp>
      <p:sp>
        <p:nvSpPr>
          <p:cNvPr id="121" name="Shape 121"/>
          <p:cNvSpPr/>
          <p:nvPr>
            <p:ph type="body" sz="quarter" idx="1"/>
          </p:nvPr>
        </p:nvSpPr>
        <p:spPr>
          <a:xfrm>
            <a:off x="723900" y="3886482"/>
            <a:ext cx="6070600" cy="3302001"/>
          </a:xfrm>
          <a:prstGeom prst="rect">
            <a:avLst/>
          </a:prstGeom>
        </p:spPr>
        <p:txBody>
          <a:bodyPr/>
          <a:lstStyle/>
          <a:p>
            <a:pPr defTabSz="502412" rtl="0">
              <a:spcBef>
                <a:spcPts val="800"/>
              </a:spcBef>
              <a:buFont typeface="Arial"/>
              <a:defRPr spc="29" sz="2924">
                <a:effectLst>
                  <a:outerShdw sx="100000" sy="100000" kx="0" ky="0" algn="b" rotWithShape="0" blurRad="32766" dist="10922" dir="5400000">
                    <a:srgbClr val="E0DEC7">
                      <a:alpha val="80000"/>
                    </a:srgbClr>
                  </a:outerShdw>
                </a:effectLst>
              </a:defRPr>
            </a:pPr>
          </a:p>
          <a:p>
            <a:pPr defTabSz="502412" rtl="0">
              <a:spcBef>
                <a:spcPts val="700"/>
              </a:spcBef>
              <a:buFont typeface="Arial"/>
              <a:defRPr spc="29" sz="2924">
                <a:effectLst>
                  <a:outerShdw sx="100000" sy="100000" kx="0" ky="0" algn="b" rotWithShape="0" blurRad="32766" dist="10922" dir="5400000">
                    <a:srgbClr val="E0DEC7">
                      <a:alpha val="80000"/>
                    </a:srgbClr>
                  </a:outerShdw>
                </a:effectLst>
              </a:defRPr>
            </a:pPr>
            <a:r>
              <a:t>ظهرت كأول طبيبة في إيطاليا </a:t>
            </a:r>
          </a:p>
          <a:p>
            <a:pPr defTabSz="502412" rtl="0">
              <a:spcBef>
                <a:spcPts val="700"/>
              </a:spcBef>
              <a:buFont typeface="Arial"/>
              <a:defRPr spc="29" sz="2924">
                <a:effectLst>
                  <a:outerShdw sx="100000" sy="100000" kx="0" ky="0" algn="b" rotWithShape="0" blurRad="32766" dist="10922" dir="5400000">
                    <a:srgbClr val="E0DEC7">
                      <a:alpha val="80000"/>
                    </a:srgbClr>
                  </a:outerShdw>
                </a:effectLst>
              </a:defRPr>
            </a:pPr>
            <a:r>
              <a:t>ابتدأت عملها مع الأطفال المعاقين عقلياً</a:t>
            </a:r>
          </a:p>
          <a:p>
            <a:pPr defTabSz="502412" rtl="0">
              <a:spcBef>
                <a:spcPts val="700"/>
              </a:spcBef>
              <a:buFont typeface="Arial"/>
              <a:defRPr spc="29" sz="2924">
                <a:effectLst>
                  <a:outerShdw sx="100000" sy="100000" kx="0" ky="0" algn="b" rotWithShape="0" blurRad="32766" dist="10922" dir="5400000">
                    <a:srgbClr val="E0DEC7">
                      <a:alpha val="80000"/>
                    </a:srgbClr>
                  </a:outerShdw>
                </a:effectLst>
              </a:defRPr>
            </a:pPr>
            <a:r>
              <a:t>طورت أساليب للتعامل مع هؤلاء الأطفال ولاقت قبولا واسعاً وتم تبنيها للاستخدام مع الأطفال الأسوياء </a:t>
            </a:r>
          </a:p>
        </p:txBody>
      </p:sp>
      <p:pic>
        <p:nvPicPr>
          <p:cNvPr id="122" name="maria_m.jpg" descr="maria_m.jpg"/>
          <p:cNvPicPr>
            <a:picLocks noChangeAspect="1"/>
          </p:cNvPicPr>
          <p:nvPr/>
        </p:nvPicPr>
        <p:blipFill>
          <a:blip r:embed="rId3">
            <a:extLst/>
          </a:blip>
          <a:srcRect l="0" t="0" r="4763" b="0"/>
          <a:stretch>
            <a:fillRect/>
          </a:stretch>
        </p:blipFill>
        <p:spPr>
          <a:xfrm>
            <a:off x="7368398" y="2147146"/>
            <a:ext cx="4063931" cy="545930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رياض يات.jpeg" descr="رياض يات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27964" y="984390"/>
            <a:ext cx="6719147" cy="798801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effectLst>
                  <a:outerShdw sx="100000" sy="100000" kx="0" ky="0" algn="b" rotWithShape="0" blurRad="12700" dist="25400" dir="2700000">
                    <a:srgbClr val="000000"/>
                  </a:outerShdw>
                </a:effectLst>
              </a:defRPr>
            </a:lvl1pPr>
          </a:lstStyle>
          <a:p>
            <a:pPr rtl="0">
              <a:defRPr/>
            </a:pPr>
            <a:r>
              <a:t>دور المعلمة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effectLst>
                  <a:outerShdw sx="100000" sy="100000" kx="0" ky="0" algn="b" rotWithShape="0" blurRad="12700" dist="25400" dir="2700000">
                    <a:srgbClr val="000000"/>
                  </a:outerShdw>
                </a:effectLst>
              </a:defRPr>
            </a:lvl1pPr>
          </a:lstStyle>
          <a:p>
            <a:pPr rtl="0">
              <a:defRPr/>
            </a:pPr>
            <a:r>
              <a:t>المبادئ التربوية لمنتسوري</a:t>
            </a:r>
          </a:p>
        </p:txBody>
      </p:sp>
      <p:sp>
        <p:nvSpPr>
          <p:cNvPr id="125" name="Shape 125"/>
          <p:cNvSpPr/>
          <p:nvPr>
            <p:ph type="body" idx="1"/>
          </p:nvPr>
        </p:nvSpPr>
        <p:spPr>
          <a:xfrm>
            <a:off x="939800" y="2730500"/>
            <a:ext cx="10464800" cy="5787814"/>
          </a:xfrm>
          <a:prstGeom prst="rect">
            <a:avLst/>
          </a:prstGeom>
        </p:spPr>
        <p:txBody>
          <a:bodyPr/>
          <a:lstStyle/>
          <a:p>
            <a:pPr rtl="0">
              <a:buBlip>
                <a:blip r:embed="rId2"/>
              </a:buBlip>
              <a:defRPr>
                <a:effectLst>
                  <a:outerShdw sx="100000" sy="100000" kx="0" ky="0" algn="b" rotWithShape="0" blurRad="12700" dist="25400" dir="2700000">
                    <a:srgbClr val="000000"/>
                  </a:outerShdw>
                </a:effectLst>
              </a:defRPr>
            </a:pPr>
            <a:r>
              <a:t>آمنت مونتسورى بأن نمو الطفل يتكون من خصائص ولادية كامنة , و انه لابد من توفر ظروف بيئية معينة لكى تنمو هذه الصفات و القدرات بصورة طبيعية </a:t>
            </a:r>
          </a:p>
          <a:p>
            <a:pPr rtl="0">
              <a:buBlip>
                <a:blip r:embed="rId2"/>
              </a:buBlip>
              <a:defRPr>
                <a:effectLst>
                  <a:outerShdw sx="100000" sy="100000" kx="0" ky="0" algn="b" rotWithShape="0" blurRad="12700" dist="25400" dir="2700000">
                    <a:srgbClr val="000000"/>
                  </a:outerShdw>
                </a:effectLst>
              </a:defRPr>
            </a:pPr>
            <a:r>
              <a:t>اشارت الى ان احاطة الطفل بأنشطة ملائمة فان سلوكهم المقلق يتغير</a:t>
            </a:r>
          </a:p>
          <a:p>
            <a:pPr rtl="0">
              <a:buBlip>
                <a:blip r:embed="rId2"/>
              </a:buBlip>
              <a:defRPr>
                <a:effectLst>
                  <a:outerShdw sx="100000" sy="100000" kx="0" ky="0" algn="b" rotWithShape="0" blurRad="12700" dist="25400" dir="2700000">
                    <a:srgbClr val="000000"/>
                  </a:outerShdw>
                </a:effectLst>
              </a:defRPr>
            </a:pPr>
            <a:r>
              <a:t>كما أن الأطفال يتعلمون بطريقة مختلفة عن الكبار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7061200" y="1784349"/>
            <a:ext cx="4737101" cy="6184901"/>
          </a:xfrm>
          <a:prstGeom prst="rect">
            <a:avLst/>
          </a:prstGeom>
        </p:spPr>
      </p:pic>
      <p:sp>
        <p:nvSpPr>
          <p:cNvPr id="128" name="Shape 128"/>
          <p:cNvSpPr/>
          <p:nvPr>
            <p:ph type="body" sz="quarter" idx="1"/>
          </p:nvPr>
        </p:nvSpPr>
        <p:spPr>
          <a:xfrm>
            <a:off x="723899" y="2694375"/>
            <a:ext cx="6070601" cy="3302001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sx="100000" sy="100000" kx="0" ky="0" algn="b" rotWithShape="0" blurRad="12700" dist="25400" dir="2700000">
                    <a:srgbClr val="000000"/>
                  </a:outerShdw>
                </a:effectLst>
              </a:defRPr>
            </a:lvl1pPr>
          </a:lstStyle>
          <a:p>
            <a:pPr rtl="0">
              <a:defRPr/>
            </a:pPr>
            <a:r>
              <a:t>اقترحت وجوب ان يختار الاطفال انشطتهم الخاصة و ان مهمة التربوى هى توفير الاختيارات الملائمة لقدرات كل طفل مفرد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effectLst>
                  <a:outerShdw sx="100000" sy="100000" kx="0" ky="0" algn="b" rotWithShape="0" blurRad="12700" dist="25400" dir="2700000">
                    <a:srgbClr val="000000"/>
                  </a:outerShdw>
                </a:effectLst>
              </a:defRPr>
            </a:lvl1pPr>
          </a:lstStyle>
          <a:p>
            <a:pPr rtl="0">
              <a:defRPr/>
            </a:pPr>
            <a:r>
              <a:t>تعلم الطفل في فصول منتسوري</a:t>
            </a:r>
          </a:p>
        </p:txBody>
      </p:sp>
      <p:pic>
        <p:nvPicPr>
          <p:cNvPr id="131" name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21084" y="2271324"/>
            <a:ext cx="11072144" cy="64075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 rot="21600000">
            <a:off x="6989419" y="1446318"/>
            <a:ext cx="4918762" cy="6432621"/>
          </a:xfrm>
          <a:prstGeom prst="rect">
            <a:avLst/>
          </a:prstGeom>
        </p:spPr>
      </p:pic>
      <p:sp>
        <p:nvSpPr>
          <p:cNvPr id="134" name="Shape 134"/>
          <p:cNvSpPr/>
          <p:nvPr>
            <p:ph type="title"/>
          </p:nvPr>
        </p:nvSpPr>
        <p:spPr>
          <a:xfrm>
            <a:off x="723899" y="3011628"/>
            <a:ext cx="6070601" cy="3302001"/>
          </a:xfrm>
          <a:prstGeom prst="rect">
            <a:avLst/>
          </a:prstGeom>
        </p:spPr>
        <p:txBody>
          <a:bodyPr/>
          <a:lstStyle/>
          <a:p>
            <a:pPr rtl="0">
              <a:defRPr spc="84" sz="8400">
                <a:effectLst>
                  <a:outerShdw sx="100000" sy="100000" kx="0" ky="0" algn="b" rotWithShape="0" blurRad="12700" dist="38100" dir="2700000">
                    <a:srgbClr val="000000"/>
                  </a:outerShdw>
                </a:effectLst>
              </a:defRPr>
            </a:pPr>
            <a:r>
              <a:t>البيئة الصفية </a:t>
            </a:r>
            <a:br/>
          </a:p>
        </p:txBody>
      </p:sp>
      <p:sp>
        <p:nvSpPr>
          <p:cNvPr id="135" name="Shape 13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rtl="0">
              <a:lnSpc>
                <a:spcPct val="90000"/>
              </a:lnSpc>
              <a:buBlip>
                <a:blip r:embed="rId2"/>
              </a:buBlip>
              <a:defRPr>
                <a:effectLst>
                  <a:outerShdw sx="100000" sy="100000" kx="0" ky="0" algn="b" rotWithShape="0" blurRad="12700" dist="25400" dir="2700000">
                    <a:srgbClr val="000000"/>
                  </a:outerShdw>
                </a:effectLst>
              </a:defRPr>
            </a:pPr>
            <a:r>
              <a:t>ادوات خاصة بالحياة و اليومية (ادوات شخصية , ادوات الطهى , ادوات التنظيف )</a:t>
            </a:r>
          </a:p>
          <a:p>
            <a:pPr rtl="0">
              <a:lnSpc>
                <a:spcPct val="90000"/>
              </a:lnSpc>
              <a:buBlip>
                <a:blip r:embed="rId2"/>
              </a:buBlip>
              <a:defRPr>
                <a:effectLst>
                  <a:outerShdw sx="100000" sy="100000" kx="0" ky="0" algn="b" rotWithShape="0" blurRad="12700" dist="25400" dir="2700000">
                    <a:srgbClr val="000000"/>
                  </a:outerShdw>
                </a:effectLst>
              </a:defRPr>
            </a:pPr>
            <a:r>
              <a:t>حسية (بصرية , لمسية , سمعية , شمية )</a:t>
            </a:r>
          </a:p>
          <a:p>
            <a:pPr rtl="0">
              <a:lnSpc>
                <a:spcPct val="90000"/>
              </a:lnSpc>
              <a:buBlip>
                <a:blip r:embed="rId2"/>
              </a:buBlip>
              <a:defRPr>
                <a:effectLst>
                  <a:outerShdw sx="100000" sy="100000" kx="0" ky="0" algn="b" rotWithShape="0" blurRad="12700" dist="25400" dir="2700000">
                    <a:srgbClr val="000000"/>
                  </a:outerShdw>
                </a:effectLst>
              </a:defRPr>
            </a:pPr>
            <a:r>
              <a:t>اكاديمية (لغة , قراءة , كتابة , رياضيات )</a:t>
            </a:r>
          </a:p>
          <a:p>
            <a:pPr rtl="0">
              <a:lnSpc>
                <a:spcPct val="90000"/>
              </a:lnSpc>
              <a:buBlip>
                <a:blip r:embed="rId2"/>
              </a:buBlip>
              <a:defRPr>
                <a:effectLst>
                  <a:outerShdw sx="100000" sy="100000" kx="0" ky="0" algn="b" rotWithShape="0" blurRad="12700" dist="25400" dir="2700000">
                    <a:srgbClr val="000000"/>
                  </a:outerShdw>
                </a:effectLst>
              </a:defRPr>
            </a:pPr>
            <a:r>
              <a:t>خامات ثقافية و فنية (الجغرافيا الفنون)</a:t>
            </a:r>
          </a:p>
          <a:p>
            <a:pPr marL="487680" indent="-487680" rtl="0">
              <a:lnSpc>
                <a:spcPct val="90000"/>
              </a:lnSpc>
              <a:buSzTx/>
              <a:buNone/>
              <a:defRPr>
                <a:effectLst>
                  <a:outerShdw sx="100000" sy="100000" kx="0" ky="0" algn="b" rotWithShape="0" blurRad="12700" dist="25400" dir="2700000">
                    <a:srgbClr val="000000"/>
                  </a:outerShdw>
                </a:effectLst>
              </a:defRPr>
            </a:pPr>
            <a:r>
              <a:t>بعض الخامات الحسية و الاكاديمية قد صممت بحيث تكون ذاتية التصويب , و بمجرد ان يتعلم الطفل الاستخدام المحدد للخامة , فانه يدعى لاستخدامها بالكيفية التى يرغب بها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Montessori2088pc20setmore20actual20pix5-1.jpeg" descr="http://static.hawaacdn.com/PE/2011/06/14/11/Montessori2088pc20setmore20actual20pix5-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94275" y="2111022"/>
            <a:ext cx="8805335" cy="66107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DSC_0012.jpeg" descr="http://www.justmontessori.com/files/2213/1880/7174/DSC_001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220373" y="2521937"/>
            <a:ext cx="5299005" cy="4985175"/>
          </a:xfrm>
          <a:prstGeom prst="rect">
            <a:avLst/>
          </a:prstGeom>
          <a:ln w="12700">
            <a:miter lim="400000"/>
          </a:ln>
        </p:spPr>
      </p:pic>
      <p:pic>
        <p:nvPicPr>
          <p:cNvPr id="142" name="5dcf8add-ba04-411d-b4ca-da5086ed7afe.jpg" descr="http://content.bezaat.com/5dcf8add-ba04-411d-b4ca-da5086ed7afe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94275" y="2009422"/>
            <a:ext cx="4131734" cy="62043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1331067740542.jpg" descr="http://im13.gulfup.com/2012-03-07/133106774054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37689" y="1496906"/>
            <a:ext cx="4145281" cy="6935895"/>
          </a:xfrm>
          <a:prstGeom prst="rect">
            <a:avLst/>
          </a:prstGeom>
          <a:ln w="12700">
            <a:miter lim="400000"/>
          </a:ln>
        </p:spPr>
      </p:pic>
      <p:pic>
        <p:nvPicPr>
          <p:cNvPr id="145" name="السلم البني.jpeg" descr="السلم البني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0586" y="1496906"/>
            <a:ext cx="6807201" cy="686138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theme/theme1.xml><?xml version="1.0" encoding="utf-8"?>
<a:theme xmlns:a="http://schemas.openxmlformats.org/drawingml/2006/main" xmlns:r="http://schemas.openxmlformats.org/officeDocument/2006/relationships" name="HardCover_RTL">
  <a:themeElements>
    <a:clrScheme name="HardCover_RTL">
      <a:dk1>
        <a:srgbClr val="6E603B"/>
      </a:dk1>
      <a:lt1>
        <a:srgbClr val="33446E"/>
      </a:lt1>
      <a:dk2>
        <a:srgbClr val="5C5A52"/>
      </a:dk2>
      <a:lt2>
        <a:srgbClr val="DCDEE0"/>
      </a:lt2>
      <a:accent1>
        <a:srgbClr val="80989C"/>
      </a:accent1>
      <a:accent2>
        <a:srgbClr val="A8AB65"/>
      </a:accent2>
      <a:accent3>
        <a:srgbClr val="CBAC69"/>
      </a:accent3>
      <a:accent4>
        <a:srgbClr val="CF7330"/>
      </a:accent4>
      <a:accent5>
        <a:srgbClr val="B44C34"/>
      </a:accent5>
      <a:accent6>
        <a:srgbClr val="8C869B"/>
      </a:accent6>
      <a:hlink>
        <a:srgbClr val="0000FF"/>
      </a:hlink>
      <a:folHlink>
        <a:srgbClr val="FF00FF"/>
      </a:folHlink>
    </a:clrScheme>
    <a:fontScheme name="HardCover_RTL">
      <a:majorFont>
        <a:latin typeface="American Typewriter"/>
        <a:ea typeface="American Typewriter"/>
        <a:cs typeface="American Typewriter"/>
      </a:majorFont>
      <a:minorFont>
        <a:latin typeface="American Typewriter"/>
        <a:ea typeface="American Typewriter"/>
        <a:cs typeface="American Typewriter"/>
      </a:minorFont>
    </a:fontScheme>
    <a:fmtScheme name="HardCover_RT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1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FFFDEF"/>
            </a:solidFill>
            <a:effectLst>
              <a:outerShdw sx="100000" sy="100000" kx="0" ky="0" algn="b" rotWithShape="0" blurRad="25400" dist="12700" dir="16200000">
                <a:srgbClr val="000000">
                  <a:alpha val="40000"/>
                </a:srgbClr>
              </a:outerShdw>
            </a:effectLst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2">
              <a:satOff val="-3676"/>
              <a:lumOff val="-12171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1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6E603B"/>
            </a:solidFill>
            <a:effectLst/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HardCover_RTL">
  <a:themeElements>
    <a:clrScheme name="HardCover_RTL">
      <a:dk1>
        <a:srgbClr val="000000"/>
      </a:dk1>
      <a:lt1>
        <a:srgbClr val="FFFFFF"/>
      </a:lt1>
      <a:dk2>
        <a:srgbClr val="5C5A52"/>
      </a:dk2>
      <a:lt2>
        <a:srgbClr val="DCDEE0"/>
      </a:lt2>
      <a:accent1>
        <a:srgbClr val="80989C"/>
      </a:accent1>
      <a:accent2>
        <a:srgbClr val="A8AB65"/>
      </a:accent2>
      <a:accent3>
        <a:srgbClr val="CBAC69"/>
      </a:accent3>
      <a:accent4>
        <a:srgbClr val="CF7330"/>
      </a:accent4>
      <a:accent5>
        <a:srgbClr val="B44C34"/>
      </a:accent5>
      <a:accent6>
        <a:srgbClr val="8C869B"/>
      </a:accent6>
      <a:hlink>
        <a:srgbClr val="0000FF"/>
      </a:hlink>
      <a:folHlink>
        <a:srgbClr val="FF00FF"/>
      </a:folHlink>
    </a:clrScheme>
    <a:fontScheme name="HardCover_RTL">
      <a:majorFont>
        <a:latin typeface="American Typewriter"/>
        <a:ea typeface="American Typewriter"/>
        <a:cs typeface="American Typewriter"/>
      </a:majorFont>
      <a:minorFont>
        <a:latin typeface="American Typewriter"/>
        <a:ea typeface="American Typewriter"/>
        <a:cs typeface="American Typewriter"/>
      </a:minorFont>
    </a:fontScheme>
    <a:fmtScheme name="HardCover_RT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1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FFFDEF"/>
            </a:solidFill>
            <a:effectLst>
              <a:outerShdw sx="100000" sy="100000" kx="0" ky="0" algn="b" rotWithShape="0" blurRad="25400" dist="12700" dir="16200000">
                <a:srgbClr val="000000">
                  <a:alpha val="40000"/>
                </a:srgbClr>
              </a:outerShdw>
            </a:effectLst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2">
              <a:satOff val="-3676"/>
              <a:lumOff val="-12171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1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6E603B"/>
            </a:solidFill>
            <a:effectLst/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