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0" r:id="rId5"/>
    <p:sldId id="261" r:id="rId6"/>
    <p:sldId id="263" r:id="rId7"/>
    <p:sldId id="265" r:id="rId8"/>
    <p:sldId id="266" r:id="rId9"/>
    <p:sldId id="267" r:id="rId10"/>
    <p:sldId id="269"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4990345-3658-4780-8D87-6026A19DED90}" type="datetimeFigureOut">
              <a:rPr lang="ar-SA" smtClean="0"/>
              <a:t>25/01/1438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1407896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4990345-3658-4780-8D87-6026A19DED90}" type="datetimeFigureOut">
              <a:rPr lang="ar-SA" smtClean="0"/>
              <a:t>25/01/1438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2318247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4990345-3658-4780-8D87-6026A19DED90}" type="datetimeFigureOut">
              <a:rPr lang="ar-SA" smtClean="0"/>
              <a:t>25/01/1438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2140466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4990345-3658-4780-8D87-6026A19DED90}" type="datetimeFigureOut">
              <a:rPr lang="ar-SA" smtClean="0"/>
              <a:t>25/01/1438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545923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4990345-3658-4780-8D87-6026A19DED90}" type="datetimeFigureOut">
              <a:rPr lang="ar-SA" smtClean="0"/>
              <a:t>25/01/1438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193337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4990345-3658-4780-8D87-6026A19DED90}" type="datetimeFigureOut">
              <a:rPr lang="ar-SA" smtClean="0"/>
              <a:t>25/01/1438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283697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4990345-3658-4780-8D87-6026A19DED90}" type="datetimeFigureOut">
              <a:rPr lang="ar-SA" smtClean="0"/>
              <a:t>25/01/1438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2454648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4990345-3658-4780-8D87-6026A19DED90}" type="datetimeFigureOut">
              <a:rPr lang="ar-SA" smtClean="0"/>
              <a:t>25/01/1438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1802563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4990345-3658-4780-8D87-6026A19DED90}" type="datetimeFigureOut">
              <a:rPr lang="ar-SA" smtClean="0"/>
              <a:t>25/01/1438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2817644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4990345-3658-4780-8D87-6026A19DED90}" type="datetimeFigureOut">
              <a:rPr lang="ar-SA" smtClean="0"/>
              <a:t>25/01/1438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2258164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4990345-3658-4780-8D87-6026A19DED90}" type="datetimeFigureOut">
              <a:rPr lang="ar-SA" smtClean="0"/>
              <a:t>25/01/1438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A8EE95E-5399-411D-B768-930ED74CF468}" type="slidenum">
              <a:rPr lang="ar-SA" smtClean="0"/>
              <a:t>‹#›</a:t>
            </a:fld>
            <a:endParaRPr lang="ar-SA"/>
          </a:p>
        </p:txBody>
      </p:sp>
    </p:spTree>
    <p:extLst>
      <p:ext uri="{BB962C8B-B14F-4D97-AF65-F5344CB8AC3E}">
        <p14:creationId xmlns:p14="http://schemas.microsoft.com/office/powerpoint/2010/main" val="2844209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4990345-3658-4780-8D87-6026A19DED90}" type="datetimeFigureOut">
              <a:rPr lang="ar-SA" smtClean="0"/>
              <a:t>25/01/1438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A8EE95E-5399-411D-B768-930ED74CF468}" type="slidenum">
              <a:rPr lang="ar-SA" smtClean="0"/>
              <a:t>‹#›</a:t>
            </a:fld>
            <a:endParaRPr lang="ar-SA"/>
          </a:p>
        </p:txBody>
      </p:sp>
    </p:spTree>
    <p:extLst>
      <p:ext uri="{BB962C8B-B14F-4D97-AF65-F5344CB8AC3E}">
        <p14:creationId xmlns:p14="http://schemas.microsoft.com/office/powerpoint/2010/main" val="22262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1844824"/>
            <a:ext cx="7772400" cy="1470025"/>
          </a:xfrm>
        </p:spPr>
        <p:txBody>
          <a:bodyPr>
            <a:normAutofit/>
          </a:bodyPr>
          <a:lstStyle/>
          <a:p>
            <a:pPr algn="r"/>
            <a:r>
              <a:rPr lang="ar-SA" sz="3600" dirty="0" smtClean="0"/>
              <a:t>الاسم: احمد حسن العماري</a:t>
            </a:r>
            <a:br>
              <a:rPr lang="ar-SA" sz="3600" dirty="0" smtClean="0"/>
            </a:br>
            <a:r>
              <a:rPr lang="ar-SA" sz="3600" dirty="0" smtClean="0"/>
              <a:t>رقم الشعبة :37712</a:t>
            </a:r>
            <a:endParaRPr lang="ar-SA" sz="3600" dirty="0"/>
          </a:p>
        </p:txBody>
      </p:sp>
      <p:sp>
        <p:nvSpPr>
          <p:cNvPr id="3" name="عنوان فرعي 2"/>
          <p:cNvSpPr>
            <a:spLocks noGrp="1"/>
          </p:cNvSpPr>
          <p:nvPr>
            <p:ph type="subTitle" idx="1"/>
          </p:nvPr>
        </p:nvSpPr>
        <p:spPr>
          <a:xfrm>
            <a:off x="2627784" y="116632"/>
            <a:ext cx="6400800" cy="1752600"/>
          </a:xfrm>
        </p:spPr>
        <p:txBody>
          <a:bodyPr/>
          <a:lstStyle/>
          <a:p>
            <a:pPr>
              <a:lnSpc>
                <a:spcPct val="250000"/>
              </a:lnSpc>
            </a:pPr>
            <a:r>
              <a:rPr lang="ar-SA" dirty="0" smtClean="0"/>
              <a:t>المنظمات والانظمة السياحية والفندقية</a:t>
            </a:r>
            <a:endParaRPr lang="ar-SA" dirty="0"/>
          </a:p>
        </p:txBody>
      </p:sp>
    </p:spTree>
    <p:extLst>
      <p:ext uri="{BB962C8B-B14F-4D97-AF65-F5344CB8AC3E}">
        <p14:creationId xmlns:p14="http://schemas.microsoft.com/office/powerpoint/2010/main" val="548506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6741368"/>
          </a:xfrm>
        </p:spPr>
        <p:txBody>
          <a:bodyPr>
            <a:normAutofit fontScale="90000"/>
          </a:bodyPr>
          <a:lstStyle/>
          <a:p>
            <a:r>
              <a:rPr lang="ar-SA" dirty="0" smtClean="0"/>
              <a:t>مهامه ومسئوليات:</a:t>
            </a:r>
            <a:br>
              <a:rPr lang="ar-SA" dirty="0" smtClean="0"/>
            </a:br>
            <a:r>
              <a:rPr lang="ar-SA" dirty="0" smtClean="0"/>
              <a:t>1-تنمية وتطوير السياحة الدولية</a:t>
            </a:r>
            <a:br>
              <a:rPr lang="ar-SA" dirty="0" smtClean="0"/>
            </a:br>
            <a:r>
              <a:rPr lang="ar-SA" dirty="0" smtClean="0"/>
              <a:t>2-تيسير حركة النقل البري ومرور السيارات وتبسيط اجراءاتها </a:t>
            </a:r>
            <a:br>
              <a:rPr lang="ar-SA" dirty="0" smtClean="0"/>
            </a:br>
            <a:r>
              <a:rPr lang="ar-SA" dirty="0" smtClean="0"/>
              <a:t>3-الاهتمام بالتسهيلات الجمركية والمختلفة الخاصة بالسياحة البرية</a:t>
            </a:r>
            <a:br>
              <a:rPr lang="ar-SA" dirty="0" smtClean="0"/>
            </a:br>
            <a:r>
              <a:rPr lang="ar-SA" dirty="0" smtClean="0"/>
              <a:t>4-تنظيم اللقاءات والندوات والاجتماعات الدولية ذات صله بالسياحة </a:t>
            </a:r>
            <a:br>
              <a:rPr lang="ar-SA" dirty="0" smtClean="0"/>
            </a:br>
            <a:r>
              <a:rPr lang="ar-SA" dirty="0" smtClean="0"/>
              <a:t>5-رعاية مصالح الأعضاء بالحلف والدفاع عنها </a:t>
            </a:r>
            <a:endParaRPr lang="ar-SA" dirty="0"/>
          </a:p>
        </p:txBody>
      </p:sp>
    </p:spTree>
    <p:extLst>
      <p:ext uri="{BB962C8B-B14F-4D97-AF65-F5344CB8AC3E}">
        <p14:creationId xmlns:p14="http://schemas.microsoft.com/office/powerpoint/2010/main" val="3730301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412776"/>
            <a:ext cx="8229600" cy="2592288"/>
          </a:xfrm>
        </p:spPr>
        <p:txBody>
          <a:bodyPr>
            <a:normAutofit fontScale="90000"/>
          </a:bodyPr>
          <a:lstStyle/>
          <a:p>
            <a:r>
              <a:rPr lang="ar-SA" dirty="0" smtClean="0"/>
              <a:t>منظمة الاتحاد الدولي للصحفيين والكتاب السياحيين</a:t>
            </a:r>
            <a:r>
              <a:rPr lang="ar-SA" dirty="0"/>
              <a:t/>
            </a:r>
            <a:br>
              <a:rPr lang="ar-SA" dirty="0"/>
            </a:br>
            <a:r>
              <a:rPr lang="en-US" dirty="0"/>
              <a:t>International Federation </a:t>
            </a:r>
            <a:r>
              <a:rPr lang="en-US" dirty="0" smtClean="0"/>
              <a:t>of tourism  Journalists and writers (f.l.j.e.t)</a:t>
            </a:r>
            <a:endParaRPr lang="ar-SA" dirty="0"/>
          </a:p>
        </p:txBody>
      </p:sp>
    </p:spTree>
    <p:extLst>
      <p:ext uri="{BB962C8B-B14F-4D97-AF65-F5344CB8AC3E}">
        <p14:creationId xmlns:p14="http://schemas.microsoft.com/office/powerpoint/2010/main" val="4096474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323528" y="836712"/>
            <a:ext cx="8229600" cy="3816424"/>
          </a:xfrm>
        </p:spPr>
        <p:txBody>
          <a:bodyPr>
            <a:normAutofit/>
          </a:bodyPr>
          <a:lstStyle/>
          <a:p>
            <a:r>
              <a:rPr lang="ar-SA" dirty="0" smtClean="0"/>
              <a:t>مقرها:</a:t>
            </a:r>
            <a:br>
              <a:rPr lang="ar-SA" dirty="0" smtClean="0"/>
            </a:br>
            <a:r>
              <a:rPr lang="ar-SA" dirty="0" smtClean="0"/>
              <a:t>تأسس </a:t>
            </a:r>
            <a:r>
              <a:rPr lang="ar-SA" dirty="0"/>
              <a:t>الاتحاد لأول مرة في سنة 1926 </a:t>
            </a:r>
            <a:r>
              <a:rPr lang="ar-SA" dirty="0" smtClean="0"/>
              <a:t>في باريس، </a:t>
            </a:r>
            <a:r>
              <a:rPr lang="ar-SA" dirty="0"/>
              <a:t>وأعيد إطلاقه مرتين بعدها، في سنة 1946 ثم في </a:t>
            </a:r>
            <a:r>
              <a:rPr lang="ar-SA" dirty="0" smtClean="0"/>
              <a:t>1952، </a:t>
            </a:r>
            <a:r>
              <a:rPr lang="ar-SA" dirty="0"/>
              <a:t>يقع المقر الرئيسي للاتحاد حالياً في </a:t>
            </a:r>
            <a:r>
              <a:rPr lang="ar-SA" dirty="0" smtClean="0"/>
              <a:t>بروكسل</a:t>
            </a:r>
            <a:r>
              <a:rPr lang="ar-SA" dirty="0"/>
              <a:t> </a:t>
            </a:r>
            <a:r>
              <a:rPr lang="ar-SA" dirty="0" smtClean="0"/>
              <a:t>(بلجيكا).</a:t>
            </a:r>
            <a:endParaRPr lang="ar-SA" dirty="0"/>
          </a:p>
        </p:txBody>
      </p:sp>
    </p:spTree>
    <p:extLst>
      <p:ext uri="{BB962C8B-B14F-4D97-AF65-F5344CB8AC3E}">
        <p14:creationId xmlns:p14="http://schemas.microsoft.com/office/powerpoint/2010/main" val="314561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6696744"/>
          </a:xfrm>
        </p:spPr>
        <p:txBody>
          <a:bodyPr>
            <a:normAutofit fontScale="90000"/>
          </a:bodyPr>
          <a:lstStyle/>
          <a:p>
            <a:r>
              <a:rPr lang="ar-SA" dirty="0" smtClean="0"/>
              <a:t>مهامه ومسئوليات:</a:t>
            </a:r>
            <a:br>
              <a:rPr lang="ar-SA" dirty="0" smtClean="0"/>
            </a:br>
            <a:r>
              <a:rPr lang="ar-SA" dirty="0" smtClean="0"/>
              <a:t>يهدف الى تنظيم زيارات متنوعة لأعضائه للمناطق والمنشئات السياحية الجديدة والاهتمام بالمؤتمرات والندوات واللقاءات التي تعني بالسياحة وانشطتها ومشاكلتاها بالإضافة الى تيسير المهام المختلفة التي يكلف بها الصحفيين والكتاب السياحيين</a:t>
            </a:r>
            <a:br>
              <a:rPr lang="ar-SA" dirty="0" smtClean="0"/>
            </a:br>
            <a:r>
              <a:rPr lang="ar-SA" dirty="0"/>
              <a:t>يهدف الاتحاد الدولي للصحفيين إلى حماية وتعزيز حقوق الصحفيين وحرياتهم، ويسعى إلى التضامن والعدالة الاجتماعية وحقوق العمال والعولمة والديمقراطية وحقوق الإنسان، ومحاربة الفقر والفساد.</a:t>
            </a:r>
          </a:p>
        </p:txBody>
      </p:sp>
    </p:spTree>
    <p:extLst>
      <p:ext uri="{BB962C8B-B14F-4D97-AF65-F5344CB8AC3E}">
        <p14:creationId xmlns:p14="http://schemas.microsoft.com/office/powerpoint/2010/main" val="19342783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628800"/>
            <a:ext cx="8229600" cy="2160240"/>
          </a:xfrm>
        </p:spPr>
        <p:txBody>
          <a:bodyPr>
            <a:normAutofit/>
          </a:bodyPr>
          <a:lstStyle/>
          <a:p>
            <a:r>
              <a:rPr lang="ar-SA" dirty="0" smtClean="0"/>
              <a:t>منظمة الاتحاد الدولي للترويح</a:t>
            </a:r>
            <a:br>
              <a:rPr lang="ar-SA" dirty="0" smtClean="0"/>
            </a:br>
            <a:r>
              <a:rPr lang="en-US" dirty="0" smtClean="0"/>
              <a:t>International recreation association (I.R.A) </a:t>
            </a:r>
            <a:endParaRPr lang="ar-SA" dirty="0"/>
          </a:p>
        </p:txBody>
      </p:sp>
    </p:spTree>
    <p:extLst>
      <p:ext uri="{BB962C8B-B14F-4D97-AF65-F5344CB8AC3E}">
        <p14:creationId xmlns:p14="http://schemas.microsoft.com/office/powerpoint/2010/main" val="18775060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988840"/>
            <a:ext cx="8229600" cy="1143000"/>
          </a:xfrm>
        </p:spPr>
        <p:txBody>
          <a:bodyPr>
            <a:normAutofit fontScale="90000"/>
          </a:bodyPr>
          <a:lstStyle/>
          <a:p>
            <a:r>
              <a:rPr lang="ar-SA" dirty="0" smtClean="0"/>
              <a:t>مقرها:</a:t>
            </a:r>
            <a:br>
              <a:rPr lang="ar-SA" dirty="0" smtClean="0"/>
            </a:br>
            <a:r>
              <a:rPr lang="ar-SA" dirty="0" smtClean="0"/>
              <a:t>يقع المركز الرئيسي للاتحاد في نيويورك(امريكا) </a:t>
            </a:r>
            <a:endParaRPr lang="ar-SA" dirty="0"/>
          </a:p>
        </p:txBody>
      </p:sp>
    </p:spTree>
    <p:extLst>
      <p:ext uri="{BB962C8B-B14F-4D97-AF65-F5344CB8AC3E}">
        <p14:creationId xmlns:p14="http://schemas.microsoft.com/office/powerpoint/2010/main" val="3202293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dirty="0" smtClean="0"/>
              <a:t>مهامه ومسئوليات:</a:t>
            </a:r>
            <a:r>
              <a:rPr lang="ar-SA" dirty="0"/>
              <a:t/>
            </a:r>
            <a:br>
              <a:rPr lang="ar-SA" dirty="0"/>
            </a:br>
            <a:r>
              <a:rPr lang="ar-SA" dirty="0" smtClean="0"/>
              <a:t>1-تنظيم المؤتمرات الدولية لحركه الترويح العالمي</a:t>
            </a:r>
            <a:br>
              <a:rPr lang="ar-SA" dirty="0" smtClean="0"/>
            </a:br>
            <a:r>
              <a:rPr lang="ar-SA" dirty="0" smtClean="0"/>
              <a:t>2-العمل على توسيع نطاق الخدمات الترويحية في الدول المختلفة </a:t>
            </a:r>
            <a:br>
              <a:rPr lang="ar-SA" dirty="0" smtClean="0"/>
            </a:br>
            <a:r>
              <a:rPr lang="ar-SA" dirty="0" smtClean="0"/>
              <a:t>3-تبادل الخبرات والمعلومات بين الجهات والمنظمات الاقليمية والدولية والمعنية بالأنشطة الترويحية</a:t>
            </a:r>
            <a:br>
              <a:rPr lang="ar-SA" dirty="0" smtClean="0"/>
            </a:br>
            <a:r>
              <a:rPr lang="ar-SA" dirty="0" smtClean="0"/>
              <a:t>4-التعاون مع منظمة الامم المتحدة ووكالاتها المتخصصة فيما يتعلق بالأنشطة والخدمات الترويحية </a:t>
            </a:r>
            <a:endParaRPr lang="ar-SA" dirty="0"/>
          </a:p>
        </p:txBody>
      </p:sp>
    </p:spTree>
    <p:extLst>
      <p:ext uri="{BB962C8B-B14F-4D97-AF65-F5344CB8AC3E}">
        <p14:creationId xmlns:p14="http://schemas.microsoft.com/office/powerpoint/2010/main" val="2724410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908720"/>
            <a:ext cx="8229600" cy="5544616"/>
          </a:xfrm>
        </p:spPr>
        <p:txBody>
          <a:bodyPr>
            <a:normAutofit/>
          </a:bodyPr>
          <a:lstStyle/>
          <a:p>
            <a:r>
              <a:rPr lang="ar-SA" dirty="0" smtClean="0"/>
              <a:t>منظمة الحلف الدولي للسياحة </a:t>
            </a:r>
            <a:br>
              <a:rPr lang="ar-SA" dirty="0" smtClean="0"/>
            </a:br>
            <a:r>
              <a:rPr lang="en-US" dirty="0" smtClean="0"/>
              <a:t>International touring alliance (A.I.T)</a:t>
            </a:r>
            <a:br>
              <a:rPr lang="en-US" dirty="0" smtClean="0"/>
            </a:br>
            <a:r>
              <a:rPr lang="ar-SA" dirty="0" smtClean="0"/>
              <a:t>ويعد من اقدم المنظمات السياحية حيث انشئ في عام 1898 وكان اسمه في ذلك الوقت الرابطة الدولية للجمعيات السياحية </a:t>
            </a:r>
            <a:br>
              <a:rPr lang="ar-SA" dirty="0" smtClean="0"/>
            </a:br>
            <a:r>
              <a:rPr lang="en-US" dirty="0" err="1" smtClean="0"/>
              <a:t>ligue</a:t>
            </a:r>
            <a:r>
              <a:rPr lang="en-US" dirty="0" smtClean="0"/>
              <a:t> </a:t>
            </a:r>
            <a:r>
              <a:rPr lang="en-US" dirty="0" err="1" smtClean="0"/>
              <a:t>Internationale</a:t>
            </a:r>
            <a:r>
              <a:rPr lang="en-US" dirty="0" smtClean="0"/>
              <a:t> des </a:t>
            </a:r>
            <a:r>
              <a:rPr lang="en-US" dirty="0"/>
              <a:t> </a:t>
            </a:r>
            <a:r>
              <a:rPr lang="ar-SA" dirty="0" smtClean="0"/>
              <a:t> </a:t>
            </a:r>
            <a:br>
              <a:rPr lang="ar-SA" dirty="0" smtClean="0"/>
            </a:br>
            <a:r>
              <a:rPr lang="en-US" dirty="0" smtClean="0"/>
              <a:t>associations </a:t>
            </a:r>
            <a:r>
              <a:rPr lang="en-US" dirty="0" err="1" smtClean="0"/>
              <a:t>touristiques</a:t>
            </a:r>
            <a:r>
              <a:rPr lang="en-US" dirty="0" smtClean="0"/>
              <a:t> (L.I.A.T)</a:t>
            </a:r>
            <a:r>
              <a:rPr lang="en-US" dirty="0"/>
              <a:t/>
            </a:r>
            <a:br>
              <a:rPr lang="en-US" dirty="0"/>
            </a:br>
            <a:r>
              <a:rPr lang="ar-SA" dirty="0" smtClean="0"/>
              <a:t>ومقرها: باريس (فرنسا)</a:t>
            </a:r>
            <a:endParaRPr lang="ar-SA" dirty="0"/>
          </a:p>
        </p:txBody>
      </p:sp>
    </p:spTree>
    <p:extLst>
      <p:ext uri="{BB962C8B-B14F-4D97-AF65-F5344CB8AC3E}">
        <p14:creationId xmlns:p14="http://schemas.microsoft.com/office/powerpoint/2010/main" val="2810079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4608512"/>
          </a:xfrm>
        </p:spPr>
        <p:txBody>
          <a:bodyPr>
            <a:normAutofit/>
          </a:bodyPr>
          <a:lstStyle/>
          <a:p>
            <a:r>
              <a:rPr lang="ar-SA" dirty="0" smtClean="0"/>
              <a:t>ويقع هذا الحلف ضمن النوع الثاني من المنظمات التي تتمتع بوضع استشاري بالنسبة للمجلس الاقتصادي والاجتماعي </a:t>
            </a:r>
            <a:br>
              <a:rPr lang="ar-SA" dirty="0" smtClean="0"/>
            </a:br>
            <a:endParaRPr lang="ar-SA" dirty="0"/>
          </a:p>
        </p:txBody>
      </p:sp>
    </p:spTree>
    <p:extLst>
      <p:ext uri="{BB962C8B-B14F-4D97-AF65-F5344CB8AC3E}">
        <p14:creationId xmlns:p14="http://schemas.microsoft.com/office/powerpoint/2010/main" val="11466682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52</Words>
  <Application>Microsoft Office PowerPoint</Application>
  <PresentationFormat>On-screen Show (4:3)</PresentationFormat>
  <Paragraphs>11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نسق Office</vt:lpstr>
      <vt:lpstr>الاسم: احمد حسن العماري رقم الشعبة :37712</vt:lpstr>
      <vt:lpstr>منظمة الاتحاد الدولي للصحفيين والكتاب السياحيين International Federation of tourism  Journalists and writers (f.l.j.e.t)</vt:lpstr>
      <vt:lpstr>مقرها: تأسس الاتحاد لأول مرة في سنة 1926 في باريس، وأعيد إطلاقه مرتين بعدها، في سنة 1946 ثم في 1952، يقع المقر الرئيسي للاتحاد حالياً في بروكسل (بلجيكا).</vt:lpstr>
      <vt:lpstr>مهامه ومسئوليات: يهدف الى تنظيم زيارات متنوعة لأعضائه للمناطق والمنشئات السياحية الجديدة والاهتمام بالمؤتمرات والندوات واللقاءات التي تعني بالسياحة وانشطتها ومشاكلتاها بالإضافة الى تيسير المهام المختلفة التي يكلف بها الصحفيين والكتاب السياحيين يهدف الاتحاد الدولي للصحفيين إلى حماية وتعزيز حقوق الصحفيين وحرياتهم، ويسعى إلى التضامن والعدالة الاجتماعية وحقوق العمال والعولمة والديمقراطية وحقوق الإنسان، ومحاربة الفقر والفساد.</vt:lpstr>
      <vt:lpstr>منظمة الاتحاد الدولي للترويح International recreation association (I.R.A) </vt:lpstr>
      <vt:lpstr>مقرها: يقع المركز الرئيسي للاتحاد في نيويورك(امريكا) </vt:lpstr>
      <vt:lpstr>مهامه ومسئوليات: 1-تنظيم المؤتمرات الدولية لحركه الترويح العالمي 2-العمل على توسيع نطاق الخدمات الترويحية في الدول المختلفة  3-تبادل الخبرات والمعلومات بين الجهات والمنظمات الاقليمية والدولية والمعنية بالأنشطة الترويحية 4-التعاون مع منظمة الامم المتحدة ووكالاتها المتخصصة فيما يتعلق بالأنشطة والخدمات الترويحية </vt:lpstr>
      <vt:lpstr>منظمة الحلف الدولي للسياحة  International touring alliance (A.I.T) ويعد من اقدم المنظمات السياحية حيث انشئ في عام 1898 وكان اسمه في ذلك الوقت الرابطة الدولية للجمعيات السياحية  ligue Internationale des    associations touristiques (L.I.A.T) ومقرها: باريس (فرنسا)</vt:lpstr>
      <vt:lpstr>ويقع هذا الحلف ضمن النوع الثاني من المنظمات التي تتمتع بوضع استشاري بالنسبة للمجلس الاقتصادي والاجتماعي  </vt:lpstr>
      <vt:lpstr>مهامه ومسئوليات: 1-تنمية وتطوير السياحة الدولية 2-تيسير حركة النقل البري ومرور السيارات وتبسيط اجراءاتها  3-الاهتمام بالتسهيلات الجمركية والمختلفة الخاصة بالسياحة البرية 4-تنظيم اللقاءات والندوات والاجتماعات الدولية ذات صله بالسياحة  5-رعاية مصالح الأعضاء بالحلف والدفاع عنها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الاسم: احمد حسن العماري رقم الشعبة :37712</dc:title>
  <dc:creator>HCL</dc:creator>
  <cp:lastModifiedBy>User</cp:lastModifiedBy>
  <cp:revision>10</cp:revision>
  <dcterms:created xsi:type="dcterms:W3CDTF">2016-10-04T18:29:21Z</dcterms:created>
  <dcterms:modified xsi:type="dcterms:W3CDTF">2016-10-26T12:33:28Z</dcterms:modified>
</cp:coreProperties>
</file>