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F843DF4-C59A-434B-AD69-140C19A480EE}" type="datetimeFigureOut">
              <a:rPr lang="ar-SA" smtClean="0"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640098B-E912-4B93-9B61-814BC81900B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149731"/>
            <a:ext cx="7848872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صندوق النقد الدولي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 M . F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INTERNTIONAL MONETARY FUND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1123668"/>
            <a:ext cx="6912768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000" b="1" dirty="0" smtClean="0"/>
              <a:t>تاريخ نشأته ومقره : - 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 انشئ في ديسمبر 1945 م .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 مقره : واشنطن – أمريكا .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مهامه ومسؤولياته : -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العمل على استقرار سعر صرف العملات المختلفة والقضاء على المضاربات والحد من التنافس الذي يؤدي لتخفيضها ، وضمان حرية الدول في تحويل العملات وسداد المدفوعات الدولية واتخاذ الإجراءات المناسبة لتجنب اختلاف ميزان المدفوعات وتحقيق الاستقرار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ويعد الصندوق أحد المصادر الهامة للسيولة النقدية الدولية ومن أجهزته الرئيسية : المدير العام ومجلس المديرين والمديرين التنفيذيين . </a:t>
            </a:r>
          </a:p>
        </p:txBody>
      </p:sp>
    </p:spTree>
    <p:extLst>
      <p:ext uri="{BB962C8B-B14F-4D97-AF65-F5344CB8AC3E}">
        <p14:creationId xmlns:p14="http://schemas.microsoft.com/office/powerpoint/2010/main" val="297150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3528" y="149731"/>
            <a:ext cx="8388424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البنك الدولي للتعمير والتنمية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. B . R . D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INTERNTIONL BANK FOR RECONSTRUCTION  &amp; DEVELOPMENT 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1587564"/>
            <a:ext cx="6912768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000" b="1" dirty="0" smtClean="0"/>
              <a:t>تاريخ نشأته ومقره : - 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 انشئ في ديسمبر 1945 م .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مقره الدائم : واشنطن – أمريكا .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مهامه ومسؤولياته : -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يقوم بمنح القروض المختلفة للحكومات فيما يتعلق بمشروعات التعمير والتنمية التي تحتاج إليها وذلك عند  توافر شروط معينة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يقوم البنك أيضا بتقديم المعونة الفنية من خلال خبرائه الذين يشرفون على تنفيذ المشروعات . </a:t>
            </a:r>
          </a:p>
        </p:txBody>
      </p:sp>
    </p:spTree>
    <p:extLst>
      <p:ext uri="{BB962C8B-B14F-4D97-AF65-F5344CB8AC3E}">
        <p14:creationId xmlns:p14="http://schemas.microsoft.com/office/powerpoint/2010/main" val="164056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3528" y="149731"/>
            <a:ext cx="8388424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البنك الدولي للتعمير والتنمية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. B . R . D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INTERNTIONL BANK FOR RECONSTRUCTION  &amp; DEVELOPMENT 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1197907"/>
            <a:ext cx="6912768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يتبع البنك كلا من :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هيئة التمويل الدولية .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جمعية التنمية الدولية ويشارك البنك أيضا هاتين المنظمتين في أعمال المشروعات المتعددة لها تأثير مباشر على السياحة خاصة البنية الأساسية من طرق وموانئ ومطارات وسكك حديدية وخدمات متنوعة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الأجهزة الرئيسية للبنك هي :  -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الرئيس .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مجلس المديرين .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المديرين التنفيذيين . </a:t>
            </a:r>
          </a:p>
        </p:txBody>
      </p:sp>
    </p:spTree>
    <p:extLst>
      <p:ext uri="{BB962C8B-B14F-4D97-AF65-F5344CB8AC3E}">
        <p14:creationId xmlns:p14="http://schemas.microsoft.com/office/powerpoint/2010/main" val="226541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3528" y="149731"/>
            <a:ext cx="8388424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منظمة الطيران المدني الدولي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 . C . A . O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)  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INTERNTIONL CIVIL AVIATION ORGANIZATION  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115616" y="1123668"/>
            <a:ext cx="6912768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000" b="1" dirty="0" smtClean="0"/>
              <a:t>نشأتها ومقرها : - 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  انشئت في إبريل 1947 م .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                          مقرها : مونتريال ( كندا ) .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وكذلك بعد أن تم التصديق على اتفاقية الطيران في شيكاغو ( الولايات المتحدة الأمريكية ) في ديسمبر عام 1944 م .  </a:t>
            </a:r>
          </a:p>
          <a:p>
            <a:pPr>
              <a:lnSpc>
                <a:spcPct val="150000"/>
              </a:lnSpc>
            </a:pPr>
            <a:r>
              <a:rPr lang="ar-SA" sz="2000" b="1" dirty="0" smtClean="0"/>
              <a:t>مهامها ومسؤولياتها : -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تحديد الأسس والمبادئ والقواعد التي تقوم عليها الملاحة الجوية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العمل على تنمية السياحة الدولية من خلال اتخاذ الإجراءات والتسهيلات التي تحد من مشكلات السفر جوا وتجعله أكثر راحة وأمنا ويسرا .  </a:t>
            </a:r>
          </a:p>
        </p:txBody>
      </p:sp>
    </p:spTree>
    <p:extLst>
      <p:ext uri="{BB962C8B-B14F-4D97-AF65-F5344CB8AC3E}">
        <p14:creationId xmlns:p14="http://schemas.microsoft.com/office/powerpoint/2010/main" val="3584679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3528" y="149731"/>
            <a:ext cx="8388424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منظمة الطيران المدني الدولي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 . C . A . O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)  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INTERNTIONL CIVIL AVIATION ORGANIZATION  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115616" y="1371540"/>
            <a:ext cx="6912768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العمل على تحسين المطارات وتطويرها وتجهيزها بأحدث الأجهزة والمعدات بما يضمن سلامة الطيران المدني الدولي ونموه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حماية حقوق الدول الأعضاء في القيام بأعمال النقل الدولي والحد من الممارسات الخاطئة والقضاء عليها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توحيد تشريعات الحدود</a:t>
            </a:r>
            <a:r>
              <a:rPr lang="ar-SA" sz="2000" b="1" dirty="0"/>
              <a:t> </a:t>
            </a:r>
            <a:r>
              <a:rPr lang="ar-SA" sz="2000" b="1" dirty="0" smtClean="0"/>
              <a:t>الدولية والصحة العامة والهجرة والجمارك مما ينعكس على النمو المنتظم للطيران المدني الدولي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تقديم المساعدات والخبرة الفنية والمعنوية والمنح المختلفة للدول الأعضاء فيما يختص بأعمال النقل الجوي . </a:t>
            </a:r>
          </a:p>
        </p:txBody>
      </p:sp>
    </p:spTree>
    <p:extLst>
      <p:ext uri="{BB962C8B-B14F-4D97-AF65-F5344CB8AC3E}">
        <p14:creationId xmlns:p14="http://schemas.microsoft.com/office/powerpoint/2010/main" val="378785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3528" y="149731"/>
            <a:ext cx="8388424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منظمة الطيران المدني الدولي (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 . C . A . O 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)  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INTERNTIONL CIVIL AVIATION ORGANIZATION  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115616" y="1790814"/>
            <a:ext cx="691276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إعداد الدراسات اللازمة لتطوير الملاحة الجوية ووضع برامج تدريب الملاحين والعاملين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وضع القواعد والقوانين المنظمة لحريات النقل الجوي وحركة الطيران المنتظم في المجالات الجوية المختلفة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الاشراف على نشاط الطيران المدني الدولي 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2000" b="1" dirty="0" smtClean="0"/>
              <a:t>عقد المؤتمرات والاتفاقيات الدولية التي تعني بتنمية حركة السفر بالطائرات . </a:t>
            </a:r>
          </a:p>
        </p:txBody>
      </p:sp>
    </p:spTree>
    <p:extLst>
      <p:ext uri="{BB962C8B-B14F-4D97-AF65-F5344CB8AC3E}">
        <p14:creationId xmlns:p14="http://schemas.microsoft.com/office/powerpoint/2010/main" val="1690518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331640" y="1350125"/>
            <a:ext cx="6480720" cy="3879075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</a:pPr>
            <a:r>
              <a:rPr lang="ar-SA" sz="3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إعداد الطالب </a:t>
            </a:r>
          </a:p>
          <a:p>
            <a:pPr algn="ctr">
              <a:lnSpc>
                <a:spcPct val="200000"/>
              </a:lnSpc>
            </a:pPr>
            <a:r>
              <a:rPr lang="ar-SA" sz="3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حمد محمد المنيع </a:t>
            </a:r>
          </a:p>
          <a:p>
            <a:pPr algn="ctr">
              <a:lnSpc>
                <a:spcPct val="200000"/>
              </a:lnSpc>
            </a:pPr>
            <a:r>
              <a:rPr lang="ar-SA" sz="3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الرقم الجامعي : 435160066</a:t>
            </a:r>
          </a:p>
          <a:p>
            <a:pPr algn="ctr">
              <a:lnSpc>
                <a:spcPct val="200000"/>
              </a:lnSpc>
            </a:pPr>
            <a:r>
              <a:rPr lang="ar-SA" sz="3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الدكتور / عبد الله محمد </a:t>
            </a:r>
            <a:r>
              <a:rPr lang="ar-SA" sz="3200" b="1" dirty="0" err="1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الحميداني</a:t>
            </a:r>
            <a:endParaRPr lang="ar-SA" sz="3200" b="1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0839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51</TotalTime>
  <Words>491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دبوس تثبيت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Hassan</dc:creator>
  <cp:lastModifiedBy>User</cp:lastModifiedBy>
  <cp:revision>7</cp:revision>
  <dcterms:created xsi:type="dcterms:W3CDTF">2016-09-27T18:24:39Z</dcterms:created>
  <dcterms:modified xsi:type="dcterms:W3CDTF">2016-10-26T12:30:16Z</dcterms:modified>
</cp:coreProperties>
</file>