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9"/>
  </p:notesMasterIdLst>
  <p:handoutMasterIdLst>
    <p:handoutMasterId r:id="rId10"/>
  </p:handoutMasterIdLst>
  <p:sldIdLst>
    <p:sldId id="256" r:id="rId2"/>
    <p:sldId id="260" r:id="rId3"/>
    <p:sldId id="257" r:id="rId4"/>
    <p:sldId id="259" r:id="rId5"/>
    <p:sldId id="261" r:id="rId6"/>
    <p:sldId id="262" r:id="rId7"/>
    <p:sldId id="258" r:id="rId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mn-cs"/>
      </a:defRPr>
    </a:lvl1pPr>
    <a:lvl2pPr marL="457200" algn="l" rtl="0" eaLnBrk="0" fontAlgn="base" hangingPunct="0">
      <a:spcBef>
        <a:spcPct val="0"/>
      </a:spcBef>
      <a:spcAft>
        <a:spcPct val="0"/>
      </a:spcAft>
      <a:defRPr kern="1200">
        <a:solidFill>
          <a:schemeClr val="tx1"/>
        </a:solidFill>
        <a:latin typeface="Arial" pitchFamily="34" charset="0"/>
        <a:ea typeface="+mn-ea"/>
        <a:cs typeface="+mn-cs"/>
      </a:defRPr>
    </a:lvl2pPr>
    <a:lvl3pPr marL="914400" algn="l" rtl="0" eaLnBrk="0" fontAlgn="base" hangingPunct="0">
      <a:spcBef>
        <a:spcPct val="0"/>
      </a:spcBef>
      <a:spcAft>
        <a:spcPct val="0"/>
      </a:spcAft>
      <a:defRPr kern="1200">
        <a:solidFill>
          <a:schemeClr val="tx1"/>
        </a:solidFill>
        <a:latin typeface="Arial"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3" autoAdjust="0"/>
    <p:restoredTop sz="94660"/>
  </p:normalViewPr>
  <p:slideViewPr>
    <p:cSldViewPr>
      <p:cViewPr>
        <p:scale>
          <a:sx n="94" d="100"/>
          <a:sy n="94" d="100"/>
        </p:scale>
        <p:origin x="-882" y="-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70659"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70660"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70661"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81FE2433-23B4-46B5-95A8-E8EED0D868D8}" type="slidenum">
              <a:rPr lang="en-US" altLang="en-US"/>
              <a:pPr/>
              <a:t>‹#›</a:t>
            </a:fld>
            <a:endParaRPr lang="en-US" altLang="en-US"/>
          </a:p>
        </p:txBody>
      </p:sp>
    </p:spTree>
    <p:extLst>
      <p:ext uri="{BB962C8B-B14F-4D97-AF65-F5344CB8AC3E}">
        <p14:creationId xmlns:p14="http://schemas.microsoft.com/office/powerpoint/2010/main" val="15163128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696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696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96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96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696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89C5FE61-8F45-4E63-A4BF-9FAD5A34CE06}" type="slidenum">
              <a:rPr lang="en-US" altLang="en-US"/>
              <a:pPr/>
              <a:t>‹#›</a:t>
            </a:fld>
            <a:endParaRPr lang="en-US" altLang="en-US"/>
          </a:p>
        </p:txBody>
      </p:sp>
    </p:spTree>
    <p:extLst>
      <p:ext uri="{BB962C8B-B14F-4D97-AF65-F5344CB8AC3E}">
        <p14:creationId xmlns:p14="http://schemas.microsoft.com/office/powerpoint/2010/main" val="125418438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BA2239-4010-4805-A8E6-2EC838D6D80A}" type="slidenum">
              <a:rPr lang="en-US" altLang="en-US"/>
              <a:pPr/>
              <a:t>1</a:t>
            </a:fld>
            <a:endParaRPr lang="en-US" altLang="en-US"/>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92DBF7-29E8-4E96-805D-E5B0C1085F5E}" type="slidenum">
              <a:rPr lang="en-US" altLang="en-US"/>
              <a:pPr/>
              <a:t>2</a:t>
            </a:fld>
            <a:endParaRPr lang="en-US" altLang="en-US"/>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F79772-E9CB-4003-8920-9177E0BE231A}" type="slidenum">
              <a:rPr lang="en-US" altLang="en-US"/>
              <a:pPr/>
              <a:t>3</a:t>
            </a:fld>
            <a:endParaRPr lang="en-US" altLang="en-US"/>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01CC0D-FF8A-43E0-9B4F-4BCC9FCBD93F}" type="slidenum">
              <a:rPr lang="en-US" altLang="en-US"/>
              <a:pPr/>
              <a:t>4</a:t>
            </a:fld>
            <a:endParaRPr lang="en-US" altLang="en-US"/>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87FC04-D777-4A85-808E-FE344A6F1B79}" type="slidenum">
              <a:rPr lang="en-US" altLang="en-US"/>
              <a:pPr/>
              <a:t>5</a:t>
            </a:fld>
            <a:endParaRPr lang="en-US" altLang="en-US"/>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CF7E26-AB90-44EE-8ADC-D1C8C1EFC613}" type="slidenum">
              <a:rPr lang="en-US" altLang="en-US"/>
              <a:pPr/>
              <a:t>6</a:t>
            </a:fld>
            <a:endParaRPr lang="en-US" alt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8B4383-ABCE-45CF-9956-27C338C21BE6}" type="slidenum">
              <a:rPr lang="en-US" altLang="en-US"/>
              <a:pPr/>
              <a:t>7</a:t>
            </a:fld>
            <a:endParaRPr lang="en-US" altLang="en-US"/>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7346" name="Group 2"/>
          <p:cNvGrpSpPr>
            <a:grpSpLocks/>
          </p:cNvGrpSpPr>
          <p:nvPr/>
        </p:nvGrpSpPr>
        <p:grpSpPr bwMode="auto">
          <a:xfrm>
            <a:off x="3175" y="4267200"/>
            <a:ext cx="9140825" cy="2590800"/>
            <a:chOff x="2" y="2688"/>
            <a:chExt cx="5758" cy="1632"/>
          </a:xfrm>
        </p:grpSpPr>
        <p:sp>
          <p:nvSpPr>
            <p:cNvPr id="57347" name="Freeform 3"/>
            <p:cNvSpPr>
              <a:spLocks/>
            </p:cNvSpPr>
            <p:nvPr/>
          </p:nvSpPr>
          <p:spPr bwMode="hidden">
            <a:xfrm>
              <a:off x="2" y="2688"/>
              <a:ext cx="5758" cy="1632"/>
            </a:xfrm>
            <a:custGeom>
              <a:avLst/>
              <a:gdLst>
                <a:gd name="T0" fmla="*/ 5740 w 5740"/>
                <a:gd name="T1" fmla="*/ 4316 h 4316"/>
                <a:gd name="T2" fmla="*/ 0 w 5740"/>
                <a:gd name="T3" fmla="*/ 4316 h 4316"/>
                <a:gd name="T4" fmla="*/ 0 w 5740"/>
                <a:gd name="T5" fmla="*/ 0 h 4316"/>
                <a:gd name="T6" fmla="*/ 5740 w 5740"/>
                <a:gd name="T7" fmla="*/ 0 h 4316"/>
                <a:gd name="T8" fmla="*/ 5740 w 5740"/>
                <a:gd name="T9" fmla="*/ 4316 h 4316"/>
                <a:gd name="T10" fmla="*/ 5740 w 5740"/>
                <a:gd name="T11" fmla="*/ 4316 h 4316"/>
              </a:gdLst>
              <a:ahLst/>
              <a:cxnLst>
                <a:cxn ang="0">
                  <a:pos x="T0" y="T1"/>
                </a:cxn>
                <a:cxn ang="0">
                  <a:pos x="T2" y="T3"/>
                </a:cxn>
                <a:cxn ang="0">
                  <a:pos x="T4" y="T5"/>
                </a:cxn>
                <a:cxn ang="0">
                  <a:pos x="T6" y="T7"/>
                </a:cxn>
                <a:cxn ang="0">
                  <a:pos x="T8" y="T9"/>
                </a:cxn>
                <a:cxn ang="0">
                  <a:pos x="T10" y="T11"/>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57348" name="Group 4"/>
            <p:cNvGrpSpPr>
              <a:grpSpLocks/>
            </p:cNvGrpSpPr>
            <p:nvPr userDrawn="1"/>
          </p:nvGrpSpPr>
          <p:grpSpPr bwMode="auto">
            <a:xfrm>
              <a:off x="3528" y="3715"/>
              <a:ext cx="792" cy="521"/>
              <a:chOff x="3527" y="3715"/>
              <a:chExt cx="792" cy="521"/>
            </a:xfrm>
          </p:grpSpPr>
          <p:sp>
            <p:nvSpPr>
              <p:cNvPr id="57349"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50"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51"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52"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53"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54" name="Freeform 10"/>
              <p:cNvSpPr>
                <a:spLocks/>
              </p:cNvSpPr>
              <p:nvPr/>
            </p:nvSpPr>
            <p:spPr bwMode="hidden">
              <a:xfrm>
                <a:off x="3575" y="3715"/>
                <a:ext cx="383" cy="161"/>
              </a:xfrm>
              <a:custGeom>
                <a:avLst/>
                <a:gdLst>
                  <a:gd name="T0" fmla="*/ 376 w 382"/>
                  <a:gd name="T1" fmla="*/ 12 h 161"/>
                  <a:gd name="T2" fmla="*/ 257 w 382"/>
                  <a:gd name="T3" fmla="*/ 24 h 161"/>
                  <a:gd name="T4" fmla="*/ 149 w 382"/>
                  <a:gd name="T5" fmla="*/ 54 h 161"/>
                  <a:gd name="T6" fmla="*/ 101 w 382"/>
                  <a:gd name="T7" fmla="*/ 77 h 161"/>
                  <a:gd name="T8" fmla="*/ 59 w 382"/>
                  <a:gd name="T9" fmla="*/ 101 h 161"/>
                  <a:gd name="T10" fmla="*/ 24 w 382"/>
                  <a:gd name="T11" fmla="*/ 131 h 161"/>
                  <a:gd name="T12" fmla="*/ 0 w 382"/>
                  <a:gd name="T13" fmla="*/ 161 h 161"/>
                  <a:gd name="T14" fmla="*/ 0 w 382"/>
                  <a:gd name="T15" fmla="*/ 137 h 161"/>
                  <a:gd name="T16" fmla="*/ 29 w 382"/>
                  <a:gd name="T17" fmla="*/ 107 h 161"/>
                  <a:gd name="T18" fmla="*/ 65 w 382"/>
                  <a:gd name="T19" fmla="*/ 83 h 161"/>
                  <a:gd name="T20" fmla="*/ 155 w 382"/>
                  <a:gd name="T21" fmla="*/ 36 h 161"/>
                  <a:gd name="T22" fmla="*/ 257 w 382"/>
                  <a:gd name="T23" fmla="*/ 12 h 161"/>
                  <a:gd name="T24" fmla="*/ 376 w 382"/>
                  <a:gd name="T25" fmla="*/ 0 h 161"/>
                  <a:gd name="T26" fmla="*/ 376 w 382"/>
                  <a:gd name="T27" fmla="*/ 0 h 161"/>
                  <a:gd name="T28" fmla="*/ 382 w 382"/>
                  <a:gd name="T29" fmla="*/ 0 h 161"/>
                  <a:gd name="T30" fmla="*/ 382 w 382"/>
                  <a:gd name="T31" fmla="*/ 12 h 161"/>
                  <a:gd name="T32" fmla="*/ 376 w 382"/>
                  <a:gd name="T33" fmla="*/ 12 h 161"/>
                  <a:gd name="T34" fmla="*/ 376 w 382"/>
                  <a:gd name="T35" fmla="*/ 12 h 161"/>
                  <a:gd name="T36" fmla="*/ 376 w 382"/>
                  <a:gd name="T37" fmla="*/ 1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55" name="Freeform 11"/>
              <p:cNvSpPr>
                <a:spLocks/>
              </p:cNvSpPr>
              <p:nvPr/>
            </p:nvSpPr>
            <p:spPr bwMode="hidden">
              <a:xfrm>
                <a:off x="3695" y="4170"/>
                <a:ext cx="444" cy="66"/>
              </a:xfrm>
              <a:custGeom>
                <a:avLst/>
                <a:gdLst>
                  <a:gd name="T0" fmla="*/ 257 w 443"/>
                  <a:gd name="T1" fmla="*/ 54 h 66"/>
                  <a:gd name="T2" fmla="*/ 353 w 443"/>
                  <a:gd name="T3" fmla="*/ 48 h 66"/>
                  <a:gd name="T4" fmla="*/ 443 w 443"/>
                  <a:gd name="T5" fmla="*/ 24 h 66"/>
                  <a:gd name="T6" fmla="*/ 443 w 443"/>
                  <a:gd name="T7" fmla="*/ 36 h 66"/>
                  <a:gd name="T8" fmla="*/ 353 w 443"/>
                  <a:gd name="T9" fmla="*/ 60 h 66"/>
                  <a:gd name="T10" fmla="*/ 257 w 443"/>
                  <a:gd name="T11" fmla="*/ 66 h 66"/>
                  <a:gd name="T12" fmla="*/ 186 w 443"/>
                  <a:gd name="T13" fmla="*/ 60 h 66"/>
                  <a:gd name="T14" fmla="*/ 120 w 443"/>
                  <a:gd name="T15" fmla="*/ 48 h 66"/>
                  <a:gd name="T16" fmla="*/ 60 w 443"/>
                  <a:gd name="T17" fmla="*/ 36 h 66"/>
                  <a:gd name="T18" fmla="*/ 0 w 443"/>
                  <a:gd name="T19" fmla="*/ 12 h 66"/>
                  <a:gd name="T20" fmla="*/ 0 w 443"/>
                  <a:gd name="T21" fmla="*/ 0 h 66"/>
                  <a:gd name="T22" fmla="*/ 54 w 443"/>
                  <a:gd name="T23" fmla="*/ 24 h 66"/>
                  <a:gd name="T24" fmla="*/ 120 w 443"/>
                  <a:gd name="T25" fmla="*/ 36 h 66"/>
                  <a:gd name="T26" fmla="*/ 186 w 443"/>
                  <a:gd name="T27" fmla="*/ 48 h 66"/>
                  <a:gd name="T28" fmla="*/ 257 w 443"/>
                  <a:gd name="T29" fmla="*/ 54 h 66"/>
                  <a:gd name="T30" fmla="*/ 257 w 443"/>
                  <a:gd name="T31" fmla="*/ 5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56" name="Freeform 12"/>
              <p:cNvSpPr>
                <a:spLocks/>
              </p:cNvSpPr>
              <p:nvPr/>
            </p:nvSpPr>
            <p:spPr bwMode="hidden">
              <a:xfrm>
                <a:off x="3527" y="3906"/>
                <a:ext cx="89" cy="216"/>
              </a:xfrm>
              <a:custGeom>
                <a:avLst/>
                <a:gdLst>
                  <a:gd name="T0" fmla="*/ 12 w 89"/>
                  <a:gd name="T1" fmla="*/ 66 h 216"/>
                  <a:gd name="T2" fmla="*/ 18 w 89"/>
                  <a:gd name="T3" fmla="*/ 108 h 216"/>
                  <a:gd name="T4" fmla="*/ 36 w 89"/>
                  <a:gd name="T5" fmla="*/ 144 h 216"/>
                  <a:gd name="T6" fmla="*/ 60 w 89"/>
                  <a:gd name="T7" fmla="*/ 180 h 216"/>
                  <a:gd name="T8" fmla="*/ 89 w 89"/>
                  <a:gd name="T9" fmla="*/ 216 h 216"/>
                  <a:gd name="T10" fmla="*/ 72 w 89"/>
                  <a:gd name="T11" fmla="*/ 216 h 216"/>
                  <a:gd name="T12" fmla="*/ 42 w 89"/>
                  <a:gd name="T13" fmla="*/ 180 h 216"/>
                  <a:gd name="T14" fmla="*/ 18 w 89"/>
                  <a:gd name="T15" fmla="*/ 144 h 216"/>
                  <a:gd name="T16" fmla="*/ 6 w 89"/>
                  <a:gd name="T17" fmla="*/ 108 h 216"/>
                  <a:gd name="T18" fmla="*/ 0 w 89"/>
                  <a:gd name="T19" fmla="*/ 66 h 216"/>
                  <a:gd name="T20" fmla="*/ 0 w 89"/>
                  <a:gd name="T21" fmla="*/ 30 h 216"/>
                  <a:gd name="T22" fmla="*/ 12 w 89"/>
                  <a:gd name="T23" fmla="*/ 0 h 216"/>
                  <a:gd name="T24" fmla="*/ 30 w 89"/>
                  <a:gd name="T25" fmla="*/ 0 h 216"/>
                  <a:gd name="T26" fmla="*/ 18 w 89"/>
                  <a:gd name="T27" fmla="*/ 30 h 216"/>
                  <a:gd name="T28" fmla="*/ 12 w 89"/>
                  <a:gd name="T29" fmla="*/ 66 h 216"/>
                  <a:gd name="T30" fmla="*/ 12 w 89"/>
                  <a:gd name="T31" fmla="*/ 6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57" name="Freeform 13"/>
              <p:cNvSpPr>
                <a:spLocks/>
              </p:cNvSpPr>
              <p:nvPr/>
            </p:nvSpPr>
            <p:spPr bwMode="hidden">
              <a:xfrm>
                <a:off x="3569" y="3745"/>
                <a:ext cx="750" cy="461"/>
              </a:xfrm>
              <a:custGeom>
                <a:avLst/>
                <a:gdLst>
                  <a:gd name="T0" fmla="*/ 382 w 747"/>
                  <a:gd name="T1" fmla="*/ 443 h 461"/>
                  <a:gd name="T2" fmla="*/ 311 w 747"/>
                  <a:gd name="T3" fmla="*/ 437 h 461"/>
                  <a:gd name="T4" fmla="*/ 245 w 747"/>
                  <a:gd name="T5" fmla="*/ 425 h 461"/>
                  <a:gd name="T6" fmla="*/ 185 w 747"/>
                  <a:gd name="T7" fmla="*/ 407 h 461"/>
                  <a:gd name="T8" fmla="*/ 131 w 747"/>
                  <a:gd name="T9" fmla="*/ 383 h 461"/>
                  <a:gd name="T10" fmla="*/ 83 w 747"/>
                  <a:gd name="T11" fmla="*/ 347 h 461"/>
                  <a:gd name="T12" fmla="*/ 53 w 747"/>
                  <a:gd name="T13" fmla="*/ 311 h 461"/>
                  <a:gd name="T14" fmla="*/ 30 w 747"/>
                  <a:gd name="T15" fmla="*/ 269 h 461"/>
                  <a:gd name="T16" fmla="*/ 24 w 747"/>
                  <a:gd name="T17" fmla="*/ 227 h 461"/>
                  <a:gd name="T18" fmla="*/ 30 w 747"/>
                  <a:gd name="T19" fmla="*/ 185 h 461"/>
                  <a:gd name="T20" fmla="*/ 53 w 747"/>
                  <a:gd name="T21" fmla="*/ 143 h 461"/>
                  <a:gd name="T22" fmla="*/ 83 w 747"/>
                  <a:gd name="T23" fmla="*/ 107 h 461"/>
                  <a:gd name="T24" fmla="*/ 131 w 747"/>
                  <a:gd name="T25" fmla="*/ 77 h 461"/>
                  <a:gd name="T26" fmla="*/ 185 w 747"/>
                  <a:gd name="T27" fmla="*/ 47 h 461"/>
                  <a:gd name="T28" fmla="*/ 245 w 747"/>
                  <a:gd name="T29" fmla="*/ 30 h 461"/>
                  <a:gd name="T30" fmla="*/ 311 w 747"/>
                  <a:gd name="T31" fmla="*/ 18 h 461"/>
                  <a:gd name="T32" fmla="*/ 382 w 747"/>
                  <a:gd name="T33" fmla="*/ 12 h 461"/>
                  <a:gd name="T34" fmla="*/ 478 w 747"/>
                  <a:gd name="T35" fmla="*/ 18 h 461"/>
                  <a:gd name="T36" fmla="*/ 562 w 747"/>
                  <a:gd name="T37" fmla="*/ 41 h 461"/>
                  <a:gd name="T38" fmla="*/ 562 w 747"/>
                  <a:gd name="T39" fmla="*/ 36 h 461"/>
                  <a:gd name="T40" fmla="*/ 562 w 747"/>
                  <a:gd name="T41" fmla="*/ 30 h 461"/>
                  <a:gd name="T42" fmla="*/ 478 w 747"/>
                  <a:gd name="T43" fmla="*/ 6 h 461"/>
                  <a:gd name="T44" fmla="*/ 382 w 747"/>
                  <a:gd name="T45" fmla="*/ 0 h 461"/>
                  <a:gd name="T46" fmla="*/ 305 w 747"/>
                  <a:gd name="T47" fmla="*/ 6 h 461"/>
                  <a:gd name="T48" fmla="*/ 233 w 747"/>
                  <a:gd name="T49" fmla="*/ 18 h 461"/>
                  <a:gd name="T50" fmla="*/ 167 w 747"/>
                  <a:gd name="T51" fmla="*/ 41 h 461"/>
                  <a:gd name="T52" fmla="*/ 113 w 747"/>
                  <a:gd name="T53" fmla="*/ 65 h 461"/>
                  <a:gd name="T54" fmla="*/ 65 w 747"/>
                  <a:gd name="T55" fmla="*/ 101 h 461"/>
                  <a:gd name="T56" fmla="*/ 30 w 747"/>
                  <a:gd name="T57" fmla="*/ 137 h 461"/>
                  <a:gd name="T58" fmla="*/ 6 w 747"/>
                  <a:gd name="T59" fmla="*/ 179 h 461"/>
                  <a:gd name="T60" fmla="*/ 0 w 747"/>
                  <a:gd name="T61" fmla="*/ 227 h 461"/>
                  <a:gd name="T62" fmla="*/ 6 w 747"/>
                  <a:gd name="T63" fmla="*/ 275 h 461"/>
                  <a:gd name="T64" fmla="*/ 30 w 747"/>
                  <a:gd name="T65" fmla="*/ 317 h 461"/>
                  <a:gd name="T66" fmla="*/ 65 w 747"/>
                  <a:gd name="T67" fmla="*/ 359 h 461"/>
                  <a:gd name="T68" fmla="*/ 113 w 747"/>
                  <a:gd name="T69" fmla="*/ 395 h 461"/>
                  <a:gd name="T70" fmla="*/ 167 w 747"/>
                  <a:gd name="T71" fmla="*/ 419 h 461"/>
                  <a:gd name="T72" fmla="*/ 233 w 747"/>
                  <a:gd name="T73" fmla="*/ 443 h 461"/>
                  <a:gd name="T74" fmla="*/ 305 w 747"/>
                  <a:gd name="T75" fmla="*/ 455 h 461"/>
                  <a:gd name="T76" fmla="*/ 382 w 747"/>
                  <a:gd name="T77" fmla="*/ 461 h 461"/>
                  <a:gd name="T78" fmla="*/ 448 w 747"/>
                  <a:gd name="T79" fmla="*/ 455 h 461"/>
                  <a:gd name="T80" fmla="*/ 508 w 747"/>
                  <a:gd name="T81" fmla="*/ 449 h 461"/>
                  <a:gd name="T82" fmla="*/ 609 w 747"/>
                  <a:gd name="T83" fmla="*/ 413 h 461"/>
                  <a:gd name="T84" fmla="*/ 657 w 747"/>
                  <a:gd name="T85" fmla="*/ 389 h 461"/>
                  <a:gd name="T86" fmla="*/ 693 w 747"/>
                  <a:gd name="T87" fmla="*/ 359 h 461"/>
                  <a:gd name="T88" fmla="*/ 723 w 747"/>
                  <a:gd name="T89" fmla="*/ 329 h 461"/>
                  <a:gd name="T90" fmla="*/ 747 w 747"/>
                  <a:gd name="T91" fmla="*/ 293 h 461"/>
                  <a:gd name="T92" fmla="*/ 741 w 747"/>
                  <a:gd name="T93" fmla="*/ 287 h 461"/>
                  <a:gd name="T94" fmla="*/ 729 w 747"/>
                  <a:gd name="T95" fmla="*/ 281 h 461"/>
                  <a:gd name="T96" fmla="*/ 711 w 747"/>
                  <a:gd name="T97" fmla="*/ 317 h 461"/>
                  <a:gd name="T98" fmla="*/ 681 w 747"/>
                  <a:gd name="T99" fmla="*/ 347 h 461"/>
                  <a:gd name="T100" fmla="*/ 645 w 747"/>
                  <a:gd name="T101" fmla="*/ 377 h 461"/>
                  <a:gd name="T102" fmla="*/ 604 w 747"/>
                  <a:gd name="T103" fmla="*/ 401 h 461"/>
                  <a:gd name="T104" fmla="*/ 502 w 747"/>
                  <a:gd name="T105" fmla="*/ 431 h 461"/>
                  <a:gd name="T106" fmla="*/ 442 w 747"/>
                  <a:gd name="T107" fmla="*/ 443 h 461"/>
                  <a:gd name="T108" fmla="*/ 382 w 747"/>
                  <a:gd name="T109" fmla="*/ 443 h 461"/>
                  <a:gd name="T110" fmla="*/ 382 w 747"/>
                  <a:gd name="T111" fmla="*/ 44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58" name="Freeform 14"/>
              <p:cNvSpPr>
                <a:spLocks/>
              </p:cNvSpPr>
              <p:nvPr/>
            </p:nvSpPr>
            <p:spPr bwMode="hidden">
              <a:xfrm>
                <a:off x="4037" y="3721"/>
                <a:ext cx="96" cy="30"/>
              </a:xfrm>
              <a:custGeom>
                <a:avLst/>
                <a:gdLst>
                  <a:gd name="T0" fmla="*/ 0 w 96"/>
                  <a:gd name="T1" fmla="*/ 0 h 30"/>
                  <a:gd name="T2" fmla="*/ 0 w 96"/>
                  <a:gd name="T3" fmla="*/ 12 h 30"/>
                  <a:gd name="T4" fmla="*/ 48 w 96"/>
                  <a:gd name="T5" fmla="*/ 18 h 30"/>
                  <a:gd name="T6" fmla="*/ 96 w 96"/>
                  <a:gd name="T7" fmla="*/ 30 h 30"/>
                  <a:gd name="T8" fmla="*/ 96 w 96"/>
                  <a:gd name="T9" fmla="*/ 24 h 30"/>
                  <a:gd name="T10" fmla="*/ 96 w 96"/>
                  <a:gd name="T11" fmla="*/ 18 h 30"/>
                  <a:gd name="T12" fmla="*/ 48 w 96"/>
                  <a:gd name="T13" fmla="*/ 12 h 30"/>
                  <a:gd name="T14" fmla="*/ 0 w 96"/>
                  <a:gd name="T15" fmla="*/ 0 h 30"/>
                  <a:gd name="T16" fmla="*/ 0 w 96"/>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59"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nvGrpSpPr>
            <p:cNvPr id="57360" name="Group 16"/>
            <p:cNvGrpSpPr>
              <a:grpSpLocks/>
            </p:cNvGrpSpPr>
            <p:nvPr userDrawn="1"/>
          </p:nvGrpSpPr>
          <p:grpSpPr bwMode="auto">
            <a:xfrm>
              <a:off x="1776" y="3631"/>
              <a:ext cx="1626" cy="683"/>
              <a:chOff x="1776" y="3631"/>
              <a:chExt cx="1626" cy="683"/>
            </a:xfrm>
          </p:grpSpPr>
          <p:sp>
            <p:nvSpPr>
              <p:cNvPr id="57361"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62"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63"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64"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65"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66"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67"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68"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69" name="Freeform 25"/>
              <p:cNvSpPr>
                <a:spLocks/>
              </p:cNvSpPr>
              <p:nvPr/>
            </p:nvSpPr>
            <p:spPr bwMode="hidden">
              <a:xfrm>
                <a:off x="2585" y="3822"/>
                <a:ext cx="449" cy="186"/>
              </a:xfrm>
              <a:custGeom>
                <a:avLst/>
                <a:gdLst>
                  <a:gd name="T0" fmla="*/ 6 w 448"/>
                  <a:gd name="T1" fmla="*/ 6 h 186"/>
                  <a:gd name="T2" fmla="*/ 78 w 448"/>
                  <a:gd name="T3" fmla="*/ 12 h 186"/>
                  <a:gd name="T4" fmla="*/ 150 w 448"/>
                  <a:gd name="T5" fmla="*/ 18 h 186"/>
                  <a:gd name="T6" fmla="*/ 215 w 448"/>
                  <a:gd name="T7" fmla="*/ 36 h 186"/>
                  <a:gd name="T8" fmla="*/ 275 w 448"/>
                  <a:gd name="T9" fmla="*/ 60 h 186"/>
                  <a:gd name="T10" fmla="*/ 329 w 448"/>
                  <a:gd name="T11" fmla="*/ 84 h 186"/>
                  <a:gd name="T12" fmla="*/ 377 w 448"/>
                  <a:gd name="T13" fmla="*/ 114 h 186"/>
                  <a:gd name="T14" fmla="*/ 419 w 448"/>
                  <a:gd name="T15" fmla="*/ 150 h 186"/>
                  <a:gd name="T16" fmla="*/ 448 w 448"/>
                  <a:gd name="T17" fmla="*/ 186 h 186"/>
                  <a:gd name="T18" fmla="*/ 448 w 448"/>
                  <a:gd name="T19" fmla="*/ 162 h 186"/>
                  <a:gd name="T20" fmla="*/ 413 w 448"/>
                  <a:gd name="T21" fmla="*/ 126 h 186"/>
                  <a:gd name="T22" fmla="*/ 371 w 448"/>
                  <a:gd name="T23" fmla="*/ 96 h 186"/>
                  <a:gd name="T24" fmla="*/ 323 w 448"/>
                  <a:gd name="T25" fmla="*/ 66 h 186"/>
                  <a:gd name="T26" fmla="*/ 269 w 448"/>
                  <a:gd name="T27" fmla="*/ 48 h 186"/>
                  <a:gd name="T28" fmla="*/ 144 w 448"/>
                  <a:gd name="T29" fmla="*/ 12 h 186"/>
                  <a:gd name="T30" fmla="*/ 78 w 448"/>
                  <a:gd name="T31" fmla="*/ 6 h 186"/>
                  <a:gd name="T32" fmla="*/ 6 w 448"/>
                  <a:gd name="T33" fmla="*/ 0 h 186"/>
                  <a:gd name="T34" fmla="*/ 0 w 448"/>
                  <a:gd name="T35" fmla="*/ 0 h 186"/>
                  <a:gd name="T36" fmla="*/ 0 w 448"/>
                  <a:gd name="T37" fmla="*/ 0 h 186"/>
                  <a:gd name="T38" fmla="*/ 0 w 448"/>
                  <a:gd name="T39" fmla="*/ 6 h 186"/>
                  <a:gd name="T40" fmla="*/ 0 w 448"/>
                  <a:gd name="T41" fmla="*/ 6 h 186"/>
                  <a:gd name="T42" fmla="*/ 6 w 448"/>
                  <a:gd name="T43" fmla="*/ 6 h 186"/>
                  <a:gd name="T44" fmla="*/ 6 w 448"/>
                  <a:gd name="T45" fmla="*/ 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70" name="Freeform 26"/>
              <p:cNvSpPr>
                <a:spLocks/>
              </p:cNvSpPr>
              <p:nvPr/>
            </p:nvSpPr>
            <p:spPr bwMode="hidden">
              <a:xfrm>
                <a:off x="2142" y="3852"/>
                <a:ext cx="892" cy="462"/>
              </a:xfrm>
              <a:custGeom>
                <a:avLst/>
                <a:gdLst>
                  <a:gd name="T0" fmla="*/ 23 w 890"/>
                  <a:gd name="T1" fmla="*/ 276 h 462"/>
                  <a:gd name="T2" fmla="*/ 29 w 890"/>
                  <a:gd name="T3" fmla="*/ 222 h 462"/>
                  <a:gd name="T4" fmla="*/ 59 w 890"/>
                  <a:gd name="T5" fmla="*/ 174 h 462"/>
                  <a:gd name="T6" fmla="*/ 95 w 890"/>
                  <a:gd name="T7" fmla="*/ 132 h 462"/>
                  <a:gd name="T8" fmla="*/ 149 w 890"/>
                  <a:gd name="T9" fmla="*/ 96 h 462"/>
                  <a:gd name="T10" fmla="*/ 209 w 890"/>
                  <a:gd name="T11" fmla="*/ 60 h 462"/>
                  <a:gd name="T12" fmla="*/ 281 w 890"/>
                  <a:gd name="T13" fmla="*/ 36 h 462"/>
                  <a:gd name="T14" fmla="*/ 364 w 890"/>
                  <a:gd name="T15" fmla="*/ 24 h 462"/>
                  <a:gd name="T16" fmla="*/ 448 w 890"/>
                  <a:gd name="T17" fmla="*/ 18 h 462"/>
                  <a:gd name="T18" fmla="*/ 532 w 890"/>
                  <a:gd name="T19" fmla="*/ 24 h 462"/>
                  <a:gd name="T20" fmla="*/ 609 w 890"/>
                  <a:gd name="T21" fmla="*/ 36 h 462"/>
                  <a:gd name="T22" fmla="*/ 681 w 890"/>
                  <a:gd name="T23" fmla="*/ 60 h 462"/>
                  <a:gd name="T24" fmla="*/ 741 w 890"/>
                  <a:gd name="T25" fmla="*/ 96 h 462"/>
                  <a:gd name="T26" fmla="*/ 795 w 890"/>
                  <a:gd name="T27" fmla="*/ 132 h 462"/>
                  <a:gd name="T28" fmla="*/ 831 w 890"/>
                  <a:gd name="T29" fmla="*/ 174 h 462"/>
                  <a:gd name="T30" fmla="*/ 861 w 890"/>
                  <a:gd name="T31" fmla="*/ 222 h 462"/>
                  <a:gd name="T32" fmla="*/ 867 w 890"/>
                  <a:gd name="T33" fmla="*/ 276 h 462"/>
                  <a:gd name="T34" fmla="*/ 855 w 890"/>
                  <a:gd name="T35" fmla="*/ 330 h 462"/>
                  <a:gd name="T36" fmla="*/ 831 w 890"/>
                  <a:gd name="T37" fmla="*/ 378 h 462"/>
                  <a:gd name="T38" fmla="*/ 783 w 890"/>
                  <a:gd name="T39" fmla="*/ 426 h 462"/>
                  <a:gd name="T40" fmla="*/ 723 w 890"/>
                  <a:gd name="T41" fmla="*/ 462 h 462"/>
                  <a:gd name="T42" fmla="*/ 765 w 890"/>
                  <a:gd name="T43" fmla="*/ 462 h 462"/>
                  <a:gd name="T44" fmla="*/ 819 w 890"/>
                  <a:gd name="T45" fmla="*/ 426 h 462"/>
                  <a:gd name="T46" fmla="*/ 855 w 890"/>
                  <a:gd name="T47" fmla="*/ 378 h 462"/>
                  <a:gd name="T48" fmla="*/ 884 w 890"/>
                  <a:gd name="T49" fmla="*/ 330 h 462"/>
                  <a:gd name="T50" fmla="*/ 890 w 890"/>
                  <a:gd name="T51" fmla="*/ 276 h 462"/>
                  <a:gd name="T52" fmla="*/ 884 w 890"/>
                  <a:gd name="T53" fmla="*/ 222 h 462"/>
                  <a:gd name="T54" fmla="*/ 855 w 890"/>
                  <a:gd name="T55" fmla="*/ 168 h 462"/>
                  <a:gd name="T56" fmla="*/ 813 w 890"/>
                  <a:gd name="T57" fmla="*/ 120 h 462"/>
                  <a:gd name="T58" fmla="*/ 759 w 890"/>
                  <a:gd name="T59" fmla="*/ 84 h 462"/>
                  <a:gd name="T60" fmla="*/ 693 w 890"/>
                  <a:gd name="T61" fmla="*/ 48 h 462"/>
                  <a:gd name="T62" fmla="*/ 621 w 890"/>
                  <a:gd name="T63" fmla="*/ 24 h 462"/>
                  <a:gd name="T64" fmla="*/ 538 w 890"/>
                  <a:gd name="T65" fmla="*/ 6 h 462"/>
                  <a:gd name="T66" fmla="*/ 448 w 890"/>
                  <a:gd name="T67" fmla="*/ 0 h 462"/>
                  <a:gd name="T68" fmla="*/ 358 w 890"/>
                  <a:gd name="T69" fmla="*/ 6 h 462"/>
                  <a:gd name="T70" fmla="*/ 275 w 890"/>
                  <a:gd name="T71" fmla="*/ 24 h 462"/>
                  <a:gd name="T72" fmla="*/ 197 w 890"/>
                  <a:gd name="T73" fmla="*/ 48 h 462"/>
                  <a:gd name="T74" fmla="*/ 131 w 890"/>
                  <a:gd name="T75" fmla="*/ 84 h 462"/>
                  <a:gd name="T76" fmla="*/ 77 w 890"/>
                  <a:gd name="T77" fmla="*/ 120 h 462"/>
                  <a:gd name="T78" fmla="*/ 35 w 890"/>
                  <a:gd name="T79" fmla="*/ 168 h 462"/>
                  <a:gd name="T80" fmla="*/ 12 w 890"/>
                  <a:gd name="T81" fmla="*/ 222 h 462"/>
                  <a:gd name="T82" fmla="*/ 0 w 890"/>
                  <a:gd name="T83" fmla="*/ 276 h 462"/>
                  <a:gd name="T84" fmla="*/ 6 w 890"/>
                  <a:gd name="T85" fmla="*/ 330 h 462"/>
                  <a:gd name="T86" fmla="*/ 35 w 890"/>
                  <a:gd name="T87" fmla="*/ 378 h 462"/>
                  <a:gd name="T88" fmla="*/ 71 w 890"/>
                  <a:gd name="T89" fmla="*/ 426 h 462"/>
                  <a:gd name="T90" fmla="*/ 125 w 890"/>
                  <a:gd name="T91" fmla="*/ 462 h 462"/>
                  <a:gd name="T92" fmla="*/ 167 w 890"/>
                  <a:gd name="T93" fmla="*/ 462 h 462"/>
                  <a:gd name="T94" fmla="*/ 107 w 890"/>
                  <a:gd name="T95" fmla="*/ 426 h 462"/>
                  <a:gd name="T96" fmla="*/ 59 w 890"/>
                  <a:gd name="T97" fmla="*/ 378 h 462"/>
                  <a:gd name="T98" fmla="*/ 35 w 890"/>
                  <a:gd name="T99" fmla="*/ 330 h 462"/>
                  <a:gd name="T100" fmla="*/ 23 w 890"/>
                  <a:gd name="T101" fmla="*/ 276 h 462"/>
                  <a:gd name="T102" fmla="*/ 23 w 890"/>
                  <a:gd name="T103" fmla="*/ 27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71" name="Freeform 27"/>
              <p:cNvSpPr>
                <a:spLocks/>
              </p:cNvSpPr>
              <p:nvPr/>
            </p:nvSpPr>
            <p:spPr bwMode="hidden">
              <a:xfrm>
                <a:off x="2082" y="3828"/>
                <a:ext cx="407" cy="486"/>
              </a:xfrm>
              <a:custGeom>
                <a:avLst/>
                <a:gdLst>
                  <a:gd name="T0" fmla="*/ 18 w 406"/>
                  <a:gd name="T1" fmla="*/ 300 h 486"/>
                  <a:gd name="T2" fmla="*/ 24 w 406"/>
                  <a:gd name="T3" fmla="*/ 246 h 486"/>
                  <a:gd name="T4" fmla="*/ 48 w 406"/>
                  <a:gd name="T5" fmla="*/ 198 h 486"/>
                  <a:gd name="T6" fmla="*/ 83 w 406"/>
                  <a:gd name="T7" fmla="*/ 150 h 486"/>
                  <a:gd name="T8" fmla="*/ 131 w 406"/>
                  <a:gd name="T9" fmla="*/ 108 h 486"/>
                  <a:gd name="T10" fmla="*/ 185 w 406"/>
                  <a:gd name="T11" fmla="*/ 72 h 486"/>
                  <a:gd name="T12" fmla="*/ 251 w 406"/>
                  <a:gd name="T13" fmla="*/ 42 h 486"/>
                  <a:gd name="T14" fmla="*/ 329 w 406"/>
                  <a:gd name="T15" fmla="*/ 24 h 486"/>
                  <a:gd name="T16" fmla="*/ 406 w 406"/>
                  <a:gd name="T17" fmla="*/ 6 h 486"/>
                  <a:gd name="T18" fmla="*/ 406 w 406"/>
                  <a:gd name="T19" fmla="*/ 0 h 486"/>
                  <a:gd name="T20" fmla="*/ 323 w 406"/>
                  <a:gd name="T21" fmla="*/ 12 h 486"/>
                  <a:gd name="T22" fmla="*/ 245 w 406"/>
                  <a:gd name="T23" fmla="*/ 36 h 486"/>
                  <a:gd name="T24" fmla="*/ 179 w 406"/>
                  <a:gd name="T25" fmla="*/ 66 h 486"/>
                  <a:gd name="T26" fmla="*/ 119 w 406"/>
                  <a:gd name="T27" fmla="*/ 102 h 486"/>
                  <a:gd name="T28" fmla="*/ 72 w 406"/>
                  <a:gd name="T29" fmla="*/ 144 h 486"/>
                  <a:gd name="T30" fmla="*/ 30 w 406"/>
                  <a:gd name="T31" fmla="*/ 192 h 486"/>
                  <a:gd name="T32" fmla="*/ 6 w 406"/>
                  <a:gd name="T33" fmla="*/ 246 h 486"/>
                  <a:gd name="T34" fmla="*/ 0 w 406"/>
                  <a:gd name="T35" fmla="*/ 300 h 486"/>
                  <a:gd name="T36" fmla="*/ 6 w 406"/>
                  <a:gd name="T37" fmla="*/ 348 h 486"/>
                  <a:gd name="T38" fmla="*/ 30 w 406"/>
                  <a:gd name="T39" fmla="*/ 396 h 486"/>
                  <a:gd name="T40" fmla="*/ 66 w 406"/>
                  <a:gd name="T41" fmla="*/ 444 h 486"/>
                  <a:gd name="T42" fmla="*/ 107 w 406"/>
                  <a:gd name="T43" fmla="*/ 486 h 486"/>
                  <a:gd name="T44" fmla="*/ 131 w 406"/>
                  <a:gd name="T45" fmla="*/ 486 h 486"/>
                  <a:gd name="T46" fmla="*/ 83 w 406"/>
                  <a:gd name="T47" fmla="*/ 450 h 486"/>
                  <a:gd name="T48" fmla="*/ 48 w 406"/>
                  <a:gd name="T49" fmla="*/ 402 h 486"/>
                  <a:gd name="T50" fmla="*/ 24 w 406"/>
                  <a:gd name="T51" fmla="*/ 354 h 486"/>
                  <a:gd name="T52" fmla="*/ 18 w 406"/>
                  <a:gd name="T53" fmla="*/ 300 h 486"/>
                  <a:gd name="T54" fmla="*/ 18 w 406"/>
                  <a:gd name="T55" fmla="*/ 30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72" name="Freeform 28"/>
              <p:cNvSpPr>
                <a:spLocks/>
              </p:cNvSpPr>
              <p:nvPr/>
            </p:nvSpPr>
            <p:spPr bwMode="hidden">
              <a:xfrm>
                <a:off x="2987" y="4044"/>
                <a:ext cx="108" cy="252"/>
              </a:xfrm>
              <a:custGeom>
                <a:avLst/>
                <a:gdLst>
                  <a:gd name="T0" fmla="*/ 89 w 107"/>
                  <a:gd name="T1" fmla="*/ 84 h 252"/>
                  <a:gd name="T2" fmla="*/ 83 w 107"/>
                  <a:gd name="T3" fmla="*/ 132 h 252"/>
                  <a:gd name="T4" fmla="*/ 65 w 107"/>
                  <a:gd name="T5" fmla="*/ 174 h 252"/>
                  <a:gd name="T6" fmla="*/ 36 w 107"/>
                  <a:gd name="T7" fmla="*/ 216 h 252"/>
                  <a:gd name="T8" fmla="*/ 0 w 107"/>
                  <a:gd name="T9" fmla="*/ 252 h 252"/>
                  <a:gd name="T10" fmla="*/ 18 w 107"/>
                  <a:gd name="T11" fmla="*/ 252 h 252"/>
                  <a:gd name="T12" fmla="*/ 53 w 107"/>
                  <a:gd name="T13" fmla="*/ 216 h 252"/>
                  <a:gd name="T14" fmla="*/ 83 w 107"/>
                  <a:gd name="T15" fmla="*/ 174 h 252"/>
                  <a:gd name="T16" fmla="*/ 101 w 107"/>
                  <a:gd name="T17" fmla="*/ 132 h 252"/>
                  <a:gd name="T18" fmla="*/ 107 w 107"/>
                  <a:gd name="T19" fmla="*/ 84 h 252"/>
                  <a:gd name="T20" fmla="*/ 101 w 107"/>
                  <a:gd name="T21" fmla="*/ 42 h 252"/>
                  <a:gd name="T22" fmla="*/ 89 w 107"/>
                  <a:gd name="T23" fmla="*/ 0 h 252"/>
                  <a:gd name="T24" fmla="*/ 65 w 107"/>
                  <a:gd name="T25" fmla="*/ 0 h 252"/>
                  <a:gd name="T26" fmla="*/ 83 w 107"/>
                  <a:gd name="T27" fmla="*/ 42 h 252"/>
                  <a:gd name="T28" fmla="*/ 89 w 107"/>
                  <a:gd name="T29" fmla="*/ 84 h 252"/>
                  <a:gd name="T30" fmla="*/ 89 w 107"/>
                  <a:gd name="T31" fmla="*/ 84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73" name="Freeform 29"/>
              <p:cNvSpPr>
                <a:spLocks/>
              </p:cNvSpPr>
              <p:nvPr/>
            </p:nvSpPr>
            <p:spPr bwMode="hidden">
              <a:xfrm>
                <a:off x="2068" y="3685"/>
                <a:ext cx="835" cy="150"/>
              </a:xfrm>
              <a:custGeom>
                <a:avLst/>
                <a:gdLst>
                  <a:gd name="T0" fmla="*/ 518 w 835"/>
                  <a:gd name="T1" fmla="*/ 18 h 150"/>
                  <a:gd name="T2" fmla="*/ 597 w 835"/>
                  <a:gd name="T3" fmla="*/ 24 h 150"/>
                  <a:gd name="T4" fmla="*/ 682 w 835"/>
                  <a:gd name="T5" fmla="*/ 30 h 150"/>
                  <a:gd name="T6" fmla="*/ 755 w 835"/>
                  <a:gd name="T7" fmla="*/ 42 h 150"/>
                  <a:gd name="T8" fmla="*/ 828 w 835"/>
                  <a:gd name="T9" fmla="*/ 60 h 150"/>
                  <a:gd name="T10" fmla="*/ 835 w 835"/>
                  <a:gd name="T11" fmla="*/ 42 h 150"/>
                  <a:gd name="T12" fmla="*/ 761 w 835"/>
                  <a:gd name="T13" fmla="*/ 24 h 150"/>
                  <a:gd name="T14" fmla="*/ 688 w 835"/>
                  <a:gd name="T15" fmla="*/ 12 h 150"/>
                  <a:gd name="T16" fmla="*/ 603 w 835"/>
                  <a:gd name="T17" fmla="*/ 6 h 150"/>
                  <a:gd name="T18" fmla="*/ 518 w 835"/>
                  <a:gd name="T19" fmla="*/ 0 h 150"/>
                  <a:gd name="T20" fmla="*/ 372 w 835"/>
                  <a:gd name="T21" fmla="*/ 12 h 150"/>
                  <a:gd name="T22" fmla="*/ 232 w 835"/>
                  <a:gd name="T23" fmla="*/ 36 h 150"/>
                  <a:gd name="T24" fmla="*/ 110 w 835"/>
                  <a:gd name="T25" fmla="*/ 78 h 150"/>
                  <a:gd name="T26" fmla="*/ 0 w 835"/>
                  <a:gd name="T27" fmla="*/ 132 h 150"/>
                  <a:gd name="T28" fmla="*/ 19 w 835"/>
                  <a:gd name="T29" fmla="*/ 150 h 150"/>
                  <a:gd name="T30" fmla="*/ 122 w 835"/>
                  <a:gd name="T31" fmla="*/ 96 h 150"/>
                  <a:gd name="T32" fmla="*/ 244 w 835"/>
                  <a:gd name="T33" fmla="*/ 54 h 150"/>
                  <a:gd name="T34" fmla="*/ 378 w 835"/>
                  <a:gd name="T35" fmla="*/ 30 h 150"/>
                  <a:gd name="T36" fmla="*/ 518 w 835"/>
                  <a:gd name="T37" fmla="*/ 18 h 150"/>
                  <a:gd name="T38" fmla="*/ 518 w 835"/>
                  <a:gd name="T39" fmla="*/ 18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74" name="Freeform 30"/>
              <p:cNvSpPr>
                <a:spLocks/>
              </p:cNvSpPr>
              <p:nvPr/>
            </p:nvSpPr>
            <p:spPr bwMode="hidden">
              <a:xfrm>
                <a:off x="1867" y="3853"/>
                <a:ext cx="171" cy="461"/>
              </a:xfrm>
              <a:custGeom>
                <a:avLst/>
                <a:gdLst>
                  <a:gd name="T0" fmla="*/ 31 w 171"/>
                  <a:gd name="T1" fmla="*/ 263 h 461"/>
                  <a:gd name="T2" fmla="*/ 43 w 171"/>
                  <a:gd name="T3" fmla="*/ 191 h 461"/>
                  <a:gd name="T4" fmla="*/ 67 w 171"/>
                  <a:gd name="T5" fmla="*/ 131 h 461"/>
                  <a:gd name="T6" fmla="*/ 116 w 171"/>
                  <a:gd name="T7" fmla="*/ 72 h 461"/>
                  <a:gd name="T8" fmla="*/ 171 w 171"/>
                  <a:gd name="T9" fmla="*/ 18 h 461"/>
                  <a:gd name="T10" fmla="*/ 153 w 171"/>
                  <a:gd name="T11" fmla="*/ 0 h 461"/>
                  <a:gd name="T12" fmla="*/ 86 w 171"/>
                  <a:gd name="T13" fmla="*/ 60 h 461"/>
                  <a:gd name="T14" fmla="*/ 43 w 171"/>
                  <a:gd name="T15" fmla="*/ 120 h 461"/>
                  <a:gd name="T16" fmla="*/ 13 w 171"/>
                  <a:gd name="T17" fmla="*/ 191 h 461"/>
                  <a:gd name="T18" fmla="*/ 0 w 171"/>
                  <a:gd name="T19" fmla="*/ 263 h 461"/>
                  <a:gd name="T20" fmla="*/ 6 w 171"/>
                  <a:gd name="T21" fmla="*/ 317 h 461"/>
                  <a:gd name="T22" fmla="*/ 25 w 171"/>
                  <a:gd name="T23" fmla="*/ 365 h 461"/>
                  <a:gd name="T24" fmla="*/ 49 w 171"/>
                  <a:gd name="T25" fmla="*/ 413 h 461"/>
                  <a:gd name="T26" fmla="*/ 86 w 171"/>
                  <a:gd name="T27" fmla="*/ 461 h 461"/>
                  <a:gd name="T28" fmla="*/ 122 w 171"/>
                  <a:gd name="T29" fmla="*/ 461 h 461"/>
                  <a:gd name="T30" fmla="*/ 86 w 171"/>
                  <a:gd name="T31" fmla="*/ 413 h 461"/>
                  <a:gd name="T32" fmla="*/ 55 w 171"/>
                  <a:gd name="T33" fmla="*/ 365 h 461"/>
                  <a:gd name="T34" fmla="*/ 37 w 171"/>
                  <a:gd name="T35" fmla="*/ 317 h 461"/>
                  <a:gd name="T36" fmla="*/ 31 w 171"/>
                  <a:gd name="T37" fmla="*/ 263 h 461"/>
                  <a:gd name="T38" fmla="*/ 31 w 171"/>
                  <a:gd name="T39" fmla="*/ 26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75" name="Freeform 31"/>
              <p:cNvSpPr>
                <a:spLocks/>
              </p:cNvSpPr>
              <p:nvPr/>
            </p:nvSpPr>
            <p:spPr bwMode="hidden">
              <a:xfrm>
                <a:off x="2951" y="3751"/>
                <a:ext cx="360" cy="563"/>
              </a:xfrm>
              <a:custGeom>
                <a:avLst/>
                <a:gdLst>
                  <a:gd name="T0" fmla="*/ 360 w 360"/>
                  <a:gd name="T1" fmla="*/ 365 h 563"/>
                  <a:gd name="T2" fmla="*/ 353 w 360"/>
                  <a:gd name="T3" fmla="*/ 305 h 563"/>
                  <a:gd name="T4" fmla="*/ 335 w 360"/>
                  <a:gd name="T5" fmla="*/ 251 h 563"/>
                  <a:gd name="T6" fmla="*/ 305 w 360"/>
                  <a:gd name="T7" fmla="*/ 204 h 563"/>
                  <a:gd name="T8" fmla="*/ 262 w 360"/>
                  <a:gd name="T9" fmla="*/ 156 h 563"/>
                  <a:gd name="T10" fmla="*/ 213 w 360"/>
                  <a:gd name="T11" fmla="*/ 108 h 563"/>
                  <a:gd name="T12" fmla="*/ 159 w 360"/>
                  <a:gd name="T13" fmla="*/ 66 h 563"/>
                  <a:gd name="T14" fmla="*/ 92 w 360"/>
                  <a:gd name="T15" fmla="*/ 30 h 563"/>
                  <a:gd name="T16" fmla="*/ 19 w 360"/>
                  <a:gd name="T17" fmla="*/ 0 h 563"/>
                  <a:gd name="T18" fmla="*/ 0 w 360"/>
                  <a:gd name="T19" fmla="*/ 12 h 563"/>
                  <a:gd name="T20" fmla="*/ 67 w 360"/>
                  <a:gd name="T21" fmla="*/ 42 h 563"/>
                  <a:gd name="T22" fmla="*/ 134 w 360"/>
                  <a:gd name="T23" fmla="*/ 78 h 563"/>
                  <a:gd name="T24" fmla="*/ 189 w 360"/>
                  <a:gd name="T25" fmla="*/ 114 h 563"/>
                  <a:gd name="T26" fmla="*/ 238 w 360"/>
                  <a:gd name="T27" fmla="*/ 162 h 563"/>
                  <a:gd name="T28" fmla="*/ 274 w 360"/>
                  <a:gd name="T29" fmla="*/ 210 h 563"/>
                  <a:gd name="T30" fmla="*/ 299 w 360"/>
                  <a:gd name="T31" fmla="*/ 257 h 563"/>
                  <a:gd name="T32" fmla="*/ 317 w 360"/>
                  <a:gd name="T33" fmla="*/ 311 h 563"/>
                  <a:gd name="T34" fmla="*/ 323 w 360"/>
                  <a:gd name="T35" fmla="*/ 365 h 563"/>
                  <a:gd name="T36" fmla="*/ 317 w 360"/>
                  <a:gd name="T37" fmla="*/ 419 h 563"/>
                  <a:gd name="T38" fmla="*/ 299 w 360"/>
                  <a:gd name="T39" fmla="*/ 467 h 563"/>
                  <a:gd name="T40" fmla="*/ 274 w 360"/>
                  <a:gd name="T41" fmla="*/ 515 h 563"/>
                  <a:gd name="T42" fmla="*/ 238 w 360"/>
                  <a:gd name="T43" fmla="*/ 563 h 563"/>
                  <a:gd name="T44" fmla="*/ 268 w 360"/>
                  <a:gd name="T45" fmla="*/ 563 h 563"/>
                  <a:gd name="T46" fmla="*/ 311 w 360"/>
                  <a:gd name="T47" fmla="*/ 515 h 563"/>
                  <a:gd name="T48" fmla="*/ 335 w 360"/>
                  <a:gd name="T49" fmla="*/ 467 h 563"/>
                  <a:gd name="T50" fmla="*/ 353 w 360"/>
                  <a:gd name="T51" fmla="*/ 419 h 563"/>
                  <a:gd name="T52" fmla="*/ 360 w 360"/>
                  <a:gd name="T53" fmla="*/ 365 h 563"/>
                  <a:gd name="T54" fmla="*/ 360 w 360"/>
                  <a:gd name="T55" fmla="*/ 365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76" name="Freeform 32"/>
              <p:cNvSpPr>
                <a:spLocks/>
              </p:cNvSpPr>
              <p:nvPr/>
            </p:nvSpPr>
            <p:spPr bwMode="hidden">
              <a:xfrm>
                <a:off x="2318" y="3631"/>
                <a:ext cx="1078" cy="425"/>
              </a:xfrm>
              <a:custGeom>
                <a:avLst/>
                <a:gdLst>
                  <a:gd name="T0" fmla="*/ 1053 w 1078"/>
                  <a:gd name="T1" fmla="*/ 425 h 425"/>
                  <a:gd name="T2" fmla="*/ 1078 w 1078"/>
                  <a:gd name="T3" fmla="*/ 419 h 425"/>
                  <a:gd name="T4" fmla="*/ 1066 w 1078"/>
                  <a:gd name="T5" fmla="*/ 377 h 425"/>
                  <a:gd name="T6" fmla="*/ 1047 w 1078"/>
                  <a:gd name="T7" fmla="*/ 336 h 425"/>
                  <a:gd name="T8" fmla="*/ 986 w 1078"/>
                  <a:gd name="T9" fmla="*/ 252 h 425"/>
                  <a:gd name="T10" fmla="*/ 907 w 1078"/>
                  <a:gd name="T11" fmla="*/ 180 h 425"/>
                  <a:gd name="T12" fmla="*/ 810 w 1078"/>
                  <a:gd name="T13" fmla="*/ 120 h 425"/>
                  <a:gd name="T14" fmla="*/ 694 w 1078"/>
                  <a:gd name="T15" fmla="*/ 72 h 425"/>
                  <a:gd name="T16" fmla="*/ 560 w 1078"/>
                  <a:gd name="T17" fmla="*/ 30 h 425"/>
                  <a:gd name="T18" fmla="*/ 420 w 1078"/>
                  <a:gd name="T19" fmla="*/ 6 h 425"/>
                  <a:gd name="T20" fmla="*/ 268 w 1078"/>
                  <a:gd name="T21" fmla="*/ 0 h 425"/>
                  <a:gd name="T22" fmla="*/ 134 w 1078"/>
                  <a:gd name="T23" fmla="*/ 6 h 425"/>
                  <a:gd name="T24" fmla="*/ 0 w 1078"/>
                  <a:gd name="T25" fmla="*/ 24 h 425"/>
                  <a:gd name="T26" fmla="*/ 12 w 1078"/>
                  <a:gd name="T27" fmla="*/ 36 h 425"/>
                  <a:gd name="T28" fmla="*/ 134 w 1078"/>
                  <a:gd name="T29" fmla="*/ 18 h 425"/>
                  <a:gd name="T30" fmla="*/ 268 w 1078"/>
                  <a:gd name="T31" fmla="*/ 12 h 425"/>
                  <a:gd name="T32" fmla="*/ 420 w 1078"/>
                  <a:gd name="T33" fmla="*/ 18 h 425"/>
                  <a:gd name="T34" fmla="*/ 554 w 1078"/>
                  <a:gd name="T35" fmla="*/ 42 h 425"/>
                  <a:gd name="T36" fmla="*/ 682 w 1078"/>
                  <a:gd name="T37" fmla="*/ 84 h 425"/>
                  <a:gd name="T38" fmla="*/ 798 w 1078"/>
                  <a:gd name="T39" fmla="*/ 132 h 425"/>
                  <a:gd name="T40" fmla="*/ 895 w 1078"/>
                  <a:gd name="T41" fmla="*/ 192 h 425"/>
                  <a:gd name="T42" fmla="*/ 968 w 1078"/>
                  <a:gd name="T43" fmla="*/ 264 h 425"/>
                  <a:gd name="T44" fmla="*/ 999 w 1078"/>
                  <a:gd name="T45" fmla="*/ 300 h 425"/>
                  <a:gd name="T46" fmla="*/ 1023 w 1078"/>
                  <a:gd name="T47" fmla="*/ 342 h 425"/>
                  <a:gd name="T48" fmla="*/ 1041 w 1078"/>
                  <a:gd name="T49" fmla="*/ 383 h 425"/>
                  <a:gd name="T50" fmla="*/ 1053 w 1078"/>
                  <a:gd name="T51" fmla="*/ 425 h 425"/>
                  <a:gd name="T52" fmla="*/ 1053 w 1078"/>
                  <a:gd name="T53"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77" name="Freeform 33"/>
              <p:cNvSpPr>
                <a:spLocks/>
              </p:cNvSpPr>
              <p:nvPr/>
            </p:nvSpPr>
            <p:spPr bwMode="hidden">
              <a:xfrm>
                <a:off x="3304" y="4080"/>
                <a:ext cx="98" cy="234"/>
              </a:xfrm>
              <a:custGeom>
                <a:avLst/>
                <a:gdLst>
                  <a:gd name="T0" fmla="*/ 0 w 98"/>
                  <a:gd name="T1" fmla="*/ 234 h 234"/>
                  <a:gd name="T2" fmla="*/ 25 w 98"/>
                  <a:gd name="T3" fmla="*/ 234 h 234"/>
                  <a:gd name="T4" fmla="*/ 55 w 98"/>
                  <a:gd name="T5" fmla="*/ 186 h 234"/>
                  <a:gd name="T6" fmla="*/ 80 w 98"/>
                  <a:gd name="T7" fmla="*/ 138 h 234"/>
                  <a:gd name="T8" fmla="*/ 92 w 98"/>
                  <a:gd name="T9" fmla="*/ 90 h 234"/>
                  <a:gd name="T10" fmla="*/ 98 w 98"/>
                  <a:gd name="T11" fmla="*/ 36 h 234"/>
                  <a:gd name="T12" fmla="*/ 98 w 98"/>
                  <a:gd name="T13" fmla="*/ 0 h 234"/>
                  <a:gd name="T14" fmla="*/ 74 w 98"/>
                  <a:gd name="T15" fmla="*/ 0 h 234"/>
                  <a:gd name="T16" fmla="*/ 74 w 98"/>
                  <a:gd name="T17" fmla="*/ 36 h 234"/>
                  <a:gd name="T18" fmla="*/ 67 w 98"/>
                  <a:gd name="T19" fmla="*/ 90 h 234"/>
                  <a:gd name="T20" fmla="*/ 55 w 98"/>
                  <a:gd name="T21" fmla="*/ 138 h 234"/>
                  <a:gd name="T22" fmla="*/ 31 w 98"/>
                  <a:gd name="T23" fmla="*/ 186 h 234"/>
                  <a:gd name="T24" fmla="*/ 0 w 98"/>
                  <a:gd name="T25" fmla="*/ 234 h 234"/>
                  <a:gd name="T26" fmla="*/ 0 w 98"/>
                  <a:gd name="T27"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78" name="Freeform 34"/>
              <p:cNvSpPr>
                <a:spLocks/>
              </p:cNvSpPr>
              <p:nvPr/>
            </p:nvSpPr>
            <p:spPr bwMode="hidden">
              <a:xfrm>
                <a:off x="1776" y="3673"/>
                <a:ext cx="481" cy="641"/>
              </a:xfrm>
              <a:custGeom>
                <a:avLst/>
                <a:gdLst>
                  <a:gd name="T0" fmla="*/ 18 w 481"/>
                  <a:gd name="T1" fmla="*/ 443 h 641"/>
                  <a:gd name="T2" fmla="*/ 24 w 481"/>
                  <a:gd name="T3" fmla="*/ 371 h 641"/>
                  <a:gd name="T4" fmla="*/ 55 w 481"/>
                  <a:gd name="T5" fmla="*/ 305 h 641"/>
                  <a:gd name="T6" fmla="*/ 91 w 481"/>
                  <a:gd name="T7" fmla="*/ 246 h 641"/>
                  <a:gd name="T8" fmla="*/ 146 w 481"/>
                  <a:gd name="T9" fmla="*/ 186 h 641"/>
                  <a:gd name="T10" fmla="*/ 213 w 481"/>
                  <a:gd name="T11" fmla="*/ 132 h 641"/>
                  <a:gd name="T12" fmla="*/ 292 w 481"/>
                  <a:gd name="T13" fmla="*/ 84 h 641"/>
                  <a:gd name="T14" fmla="*/ 384 w 481"/>
                  <a:gd name="T15" fmla="*/ 48 h 641"/>
                  <a:gd name="T16" fmla="*/ 481 w 481"/>
                  <a:gd name="T17" fmla="*/ 12 h 641"/>
                  <a:gd name="T18" fmla="*/ 457 w 481"/>
                  <a:gd name="T19" fmla="*/ 0 h 641"/>
                  <a:gd name="T20" fmla="*/ 359 w 481"/>
                  <a:gd name="T21" fmla="*/ 36 h 641"/>
                  <a:gd name="T22" fmla="*/ 274 w 481"/>
                  <a:gd name="T23" fmla="*/ 78 h 641"/>
                  <a:gd name="T24" fmla="*/ 195 w 481"/>
                  <a:gd name="T25" fmla="*/ 126 h 641"/>
                  <a:gd name="T26" fmla="*/ 128 w 481"/>
                  <a:gd name="T27" fmla="*/ 180 h 641"/>
                  <a:gd name="T28" fmla="*/ 73 w 481"/>
                  <a:gd name="T29" fmla="*/ 240 h 641"/>
                  <a:gd name="T30" fmla="*/ 37 w 481"/>
                  <a:gd name="T31" fmla="*/ 305 h 641"/>
                  <a:gd name="T32" fmla="*/ 6 w 481"/>
                  <a:gd name="T33" fmla="*/ 371 h 641"/>
                  <a:gd name="T34" fmla="*/ 0 w 481"/>
                  <a:gd name="T35" fmla="*/ 443 h 641"/>
                  <a:gd name="T36" fmla="*/ 6 w 481"/>
                  <a:gd name="T37" fmla="*/ 497 h 641"/>
                  <a:gd name="T38" fmla="*/ 18 w 481"/>
                  <a:gd name="T39" fmla="*/ 545 h 641"/>
                  <a:gd name="T40" fmla="*/ 43 w 481"/>
                  <a:gd name="T41" fmla="*/ 593 h 641"/>
                  <a:gd name="T42" fmla="*/ 73 w 481"/>
                  <a:gd name="T43" fmla="*/ 641 h 641"/>
                  <a:gd name="T44" fmla="*/ 97 w 481"/>
                  <a:gd name="T45" fmla="*/ 641 h 641"/>
                  <a:gd name="T46" fmla="*/ 67 w 481"/>
                  <a:gd name="T47" fmla="*/ 593 h 641"/>
                  <a:gd name="T48" fmla="*/ 43 w 481"/>
                  <a:gd name="T49" fmla="*/ 545 h 641"/>
                  <a:gd name="T50" fmla="*/ 24 w 481"/>
                  <a:gd name="T51" fmla="*/ 497 h 641"/>
                  <a:gd name="T52" fmla="*/ 18 w 481"/>
                  <a:gd name="T53" fmla="*/ 443 h 641"/>
                  <a:gd name="T54" fmla="*/ 18 w 481"/>
                  <a:gd name="T55" fmla="*/ 443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57379" name="Group 35"/>
            <p:cNvGrpSpPr>
              <a:grpSpLocks/>
            </p:cNvGrpSpPr>
            <p:nvPr userDrawn="1"/>
          </p:nvGrpSpPr>
          <p:grpSpPr bwMode="auto">
            <a:xfrm>
              <a:off x="4128" y="3360"/>
              <a:ext cx="1351" cy="821"/>
              <a:chOff x="4128" y="3360"/>
              <a:chExt cx="1351" cy="821"/>
            </a:xfrm>
          </p:grpSpPr>
          <p:sp>
            <p:nvSpPr>
              <p:cNvPr id="57380" name="Freeform 36"/>
              <p:cNvSpPr>
                <a:spLocks noEditPoints="1"/>
              </p:cNvSpPr>
              <p:nvPr/>
            </p:nvSpPr>
            <p:spPr bwMode="hidden">
              <a:xfrm>
                <a:off x="4200" y="3402"/>
                <a:ext cx="1201" cy="731"/>
              </a:xfrm>
              <a:custGeom>
                <a:avLst/>
                <a:gdLst>
                  <a:gd name="T0" fmla="*/ 484 w 1201"/>
                  <a:gd name="T1" fmla="*/ 6 h 731"/>
                  <a:gd name="T2" fmla="*/ 263 w 1201"/>
                  <a:gd name="T3" fmla="*/ 60 h 731"/>
                  <a:gd name="T4" fmla="*/ 101 w 1201"/>
                  <a:gd name="T5" fmla="*/ 162 h 731"/>
                  <a:gd name="T6" fmla="*/ 12 w 1201"/>
                  <a:gd name="T7" fmla="*/ 294 h 731"/>
                  <a:gd name="T8" fmla="*/ 0 w 1201"/>
                  <a:gd name="T9" fmla="*/ 366 h 731"/>
                  <a:gd name="T10" fmla="*/ 12 w 1201"/>
                  <a:gd name="T11" fmla="*/ 437 h 731"/>
                  <a:gd name="T12" fmla="*/ 101 w 1201"/>
                  <a:gd name="T13" fmla="*/ 569 h 731"/>
                  <a:gd name="T14" fmla="*/ 263 w 1201"/>
                  <a:gd name="T15" fmla="*/ 671 h 731"/>
                  <a:gd name="T16" fmla="*/ 484 w 1201"/>
                  <a:gd name="T17" fmla="*/ 725 h 731"/>
                  <a:gd name="T18" fmla="*/ 723 w 1201"/>
                  <a:gd name="T19" fmla="*/ 725 h 731"/>
                  <a:gd name="T20" fmla="*/ 938 w 1201"/>
                  <a:gd name="T21" fmla="*/ 671 h 731"/>
                  <a:gd name="T22" fmla="*/ 1100 w 1201"/>
                  <a:gd name="T23" fmla="*/ 569 h 731"/>
                  <a:gd name="T24" fmla="*/ 1189 w 1201"/>
                  <a:gd name="T25" fmla="*/ 437 h 731"/>
                  <a:gd name="T26" fmla="*/ 1201 w 1201"/>
                  <a:gd name="T27" fmla="*/ 366 h 731"/>
                  <a:gd name="T28" fmla="*/ 1189 w 1201"/>
                  <a:gd name="T29" fmla="*/ 294 h 731"/>
                  <a:gd name="T30" fmla="*/ 1100 w 1201"/>
                  <a:gd name="T31" fmla="*/ 162 h 731"/>
                  <a:gd name="T32" fmla="*/ 938 w 1201"/>
                  <a:gd name="T33" fmla="*/ 60 h 731"/>
                  <a:gd name="T34" fmla="*/ 723 w 1201"/>
                  <a:gd name="T35" fmla="*/ 6 h 731"/>
                  <a:gd name="T36" fmla="*/ 604 w 1201"/>
                  <a:gd name="T37" fmla="*/ 0 h 731"/>
                  <a:gd name="T38" fmla="*/ 490 w 1201"/>
                  <a:gd name="T39" fmla="*/ 701 h 731"/>
                  <a:gd name="T40" fmla="*/ 287 w 1201"/>
                  <a:gd name="T41" fmla="*/ 647 h 731"/>
                  <a:gd name="T42" fmla="*/ 131 w 1201"/>
                  <a:gd name="T43" fmla="*/ 557 h 731"/>
                  <a:gd name="T44" fmla="*/ 48 w 1201"/>
                  <a:gd name="T45" fmla="*/ 437 h 731"/>
                  <a:gd name="T46" fmla="*/ 36 w 1201"/>
                  <a:gd name="T47" fmla="*/ 366 h 731"/>
                  <a:gd name="T48" fmla="*/ 48 w 1201"/>
                  <a:gd name="T49" fmla="*/ 300 h 731"/>
                  <a:gd name="T50" fmla="*/ 131 w 1201"/>
                  <a:gd name="T51" fmla="*/ 174 h 731"/>
                  <a:gd name="T52" fmla="*/ 287 w 1201"/>
                  <a:gd name="T53" fmla="*/ 84 h 731"/>
                  <a:gd name="T54" fmla="*/ 490 w 1201"/>
                  <a:gd name="T55" fmla="*/ 30 h 731"/>
                  <a:gd name="T56" fmla="*/ 717 w 1201"/>
                  <a:gd name="T57" fmla="*/ 30 h 731"/>
                  <a:gd name="T58" fmla="*/ 920 w 1201"/>
                  <a:gd name="T59" fmla="*/ 84 h 731"/>
                  <a:gd name="T60" fmla="*/ 1070 w 1201"/>
                  <a:gd name="T61" fmla="*/ 174 h 731"/>
                  <a:gd name="T62" fmla="*/ 1153 w 1201"/>
                  <a:gd name="T63" fmla="*/ 300 h 731"/>
                  <a:gd name="T64" fmla="*/ 1153 w 1201"/>
                  <a:gd name="T65" fmla="*/ 437 h 731"/>
                  <a:gd name="T66" fmla="*/ 1070 w 1201"/>
                  <a:gd name="T67" fmla="*/ 557 h 731"/>
                  <a:gd name="T68" fmla="*/ 920 w 1201"/>
                  <a:gd name="T69" fmla="*/ 647 h 731"/>
                  <a:gd name="T70" fmla="*/ 717 w 1201"/>
                  <a:gd name="T71" fmla="*/ 701 h 731"/>
                  <a:gd name="T72" fmla="*/ 604 w 1201"/>
                  <a:gd name="T73" fmla="*/ 707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81" name="Freeform 37"/>
              <p:cNvSpPr>
                <a:spLocks/>
              </p:cNvSpPr>
              <p:nvPr/>
            </p:nvSpPr>
            <p:spPr bwMode="hidden">
              <a:xfrm>
                <a:off x="4128" y="3366"/>
                <a:ext cx="544" cy="737"/>
              </a:xfrm>
              <a:custGeom>
                <a:avLst/>
                <a:gdLst>
                  <a:gd name="T0" fmla="*/ 24 w 544"/>
                  <a:gd name="T1" fmla="*/ 402 h 737"/>
                  <a:gd name="T2" fmla="*/ 36 w 544"/>
                  <a:gd name="T3" fmla="*/ 330 h 737"/>
                  <a:gd name="T4" fmla="*/ 66 w 544"/>
                  <a:gd name="T5" fmla="*/ 264 h 737"/>
                  <a:gd name="T6" fmla="*/ 108 w 544"/>
                  <a:gd name="T7" fmla="*/ 204 h 737"/>
                  <a:gd name="T8" fmla="*/ 173 w 544"/>
                  <a:gd name="T9" fmla="*/ 150 h 737"/>
                  <a:gd name="T10" fmla="*/ 251 w 544"/>
                  <a:gd name="T11" fmla="*/ 102 h 737"/>
                  <a:gd name="T12" fmla="*/ 335 w 544"/>
                  <a:gd name="T13" fmla="*/ 60 h 737"/>
                  <a:gd name="T14" fmla="*/ 436 w 544"/>
                  <a:gd name="T15" fmla="*/ 30 h 737"/>
                  <a:gd name="T16" fmla="*/ 544 w 544"/>
                  <a:gd name="T17" fmla="*/ 12 h 737"/>
                  <a:gd name="T18" fmla="*/ 544 w 544"/>
                  <a:gd name="T19" fmla="*/ 0 h 737"/>
                  <a:gd name="T20" fmla="*/ 430 w 544"/>
                  <a:gd name="T21" fmla="*/ 18 h 737"/>
                  <a:gd name="T22" fmla="*/ 329 w 544"/>
                  <a:gd name="T23" fmla="*/ 48 h 737"/>
                  <a:gd name="T24" fmla="*/ 233 w 544"/>
                  <a:gd name="T25" fmla="*/ 90 h 737"/>
                  <a:gd name="T26" fmla="*/ 155 w 544"/>
                  <a:gd name="T27" fmla="*/ 138 h 737"/>
                  <a:gd name="T28" fmla="*/ 90 w 544"/>
                  <a:gd name="T29" fmla="*/ 198 h 737"/>
                  <a:gd name="T30" fmla="*/ 42 w 544"/>
                  <a:gd name="T31" fmla="*/ 258 h 737"/>
                  <a:gd name="T32" fmla="*/ 12 w 544"/>
                  <a:gd name="T33" fmla="*/ 330 h 737"/>
                  <a:gd name="T34" fmla="*/ 0 w 544"/>
                  <a:gd name="T35" fmla="*/ 402 h 737"/>
                  <a:gd name="T36" fmla="*/ 6 w 544"/>
                  <a:gd name="T37" fmla="*/ 455 h 737"/>
                  <a:gd name="T38" fmla="*/ 18 w 544"/>
                  <a:gd name="T39" fmla="*/ 503 h 737"/>
                  <a:gd name="T40" fmla="*/ 42 w 544"/>
                  <a:gd name="T41" fmla="*/ 545 h 737"/>
                  <a:gd name="T42" fmla="*/ 78 w 544"/>
                  <a:gd name="T43" fmla="*/ 593 h 737"/>
                  <a:gd name="T44" fmla="*/ 114 w 544"/>
                  <a:gd name="T45" fmla="*/ 635 h 737"/>
                  <a:gd name="T46" fmla="*/ 161 w 544"/>
                  <a:gd name="T47" fmla="*/ 671 h 737"/>
                  <a:gd name="T48" fmla="*/ 221 w 544"/>
                  <a:gd name="T49" fmla="*/ 707 h 737"/>
                  <a:gd name="T50" fmla="*/ 281 w 544"/>
                  <a:gd name="T51" fmla="*/ 737 h 737"/>
                  <a:gd name="T52" fmla="*/ 323 w 544"/>
                  <a:gd name="T53" fmla="*/ 737 h 737"/>
                  <a:gd name="T54" fmla="*/ 257 w 544"/>
                  <a:gd name="T55" fmla="*/ 707 h 737"/>
                  <a:gd name="T56" fmla="*/ 203 w 544"/>
                  <a:gd name="T57" fmla="*/ 671 h 737"/>
                  <a:gd name="T58" fmla="*/ 149 w 544"/>
                  <a:gd name="T59" fmla="*/ 635 h 737"/>
                  <a:gd name="T60" fmla="*/ 108 w 544"/>
                  <a:gd name="T61" fmla="*/ 593 h 737"/>
                  <a:gd name="T62" fmla="*/ 72 w 544"/>
                  <a:gd name="T63" fmla="*/ 551 h 737"/>
                  <a:gd name="T64" fmla="*/ 48 w 544"/>
                  <a:gd name="T65" fmla="*/ 503 h 737"/>
                  <a:gd name="T66" fmla="*/ 30 w 544"/>
                  <a:gd name="T67" fmla="*/ 455 h 737"/>
                  <a:gd name="T68" fmla="*/ 24 w 544"/>
                  <a:gd name="T69" fmla="*/ 402 h 737"/>
                  <a:gd name="T70" fmla="*/ 24 w 544"/>
                  <a:gd name="T71" fmla="*/ 40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82" name="Freeform 38"/>
              <p:cNvSpPr>
                <a:spLocks/>
              </p:cNvSpPr>
              <p:nvPr/>
            </p:nvSpPr>
            <p:spPr bwMode="hidden">
              <a:xfrm>
                <a:off x="4792" y="3360"/>
                <a:ext cx="609" cy="252"/>
              </a:xfrm>
              <a:custGeom>
                <a:avLst/>
                <a:gdLst>
                  <a:gd name="T0" fmla="*/ 12 w 609"/>
                  <a:gd name="T1" fmla="*/ 12 h 252"/>
                  <a:gd name="T2" fmla="*/ 113 w 609"/>
                  <a:gd name="T3" fmla="*/ 18 h 252"/>
                  <a:gd name="T4" fmla="*/ 203 w 609"/>
                  <a:gd name="T5" fmla="*/ 30 h 252"/>
                  <a:gd name="T6" fmla="*/ 292 w 609"/>
                  <a:gd name="T7" fmla="*/ 48 h 252"/>
                  <a:gd name="T8" fmla="*/ 376 w 609"/>
                  <a:gd name="T9" fmla="*/ 78 h 252"/>
                  <a:gd name="T10" fmla="*/ 448 w 609"/>
                  <a:gd name="T11" fmla="*/ 114 h 252"/>
                  <a:gd name="T12" fmla="*/ 514 w 609"/>
                  <a:gd name="T13" fmla="*/ 156 h 252"/>
                  <a:gd name="T14" fmla="*/ 567 w 609"/>
                  <a:gd name="T15" fmla="*/ 198 h 252"/>
                  <a:gd name="T16" fmla="*/ 609 w 609"/>
                  <a:gd name="T17" fmla="*/ 252 h 252"/>
                  <a:gd name="T18" fmla="*/ 609 w 609"/>
                  <a:gd name="T19" fmla="*/ 216 h 252"/>
                  <a:gd name="T20" fmla="*/ 561 w 609"/>
                  <a:gd name="T21" fmla="*/ 168 h 252"/>
                  <a:gd name="T22" fmla="*/ 502 w 609"/>
                  <a:gd name="T23" fmla="*/ 126 h 252"/>
                  <a:gd name="T24" fmla="*/ 436 w 609"/>
                  <a:gd name="T25" fmla="*/ 90 h 252"/>
                  <a:gd name="T26" fmla="*/ 364 w 609"/>
                  <a:gd name="T27" fmla="*/ 60 h 252"/>
                  <a:gd name="T28" fmla="*/ 286 w 609"/>
                  <a:gd name="T29" fmla="*/ 36 h 252"/>
                  <a:gd name="T30" fmla="*/ 197 w 609"/>
                  <a:gd name="T31" fmla="*/ 18 h 252"/>
                  <a:gd name="T32" fmla="*/ 107 w 609"/>
                  <a:gd name="T33" fmla="*/ 6 h 252"/>
                  <a:gd name="T34" fmla="*/ 12 w 609"/>
                  <a:gd name="T35" fmla="*/ 0 h 252"/>
                  <a:gd name="T36" fmla="*/ 6 w 609"/>
                  <a:gd name="T37" fmla="*/ 0 h 252"/>
                  <a:gd name="T38" fmla="*/ 0 w 609"/>
                  <a:gd name="T39" fmla="*/ 0 h 252"/>
                  <a:gd name="T40" fmla="*/ 0 w 609"/>
                  <a:gd name="T41" fmla="*/ 12 h 252"/>
                  <a:gd name="T42" fmla="*/ 6 w 609"/>
                  <a:gd name="T43" fmla="*/ 12 h 252"/>
                  <a:gd name="T44" fmla="*/ 12 w 609"/>
                  <a:gd name="T45" fmla="*/ 12 h 252"/>
                  <a:gd name="T46" fmla="*/ 12 w 609"/>
                  <a:gd name="T47" fmla="*/ 1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83" name="Freeform 39"/>
              <p:cNvSpPr>
                <a:spLocks/>
              </p:cNvSpPr>
              <p:nvPr/>
            </p:nvSpPr>
            <p:spPr bwMode="hidden">
              <a:xfrm>
                <a:off x="5246" y="4007"/>
                <a:ext cx="72" cy="54"/>
              </a:xfrm>
              <a:custGeom>
                <a:avLst/>
                <a:gdLst>
                  <a:gd name="T0" fmla="*/ 72 w 72"/>
                  <a:gd name="T1" fmla="*/ 0 h 54"/>
                  <a:gd name="T2" fmla="*/ 36 w 72"/>
                  <a:gd name="T3" fmla="*/ 30 h 54"/>
                  <a:gd name="T4" fmla="*/ 0 w 72"/>
                  <a:gd name="T5" fmla="*/ 54 h 54"/>
                  <a:gd name="T6" fmla="*/ 36 w 72"/>
                  <a:gd name="T7" fmla="*/ 54 h 54"/>
                  <a:gd name="T8" fmla="*/ 54 w 72"/>
                  <a:gd name="T9" fmla="*/ 42 h 54"/>
                  <a:gd name="T10" fmla="*/ 72 w 72"/>
                  <a:gd name="T11" fmla="*/ 24 h 54"/>
                  <a:gd name="T12" fmla="*/ 72 w 72"/>
                  <a:gd name="T13" fmla="*/ 24 h 54"/>
                  <a:gd name="T14" fmla="*/ 72 w 72"/>
                  <a:gd name="T15" fmla="*/ 0 h 54"/>
                  <a:gd name="T16" fmla="*/ 72 w 72"/>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84" name="Freeform 40"/>
              <p:cNvSpPr>
                <a:spLocks/>
              </p:cNvSpPr>
              <p:nvPr/>
            </p:nvSpPr>
            <p:spPr bwMode="hidden">
              <a:xfrm>
                <a:off x="4505" y="4073"/>
                <a:ext cx="705" cy="108"/>
              </a:xfrm>
              <a:custGeom>
                <a:avLst/>
                <a:gdLst>
                  <a:gd name="T0" fmla="*/ 299 w 705"/>
                  <a:gd name="T1" fmla="*/ 90 h 108"/>
                  <a:gd name="T2" fmla="*/ 221 w 705"/>
                  <a:gd name="T3" fmla="*/ 90 h 108"/>
                  <a:gd name="T4" fmla="*/ 143 w 705"/>
                  <a:gd name="T5" fmla="*/ 78 h 108"/>
                  <a:gd name="T6" fmla="*/ 0 w 705"/>
                  <a:gd name="T7" fmla="*/ 48 h 108"/>
                  <a:gd name="T8" fmla="*/ 0 w 705"/>
                  <a:gd name="T9" fmla="*/ 66 h 108"/>
                  <a:gd name="T10" fmla="*/ 143 w 705"/>
                  <a:gd name="T11" fmla="*/ 96 h 108"/>
                  <a:gd name="T12" fmla="*/ 221 w 705"/>
                  <a:gd name="T13" fmla="*/ 108 h 108"/>
                  <a:gd name="T14" fmla="*/ 299 w 705"/>
                  <a:gd name="T15" fmla="*/ 108 h 108"/>
                  <a:gd name="T16" fmla="*/ 412 w 705"/>
                  <a:gd name="T17" fmla="*/ 102 h 108"/>
                  <a:gd name="T18" fmla="*/ 520 w 705"/>
                  <a:gd name="T19" fmla="*/ 84 h 108"/>
                  <a:gd name="T20" fmla="*/ 615 w 705"/>
                  <a:gd name="T21" fmla="*/ 60 h 108"/>
                  <a:gd name="T22" fmla="*/ 705 w 705"/>
                  <a:gd name="T23" fmla="*/ 24 h 108"/>
                  <a:gd name="T24" fmla="*/ 705 w 705"/>
                  <a:gd name="T25" fmla="*/ 0 h 108"/>
                  <a:gd name="T26" fmla="*/ 615 w 705"/>
                  <a:gd name="T27" fmla="*/ 42 h 108"/>
                  <a:gd name="T28" fmla="*/ 520 w 705"/>
                  <a:gd name="T29" fmla="*/ 66 h 108"/>
                  <a:gd name="T30" fmla="*/ 412 w 705"/>
                  <a:gd name="T31" fmla="*/ 84 h 108"/>
                  <a:gd name="T32" fmla="*/ 299 w 705"/>
                  <a:gd name="T33" fmla="*/ 90 h 108"/>
                  <a:gd name="T34" fmla="*/ 299 w 705"/>
                  <a:gd name="T35" fmla="*/ 9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85" name="Freeform 41"/>
              <p:cNvSpPr>
                <a:spLocks/>
              </p:cNvSpPr>
              <p:nvPr/>
            </p:nvSpPr>
            <p:spPr bwMode="hidden">
              <a:xfrm>
                <a:off x="5336" y="3654"/>
                <a:ext cx="143" cy="341"/>
              </a:xfrm>
              <a:custGeom>
                <a:avLst/>
                <a:gdLst>
                  <a:gd name="T0" fmla="*/ 119 w 143"/>
                  <a:gd name="T1" fmla="*/ 114 h 341"/>
                  <a:gd name="T2" fmla="*/ 113 w 143"/>
                  <a:gd name="T3" fmla="*/ 173 h 341"/>
                  <a:gd name="T4" fmla="*/ 89 w 143"/>
                  <a:gd name="T5" fmla="*/ 239 h 341"/>
                  <a:gd name="T6" fmla="*/ 47 w 143"/>
                  <a:gd name="T7" fmla="*/ 293 h 341"/>
                  <a:gd name="T8" fmla="*/ 0 w 143"/>
                  <a:gd name="T9" fmla="*/ 341 h 341"/>
                  <a:gd name="T10" fmla="*/ 29 w 143"/>
                  <a:gd name="T11" fmla="*/ 341 h 341"/>
                  <a:gd name="T12" fmla="*/ 77 w 143"/>
                  <a:gd name="T13" fmla="*/ 287 h 341"/>
                  <a:gd name="T14" fmla="*/ 113 w 143"/>
                  <a:gd name="T15" fmla="*/ 233 h 341"/>
                  <a:gd name="T16" fmla="*/ 137 w 143"/>
                  <a:gd name="T17" fmla="*/ 173 h 341"/>
                  <a:gd name="T18" fmla="*/ 143 w 143"/>
                  <a:gd name="T19" fmla="*/ 114 h 341"/>
                  <a:gd name="T20" fmla="*/ 137 w 143"/>
                  <a:gd name="T21" fmla="*/ 60 h 341"/>
                  <a:gd name="T22" fmla="*/ 119 w 143"/>
                  <a:gd name="T23" fmla="*/ 0 h 341"/>
                  <a:gd name="T24" fmla="*/ 89 w 143"/>
                  <a:gd name="T25" fmla="*/ 0 h 341"/>
                  <a:gd name="T26" fmla="*/ 113 w 143"/>
                  <a:gd name="T27" fmla="*/ 60 h 341"/>
                  <a:gd name="T28" fmla="*/ 119 w 143"/>
                  <a:gd name="T29" fmla="*/ 114 h 341"/>
                  <a:gd name="T30" fmla="*/ 119 w 143"/>
                  <a:gd name="T31" fmla="*/ 114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86" name="Freeform 42"/>
              <p:cNvSpPr>
                <a:spLocks/>
              </p:cNvSpPr>
              <p:nvPr/>
            </p:nvSpPr>
            <p:spPr bwMode="hidden">
              <a:xfrm>
                <a:off x="5061" y="3624"/>
                <a:ext cx="83" cy="90"/>
              </a:xfrm>
              <a:custGeom>
                <a:avLst/>
                <a:gdLst>
                  <a:gd name="T0" fmla="*/ 59 w 83"/>
                  <a:gd name="T1" fmla="*/ 90 h 90"/>
                  <a:gd name="T2" fmla="*/ 83 w 83"/>
                  <a:gd name="T3" fmla="*/ 84 h 90"/>
                  <a:gd name="T4" fmla="*/ 71 w 83"/>
                  <a:gd name="T5" fmla="*/ 60 h 90"/>
                  <a:gd name="T6" fmla="*/ 53 w 83"/>
                  <a:gd name="T7" fmla="*/ 42 h 90"/>
                  <a:gd name="T8" fmla="*/ 6 w 83"/>
                  <a:gd name="T9" fmla="*/ 0 h 90"/>
                  <a:gd name="T10" fmla="*/ 0 w 83"/>
                  <a:gd name="T11" fmla="*/ 18 h 90"/>
                  <a:gd name="T12" fmla="*/ 35 w 83"/>
                  <a:gd name="T13" fmla="*/ 48 h 90"/>
                  <a:gd name="T14" fmla="*/ 59 w 83"/>
                  <a:gd name="T15" fmla="*/ 90 h 90"/>
                  <a:gd name="T16" fmla="*/ 59 w 83"/>
                  <a:gd name="T1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87" name="Freeform 43"/>
              <p:cNvSpPr>
                <a:spLocks/>
              </p:cNvSpPr>
              <p:nvPr/>
            </p:nvSpPr>
            <p:spPr bwMode="hidden">
              <a:xfrm>
                <a:off x="4445" y="3552"/>
                <a:ext cx="717" cy="431"/>
              </a:xfrm>
              <a:custGeom>
                <a:avLst/>
                <a:gdLst>
                  <a:gd name="T0" fmla="*/ 693 w 717"/>
                  <a:gd name="T1" fmla="*/ 216 h 431"/>
                  <a:gd name="T2" fmla="*/ 687 w 717"/>
                  <a:gd name="T3" fmla="*/ 257 h 431"/>
                  <a:gd name="T4" fmla="*/ 669 w 717"/>
                  <a:gd name="T5" fmla="*/ 293 h 431"/>
                  <a:gd name="T6" fmla="*/ 633 w 717"/>
                  <a:gd name="T7" fmla="*/ 329 h 431"/>
                  <a:gd name="T8" fmla="*/ 598 w 717"/>
                  <a:gd name="T9" fmla="*/ 359 h 431"/>
                  <a:gd name="T10" fmla="*/ 544 w 717"/>
                  <a:gd name="T11" fmla="*/ 383 h 431"/>
                  <a:gd name="T12" fmla="*/ 490 w 717"/>
                  <a:gd name="T13" fmla="*/ 401 h 431"/>
                  <a:gd name="T14" fmla="*/ 424 w 717"/>
                  <a:gd name="T15" fmla="*/ 413 h 431"/>
                  <a:gd name="T16" fmla="*/ 359 w 717"/>
                  <a:gd name="T17" fmla="*/ 419 h 431"/>
                  <a:gd name="T18" fmla="*/ 293 w 717"/>
                  <a:gd name="T19" fmla="*/ 413 h 431"/>
                  <a:gd name="T20" fmla="*/ 227 w 717"/>
                  <a:gd name="T21" fmla="*/ 401 h 431"/>
                  <a:gd name="T22" fmla="*/ 173 w 717"/>
                  <a:gd name="T23" fmla="*/ 383 h 431"/>
                  <a:gd name="T24" fmla="*/ 119 w 717"/>
                  <a:gd name="T25" fmla="*/ 359 h 431"/>
                  <a:gd name="T26" fmla="*/ 84 w 717"/>
                  <a:gd name="T27" fmla="*/ 329 h 431"/>
                  <a:gd name="T28" fmla="*/ 48 w 717"/>
                  <a:gd name="T29" fmla="*/ 293 h 431"/>
                  <a:gd name="T30" fmla="*/ 30 w 717"/>
                  <a:gd name="T31" fmla="*/ 257 h 431"/>
                  <a:gd name="T32" fmla="*/ 24 w 717"/>
                  <a:gd name="T33" fmla="*/ 216 h 431"/>
                  <a:gd name="T34" fmla="*/ 30 w 717"/>
                  <a:gd name="T35" fmla="*/ 174 h 431"/>
                  <a:gd name="T36" fmla="*/ 48 w 717"/>
                  <a:gd name="T37" fmla="*/ 138 h 431"/>
                  <a:gd name="T38" fmla="*/ 84 w 717"/>
                  <a:gd name="T39" fmla="*/ 102 h 431"/>
                  <a:gd name="T40" fmla="*/ 119 w 717"/>
                  <a:gd name="T41" fmla="*/ 72 h 431"/>
                  <a:gd name="T42" fmla="*/ 173 w 717"/>
                  <a:gd name="T43" fmla="*/ 48 h 431"/>
                  <a:gd name="T44" fmla="*/ 227 w 717"/>
                  <a:gd name="T45" fmla="*/ 30 h 431"/>
                  <a:gd name="T46" fmla="*/ 293 w 717"/>
                  <a:gd name="T47" fmla="*/ 18 h 431"/>
                  <a:gd name="T48" fmla="*/ 359 w 717"/>
                  <a:gd name="T49" fmla="*/ 12 h 431"/>
                  <a:gd name="T50" fmla="*/ 418 w 717"/>
                  <a:gd name="T51" fmla="*/ 18 h 431"/>
                  <a:gd name="T52" fmla="*/ 478 w 717"/>
                  <a:gd name="T53" fmla="*/ 30 h 431"/>
                  <a:gd name="T54" fmla="*/ 532 w 717"/>
                  <a:gd name="T55" fmla="*/ 48 h 431"/>
                  <a:gd name="T56" fmla="*/ 580 w 717"/>
                  <a:gd name="T57" fmla="*/ 66 h 431"/>
                  <a:gd name="T58" fmla="*/ 586 w 717"/>
                  <a:gd name="T59" fmla="*/ 48 h 431"/>
                  <a:gd name="T60" fmla="*/ 478 w 717"/>
                  <a:gd name="T61" fmla="*/ 12 h 431"/>
                  <a:gd name="T62" fmla="*/ 418 w 717"/>
                  <a:gd name="T63" fmla="*/ 6 h 431"/>
                  <a:gd name="T64" fmla="*/ 359 w 717"/>
                  <a:gd name="T65" fmla="*/ 0 h 431"/>
                  <a:gd name="T66" fmla="*/ 287 w 717"/>
                  <a:gd name="T67" fmla="*/ 6 h 431"/>
                  <a:gd name="T68" fmla="*/ 221 w 717"/>
                  <a:gd name="T69" fmla="*/ 18 h 431"/>
                  <a:gd name="T70" fmla="*/ 161 w 717"/>
                  <a:gd name="T71" fmla="*/ 36 h 431"/>
                  <a:gd name="T72" fmla="*/ 107 w 717"/>
                  <a:gd name="T73" fmla="*/ 66 h 431"/>
                  <a:gd name="T74" fmla="*/ 60 w 717"/>
                  <a:gd name="T75" fmla="*/ 96 h 431"/>
                  <a:gd name="T76" fmla="*/ 30 w 717"/>
                  <a:gd name="T77" fmla="*/ 132 h 431"/>
                  <a:gd name="T78" fmla="*/ 6 w 717"/>
                  <a:gd name="T79" fmla="*/ 174 h 431"/>
                  <a:gd name="T80" fmla="*/ 0 w 717"/>
                  <a:gd name="T81" fmla="*/ 216 h 431"/>
                  <a:gd name="T82" fmla="*/ 6 w 717"/>
                  <a:gd name="T83" fmla="*/ 257 h 431"/>
                  <a:gd name="T84" fmla="*/ 30 w 717"/>
                  <a:gd name="T85" fmla="*/ 299 h 431"/>
                  <a:gd name="T86" fmla="*/ 60 w 717"/>
                  <a:gd name="T87" fmla="*/ 335 h 431"/>
                  <a:gd name="T88" fmla="*/ 107 w 717"/>
                  <a:gd name="T89" fmla="*/ 371 h 431"/>
                  <a:gd name="T90" fmla="*/ 161 w 717"/>
                  <a:gd name="T91" fmla="*/ 395 h 431"/>
                  <a:gd name="T92" fmla="*/ 221 w 717"/>
                  <a:gd name="T93" fmla="*/ 413 h 431"/>
                  <a:gd name="T94" fmla="*/ 287 w 717"/>
                  <a:gd name="T95" fmla="*/ 425 h 431"/>
                  <a:gd name="T96" fmla="*/ 359 w 717"/>
                  <a:gd name="T97" fmla="*/ 431 h 431"/>
                  <a:gd name="T98" fmla="*/ 430 w 717"/>
                  <a:gd name="T99" fmla="*/ 425 h 431"/>
                  <a:gd name="T100" fmla="*/ 496 w 717"/>
                  <a:gd name="T101" fmla="*/ 413 h 431"/>
                  <a:gd name="T102" fmla="*/ 562 w 717"/>
                  <a:gd name="T103" fmla="*/ 395 h 431"/>
                  <a:gd name="T104" fmla="*/ 610 w 717"/>
                  <a:gd name="T105" fmla="*/ 371 h 431"/>
                  <a:gd name="T106" fmla="*/ 657 w 717"/>
                  <a:gd name="T107" fmla="*/ 335 h 431"/>
                  <a:gd name="T108" fmla="*/ 687 w 717"/>
                  <a:gd name="T109" fmla="*/ 299 h 431"/>
                  <a:gd name="T110" fmla="*/ 711 w 717"/>
                  <a:gd name="T111" fmla="*/ 257 h 431"/>
                  <a:gd name="T112" fmla="*/ 717 w 717"/>
                  <a:gd name="T113" fmla="*/ 216 h 431"/>
                  <a:gd name="T114" fmla="*/ 717 w 717"/>
                  <a:gd name="T115" fmla="*/ 204 h 431"/>
                  <a:gd name="T116" fmla="*/ 711 w 717"/>
                  <a:gd name="T117" fmla="*/ 192 h 431"/>
                  <a:gd name="T118" fmla="*/ 687 w 717"/>
                  <a:gd name="T119" fmla="*/ 198 h 431"/>
                  <a:gd name="T120" fmla="*/ 693 w 717"/>
                  <a:gd name="T121" fmla="*/ 210 h 431"/>
                  <a:gd name="T122" fmla="*/ 693 w 717"/>
                  <a:gd name="T123" fmla="*/ 216 h 431"/>
                  <a:gd name="T124" fmla="*/ 693 w 717"/>
                  <a:gd name="T125" fmla="*/ 216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88" name="Freeform 44"/>
              <p:cNvSpPr>
                <a:spLocks/>
              </p:cNvSpPr>
              <p:nvPr/>
            </p:nvSpPr>
            <p:spPr bwMode="hidden">
              <a:xfrm>
                <a:off x="4349" y="3510"/>
                <a:ext cx="909" cy="533"/>
              </a:xfrm>
              <a:custGeom>
                <a:avLst/>
                <a:gdLst>
                  <a:gd name="T0" fmla="*/ 616 w 909"/>
                  <a:gd name="T1" fmla="*/ 0 h 533"/>
                  <a:gd name="T2" fmla="*/ 616 w 909"/>
                  <a:gd name="T3" fmla="*/ 18 h 533"/>
                  <a:gd name="T4" fmla="*/ 724 w 909"/>
                  <a:gd name="T5" fmla="*/ 60 h 533"/>
                  <a:gd name="T6" fmla="*/ 765 w 909"/>
                  <a:gd name="T7" fmla="*/ 84 h 533"/>
                  <a:gd name="T8" fmla="*/ 807 w 909"/>
                  <a:gd name="T9" fmla="*/ 114 h 533"/>
                  <a:gd name="T10" fmla="*/ 837 w 909"/>
                  <a:gd name="T11" fmla="*/ 144 h 533"/>
                  <a:gd name="T12" fmla="*/ 861 w 909"/>
                  <a:gd name="T13" fmla="*/ 180 h 533"/>
                  <a:gd name="T14" fmla="*/ 873 w 909"/>
                  <a:gd name="T15" fmla="*/ 216 h 533"/>
                  <a:gd name="T16" fmla="*/ 879 w 909"/>
                  <a:gd name="T17" fmla="*/ 258 h 533"/>
                  <a:gd name="T18" fmla="*/ 873 w 909"/>
                  <a:gd name="T19" fmla="*/ 311 h 533"/>
                  <a:gd name="T20" fmla="*/ 843 w 909"/>
                  <a:gd name="T21" fmla="*/ 359 h 533"/>
                  <a:gd name="T22" fmla="*/ 807 w 909"/>
                  <a:gd name="T23" fmla="*/ 401 h 533"/>
                  <a:gd name="T24" fmla="*/ 753 w 909"/>
                  <a:gd name="T25" fmla="*/ 443 h 533"/>
                  <a:gd name="T26" fmla="*/ 694 w 909"/>
                  <a:gd name="T27" fmla="*/ 473 h 533"/>
                  <a:gd name="T28" fmla="*/ 622 w 909"/>
                  <a:gd name="T29" fmla="*/ 497 h 533"/>
                  <a:gd name="T30" fmla="*/ 538 w 909"/>
                  <a:gd name="T31" fmla="*/ 509 h 533"/>
                  <a:gd name="T32" fmla="*/ 455 w 909"/>
                  <a:gd name="T33" fmla="*/ 515 h 533"/>
                  <a:gd name="T34" fmla="*/ 371 w 909"/>
                  <a:gd name="T35" fmla="*/ 509 h 533"/>
                  <a:gd name="T36" fmla="*/ 287 w 909"/>
                  <a:gd name="T37" fmla="*/ 497 h 533"/>
                  <a:gd name="T38" fmla="*/ 215 w 909"/>
                  <a:gd name="T39" fmla="*/ 473 h 533"/>
                  <a:gd name="T40" fmla="*/ 156 w 909"/>
                  <a:gd name="T41" fmla="*/ 443 h 533"/>
                  <a:gd name="T42" fmla="*/ 102 w 909"/>
                  <a:gd name="T43" fmla="*/ 401 h 533"/>
                  <a:gd name="T44" fmla="*/ 66 w 909"/>
                  <a:gd name="T45" fmla="*/ 359 h 533"/>
                  <a:gd name="T46" fmla="*/ 36 w 909"/>
                  <a:gd name="T47" fmla="*/ 311 h 533"/>
                  <a:gd name="T48" fmla="*/ 30 w 909"/>
                  <a:gd name="T49" fmla="*/ 258 h 533"/>
                  <a:gd name="T50" fmla="*/ 36 w 909"/>
                  <a:gd name="T51" fmla="*/ 222 h 533"/>
                  <a:gd name="T52" fmla="*/ 48 w 909"/>
                  <a:gd name="T53" fmla="*/ 186 h 533"/>
                  <a:gd name="T54" fmla="*/ 66 w 909"/>
                  <a:gd name="T55" fmla="*/ 156 h 533"/>
                  <a:gd name="T56" fmla="*/ 90 w 909"/>
                  <a:gd name="T57" fmla="*/ 126 h 533"/>
                  <a:gd name="T58" fmla="*/ 66 w 909"/>
                  <a:gd name="T59" fmla="*/ 114 h 533"/>
                  <a:gd name="T60" fmla="*/ 36 w 909"/>
                  <a:gd name="T61" fmla="*/ 144 h 533"/>
                  <a:gd name="T62" fmla="*/ 18 w 909"/>
                  <a:gd name="T63" fmla="*/ 180 h 533"/>
                  <a:gd name="T64" fmla="*/ 6 w 909"/>
                  <a:gd name="T65" fmla="*/ 216 h 533"/>
                  <a:gd name="T66" fmla="*/ 0 w 909"/>
                  <a:gd name="T67" fmla="*/ 258 h 533"/>
                  <a:gd name="T68" fmla="*/ 12 w 909"/>
                  <a:gd name="T69" fmla="*/ 311 h 533"/>
                  <a:gd name="T70" fmla="*/ 36 w 909"/>
                  <a:gd name="T71" fmla="*/ 365 h 533"/>
                  <a:gd name="T72" fmla="*/ 78 w 909"/>
                  <a:gd name="T73" fmla="*/ 413 h 533"/>
                  <a:gd name="T74" fmla="*/ 132 w 909"/>
                  <a:gd name="T75" fmla="*/ 449 h 533"/>
                  <a:gd name="T76" fmla="*/ 203 w 909"/>
                  <a:gd name="T77" fmla="*/ 485 h 533"/>
                  <a:gd name="T78" fmla="*/ 275 w 909"/>
                  <a:gd name="T79" fmla="*/ 509 h 533"/>
                  <a:gd name="T80" fmla="*/ 365 w 909"/>
                  <a:gd name="T81" fmla="*/ 527 h 533"/>
                  <a:gd name="T82" fmla="*/ 455 w 909"/>
                  <a:gd name="T83" fmla="*/ 533 h 533"/>
                  <a:gd name="T84" fmla="*/ 544 w 909"/>
                  <a:gd name="T85" fmla="*/ 527 h 533"/>
                  <a:gd name="T86" fmla="*/ 634 w 909"/>
                  <a:gd name="T87" fmla="*/ 509 h 533"/>
                  <a:gd name="T88" fmla="*/ 712 w 909"/>
                  <a:gd name="T89" fmla="*/ 485 h 533"/>
                  <a:gd name="T90" fmla="*/ 777 w 909"/>
                  <a:gd name="T91" fmla="*/ 449 h 533"/>
                  <a:gd name="T92" fmla="*/ 831 w 909"/>
                  <a:gd name="T93" fmla="*/ 413 h 533"/>
                  <a:gd name="T94" fmla="*/ 873 w 909"/>
                  <a:gd name="T95" fmla="*/ 365 h 533"/>
                  <a:gd name="T96" fmla="*/ 897 w 909"/>
                  <a:gd name="T97" fmla="*/ 311 h 533"/>
                  <a:gd name="T98" fmla="*/ 909 w 909"/>
                  <a:gd name="T99" fmla="*/ 258 h 533"/>
                  <a:gd name="T100" fmla="*/ 903 w 909"/>
                  <a:gd name="T101" fmla="*/ 216 h 533"/>
                  <a:gd name="T102" fmla="*/ 885 w 909"/>
                  <a:gd name="T103" fmla="*/ 174 h 533"/>
                  <a:gd name="T104" fmla="*/ 861 w 909"/>
                  <a:gd name="T105" fmla="*/ 132 h 533"/>
                  <a:gd name="T106" fmla="*/ 825 w 909"/>
                  <a:gd name="T107" fmla="*/ 102 h 533"/>
                  <a:gd name="T108" fmla="*/ 783 w 909"/>
                  <a:gd name="T109" fmla="*/ 66 h 533"/>
                  <a:gd name="T110" fmla="*/ 735 w 909"/>
                  <a:gd name="T111" fmla="*/ 42 h 533"/>
                  <a:gd name="T112" fmla="*/ 616 w 909"/>
                  <a:gd name="T113" fmla="*/ 0 h 533"/>
                  <a:gd name="T114" fmla="*/ 616 w 909"/>
                  <a:gd name="T115"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89" name="Freeform 45"/>
              <p:cNvSpPr>
                <a:spLocks/>
              </p:cNvSpPr>
              <p:nvPr/>
            </p:nvSpPr>
            <p:spPr bwMode="hidden">
              <a:xfrm>
                <a:off x="4564" y="3492"/>
                <a:ext cx="365" cy="66"/>
              </a:xfrm>
              <a:custGeom>
                <a:avLst/>
                <a:gdLst>
                  <a:gd name="T0" fmla="*/ 240 w 365"/>
                  <a:gd name="T1" fmla="*/ 18 h 66"/>
                  <a:gd name="T2" fmla="*/ 299 w 365"/>
                  <a:gd name="T3" fmla="*/ 24 h 66"/>
                  <a:gd name="T4" fmla="*/ 359 w 365"/>
                  <a:gd name="T5" fmla="*/ 30 h 66"/>
                  <a:gd name="T6" fmla="*/ 365 w 365"/>
                  <a:gd name="T7" fmla="*/ 12 h 66"/>
                  <a:gd name="T8" fmla="*/ 305 w 365"/>
                  <a:gd name="T9" fmla="*/ 6 h 66"/>
                  <a:gd name="T10" fmla="*/ 240 w 365"/>
                  <a:gd name="T11" fmla="*/ 0 h 66"/>
                  <a:gd name="T12" fmla="*/ 174 w 365"/>
                  <a:gd name="T13" fmla="*/ 6 h 66"/>
                  <a:gd name="T14" fmla="*/ 114 w 365"/>
                  <a:gd name="T15" fmla="*/ 12 h 66"/>
                  <a:gd name="T16" fmla="*/ 0 w 365"/>
                  <a:gd name="T17" fmla="*/ 42 h 66"/>
                  <a:gd name="T18" fmla="*/ 0 w 365"/>
                  <a:gd name="T19" fmla="*/ 66 h 66"/>
                  <a:gd name="T20" fmla="*/ 54 w 365"/>
                  <a:gd name="T21" fmla="*/ 48 h 66"/>
                  <a:gd name="T22" fmla="*/ 114 w 365"/>
                  <a:gd name="T23" fmla="*/ 30 h 66"/>
                  <a:gd name="T24" fmla="*/ 174 w 365"/>
                  <a:gd name="T25" fmla="*/ 24 h 66"/>
                  <a:gd name="T26" fmla="*/ 240 w 365"/>
                  <a:gd name="T27" fmla="*/ 18 h 66"/>
                  <a:gd name="T28" fmla="*/ 240 w 365"/>
                  <a:gd name="T29"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90" name="Freeform 46"/>
              <p:cNvSpPr>
                <a:spLocks/>
              </p:cNvSpPr>
              <p:nvPr/>
            </p:nvSpPr>
            <p:spPr bwMode="hidden">
              <a:xfrm>
                <a:off x="4463" y="3558"/>
                <a:ext cx="66" cy="48"/>
              </a:xfrm>
              <a:custGeom>
                <a:avLst/>
                <a:gdLst>
                  <a:gd name="T0" fmla="*/ 66 w 66"/>
                  <a:gd name="T1" fmla="*/ 18 h 48"/>
                  <a:gd name="T2" fmla="*/ 48 w 66"/>
                  <a:gd name="T3" fmla="*/ 0 h 48"/>
                  <a:gd name="T4" fmla="*/ 24 w 66"/>
                  <a:gd name="T5" fmla="*/ 12 h 48"/>
                  <a:gd name="T6" fmla="*/ 0 w 66"/>
                  <a:gd name="T7" fmla="*/ 30 h 48"/>
                  <a:gd name="T8" fmla="*/ 12 w 66"/>
                  <a:gd name="T9" fmla="*/ 48 h 48"/>
                  <a:gd name="T10" fmla="*/ 42 w 66"/>
                  <a:gd name="T11" fmla="*/ 30 h 48"/>
                  <a:gd name="T12" fmla="*/ 66 w 66"/>
                  <a:gd name="T13" fmla="*/ 18 h 48"/>
                  <a:gd name="T14" fmla="*/ 66 w 66"/>
                  <a:gd name="T15" fmla="*/ 1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91"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92"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93"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94"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95"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396"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nvGrpSpPr>
            <p:cNvPr id="57397" name="Group 53"/>
            <p:cNvGrpSpPr>
              <a:grpSpLocks/>
            </p:cNvGrpSpPr>
            <p:nvPr userDrawn="1"/>
          </p:nvGrpSpPr>
          <p:grpSpPr bwMode="auto">
            <a:xfrm>
              <a:off x="5280" y="3024"/>
              <a:ext cx="425" cy="258"/>
              <a:chOff x="5280" y="3024"/>
              <a:chExt cx="425" cy="258"/>
            </a:xfrm>
          </p:grpSpPr>
          <p:sp>
            <p:nvSpPr>
              <p:cNvPr id="57398" name="Freeform 54"/>
              <p:cNvSpPr>
                <a:spLocks/>
              </p:cNvSpPr>
              <p:nvPr/>
            </p:nvSpPr>
            <p:spPr bwMode="hidden">
              <a:xfrm>
                <a:off x="5280" y="3186"/>
                <a:ext cx="383" cy="96"/>
              </a:xfrm>
              <a:custGeom>
                <a:avLst/>
                <a:gdLst>
                  <a:gd name="T0" fmla="*/ 209 w 382"/>
                  <a:gd name="T1" fmla="*/ 96 h 96"/>
                  <a:gd name="T2" fmla="*/ 143 w 382"/>
                  <a:gd name="T3" fmla="*/ 90 h 96"/>
                  <a:gd name="T4" fmla="*/ 83 w 382"/>
                  <a:gd name="T5" fmla="*/ 66 h 96"/>
                  <a:gd name="T6" fmla="*/ 35 w 382"/>
                  <a:gd name="T7" fmla="*/ 36 h 96"/>
                  <a:gd name="T8" fmla="*/ 6 w 382"/>
                  <a:gd name="T9" fmla="*/ 0 h 96"/>
                  <a:gd name="T10" fmla="*/ 0 w 382"/>
                  <a:gd name="T11" fmla="*/ 6 h 96"/>
                  <a:gd name="T12" fmla="*/ 29 w 382"/>
                  <a:gd name="T13" fmla="*/ 42 h 96"/>
                  <a:gd name="T14" fmla="*/ 77 w 382"/>
                  <a:gd name="T15" fmla="*/ 72 h 96"/>
                  <a:gd name="T16" fmla="*/ 137 w 382"/>
                  <a:gd name="T17" fmla="*/ 90 h 96"/>
                  <a:gd name="T18" fmla="*/ 209 w 382"/>
                  <a:gd name="T19" fmla="*/ 96 h 96"/>
                  <a:gd name="T20" fmla="*/ 263 w 382"/>
                  <a:gd name="T21" fmla="*/ 90 h 96"/>
                  <a:gd name="T22" fmla="*/ 311 w 382"/>
                  <a:gd name="T23" fmla="*/ 84 h 96"/>
                  <a:gd name="T24" fmla="*/ 352 w 382"/>
                  <a:gd name="T25" fmla="*/ 66 h 96"/>
                  <a:gd name="T26" fmla="*/ 382 w 382"/>
                  <a:gd name="T27" fmla="*/ 42 h 96"/>
                  <a:gd name="T28" fmla="*/ 376 w 382"/>
                  <a:gd name="T29" fmla="*/ 42 h 96"/>
                  <a:gd name="T30" fmla="*/ 346 w 382"/>
                  <a:gd name="T31" fmla="*/ 66 h 96"/>
                  <a:gd name="T32" fmla="*/ 305 w 382"/>
                  <a:gd name="T33" fmla="*/ 78 h 96"/>
                  <a:gd name="T34" fmla="*/ 263 w 382"/>
                  <a:gd name="T35" fmla="*/ 90 h 96"/>
                  <a:gd name="T36" fmla="*/ 209 w 382"/>
                  <a:gd name="T37" fmla="*/ 96 h 96"/>
                  <a:gd name="T38" fmla="*/ 209 w 382"/>
                  <a:gd name="T3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399" name="Freeform 55"/>
              <p:cNvSpPr>
                <a:spLocks/>
              </p:cNvSpPr>
              <p:nvPr/>
            </p:nvSpPr>
            <p:spPr bwMode="hidden">
              <a:xfrm>
                <a:off x="5315" y="3024"/>
                <a:ext cx="258" cy="54"/>
              </a:xfrm>
              <a:custGeom>
                <a:avLst/>
                <a:gdLst>
                  <a:gd name="T0" fmla="*/ 174 w 258"/>
                  <a:gd name="T1" fmla="*/ 0 h 54"/>
                  <a:gd name="T2" fmla="*/ 216 w 258"/>
                  <a:gd name="T3" fmla="*/ 6 h 54"/>
                  <a:gd name="T4" fmla="*/ 258 w 258"/>
                  <a:gd name="T5" fmla="*/ 12 h 54"/>
                  <a:gd name="T6" fmla="*/ 252 w 258"/>
                  <a:gd name="T7" fmla="*/ 6 h 54"/>
                  <a:gd name="T8" fmla="*/ 216 w 258"/>
                  <a:gd name="T9" fmla="*/ 0 h 54"/>
                  <a:gd name="T10" fmla="*/ 174 w 258"/>
                  <a:gd name="T11" fmla="*/ 0 h 54"/>
                  <a:gd name="T12" fmla="*/ 120 w 258"/>
                  <a:gd name="T13" fmla="*/ 6 h 54"/>
                  <a:gd name="T14" fmla="*/ 78 w 258"/>
                  <a:gd name="T15" fmla="*/ 12 h 54"/>
                  <a:gd name="T16" fmla="*/ 36 w 258"/>
                  <a:gd name="T17" fmla="*/ 30 h 54"/>
                  <a:gd name="T18" fmla="*/ 0 w 258"/>
                  <a:gd name="T19" fmla="*/ 48 h 54"/>
                  <a:gd name="T20" fmla="*/ 6 w 258"/>
                  <a:gd name="T21" fmla="*/ 54 h 54"/>
                  <a:gd name="T22" fmla="*/ 36 w 258"/>
                  <a:gd name="T23" fmla="*/ 36 h 54"/>
                  <a:gd name="T24" fmla="*/ 78 w 258"/>
                  <a:gd name="T25" fmla="*/ 18 h 54"/>
                  <a:gd name="T26" fmla="*/ 120 w 258"/>
                  <a:gd name="T27" fmla="*/ 6 h 54"/>
                  <a:gd name="T28" fmla="*/ 174 w 258"/>
                  <a:gd name="T29" fmla="*/ 0 h 54"/>
                  <a:gd name="T30" fmla="*/ 174 w 258"/>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400" name="Freeform 56"/>
              <p:cNvSpPr>
                <a:spLocks/>
              </p:cNvSpPr>
              <p:nvPr/>
            </p:nvSpPr>
            <p:spPr bwMode="hidden">
              <a:xfrm>
                <a:off x="5645" y="3066"/>
                <a:ext cx="60" cy="156"/>
              </a:xfrm>
              <a:custGeom>
                <a:avLst/>
                <a:gdLst>
                  <a:gd name="T0" fmla="*/ 54 w 60"/>
                  <a:gd name="T1" fmla="*/ 90 h 156"/>
                  <a:gd name="T2" fmla="*/ 48 w 60"/>
                  <a:gd name="T3" fmla="*/ 126 h 156"/>
                  <a:gd name="T4" fmla="*/ 24 w 60"/>
                  <a:gd name="T5" fmla="*/ 156 h 156"/>
                  <a:gd name="T6" fmla="*/ 30 w 60"/>
                  <a:gd name="T7" fmla="*/ 156 h 156"/>
                  <a:gd name="T8" fmla="*/ 54 w 60"/>
                  <a:gd name="T9" fmla="*/ 126 h 156"/>
                  <a:gd name="T10" fmla="*/ 60 w 60"/>
                  <a:gd name="T11" fmla="*/ 90 h 156"/>
                  <a:gd name="T12" fmla="*/ 54 w 60"/>
                  <a:gd name="T13" fmla="*/ 66 h 156"/>
                  <a:gd name="T14" fmla="*/ 48 w 60"/>
                  <a:gd name="T15" fmla="*/ 42 h 156"/>
                  <a:gd name="T16" fmla="*/ 30 w 60"/>
                  <a:gd name="T17" fmla="*/ 18 h 156"/>
                  <a:gd name="T18" fmla="*/ 6 w 60"/>
                  <a:gd name="T19" fmla="*/ 0 h 156"/>
                  <a:gd name="T20" fmla="*/ 0 w 60"/>
                  <a:gd name="T21" fmla="*/ 6 h 156"/>
                  <a:gd name="T22" fmla="*/ 24 w 60"/>
                  <a:gd name="T23" fmla="*/ 24 h 156"/>
                  <a:gd name="T24" fmla="*/ 42 w 60"/>
                  <a:gd name="T25" fmla="*/ 42 h 156"/>
                  <a:gd name="T26" fmla="*/ 48 w 60"/>
                  <a:gd name="T27" fmla="*/ 66 h 156"/>
                  <a:gd name="T28" fmla="*/ 54 w 60"/>
                  <a:gd name="T29" fmla="*/ 90 h 156"/>
                  <a:gd name="T30" fmla="*/ 54 w 60"/>
                  <a:gd name="T31" fmla="*/ 9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401" name="Freeform 57"/>
              <p:cNvSpPr>
                <a:spLocks/>
              </p:cNvSpPr>
              <p:nvPr/>
            </p:nvSpPr>
            <p:spPr bwMode="hidden">
              <a:xfrm>
                <a:off x="5375" y="3246"/>
                <a:ext cx="192" cy="18"/>
              </a:xfrm>
              <a:custGeom>
                <a:avLst/>
                <a:gdLst>
                  <a:gd name="T0" fmla="*/ 114 w 192"/>
                  <a:gd name="T1" fmla="*/ 12 h 18"/>
                  <a:gd name="T2" fmla="*/ 72 w 192"/>
                  <a:gd name="T3" fmla="*/ 6 h 18"/>
                  <a:gd name="T4" fmla="*/ 30 w 192"/>
                  <a:gd name="T5" fmla="*/ 0 h 18"/>
                  <a:gd name="T6" fmla="*/ 0 w 192"/>
                  <a:gd name="T7" fmla="*/ 0 h 18"/>
                  <a:gd name="T8" fmla="*/ 54 w 192"/>
                  <a:gd name="T9" fmla="*/ 12 h 18"/>
                  <a:gd name="T10" fmla="*/ 114 w 192"/>
                  <a:gd name="T11" fmla="*/ 18 h 18"/>
                  <a:gd name="T12" fmla="*/ 156 w 192"/>
                  <a:gd name="T13" fmla="*/ 18 h 18"/>
                  <a:gd name="T14" fmla="*/ 192 w 192"/>
                  <a:gd name="T15" fmla="*/ 12 h 18"/>
                  <a:gd name="T16" fmla="*/ 186 w 192"/>
                  <a:gd name="T17" fmla="*/ 0 h 18"/>
                  <a:gd name="T18" fmla="*/ 150 w 192"/>
                  <a:gd name="T19" fmla="*/ 6 h 18"/>
                  <a:gd name="T20" fmla="*/ 114 w 192"/>
                  <a:gd name="T21" fmla="*/ 12 h 18"/>
                  <a:gd name="T22" fmla="*/ 114 w 192"/>
                  <a:gd name="T23"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402" name="Freeform 58"/>
              <p:cNvSpPr>
                <a:spLocks/>
              </p:cNvSpPr>
              <p:nvPr/>
            </p:nvSpPr>
            <p:spPr bwMode="hidden">
              <a:xfrm>
                <a:off x="5304" y="3042"/>
                <a:ext cx="161" cy="186"/>
              </a:xfrm>
              <a:custGeom>
                <a:avLst/>
                <a:gdLst>
                  <a:gd name="T0" fmla="*/ 11 w 161"/>
                  <a:gd name="T1" fmla="*/ 114 h 186"/>
                  <a:gd name="T2" fmla="*/ 17 w 161"/>
                  <a:gd name="T3" fmla="*/ 96 h 186"/>
                  <a:gd name="T4" fmla="*/ 23 w 161"/>
                  <a:gd name="T5" fmla="*/ 78 h 186"/>
                  <a:gd name="T6" fmla="*/ 53 w 161"/>
                  <a:gd name="T7" fmla="*/ 42 h 186"/>
                  <a:gd name="T8" fmla="*/ 101 w 161"/>
                  <a:gd name="T9" fmla="*/ 18 h 186"/>
                  <a:gd name="T10" fmla="*/ 155 w 161"/>
                  <a:gd name="T11" fmla="*/ 6 h 186"/>
                  <a:gd name="T12" fmla="*/ 161 w 161"/>
                  <a:gd name="T13" fmla="*/ 0 h 186"/>
                  <a:gd name="T14" fmla="*/ 95 w 161"/>
                  <a:gd name="T15" fmla="*/ 12 h 186"/>
                  <a:gd name="T16" fmla="*/ 47 w 161"/>
                  <a:gd name="T17" fmla="*/ 36 h 186"/>
                  <a:gd name="T18" fmla="*/ 11 w 161"/>
                  <a:gd name="T19" fmla="*/ 72 h 186"/>
                  <a:gd name="T20" fmla="*/ 5 w 161"/>
                  <a:gd name="T21" fmla="*/ 90 h 186"/>
                  <a:gd name="T22" fmla="*/ 0 w 161"/>
                  <a:gd name="T23" fmla="*/ 114 h 186"/>
                  <a:gd name="T24" fmla="*/ 11 w 161"/>
                  <a:gd name="T25" fmla="*/ 150 h 186"/>
                  <a:gd name="T26" fmla="*/ 23 w 161"/>
                  <a:gd name="T27" fmla="*/ 168 h 186"/>
                  <a:gd name="T28" fmla="*/ 41 w 161"/>
                  <a:gd name="T29" fmla="*/ 186 h 186"/>
                  <a:gd name="T30" fmla="*/ 65 w 161"/>
                  <a:gd name="T31" fmla="*/ 186 h 186"/>
                  <a:gd name="T32" fmla="*/ 41 w 161"/>
                  <a:gd name="T33" fmla="*/ 168 h 186"/>
                  <a:gd name="T34" fmla="*/ 23 w 161"/>
                  <a:gd name="T35" fmla="*/ 150 h 186"/>
                  <a:gd name="T36" fmla="*/ 17 w 161"/>
                  <a:gd name="T37" fmla="*/ 132 h 186"/>
                  <a:gd name="T38" fmla="*/ 11 w 161"/>
                  <a:gd name="T39" fmla="*/ 114 h 186"/>
                  <a:gd name="T40" fmla="*/ 11 w 161"/>
                  <a:gd name="T41" fmla="*/ 114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403" name="Freeform 59"/>
              <p:cNvSpPr>
                <a:spLocks/>
              </p:cNvSpPr>
              <p:nvPr/>
            </p:nvSpPr>
            <p:spPr bwMode="hidden">
              <a:xfrm>
                <a:off x="5489" y="3042"/>
                <a:ext cx="186" cy="210"/>
              </a:xfrm>
              <a:custGeom>
                <a:avLst/>
                <a:gdLst>
                  <a:gd name="T0" fmla="*/ 0 w 185"/>
                  <a:gd name="T1" fmla="*/ 6 h 210"/>
                  <a:gd name="T2" fmla="*/ 66 w 185"/>
                  <a:gd name="T3" fmla="*/ 12 h 210"/>
                  <a:gd name="T4" fmla="*/ 119 w 185"/>
                  <a:gd name="T5" fmla="*/ 36 h 210"/>
                  <a:gd name="T6" fmla="*/ 155 w 185"/>
                  <a:gd name="T7" fmla="*/ 72 h 210"/>
                  <a:gd name="T8" fmla="*/ 161 w 185"/>
                  <a:gd name="T9" fmla="*/ 90 h 210"/>
                  <a:gd name="T10" fmla="*/ 167 w 185"/>
                  <a:gd name="T11" fmla="*/ 114 h 210"/>
                  <a:gd name="T12" fmla="*/ 161 w 185"/>
                  <a:gd name="T13" fmla="*/ 138 h 210"/>
                  <a:gd name="T14" fmla="*/ 149 w 185"/>
                  <a:gd name="T15" fmla="*/ 162 h 210"/>
                  <a:gd name="T16" fmla="*/ 119 w 185"/>
                  <a:gd name="T17" fmla="*/ 180 h 210"/>
                  <a:gd name="T18" fmla="*/ 90 w 185"/>
                  <a:gd name="T19" fmla="*/ 198 h 210"/>
                  <a:gd name="T20" fmla="*/ 96 w 185"/>
                  <a:gd name="T21" fmla="*/ 210 h 210"/>
                  <a:gd name="T22" fmla="*/ 131 w 185"/>
                  <a:gd name="T23" fmla="*/ 192 h 210"/>
                  <a:gd name="T24" fmla="*/ 161 w 185"/>
                  <a:gd name="T25" fmla="*/ 168 h 210"/>
                  <a:gd name="T26" fmla="*/ 179 w 185"/>
                  <a:gd name="T27" fmla="*/ 144 h 210"/>
                  <a:gd name="T28" fmla="*/ 185 w 185"/>
                  <a:gd name="T29" fmla="*/ 114 h 210"/>
                  <a:gd name="T30" fmla="*/ 179 w 185"/>
                  <a:gd name="T31" fmla="*/ 90 h 210"/>
                  <a:gd name="T32" fmla="*/ 173 w 185"/>
                  <a:gd name="T33" fmla="*/ 66 h 210"/>
                  <a:gd name="T34" fmla="*/ 155 w 185"/>
                  <a:gd name="T35" fmla="*/ 48 h 210"/>
                  <a:gd name="T36" fmla="*/ 131 w 185"/>
                  <a:gd name="T37" fmla="*/ 30 h 210"/>
                  <a:gd name="T38" fmla="*/ 72 w 185"/>
                  <a:gd name="T39" fmla="*/ 6 h 210"/>
                  <a:gd name="T40" fmla="*/ 0 w 185"/>
                  <a:gd name="T41" fmla="*/ 0 h 210"/>
                  <a:gd name="T42" fmla="*/ 0 w 185"/>
                  <a:gd name="T43" fmla="*/ 6 h 210"/>
                  <a:gd name="T44" fmla="*/ 0 w 185"/>
                  <a:gd name="T45" fmla="*/ 6 h 210"/>
                  <a:gd name="T46" fmla="*/ 0 w 185"/>
                  <a:gd name="T47" fmla="*/ 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404" name="Freeform 60"/>
              <p:cNvSpPr>
                <a:spLocks noEditPoints="1"/>
              </p:cNvSpPr>
              <p:nvPr/>
            </p:nvSpPr>
            <p:spPr bwMode="hidden">
              <a:xfrm>
                <a:off x="5345" y="3058"/>
                <a:ext cx="299" cy="186"/>
              </a:xfrm>
              <a:custGeom>
                <a:avLst/>
                <a:gdLst>
                  <a:gd name="T0" fmla="*/ 150 w 299"/>
                  <a:gd name="T1" fmla="*/ 0 h 186"/>
                  <a:gd name="T2" fmla="*/ 90 w 299"/>
                  <a:gd name="T3" fmla="*/ 6 h 186"/>
                  <a:gd name="T4" fmla="*/ 42 w 299"/>
                  <a:gd name="T5" fmla="*/ 30 h 186"/>
                  <a:gd name="T6" fmla="*/ 12 w 299"/>
                  <a:gd name="T7" fmla="*/ 54 h 186"/>
                  <a:gd name="T8" fmla="*/ 6 w 299"/>
                  <a:gd name="T9" fmla="*/ 72 h 186"/>
                  <a:gd name="T10" fmla="*/ 0 w 299"/>
                  <a:gd name="T11" fmla="*/ 90 h 186"/>
                  <a:gd name="T12" fmla="*/ 6 w 299"/>
                  <a:gd name="T13" fmla="*/ 108 h 186"/>
                  <a:gd name="T14" fmla="*/ 12 w 299"/>
                  <a:gd name="T15" fmla="*/ 126 h 186"/>
                  <a:gd name="T16" fmla="*/ 42 w 299"/>
                  <a:gd name="T17" fmla="*/ 156 h 186"/>
                  <a:gd name="T18" fmla="*/ 90 w 299"/>
                  <a:gd name="T19" fmla="*/ 180 h 186"/>
                  <a:gd name="T20" fmla="*/ 150 w 299"/>
                  <a:gd name="T21" fmla="*/ 186 h 186"/>
                  <a:gd name="T22" fmla="*/ 209 w 299"/>
                  <a:gd name="T23" fmla="*/ 180 h 186"/>
                  <a:gd name="T24" fmla="*/ 257 w 299"/>
                  <a:gd name="T25" fmla="*/ 156 h 186"/>
                  <a:gd name="T26" fmla="*/ 287 w 299"/>
                  <a:gd name="T27" fmla="*/ 126 h 186"/>
                  <a:gd name="T28" fmla="*/ 299 w 299"/>
                  <a:gd name="T29" fmla="*/ 108 h 186"/>
                  <a:gd name="T30" fmla="*/ 299 w 299"/>
                  <a:gd name="T31" fmla="*/ 90 h 186"/>
                  <a:gd name="T32" fmla="*/ 299 w 299"/>
                  <a:gd name="T33" fmla="*/ 72 h 186"/>
                  <a:gd name="T34" fmla="*/ 287 w 299"/>
                  <a:gd name="T35" fmla="*/ 54 h 186"/>
                  <a:gd name="T36" fmla="*/ 257 w 299"/>
                  <a:gd name="T37" fmla="*/ 30 h 186"/>
                  <a:gd name="T38" fmla="*/ 209 w 299"/>
                  <a:gd name="T39" fmla="*/ 6 h 186"/>
                  <a:gd name="T40" fmla="*/ 150 w 299"/>
                  <a:gd name="T41" fmla="*/ 0 h 186"/>
                  <a:gd name="T42" fmla="*/ 150 w 299"/>
                  <a:gd name="T43" fmla="*/ 0 h 186"/>
                  <a:gd name="T44" fmla="*/ 150 w 299"/>
                  <a:gd name="T45" fmla="*/ 180 h 186"/>
                  <a:gd name="T46" fmla="*/ 96 w 299"/>
                  <a:gd name="T47" fmla="*/ 174 h 186"/>
                  <a:gd name="T48" fmla="*/ 48 w 299"/>
                  <a:gd name="T49" fmla="*/ 156 h 186"/>
                  <a:gd name="T50" fmla="*/ 18 w 299"/>
                  <a:gd name="T51" fmla="*/ 126 h 186"/>
                  <a:gd name="T52" fmla="*/ 12 w 299"/>
                  <a:gd name="T53" fmla="*/ 108 h 186"/>
                  <a:gd name="T54" fmla="*/ 6 w 299"/>
                  <a:gd name="T55" fmla="*/ 90 h 186"/>
                  <a:gd name="T56" fmla="*/ 12 w 299"/>
                  <a:gd name="T57" fmla="*/ 72 h 186"/>
                  <a:gd name="T58" fmla="*/ 18 w 299"/>
                  <a:gd name="T59" fmla="*/ 54 h 186"/>
                  <a:gd name="T60" fmla="*/ 48 w 299"/>
                  <a:gd name="T61" fmla="*/ 30 h 186"/>
                  <a:gd name="T62" fmla="*/ 96 w 299"/>
                  <a:gd name="T63" fmla="*/ 12 h 186"/>
                  <a:gd name="T64" fmla="*/ 150 w 299"/>
                  <a:gd name="T65" fmla="*/ 6 h 186"/>
                  <a:gd name="T66" fmla="*/ 203 w 299"/>
                  <a:gd name="T67" fmla="*/ 12 h 186"/>
                  <a:gd name="T68" fmla="*/ 251 w 299"/>
                  <a:gd name="T69" fmla="*/ 30 h 186"/>
                  <a:gd name="T70" fmla="*/ 281 w 299"/>
                  <a:gd name="T71" fmla="*/ 54 h 186"/>
                  <a:gd name="T72" fmla="*/ 293 w 299"/>
                  <a:gd name="T73" fmla="*/ 72 h 186"/>
                  <a:gd name="T74" fmla="*/ 293 w 299"/>
                  <a:gd name="T75" fmla="*/ 90 h 186"/>
                  <a:gd name="T76" fmla="*/ 293 w 299"/>
                  <a:gd name="T77" fmla="*/ 108 h 186"/>
                  <a:gd name="T78" fmla="*/ 281 w 299"/>
                  <a:gd name="T79" fmla="*/ 126 h 186"/>
                  <a:gd name="T80" fmla="*/ 251 w 299"/>
                  <a:gd name="T81" fmla="*/ 156 h 186"/>
                  <a:gd name="T82" fmla="*/ 203 w 299"/>
                  <a:gd name="T83" fmla="*/ 174 h 186"/>
                  <a:gd name="T84" fmla="*/ 150 w 299"/>
                  <a:gd name="T85" fmla="*/ 180 h 186"/>
                  <a:gd name="T86" fmla="*/ 150 w 299"/>
                  <a:gd name="T87" fmla="*/ 18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57405" name="Group 61"/>
              <p:cNvGrpSpPr>
                <a:grpSpLocks/>
              </p:cNvGrpSpPr>
              <p:nvPr/>
            </p:nvGrpSpPr>
            <p:grpSpPr bwMode="auto">
              <a:xfrm>
                <a:off x="5381" y="3085"/>
                <a:ext cx="227" cy="132"/>
                <a:chOff x="5381" y="3085"/>
                <a:chExt cx="227" cy="132"/>
              </a:xfrm>
            </p:grpSpPr>
            <p:sp>
              <p:nvSpPr>
                <p:cNvPr id="57406"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407"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408"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7409"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grpSp>
      <p:sp>
        <p:nvSpPr>
          <p:cNvPr id="57410" name="Rectangle 66"/>
          <p:cNvSpPr>
            <a:spLocks noGrp="1" noChangeArrowheads="1"/>
          </p:cNvSpPr>
          <p:nvPr>
            <p:ph type="ctrTitle" sz="quarter"/>
          </p:nvPr>
        </p:nvSpPr>
        <p:spPr>
          <a:xfrm>
            <a:off x="685800" y="1692275"/>
            <a:ext cx="7772400" cy="1736725"/>
          </a:xfrm>
        </p:spPr>
        <p:txBody>
          <a:bodyPr anchor="b"/>
          <a:lstStyle>
            <a:lvl1pPr>
              <a:defRPr sz="5400"/>
            </a:lvl1pPr>
          </a:lstStyle>
          <a:p>
            <a:pPr lvl="0"/>
            <a:r>
              <a:rPr lang="en-US" altLang="en-US" noProof="0" smtClean="0"/>
              <a:t>Click to edit Master title style</a:t>
            </a:r>
          </a:p>
        </p:txBody>
      </p:sp>
      <p:sp>
        <p:nvSpPr>
          <p:cNvPr id="57411"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n-US" altLang="en-US" noProof="0" smtClean="0"/>
              <a:t>Click to edit Master subtitle style</a:t>
            </a:r>
          </a:p>
        </p:txBody>
      </p:sp>
      <p:sp>
        <p:nvSpPr>
          <p:cNvPr id="57412" name="Rectangle 68"/>
          <p:cNvSpPr>
            <a:spLocks noGrp="1" noChangeArrowheads="1"/>
          </p:cNvSpPr>
          <p:nvPr>
            <p:ph type="dt" sz="quarter" idx="2"/>
          </p:nvPr>
        </p:nvSpPr>
        <p:spPr>
          <a:xfrm>
            <a:off x="457200" y="6248400"/>
            <a:ext cx="2133600" cy="457200"/>
          </a:xfrm>
        </p:spPr>
        <p:txBody>
          <a:bodyPr/>
          <a:lstStyle>
            <a:lvl1pPr>
              <a:defRPr/>
            </a:lvl1pPr>
          </a:lstStyle>
          <a:p>
            <a:endParaRPr lang="en-US" altLang="en-US"/>
          </a:p>
        </p:txBody>
      </p:sp>
      <p:sp>
        <p:nvSpPr>
          <p:cNvPr id="57413" name="Rectangle 69"/>
          <p:cNvSpPr>
            <a:spLocks noGrp="1" noChangeArrowheads="1"/>
          </p:cNvSpPr>
          <p:nvPr>
            <p:ph type="ftr" sz="quarter" idx="3"/>
          </p:nvPr>
        </p:nvSpPr>
        <p:spPr>
          <a:xfrm>
            <a:off x="3124200" y="6248400"/>
            <a:ext cx="2895600" cy="457200"/>
          </a:xfrm>
        </p:spPr>
        <p:txBody>
          <a:bodyPr/>
          <a:lstStyle>
            <a:lvl1pPr>
              <a:defRPr/>
            </a:lvl1pPr>
          </a:lstStyle>
          <a:p>
            <a:endParaRPr lang="en-US" altLang="en-US"/>
          </a:p>
        </p:txBody>
      </p:sp>
      <p:sp>
        <p:nvSpPr>
          <p:cNvPr id="57414" name="Rectangle 70"/>
          <p:cNvSpPr>
            <a:spLocks noGrp="1" noChangeArrowheads="1"/>
          </p:cNvSpPr>
          <p:nvPr>
            <p:ph type="sldNum" sz="quarter" idx="4"/>
          </p:nvPr>
        </p:nvSpPr>
        <p:spPr>
          <a:xfrm>
            <a:off x="6553200" y="6248400"/>
            <a:ext cx="2133600" cy="457200"/>
          </a:xfrm>
        </p:spPr>
        <p:txBody>
          <a:bodyPr/>
          <a:lstStyle>
            <a:lvl1pPr>
              <a:defRPr/>
            </a:lvl1pPr>
          </a:lstStyle>
          <a:p>
            <a:fld id="{FFC6EAD2-CA2F-4EA9-8F31-3569DE4F9DDD}" type="slidenum">
              <a:rPr lang="en-US" altLang="en-US"/>
              <a:pPr/>
              <a:t>‹#›</a:t>
            </a:fld>
            <a:endParaRPr lang="en-US"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A4535DA-FD61-4132-9745-D3418AB60C83}" type="slidenum">
              <a:rPr lang="en-US" altLang="en-US"/>
              <a:pPr/>
              <a:t>‹#›</a:t>
            </a:fld>
            <a:endParaRPr lang="en-US" altLang="en-US"/>
          </a:p>
        </p:txBody>
      </p:sp>
    </p:spTree>
    <p:extLst>
      <p:ext uri="{BB962C8B-B14F-4D97-AF65-F5344CB8AC3E}">
        <p14:creationId xmlns:p14="http://schemas.microsoft.com/office/powerpoint/2010/main" val="2766704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48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A670CB3-9F55-418D-BEA4-684D4F65C90D}" type="slidenum">
              <a:rPr lang="en-US" altLang="en-US"/>
              <a:pPr/>
              <a:t>‹#›</a:t>
            </a:fld>
            <a:endParaRPr lang="en-US" altLang="en-US"/>
          </a:p>
        </p:txBody>
      </p:sp>
    </p:spTree>
    <p:extLst>
      <p:ext uri="{BB962C8B-B14F-4D97-AF65-F5344CB8AC3E}">
        <p14:creationId xmlns:p14="http://schemas.microsoft.com/office/powerpoint/2010/main" val="3079451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2B4B11E3-20DC-45C5-AE50-715FAA0F3C32}" type="slidenum">
              <a:rPr lang="en-US" altLang="en-US"/>
              <a:pPr/>
              <a:t>‹#›</a:t>
            </a:fld>
            <a:endParaRPr lang="en-US" altLang="en-US"/>
          </a:p>
        </p:txBody>
      </p:sp>
    </p:spTree>
    <p:extLst>
      <p:ext uri="{BB962C8B-B14F-4D97-AF65-F5344CB8AC3E}">
        <p14:creationId xmlns:p14="http://schemas.microsoft.com/office/powerpoint/2010/main" val="1080790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72854B3-BD4A-4C18-82C8-C9384B701D2F}" type="slidenum">
              <a:rPr lang="en-US" altLang="en-US"/>
              <a:pPr/>
              <a:t>‹#›</a:t>
            </a:fld>
            <a:endParaRPr lang="en-US" altLang="en-US"/>
          </a:p>
        </p:txBody>
      </p:sp>
    </p:spTree>
    <p:extLst>
      <p:ext uri="{BB962C8B-B14F-4D97-AF65-F5344CB8AC3E}">
        <p14:creationId xmlns:p14="http://schemas.microsoft.com/office/powerpoint/2010/main" val="1858342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6EA544F9-59F5-4CD5-B546-96BF9DF1FD49}" type="slidenum">
              <a:rPr lang="en-US" altLang="en-US"/>
              <a:pPr/>
              <a:t>‹#›</a:t>
            </a:fld>
            <a:endParaRPr lang="en-US" altLang="en-US"/>
          </a:p>
        </p:txBody>
      </p:sp>
    </p:spTree>
    <p:extLst>
      <p:ext uri="{BB962C8B-B14F-4D97-AF65-F5344CB8AC3E}">
        <p14:creationId xmlns:p14="http://schemas.microsoft.com/office/powerpoint/2010/main" val="317292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514F5D1B-5A49-4759-A537-7A6EB97779C6}" type="slidenum">
              <a:rPr lang="en-US" altLang="en-US"/>
              <a:pPr/>
              <a:t>‹#›</a:t>
            </a:fld>
            <a:endParaRPr lang="en-US" altLang="en-US"/>
          </a:p>
        </p:txBody>
      </p:sp>
    </p:spTree>
    <p:extLst>
      <p:ext uri="{BB962C8B-B14F-4D97-AF65-F5344CB8AC3E}">
        <p14:creationId xmlns:p14="http://schemas.microsoft.com/office/powerpoint/2010/main" val="2457061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FCE76093-7B9F-4DC6-9BAA-75E9ACAFF67B}" type="slidenum">
              <a:rPr lang="en-US" altLang="en-US"/>
              <a:pPr/>
              <a:t>‹#›</a:t>
            </a:fld>
            <a:endParaRPr lang="en-US" altLang="en-US"/>
          </a:p>
        </p:txBody>
      </p:sp>
    </p:spTree>
    <p:extLst>
      <p:ext uri="{BB962C8B-B14F-4D97-AF65-F5344CB8AC3E}">
        <p14:creationId xmlns:p14="http://schemas.microsoft.com/office/powerpoint/2010/main" val="2175231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65495AD9-615A-4C06-9A41-C4B7C73BB5FC}" type="slidenum">
              <a:rPr lang="en-US" altLang="en-US"/>
              <a:pPr/>
              <a:t>‹#›</a:t>
            </a:fld>
            <a:endParaRPr lang="en-US" altLang="en-US"/>
          </a:p>
        </p:txBody>
      </p:sp>
    </p:spTree>
    <p:extLst>
      <p:ext uri="{BB962C8B-B14F-4D97-AF65-F5344CB8AC3E}">
        <p14:creationId xmlns:p14="http://schemas.microsoft.com/office/powerpoint/2010/main" val="3110235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837D7C59-D510-43A8-99B8-92E1A8CEBF15}" type="slidenum">
              <a:rPr lang="en-US" altLang="en-US"/>
              <a:pPr/>
              <a:t>‹#›</a:t>
            </a:fld>
            <a:endParaRPr lang="en-US" altLang="en-US"/>
          </a:p>
        </p:txBody>
      </p:sp>
    </p:spTree>
    <p:extLst>
      <p:ext uri="{BB962C8B-B14F-4D97-AF65-F5344CB8AC3E}">
        <p14:creationId xmlns:p14="http://schemas.microsoft.com/office/powerpoint/2010/main" val="2148143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E524843B-D267-40A2-B575-8164DCB843C6}" type="slidenum">
              <a:rPr lang="en-US" altLang="en-US"/>
              <a:pPr/>
              <a:t>‹#›</a:t>
            </a:fld>
            <a:endParaRPr lang="en-US" altLang="en-US"/>
          </a:p>
        </p:txBody>
      </p:sp>
    </p:spTree>
    <p:extLst>
      <p:ext uri="{BB962C8B-B14F-4D97-AF65-F5344CB8AC3E}">
        <p14:creationId xmlns:p14="http://schemas.microsoft.com/office/powerpoint/2010/main" val="2822591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Freeform 2"/>
          <p:cNvSpPr>
            <a:spLocks/>
          </p:cNvSpPr>
          <p:nvPr/>
        </p:nvSpPr>
        <p:spPr bwMode="hidden">
          <a:xfrm>
            <a:off x="6627813" y="6429375"/>
            <a:ext cx="285750" cy="209550"/>
          </a:xfrm>
          <a:custGeom>
            <a:avLst/>
            <a:gdLst>
              <a:gd name="T0" fmla="*/ 0 w 179"/>
              <a:gd name="T1" fmla="*/ 132 h 132"/>
              <a:gd name="T2" fmla="*/ 29 w 179"/>
              <a:gd name="T3" fmla="*/ 132 h 132"/>
              <a:gd name="T4" fmla="*/ 77 w 179"/>
              <a:gd name="T5" fmla="*/ 108 h 132"/>
              <a:gd name="T6" fmla="*/ 119 w 179"/>
              <a:gd name="T7" fmla="*/ 78 h 132"/>
              <a:gd name="T8" fmla="*/ 155 w 179"/>
              <a:gd name="T9" fmla="*/ 48 h 132"/>
              <a:gd name="T10" fmla="*/ 179 w 179"/>
              <a:gd name="T11" fmla="*/ 12 h 132"/>
              <a:gd name="T12" fmla="*/ 173 w 179"/>
              <a:gd name="T13" fmla="*/ 6 h 132"/>
              <a:gd name="T14" fmla="*/ 167 w 179"/>
              <a:gd name="T15" fmla="*/ 0 h 132"/>
              <a:gd name="T16" fmla="*/ 137 w 179"/>
              <a:gd name="T17" fmla="*/ 42 h 132"/>
              <a:gd name="T18" fmla="*/ 101 w 179"/>
              <a:gd name="T19" fmla="*/ 78 h 132"/>
              <a:gd name="T20" fmla="*/ 53 w 179"/>
              <a:gd name="T21" fmla="*/ 108 h 132"/>
              <a:gd name="T22" fmla="*/ 0 w 179"/>
              <a:gd name="T23" fmla="*/ 132 h 132"/>
              <a:gd name="T24" fmla="*/ 0 w 179"/>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56323" name="Group 3"/>
          <p:cNvGrpSpPr>
            <a:grpSpLocks/>
          </p:cNvGrpSpPr>
          <p:nvPr/>
        </p:nvGrpSpPr>
        <p:grpSpPr bwMode="auto">
          <a:xfrm>
            <a:off x="3175" y="4267200"/>
            <a:ext cx="9140825" cy="2590800"/>
            <a:chOff x="2" y="2688"/>
            <a:chExt cx="5758" cy="1632"/>
          </a:xfrm>
        </p:grpSpPr>
        <p:sp>
          <p:nvSpPr>
            <p:cNvPr id="56324" name="Freeform 4"/>
            <p:cNvSpPr>
              <a:spLocks/>
            </p:cNvSpPr>
            <p:nvPr/>
          </p:nvSpPr>
          <p:spPr bwMode="hidden">
            <a:xfrm>
              <a:off x="2" y="2688"/>
              <a:ext cx="5758" cy="1632"/>
            </a:xfrm>
            <a:custGeom>
              <a:avLst/>
              <a:gdLst>
                <a:gd name="T0" fmla="*/ 5740 w 5740"/>
                <a:gd name="T1" fmla="*/ 4316 h 4316"/>
                <a:gd name="T2" fmla="*/ 0 w 5740"/>
                <a:gd name="T3" fmla="*/ 4316 h 4316"/>
                <a:gd name="T4" fmla="*/ 0 w 5740"/>
                <a:gd name="T5" fmla="*/ 0 h 4316"/>
                <a:gd name="T6" fmla="*/ 5740 w 5740"/>
                <a:gd name="T7" fmla="*/ 0 h 4316"/>
                <a:gd name="T8" fmla="*/ 5740 w 5740"/>
                <a:gd name="T9" fmla="*/ 4316 h 4316"/>
                <a:gd name="T10" fmla="*/ 5740 w 5740"/>
                <a:gd name="T11" fmla="*/ 4316 h 4316"/>
              </a:gdLst>
              <a:ahLst/>
              <a:cxnLst>
                <a:cxn ang="0">
                  <a:pos x="T0" y="T1"/>
                </a:cxn>
                <a:cxn ang="0">
                  <a:pos x="T2" y="T3"/>
                </a:cxn>
                <a:cxn ang="0">
                  <a:pos x="T4" y="T5"/>
                </a:cxn>
                <a:cxn ang="0">
                  <a:pos x="T6" y="T7"/>
                </a:cxn>
                <a:cxn ang="0">
                  <a:pos x="T8" y="T9"/>
                </a:cxn>
                <a:cxn ang="0">
                  <a:pos x="T10" y="T11"/>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56325" name="Group 5"/>
            <p:cNvGrpSpPr>
              <a:grpSpLocks/>
            </p:cNvGrpSpPr>
            <p:nvPr userDrawn="1"/>
          </p:nvGrpSpPr>
          <p:grpSpPr bwMode="auto">
            <a:xfrm>
              <a:off x="3528" y="3715"/>
              <a:ext cx="792" cy="521"/>
              <a:chOff x="3527" y="3715"/>
              <a:chExt cx="792" cy="521"/>
            </a:xfrm>
          </p:grpSpPr>
          <p:sp>
            <p:nvSpPr>
              <p:cNvPr id="56326"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27"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28"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29"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30"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31" name="Freeform 11"/>
              <p:cNvSpPr>
                <a:spLocks/>
              </p:cNvSpPr>
              <p:nvPr/>
            </p:nvSpPr>
            <p:spPr bwMode="hidden">
              <a:xfrm>
                <a:off x="3575" y="3715"/>
                <a:ext cx="383" cy="161"/>
              </a:xfrm>
              <a:custGeom>
                <a:avLst/>
                <a:gdLst>
                  <a:gd name="T0" fmla="*/ 376 w 382"/>
                  <a:gd name="T1" fmla="*/ 12 h 161"/>
                  <a:gd name="T2" fmla="*/ 257 w 382"/>
                  <a:gd name="T3" fmla="*/ 24 h 161"/>
                  <a:gd name="T4" fmla="*/ 149 w 382"/>
                  <a:gd name="T5" fmla="*/ 54 h 161"/>
                  <a:gd name="T6" fmla="*/ 101 w 382"/>
                  <a:gd name="T7" fmla="*/ 77 h 161"/>
                  <a:gd name="T8" fmla="*/ 59 w 382"/>
                  <a:gd name="T9" fmla="*/ 101 h 161"/>
                  <a:gd name="T10" fmla="*/ 24 w 382"/>
                  <a:gd name="T11" fmla="*/ 131 h 161"/>
                  <a:gd name="T12" fmla="*/ 0 w 382"/>
                  <a:gd name="T13" fmla="*/ 161 h 161"/>
                  <a:gd name="T14" fmla="*/ 0 w 382"/>
                  <a:gd name="T15" fmla="*/ 137 h 161"/>
                  <a:gd name="T16" fmla="*/ 29 w 382"/>
                  <a:gd name="T17" fmla="*/ 107 h 161"/>
                  <a:gd name="T18" fmla="*/ 65 w 382"/>
                  <a:gd name="T19" fmla="*/ 83 h 161"/>
                  <a:gd name="T20" fmla="*/ 155 w 382"/>
                  <a:gd name="T21" fmla="*/ 36 h 161"/>
                  <a:gd name="T22" fmla="*/ 257 w 382"/>
                  <a:gd name="T23" fmla="*/ 12 h 161"/>
                  <a:gd name="T24" fmla="*/ 376 w 382"/>
                  <a:gd name="T25" fmla="*/ 0 h 161"/>
                  <a:gd name="T26" fmla="*/ 376 w 382"/>
                  <a:gd name="T27" fmla="*/ 0 h 161"/>
                  <a:gd name="T28" fmla="*/ 382 w 382"/>
                  <a:gd name="T29" fmla="*/ 0 h 161"/>
                  <a:gd name="T30" fmla="*/ 382 w 382"/>
                  <a:gd name="T31" fmla="*/ 12 h 161"/>
                  <a:gd name="T32" fmla="*/ 376 w 382"/>
                  <a:gd name="T33" fmla="*/ 12 h 161"/>
                  <a:gd name="T34" fmla="*/ 376 w 382"/>
                  <a:gd name="T35" fmla="*/ 12 h 161"/>
                  <a:gd name="T36" fmla="*/ 376 w 382"/>
                  <a:gd name="T37" fmla="*/ 1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32" name="Freeform 12"/>
              <p:cNvSpPr>
                <a:spLocks/>
              </p:cNvSpPr>
              <p:nvPr/>
            </p:nvSpPr>
            <p:spPr bwMode="hidden">
              <a:xfrm>
                <a:off x="3695" y="4170"/>
                <a:ext cx="444" cy="66"/>
              </a:xfrm>
              <a:custGeom>
                <a:avLst/>
                <a:gdLst>
                  <a:gd name="T0" fmla="*/ 257 w 443"/>
                  <a:gd name="T1" fmla="*/ 54 h 66"/>
                  <a:gd name="T2" fmla="*/ 353 w 443"/>
                  <a:gd name="T3" fmla="*/ 48 h 66"/>
                  <a:gd name="T4" fmla="*/ 443 w 443"/>
                  <a:gd name="T5" fmla="*/ 24 h 66"/>
                  <a:gd name="T6" fmla="*/ 443 w 443"/>
                  <a:gd name="T7" fmla="*/ 36 h 66"/>
                  <a:gd name="T8" fmla="*/ 353 w 443"/>
                  <a:gd name="T9" fmla="*/ 60 h 66"/>
                  <a:gd name="T10" fmla="*/ 257 w 443"/>
                  <a:gd name="T11" fmla="*/ 66 h 66"/>
                  <a:gd name="T12" fmla="*/ 186 w 443"/>
                  <a:gd name="T13" fmla="*/ 60 h 66"/>
                  <a:gd name="T14" fmla="*/ 120 w 443"/>
                  <a:gd name="T15" fmla="*/ 48 h 66"/>
                  <a:gd name="T16" fmla="*/ 60 w 443"/>
                  <a:gd name="T17" fmla="*/ 36 h 66"/>
                  <a:gd name="T18" fmla="*/ 0 w 443"/>
                  <a:gd name="T19" fmla="*/ 12 h 66"/>
                  <a:gd name="T20" fmla="*/ 0 w 443"/>
                  <a:gd name="T21" fmla="*/ 0 h 66"/>
                  <a:gd name="T22" fmla="*/ 54 w 443"/>
                  <a:gd name="T23" fmla="*/ 24 h 66"/>
                  <a:gd name="T24" fmla="*/ 120 w 443"/>
                  <a:gd name="T25" fmla="*/ 36 h 66"/>
                  <a:gd name="T26" fmla="*/ 186 w 443"/>
                  <a:gd name="T27" fmla="*/ 48 h 66"/>
                  <a:gd name="T28" fmla="*/ 257 w 443"/>
                  <a:gd name="T29" fmla="*/ 54 h 66"/>
                  <a:gd name="T30" fmla="*/ 257 w 443"/>
                  <a:gd name="T31" fmla="*/ 5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33" name="Freeform 13"/>
              <p:cNvSpPr>
                <a:spLocks/>
              </p:cNvSpPr>
              <p:nvPr/>
            </p:nvSpPr>
            <p:spPr bwMode="hidden">
              <a:xfrm>
                <a:off x="3527" y="3906"/>
                <a:ext cx="89" cy="216"/>
              </a:xfrm>
              <a:custGeom>
                <a:avLst/>
                <a:gdLst>
                  <a:gd name="T0" fmla="*/ 12 w 89"/>
                  <a:gd name="T1" fmla="*/ 66 h 216"/>
                  <a:gd name="T2" fmla="*/ 18 w 89"/>
                  <a:gd name="T3" fmla="*/ 108 h 216"/>
                  <a:gd name="T4" fmla="*/ 36 w 89"/>
                  <a:gd name="T5" fmla="*/ 144 h 216"/>
                  <a:gd name="T6" fmla="*/ 60 w 89"/>
                  <a:gd name="T7" fmla="*/ 180 h 216"/>
                  <a:gd name="T8" fmla="*/ 89 w 89"/>
                  <a:gd name="T9" fmla="*/ 216 h 216"/>
                  <a:gd name="T10" fmla="*/ 72 w 89"/>
                  <a:gd name="T11" fmla="*/ 216 h 216"/>
                  <a:gd name="T12" fmla="*/ 42 w 89"/>
                  <a:gd name="T13" fmla="*/ 180 h 216"/>
                  <a:gd name="T14" fmla="*/ 18 w 89"/>
                  <a:gd name="T15" fmla="*/ 144 h 216"/>
                  <a:gd name="T16" fmla="*/ 6 w 89"/>
                  <a:gd name="T17" fmla="*/ 108 h 216"/>
                  <a:gd name="T18" fmla="*/ 0 w 89"/>
                  <a:gd name="T19" fmla="*/ 66 h 216"/>
                  <a:gd name="T20" fmla="*/ 0 w 89"/>
                  <a:gd name="T21" fmla="*/ 30 h 216"/>
                  <a:gd name="T22" fmla="*/ 12 w 89"/>
                  <a:gd name="T23" fmla="*/ 0 h 216"/>
                  <a:gd name="T24" fmla="*/ 30 w 89"/>
                  <a:gd name="T25" fmla="*/ 0 h 216"/>
                  <a:gd name="T26" fmla="*/ 18 w 89"/>
                  <a:gd name="T27" fmla="*/ 30 h 216"/>
                  <a:gd name="T28" fmla="*/ 12 w 89"/>
                  <a:gd name="T29" fmla="*/ 66 h 216"/>
                  <a:gd name="T30" fmla="*/ 12 w 89"/>
                  <a:gd name="T31" fmla="*/ 6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34" name="Freeform 14"/>
              <p:cNvSpPr>
                <a:spLocks/>
              </p:cNvSpPr>
              <p:nvPr/>
            </p:nvSpPr>
            <p:spPr bwMode="hidden">
              <a:xfrm>
                <a:off x="3569" y="3745"/>
                <a:ext cx="750" cy="461"/>
              </a:xfrm>
              <a:custGeom>
                <a:avLst/>
                <a:gdLst>
                  <a:gd name="T0" fmla="*/ 382 w 747"/>
                  <a:gd name="T1" fmla="*/ 443 h 461"/>
                  <a:gd name="T2" fmla="*/ 311 w 747"/>
                  <a:gd name="T3" fmla="*/ 437 h 461"/>
                  <a:gd name="T4" fmla="*/ 245 w 747"/>
                  <a:gd name="T5" fmla="*/ 425 h 461"/>
                  <a:gd name="T6" fmla="*/ 185 w 747"/>
                  <a:gd name="T7" fmla="*/ 407 h 461"/>
                  <a:gd name="T8" fmla="*/ 131 w 747"/>
                  <a:gd name="T9" fmla="*/ 383 h 461"/>
                  <a:gd name="T10" fmla="*/ 83 w 747"/>
                  <a:gd name="T11" fmla="*/ 347 h 461"/>
                  <a:gd name="T12" fmla="*/ 53 w 747"/>
                  <a:gd name="T13" fmla="*/ 311 h 461"/>
                  <a:gd name="T14" fmla="*/ 30 w 747"/>
                  <a:gd name="T15" fmla="*/ 269 h 461"/>
                  <a:gd name="T16" fmla="*/ 24 w 747"/>
                  <a:gd name="T17" fmla="*/ 227 h 461"/>
                  <a:gd name="T18" fmla="*/ 30 w 747"/>
                  <a:gd name="T19" fmla="*/ 185 h 461"/>
                  <a:gd name="T20" fmla="*/ 53 w 747"/>
                  <a:gd name="T21" fmla="*/ 143 h 461"/>
                  <a:gd name="T22" fmla="*/ 83 w 747"/>
                  <a:gd name="T23" fmla="*/ 107 h 461"/>
                  <a:gd name="T24" fmla="*/ 131 w 747"/>
                  <a:gd name="T25" fmla="*/ 77 h 461"/>
                  <a:gd name="T26" fmla="*/ 185 w 747"/>
                  <a:gd name="T27" fmla="*/ 47 h 461"/>
                  <a:gd name="T28" fmla="*/ 245 w 747"/>
                  <a:gd name="T29" fmla="*/ 30 h 461"/>
                  <a:gd name="T30" fmla="*/ 311 w 747"/>
                  <a:gd name="T31" fmla="*/ 18 h 461"/>
                  <a:gd name="T32" fmla="*/ 382 w 747"/>
                  <a:gd name="T33" fmla="*/ 12 h 461"/>
                  <a:gd name="T34" fmla="*/ 478 w 747"/>
                  <a:gd name="T35" fmla="*/ 18 h 461"/>
                  <a:gd name="T36" fmla="*/ 562 w 747"/>
                  <a:gd name="T37" fmla="*/ 41 h 461"/>
                  <a:gd name="T38" fmla="*/ 562 w 747"/>
                  <a:gd name="T39" fmla="*/ 36 h 461"/>
                  <a:gd name="T40" fmla="*/ 562 w 747"/>
                  <a:gd name="T41" fmla="*/ 30 h 461"/>
                  <a:gd name="T42" fmla="*/ 478 w 747"/>
                  <a:gd name="T43" fmla="*/ 6 h 461"/>
                  <a:gd name="T44" fmla="*/ 382 w 747"/>
                  <a:gd name="T45" fmla="*/ 0 h 461"/>
                  <a:gd name="T46" fmla="*/ 305 w 747"/>
                  <a:gd name="T47" fmla="*/ 6 h 461"/>
                  <a:gd name="T48" fmla="*/ 233 w 747"/>
                  <a:gd name="T49" fmla="*/ 18 h 461"/>
                  <a:gd name="T50" fmla="*/ 167 w 747"/>
                  <a:gd name="T51" fmla="*/ 41 h 461"/>
                  <a:gd name="T52" fmla="*/ 113 w 747"/>
                  <a:gd name="T53" fmla="*/ 65 h 461"/>
                  <a:gd name="T54" fmla="*/ 65 w 747"/>
                  <a:gd name="T55" fmla="*/ 101 h 461"/>
                  <a:gd name="T56" fmla="*/ 30 w 747"/>
                  <a:gd name="T57" fmla="*/ 137 h 461"/>
                  <a:gd name="T58" fmla="*/ 6 w 747"/>
                  <a:gd name="T59" fmla="*/ 179 h 461"/>
                  <a:gd name="T60" fmla="*/ 0 w 747"/>
                  <a:gd name="T61" fmla="*/ 227 h 461"/>
                  <a:gd name="T62" fmla="*/ 6 w 747"/>
                  <a:gd name="T63" fmla="*/ 275 h 461"/>
                  <a:gd name="T64" fmla="*/ 30 w 747"/>
                  <a:gd name="T65" fmla="*/ 317 h 461"/>
                  <a:gd name="T66" fmla="*/ 65 w 747"/>
                  <a:gd name="T67" fmla="*/ 359 h 461"/>
                  <a:gd name="T68" fmla="*/ 113 w 747"/>
                  <a:gd name="T69" fmla="*/ 395 h 461"/>
                  <a:gd name="T70" fmla="*/ 167 w 747"/>
                  <a:gd name="T71" fmla="*/ 419 h 461"/>
                  <a:gd name="T72" fmla="*/ 233 w 747"/>
                  <a:gd name="T73" fmla="*/ 443 h 461"/>
                  <a:gd name="T74" fmla="*/ 305 w 747"/>
                  <a:gd name="T75" fmla="*/ 455 h 461"/>
                  <a:gd name="T76" fmla="*/ 382 w 747"/>
                  <a:gd name="T77" fmla="*/ 461 h 461"/>
                  <a:gd name="T78" fmla="*/ 448 w 747"/>
                  <a:gd name="T79" fmla="*/ 455 h 461"/>
                  <a:gd name="T80" fmla="*/ 508 w 747"/>
                  <a:gd name="T81" fmla="*/ 449 h 461"/>
                  <a:gd name="T82" fmla="*/ 609 w 747"/>
                  <a:gd name="T83" fmla="*/ 413 h 461"/>
                  <a:gd name="T84" fmla="*/ 657 w 747"/>
                  <a:gd name="T85" fmla="*/ 389 h 461"/>
                  <a:gd name="T86" fmla="*/ 693 w 747"/>
                  <a:gd name="T87" fmla="*/ 359 h 461"/>
                  <a:gd name="T88" fmla="*/ 723 w 747"/>
                  <a:gd name="T89" fmla="*/ 329 h 461"/>
                  <a:gd name="T90" fmla="*/ 747 w 747"/>
                  <a:gd name="T91" fmla="*/ 293 h 461"/>
                  <a:gd name="T92" fmla="*/ 741 w 747"/>
                  <a:gd name="T93" fmla="*/ 287 h 461"/>
                  <a:gd name="T94" fmla="*/ 729 w 747"/>
                  <a:gd name="T95" fmla="*/ 281 h 461"/>
                  <a:gd name="T96" fmla="*/ 711 w 747"/>
                  <a:gd name="T97" fmla="*/ 317 h 461"/>
                  <a:gd name="T98" fmla="*/ 681 w 747"/>
                  <a:gd name="T99" fmla="*/ 347 h 461"/>
                  <a:gd name="T100" fmla="*/ 645 w 747"/>
                  <a:gd name="T101" fmla="*/ 377 h 461"/>
                  <a:gd name="T102" fmla="*/ 604 w 747"/>
                  <a:gd name="T103" fmla="*/ 401 h 461"/>
                  <a:gd name="T104" fmla="*/ 502 w 747"/>
                  <a:gd name="T105" fmla="*/ 431 h 461"/>
                  <a:gd name="T106" fmla="*/ 442 w 747"/>
                  <a:gd name="T107" fmla="*/ 443 h 461"/>
                  <a:gd name="T108" fmla="*/ 382 w 747"/>
                  <a:gd name="T109" fmla="*/ 443 h 461"/>
                  <a:gd name="T110" fmla="*/ 382 w 747"/>
                  <a:gd name="T111" fmla="*/ 44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35" name="Freeform 15"/>
              <p:cNvSpPr>
                <a:spLocks/>
              </p:cNvSpPr>
              <p:nvPr/>
            </p:nvSpPr>
            <p:spPr bwMode="hidden">
              <a:xfrm>
                <a:off x="4037" y="3721"/>
                <a:ext cx="96" cy="30"/>
              </a:xfrm>
              <a:custGeom>
                <a:avLst/>
                <a:gdLst>
                  <a:gd name="T0" fmla="*/ 0 w 96"/>
                  <a:gd name="T1" fmla="*/ 0 h 30"/>
                  <a:gd name="T2" fmla="*/ 0 w 96"/>
                  <a:gd name="T3" fmla="*/ 12 h 30"/>
                  <a:gd name="T4" fmla="*/ 48 w 96"/>
                  <a:gd name="T5" fmla="*/ 18 h 30"/>
                  <a:gd name="T6" fmla="*/ 96 w 96"/>
                  <a:gd name="T7" fmla="*/ 30 h 30"/>
                  <a:gd name="T8" fmla="*/ 96 w 96"/>
                  <a:gd name="T9" fmla="*/ 24 h 30"/>
                  <a:gd name="T10" fmla="*/ 96 w 96"/>
                  <a:gd name="T11" fmla="*/ 18 h 30"/>
                  <a:gd name="T12" fmla="*/ 48 w 96"/>
                  <a:gd name="T13" fmla="*/ 12 h 30"/>
                  <a:gd name="T14" fmla="*/ 0 w 96"/>
                  <a:gd name="T15" fmla="*/ 0 h 30"/>
                  <a:gd name="T16" fmla="*/ 0 w 96"/>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36"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nvGrpSpPr>
            <p:cNvPr id="56337" name="Group 17"/>
            <p:cNvGrpSpPr>
              <a:grpSpLocks/>
            </p:cNvGrpSpPr>
            <p:nvPr userDrawn="1"/>
          </p:nvGrpSpPr>
          <p:grpSpPr bwMode="auto">
            <a:xfrm>
              <a:off x="1776" y="3631"/>
              <a:ext cx="1626" cy="683"/>
              <a:chOff x="1776" y="3631"/>
              <a:chExt cx="1626" cy="683"/>
            </a:xfrm>
          </p:grpSpPr>
          <p:sp>
            <p:nvSpPr>
              <p:cNvPr id="56338"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39"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40"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41"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42"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43"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44"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45"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46" name="Freeform 26"/>
              <p:cNvSpPr>
                <a:spLocks/>
              </p:cNvSpPr>
              <p:nvPr/>
            </p:nvSpPr>
            <p:spPr bwMode="hidden">
              <a:xfrm>
                <a:off x="2585" y="3822"/>
                <a:ext cx="449" cy="186"/>
              </a:xfrm>
              <a:custGeom>
                <a:avLst/>
                <a:gdLst>
                  <a:gd name="T0" fmla="*/ 6 w 448"/>
                  <a:gd name="T1" fmla="*/ 6 h 186"/>
                  <a:gd name="T2" fmla="*/ 78 w 448"/>
                  <a:gd name="T3" fmla="*/ 12 h 186"/>
                  <a:gd name="T4" fmla="*/ 150 w 448"/>
                  <a:gd name="T5" fmla="*/ 18 h 186"/>
                  <a:gd name="T6" fmla="*/ 215 w 448"/>
                  <a:gd name="T7" fmla="*/ 36 h 186"/>
                  <a:gd name="T8" fmla="*/ 275 w 448"/>
                  <a:gd name="T9" fmla="*/ 60 h 186"/>
                  <a:gd name="T10" fmla="*/ 329 w 448"/>
                  <a:gd name="T11" fmla="*/ 84 h 186"/>
                  <a:gd name="T12" fmla="*/ 377 w 448"/>
                  <a:gd name="T13" fmla="*/ 114 h 186"/>
                  <a:gd name="T14" fmla="*/ 419 w 448"/>
                  <a:gd name="T15" fmla="*/ 150 h 186"/>
                  <a:gd name="T16" fmla="*/ 448 w 448"/>
                  <a:gd name="T17" fmla="*/ 186 h 186"/>
                  <a:gd name="T18" fmla="*/ 448 w 448"/>
                  <a:gd name="T19" fmla="*/ 162 h 186"/>
                  <a:gd name="T20" fmla="*/ 413 w 448"/>
                  <a:gd name="T21" fmla="*/ 126 h 186"/>
                  <a:gd name="T22" fmla="*/ 371 w 448"/>
                  <a:gd name="T23" fmla="*/ 96 h 186"/>
                  <a:gd name="T24" fmla="*/ 323 w 448"/>
                  <a:gd name="T25" fmla="*/ 66 h 186"/>
                  <a:gd name="T26" fmla="*/ 269 w 448"/>
                  <a:gd name="T27" fmla="*/ 48 h 186"/>
                  <a:gd name="T28" fmla="*/ 144 w 448"/>
                  <a:gd name="T29" fmla="*/ 12 h 186"/>
                  <a:gd name="T30" fmla="*/ 78 w 448"/>
                  <a:gd name="T31" fmla="*/ 6 h 186"/>
                  <a:gd name="T32" fmla="*/ 6 w 448"/>
                  <a:gd name="T33" fmla="*/ 0 h 186"/>
                  <a:gd name="T34" fmla="*/ 0 w 448"/>
                  <a:gd name="T35" fmla="*/ 0 h 186"/>
                  <a:gd name="T36" fmla="*/ 0 w 448"/>
                  <a:gd name="T37" fmla="*/ 0 h 186"/>
                  <a:gd name="T38" fmla="*/ 0 w 448"/>
                  <a:gd name="T39" fmla="*/ 6 h 186"/>
                  <a:gd name="T40" fmla="*/ 0 w 448"/>
                  <a:gd name="T41" fmla="*/ 6 h 186"/>
                  <a:gd name="T42" fmla="*/ 6 w 448"/>
                  <a:gd name="T43" fmla="*/ 6 h 186"/>
                  <a:gd name="T44" fmla="*/ 6 w 448"/>
                  <a:gd name="T45" fmla="*/ 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47" name="Freeform 27"/>
              <p:cNvSpPr>
                <a:spLocks/>
              </p:cNvSpPr>
              <p:nvPr/>
            </p:nvSpPr>
            <p:spPr bwMode="hidden">
              <a:xfrm>
                <a:off x="2142" y="3852"/>
                <a:ext cx="892" cy="462"/>
              </a:xfrm>
              <a:custGeom>
                <a:avLst/>
                <a:gdLst>
                  <a:gd name="T0" fmla="*/ 23 w 890"/>
                  <a:gd name="T1" fmla="*/ 276 h 462"/>
                  <a:gd name="T2" fmla="*/ 29 w 890"/>
                  <a:gd name="T3" fmla="*/ 222 h 462"/>
                  <a:gd name="T4" fmla="*/ 59 w 890"/>
                  <a:gd name="T5" fmla="*/ 174 h 462"/>
                  <a:gd name="T6" fmla="*/ 95 w 890"/>
                  <a:gd name="T7" fmla="*/ 132 h 462"/>
                  <a:gd name="T8" fmla="*/ 149 w 890"/>
                  <a:gd name="T9" fmla="*/ 96 h 462"/>
                  <a:gd name="T10" fmla="*/ 209 w 890"/>
                  <a:gd name="T11" fmla="*/ 60 h 462"/>
                  <a:gd name="T12" fmla="*/ 281 w 890"/>
                  <a:gd name="T13" fmla="*/ 36 h 462"/>
                  <a:gd name="T14" fmla="*/ 364 w 890"/>
                  <a:gd name="T15" fmla="*/ 24 h 462"/>
                  <a:gd name="T16" fmla="*/ 448 w 890"/>
                  <a:gd name="T17" fmla="*/ 18 h 462"/>
                  <a:gd name="T18" fmla="*/ 532 w 890"/>
                  <a:gd name="T19" fmla="*/ 24 h 462"/>
                  <a:gd name="T20" fmla="*/ 609 w 890"/>
                  <a:gd name="T21" fmla="*/ 36 h 462"/>
                  <a:gd name="T22" fmla="*/ 681 w 890"/>
                  <a:gd name="T23" fmla="*/ 60 h 462"/>
                  <a:gd name="T24" fmla="*/ 741 w 890"/>
                  <a:gd name="T25" fmla="*/ 96 h 462"/>
                  <a:gd name="T26" fmla="*/ 795 w 890"/>
                  <a:gd name="T27" fmla="*/ 132 h 462"/>
                  <a:gd name="T28" fmla="*/ 831 w 890"/>
                  <a:gd name="T29" fmla="*/ 174 h 462"/>
                  <a:gd name="T30" fmla="*/ 861 w 890"/>
                  <a:gd name="T31" fmla="*/ 222 h 462"/>
                  <a:gd name="T32" fmla="*/ 867 w 890"/>
                  <a:gd name="T33" fmla="*/ 276 h 462"/>
                  <a:gd name="T34" fmla="*/ 855 w 890"/>
                  <a:gd name="T35" fmla="*/ 330 h 462"/>
                  <a:gd name="T36" fmla="*/ 831 w 890"/>
                  <a:gd name="T37" fmla="*/ 378 h 462"/>
                  <a:gd name="T38" fmla="*/ 783 w 890"/>
                  <a:gd name="T39" fmla="*/ 426 h 462"/>
                  <a:gd name="T40" fmla="*/ 723 w 890"/>
                  <a:gd name="T41" fmla="*/ 462 h 462"/>
                  <a:gd name="T42" fmla="*/ 765 w 890"/>
                  <a:gd name="T43" fmla="*/ 462 h 462"/>
                  <a:gd name="T44" fmla="*/ 819 w 890"/>
                  <a:gd name="T45" fmla="*/ 426 h 462"/>
                  <a:gd name="T46" fmla="*/ 855 w 890"/>
                  <a:gd name="T47" fmla="*/ 378 h 462"/>
                  <a:gd name="T48" fmla="*/ 884 w 890"/>
                  <a:gd name="T49" fmla="*/ 330 h 462"/>
                  <a:gd name="T50" fmla="*/ 890 w 890"/>
                  <a:gd name="T51" fmla="*/ 276 h 462"/>
                  <a:gd name="T52" fmla="*/ 884 w 890"/>
                  <a:gd name="T53" fmla="*/ 222 h 462"/>
                  <a:gd name="T54" fmla="*/ 855 w 890"/>
                  <a:gd name="T55" fmla="*/ 168 h 462"/>
                  <a:gd name="T56" fmla="*/ 813 w 890"/>
                  <a:gd name="T57" fmla="*/ 120 h 462"/>
                  <a:gd name="T58" fmla="*/ 759 w 890"/>
                  <a:gd name="T59" fmla="*/ 84 h 462"/>
                  <a:gd name="T60" fmla="*/ 693 w 890"/>
                  <a:gd name="T61" fmla="*/ 48 h 462"/>
                  <a:gd name="T62" fmla="*/ 621 w 890"/>
                  <a:gd name="T63" fmla="*/ 24 h 462"/>
                  <a:gd name="T64" fmla="*/ 538 w 890"/>
                  <a:gd name="T65" fmla="*/ 6 h 462"/>
                  <a:gd name="T66" fmla="*/ 448 w 890"/>
                  <a:gd name="T67" fmla="*/ 0 h 462"/>
                  <a:gd name="T68" fmla="*/ 358 w 890"/>
                  <a:gd name="T69" fmla="*/ 6 h 462"/>
                  <a:gd name="T70" fmla="*/ 275 w 890"/>
                  <a:gd name="T71" fmla="*/ 24 h 462"/>
                  <a:gd name="T72" fmla="*/ 197 w 890"/>
                  <a:gd name="T73" fmla="*/ 48 h 462"/>
                  <a:gd name="T74" fmla="*/ 131 w 890"/>
                  <a:gd name="T75" fmla="*/ 84 h 462"/>
                  <a:gd name="T76" fmla="*/ 77 w 890"/>
                  <a:gd name="T77" fmla="*/ 120 h 462"/>
                  <a:gd name="T78" fmla="*/ 35 w 890"/>
                  <a:gd name="T79" fmla="*/ 168 h 462"/>
                  <a:gd name="T80" fmla="*/ 12 w 890"/>
                  <a:gd name="T81" fmla="*/ 222 h 462"/>
                  <a:gd name="T82" fmla="*/ 0 w 890"/>
                  <a:gd name="T83" fmla="*/ 276 h 462"/>
                  <a:gd name="T84" fmla="*/ 6 w 890"/>
                  <a:gd name="T85" fmla="*/ 330 h 462"/>
                  <a:gd name="T86" fmla="*/ 35 w 890"/>
                  <a:gd name="T87" fmla="*/ 378 h 462"/>
                  <a:gd name="T88" fmla="*/ 71 w 890"/>
                  <a:gd name="T89" fmla="*/ 426 h 462"/>
                  <a:gd name="T90" fmla="*/ 125 w 890"/>
                  <a:gd name="T91" fmla="*/ 462 h 462"/>
                  <a:gd name="T92" fmla="*/ 167 w 890"/>
                  <a:gd name="T93" fmla="*/ 462 h 462"/>
                  <a:gd name="T94" fmla="*/ 107 w 890"/>
                  <a:gd name="T95" fmla="*/ 426 h 462"/>
                  <a:gd name="T96" fmla="*/ 59 w 890"/>
                  <a:gd name="T97" fmla="*/ 378 h 462"/>
                  <a:gd name="T98" fmla="*/ 35 w 890"/>
                  <a:gd name="T99" fmla="*/ 330 h 462"/>
                  <a:gd name="T100" fmla="*/ 23 w 890"/>
                  <a:gd name="T101" fmla="*/ 276 h 462"/>
                  <a:gd name="T102" fmla="*/ 23 w 890"/>
                  <a:gd name="T103" fmla="*/ 27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48" name="Freeform 28"/>
              <p:cNvSpPr>
                <a:spLocks/>
              </p:cNvSpPr>
              <p:nvPr/>
            </p:nvSpPr>
            <p:spPr bwMode="hidden">
              <a:xfrm>
                <a:off x="2082" y="3828"/>
                <a:ext cx="407" cy="486"/>
              </a:xfrm>
              <a:custGeom>
                <a:avLst/>
                <a:gdLst>
                  <a:gd name="T0" fmla="*/ 18 w 406"/>
                  <a:gd name="T1" fmla="*/ 300 h 486"/>
                  <a:gd name="T2" fmla="*/ 24 w 406"/>
                  <a:gd name="T3" fmla="*/ 246 h 486"/>
                  <a:gd name="T4" fmla="*/ 48 w 406"/>
                  <a:gd name="T5" fmla="*/ 198 h 486"/>
                  <a:gd name="T6" fmla="*/ 83 w 406"/>
                  <a:gd name="T7" fmla="*/ 150 h 486"/>
                  <a:gd name="T8" fmla="*/ 131 w 406"/>
                  <a:gd name="T9" fmla="*/ 108 h 486"/>
                  <a:gd name="T10" fmla="*/ 185 w 406"/>
                  <a:gd name="T11" fmla="*/ 72 h 486"/>
                  <a:gd name="T12" fmla="*/ 251 w 406"/>
                  <a:gd name="T13" fmla="*/ 42 h 486"/>
                  <a:gd name="T14" fmla="*/ 329 w 406"/>
                  <a:gd name="T15" fmla="*/ 24 h 486"/>
                  <a:gd name="T16" fmla="*/ 406 w 406"/>
                  <a:gd name="T17" fmla="*/ 6 h 486"/>
                  <a:gd name="T18" fmla="*/ 406 w 406"/>
                  <a:gd name="T19" fmla="*/ 0 h 486"/>
                  <a:gd name="T20" fmla="*/ 323 w 406"/>
                  <a:gd name="T21" fmla="*/ 12 h 486"/>
                  <a:gd name="T22" fmla="*/ 245 w 406"/>
                  <a:gd name="T23" fmla="*/ 36 h 486"/>
                  <a:gd name="T24" fmla="*/ 179 w 406"/>
                  <a:gd name="T25" fmla="*/ 66 h 486"/>
                  <a:gd name="T26" fmla="*/ 119 w 406"/>
                  <a:gd name="T27" fmla="*/ 102 h 486"/>
                  <a:gd name="T28" fmla="*/ 72 w 406"/>
                  <a:gd name="T29" fmla="*/ 144 h 486"/>
                  <a:gd name="T30" fmla="*/ 30 w 406"/>
                  <a:gd name="T31" fmla="*/ 192 h 486"/>
                  <a:gd name="T32" fmla="*/ 6 w 406"/>
                  <a:gd name="T33" fmla="*/ 246 h 486"/>
                  <a:gd name="T34" fmla="*/ 0 w 406"/>
                  <a:gd name="T35" fmla="*/ 300 h 486"/>
                  <a:gd name="T36" fmla="*/ 6 w 406"/>
                  <a:gd name="T37" fmla="*/ 348 h 486"/>
                  <a:gd name="T38" fmla="*/ 30 w 406"/>
                  <a:gd name="T39" fmla="*/ 396 h 486"/>
                  <a:gd name="T40" fmla="*/ 66 w 406"/>
                  <a:gd name="T41" fmla="*/ 444 h 486"/>
                  <a:gd name="T42" fmla="*/ 107 w 406"/>
                  <a:gd name="T43" fmla="*/ 486 h 486"/>
                  <a:gd name="T44" fmla="*/ 131 w 406"/>
                  <a:gd name="T45" fmla="*/ 486 h 486"/>
                  <a:gd name="T46" fmla="*/ 83 w 406"/>
                  <a:gd name="T47" fmla="*/ 450 h 486"/>
                  <a:gd name="T48" fmla="*/ 48 w 406"/>
                  <a:gd name="T49" fmla="*/ 402 h 486"/>
                  <a:gd name="T50" fmla="*/ 24 w 406"/>
                  <a:gd name="T51" fmla="*/ 354 h 486"/>
                  <a:gd name="T52" fmla="*/ 18 w 406"/>
                  <a:gd name="T53" fmla="*/ 300 h 486"/>
                  <a:gd name="T54" fmla="*/ 18 w 406"/>
                  <a:gd name="T55" fmla="*/ 30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49" name="Freeform 29"/>
              <p:cNvSpPr>
                <a:spLocks/>
              </p:cNvSpPr>
              <p:nvPr/>
            </p:nvSpPr>
            <p:spPr bwMode="hidden">
              <a:xfrm>
                <a:off x="2987" y="4044"/>
                <a:ext cx="108" cy="252"/>
              </a:xfrm>
              <a:custGeom>
                <a:avLst/>
                <a:gdLst>
                  <a:gd name="T0" fmla="*/ 89 w 107"/>
                  <a:gd name="T1" fmla="*/ 84 h 252"/>
                  <a:gd name="T2" fmla="*/ 83 w 107"/>
                  <a:gd name="T3" fmla="*/ 132 h 252"/>
                  <a:gd name="T4" fmla="*/ 65 w 107"/>
                  <a:gd name="T5" fmla="*/ 174 h 252"/>
                  <a:gd name="T6" fmla="*/ 36 w 107"/>
                  <a:gd name="T7" fmla="*/ 216 h 252"/>
                  <a:gd name="T8" fmla="*/ 0 w 107"/>
                  <a:gd name="T9" fmla="*/ 252 h 252"/>
                  <a:gd name="T10" fmla="*/ 18 w 107"/>
                  <a:gd name="T11" fmla="*/ 252 h 252"/>
                  <a:gd name="T12" fmla="*/ 53 w 107"/>
                  <a:gd name="T13" fmla="*/ 216 h 252"/>
                  <a:gd name="T14" fmla="*/ 83 w 107"/>
                  <a:gd name="T15" fmla="*/ 174 h 252"/>
                  <a:gd name="T16" fmla="*/ 101 w 107"/>
                  <a:gd name="T17" fmla="*/ 132 h 252"/>
                  <a:gd name="T18" fmla="*/ 107 w 107"/>
                  <a:gd name="T19" fmla="*/ 84 h 252"/>
                  <a:gd name="T20" fmla="*/ 101 w 107"/>
                  <a:gd name="T21" fmla="*/ 42 h 252"/>
                  <a:gd name="T22" fmla="*/ 89 w 107"/>
                  <a:gd name="T23" fmla="*/ 0 h 252"/>
                  <a:gd name="T24" fmla="*/ 65 w 107"/>
                  <a:gd name="T25" fmla="*/ 0 h 252"/>
                  <a:gd name="T26" fmla="*/ 83 w 107"/>
                  <a:gd name="T27" fmla="*/ 42 h 252"/>
                  <a:gd name="T28" fmla="*/ 89 w 107"/>
                  <a:gd name="T29" fmla="*/ 84 h 252"/>
                  <a:gd name="T30" fmla="*/ 89 w 107"/>
                  <a:gd name="T31" fmla="*/ 84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50" name="Freeform 30"/>
              <p:cNvSpPr>
                <a:spLocks/>
              </p:cNvSpPr>
              <p:nvPr/>
            </p:nvSpPr>
            <p:spPr bwMode="hidden">
              <a:xfrm>
                <a:off x="2068" y="3685"/>
                <a:ext cx="835" cy="150"/>
              </a:xfrm>
              <a:custGeom>
                <a:avLst/>
                <a:gdLst>
                  <a:gd name="T0" fmla="*/ 518 w 835"/>
                  <a:gd name="T1" fmla="*/ 18 h 150"/>
                  <a:gd name="T2" fmla="*/ 597 w 835"/>
                  <a:gd name="T3" fmla="*/ 24 h 150"/>
                  <a:gd name="T4" fmla="*/ 682 w 835"/>
                  <a:gd name="T5" fmla="*/ 30 h 150"/>
                  <a:gd name="T6" fmla="*/ 755 w 835"/>
                  <a:gd name="T7" fmla="*/ 42 h 150"/>
                  <a:gd name="T8" fmla="*/ 828 w 835"/>
                  <a:gd name="T9" fmla="*/ 60 h 150"/>
                  <a:gd name="T10" fmla="*/ 835 w 835"/>
                  <a:gd name="T11" fmla="*/ 42 h 150"/>
                  <a:gd name="T12" fmla="*/ 761 w 835"/>
                  <a:gd name="T13" fmla="*/ 24 h 150"/>
                  <a:gd name="T14" fmla="*/ 688 w 835"/>
                  <a:gd name="T15" fmla="*/ 12 h 150"/>
                  <a:gd name="T16" fmla="*/ 603 w 835"/>
                  <a:gd name="T17" fmla="*/ 6 h 150"/>
                  <a:gd name="T18" fmla="*/ 518 w 835"/>
                  <a:gd name="T19" fmla="*/ 0 h 150"/>
                  <a:gd name="T20" fmla="*/ 372 w 835"/>
                  <a:gd name="T21" fmla="*/ 12 h 150"/>
                  <a:gd name="T22" fmla="*/ 232 w 835"/>
                  <a:gd name="T23" fmla="*/ 36 h 150"/>
                  <a:gd name="T24" fmla="*/ 110 w 835"/>
                  <a:gd name="T25" fmla="*/ 78 h 150"/>
                  <a:gd name="T26" fmla="*/ 0 w 835"/>
                  <a:gd name="T27" fmla="*/ 132 h 150"/>
                  <a:gd name="T28" fmla="*/ 19 w 835"/>
                  <a:gd name="T29" fmla="*/ 150 h 150"/>
                  <a:gd name="T30" fmla="*/ 122 w 835"/>
                  <a:gd name="T31" fmla="*/ 96 h 150"/>
                  <a:gd name="T32" fmla="*/ 244 w 835"/>
                  <a:gd name="T33" fmla="*/ 54 h 150"/>
                  <a:gd name="T34" fmla="*/ 378 w 835"/>
                  <a:gd name="T35" fmla="*/ 30 h 150"/>
                  <a:gd name="T36" fmla="*/ 518 w 835"/>
                  <a:gd name="T37" fmla="*/ 18 h 150"/>
                  <a:gd name="T38" fmla="*/ 518 w 835"/>
                  <a:gd name="T39" fmla="*/ 18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51" name="Freeform 31"/>
              <p:cNvSpPr>
                <a:spLocks/>
              </p:cNvSpPr>
              <p:nvPr/>
            </p:nvSpPr>
            <p:spPr bwMode="hidden">
              <a:xfrm>
                <a:off x="1867" y="3853"/>
                <a:ext cx="171" cy="461"/>
              </a:xfrm>
              <a:custGeom>
                <a:avLst/>
                <a:gdLst>
                  <a:gd name="T0" fmla="*/ 31 w 171"/>
                  <a:gd name="T1" fmla="*/ 263 h 461"/>
                  <a:gd name="T2" fmla="*/ 43 w 171"/>
                  <a:gd name="T3" fmla="*/ 191 h 461"/>
                  <a:gd name="T4" fmla="*/ 67 w 171"/>
                  <a:gd name="T5" fmla="*/ 131 h 461"/>
                  <a:gd name="T6" fmla="*/ 116 w 171"/>
                  <a:gd name="T7" fmla="*/ 72 h 461"/>
                  <a:gd name="T8" fmla="*/ 171 w 171"/>
                  <a:gd name="T9" fmla="*/ 18 h 461"/>
                  <a:gd name="T10" fmla="*/ 153 w 171"/>
                  <a:gd name="T11" fmla="*/ 0 h 461"/>
                  <a:gd name="T12" fmla="*/ 86 w 171"/>
                  <a:gd name="T13" fmla="*/ 60 h 461"/>
                  <a:gd name="T14" fmla="*/ 43 w 171"/>
                  <a:gd name="T15" fmla="*/ 120 h 461"/>
                  <a:gd name="T16" fmla="*/ 13 w 171"/>
                  <a:gd name="T17" fmla="*/ 191 h 461"/>
                  <a:gd name="T18" fmla="*/ 0 w 171"/>
                  <a:gd name="T19" fmla="*/ 263 h 461"/>
                  <a:gd name="T20" fmla="*/ 6 w 171"/>
                  <a:gd name="T21" fmla="*/ 317 h 461"/>
                  <a:gd name="T22" fmla="*/ 25 w 171"/>
                  <a:gd name="T23" fmla="*/ 365 h 461"/>
                  <a:gd name="T24" fmla="*/ 49 w 171"/>
                  <a:gd name="T25" fmla="*/ 413 h 461"/>
                  <a:gd name="T26" fmla="*/ 86 w 171"/>
                  <a:gd name="T27" fmla="*/ 461 h 461"/>
                  <a:gd name="T28" fmla="*/ 122 w 171"/>
                  <a:gd name="T29" fmla="*/ 461 h 461"/>
                  <a:gd name="T30" fmla="*/ 86 w 171"/>
                  <a:gd name="T31" fmla="*/ 413 h 461"/>
                  <a:gd name="T32" fmla="*/ 55 w 171"/>
                  <a:gd name="T33" fmla="*/ 365 h 461"/>
                  <a:gd name="T34" fmla="*/ 37 w 171"/>
                  <a:gd name="T35" fmla="*/ 317 h 461"/>
                  <a:gd name="T36" fmla="*/ 31 w 171"/>
                  <a:gd name="T37" fmla="*/ 263 h 461"/>
                  <a:gd name="T38" fmla="*/ 31 w 171"/>
                  <a:gd name="T39" fmla="*/ 26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52" name="Freeform 32"/>
              <p:cNvSpPr>
                <a:spLocks/>
              </p:cNvSpPr>
              <p:nvPr/>
            </p:nvSpPr>
            <p:spPr bwMode="hidden">
              <a:xfrm>
                <a:off x="2951" y="3751"/>
                <a:ext cx="360" cy="563"/>
              </a:xfrm>
              <a:custGeom>
                <a:avLst/>
                <a:gdLst>
                  <a:gd name="T0" fmla="*/ 360 w 360"/>
                  <a:gd name="T1" fmla="*/ 365 h 563"/>
                  <a:gd name="T2" fmla="*/ 353 w 360"/>
                  <a:gd name="T3" fmla="*/ 305 h 563"/>
                  <a:gd name="T4" fmla="*/ 335 w 360"/>
                  <a:gd name="T5" fmla="*/ 251 h 563"/>
                  <a:gd name="T6" fmla="*/ 305 w 360"/>
                  <a:gd name="T7" fmla="*/ 204 h 563"/>
                  <a:gd name="T8" fmla="*/ 262 w 360"/>
                  <a:gd name="T9" fmla="*/ 156 h 563"/>
                  <a:gd name="T10" fmla="*/ 213 w 360"/>
                  <a:gd name="T11" fmla="*/ 108 h 563"/>
                  <a:gd name="T12" fmla="*/ 159 w 360"/>
                  <a:gd name="T13" fmla="*/ 66 h 563"/>
                  <a:gd name="T14" fmla="*/ 92 w 360"/>
                  <a:gd name="T15" fmla="*/ 30 h 563"/>
                  <a:gd name="T16" fmla="*/ 19 w 360"/>
                  <a:gd name="T17" fmla="*/ 0 h 563"/>
                  <a:gd name="T18" fmla="*/ 0 w 360"/>
                  <a:gd name="T19" fmla="*/ 12 h 563"/>
                  <a:gd name="T20" fmla="*/ 67 w 360"/>
                  <a:gd name="T21" fmla="*/ 42 h 563"/>
                  <a:gd name="T22" fmla="*/ 134 w 360"/>
                  <a:gd name="T23" fmla="*/ 78 h 563"/>
                  <a:gd name="T24" fmla="*/ 189 w 360"/>
                  <a:gd name="T25" fmla="*/ 114 h 563"/>
                  <a:gd name="T26" fmla="*/ 238 w 360"/>
                  <a:gd name="T27" fmla="*/ 162 h 563"/>
                  <a:gd name="T28" fmla="*/ 274 w 360"/>
                  <a:gd name="T29" fmla="*/ 210 h 563"/>
                  <a:gd name="T30" fmla="*/ 299 w 360"/>
                  <a:gd name="T31" fmla="*/ 257 h 563"/>
                  <a:gd name="T32" fmla="*/ 317 w 360"/>
                  <a:gd name="T33" fmla="*/ 311 h 563"/>
                  <a:gd name="T34" fmla="*/ 323 w 360"/>
                  <a:gd name="T35" fmla="*/ 365 h 563"/>
                  <a:gd name="T36" fmla="*/ 317 w 360"/>
                  <a:gd name="T37" fmla="*/ 419 h 563"/>
                  <a:gd name="T38" fmla="*/ 299 w 360"/>
                  <a:gd name="T39" fmla="*/ 467 h 563"/>
                  <a:gd name="T40" fmla="*/ 274 w 360"/>
                  <a:gd name="T41" fmla="*/ 515 h 563"/>
                  <a:gd name="T42" fmla="*/ 238 w 360"/>
                  <a:gd name="T43" fmla="*/ 563 h 563"/>
                  <a:gd name="T44" fmla="*/ 268 w 360"/>
                  <a:gd name="T45" fmla="*/ 563 h 563"/>
                  <a:gd name="T46" fmla="*/ 311 w 360"/>
                  <a:gd name="T47" fmla="*/ 515 h 563"/>
                  <a:gd name="T48" fmla="*/ 335 w 360"/>
                  <a:gd name="T49" fmla="*/ 467 h 563"/>
                  <a:gd name="T50" fmla="*/ 353 w 360"/>
                  <a:gd name="T51" fmla="*/ 419 h 563"/>
                  <a:gd name="T52" fmla="*/ 360 w 360"/>
                  <a:gd name="T53" fmla="*/ 365 h 563"/>
                  <a:gd name="T54" fmla="*/ 360 w 360"/>
                  <a:gd name="T55" fmla="*/ 365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53" name="Freeform 33"/>
              <p:cNvSpPr>
                <a:spLocks/>
              </p:cNvSpPr>
              <p:nvPr/>
            </p:nvSpPr>
            <p:spPr bwMode="hidden">
              <a:xfrm>
                <a:off x="2318" y="3631"/>
                <a:ext cx="1078" cy="425"/>
              </a:xfrm>
              <a:custGeom>
                <a:avLst/>
                <a:gdLst>
                  <a:gd name="T0" fmla="*/ 1053 w 1078"/>
                  <a:gd name="T1" fmla="*/ 425 h 425"/>
                  <a:gd name="T2" fmla="*/ 1078 w 1078"/>
                  <a:gd name="T3" fmla="*/ 419 h 425"/>
                  <a:gd name="T4" fmla="*/ 1066 w 1078"/>
                  <a:gd name="T5" fmla="*/ 377 h 425"/>
                  <a:gd name="T6" fmla="*/ 1047 w 1078"/>
                  <a:gd name="T7" fmla="*/ 336 h 425"/>
                  <a:gd name="T8" fmla="*/ 986 w 1078"/>
                  <a:gd name="T9" fmla="*/ 252 h 425"/>
                  <a:gd name="T10" fmla="*/ 907 w 1078"/>
                  <a:gd name="T11" fmla="*/ 180 h 425"/>
                  <a:gd name="T12" fmla="*/ 810 w 1078"/>
                  <a:gd name="T13" fmla="*/ 120 h 425"/>
                  <a:gd name="T14" fmla="*/ 694 w 1078"/>
                  <a:gd name="T15" fmla="*/ 72 h 425"/>
                  <a:gd name="T16" fmla="*/ 560 w 1078"/>
                  <a:gd name="T17" fmla="*/ 30 h 425"/>
                  <a:gd name="T18" fmla="*/ 420 w 1078"/>
                  <a:gd name="T19" fmla="*/ 6 h 425"/>
                  <a:gd name="T20" fmla="*/ 268 w 1078"/>
                  <a:gd name="T21" fmla="*/ 0 h 425"/>
                  <a:gd name="T22" fmla="*/ 134 w 1078"/>
                  <a:gd name="T23" fmla="*/ 6 h 425"/>
                  <a:gd name="T24" fmla="*/ 0 w 1078"/>
                  <a:gd name="T25" fmla="*/ 24 h 425"/>
                  <a:gd name="T26" fmla="*/ 12 w 1078"/>
                  <a:gd name="T27" fmla="*/ 36 h 425"/>
                  <a:gd name="T28" fmla="*/ 134 w 1078"/>
                  <a:gd name="T29" fmla="*/ 18 h 425"/>
                  <a:gd name="T30" fmla="*/ 268 w 1078"/>
                  <a:gd name="T31" fmla="*/ 12 h 425"/>
                  <a:gd name="T32" fmla="*/ 420 w 1078"/>
                  <a:gd name="T33" fmla="*/ 18 h 425"/>
                  <a:gd name="T34" fmla="*/ 554 w 1078"/>
                  <a:gd name="T35" fmla="*/ 42 h 425"/>
                  <a:gd name="T36" fmla="*/ 682 w 1078"/>
                  <a:gd name="T37" fmla="*/ 84 h 425"/>
                  <a:gd name="T38" fmla="*/ 798 w 1078"/>
                  <a:gd name="T39" fmla="*/ 132 h 425"/>
                  <a:gd name="T40" fmla="*/ 895 w 1078"/>
                  <a:gd name="T41" fmla="*/ 192 h 425"/>
                  <a:gd name="T42" fmla="*/ 968 w 1078"/>
                  <a:gd name="T43" fmla="*/ 264 h 425"/>
                  <a:gd name="T44" fmla="*/ 999 w 1078"/>
                  <a:gd name="T45" fmla="*/ 300 h 425"/>
                  <a:gd name="T46" fmla="*/ 1023 w 1078"/>
                  <a:gd name="T47" fmla="*/ 342 h 425"/>
                  <a:gd name="T48" fmla="*/ 1041 w 1078"/>
                  <a:gd name="T49" fmla="*/ 383 h 425"/>
                  <a:gd name="T50" fmla="*/ 1053 w 1078"/>
                  <a:gd name="T51" fmla="*/ 425 h 425"/>
                  <a:gd name="T52" fmla="*/ 1053 w 1078"/>
                  <a:gd name="T53"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54" name="Freeform 34"/>
              <p:cNvSpPr>
                <a:spLocks/>
              </p:cNvSpPr>
              <p:nvPr/>
            </p:nvSpPr>
            <p:spPr bwMode="hidden">
              <a:xfrm>
                <a:off x="3304" y="4080"/>
                <a:ext cx="98" cy="234"/>
              </a:xfrm>
              <a:custGeom>
                <a:avLst/>
                <a:gdLst>
                  <a:gd name="T0" fmla="*/ 0 w 98"/>
                  <a:gd name="T1" fmla="*/ 234 h 234"/>
                  <a:gd name="T2" fmla="*/ 25 w 98"/>
                  <a:gd name="T3" fmla="*/ 234 h 234"/>
                  <a:gd name="T4" fmla="*/ 55 w 98"/>
                  <a:gd name="T5" fmla="*/ 186 h 234"/>
                  <a:gd name="T6" fmla="*/ 80 w 98"/>
                  <a:gd name="T7" fmla="*/ 138 h 234"/>
                  <a:gd name="T8" fmla="*/ 92 w 98"/>
                  <a:gd name="T9" fmla="*/ 90 h 234"/>
                  <a:gd name="T10" fmla="*/ 98 w 98"/>
                  <a:gd name="T11" fmla="*/ 36 h 234"/>
                  <a:gd name="T12" fmla="*/ 98 w 98"/>
                  <a:gd name="T13" fmla="*/ 0 h 234"/>
                  <a:gd name="T14" fmla="*/ 74 w 98"/>
                  <a:gd name="T15" fmla="*/ 0 h 234"/>
                  <a:gd name="T16" fmla="*/ 74 w 98"/>
                  <a:gd name="T17" fmla="*/ 36 h 234"/>
                  <a:gd name="T18" fmla="*/ 67 w 98"/>
                  <a:gd name="T19" fmla="*/ 90 h 234"/>
                  <a:gd name="T20" fmla="*/ 55 w 98"/>
                  <a:gd name="T21" fmla="*/ 138 h 234"/>
                  <a:gd name="T22" fmla="*/ 31 w 98"/>
                  <a:gd name="T23" fmla="*/ 186 h 234"/>
                  <a:gd name="T24" fmla="*/ 0 w 98"/>
                  <a:gd name="T25" fmla="*/ 234 h 234"/>
                  <a:gd name="T26" fmla="*/ 0 w 98"/>
                  <a:gd name="T27"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55" name="Freeform 35"/>
              <p:cNvSpPr>
                <a:spLocks/>
              </p:cNvSpPr>
              <p:nvPr/>
            </p:nvSpPr>
            <p:spPr bwMode="hidden">
              <a:xfrm>
                <a:off x="1776" y="3673"/>
                <a:ext cx="481" cy="641"/>
              </a:xfrm>
              <a:custGeom>
                <a:avLst/>
                <a:gdLst>
                  <a:gd name="T0" fmla="*/ 18 w 481"/>
                  <a:gd name="T1" fmla="*/ 443 h 641"/>
                  <a:gd name="T2" fmla="*/ 24 w 481"/>
                  <a:gd name="T3" fmla="*/ 371 h 641"/>
                  <a:gd name="T4" fmla="*/ 55 w 481"/>
                  <a:gd name="T5" fmla="*/ 305 h 641"/>
                  <a:gd name="T6" fmla="*/ 91 w 481"/>
                  <a:gd name="T7" fmla="*/ 246 h 641"/>
                  <a:gd name="T8" fmla="*/ 146 w 481"/>
                  <a:gd name="T9" fmla="*/ 186 h 641"/>
                  <a:gd name="T10" fmla="*/ 213 w 481"/>
                  <a:gd name="T11" fmla="*/ 132 h 641"/>
                  <a:gd name="T12" fmla="*/ 292 w 481"/>
                  <a:gd name="T13" fmla="*/ 84 h 641"/>
                  <a:gd name="T14" fmla="*/ 384 w 481"/>
                  <a:gd name="T15" fmla="*/ 48 h 641"/>
                  <a:gd name="T16" fmla="*/ 481 w 481"/>
                  <a:gd name="T17" fmla="*/ 12 h 641"/>
                  <a:gd name="T18" fmla="*/ 457 w 481"/>
                  <a:gd name="T19" fmla="*/ 0 h 641"/>
                  <a:gd name="T20" fmla="*/ 359 w 481"/>
                  <a:gd name="T21" fmla="*/ 36 h 641"/>
                  <a:gd name="T22" fmla="*/ 274 w 481"/>
                  <a:gd name="T23" fmla="*/ 78 h 641"/>
                  <a:gd name="T24" fmla="*/ 195 w 481"/>
                  <a:gd name="T25" fmla="*/ 126 h 641"/>
                  <a:gd name="T26" fmla="*/ 128 w 481"/>
                  <a:gd name="T27" fmla="*/ 180 h 641"/>
                  <a:gd name="T28" fmla="*/ 73 w 481"/>
                  <a:gd name="T29" fmla="*/ 240 h 641"/>
                  <a:gd name="T30" fmla="*/ 37 w 481"/>
                  <a:gd name="T31" fmla="*/ 305 h 641"/>
                  <a:gd name="T32" fmla="*/ 6 w 481"/>
                  <a:gd name="T33" fmla="*/ 371 h 641"/>
                  <a:gd name="T34" fmla="*/ 0 w 481"/>
                  <a:gd name="T35" fmla="*/ 443 h 641"/>
                  <a:gd name="T36" fmla="*/ 6 w 481"/>
                  <a:gd name="T37" fmla="*/ 497 h 641"/>
                  <a:gd name="T38" fmla="*/ 18 w 481"/>
                  <a:gd name="T39" fmla="*/ 545 h 641"/>
                  <a:gd name="T40" fmla="*/ 43 w 481"/>
                  <a:gd name="T41" fmla="*/ 593 h 641"/>
                  <a:gd name="T42" fmla="*/ 73 w 481"/>
                  <a:gd name="T43" fmla="*/ 641 h 641"/>
                  <a:gd name="T44" fmla="*/ 97 w 481"/>
                  <a:gd name="T45" fmla="*/ 641 h 641"/>
                  <a:gd name="T46" fmla="*/ 67 w 481"/>
                  <a:gd name="T47" fmla="*/ 593 h 641"/>
                  <a:gd name="T48" fmla="*/ 43 w 481"/>
                  <a:gd name="T49" fmla="*/ 545 h 641"/>
                  <a:gd name="T50" fmla="*/ 24 w 481"/>
                  <a:gd name="T51" fmla="*/ 497 h 641"/>
                  <a:gd name="T52" fmla="*/ 18 w 481"/>
                  <a:gd name="T53" fmla="*/ 443 h 641"/>
                  <a:gd name="T54" fmla="*/ 18 w 481"/>
                  <a:gd name="T55" fmla="*/ 443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56356" name="Group 36"/>
            <p:cNvGrpSpPr>
              <a:grpSpLocks/>
            </p:cNvGrpSpPr>
            <p:nvPr userDrawn="1"/>
          </p:nvGrpSpPr>
          <p:grpSpPr bwMode="auto">
            <a:xfrm>
              <a:off x="4128" y="3360"/>
              <a:ext cx="1351" cy="821"/>
              <a:chOff x="4128" y="3360"/>
              <a:chExt cx="1351" cy="821"/>
            </a:xfrm>
          </p:grpSpPr>
          <p:sp>
            <p:nvSpPr>
              <p:cNvPr id="56357" name="Freeform 37"/>
              <p:cNvSpPr>
                <a:spLocks noEditPoints="1"/>
              </p:cNvSpPr>
              <p:nvPr/>
            </p:nvSpPr>
            <p:spPr bwMode="hidden">
              <a:xfrm>
                <a:off x="4200" y="3402"/>
                <a:ext cx="1201" cy="731"/>
              </a:xfrm>
              <a:custGeom>
                <a:avLst/>
                <a:gdLst>
                  <a:gd name="T0" fmla="*/ 484 w 1201"/>
                  <a:gd name="T1" fmla="*/ 6 h 731"/>
                  <a:gd name="T2" fmla="*/ 263 w 1201"/>
                  <a:gd name="T3" fmla="*/ 60 h 731"/>
                  <a:gd name="T4" fmla="*/ 101 w 1201"/>
                  <a:gd name="T5" fmla="*/ 162 h 731"/>
                  <a:gd name="T6" fmla="*/ 12 w 1201"/>
                  <a:gd name="T7" fmla="*/ 294 h 731"/>
                  <a:gd name="T8" fmla="*/ 0 w 1201"/>
                  <a:gd name="T9" fmla="*/ 366 h 731"/>
                  <a:gd name="T10" fmla="*/ 12 w 1201"/>
                  <a:gd name="T11" fmla="*/ 437 h 731"/>
                  <a:gd name="T12" fmla="*/ 101 w 1201"/>
                  <a:gd name="T13" fmla="*/ 569 h 731"/>
                  <a:gd name="T14" fmla="*/ 263 w 1201"/>
                  <a:gd name="T15" fmla="*/ 671 h 731"/>
                  <a:gd name="T16" fmla="*/ 484 w 1201"/>
                  <a:gd name="T17" fmla="*/ 725 h 731"/>
                  <a:gd name="T18" fmla="*/ 723 w 1201"/>
                  <a:gd name="T19" fmla="*/ 725 h 731"/>
                  <a:gd name="T20" fmla="*/ 938 w 1201"/>
                  <a:gd name="T21" fmla="*/ 671 h 731"/>
                  <a:gd name="T22" fmla="*/ 1100 w 1201"/>
                  <a:gd name="T23" fmla="*/ 569 h 731"/>
                  <a:gd name="T24" fmla="*/ 1189 w 1201"/>
                  <a:gd name="T25" fmla="*/ 437 h 731"/>
                  <a:gd name="T26" fmla="*/ 1201 w 1201"/>
                  <a:gd name="T27" fmla="*/ 366 h 731"/>
                  <a:gd name="T28" fmla="*/ 1189 w 1201"/>
                  <a:gd name="T29" fmla="*/ 294 h 731"/>
                  <a:gd name="T30" fmla="*/ 1100 w 1201"/>
                  <a:gd name="T31" fmla="*/ 162 h 731"/>
                  <a:gd name="T32" fmla="*/ 938 w 1201"/>
                  <a:gd name="T33" fmla="*/ 60 h 731"/>
                  <a:gd name="T34" fmla="*/ 723 w 1201"/>
                  <a:gd name="T35" fmla="*/ 6 h 731"/>
                  <a:gd name="T36" fmla="*/ 604 w 1201"/>
                  <a:gd name="T37" fmla="*/ 0 h 731"/>
                  <a:gd name="T38" fmla="*/ 490 w 1201"/>
                  <a:gd name="T39" fmla="*/ 701 h 731"/>
                  <a:gd name="T40" fmla="*/ 287 w 1201"/>
                  <a:gd name="T41" fmla="*/ 647 h 731"/>
                  <a:gd name="T42" fmla="*/ 131 w 1201"/>
                  <a:gd name="T43" fmla="*/ 557 h 731"/>
                  <a:gd name="T44" fmla="*/ 48 w 1201"/>
                  <a:gd name="T45" fmla="*/ 437 h 731"/>
                  <a:gd name="T46" fmla="*/ 36 w 1201"/>
                  <a:gd name="T47" fmla="*/ 366 h 731"/>
                  <a:gd name="T48" fmla="*/ 48 w 1201"/>
                  <a:gd name="T49" fmla="*/ 300 h 731"/>
                  <a:gd name="T50" fmla="*/ 131 w 1201"/>
                  <a:gd name="T51" fmla="*/ 174 h 731"/>
                  <a:gd name="T52" fmla="*/ 287 w 1201"/>
                  <a:gd name="T53" fmla="*/ 84 h 731"/>
                  <a:gd name="T54" fmla="*/ 490 w 1201"/>
                  <a:gd name="T55" fmla="*/ 30 h 731"/>
                  <a:gd name="T56" fmla="*/ 717 w 1201"/>
                  <a:gd name="T57" fmla="*/ 30 h 731"/>
                  <a:gd name="T58" fmla="*/ 920 w 1201"/>
                  <a:gd name="T59" fmla="*/ 84 h 731"/>
                  <a:gd name="T60" fmla="*/ 1070 w 1201"/>
                  <a:gd name="T61" fmla="*/ 174 h 731"/>
                  <a:gd name="T62" fmla="*/ 1153 w 1201"/>
                  <a:gd name="T63" fmla="*/ 300 h 731"/>
                  <a:gd name="T64" fmla="*/ 1153 w 1201"/>
                  <a:gd name="T65" fmla="*/ 437 h 731"/>
                  <a:gd name="T66" fmla="*/ 1070 w 1201"/>
                  <a:gd name="T67" fmla="*/ 557 h 731"/>
                  <a:gd name="T68" fmla="*/ 920 w 1201"/>
                  <a:gd name="T69" fmla="*/ 647 h 731"/>
                  <a:gd name="T70" fmla="*/ 717 w 1201"/>
                  <a:gd name="T71" fmla="*/ 701 h 731"/>
                  <a:gd name="T72" fmla="*/ 604 w 1201"/>
                  <a:gd name="T73" fmla="*/ 707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58" name="Freeform 38"/>
              <p:cNvSpPr>
                <a:spLocks/>
              </p:cNvSpPr>
              <p:nvPr/>
            </p:nvSpPr>
            <p:spPr bwMode="hidden">
              <a:xfrm>
                <a:off x="4128" y="3366"/>
                <a:ext cx="544" cy="737"/>
              </a:xfrm>
              <a:custGeom>
                <a:avLst/>
                <a:gdLst>
                  <a:gd name="T0" fmla="*/ 24 w 544"/>
                  <a:gd name="T1" fmla="*/ 402 h 737"/>
                  <a:gd name="T2" fmla="*/ 36 w 544"/>
                  <a:gd name="T3" fmla="*/ 330 h 737"/>
                  <a:gd name="T4" fmla="*/ 66 w 544"/>
                  <a:gd name="T5" fmla="*/ 264 h 737"/>
                  <a:gd name="T6" fmla="*/ 108 w 544"/>
                  <a:gd name="T7" fmla="*/ 204 h 737"/>
                  <a:gd name="T8" fmla="*/ 173 w 544"/>
                  <a:gd name="T9" fmla="*/ 150 h 737"/>
                  <a:gd name="T10" fmla="*/ 251 w 544"/>
                  <a:gd name="T11" fmla="*/ 102 h 737"/>
                  <a:gd name="T12" fmla="*/ 335 w 544"/>
                  <a:gd name="T13" fmla="*/ 60 h 737"/>
                  <a:gd name="T14" fmla="*/ 436 w 544"/>
                  <a:gd name="T15" fmla="*/ 30 h 737"/>
                  <a:gd name="T16" fmla="*/ 544 w 544"/>
                  <a:gd name="T17" fmla="*/ 12 h 737"/>
                  <a:gd name="T18" fmla="*/ 544 w 544"/>
                  <a:gd name="T19" fmla="*/ 0 h 737"/>
                  <a:gd name="T20" fmla="*/ 430 w 544"/>
                  <a:gd name="T21" fmla="*/ 18 h 737"/>
                  <a:gd name="T22" fmla="*/ 329 w 544"/>
                  <a:gd name="T23" fmla="*/ 48 h 737"/>
                  <a:gd name="T24" fmla="*/ 233 w 544"/>
                  <a:gd name="T25" fmla="*/ 90 h 737"/>
                  <a:gd name="T26" fmla="*/ 155 w 544"/>
                  <a:gd name="T27" fmla="*/ 138 h 737"/>
                  <a:gd name="T28" fmla="*/ 90 w 544"/>
                  <a:gd name="T29" fmla="*/ 198 h 737"/>
                  <a:gd name="T30" fmla="*/ 42 w 544"/>
                  <a:gd name="T31" fmla="*/ 258 h 737"/>
                  <a:gd name="T32" fmla="*/ 12 w 544"/>
                  <a:gd name="T33" fmla="*/ 330 h 737"/>
                  <a:gd name="T34" fmla="*/ 0 w 544"/>
                  <a:gd name="T35" fmla="*/ 402 h 737"/>
                  <a:gd name="T36" fmla="*/ 6 w 544"/>
                  <a:gd name="T37" fmla="*/ 455 h 737"/>
                  <a:gd name="T38" fmla="*/ 18 w 544"/>
                  <a:gd name="T39" fmla="*/ 503 h 737"/>
                  <a:gd name="T40" fmla="*/ 42 w 544"/>
                  <a:gd name="T41" fmla="*/ 545 h 737"/>
                  <a:gd name="T42" fmla="*/ 78 w 544"/>
                  <a:gd name="T43" fmla="*/ 593 h 737"/>
                  <a:gd name="T44" fmla="*/ 114 w 544"/>
                  <a:gd name="T45" fmla="*/ 635 h 737"/>
                  <a:gd name="T46" fmla="*/ 161 w 544"/>
                  <a:gd name="T47" fmla="*/ 671 h 737"/>
                  <a:gd name="T48" fmla="*/ 221 w 544"/>
                  <a:gd name="T49" fmla="*/ 707 h 737"/>
                  <a:gd name="T50" fmla="*/ 281 w 544"/>
                  <a:gd name="T51" fmla="*/ 737 h 737"/>
                  <a:gd name="T52" fmla="*/ 323 w 544"/>
                  <a:gd name="T53" fmla="*/ 737 h 737"/>
                  <a:gd name="T54" fmla="*/ 257 w 544"/>
                  <a:gd name="T55" fmla="*/ 707 h 737"/>
                  <a:gd name="T56" fmla="*/ 203 w 544"/>
                  <a:gd name="T57" fmla="*/ 671 h 737"/>
                  <a:gd name="T58" fmla="*/ 149 w 544"/>
                  <a:gd name="T59" fmla="*/ 635 h 737"/>
                  <a:gd name="T60" fmla="*/ 108 w 544"/>
                  <a:gd name="T61" fmla="*/ 593 h 737"/>
                  <a:gd name="T62" fmla="*/ 72 w 544"/>
                  <a:gd name="T63" fmla="*/ 551 h 737"/>
                  <a:gd name="T64" fmla="*/ 48 w 544"/>
                  <a:gd name="T65" fmla="*/ 503 h 737"/>
                  <a:gd name="T66" fmla="*/ 30 w 544"/>
                  <a:gd name="T67" fmla="*/ 455 h 737"/>
                  <a:gd name="T68" fmla="*/ 24 w 544"/>
                  <a:gd name="T69" fmla="*/ 402 h 737"/>
                  <a:gd name="T70" fmla="*/ 24 w 544"/>
                  <a:gd name="T71" fmla="*/ 40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59" name="Freeform 39"/>
              <p:cNvSpPr>
                <a:spLocks/>
              </p:cNvSpPr>
              <p:nvPr/>
            </p:nvSpPr>
            <p:spPr bwMode="hidden">
              <a:xfrm>
                <a:off x="4792" y="3360"/>
                <a:ext cx="609" cy="252"/>
              </a:xfrm>
              <a:custGeom>
                <a:avLst/>
                <a:gdLst>
                  <a:gd name="T0" fmla="*/ 12 w 609"/>
                  <a:gd name="T1" fmla="*/ 12 h 252"/>
                  <a:gd name="T2" fmla="*/ 113 w 609"/>
                  <a:gd name="T3" fmla="*/ 18 h 252"/>
                  <a:gd name="T4" fmla="*/ 203 w 609"/>
                  <a:gd name="T5" fmla="*/ 30 h 252"/>
                  <a:gd name="T6" fmla="*/ 292 w 609"/>
                  <a:gd name="T7" fmla="*/ 48 h 252"/>
                  <a:gd name="T8" fmla="*/ 376 w 609"/>
                  <a:gd name="T9" fmla="*/ 78 h 252"/>
                  <a:gd name="T10" fmla="*/ 448 w 609"/>
                  <a:gd name="T11" fmla="*/ 114 h 252"/>
                  <a:gd name="T12" fmla="*/ 514 w 609"/>
                  <a:gd name="T13" fmla="*/ 156 h 252"/>
                  <a:gd name="T14" fmla="*/ 567 w 609"/>
                  <a:gd name="T15" fmla="*/ 198 h 252"/>
                  <a:gd name="T16" fmla="*/ 609 w 609"/>
                  <a:gd name="T17" fmla="*/ 252 h 252"/>
                  <a:gd name="T18" fmla="*/ 609 w 609"/>
                  <a:gd name="T19" fmla="*/ 216 h 252"/>
                  <a:gd name="T20" fmla="*/ 561 w 609"/>
                  <a:gd name="T21" fmla="*/ 168 h 252"/>
                  <a:gd name="T22" fmla="*/ 502 w 609"/>
                  <a:gd name="T23" fmla="*/ 126 h 252"/>
                  <a:gd name="T24" fmla="*/ 436 w 609"/>
                  <a:gd name="T25" fmla="*/ 90 h 252"/>
                  <a:gd name="T26" fmla="*/ 364 w 609"/>
                  <a:gd name="T27" fmla="*/ 60 h 252"/>
                  <a:gd name="T28" fmla="*/ 286 w 609"/>
                  <a:gd name="T29" fmla="*/ 36 h 252"/>
                  <a:gd name="T30" fmla="*/ 197 w 609"/>
                  <a:gd name="T31" fmla="*/ 18 h 252"/>
                  <a:gd name="T32" fmla="*/ 107 w 609"/>
                  <a:gd name="T33" fmla="*/ 6 h 252"/>
                  <a:gd name="T34" fmla="*/ 12 w 609"/>
                  <a:gd name="T35" fmla="*/ 0 h 252"/>
                  <a:gd name="T36" fmla="*/ 6 w 609"/>
                  <a:gd name="T37" fmla="*/ 0 h 252"/>
                  <a:gd name="T38" fmla="*/ 0 w 609"/>
                  <a:gd name="T39" fmla="*/ 0 h 252"/>
                  <a:gd name="T40" fmla="*/ 0 w 609"/>
                  <a:gd name="T41" fmla="*/ 12 h 252"/>
                  <a:gd name="T42" fmla="*/ 6 w 609"/>
                  <a:gd name="T43" fmla="*/ 12 h 252"/>
                  <a:gd name="T44" fmla="*/ 12 w 609"/>
                  <a:gd name="T45" fmla="*/ 12 h 252"/>
                  <a:gd name="T46" fmla="*/ 12 w 609"/>
                  <a:gd name="T47" fmla="*/ 1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60" name="Freeform 40"/>
              <p:cNvSpPr>
                <a:spLocks/>
              </p:cNvSpPr>
              <p:nvPr/>
            </p:nvSpPr>
            <p:spPr bwMode="hidden">
              <a:xfrm>
                <a:off x="5246" y="4007"/>
                <a:ext cx="72" cy="54"/>
              </a:xfrm>
              <a:custGeom>
                <a:avLst/>
                <a:gdLst>
                  <a:gd name="T0" fmla="*/ 72 w 72"/>
                  <a:gd name="T1" fmla="*/ 0 h 54"/>
                  <a:gd name="T2" fmla="*/ 36 w 72"/>
                  <a:gd name="T3" fmla="*/ 30 h 54"/>
                  <a:gd name="T4" fmla="*/ 0 w 72"/>
                  <a:gd name="T5" fmla="*/ 54 h 54"/>
                  <a:gd name="T6" fmla="*/ 36 w 72"/>
                  <a:gd name="T7" fmla="*/ 54 h 54"/>
                  <a:gd name="T8" fmla="*/ 54 w 72"/>
                  <a:gd name="T9" fmla="*/ 42 h 54"/>
                  <a:gd name="T10" fmla="*/ 72 w 72"/>
                  <a:gd name="T11" fmla="*/ 24 h 54"/>
                  <a:gd name="T12" fmla="*/ 72 w 72"/>
                  <a:gd name="T13" fmla="*/ 24 h 54"/>
                  <a:gd name="T14" fmla="*/ 72 w 72"/>
                  <a:gd name="T15" fmla="*/ 0 h 54"/>
                  <a:gd name="T16" fmla="*/ 72 w 72"/>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61" name="Freeform 41"/>
              <p:cNvSpPr>
                <a:spLocks/>
              </p:cNvSpPr>
              <p:nvPr/>
            </p:nvSpPr>
            <p:spPr bwMode="hidden">
              <a:xfrm>
                <a:off x="4505" y="4073"/>
                <a:ext cx="705" cy="108"/>
              </a:xfrm>
              <a:custGeom>
                <a:avLst/>
                <a:gdLst>
                  <a:gd name="T0" fmla="*/ 299 w 705"/>
                  <a:gd name="T1" fmla="*/ 90 h 108"/>
                  <a:gd name="T2" fmla="*/ 221 w 705"/>
                  <a:gd name="T3" fmla="*/ 90 h 108"/>
                  <a:gd name="T4" fmla="*/ 143 w 705"/>
                  <a:gd name="T5" fmla="*/ 78 h 108"/>
                  <a:gd name="T6" fmla="*/ 0 w 705"/>
                  <a:gd name="T7" fmla="*/ 48 h 108"/>
                  <a:gd name="T8" fmla="*/ 0 w 705"/>
                  <a:gd name="T9" fmla="*/ 66 h 108"/>
                  <a:gd name="T10" fmla="*/ 143 w 705"/>
                  <a:gd name="T11" fmla="*/ 96 h 108"/>
                  <a:gd name="T12" fmla="*/ 221 w 705"/>
                  <a:gd name="T13" fmla="*/ 108 h 108"/>
                  <a:gd name="T14" fmla="*/ 299 w 705"/>
                  <a:gd name="T15" fmla="*/ 108 h 108"/>
                  <a:gd name="T16" fmla="*/ 412 w 705"/>
                  <a:gd name="T17" fmla="*/ 102 h 108"/>
                  <a:gd name="T18" fmla="*/ 520 w 705"/>
                  <a:gd name="T19" fmla="*/ 84 h 108"/>
                  <a:gd name="T20" fmla="*/ 615 w 705"/>
                  <a:gd name="T21" fmla="*/ 60 h 108"/>
                  <a:gd name="T22" fmla="*/ 705 w 705"/>
                  <a:gd name="T23" fmla="*/ 24 h 108"/>
                  <a:gd name="T24" fmla="*/ 705 w 705"/>
                  <a:gd name="T25" fmla="*/ 0 h 108"/>
                  <a:gd name="T26" fmla="*/ 615 w 705"/>
                  <a:gd name="T27" fmla="*/ 42 h 108"/>
                  <a:gd name="T28" fmla="*/ 520 w 705"/>
                  <a:gd name="T29" fmla="*/ 66 h 108"/>
                  <a:gd name="T30" fmla="*/ 412 w 705"/>
                  <a:gd name="T31" fmla="*/ 84 h 108"/>
                  <a:gd name="T32" fmla="*/ 299 w 705"/>
                  <a:gd name="T33" fmla="*/ 90 h 108"/>
                  <a:gd name="T34" fmla="*/ 299 w 705"/>
                  <a:gd name="T35" fmla="*/ 9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62" name="Freeform 42"/>
              <p:cNvSpPr>
                <a:spLocks/>
              </p:cNvSpPr>
              <p:nvPr/>
            </p:nvSpPr>
            <p:spPr bwMode="hidden">
              <a:xfrm>
                <a:off x="5336" y="3654"/>
                <a:ext cx="143" cy="341"/>
              </a:xfrm>
              <a:custGeom>
                <a:avLst/>
                <a:gdLst>
                  <a:gd name="T0" fmla="*/ 119 w 143"/>
                  <a:gd name="T1" fmla="*/ 114 h 341"/>
                  <a:gd name="T2" fmla="*/ 113 w 143"/>
                  <a:gd name="T3" fmla="*/ 173 h 341"/>
                  <a:gd name="T4" fmla="*/ 89 w 143"/>
                  <a:gd name="T5" fmla="*/ 239 h 341"/>
                  <a:gd name="T6" fmla="*/ 47 w 143"/>
                  <a:gd name="T7" fmla="*/ 293 h 341"/>
                  <a:gd name="T8" fmla="*/ 0 w 143"/>
                  <a:gd name="T9" fmla="*/ 341 h 341"/>
                  <a:gd name="T10" fmla="*/ 29 w 143"/>
                  <a:gd name="T11" fmla="*/ 341 h 341"/>
                  <a:gd name="T12" fmla="*/ 77 w 143"/>
                  <a:gd name="T13" fmla="*/ 287 h 341"/>
                  <a:gd name="T14" fmla="*/ 113 w 143"/>
                  <a:gd name="T15" fmla="*/ 233 h 341"/>
                  <a:gd name="T16" fmla="*/ 137 w 143"/>
                  <a:gd name="T17" fmla="*/ 173 h 341"/>
                  <a:gd name="T18" fmla="*/ 143 w 143"/>
                  <a:gd name="T19" fmla="*/ 114 h 341"/>
                  <a:gd name="T20" fmla="*/ 137 w 143"/>
                  <a:gd name="T21" fmla="*/ 60 h 341"/>
                  <a:gd name="T22" fmla="*/ 119 w 143"/>
                  <a:gd name="T23" fmla="*/ 0 h 341"/>
                  <a:gd name="T24" fmla="*/ 89 w 143"/>
                  <a:gd name="T25" fmla="*/ 0 h 341"/>
                  <a:gd name="T26" fmla="*/ 113 w 143"/>
                  <a:gd name="T27" fmla="*/ 60 h 341"/>
                  <a:gd name="T28" fmla="*/ 119 w 143"/>
                  <a:gd name="T29" fmla="*/ 114 h 341"/>
                  <a:gd name="T30" fmla="*/ 119 w 143"/>
                  <a:gd name="T31" fmla="*/ 114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63" name="Freeform 43"/>
              <p:cNvSpPr>
                <a:spLocks/>
              </p:cNvSpPr>
              <p:nvPr/>
            </p:nvSpPr>
            <p:spPr bwMode="hidden">
              <a:xfrm>
                <a:off x="5061" y="3624"/>
                <a:ext cx="83" cy="90"/>
              </a:xfrm>
              <a:custGeom>
                <a:avLst/>
                <a:gdLst>
                  <a:gd name="T0" fmla="*/ 59 w 83"/>
                  <a:gd name="T1" fmla="*/ 90 h 90"/>
                  <a:gd name="T2" fmla="*/ 83 w 83"/>
                  <a:gd name="T3" fmla="*/ 84 h 90"/>
                  <a:gd name="T4" fmla="*/ 71 w 83"/>
                  <a:gd name="T5" fmla="*/ 60 h 90"/>
                  <a:gd name="T6" fmla="*/ 53 w 83"/>
                  <a:gd name="T7" fmla="*/ 42 h 90"/>
                  <a:gd name="T8" fmla="*/ 6 w 83"/>
                  <a:gd name="T9" fmla="*/ 0 h 90"/>
                  <a:gd name="T10" fmla="*/ 0 w 83"/>
                  <a:gd name="T11" fmla="*/ 18 h 90"/>
                  <a:gd name="T12" fmla="*/ 35 w 83"/>
                  <a:gd name="T13" fmla="*/ 48 h 90"/>
                  <a:gd name="T14" fmla="*/ 59 w 83"/>
                  <a:gd name="T15" fmla="*/ 90 h 90"/>
                  <a:gd name="T16" fmla="*/ 59 w 83"/>
                  <a:gd name="T1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64" name="Freeform 44"/>
              <p:cNvSpPr>
                <a:spLocks/>
              </p:cNvSpPr>
              <p:nvPr/>
            </p:nvSpPr>
            <p:spPr bwMode="hidden">
              <a:xfrm>
                <a:off x="4445" y="3552"/>
                <a:ext cx="717" cy="431"/>
              </a:xfrm>
              <a:custGeom>
                <a:avLst/>
                <a:gdLst>
                  <a:gd name="T0" fmla="*/ 693 w 717"/>
                  <a:gd name="T1" fmla="*/ 216 h 431"/>
                  <a:gd name="T2" fmla="*/ 687 w 717"/>
                  <a:gd name="T3" fmla="*/ 257 h 431"/>
                  <a:gd name="T4" fmla="*/ 669 w 717"/>
                  <a:gd name="T5" fmla="*/ 293 h 431"/>
                  <a:gd name="T6" fmla="*/ 633 w 717"/>
                  <a:gd name="T7" fmla="*/ 329 h 431"/>
                  <a:gd name="T8" fmla="*/ 598 w 717"/>
                  <a:gd name="T9" fmla="*/ 359 h 431"/>
                  <a:gd name="T10" fmla="*/ 544 w 717"/>
                  <a:gd name="T11" fmla="*/ 383 h 431"/>
                  <a:gd name="T12" fmla="*/ 490 w 717"/>
                  <a:gd name="T13" fmla="*/ 401 h 431"/>
                  <a:gd name="T14" fmla="*/ 424 w 717"/>
                  <a:gd name="T15" fmla="*/ 413 h 431"/>
                  <a:gd name="T16" fmla="*/ 359 w 717"/>
                  <a:gd name="T17" fmla="*/ 419 h 431"/>
                  <a:gd name="T18" fmla="*/ 293 w 717"/>
                  <a:gd name="T19" fmla="*/ 413 h 431"/>
                  <a:gd name="T20" fmla="*/ 227 w 717"/>
                  <a:gd name="T21" fmla="*/ 401 h 431"/>
                  <a:gd name="T22" fmla="*/ 173 w 717"/>
                  <a:gd name="T23" fmla="*/ 383 h 431"/>
                  <a:gd name="T24" fmla="*/ 119 w 717"/>
                  <a:gd name="T25" fmla="*/ 359 h 431"/>
                  <a:gd name="T26" fmla="*/ 84 w 717"/>
                  <a:gd name="T27" fmla="*/ 329 h 431"/>
                  <a:gd name="T28" fmla="*/ 48 w 717"/>
                  <a:gd name="T29" fmla="*/ 293 h 431"/>
                  <a:gd name="T30" fmla="*/ 30 w 717"/>
                  <a:gd name="T31" fmla="*/ 257 h 431"/>
                  <a:gd name="T32" fmla="*/ 24 w 717"/>
                  <a:gd name="T33" fmla="*/ 216 h 431"/>
                  <a:gd name="T34" fmla="*/ 30 w 717"/>
                  <a:gd name="T35" fmla="*/ 174 h 431"/>
                  <a:gd name="T36" fmla="*/ 48 w 717"/>
                  <a:gd name="T37" fmla="*/ 138 h 431"/>
                  <a:gd name="T38" fmla="*/ 84 w 717"/>
                  <a:gd name="T39" fmla="*/ 102 h 431"/>
                  <a:gd name="T40" fmla="*/ 119 w 717"/>
                  <a:gd name="T41" fmla="*/ 72 h 431"/>
                  <a:gd name="T42" fmla="*/ 173 w 717"/>
                  <a:gd name="T43" fmla="*/ 48 h 431"/>
                  <a:gd name="T44" fmla="*/ 227 w 717"/>
                  <a:gd name="T45" fmla="*/ 30 h 431"/>
                  <a:gd name="T46" fmla="*/ 293 w 717"/>
                  <a:gd name="T47" fmla="*/ 18 h 431"/>
                  <a:gd name="T48" fmla="*/ 359 w 717"/>
                  <a:gd name="T49" fmla="*/ 12 h 431"/>
                  <a:gd name="T50" fmla="*/ 418 w 717"/>
                  <a:gd name="T51" fmla="*/ 18 h 431"/>
                  <a:gd name="T52" fmla="*/ 478 w 717"/>
                  <a:gd name="T53" fmla="*/ 30 h 431"/>
                  <a:gd name="T54" fmla="*/ 532 w 717"/>
                  <a:gd name="T55" fmla="*/ 48 h 431"/>
                  <a:gd name="T56" fmla="*/ 580 w 717"/>
                  <a:gd name="T57" fmla="*/ 66 h 431"/>
                  <a:gd name="T58" fmla="*/ 586 w 717"/>
                  <a:gd name="T59" fmla="*/ 48 h 431"/>
                  <a:gd name="T60" fmla="*/ 478 w 717"/>
                  <a:gd name="T61" fmla="*/ 12 h 431"/>
                  <a:gd name="T62" fmla="*/ 418 w 717"/>
                  <a:gd name="T63" fmla="*/ 6 h 431"/>
                  <a:gd name="T64" fmla="*/ 359 w 717"/>
                  <a:gd name="T65" fmla="*/ 0 h 431"/>
                  <a:gd name="T66" fmla="*/ 287 w 717"/>
                  <a:gd name="T67" fmla="*/ 6 h 431"/>
                  <a:gd name="T68" fmla="*/ 221 w 717"/>
                  <a:gd name="T69" fmla="*/ 18 h 431"/>
                  <a:gd name="T70" fmla="*/ 161 w 717"/>
                  <a:gd name="T71" fmla="*/ 36 h 431"/>
                  <a:gd name="T72" fmla="*/ 107 w 717"/>
                  <a:gd name="T73" fmla="*/ 66 h 431"/>
                  <a:gd name="T74" fmla="*/ 60 w 717"/>
                  <a:gd name="T75" fmla="*/ 96 h 431"/>
                  <a:gd name="T76" fmla="*/ 30 w 717"/>
                  <a:gd name="T77" fmla="*/ 132 h 431"/>
                  <a:gd name="T78" fmla="*/ 6 w 717"/>
                  <a:gd name="T79" fmla="*/ 174 h 431"/>
                  <a:gd name="T80" fmla="*/ 0 w 717"/>
                  <a:gd name="T81" fmla="*/ 216 h 431"/>
                  <a:gd name="T82" fmla="*/ 6 w 717"/>
                  <a:gd name="T83" fmla="*/ 257 h 431"/>
                  <a:gd name="T84" fmla="*/ 30 w 717"/>
                  <a:gd name="T85" fmla="*/ 299 h 431"/>
                  <a:gd name="T86" fmla="*/ 60 w 717"/>
                  <a:gd name="T87" fmla="*/ 335 h 431"/>
                  <a:gd name="T88" fmla="*/ 107 w 717"/>
                  <a:gd name="T89" fmla="*/ 371 h 431"/>
                  <a:gd name="T90" fmla="*/ 161 w 717"/>
                  <a:gd name="T91" fmla="*/ 395 h 431"/>
                  <a:gd name="T92" fmla="*/ 221 w 717"/>
                  <a:gd name="T93" fmla="*/ 413 h 431"/>
                  <a:gd name="T94" fmla="*/ 287 w 717"/>
                  <a:gd name="T95" fmla="*/ 425 h 431"/>
                  <a:gd name="T96" fmla="*/ 359 w 717"/>
                  <a:gd name="T97" fmla="*/ 431 h 431"/>
                  <a:gd name="T98" fmla="*/ 430 w 717"/>
                  <a:gd name="T99" fmla="*/ 425 h 431"/>
                  <a:gd name="T100" fmla="*/ 496 w 717"/>
                  <a:gd name="T101" fmla="*/ 413 h 431"/>
                  <a:gd name="T102" fmla="*/ 562 w 717"/>
                  <a:gd name="T103" fmla="*/ 395 h 431"/>
                  <a:gd name="T104" fmla="*/ 610 w 717"/>
                  <a:gd name="T105" fmla="*/ 371 h 431"/>
                  <a:gd name="T106" fmla="*/ 657 w 717"/>
                  <a:gd name="T107" fmla="*/ 335 h 431"/>
                  <a:gd name="T108" fmla="*/ 687 w 717"/>
                  <a:gd name="T109" fmla="*/ 299 h 431"/>
                  <a:gd name="T110" fmla="*/ 711 w 717"/>
                  <a:gd name="T111" fmla="*/ 257 h 431"/>
                  <a:gd name="T112" fmla="*/ 717 w 717"/>
                  <a:gd name="T113" fmla="*/ 216 h 431"/>
                  <a:gd name="T114" fmla="*/ 717 w 717"/>
                  <a:gd name="T115" fmla="*/ 204 h 431"/>
                  <a:gd name="T116" fmla="*/ 711 w 717"/>
                  <a:gd name="T117" fmla="*/ 192 h 431"/>
                  <a:gd name="T118" fmla="*/ 687 w 717"/>
                  <a:gd name="T119" fmla="*/ 198 h 431"/>
                  <a:gd name="T120" fmla="*/ 693 w 717"/>
                  <a:gd name="T121" fmla="*/ 210 h 431"/>
                  <a:gd name="T122" fmla="*/ 693 w 717"/>
                  <a:gd name="T123" fmla="*/ 216 h 431"/>
                  <a:gd name="T124" fmla="*/ 693 w 717"/>
                  <a:gd name="T125" fmla="*/ 216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65" name="Freeform 45"/>
              <p:cNvSpPr>
                <a:spLocks/>
              </p:cNvSpPr>
              <p:nvPr/>
            </p:nvSpPr>
            <p:spPr bwMode="hidden">
              <a:xfrm>
                <a:off x="4349" y="3510"/>
                <a:ext cx="909" cy="533"/>
              </a:xfrm>
              <a:custGeom>
                <a:avLst/>
                <a:gdLst>
                  <a:gd name="T0" fmla="*/ 616 w 909"/>
                  <a:gd name="T1" fmla="*/ 0 h 533"/>
                  <a:gd name="T2" fmla="*/ 616 w 909"/>
                  <a:gd name="T3" fmla="*/ 18 h 533"/>
                  <a:gd name="T4" fmla="*/ 724 w 909"/>
                  <a:gd name="T5" fmla="*/ 60 h 533"/>
                  <a:gd name="T6" fmla="*/ 765 w 909"/>
                  <a:gd name="T7" fmla="*/ 84 h 533"/>
                  <a:gd name="T8" fmla="*/ 807 w 909"/>
                  <a:gd name="T9" fmla="*/ 114 h 533"/>
                  <a:gd name="T10" fmla="*/ 837 w 909"/>
                  <a:gd name="T11" fmla="*/ 144 h 533"/>
                  <a:gd name="T12" fmla="*/ 861 w 909"/>
                  <a:gd name="T13" fmla="*/ 180 h 533"/>
                  <a:gd name="T14" fmla="*/ 873 w 909"/>
                  <a:gd name="T15" fmla="*/ 216 h 533"/>
                  <a:gd name="T16" fmla="*/ 879 w 909"/>
                  <a:gd name="T17" fmla="*/ 258 h 533"/>
                  <a:gd name="T18" fmla="*/ 873 w 909"/>
                  <a:gd name="T19" fmla="*/ 311 h 533"/>
                  <a:gd name="T20" fmla="*/ 843 w 909"/>
                  <a:gd name="T21" fmla="*/ 359 h 533"/>
                  <a:gd name="T22" fmla="*/ 807 w 909"/>
                  <a:gd name="T23" fmla="*/ 401 h 533"/>
                  <a:gd name="T24" fmla="*/ 753 w 909"/>
                  <a:gd name="T25" fmla="*/ 443 h 533"/>
                  <a:gd name="T26" fmla="*/ 694 w 909"/>
                  <a:gd name="T27" fmla="*/ 473 h 533"/>
                  <a:gd name="T28" fmla="*/ 622 w 909"/>
                  <a:gd name="T29" fmla="*/ 497 h 533"/>
                  <a:gd name="T30" fmla="*/ 538 w 909"/>
                  <a:gd name="T31" fmla="*/ 509 h 533"/>
                  <a:gd name="T32" fmla="*/ 455 w 909"/>
                  <a:gd name="T33" fmla="*/ 515 h 533"/>
                  <a:gd name="T34" fmla="*/ 371 w 909"/>
                  <a:gd name="T35" fmla="*/ 509 h 533"/>
                  <a:gd name="T36" fmla="*/ 287 w 909"/>
                  <a:gd name="T37" fmla="*/ 497 h 533"/>
                  <a:gd name="T38" fmla="*/ 215 w 909"/>
                  <a:gd name="T39" fmla="*/ 473 h 533"/>
                  <a:gd name="T40" fmla="*/ 156 w 909"/>
                  <a:gd name="T41" fmla="*/ 443 h 533"/>
                  <a:gd name="T42" fmla="*/ 102 w 909"/>
                  <a:gd name="T43" fmla="*/ 401 h 533"/>
                  <a:gd name="T44" fmla="*/ 66 w 909"/>
                  <a:gd name="T45" fmla="*/ 359 h 533"/>
                  <a:gd name="T46" fmla="*/ 36 w 909"/>
                  <a:gd name="T47" fmla="*/ 311 h 533"/>
                  <a:gd name="T48" fmla="*/ 30 w 909"/>
                  <a:gd name="T49" fmla="*/ 258 h 533"/>
                  <a:gd name="T50" fmla="*/ 36 w 909"/>
                  <a:gd name="T51" fmla="*/ 222 h 533"/>
                  <a:gd name="T52" fmla="*/ 48 w 909"/>
                  <a:gd name="T53" fmla="*/ 186 h 533"/>
                  <a:gd name="T54" fmla="*/ 66 w 909"/>
                  <a:gd name="T55" fmla="*/ 156 h 533"/>
                  <a:gd name="T56" fmla="*/ 90 w 909"/>
                  <a:gd name="T57" fmla="*/ 126 h 533"/>
                  <a:gd name="T58" fmla="*/ 66 w 909"/>
                  <a:gd name="T59" fmla="*/ 114 h 533"/>
                  <a:gd name="T60" fmla="*/ 36 w 909"/>
                  <a:gd name="T61" fmla="*/ 144 h 533"/>
                  <a:gd name="T62" fmla="*/ 18 w 909"/>
                  <a:gd name="T63" fmla="*/ 180 h 533"/>
                  <a:gd name="T64" fmla="*/ 6 w 909"/>
                  <a:gd name="T65" fmla="*/ 216 h 533"/>
                  <a:gd name="T66" fmla="*/ 0 w 909"/>
                  <a:gd name="T67" fmla="*/ 258 h 533"/>
                  <a:gd name="T68" fmla="*/ 12 w 909"/>
                  <a:gd name="T69" fmla="*/ 311 h 533"/>
                  <a:gd name="T70" fmla="*/ 36 w 909"/>
                  <a:gd name="T71" fmla="*/ 365 h 533"/>
                  <a:gd name="T72" fmla="*/ 78 w 909"/>
                  <a:gd name="T73" fmla="*/ 413 h 533"/>
                  <a:gd name="T74" fmla="*/ 132 w 909"/>
                  <a:gd name="T75" fmla="*/ 449 h 533"/>
                  <a:gd name="T76" fmla="*/ 203 w 909"/>
                  <a:gd name="T77" fmla="*/ 485 h 533"/>
                  <a:gd name="T78" fmla="*/ 275 w 909"/>
                  <a:gd name="T79" fmla="*/ 509 h 533"/>
                  <a:gd name="T80" fmla="*/ 365 w 909"/>
                  <a:gd name="T81" fmla="*/ 527 h 533"/>
                  <a:gd name="T82" fmla="*/ 455 w 909"/>
                  <a:gd name="T83" fmla="*/ 533 h 533"/>
                  <a:gd name="T84" fmla="*/ 544 w 909"/>
                  <a:gd name="T85" fmla="*/ 527 h 533"/>
                  <a:gd name="T86" fmla="*/ 634 w 909"/>
                  <a:gd name="T87" fmla="*/ 509 h 533"/>
                  <a:gd name="T88" fmla="*/ 712 w 909"/>
                  <a:gd name="T89" fmla="*/ 485 h 533"/>
                  <a:gd name="T90" fmla="*/ 777 w 909"/>
                  <a:gd name="T91" fmla="*/ 449 h 533"/>
                  <a:gd name="T92" fmla="*/ 831 w 909"/>
                  <a:gd name="T93" fmla="*/ 413 h 533"/>
                  <a:gd name="T94" fmla="*/ 873 w 909"/>
                  <a:gd name="T95" fmla="*/ 365 h 533"/>
                  <a:gd name="T96" fmla="*/ 897 w 909"/>
                  <a:gd name="T97" fmla="*/ 311 h 533"/>
                  <a:gd name="T98" fmla="*/ 909 w 909"/>
                  <a:gd name="T99" fmla="*/ 258 h 533"/>
                  <a:gd name="T100" fmla="*/ 903 w 909"/>
                  <a:gd name="T101" fmla="*/ 216 h 533"/>
                  <a:gd name="T102" fmla="*/ 885 w 909"/>
                  <a:gd name="T103" fmla="*/ 174 h 533"/>
                  <a:gd name="T104" fmla="*/ 861 w 909"/>
                  <a:gd name="T105" fmla="*/ 132 h 533"/>
                  <a:gd name="T106" fmla="*/ 825 w 909"/>
                  <a:gd name="T107" fmla="*/ 102 h 533"/>
                  <a:gd name="T108" fmla="*/ 783 w 909"/>
                  <a:gd name="T109" fmla="*/ 66 h 533"/>
                  <a:gd name="T110" fmla="*/ 735 w 909"/>
                  <a:gd name="T111" fmla="*/ 42 h 533"/>
                  <a:gd name="T112" fmla="*/ 616 w 909"/>
                  <a:gd name="T113" fmla="*/ 0 h 533"/>
                  <a:gd name="T114" fmla="*/ 616 w 909"/>
                  <a:gd name="T115"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66" name="Freeform 46"/>
              <p:cNvSpPr>
                <a:spLocks/>
              </p:cNvSpPr>
              <p:nvPr/>
            </p:nvSpPr>
            <p:spPr bwMode="hidden">
              <a:xfrm>
                <a:off x="4564" y="3492"/>
                <a:ext cx="365" cy="66"/>
              </a:xfrm>
              <a:custGeom>
                <a:avLst/>
                <a:gdLst>
                  <a:gd name="T0" fmla="*/ 240 w 365"/>
                  <a:gd name="T1" fmla="*/ 18 h 66"/>
                  <a:gd name="T2" fmla="*/ 299 w 365"/>
                  <a:gd name="T3" fmla="*/ 24 h 66"/>
                  <a:gd name="T4" fmla="*/ 359 w 365"/>
                  <a:gd name="T5" fmla="*/ 30 h 66"/>
                  <a:gd name="T6" fmla="*/ 365 w 365"/>
                  <a:gd name="T7" fmla="*/ 12 h 66"/>
                  <a:gd name="T8" fmla="*/ 305 w 365"/>
                  <a:gd name="T9" fmla="*/ 6 h 66"/>
                  <a:gd name="T10" fmla="*/ 240 w 365"/>
                  <a:gd name="T11" fmla="*/ 0 h 66"/>
                  <a:gd name="T12" fmla="*/ 174 w 365"/>
                  <a:gd name="T13" fmla="*/ 6 h 66"/>
                  <a:gd name="T14" fmla="*/ 114 w 365"/>
                  <a:gd name="T15" fmla="*/ 12 h 66"/>
                  <a:gd name="T16" fmla="*/ 0 w 365"/>
                  <a:gd name="T17" fmla="*/ 42 h 66"/>
                  <a:gd name="T18" fmla="*/ 0 w 365"/>
                  <a:gd name="T19" fmla="*/ 66 h 66"/>
                  <a:gd name="T20" fmla="*/ 54 w 365"/>
                  <a:gd name="T21" fmla="*/ 48 h 66"/>
                  <a:gd name="T22" fmla="*/ 114 w 365"/>
                  <a:gd name="T23" fmla="*/ 30 h 66"/>
                  <a:gd name="T24" fmla="*/ 174 w 365"/>
                  <a:gd name="T25" fmla="*/ 24 h 66"/>
                  <a:gd name="T26" fmla="*/ 240 w 365"/>
                  <a:gd name="T27" fmla="*/ 18 h 66"/>
                  <a:gd name="T28" fmla="*/ 240 w 365"/>
                  <a:gd name="T29"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67" name="Freeform 47"/>
              <p:cNvSpPr>
                <a:spLocks/>
              </p:cNvSpPr>
              <p:nvPr/>
            </p:nvSpPr>
            <p:spPr bwMode="hidden">
              <a:xfrm>
                <a:off x="4463" y="3558"/>
                <a:ext cx="66" cy="48"/>
              </a:xfrm>
              <a:custGeom>
                <a:avLst/>
                <a:gdLst>
                  <a:gd name="T0" fmla="*/ 66 w 66"/>
                  <a:gd name="T1" fmla="*/ 18 h 48"/>
                  <a:gd name="T2" fmla="*/ 48 w 66"/>
                  <a:gd name="T3" fmla="*/ 0 h 48"/>
                  <a:gd name="T4" fmla="*/ 24 w 66"/>
                  <a:gd name="T5" fmla="*/ 12 h 48"/>
                  <a:gd name="T6" fmla="*/ 0 w 66"/>
                  <a:gd name="T7" fmla="*/ 30 h 48"/>
                  <a:gd name="T8" fmla="*/ 12 w 66"/>
                  <a:gd name="T9" fmla="*/ 48 h 48"/>
                  <a:gd name="T10" fmla="*/ 42 w 66"/>
                  <a:gd name="T11" fmla="*/ 30 h 48"/>
                  <a:gd name="T12" fmla="*/ 66 w 66"/>
                  <a:gd name="T13" fmla="*/ 18 h 48"/>
                  <a:gd name="T14" fmla="*/ 66 w 66"/>
                  <a:gd name="T15" fmla="*/ 1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68"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69"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70"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71"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72"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73"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nvGrpSpPr>
            <p:cNvPr id="56374" name="Group 54"/>
            <p:cNvGrpSpPr>
              <a:grpSpLocks/>
            </p:cNvGrpSpPr>
            <p:nvPr userDrawn="1"/>
          </p:nvGrpSpPr>
          <p:grpSpPr bwMode="auto">
            <a:xfrm>
              <a:off x="5280" y="3024"/>
              <a:ext cx="425" cy="258"/>
              <a:chOff x="5280" y="3024"/>
              <a:chExt cx="425" cy="258"/>
            </a:xfrm>
          </p:grpSpPr>
          <p:sp>
            <p:nvSpPr>
              <p:cNvPr id="56375" name="Freeform 55"/>
              <p:cNvSpPr>
                <a:spLocks/>
              </p:cNvSpPr>
              <p:nvPr/>
            </p:nvSpPr>
            <p:spPr bwMode="hidden">
              <a:xfrm>
                <a:off x="5280" y="3186"/>
                <a:ext cx="383" cy="96"/>
              </a:xfrm>
              <a:custGeom>
                <a:avLst/>
                <a:gdLst>
                  <a:gd name="T0" fmla="*/ 209 w 382"/>
                  <a:gd name="T1" fmla="*/ 96 h 96"/>
                  <a:gd name="T2" fmla="*/ 143 w 382"/>
                  <a:gd name="T3" fmla="*/ 90 h 96"/>
                  <a:gd name="T4" fmla="*/ 83 w 382"/>
                  <a:gd name="T5" fmla="*/ 66 h 96"/>
                  <a:gd name="T6" fmla="*/ 35 w 382"/>
                  <a:gd name="T7" fmla="*/ 36 h 96"/>
                  <a:gd name="T8" fmla="*/ 6 w 382"/>
                  <a:gd name="T9" fmla="*/ 0 h 96"/>
                  <a:gd name="T10" fmla="*/ 0 w 382"/>
                  <a:gd name="T11" fmla="*/ 6 h 96"/>
                  <a:gd name="T12" fmla="*/ 29 w 382"/>
                  <a:gd name="T13" fmla="*/ 42 h 96"/>
                  <a:gd name="T14" fmla="*/ 77 w 382"/>
                  <a:gd name="T15" fmla="*/ 72 h 96"/>
                  <a:gd name="T16" fmla="*/ 137 w 382"/>
                  <a:gd name="T17" fmla="*/ 90 h 96"/>
                  <a:gd name="T18" fmla="*/ 209 w 382"/>
                  <a:gd name="T19" fmla="*/ 96 h 96"/>
                  <a:gd name="T20" fmla="*/ 263 w 382"/>
                  <a:gd name="T21" fmla="*/ 90 h 96"/>
                  <a:gd name="T22" fmla="*/ 311 w 382"/>
                  <a:gd name="T23" fmla="*/ 84 h 96"/>
                  <a:gd name="T24" fmla="*/ 352 w 382"/>
                  <a:gd name="T25" fmla="*/ 66 h 96"/>
                  <a:gd name="T26" fmla="*/ 382 w 382"/>
                  <a:gd name="T27" fmla="*/ 42 h 96"/>
                  <a:gd name="T28" fmla="*/ 376 w 382"/>
                  <a:gd name="T29" fmla="*/ 42 h 96"/>
                  <a:gd name="T30" fmla="*/ 346 w 382"/>
                  <a:gd name="T31" fmla="*/ 66 h 96"/>
                  <a:gd name="T32" fmla="*/ 305 w 382"/>
                  <a:gd name="T33" fmla="*/ 78 h 96"/>
                  <a:gd name="T34" fmla="*/ 263 w 382"/>
                  <a:gd name="T35" fmla="*/ 90 h 96"/>
                  <a:gd name="T36" fmla="*/ 209 w 382"/>
                  <a:gd name="T37" fmla="*/ 96 h 96"/>
                  <a:gd name="T38" fmla="*/ 209 w 382"/>
                  <a:gd name="T3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76" name="Freeform 56"/>
              <p:cNvSpPr>
                <a:spLocks/>
              </p:cNvSpPr>
              <p:nvPr/>
            </p:nvSpPr>
            <p:spPr bwMode="hidden">
              <a:xfrm>
                <a:off x="5315" y="3024"/>
                <a:ext cx="258" cy="54"/>
              </a:xfrm>
              <a:custGeom>
                <a:avLst/>
                <a:gdLst>
                  <a:gd name="T0" fmla="*/ 174 w 258"/>
                  <a:gd name="T1" fmla="*/ 0 h 54"/>
                  <a:gd name="T2" fmla="*/ 216 w 258"/>
                  <a:gd name="T3" fmla="*/ 6 h 54"/>
                  <a:gd name="T4" fmla="*/ 258 w 258"/>
                  <a:gd name="T5" fmla="*/ 12 h 54"/>
                  <a:gd name="T6" fmla="*/ 252 w 258"/>
                  <a:gd name="T7" fmla="*/ 6 h 54"/>
                  <a:gd name="T8" fmla="*/ 216 w 258"/>
                  <a:gd name="T9" fmla="*/ 0 h 54"/>
                  <a:gd name="T10" fmla="*/ 174 w 258"/>
                  <a:gd name="T11" fmla="*/ 0 h 54"/>
                  <a:gd name="T12" fmla="*/ 120 w 258"/>
                  <a:gd name="T13" fmla="*/ 6 h 54"/>
                  <a:gd name="T14" fmla="*/ 78 w 258"/>
                  <a:gd name="T15" fmla="*/ 12 h 54"/>
                  <a:gd name="T16" fmla="*/ 36 w 258"/>
                  <a:gd name="T17" fmla="*/ 30 h 54"/>
                  <a:gd name="T18" fmla="*/ 0 w 258"/>
                  <a:gd name="T19" fmla="*/ 48 h 54"/>
                  <a:gd name="T20" fmla="*/ 6 w 258"/>
                  <a:gd name="T21" fmla="*/ 54 h 54"/>
                  <a:gd name="T22" fmla="*/ 36 w 258"/>
                  <a:gd name="T23" fmla="*/ 36 h 54"/>
                  <a:gd name="T24" fmla="*/ 78 w 258"/>
                  <a:gd name="T25" fmla="*/ 18 h 54"/>
                  <a:gd name="T26" fmla="*/ 120 w 258"/>
                  <a:gd name="T27" fmla="*/ 6 h 54"/>
                  <a:gd name="T28" fmla="*/ 174 w 258"/>
                  <a:gd name="T29" fmla="*/ 0 h 54"/>
                  <a:gd name="T30" fmla="*/ 174 w 258"/>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77" name="Freeform 57"/>
              <p:cNvSpPr>
                <a:spLocks/>
              </p:cNvSpPr>
              <p:nvPr/>
            </p:nvSpPr>
            <p:spPr bwMode="hidden">
              <a:xfrm>
                <a:off x="5645" y="3066"/>
                <a:ext cx="60" cy="156"/>
              </a:xfrm>
              <a:custGeom>
                <a:avLst/>
                <a:gdLst>
                  <a:gd name="T0" fmla="*/ 54 w 60"/>
                  <a:gd name="T1" fmla="*/ 90 h 156"/>
                  <a:gd name="T2" fmla="*/ 48 w 60"/>
                  <a:gd name="T3" fmla="*/ 126 h 156"/>
                  <a:gd name="T4" fmla="*/ 24 w 60"/>
                  <a:gd name="T5" fmla="*/ 156 h 156"/>
                  <a:gd name="T6" fmla="*/ 30 w 60"/>
                  <a:gd name="T7" fmla="*/ 156 h 156"/>
                  <a:gd name="T8" fmla="*/ 54 w 60"/>
                  <a:gd name="T9" fmla="*/ 126 h 156"/>
                  <a:gd name="T10" fmla="*/ 60 w 60"/>
                  <a:gd name="T11" fmla="*/ 90 h 156"/>
                  <a:gd name="T12" fmla="*/ 54 w 60"/>
                  <a:gd name="T13" fmla="*/ 66 h 156"/>
                  <a:gd name="T14" fmla="*/ 48 w 60"/>
                  <a:gd name="T15" fmla="*/ 42 h 156"/>
                  <a:gd name="T16" fmla="*/ 30 w 60"/>
                  <a:gd name="T17" fmla="*/ 18 h 156"/>
                  <a:gd name="T18" fmla="*/ 6 w 60"/>
                  <a:gd name="T19" fmla="*/ 0 h 156"/>
                  <a:gd name="T20" fmla="*/ 0 w 60"/>
                  <a:gd name="T21" fmla="*/ 6 h 156"/>
                  <a:gd name="T22" fmla="*/ 24 w 60"/>
                  <a:gd name="T23" fmla="*/ 24 h 156"/>
                  <a:gd name="T24" fmla="*/ 42 w 60"/>
                  <a:gd name="T25" fmla="*/ 42 h 156"/>
                  <a:gd name="T26" fmla="*/ 48 w 60"/>
                  <a:gd name="T27" fmla="*/ 66 h 156"/>
                  <a:gd name="T28" fmla="*/ 54 w 60"/>
                  <a:gd name="T29" fmla="*/ 90 h 156"/>
                  <a:gd name="T30" fmla="*/ 54 w 60"/>
                  <a:gd name="T31" fmla="*/ 9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78" name="Freeform 58"/>
              <p:cNvSpPr>
                <a:spLocks/>
              </p:cNvSpPr>
              <p:nvPr/>
            </p:nvSpPr>
            <p:spPr bwMode="hidden">
              <a:xfrm>
                <a:off x="5375" y="3246"/>
                <a:ext cx="192" cy="18"/>
              </a:xfrm>
              <a:custGeom>
                <a:avLst/>
                <a:gdLst>
                  <a:gd name="T0" fmla="*/ 114 w 192"/>
                  <a:gd name="T1" fmla="*/ 12 h 18"/>
                  <a:gd name="T2" fmla="*/ 72 w 192"/>
                  <a:gd name="T3" fmla="*/ 6 h 18"/>
                  <a:gd name="T4" fmla="*/ 30 w 192"/>
                  <a:gd name="T5" fmla="*/ 0 h 18"/>
                  <a:gd name="T6" fmla="*/ 0 w 192"/>
                  <a:gd name="T7" fmla="*/ 0 h 18"/>
                  <a:gd name="T8" fmla="*/ 54 w 192"/>
                  <a:gd name="T9" fmla="*/ 12 h 18"/>
                  <a:gd name="T10" fmla="*/ 114 w 192"/>
                  <a:gd name="T11" fmla="*/ 18 h 18"/>
                  <a:gd name="T12" fmla="*/ 156 w 192"/>
                  <a:gd name="T13" fmla="*/ 18 h 18"/>
                  <a:gd name="T14" fmla="*/ 192 w 192"/>
                  <a:gd name="T15" fmla="*/ 12 h 18"/>
                  <a:gd name="T16" fmla="*/ 186 w 192"/>
                  <a:gd name="T17" fmla="*/ 0 h 18"/>
                  <a:gd name="T18" fmla="*/ 150 w 192"/>
                  <a:gd name="T19" fmla="*/ 6 h 18"/>
                  <a:gd name="T20" fmla="*/ 114 w 192"/>
                  <a:gd name="T21" fmla="*/ 12 h 18"/>
                  <a:gd name="T22" fmla="*/ 114 w 192"/>
                  <a:gd name="T23"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79" name="Freeform 59"/>
              <p:cNvSpPr>
                <a:spLocks/>
              </p:cNvSpPr>
              <p:nvPr/>
            </p:nvSpPr>
            <p:spPr bwMode="hidden">
              <a:xfrm>
                <a:off x="5304" y="3042"/>
                <a:ext cx="161" cy="186"/>
              </a:xfrm>
              <a:custGeom>
                <a:avLst/>
                <a:gdLst>
                  <a:gd name="T0" fmla="*/ 11 w 161"/>
                  <a:gd name="T1" fmla="*/ 114 h 186"/>
                  <a:gd name="T2" fmla="*/ 17 w 161"/>
                  <a:gd name="T3" fmla="*/ 96 h 186"/>
                  <a:gd name="T4" fmla="*/ 23 w 161"/>
                  <a:gd name="T5" fmla="*/ 78 h 186"/>
                  <a:gd name="T6" fmla="*/ 53 w 161"/>
                  <a:gd name="T7" fmla="*/ 42 h 186"/>
                  <a:gd name="T8" fmla="*/ 101 w 161"/>
                  <a:gd name="T9" fmla="*/ 18 h 186"/>
                  <a:gd name="T10" fmla="*/ 155 w 161"/>
                  <a:gd name="T11" fmla="*/ 6 h 186"/>
                  <a:gd name="T12" fmla="*/ 161 w 161"/>
                  <a:gd name="T13" fmla="*/ 0 h 186"/>
                  <a:gd name="T14" fmla="*/ 95 w 161"/>
                  <a:gd name="T15" fmla="*/ 12 h 186"/>
                  <a:gd name="T16" fmla="*/ 47 w 161"/>
                  <a:gd name="T17" fmla="*/ 36 h 186"/>
                  <a:gd name="T18" fmla="*/ 11 w 161"/>
                  <a:gd name="T19" fmla="*/ 72 h 186"/>
                  <a:gd name="T20" fmla="*/ 5 w 161"/>
                  <a:gd name="T21" fmla="*/ 90 h 186"/>
                  <a:gd name="T22" fmla="*/ 0 w 161"/>
                  <a:gd name="T23" fmla="*/ 114 h 186"/>
                  <a:gd name="T24" fmla="*/ 11 w 161"/>
                  <a:gd name="T25" fmla="*/ 150 h 186"/>
                  <a:gd name="T26" fmla="*/ 23 w 161"/>
                  <a:gd name="T27" fmla="*/ 168 h 186"/>
                  <a:gd name="T28" fmla="*/ 41 w 161"/>
                  <a:gd name="T29" fmla="*/ 186 h 186"/>
                  <a:gd name="T30" fmla="*/ 65 w 161"/>
                  <a:gd name="T31" fmla="*/ 186 h 186"/>
                  <a:gd name="T32" fmla="*/ 41 w 161"/>
                  <a:gd name="T33" fmla="*/ 168 h 186"/>
                  <a:gd name="T34" fmla="*/ 23 w 161"/>
                  <a:gd name="T35" fmla="*/ 150 h 186"/>
                  <a:gd name="T36" fmla="*/ 17 w 161"/>
                  <a:gd name="T37" fmla="*/ 132 h 186"/>
                  <a:gd name="T38" fmla="*/ 11 w 161"/>
                  <a:gd name="T39" fmla="*/ 114 h 186"/>
                  <a:gd name="T40" fmla="*/ 11 w 161"/>
                  <a:gd name="T41" fmla="*/ 114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80" name="Freeform 60"/>
              <p:cNvSpPr>
                <a:spLocks/>
              </p:cNvSpPr>
              <p:nvPr/>
            </p:nvSpPr>
            <p:spPr bwMode="hidden">
              <a:xfrm>
                <a:off x="5489" y="3042"/>
                <a:ext cx="186" cy="210"/>
              </a:xfrm>
              <a:custGeom>
                <a:avLst/>
                <a:gdLst>
                  <a:gd name="T0" fmla="*/ 0 w 185"/>
                  <a:gd name="T1" fmla="*/ 6 h 210"/>
                  <a:gd name="T2" fmla="*/ 66 w 185"/>
                  <a:gd name="T3" fmla="*/ 12 h 210"/>
                  <a:gd name="T4" fmla="*/ 119 w 185"/>
                  <a:gd name="T5" fmla="*/ 36 h 210"/>
                  <a:gd name="T6" fmla="*/ 155 w 185"/>
                  <a:gd name="T7" fmla="*/ 72 h 210"/>
                  <a:gd name="T8" fmla="*/ 161 w 185"/>
                  <a:gd name="T9" fmla="*/ 90 h 210"/>
                  <a:gd name="T10" fmla="*/ 167 w 185"/>
                  <a:gd name="T11" fmla="*/ 114 h 210"/>
                  <a:gd name="T12" fmla="*/ 161 w 185"/>
                  <a:gd name="T13" fmla="*/ 138 h 210"/>
                  <a:gd name="T14" fmla="*/ 149 w 185"/>
                  <a:gd name="T15" fmla="*/ 162 h 210"/>
                  <a:gd name="T16" fmla="*/ 119 w 185"/>
                  <a:gd name="T17" fmla="*/ 180 h 210"/>
                  <a:gd name="T18" fmla="*/ 90 w 185"/>
                  <a:gd name="T19" fmla="*/ 198 h 210"/>
                  <a:gd name="T20" fmla="*/ 96 w 185"/>
                  <a:gd name="T21" fmla="*/ 210 h 210"/>
                  <a:gd name="T22" fmla="*/ 131 w 185"/>
                  <a:gd name="T23" fmla="*/ 192 h 210"/>
                  <a:gd name="T24" fmla="*/ 161 w 185"/>
                  <a:gd name="T25" fmla="*/ 168 h 210"/>
                  <a:gd name="T26" fmla="*/ 179 w 185"/>
                  <a:gd name="T27" fmla="*/ 144 h 210"/>
                  <a:gd name="T28" fmla="*/ 185 w 185"/>
                  <a:gd name="T29" fmla="*/ 114 h 210"/>
                  <a:gd name="T30" fmla="*/ 179 w 185"/>
                  <a:gd name="T31" fmla="*/ 90 h 210"/>
                  <a:gd name="T32" fmla="*/ 173 w 185"/>
                  <a:gd name="T33" fmla="*/ 66 h 210"/>
                  <a:gd name="T34" fmla="*/ 155 w 185"/>
                  <a:gd name="T35" fmla="*/ 48 h 210"/>
                  <a:gd name="T36" fmla="*/ 131 w 185"/>
                  <a:gd name="T37" fmla="*/ 30 h 210"/>
                  <a:gd name="T38" fmla="*/ 72 w 185"/>
                  <a:gd name="T39" fmla="*/ 6 h 210"/>
                  <a:gd name="T40" fmla="*/ 0 w 185"/>
                  <a:gd name="T41" fmla="*/ 0 h 210"/>
                  <a:gd name="T42" fmla="*/ 0 w 185"/>
                  <a:gd name="T43" fmla="*/ 6 h 210"/>
                  <a:gd name="T44" fmla="*/ 0 w 185"/>
                  <a:gd name="T45" fmla="*/ 6 h 210"/>
                  <a:gd name="T46" fmla="*/ 0 w 185"/>
                  <a:gd name="T47" fmla="*/ 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381" name="Freeform 61"/>
              <p:cNvSpPr>
                <a:spLocks noEditPoints="1"/>
              </p:cNvSpPr>
              <p:nvPr/>
            </p:nvSpPr>
            <p:spPr bwMode="hidden">
              <a:xfrm>
                <a:off x="5345" y="3058"/>
                <a:ext cx="299" cy="186"/>
              </a:xfrm>
              <a:custGeom>
                <a:avLst/>
                <a:gdLst>
                  <a:gd name="T0" fmla="*/ 150 w 299"/>
                  <a:gd name="T1" fmla="*/ 0 h 186"/>
                  <a:gd name="T2" fmla="*/ 90 w 299"/>
                  <a:gd name="T3" fmla="*/ 6 h 186"/>
                  <a:gd name="T4" fmla="*/ 42 w 299"/>
                  <a:gd name="T5" fmla="*/ 30 h 186"/>
                  <a:gd name="T6" fmla="*/ 12 w 299"/>
                  <a:gd name="T7" fmla="*/ 54 h 186"/>
                  <a:gd name="T8" fmla="*/ 6 w 299"/>
                  <a:gd name="T9" fmla="*/ 72 h 186"/>
                  <a:gd name="T10" fmla="*/ 0 w 299"/>
                  <a:gd name="T11" fmla="*/ 90 h 186"/>
                  <a:gd name="T12" fmla="*/ 6 w 299"/>
                  <a:gd name="T13" fmla="*/ 108 h 186"/>
                  <a:gd name="T14" fmla="*/ 12 w 299"/>
                  <a:gd name="T15" fmla="*/ 126 h 186"/>
                  <a:gd name="T16" fmla="*/ 42 w 299"/>
                  <a:gd name="T17" fmla="*/ 156 h 186"/>
                  <a:gd name="T18" fmla="*/ 90 w 299"/>
                  <a:gd name="T19" fmla="*/ 180 h 186"/>
                  <a:gd name="T20" fmla="*/ 150 w 299"/>
                  <a:gd name="T21" fmla="*/ 186 h 186"/>
                  <a:gd name="T22" fmla="*/ 209 w 299"/>
                  <a:gd name="T23" fmla="*/ 180 h 186"/>
                  <a:gd name="T24" fmla="*/ 257 w 299"/>
                  <a:gd name="T25" fmla="*/ 156 h 186"/>
                  <a:gd name="T26" fmla="*/ 287 w 299"/>
                  <a:gd name="T27" fmla="*/ 126 h 186"/>
                  <a:gd name="T28" fmla="*/ 299 w 299"/>
                  <a:gd name="T29" fmla="*/ 108 h 186"/>
                  <a:gd name="T30" fmla="*/ 299 w 299"/>
                  <a:gd name="T31" fmla="*/ 90 h 186"/>
                  <a:gd name="T32" fmla="*/ 299 w 299"/>
                  <a:gd name="T33" fmla="*/ 72 h 186"/>
                  <a:gd name="T34" fmla="*/ 287 w 299"/>
                  <a:gd name="T35" fmla="*/ 54 h 186"/>
                  <a:gd name="T36" fmla="*/ 257 w 299"/>
                  <a:gd name="T37" fmla="*/ 30 h 186"/>
                  <a:gd name="T38" fmla="*/ 209 w 299"/>
                  <a:gd name="T39" fmla="*/ 6 h 186"/>
                  <a:gd name="T40" fmla="*/ 150 w 299"/>
                  <a:gd name="T41" fmla="*/ 0 h 186"/>
                  <a:gd name="T42" fmla="*/ 150 w 299"/>
                  <a:gd name="T43" fmla="*/ 0 h 186"/>
                  <a:gd name="T44" fmla="*/ 150 w 299"/>
                  <a:gd name="T45" fmla="*/ 180 h 186"/>
                  <a:gd name="T46" fmla="*/ 96 w 299"/>
                  <a:gd name="T47" fmla="*/ 174 h 186"/>
                  <a:gd name="T48" fmla="*/ 48 w 299"/>
                  <a:gd name="T49" fmla="*/ 156 h 186"/>
                  <a:gd name="T50" fmla="*/ 18 w 299"/>
                  <a:gd name="T51" fmla="*/ 126 h 186"/>
                  <a:gd name="T52" fmla="*/ 12 w 299"/>
                  <a:gd name="T53" fmla="*/ 108 h 186"/>
                  <a:gd name="T54" fmla="*/ 6 w 299"/>
                  <a:gd name="T55" fmla="*/ 90 h 186"/>
                  <a:gd name="T56" fmla="*/ 12 w 299"/>
                  <a:gd name="T57" fmla="*/ 72 h 186"/>
                  <a:gd name="T58" fmla="*/ 18 w 299"/>
                  <a:gd name="T59" fmla="*/ 54 h 186"/>
                  <a:gd name="T60" fmla="*/ 48 w 299"/>
                  <a:gd name="T61" fmla="*/ 30 h 186"/>
                  <a:gd name="T62" fmla="*/ 96 w 299"/>
                  <a:gd name="T63" fmla="*/ 12 h 186"/>
                  <a:gd name="T64" fmla="*/ 150 w 299"/>
                  <a:gd name="T65" fmla="*/ 6 h 186"/>
                  <a:gd name="T66" fmla="*/ 203 w 299"/>
                  <a:gd name="T67" fmla="*/ 12 h 186"/>
                  <a:gd name="T68" fmla="*/ 251 w 299"/>
                  <a:gd name="T69" fmla="*/ 30 h 186"/>
                  <a:gd name="T70" fmla="*/ 281 w 299"/>
                  <a:gd name="T71" fmla="*/ 54 h 186"/>
                  <a:gd name="T72" fmla="*/ 293 w 299"/>
                  <a:gd name="T73" fmla="*/ 72 h 186"/>
                  <a:gd name="T74" fmla="*/ 293 w 299"/>
                  <a:gd name="T75" fmla="*/ 90 h 186"/>
                  <a:gd name="T76" fmla="*/ 293 w 299"/>
                  <a:gd name="T77" fmla="*/ 108 h 186"/>
                  <a:gd name="T78" fmla="*/ 281 w 299"/>
                  <a:gd name="T79" fmla="*/ 126 h 186"/>
                  <a:gd name="T80" fmla="*/ 251 w 299"/>
                  <a:gd name="T81" fmla="*/ 156 h 186"/>
                  <a:gd name="T82" fmla="*/ 203 w 299"/>
                  <a:gd name="T83" fmla="*/ 174 h 186"/>
                  <a:gd name="T84" fmla="*/ 150 w 299"/>
                  <a:gd name="T85" fmla="*/ 180 h 186"/>
                  <a:gd name="T86" fmla="*/ 150 w 299"/>
                  <a:gd name="T87" fmla="*/ 18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56382" name="Group 62"/>
              <p:cNvGrpSpPr>
                <a:grpSpLocks/>
              </p:cNvGrpSpPr>
              <p:nvPr/>
            </p:nvGrpSpPr>
            <p:grpSpPr bwMode="auto">
              <a:xfrm>
                <a:off x="5381" y="3085"/>
                <a:ext cx="227" cy="132"/>
                <a:chOff x="5381" y="3085"/>
                <a:chExt cx="227" cy="132"/>
              </a:xfrm>
            </p:grpSpPr>
            <p:sp>
              <p:nvSpPr>
                <p:cNvPr id="56383"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84"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85"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386"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grpSp>
      <p:sp>
        <p:nvSpPr>
          <p:cNvPr id="56387" name="Rectangle 67"/>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en-US" altLang="en-US" smtClean="0"/>
              <a:t>Click to edit Master title style</a:t>
            </a:r>
          </a:p>
        </p:txBody>
      </p:sp>
      <p:sp>
        <p:nvSpPr>
          <p:cNvPr id="56388" name="Rectangle 68"/>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6389" name="Rectangle 69"/>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defRPr>
            </a:lvl1pPr>
          </a:lstStyle>
          <a:p>
            <a:endParaRPr lang="en-US" altLang="en-US"/>
          </a:p>
        </p:txBody>
      </p:sp>
      <p:sp>
        <p:nvSpPr>
          <p:cNvPr id="56390" name="Rectangle 70"/>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defRPr>
            </a:lvl1pPr>
          </a:lstStyle>
          <a:p>
            <a:endParaRPr lang="en-US" altLang="en-US"/>
          </a:p>
        </p:txBody>
      </p:sp>
      <p:sp>
        <p:nvSpPr>
          <p:cNvPr id="56391" name="Rectangle 71"/>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defRPr>
            </a:lvl1pPr>
          </a:lstStyle>
          <a:p>
            <a:fld id="{3CA9401B-6385-40D4-A24A-BA8F29B24EC1}"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accessexcellence.org/RC/VL/GG/monoclonal.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orsted.nap.edu/openbook.php?record_id=9450&amp;page=5" TargetMode="External"/><Relationship Id="rId4" Type="http://schemas.openxmlformats.org/officeDocument/2006/relationships/hyperlink" Target="http://www.med.nyu.edu/dlar/iacuc/monoclonal.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606675"/>
            <a:ext cx="7772400" cy="1736725"/>
          </a:xfrm>
        </p:spPr>
        <p:txBody>
          <a:bodyPr/>
          <a:lstStyle/>
          <a:p>
            <a:r>
              <a:rPr lang="en-US" altLang="en-US" sz="4800" dirty="0"/>
              <a:t>Monoclonal Antibody Production</a:t>
            </a:r>
            <a:br>
              <a:rPr lang="en-US" altLang="en-US" sz="4800" dirty="0"/>
            </a:br>
            <a:endParaRPr lang="en-US" altLang="en-US" sz="4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altLang="en-US" sz="4000" dirty="0"/>
              <a:t>Monoclonal Antibody Production</a:t>
            </a:r>
            <a:br>
              <a:rPr lang="en-US" altLang="en-US" sz="4000" dirty="0"/>
            </a:br>
            <a:r>
              <a:rPr lang="en-US" altLang="en-US" sz="4000" dirty="0"/>
              <a:t>Method</a:t>
            </a:r>
          </a:p>
        </p:txBody>
      </p:sp>
      <p:sp>
        <p:nvSpPr>
          <p:cNvPr id="66563" name="Rectangle 3"/>
          <p:cNvSpPr>
            <a:spLocks noGrp="1" noChangeArrowheads="1"/>
          </p:cNvSpPr>
          <p:nvPr>
            <p:ph type="body" idx="1"/>
          </p:nvPr>
        </p:nvSpPr>
        <p:spPr/>
        <p:txBody>
          <a:bodyPr/>
          <a:lstStyle/>
          <a:p>
            <a:r>
              <a:rPr lang="en-US" altLang="en-US" sz="1800"/>
              <a:t>Monoclonal Antibody Production technology was developed in 1975.  Since its development it has been very important in the modern medical science with the  diagnosis, therapy, research and even basic science today. It is still largely dependent upon animal testing however.  Because it requires immunization of mice in order for them to create the antibodies to be grown. </a:t>
            </a:r>
          </a:p>
          <a:p>
            <a:r>
              <a:rPr lang="en-US" altLang="en-US" sz="1800"/>
              <a:t> Monoclonal Antibody Production or mAb is produced by cell lines or clones obtained from the immunized animals with the substance to be studied. Cell lines are produced by fusing B cells from the immunized animal with myeloma cells. To produce the desired mAb, the cells must be grown in either of two ways: by injection into the peritoneal cavity of a suitably prepared mouse (the in vivo, or mouse ascites, method) or by in vitro tissue culture. </a:t>
            </a:r>
          </a:p>
          <a:p>
            <a:r>
              <a:rPr lang="en-US" altLang="en-US" sz="1800"/>
              <a:t>The vitro tissue culture is the method used when the cells are places in culture outside the mouse's body in a flask.  </a:t>
            </a:r>
          </a:p>
          <a:p>
            <a:endParaRPr lang="en-US" altLang="en-US" sz="1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4" name="Picture 4" descr="monoclonal%20pic[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7663" y="304800"/>
            <a:ext cx="5908675" cy="6248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altLang="en-US"/>
              <a:t>Explanation Of  Picture</a:t>
            </a:r>
          </a:p>
        </p:txBody>
      </p:sp>
      <p:sp>
        <p:nvSpPr>
          <p:cNvPr id="64515" name="Rectangle 3"/>
          <p:cNvSpPr>
            <a:spLocks noGrp="1" noChangeArrowheads="1"/>
          </p:cNvSpPr>
          <p:nvPr>
            <p:ph type="body" idx="1"/>
          </p:nvPr>
        </p:nvSpPr>
        <p:spPr/>
        <p:txBody>
          <a:bodyPr/>
          <a:lstStyle/>
          <a:p>
            <a:pPr>
              <a:lnSpc>
                <a:spcPct val="80000"/>
              </a:lnSpc>
            </a:pPr>
            <a:r>
              <a:rPr lang="en-US" altLang="en-US" sz="1800"/>
              <a:t>The previous picture is showing a mouse being immunized against a target cell “X”. This will allow the mouse to produce antibodies for that will target against the “X” antigen. </a:t>
            </a:r>
          </a:p>
          <a:p>
            <a:pPr>
              <a:lnSpc>
                <a:spcPct val="80000"/>
              </a:lnSpc>
            </a:pPr>
            <a:r>
              <a:rPr lang="en-US" altLang="en-US" sz="1800"/>
              <a:t>Once the mouse has formed antibodies to the “X” antigen the cells are then isolated in the mouse’s spleen. Monoclonal antibodies are produced by fusing single antibody-forming cells to tumor cells grown in culture. The resulting cell is called a hybridoma. Hybridoma cells are continuously growing cell line generated by the fusion of a myeloma cell and a normal cell that are capable of producing antibodies. </a:t>
            </a:r>
          </a:p>
          <a:p>
            <a:pPr>
              <a:lnSpc>
                <a:spcPct val="80000"/>
              </a:lnSpc>
            </a:pPr>
            <a:r>
              <a:rPr lang="en-US" altLang="en-US" sz="1800"/>
              <a:t>Each hybridoma will produce relatively large quantities of identical antibody molecules. Because the hybridoma is multiplying in culture, it is possible to produce a population of cells, each is producing identical antibody molecules. These antibodies are called "monoclonal antibodies" because they are produced by the identical offspring of a single, cloned antibody producing cell.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altLang="en-US"/>
              <a:t>Why this method is used!!</a:t>
            </a:r>
          </a:p>
        </p:txBody>
      </p:sp>
      <p:sp>
        <p:nvSpPr>
          <p:cNvPr id="67587" name="Rectangle 3"/>
          <p:cNvSpPr>
            <a:spLocks noGrp="1" noChangeArrowheads="1"/>
          </p:cNvSpPr>
          <p:nvPr>
            <p:ph type="body" idx="1"/>
          </p:nvPr>
        </p:nvSpPr>
        <p:spPr/>
        <p:txBody>
          <a:bodyPr/>
          <a:lstStyle/>
          <a:p>
            <a:r>
              <a:rPr lang="en-US" altLang="en-US" sz="1800"/>
              <a:t>This method is used because antibodies must be formed from the immunization of the substance being studied.  So antibodies must be produced. Once the antibodies are produced the animal aspect of the study can be eliminated and tissue culture can then be used.  </a:t>
            </a:r>
          </a:p>
          <a:p>
            <a:r>
              <a:rPr lang="en-US" altLang="en-US" sz="1800"/>
              <a:t>When using live mice researchers have found that it is the better option because in vitro doesn’t always produce adequate cell lines that are adaptive to tissue culture. Protein denaturation can occur from purification techniques and antibody activity is decreased with normal activity not represented. Also cell lines could possibly become contaminated when using in vitro technique.</a:t>
            </a:r>
            <a:r>
              <a:rPr lang="en-US" altLang="en-US" sz="1400"/>
              <a:t>       </a:t>
            </a:r>
            <a:r>
              <a:rPr lang="en-US" altLang="en-US"/>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2400"/>
            <a:ext cx="5638800" cy="376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612" name="Rectangle 4"/>
          <p:cNvSpPr>
            <a:spLocks noChangeArrowheads="1"/>
          </p:cNvSpPr>
          <p:nvPr/>
        </p:nvSpPr>
        <p:spPr bwMode="auto">
          <a:xfrm>
            <a:off x="6019800" y="2667000"/>
            <a:ext cx="2590800" cy="29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000"/>
              <a:t>Monoclonal ELISA test system run. Labels across the</a:t>
            </a:r>
          </a:p>
          <a:p>
            <a:r>
              <a:rPr lang="en-US" altLang="en-US" sz="1000"/>
              <a:t>top of the plate indicate the capture antibody used in the designated</a:t>
            </a:r>
          </a:p>
          <a:p>
            <a:r>
              <a:rPr lang="en-US" altLang="en-US" sz="1000"/>
              <a:t>column: P, polyclonal rabbit anti-Lp 1 through 9, the mouse</a:t>
            </a:r>
          </a:p>
          <a:p>
            <a:r>
              <a:rPr lang="en-US" altLang="en-US" sz="1000"/>
              <a:t>monoclonal antibody indicated by the same number; M, polyclonal</a:t>
            </a:r>
          </a:p>
          <a:p>
            <a:r>
              <a:rPr lang="en-US" altLang="en-US" sz="1000"/>
              <a:t>normal mouse immunoglobulin. Labels on the side of the plate</a:t>
            </a:r>
          </a:p>
          <a:p>
            <a:r>
              <a:rPr lang="en-US" altLang="en-US" sz="1000"/>
              <a:t>indicate the specimen tested in that row: A, PBS-BSA; B through D,</a:t>
            </a:r>
          </a:p>
          <a:p>
            <a:r>
              <a:rPr lang="en-US" altLang="en-US" sz="1000"/>
              <a:t>positive lung homogenate extracts from cases in the Philadelphia</a:t>
            </a:r>
          </a:p>
          <a:p>
            <a:r>
              <a:rPr lang="en-US" altLang="en-US" sz="1000"/>
              <a:t>outbreak; E, Philadelphia 1 culture extract; F, OLDA culture</a:t>
            </a:r>
          </a:p>
          <a:p>
            <a:r>
              <a:rPr lang="en-US" altLang="en-US" sz="1000"/>
              <a:t>extract; G, Knoxville 1 culture extract; H, negative lung homogenate</a:t>
            </a:r>
          </a:p>
          <a:p>
            <a:r>
              <a:rPr lang="en-US" altLang="en-US" sz="1000"/>
              <a:t>extract.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ltLang="en-US"/>
              <a:t>References</a:t>
            </a:r>
          </a:p>
        </p:txBody>
      </p:sp>
      <p:sp>
        <p:nvSpPr>
          <p:cNvPr id="63491" name="Rectangle 3"/>
          <p:cNvSpPr>
            <a:spLocks noGrp="1" noChangeArrowheads="1"/>
          </p:cNvSpPr>
          <p:nvPr>
            <p:ph type="body" idx="1"/>
          </p:nvPr>
        </p:nvSpPr>
        <p:spPr/>
        <p:txBody>
          <a:bodyPr/>
          <a:lstStyle/>
          <a:p>
            <a:r>
              <a:rPr lang="en-US" altLang="en-US" sz="1000">
                <a:hlinkClick r:id="rId3"/>
              </a:rPr>
              <a:t>http://www.accessexcellence.org/RC/VL/GG/monoclonal.html</a:t>
            </a:r>
            <a:endParaRPr lang="en-US" altLang="en-US" sz="1000"/>
          </a:p>
          <a:p>
            <a:r>
              <a:rPr lang="en-US" altLang="en-US" sz="1000">
                <a:hlinkClick r:id="rId4"/>
              </a:rPr>
              <a:t>http://www.med.nyu.edu/dlar/iacuc/monoclonal.html</a:t>
            </a:r>
            <a:endParaRPr lang="en-US" altLang="en-US" sz="1000"/>
          </a:p>
          <a:p>
            <a:r>
              <a:rPr lang="en-US" altLang="en-US" sz="1000">
                <a:hlinkClick r:id="rId5"/>
              </a:rPr>
              <a:t>http://orsted.nap.edu/openbook.php?record_id=9450&amp;page=5</a:t>
            </a:r>
            <a:endParaRPr lang="en-US" altLang="en-US" sz="1000"/>
          </a:p>
          <a:p>
            <a:r>
              <a:rPr lang="en-US" altLang="en-US" sz="1000">
                <a:effectLst/>
              </a:rPr>
              <a:t>SUSAN L. BROWN,* WILLIAM F. BIBB, AND ROGER M. McKINNEY Use of Monoclonal Antibodies in an Epidemiological MarkerSystem: a Retrospective Study of Lung Specimens from the 1976Outbreak of Legionnaires Disease in Philadelphia by IndirectFluorescent-Antibody and Enzyme-Linked Immunosorbent; AssayMethodsJOURNAL OF CLINICAL MICRODIOLOGY, Jan. 1985, p. 15-19</a:t>
            </a:r>
            <a:endParaRPr lang="en-US" altLang="en-US" sz="1000"/>
          </a:p>
          <a:p>
            <a:endParaRPr lang="en-US" altLang="en-US" sz="1000"/>
          </a:p>
        </p:txBody>
      </p:sp>
    </p:spTree>
  </p:cSld>
  <p:clrMapOvr>
    <a:masterClrMapping/>
  </p:clrMapOvr>
</p:sld>
</file>

<file path=ppt/theme/theme1.xml><?xml version="1.0" encoding="utf-8"?>
<a:theme xmlns:a="http://schemas.openxmlformats.org/drawingml/2006/main" name="Ripple">
  <a:themeElements>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fontScheme name="Rip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Ripple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Ripple</Template>
  <TotalTime>193</TotalTime>
  <Words>646</Words>
  <Application>Microsoft Office PowerPoint</Application>
  <PresentationFormat>On-screen Show (4:3)</PresentationFormat>
  <Paragraphs>34</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Ripple</vt:lpstr>
      <vt:lpstr>Monoclonal Antibody Production </vt:lpstr>
      <vt:lpstr>Monoclonal Antibody Production Method</vt:lpstr>
      <vt:lpstr>PowerPoint Presentation</vt:lpstr>
      <vt:lpstr>Explanation Of  Picture</vt:lpstr>
      <vt:lpstr>Why this method is used!!</vt:lpstr>
      <vt:lpstr>PowerPoint Presentation</vt:lpstr>
      <vt:lpstr>References</vt:lpstr>
    </vt:vector>
  </TitlesOfParts>
  <Company>MWSU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Monoclonal Antibody Production</dc:title>
  <dc:creator>mwuser</dc:creator>
  <cp:lastModifiedBy>User</cp:lastModifiedBy>
  <cp:revision>5</cp:revision>
  <dcterms:created xsi:type="dcterms:W3CDTF">2007-01-18T14:40:23Z</dcterms:created>
  <dcterms:modified xsi:type="dcterms:W3CDTF">2016-10-05T09:39:53Z</dcterms:modified>
</cp:coreProperties>
</file>