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4" r:id="rId8"/>
  </p:sldIdLst>
  <p:sldSz cx="12192000" cy="6858000"/>
  <p:notesSz cx="6858000" cy="9144000"/>
  <p:defaultTextStyle>
    <a:defPPr>
      <a:defRPr lang="en-US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ar-SA"/>
              <a:t>انقر لتحرير نمط العنوان الثانوي الرئيسي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0258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51695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03606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47079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517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03522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82900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00845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800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2465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5673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441E43-2B42-4232-8225-A4728C762D0B}" type="datetimeFigureOut">
              <a:rPr lang="en-US" smtClean="0"/>
              <a:t>9/21/2016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2E93EB-B744-4523-8BAE-C2740510F0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2262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/>
              <a:t>الإعاقة الفكرية تعني </a:t>
            </a: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/>
              <a:t>ان لدي الفرد انخفاضا ملحوظا في القدرات العقلية وعجزا في السلوك التكيفي والنضج الاجتماعي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79771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/>
              <a:t>توجد فروق هائلة تعتمد علي </a:t>
            </a:r>
            <a:br>
              <a:rPr lang="ar-SA" dirty="0"/>
            </a:b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524000" y="3509963"/>
            <a:ext cx="9144000" cy="2156791"/>
          </a:xfrm>
        </p:spPr>
        <p:txBody>
          <a:bodyPr>
            <a:normAutofit fontScale="32500" lnSpcReduction="20000"/>
          </a:bodyPr>
          <a:lstStyle/>
          <a:p>
            <a:r>
              <a:rPr lang="ar-SA" sz="12800" dirty="0"/>
              <a:t>سبب الإعاقة  </a:t>
            </a:r>
          </a:p>
          <a:p>
            <a:r>
              <a:rPr lang="ar-SA" sz="12800" dirty="0"/>
              <a:t>شده  او درجه الإعاقة</a:t>
            </a:r>
            <a:endParaRPr lang="ar-SA" sz="9800" dirty="0"/>
          </a:p>
          <a:p>
            <a:r>
              <a:rPr lang="ar-SA" sz="12800" dirty="0"/>
              <a:t>الاعاقات المصاحبة </a:t>
            </a:r>
          </a:p>
          <a:p>
            <a:r>
              <a:rPr lang="ar-SA" dirty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5232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/>
              <a:t>علاج الإعاقة العقلية </a:t>
            </a: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effectLst>
            <a:reflection blurRad="228600" stA="97000" endPos="48000" dist="88900" dir="5400000" sy="-100000" algn="bl" rotWithShape="0"/>
          </a:effectLst>
        </p:spPr>
        <p:txBody>
          <a:bodyPr/>
          <a:lstStyle/>
          <a:p>
            <a:r>
              <a:rPr lang="ar-SA" dirty="0"/>
              <a:t>ليس هناك علاج طبي انما علاج يتمثل في </a:t>
            </a:r>
          </a:p>
          <a:p>
            <a:r>
              <a:rPr lang="ar-SA" dirty="0"/>
              <a:t>البرامج التربوية والنفسية والاجتماعية والتأهيلية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86474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/>
              <a:t>درجات الإعاقة </a:t>
            </a: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/>
              <a:t>بسيط  </a:t>
            </a:r>
          </a:p>
          <a:p>
            <a:r>
              <a:rPr lang="ar-SA" dirty="0"/>
              <a:t>متوسط </a:t>
            </a:r>
          </a:p>
          <a:p>
            <a:r>
              <a:rPr lang="ar-SA" dirty="0"/>
              <a:t>شديد </a:t>
            </a:r>
          </a:p>
          <a:p>
            <a:r>
              <a:rPr lang="ar-SA" dirty="0"/>
              <a:t>شديد جدا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07751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dirty="0"/>
              <a:t>نسبه المعلم الي الطلبة </a:t>
            </a:r>
            <a:br>
              <a:rPr lang="ar-SA" dirty="0"/>
            </a:br>
            <a:r>
              <a:rPr lang="ar-SA" dirty="0"/>
              <a:t>في مجال الإعاقة العقلية </a:t>
            </a: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/>
              <a:t>يعتمد عدد الطلاب في الصف علي درجه الإعاقة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96192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/>
              <a:t>العمل كفريق مهم في برامج وخدمات دوي الإعاقة العقلية </a:t>
            </a: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91156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يتكون فريق العمل من: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معلم التربية الخاصة </a:t>
            </a:r>
          </a:p>
          <a:p>
            <a:r>
              <a:rPr lang="ar-SA" dirty="0"/>
              <a:t>اخصائي اجتماعي </a:t>
            </a:r>
          </a:p>
          <a:p>
            <a:r>
              <a:rPr lang="ar-SA" dirty="0"/>
              <a:t>اخصائي نفسي </a:t>
            </a:r>
          </a:p>
          <a:p>
            <a:r>
              <a:rPr lang="ar-SA" dirty="0"/>
              <a:t>طبيب</a:t>
            </a:r>
          </a:p>
          <a:p>
            <a:r>
              <a:rPr lang="ar-SA" dirty="0"/>
              <a:t>علاج طبيعي </a:t>
            </a:r>
          </a:p>
          <a:p>
            <a:r>
              <a:rPr lang="ar-SA" dirty="0"/>
              <a:t>علاج نطق </a:t>
            </a:r>
          </a:p>
          <a:p>
            <a:r>
              <a:rPr lang="ar-SA" dirty="0"/>
              <a:t>علاج وظيفي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2358031"/>
      </p:ext>
    </p:extLst>
  </p:cSld>
  <p:clrMapOvr>
    <a:masterClrMapping/>
  </p:clrMapOvr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</TotalTime>
  <Words>94</Words>
  <Application>Microsoft Office PowerPoint</Application>
  <PresentationFormat>شاشة عريضة</PresentationFormat>
  <Paragraphs>26</Paragraphs>
  <Slides>7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4</vt:i4>
      </vt:variant>
      <vt:variant>
        <vt:lpstr>نسق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12" baseType="lpstr">
      <vt:lpstr>Arial</vt:lpstr>
      <vt:lpstr>Calibri</vt:lpstr>
      <vt:lpstr>Calibri Light</vt:lpstr>
      <vt:lpstr>Times New Roman</vt:lpstr>
      <vt:lpstr>نسق Office</vt:lpstr>
      <vt:lpstr>الإعاقة الفكرية تعني </vt:lpstr>
      <vt:lpstr>توجد فروق هائلة تعتمد علي  </vt:lpstr>
      <vt:lpstr>علاج الإعاقة العقلية </vt:lpstr>
      <vt:lpstr>درجات الإعاقة </vt:lpstr>
      <vt:lpstr>نسبه المعلم الي الطلبة  في مجال الإعاقة العقلية </vt:lpstr>
      <vt:lpstr>العمل كفريق مهم في برامج وخدمات دوي الإعاقة العقلية </vt:lpstr>
      <vt:lpstr>يتكون فريق العمل من: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الاعاقه الفكريه تعني </dc:title>
  <dc:creator>nahlah772007</dc:creator>
  <cp:lastModifiedBy>nahlah772007</cp:lastModifiedBy>
  <cp:revision>11</cp:revision>
  <dcterms:created xsi:type="dcterms:W3CDTF">2016-09-18T13:03:56Z</dcterms:created>
  <dcterms:modified xsi:type="dcterms:W3CDTF">2016-09-21T12:18:14Z</dcterms:modified>
</cp:coreProperties>
</file>

<file path=docProps/thumbnail.jpeg>
</file>