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6" r:id="rId1"/>
  </p:sldMasterIdLst>
  <p:sldIdLst>
    <p:sldId id="256" r:id="rId2"/>
    <p:sldId id="263" r:id="rId3"/>
    <p:sldId id="264" r:id="rId4"/>
    <p:sldId id="265" r:id="rId5"/>
    <p:sldId id="266" r:id="rId6"/>
    <p:sldId id="267" r:id="rId7"/>
    <p:sldId id="257" r:id="rId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84" d="100"/>
          <a:sy n="84" d="100"/>
        </p:scale>
        <p:origin x="1068" y="4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4334933" y="1169931"/>
            <a:ext cx="4814835" cy="4993802"/>
            <a:chOff x="4334933" y="1169931"/>
            <a:chExt cx="4814835" cy="4993802"/>
          </a:xfrm>
        </p:grpSpPr>
        <p:cxnSp>
          <p:nvCxnSpPr>
            <p:cNvPr id="17" name="Straight Connector 16"/>
            <p:cNvCxnSpPr/>
            <p:nvPr/>
          </p:nvCxnSpPr>
          <p:spPr>
            <a:xfrm flipH="1">
              <a:off x="6009259" y="1169931"/>
              <a:ext cx="3134741" cy="3134741"/>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4334933" y="1348898"/>
              <a:ext cx="4814835" cy="481483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5225595" y="1469269"/>
              <a:ext cx="3912054" cy="3912054"/>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a:off x="5304588" y="1307856"/>
              <a:ext cx="3839412" cy="3839412"/>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5707078" y="1770196"/>
              <a:ext cx="3430571" cy="3430570"/>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ctrTitle"/>
          </p:nvPr>
        </p:nvSpPr>
        <p:spPr>
          <a:xfrm>
            <a:off x="533400" y="533400"/>
            <a:ext cx="6154713" cy="3124201"/>
          </a:xfrm>
        </p:spPr>
        <p:txBody>
          <a:bodyPr anchor="b">
            <a:normAutofit/>
          </a:bodyPr>
          <a:lstStyle>
            <a:lvl1pPr algn="l">
              <a:defRPr sz="4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533400" y="3843868"/>
            <a:ext cx="4954250" cy="1913466"/>
          </a:xfrm>
        </p:spPr>
        <p:txBody>
          <a:bodyPr anchor="t">
            <a:normAutofit/>
          </a:bodyPr>
          <a:lstStyle>
            <a:lvl1pPr marL="0" indent="0" algn="l">
              <a:buNone/>
              <a:defRPr sz="20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C755F4C-B51E-4657-A103-F0FF8E5F9483}" type="datetimeFigureOut">
              <a:rPr lang="ar-SA" smtClean="0"/>
              <a:t>07/06/1438</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7727F954-E8AA-458A-A880-501277A19EA5}" type="slidenum">
              <a:rPr lang="ar-SA" smtClean="0"/>
              <a:t>‹#›</a:t>
            </a:fld>
            <a:endParaRPr lang="ar-SA" dirty="0"/>
          </a:p>
        </p:txBody>
      </p:sp>
    </p:spTree>
    <p:extLst>
      <p:ext uri="{BB962C8B-B14F-4D97-AF65-F5344CB8AC3E}">
        <p14:creationId xmlns:p14="http://schemas.microsoft.com/office/powerpoint/2010/main" val="21151598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en-US" smtClean="0"/>
              <a:t>Click to edit Master title style</a:t>
            </a:r>
            <a:endParaRPr lang="en-US" dirty="0"/>
          </a:p>
        </p:txBody>
      </p:sp>
      <p:sp>
        <p:nvSpPr>
          <p:cNvPr id="6" name="Picture Placeholder 2"/>
          <p:cNvSpPr>
            <a:spLocks noGrp="1" noChangeAspect="1"/>
          </p:cNvSpPr>
          <p:nvPr>
            <p:ph type="pic" idx="13"/>
          </p:nvPr>
        </p:nvSpPr>
        <p:spPr>
          <a:xfrm>
            <a:off x="533400" y="533400"/>
            <a:ext cx="8077200"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9" name="Text Placeholder 9"/>
          <p:cNvSpPr>
            <a:spLocks noGrp="1"/>
          </p:cNvSpPr>
          <p:nvPr>
            <p:ph type="body" sz="quarter" idx="14"/>
          </p:nvPr>
        </p:nvSpPr>
        <p:spPr>
          <a:xfrm>
            <a:off x="762002" y="3843867"/>
            <a:ext cx="7281332"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Date Placeholder 2"/>
          <p:cNvSpPr>
            <a:spLocks noGrp="1"/>
          </p:cNvSpPr>
          <p:nvPr>
            <p:ph type="dt" sz="half" idx="10"/>
          </p:nvPr>
        </p:nvSpPr>
        <p:spPr/>
        <p:txBody>
          <a:bodyPr/>
          <a:lstStyle/>
          <a:p>
            <a:fld id="{DC755F4C-B51E-4657-A103-F0FF8E5F9483}" type="datetimeFigureOut">
              <a:rPr lang="ar-SA" smtClean="0"/>
              <a:t>07/06/1438</a:t>
            </a:fld>
            <a:endParaRPr lang="ar-SA" dirty="0"/>
          </a:p>
        </p:txBody>
      </p:sp>
      <p:sp>
        <p:nvSpPr>
          <p:cNvPr id="4" name="Footer Placeholder 3"/>
          <p:cNvSpPr>
            <a:spLocks noGrp="1"/>
          </p:cNvSpPr>
          <p:nvPr>
            <p:ph type="ftr" sz="quarter" idx="11"/>
          </p:nvPr>
        </p:nvSpPr>
        <p:spPr/>
        <p:txBody>
          <a:bodyPr/>
          <a:lstStyle/>
          <a:p>
            <a:endParaRPr lang="ar-SA" dirty="0"/>
          </a:p>
        </p:txBody>
      </p:sp>
      <p:sp>
        <p:nvSpPr>
          <p:cNvPr id="5" name="Slide Number Placeholder 4"/>
          <p:cNvSpPr>
            <a:spLocks noGrp="1"/>
          </p:cNvSpPr>
          <p:nvPr>
            <p:ph type="sldNum" sz="quarter" idx="12"/>
          </p:nvPr>
        </p:nvSpPr>
        <p:spPr/>
        <p:txBody>
          <a:bodyPr/>
          <a:lstStyle/>
          <a:p>
            <a:fld id="{7727F954-E8AA-458A-A880-501277A19EA5}" type="slidenum">
              <a:rPr lang="ar-SA" smtClean="0"/>
              <a:t>‹#›</a:t>
            </a:fld>
            <a:endParaRPr lang="ar-SA" dirty="0"/>
          </a:p>
        </p:txBody>
      </p:sp>
    </p:spTree>
    <p:extLst>
      <p:ext uri="{BB962C8B-B14F-4D97-AF65-F5344CB8AC3E}">
        <p14:creationId xmlns:p14="http://schemas.microsoft.com/office/powerpoint/2010/main" val="24469887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2895600"/>
          </a:xfrm>
        </p:spPr>
        <p:txBody>
          <a:bodyPr anchor="ctr">
            <a:normAutofit/>
          </a:bodyPr>
          <a:lstStyle>
            <a:lvl1pPr algn="l">
              <a:defRPr sz="2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533400" y="4114800"/>
            <a:ext cx="6383552" cy="1905000"/>
          </a:xfrm>
        </p:spPr>
        <p:txBody>
          <a:bodyPr anchor="ctr">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C755F4C-B51E-4657-A103-F0FF8E5F9483}" type="datetimeFigureOut">
              <a:rPr lang="ar-SA" smtClean="0"/>
              <a:t>07/06/1438</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7727F954-E8AA-458A-A880-501277A19EA5}" type="slidenum">
              <a:rPr lang="ar-SA" smtClean="0"/>
              <a:t>‹#›</a:t>
            </a:fld>
            <a:endParaRPr lang="ar-SA" dirty="0"/>
          </a:p>
        </p:txBody>
      </p:sp>
    </p:spTree>
    <p:extLst>
      <p:ext uri="{BB962C8B-B14F-4D97-AF65-F5344CB8AC3E}">
        <p14:creationId xmlns:p14="http://schemas.microsoft.com/office/powerpoint/2010/main" val="663156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56283" y="533400"/>
            <a:ext cx="6859787" cy="2895600"/>
          </a:xfrm>
        </p:spPr>
        <p:txBody>
          <a:bodyPr anchor="ctr">
            <a:normAutofit/>
          </a:bodyPr>
          <a:lstStyle>
            <a:lvl1pPr algn="l">
              <a:defRPr sz="28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066800" y="3429000"/>
            <a:ext cx="6402467" cy="4826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533400" y="4301070"/>
            <a:ext cx="6382361" cy="171873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C755F4C-B51E-4657-A103-F0FF8E5F9483}" type="datetimeFigureOut">
              <a:rPr lang="ar-SA" smtClean="0"/>
              <a:t>07/06/1438</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7727F954-E8AA-458A-A880-501277A19EA5}" type="slidenum">
              <a:rPr lang="ar-SA" smtClean="0"/>
              <a:t>‹#›</a:t>
            </a:fld>
            <a:endParaRPr lang="ar-SA" dirty="0"/>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40798204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33400" y="3429000"/>
            <a:ext cx="6382361" cy="1697400"/>
          </a:xfrm>
        </p:spPr>
        <p:txBody>
          <a:bodyPr anchor="b">
            <a:normAutofit/>
          </a:bodyPr>
          <a:lstStyle>
            <a:lvl1pPr algn="l">
              <a:defRPr sz="2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533400" y="5132980"/>
            <a:ext cx="6383552" cy="886819"/>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C755F4C-B51E-4657-A103-F0FF8E5F9483}" type="datetimeFigureOut">
              <a:rPr lang="ar-SA" smtClean="0"/>
              <a:t>07/06/1438</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7727F954-E8AA-458A-A880-501277A19EA5}" type="slidenum">
              <a:rPr lang="ar-SA" smtClean="0"/>
              <a:t>‹#›</a:t>
            </a:fld>
            <a:endParaRPr lang="ar-SA" dirty="0"/>
          </a:p>
        </p:txBody>
      </p:sp>
    </p:spTree>
    <p:extLst>
      <p:ext uri="{BB962C8B-B14F-4D97-AF65-F5344CB8AC3E}">
        <p14:creationId xmlns:p14="http://schemas.microsoft.com/office/powerpoint/2010/main" val="23043616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856284" y="533400"/>
            <a:ext cx="6859786" cy="2895600"/>
          </a:xfrm>
        </p:spPr>
        <p:txBody>
          <a:bodyPr anchor="ctr">
            <a:normAutofit/>
          </a:bodyPr>
          <a:lstStyle>
            <a:lvl1pPr algn="l">
              <a:defRPr sz="28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533400" y="3886200"/>
            <a:ext cx="6382361" cy="1049866"/>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533400" y="4953000"/>
            <a:ext cx="6382360" cy="10668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C755F4C-B51E-4657-A103-F0FF8E5F9483}" type="datetimeFigureOut">
              <a:rPr lang="ar-SA" smtClean="0"/>
              <a:t>07/06/1438</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7727F954-E8AA-458A-A880-501277A19EA5}" type="slidenum">
              <a:rPr lang="ar-SA" smtClean="0"/>
              <a:t>‹#›</a:t>
            </a:fld>
            <a:endParaRPr lang="ar-SA" dirty="0"/>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25802948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7525658" cy="2895600"/>
          </a:xfrm>
        </p:spPr>
        <p:txBody>
          <a:bodyPr vert="horz" lIns="91440" tIns="45720" rIns="91440" bIns="45720" rtlCol="0" anchor="ctr">
            <a:normAutofit/>
          </a:bodyPr>
          <a:lstStyle>
            <a:lvl1pPr>
              <a:defRPr lang="en-US" sz="2800"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533400" y="3928534"/>
            <a:ext cx="6382361" cy="838200"/>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533400" y="4766735"/>
            <a:ext cx="6382360" cy="1253065"/>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C755F4C-B51E-4657-A103-F0FF8E5F9483}" type="datetimeFigureOut">
              <a:rPr lang="ar-SA" smtClean="0"/>
              <a:t>07/06/1438</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7727F954-E8AA-458A-A880-501277A19EA5}" type="slidenum">
              <a:rPr lang="ar-SA" smtClean="0"/>
              <a:t>‹#›</a:t>
            </a:fld>
            <a:endParaRPr lang="ar-SA" dirty="0"/>
          </a:p>
        </p:txBody>
      </p:sp>
    </p:spTree>
    <p:extLst>
      <p:ext uri="{BB962C8B-B14F-4D97-AF65-F5344CB8AC3E}">
        <p14:creationId xmlns:p14="http://schemas.microsoft.com/office/powerpoint/2010/main" val="11331390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lgn="l">
              <a:defRPr sz="2800"/>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33400" y="533401"/>
            <a:ext cx="6554867" cy="376767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C755F4C-B51E-4657-A103-F0FF8E5F9483}" type="datetimeFigureOut">
              <a:rPr lang="ar-SA" smtClean="0"/>
              <a:t>07/06/1438</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7727F954-E8AA-458A-A880-501277A19EA5}" type="slidenum">
              <a:rPr lang="ar-SA" smtClean="0"/>
              <a:t>‹#›</a:t>
            </a:fld>
            <a:endParaRPr lang="ar-SA" dirty="0"/>
          </a:p>
        </p:txBody>
      </p:sp>
    </p:spTree>
    <p:extLst>
      <p:ext uri="{BB962C8B-B14F-4D97-AF65-F5344CB8AC3E}">
        <p14:creationId xmlns:p14="http://schemas.microsoft.com/office/powerpoint/2010/main" val="17815372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66406" y="533400"/>
            <a:ext cx="2044194" cy="4419600"/>
          </a:xfrm>
        </p:spPr>
        <p:txBody>
          <a:bodyPr vert="eaVert">
            <a:normAutofit/>
          </a:bodyPr>
          <a:lstStyle>
            <a:lvl1pPr>
              <a:defRPr sz="2800"/>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33400" y="533400"/>
            <a:ext cx="5850012" cy="54864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C755F4C-B51E-4657-A103-F0FF8E5F9483}" type="datetimeFigureOut">
              <a:rPr lang="ar-SA" smtClean="0"/>
              <a:t>07/06/1438</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7727F954-E8AA-458A-A880-501277A19EA5}" type="slidenum">
              <a:rPr lang="ar-SA" smtClean="0"/>
              <a:t>‹#›</a:t>
            </a:fld>
            <a:endParaRPr lang="ar-SA" dirty="0"/>
          </a:p>
        </p:txBody>
      </p:sp>
    </p:spTree>
    <p:extLst>
      <p:ext uri="{BB962C8B-B14F-4D97-AF65-F5344CB8AC3E}">
        <p14:creationId xmlns:p14="http://schemas.microsoft.com/office/powerpoint/2010/main" val="16089363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533400" y="533400"/>
            <a:ext cx="6554867" cy="3767670"/>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C755F4C-B51E-4657-A103-F0FF8E5F9483}" type="datetimeFigureOut">
              <a:rPr lang="ar-SA" smtClean="0"/>
              <a:t>07/06/1438</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7727F954-E8AA-458A-A880-501277A19EA5}" type="slidenum">
              <a:rPr lang="ar-SA" smtClean="0"/>
              <a:t>‹#›</a:t>
            </a:fld>
            <a:endParaRPr lang="ar-SA" dirty="0"/>
          </a:p>
        </p:txBody>
      </p:sp>
    </p:spTree>
    <p:extLst>
      <p:ext uri="{BB962C8B-B14F-4D97-AF65-F5344CB8AC3E}">
        <p14:creationId xmlns:p14="http://schemas.microsoft.com/office/powerpoint/2010/main" val="19110823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3400" y="1981199"/>
            <a:ext cx="6402468" cy="2319867"/>
          </a:xfrm>
        </p:spPr>
        <p:txBody>
          <a:bodyPr anchor="b">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533400" y="4487333"/>
            <a:ext cx="6402467" cy="15324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C755F4C-B51E-4657-A103-F0FF8E5F9483}" type="datetimeFigureOut">
              <a:rPr lang="ar-SA" smtClean="0"/>
              <a:t>07/06/1438</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7727F954-E8AA-458A-A880-501277A19EA5}" type="slidenum">
              <a:rPr lang="ar-SA" smtClean="0"/>
              <a:t>‹#›</a:t>
            </a:fld>
            <a:endParaRPr lang="ar-SA" dirty="0"/>
          </a:p>
        </p:txBody>
      </p:sp>
    </p:spTree>
    <p:extLst>
      <p:ext uri="{BB962C8B-B14F-4D97-AF65-F5344CB8AC3E}">
        <p14:creationId xmlns:p14="http://schemas.microsoft.com/office/powerpoint/2010/main" val="37519352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n-US" smtClean="0"/>
              <a:t>Click to edit Master title style</a:t>
            </a:r>
            <a:endParaRPr lang="en-US" dirty="0"/>
          </a:p>
        </p:txBody>
      </p:sp>
      <p:sp>
        <p:nvSpPr>
          <p:cNvPr id="11" name="Content Placeholder 3"/>
          <p:cNvSpPr>
            <a:spLocks noGrp="1"/>
          </p:cNvSpPr>
          <p:nvPr>
            <p:ph sz="half" idx="13"/>
          </p:nvPr>
        </p:nvSpPr>
        <p:spPr>
          <a:xfrm>
            <a:off x="533400" y="533400"/>
            <a:ext cx="3949967" cy="3767667"/>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Content Placeholder 5"/>
          <p:cNvSpPr>
            <a:spLocks noGrp="1"/>
          </p:cNvSpPr>
          <p:nvPr>
            <p:ph sz="quarter" idx="4"/>
          </p:nvPr>
        </p:nvSpPr>
        <p:spPr>
          <a:xfrm>
            <a:off x="4662362" y="533400"/>
            <a:ext cx="3948238" cy="37592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C755F4C-B51E-4657-A103-F0FF8E5F9483}" type="datetimeFigureOut">
              <a:rPr lang="ar-SA" smtClean="0"/>
              <a:t>07/06/1438</a:t>
            </a:fld>
            <a:endParaRPr lang="ar-SA" dirty="0"/>
          </a:p>
        </p:txBody>
      </p:sp>
      <p:sp>
        <p:nvSpPr>
          <p:cNvPr id="6" name="Footer Placeholder 5"/>
          <p:cNvSpPr>
            <a:spLocks noGrp="1"/>
          </p:cNvSpPr>
          <p:nvPr>
            <p:ph type="ftr" sz="quarter" idx="11"/>
          </p:nvPr>
        </p:nvSpPr>
        <p:spPr/>
        <p:txBody>
          <a:bodyPr/>
          <a:lstStyle/>
          <a:p>
            <a:endParaRPr lang="ar-SA" dirty="0"/>
          </a:p>
        </p:txBody>
      </p:sp>
      <p:sp>
        <p:nvSpPr>
          <p:cNvPr id="7" name="Slide Number Placeholder 6"/>
          <p:cNvSpPr>
            <a:spLocks noGrp="1"/>
          </p:cNvSpPr>
          <p:nvPr>
            <p:ph type="sldNum" sz="quarter" idx="12"/>
          </p:nvPr>
        </p:nvSpPr>
        <p:spPr/>
        <p:txBody>
          <a:bodyPr/>
          <a:lstStyle/>
          <a:p>
            <a:fld id="{7727F954-E8AA-458A-A880-501277A19EA5}" type="slidenum">
              <a:rPr lang="ar-SA" smtClean="0"/>
              <a:t>‹#›</a:t>
            </a:fld>
            <a:endParaRPr lang="ar-SA" dirty="0"/>
          </a:p>
        </p:txBody>
      </p:sp>
    </p:spTree>
    <p:extLst>
      <p:ext uri="{BB962C8B-B14F-4D97-AF65-F5344CB8AC3E}">
        <p14:creationId xmlns:p14="http://schemas.microsoft.com/office/powerpoint/2010/main" val="17111226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n-US" smtClean="0"/>
              <a:t>Click to edit Master title style</a:t>
            </a:r>
            <a:endParaRPr lang="en-US" dirty="0"/>
          </a:p>
        </p:txBody>
      </p:sp>
      <p:sp>
        <p:nvSpPr>
          <p:cNvPr id="3" name="Text Placeholder 2"/>
          <p:cNvSpPr>
            <a:spLocks noGrp="1"/>
          </p:cNvSpPr>
          <p:nvPr>
            <p:ph type="body" idx="1"/>
          </p:nvPr>
        </p:nvSpPr>
        <p:spPr>
          <a:xfrm>
            <a:off x="762001" y="533400"/>
            <a:ext cx="3716866" cy="609600"/>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3399" y="1143000"/>
            <a:ext cx="3945467" cy="3158067"/>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855016" y="566738"/>
            <a:ext cx="3764051" cy="576262"/>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2362" y="1143000"/>
            <a:ext cx="3956705" cy="3149600"/>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C755F4C-B51E-4657-A103-F0FF8E5F9483}" type="datetimeFigureOut">
              <a:rPr lang="ar-SA" smtClean="0"/>
              <a:t>07/06/1438</a:t>
            </a:fld>
            <a:endParaRPr lang="ar-SA" dirty="0"/>
          </a:p>
        </p:txBody>
      </p:sp>
      <p:sp>
        <p:nvSpPr>
          <p:cNvPr id="8" name="Footer Placeholder 7"/>
          <p:cNvSpPr>
            <a:spLocks noGrp="1"/>
          </p:cNvSpPr>
          <p:nvPr>
            <p:ph type="ftr" sz="quarter" idx="11"/>
          </p:nvPr>
        </p:nvSpPr>
        <p:spPr/>
        <p:txBody>
          <a:bodyPr/>
          <a:lstStyle/>
          <a:p>
            <a:endParaRPr lang="ar-SA" dirty="0"/>
          </a:p>
        </p:txBody>
      </p:sp>
      <p:sp>
        <p:nvSpPr>
          <p:cNvPr id="9" name="Slide Number Placeholder 8"/>
          <p:cNvSpPr>
            <a:spLocks noGrp="1"/>
          </p:cNvSpPr>
          <p:nvPr>
            <p:ph type="sldNum" sz="quarter" idx="12"/>
          </p:nvPr>
        </p:nvSpPr>
        <p:spPr/>
        <p:txBody>
          <a:bodyPr/>
          <a:lstStyle/>
          <a:p>
            <a:fld id="{7727F954-E8AA-458A-A880-501277A19EA5}" type="slidenum">
              <a:rPr lang="ar-SA" smtClean="0"/>
              <a:t>‹#›</a:t>
            </a:fld>
            <a:endParaRPr lang="ar-SA" dirty="0"/>
          </a:p>
        </p:txBody>
      </p:sp>
    </p:spTree>
    <p:extLst>
      <p:ext uri="{BB962C8B-B14F-4D97-AF65-F5344CB8AC3E}">
        <p14:creationId xmlns:p14="http://schemas.microsoft.com/office/powerpoint/2010/main" val="1344972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C755F4C-B51E-4657-A103-F0FF8E5F9483}" type="datetimeFigureOut">
              <a:rPr lang="ar-SA" smtClean="0"/>
              <a:t>07/06/1438</a:t>
            </a:fld>
            <a:endParaRPr lang="ar-SA" dirty="0"/>
          </a:p>
        </p:txBody>
      </p:sp>
      <p:sp>
        <p:nvSpPr>
          <p:cNvPr id="4" name="Footer Placeholder 3"/>
          <p:cNvSpPr>
            <a:spLocks noGrp="1"/>
          </p:cNvSpPr>
          <p:nvPr>
            <p:ph type="ftr" sz="quarter" idx="11"/>
          </p:nvPr>
        </p:nvSpPr>
        <p:spPr/>
        <p:txBody>
          <a:bodyPr/>
          <a:lstStyle/>
          <a:p>
            <a:endParaRPr lang="ar-SA" dirty="0"/>
          </a:p>
        </p:txBody>
      </p:sp>
      <p:sp>
        <p:nvSpPr>
          <p:cNvPr id="5" name="Slide Number Placeholder 4"/>
          <p:cNvSpPr>
            <a:spLocks noGrp="1"/>
          </p:cNvSpPr>
          <p:nvPr>
            <p:ph type="sldNum" sz="quarter" idx="12"/>
          </p:nvPr>
        </p:nvSpPr>
        <p:spPr/>
        <p:txBody>
          <a:bodyPr/>
          <a:lstStyle/>
          <a:p>
            <a:fld id="{7727F954-E8AA-458A-A880-501277A19EA5}" type="slidenum">
              <a:rPr lang="ar-SA" smtClean="0"/>
              <a:t>‹#›</a:t>
            </a:fld>
            <a:endParaRPr lang="ar-SA" dirty="0"/>
          </a:p>
        </p:txBody>
      </p:sp>
    </p:spTree>
    <p:extLst>
      <p:ext uri="{BB962C8B-B14F-4D97-AF65-F5344CB8AC3E}">
        <p14:creationId xmlns:p14="http://schemas.microsoft.com/office/powerpoint/2010/main" val="23370209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C755F4C-B51E-4657-A103-F0FF8E5F9483}" type="datetimeFigureOut">
              <a:rPr lang="ar-SA" smtClean="0"/>
              <a:t>07/06/1438</a:t>
            </a:fld>
            <a:endParaRPr lang="ar-SA" dirty="0"/>
          </a:p>
        </p:txBody>
      </p:sp>
      <p:sp>
        <p:nvSpPr>
          <p:cNvPr id="3" name="Footer Placeholder 2"/>
          <p:cNvSpPr>
            <a:spLocks noGrp="1"/>
          </p:cNvSpPr>
          <p:nvPr>
            <p:ph type="ftr" sz="quarter" idx="11"/>
          </p:nvPr>
        </p:nvSpPr>
        <p:spPr/>
        <p:txBody>
          <a:bodyPr/>
          <a:lstStyle/>
          <a:p>
            <a:endParaRPr lang="ar-SA" dirty="0"/>
          </a:p>
        </p:txBody>
      </p:sp>
      <p:sp>
        <p:nvSpPr>
          <p:cNvPr id="4" name="Slide Number Placeholder 3"/>
          <p:cNvSpPr>
            <a:spLocks noGrp="1"/>
          </p:cNvSpPr>
          <p:nvPr>
            <p:ph type="sldNum" sz="quarter" idx="12"/>
          </p:nvPr>
        </p:nvSpPr>
        <p:spPr/>
        <p:txBody>
          <a:bodyPr/>
          <a:lstStyle/>
          <a:p>
            <a:fld id="{7727F954-E8AA-458A-A880-501277A19EA5}" type="slidenum">
              <a:rPr lang="ar-SA" smtClean="0"/>
              <a:t>‹#›</a:t>
            </a:fld>
            <a:endParaRPr lang="ar-SA" dirty="0"/>
          </a:p>
        </p:txBody>
      </p:sp>
    </p:spTree>
    <p:extLst>
      <p:ext uri="{BB962C8B-B14F-4D97-AF65-F5344CB8AC3E}">
        <p14:creationId xmlns:p14="http://schemas.microsoft.com/office/powerpoint/2010/main" val="42259844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18667" y="533400"/>
            <a:ext cx="3200400" cy="1524000"/>
          </a:xfrm>
        </p:spPr>
        <p:txBody>
          <a:bodyPr anchor="b">
            <a:normAutofit/>
          </a:bodyPr>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533399" y="533400"/>
            <a:ext cx="4438755" cy="54864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418667" y="2209802"/>
            <a:ext cx="32004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C755F4C-B51E-4657-A103-F0FF8E5F9483}" type="datetimeFigureOut">
              <a:rPr lang="ar-SA" smtClean="0"/>
              <a:t>07/06/1438</a:t>
            </a:fld>
            <a:endParaRPr lang="ar-SA" dirty="0"/>
          </a:p>
        </p:txBody>
      </p:sp>
      <p:sp>
        <p:nvSpPr>
          <p:cNvPr id="6" name="Footer Placeholder 5"/>
          <p:cNvSpPr>
            <a:spLocks noGrp="1"/>
          </p:cNvSpPr>
          <p:nvPr>
            <p:ph type="ftr" sz="quarter" idx="11"/>
          </p:nvPr>
        </p:nvSpPr>
        <p:spPr/>
        <p:txBody>
          <a:bodyPr/>
          <a:lstStyle/>
          <a:p>
            <a:endParaRPr lang="ar-SA" dirty="0"/>
          </a:p>
        </p:txBody>
      </p:sp>
      <p:sp>
        <p:nvSpPr>
          <p:cNvPr id="7" name="Slide Number Placeholder 6"/>
          <p:cNvSpPr>
            <a:spLocks noGrp="1"/>
          </p:cNvSpPr>
          <p:nvPr>
            <p:ph type="sldNum" sz="quarter" idx="12"/>
          </p:nvPr>
        </p:nvSpPr>
        <p:spPr/>
        <p:txBody>
          <a:bodyPr/>
          <a:lstStyle/>
          <a:p>
            <a:fld id="{7727F954-E8AA-458A-A880-501277A19EA5}" type="slidenum">
              <a:rPr lang="ar-SA" smtClean="0"/>
              <a:t>‹#›</a:t>
            </a:fld>
            <a:endParaRPr lang="ar-SA" dirty="0"/>
          </a:p>
        </p:txBody>
      </p:sp>
    </p:spTree>
    <p:extLst>
      <p:ext uri="{BB962C8B-B14F-4D97-AF65-F5344CB8AC3E}">
        <p14:creationId xmlns:p14="http://schemas.microsoft.com/office/powerpoint/2010/main" val="21688153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495800" y="1447800"/>
            <a:ext cx="3563258" cy="1143000"/>
          </a:xfrm>
        </p:spPr>
        <p:txBody>
          <a:bodyPr anchor="b">
            <a:normAutofit/>
          </a:bodyPr>
          <a:lstStyle>
            <a:lvl1pPr algn="l">
              <a:defRPr sz="2400" b="0"/>
            </a:lvl1pPr>
          </a:lstStyle>
          <a:p>
            <a:r>
              <a:rPr lang="en-US" smtClean="0"/>
              <a:t>Click to edit Master title style</a:t>
            </a:r>
            <a:endParaRPr lang="en-US" dirty="0"/>
          </a:p>
        </p:txBody>
      </p:sp>
      <p:sp>
        <p:nvSpPr>
          <p:cNvPr id="17" name="Picture Placeholder 2"/>
          <p:cNvSpPr>
            <a:spLocks noGrp="1" noChangeAspect="1"/>
          </p:cNvSpPr>
          <p:nvPr>
            <p:ph type="pic" idx="13"/>
          </p:nvPr>
        </p:nvSpPr>
        <p:spPr>
          <a:xfrm>
            <a:off x="762000" y="914400"/>
            <a:ext cx="3280974" cy="48006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4496027" y="2743200"/>
            <a:ext cx="3564223" cy="2082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C755F4C-B51E-4657-A103-F0FF8E5F9483}" type="datetimeFigureOut">
              <a:rPr lang="ar-SA" smtClean="0"/>
              <a:t>07/06/1438</a:t>
            </a:fld>
            <a:endParaRPr lang="ar-SA" dirty="0"/>
          </a:p>
        </p:txBody>
      </p:sp>
      <p:sp>
        <p:nvSpPr>
          <p:cNvPr id="6" name="Footer Placeholder 5"/>
          <p:cNvSpPr>
            <a:spLocks noGrp="1"/>
          </p:cNvSpPr>
          <p:nvPr>
            <p:ph type="ftr" sz="quarter" idx="11"/>
          </p:nvPr>
        </p:nvSpPr>
        <p:spPr>
          <a:xfrm>
            <a:off x="533400" y="6172200"/>
            <a:ext cx="5811724" cy="365125"/>
          </a:xfrm>
        </p:spPr>
        <p:txBody>
          <a:bodyPr/>
          <a:lstStyle/>
          <a:p>
            <a:endParaRPr lang="ar-SA" dirty="0"/>
          </a:p>
        </p:txBody>
      </p:sp>
      <p:sp>
        <p:nvSpPr>
          <p:cNvPr id="7" name="Slide Number Placeholder 6"/>
          <p:cNvSpPr>
            <a:spLocks noGrp="1"/>
          </p:cNvSpPr>
          <p:nvPr>
            <p:ph type="sldNum" sz="quarter" idx="12"/>
          </p:nvPr>
        </p:nvSpPr>
        <p:spPr/>
        <p:txBody>
          <a:bodyPr/>
          <a:lstStyle/>
          <a:p>
            <a:fld id="{7727F954-E8AA-458A-A880-501277A19EA5}" type="slidenum">
              <a:rPr lang="ar-SA" smtClean="0"/>
              <a:t>‹#›</a:t>
            </a:fld>
            <a:endParaRPr lang="ar-SA" dirty="0"/>
          </a:p>
        </p:txBody>
      </p:sp>
    </p:spTree>
    <p:extLst>
      <p:ext uri="{BB962C8B-B14F-4D97-AF65-F5344CB8AC3E}">
        <p14:creationId xmlns:p14="http://schemas.microsoft.com/office/powerpoint/2010/main" val="27840405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6670675" y="3894667"/>
            <a:ext cx="2470456" cy="2658533"/>
            <a:chOff x="6687077" y="3259666"/>
            <a:chExt cx="2981857" cy="3208867"/>
          </a:xfrm>
        </p:grpSpPr>
        <p:cxnSp>
          <p:nvCxnSpPr>
            <p:cNvPr id="8" name="Straight Connector 7"/>
            <p:cNvCxnSpPr/>
            <p:nvPr/>
          </p:nvCxnSpPr>
          <p:spPr>
            <a:xfrm flipH="1">
              <a:off x="8756120" y="3259666"/>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6687077" y="3486677"/>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7772400" y="3581400"/>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7923214" y="3433394"/>
              <a:ext cx="1739738" cy="173974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8398935" y="3985317"/>
              <a:ext cx="1264017" cy="1264016"/>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533400" y="4495800"/>
            <a:ext cx="6554867" cy="1524000"/>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33400" y="533401"/>
            <a:ext cx="6554867" cy="3767670"/>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430245" y="6172203"/>
            <a:ext cx="1200463"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DC755F4C-B51E-4657-A103-F0FF8E5F9483}" type="datetimeFigureOut">
              <a:rPr lang="ar-SA" smtClean="0"/>
              <a:t>07/06/1438</a:t>
            </a:fld>
            <a:endParaRPr lang="ar-SA" dirty="0"/>
          </a:p>
        </p:txBody>
      </p:sp>
      <p:sp>
        <p:nvSpPr>
          <p:cNvPr id="5" name="Footer Placeholder 4"/>
          <p:cNvSpPr>
            <a:spLocks noGrp="1"/>
          </p:cNvSpPr>
          <p:nvPr>
            <p:ph type="ftr" sz="quarter" idx="3"/>
          </p:nvPr>
        </p:nvSpPr>
        <p:spPr>
          <a:xfrm>
            <a:off x="533400" y="6172200"/>
            <a:ext cx="5811724"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ar-SA" dirty="0"/>
          </a:p>
        </p:txBody>
      </p:sp>
      <p:sp>
        <p:nvSpPr>
          <p:cNvPr id="6" name="Slide Number Placeholder 5"/>
          <p:cNvSpPr>
            <a:spLocks noGrp="1"/>
          </p:cNvSpPr>
          <p:nvPr>
            <p:ph type="sldNum" sz="quarter" idx="4"/>
          </p:nvPr>
        </p:nvSpPr>
        <p:spPr>
          <a:xfrm>
            <a:off x="7774426" y="5578478"/>
            <a:ext cx="856907" cy="669925"/>
          </a:xfrm>
          <a:prstGeom prst="rect">
            <a:avLst/>
          </a:prstGeom>
        </p:spPr>
        <p:txBody>
          <a:bodyPr vert="horz" lIns="91440" tIns="45720" rIns="91440" bIns="45720" rtlCol="0" anchor="b"/>
          <a:lstStyle>
            <a:lvl1pPr algn="r">
              <a:defRPr sz="2800" b="0" i="0">
                <a:solidFill>
                  <a:schemeClr val="bg2">
                    <a:lumMod val="50000"/>
                  </a:schemeClr>
                </a:solidFill>
                <a:effectLst/>
                <a:latin typeface="+mn-lt"/>
              </a:defRPr>
            </a:lvl1pPr>
          </a:lstStyle>
          <a:p>
            <a:fld id="{7727F954-E8AA-458A-A880-501277A19EA5}" type="slidenum">
              <a:rPr lang="ar-SA" smtClean="0"/>
              <a:t>‹#›</a:t>
            </a:fld>
            <a:endParaRPr lang="ar-SA" dirty="0"/>
          </a:p>
        </p:txBody>
      </p:sp>
    </p:spTree>
    <p:extLst>
      <p:ext uri="{BB962C8B-B14F-4D97-AF65-F5344CB8AC3E}">
        <p14:creationId xmlns:p14="http://schemas.microsoft.com/office/powerpoint/2010/main" val="2130467496"/>
      </p:ext>
    </p:extLst>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txStyles>
    <p:titleStyle>
      <a:lvl1pPr algn="l" defTabSz="457200" rtl="0" eaLnBrk="1" latinLnBrk="0" hangingPunct="1">
        <a:spcBef>
          <a:spcPct val="0"/>
        </a:spcBef>
        <a:buNone/>
        <a:defRPr sz="32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40544" y="776288"/>
            <a:ext cx="8062912" cy="2796728"/>
          </a:xfrm>
        </p:spPr>
        <p:txBody>
          <a:bodyPr>
            <a:normAutofit fontScale="90000"/>
          </a:bodyPr>
          <a:lstStyle/>
          <a:p>
            <a:pPr algn="ctr"/>
            <a:r>
              <a:rPr lang="ar-SA" dirty="0" smtClean="0"/>
              <a:t>*المنظمات والأنظمة السياحية والفندقية</a:t>
            </a:r>
            <a:br>
              <a:rPr lang="ar-SA" dirty="0" smtClean="0"/>
            </a:br>
            <a:r>
              <a:rPr lang="ar-SA" dirty="0" smtClean="0">
                <a:solidFill>
                  <a:srgbClr val="FFFF00"/>
                </a:solidFill>
              </a:rPr>
              <a:t>الفصل الأول</a:t>
            </a:r>
            <a:r>
              <a:rPr lang="ar-SA" dirty="0" smtClean="0"/>
              <a:t/>
            </a:r>
            <a:br>
              <a:rPr lang="ar-SA" dirty="0" smtClean="0"/>
            </a:br>
            <a:r>
              <a:rPr lang="ar-SA" dirty="0" smtClean="0">
                <a:solidFill>
                  <a:srgbClr val="FF0000"/>
                </a:solidFill>
              </a:rPr>
              <a:t>نشأت المنظمات الدولية</a:t>
            </a:r>
            <a:r>
              <a:rPr lang="ar-SA" dirty="0" smtClean="0"/>
              <a:t/>
            </a:r>
            <a:br>
              <a:rPr lang="ar-SA" dirty="0" smtClean="0"/>
            </a:br>
            <a:endParaRPr lang="ar-SA" dirty="0"/>
          </a:p>
        </p:txBody>
      </p:sp>
      <p:sp>
        <p:nvSpPr>
          <p:cNvPr id="3" name="عنوان فرعي 2"/>
          <p:cNvSpPr>
            <a:spLocks noGrp="1"/>
          </p:cNvSpPr>
          <p:nvPr>
            <p:ph type="subTitle" idx="1"/>
          </p:nvPr>
        </p:nvSpPr>
        <p:spPr>
          <a:xfrm>
            <a:off x="540544" y="3573016"/>
            <a:ext cx="8062912" cy="2736304"/>
          </a:xfrm>
        </p:spPr>
        <p:txBody>
          <a:bodyPr>
            <a:normAutofit/>
          </a:bodyPr>
          <a:lstStyle/>
          <a:p>
            <a:pPr algn="ctr"/>
            <a:r>
              <a:rPr lang="ar-SA" sz="2800" dirty="0" smtClean="0">
                <a:solidFill>
                  <a:schemeClr val="tx2">
                    <a:lumMod val="10000"/>
                  </a:schemeClr>
                </a:solidFill>
              </a:rPr>
              <a:t>بدأت فكرة انشاء المنظمات الدولية عام 1814</a:t>
            </a:r>
            <a:r>
              <a:rPr lang="ar-SA" dirty="0" smtClean="0">
                <a:solidFill>
                  <a:srgbClr val="FFFF00"/>
                </a:solidFill>
              </a:rPr>
              <a:t> </a:t>
            </a:r>
          </a:p>
          <a:p>
            <a:pPr algn="ctr"/>
            <a:r>
              <a:rPr lang="ar-SA" dirty="0" smtClean="0">
                <a:solidFill>
                  <a:srgbClr val="FFFF00"/>
                </a:solidFill>
              </a:rPr>
              <a:t>تطورت الفكرة واتخذت شكلها الحالي ما بين الحربين العالميتين</a:t>
            </a:r>
          </a:p>
          <a:p>
            <a:pPr algn="ctr"/>
            <a:r>
              <a:rPr lang="ar-SA" dirty="0" smtClean="0">
                <a:solidFill>
                  <a:srgbClr val="FFFF00"/>
                </a:solidFill>
              </a:rPr>
              <a:t>حيث تشكلت عصبة الأمم ومنظمة العمل الدولية</a:t>
            </a:r>
          </a:p>
          <a:p>
            <a:pPr algn="ctr"/>
            <a:r>
              <a:rPr lang="ar-SA" dirty="0" smtClean="0">
                <a:solidFill>
                  <a:srgbClr val="FFFF00"/>
                </a:solidFill>
              </a:rPr>
              <a:t>وتبلورت الأفكار المنظمة </a:t>
            </a:r>
            <a:r>
              <a:rPr lang="ar-SA" dirty="0" err="1" smtClean="0">
                <a:solidFill>
                  <a:srgbClr val="FFFF00"/>
                </a:solidFill>
              </a:rPr>
              <a:t>لانشاء</a:t>
            </a:r>
            <a:r>
              <a:rPr lang="ar-SA" dirty="0" smtClean="0">
                <a:solidFill>
                  <a:srgbClr val="FFFF00"/>
                </a:solidFill>
              </a:rPr>
              <a:t> المنظمات الدولية بعد الحرب العالمية الثانية</a:t>
            </a:r>
          </a:p>
          <a:p>
            <a:pPr algn="ctr"/>
            <a:r>
              <a:rPr lang="ar-SA" dirty="0" smtClean="0">
                <a:solidFill>
                  <a:srgbClr val="FFFF00"/>
                </a:solidFill>
              </a:rPr>
              <a:t>حيث تحولت عصبة الأمم الى منظمة الأمم المتحدة</a:t>
            </a:r>
            <a:endParaRPr lang="ar-SA" dirty="0">
              <a:solidFill>
                <a:srgbClr val="FFFF00"/>
              </a:solidFill>
            </a:endParaRPr>
          </a:p>
        </p:txBody>
      </p:sp>
    </p:spTree>
    <p:extLst>
      <p:ext uri="{BB962C8B-B14F-4D97-AF65-F5344CB8AC3E}">
        <p14:creationId xmlns:p14="http://schemas.microsoft.com/office/powerpoint/2010/main" val="35071251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420888"/>
            <a:ext cx="8143056" cy="3598912"/>
          </a:xfrm>
        </p:spPr>
        <p:txBody>
          <a:bodyPr>
            <a:normAutofit fontScale="90000"/>
          </a:bodyPr>
          <a:lstStyle/>
          <a:p>
            <a:pPr algn="ctr"/>
            <a:r>
              <a:rPr lang="ar-SA" dirty="0" smtClean="0"/>
              <a:t>تعد المنظمات تطور لفكرة المؤتمرات الا انها اخذت صبغة الاستمرارية لعضويتها واعمالها .</a:t>
            </a:r>
            <a:br>
              <a:rPr lang="ar-SA" dirty="0" smtClean="0"/>
            </a:br>
            <a:r>
              <a:rPr lang="ar-SA" dirty="0" smtClean="0"/>
              <a:t>وتعالج المنظمات المسائل المشتركة للدول وهي تستجيب للمطالب العملية وتتخذ قراراتها </a:t>
            </a:r>
            <a:r>
              <a:rPr lang="ar-SA" dirty="0" err="1" smtClean="0"/>
              <a:t>بالاجماع</a:t>
            </a:r>
            <a:r>
              <a:rPr lang="ar-SA" dirty="0" smtClean="0"/>
              <a:t/>
            </a:r>
            <a:br>
              <a:rPr lang="ar-SA" dirty="0" smtClean="0"/>
            </a:br>
            <a:r>
              <a:rPr lang="ar-SA" dirty="0" smtClean="0"/>
              <a:t>وقد حصلت المنظمات على إرادة ذاتية مستقلة عن الدول المؤسسة لها  وامتلكت سلطات </a:t>
            </a:r>
            <a:r>
              <a:rPr lang="ar-SA" dirty="0" err="1" smtClean="0"/>
              <a:t>ذاتيةناتجة</a:t>
            </a:r>
            <a:r>
              <a:rPr lang="ar-SA" dirty="0" smtClean="0"/>
              <a:t> عن تفويض حقيقي من الدول</a:t>
            </a:r>
            <a:endParaRPr lang="en-US" dirty="0"/>
          </a:p>
        </p:txBody>
      </p:sp>
      <p:sp>
        <p:nvSpPr>
          <p:cNvPr id="3" name="Content Placeholder 2"/>
          <p:cNvSpPr>
            <a:spLocks noGrp="1"/>
          </p:cNvSpPr>
          <p:nvPr>
            <p:ph idx="1"/>
          </p:nvPr>
        </p:nvSpPr>
        <p:spPr>
          <a:xfrm>
            <a:off x="533400" y="533400"/>
            <a:ext cx="8143056" cy="2031504"/>
          </a:xfrm>
        </p:spPr>
        <p:txBody>
          <a:bodyPr>
            <a:normAutofit/>
          </a:bodyPr>
          <a:lstStyle/>
          <a:p>
            <a:pPr algn="ctr"/>
            <a:r>
              <a:rPr lang="ar-SA" sz="3600" dirty="0" smtClean="0">
                <a:solidFill>
                  <a:srgbClr val="FF0000"/>
                </a:solidFill>
              </a:rPr>
              <a:t>نشأت المنظمات الدولية</a:t>
            </a:r>
            <a:endParaRPr lang="en-US" sz="3600" dirty="0">
              <a:solidFill>
                <a:srgbClr val="FF0000"/>
              </a:solidFill>
            </a:endParaRPr>
          </a:p>
        </p:txBody>
      </p:sp>
    </p:spTree>
    <p:extLst>
      <p:ext uri="{BB962C8B-B14F-4D97-AF65-F5344CB8AC3E}">
        <p14:creationId xmlns:p14="http://schemas.microsoft.com/office/powerpoint/2010/main" val="34060587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348880"/>
            <a:ext cx="8359080" cy="3670920"/>
          </a:xfrm>
        </p:spPr>
        <p:txBody>
          <a:bodyPr/>
          <a:lstStyle/>
          <a:p>
            <a:pPr algn="ctr"/>
            <a:r>
              <a:rPr lang="ar-SA" dirty="0" smtClean="0"/>
              <a:t>هي الهيئات والمنظمات التي يتكون منها المجتمع الدولي وتشارك في تفعيل إرادة الجماعة الدولية</a:t>
            </a:r>
            <a:endParaRPr lang="en-US" dirty="0"/>
          </a:p>
        </p:txBody>
      </p:sp>
      <p:sp>
        <p:nvSpPr>
          <p:cNvPr id="3" name="Content Placeholder 2"/>
          <p:cNvSpPr>
            <a:spLocks noGrp="1"/>
          </p:cNvSpPr>
          <p:nvPr>
            <p:ph idx="1"/>
          </p:nvPr>
        </p:nvSpPr>
        <p:spPr>
          <a:xfrm>
            <a:off x="533400" y="533400"/>
            <a:ext cx="8359080" cy="1671464"/>
          </a:xfrm>
        </p:spPr>
        <p:txBody>
          <a:bodyPr>
            <a:normAutofit/>
          </a:bodyPr>
          <a:lstStyle/>
          <a:p>
            <a:pPr algn="ctr"/>
            <a:r>
              <a:rPr lang="ar-SA" sz="4000" dirty="0" smtClean="0">
                <a:solidFill>
                  <a:srgbClr val="FF0000"/>
                </a:solidFill>
              </a:rPr>
              <a:t>المنظمات الدولية</a:t>
            </a:r>
            <a:endParaRPr lang="en-US" sz="4000" dirty="0">
              <a:solidFill>
                <a:srgbClr val="FF0000"/>
              </a:solidFill>
            </a:endParaRPr>
          </a:p>
        </p:txBody>
      </p:sp>
    </p:spTree>
    <p:extLst>
      <p:ext uri="{BB962C8B-B14F-4D97-AF65-F5344CB8AC3E}">
        <p14:creationId xmlns:p14="http://schemas.microsoft.com/office/powerpoint/2010/main" val="10232706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492896"/>
            <a:ext cx="8287072" cy="3526904"/>
          </a:xfrm>
        </p:spPr>
        <p:txBody>
          <a:bodyPr/>
          <a:lstStyle/>
          <a:p>
            <a:pPr algn="just" rtl="1"/>
            <a:r>
              <a:rPr lang="ar-SA" dirty="0" smtClean="0"/>
              <a:t>هي مؤسسات وهيئات دائمة ذات إرادة ذاتية وشخصية قانونية ودولية مستقلة تنشئها مجموعة من الدول لتعزيز التعاون فيما بينها وتحقيق اهداف مشتركة</a:t>
            </a:r>
            <a:endParaRPr lang="en-US" dirty="0"/>
          </a:p>
        </p:txBody>
      </p:sp>
      <p:sp>
        <p:nvSpPr>
          <p:cNvPr id="3" name="Content Placeholder 2"/>
          <p:cNvSpPr>
            <a:spLocks noGrp="1"/>
          </p:cNvSpPr>
          <p:nvPr>
            <p:ph idx="1"/>
          </p:nvPr>
        </p:nvSpPr>
        <p:spPr>
          <a:xfrm>
            <a:off x="533400" y="533400"/>
            <a:ext cx="8287072" cy="1527448"/>
          </a:xfrm>
        </p:spPr>
        <p:txBody>
          <a:bodyPr/>
          <a:lstStyle/>
          <a:p>
            <a:pPr algn="ctr"/>
            <a:r>
              <a:rPr lang="ar-SA" sz="3600" dirty="0">
                <a:solidFill>
                  <a:srgbClr val="FF0000"/>
                </a:solidFill>
              </a:rPr>
              <a:t>المنظمات الدولية</a:t>
            </a:r>
            <a:endParaRPr lang="en-US" sz="3600" dirty="0">
              <a:solidFill>
                <a:srgbClr val="FF0000"/>
              </a:solidFill>
            </a:endParaRPr>
          </a:p>
          <a:p>
            <a:pPr algn="ctr"/>
            <a:endParaRPr lang="en-US" dirty="0"/>
          </a:p>
        </p:txBody>
      </p:sp>
    </p:spTree>
    <p:extLst>
      <p:ext uri="{BB962C8B-B14F-4D97-AF65-F5344CB8AC3E}">
        <p14:creationId xmlns:p14="http://schemas.microsoft.com/office/powerpoint/2010/main" val="1392333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76872"/>
            <a:ext cx="8217203" cy="3742928"/>
          </a:xfrm>
        </p:spPr>
        <p:txBody>
          <a:bodyPr/>
          <a:lstStyle/>
          <a:p>
            <a:pPr algn="r"/>
            <a:r>
              <a:rPr lang="ar-SA" dirty="0" smtClean="0">
                <a:solidFill>
                  <a:srgbClr val="FFFF00"/>
                </a:solidFill>
              </a:rPr>
              <a:t>تتألف المنظمات غالبا من ما يلي:</a:t>
            </a:r>
            <a:br>
              <a:rPr lang="ar-SA" dirty="0" smtClean="0">
                <a:solidFill>
                  <a:srgbClr val="FFFF00"/>
                </a:solidFill>
              </a:rPr>
            </a:br>
            <a:r>
              <a:rPr lang="ar-SA" dirty="0" smtClean="0"/>
              <a:t>*الأمانة العامة</a:t>
            </a:r>
            <a:br>
              <a:rPr lang="ar-SA" dirty="0" smtClean="0"/>
            </a:br>
            <a:r>
              <a:rPr lang="ar-SA" dirty="0" smtClean="0"/>
              <a:t>*الجمعية العامة للأعضاء</a:t>
            </a:r>
            <a:br>
              <a:rPr lang="ar-SA" dirty="0" smtClean="0"/>
            </a:br>
            <a:r>
              <a:rPr lang="ar-SA" dirty="0" smtClean="0"/>
              <a:t>*اللجنة التنفيذية للمنظمة</a:t>
            </a:r>
            <a:endParaRPr lang="en-US" dirty="0"/>
          </a:p>
        </p:txBody>
      </p:sp>
      <p:sp>
        <p:nvSpPr>
          <p:cNvPr id="3" name="Content Placeholder 2"/>
          <p:cNvSpPr>
            <a:spLocks noGrp="1"/>
          </p:cNvSpPr>
          <p:nvPr>
            <p:ph idx="1"/>
          </p:nvPr>
        </p:nvSpPr>
        <p:spPr>
          <a:xfrm>
            <a:off x="755576" y="476672"/>
            <a:ext cx="7995027" cy="1671464"/>
          </a:xfrm>
        </p:spPr>
        <p:txBody>
          <a:bodyPr>
            <a:normAutofit/>
          </a:bodyPr>
          <a:lstStyle/>
          <a:p>
            <a:pPr algn="ctr"/>
            <a:r>
              <a:rPr lang="ar-SA" sz="3600" dirty="0" smtClean="0">
                <a:solidFill>
                  <a:srgbClr val="FF0000"/>
                </a:solidFill>
              </a:rPr>
              <a:t>هيكلية المنظمات</a:t>
            </a:r>
            <a:endParaRPr lang="en-US" sz="3600" dirty="0">
              <a:solidFill>
                <a:srgbClr val="FF0000"/>
              </a:solidFill>
            </a:endParaRPr>
          </a:p>
        </p:txBody>
      </p:sp>
    </p:spTree>
    <p:extLst>
      <p:ext uri="{BB962C8B-B14F-4D97-AF65-F5344CB8AC3E}">
        <p14:creationId xmlns:p14="http://schemas.microsoft.com/office/powerpoint/2010/main" val="8135338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132856"/>
            <a:ext cx="8287072" cy="3886944"/>
          </a:xfrm>
        </p:spPr>
        <p:txBody>
          <a:bodyPr>
            <a:normAutofit/>
          </a:bodyPr>
          <a:lstStyle/>
          <a:p>
            <a:pPr algn="r"/>
            <a:r>
              <a:rPr lang="ar-SA" sz="2800" dirty="0" smtClean="0">
                <a:solidFill>
                  <a:srgbClr val="FFFF00"/>
                </a:solidFill>
              </a:rPr>
              <a:t>هناك اربع عناصر لابد من توفرها في المنظمات الدولية</a:t>
            </a:r>
            <a:br>
              <a:rPr lang="ar-SA" sz="2800" dirty="0" smtClean="0">
                <a:solidFill>
                  <a:srgbClr val="FFFF00"/>
                </a:solidFill>
              </a:rPr>
            </a:br>
            <a:r>
              <a:rPr lang="ar-SA" sz="2800" dirty="0" smtClean="0"/>
              <a:t>العنصر الأول   : الدوام والاستمرارية</a:t>
            </a:r>
            <a:br>
              <a:rPr lang="ar-SA" sz="2800" dirty="0" smtClean="0"/>
            </a:br>
            <a:r>
              <a:rPr lang="ar-SA" sz="2800" dirty="0" smtClean="0"/>
              <a:t>العنصر الثاني : الصفة الاتفاقية</a:t>
            </a:r>
            <a:br>
              <a:rPr lang="ar-SA" sz="2800" dirty="0" smtClean="0"/>
            </a:br>
            <a:r>
              <a:rPr lang="ar-SA" sz="2800" dirty="0" smtClean="0"/>
              <a:t>العنصر الثالث : الصفة الدولية</a:t>
            </a:r>
            <a:br>
              <a:rPr lang="ar-SA" sz="2800" dirty="0" smtClean="0"/>
            </a:br>
            <a:r>
              <a:rPr lang="ar-SA" sz="2800" dirty="0" smtClean="0"/>
              <a:t>العنصر الرابع  : الإرادة الذاتية</a:t>
            </a:r>
            <a:endParaRPr lang="en-US" sz="2800" dirty="0">
              <a:solidFill>
                <a:srgbClr val="FFFF00"/>
              </a:solidFill>
            </a:endParaRPr>
          </a:p>
        </p:txBody>
      </p:sp>
      <p:sp>
        <p:nvSpPr>
          <p:cNvPr id="3" name="Content Placeholder 2"/>
          <p:cNvSpPr>
            <a:spLocks noGrp="1"/>
          </p:cNvSpPr>
          <p:nvPr>
            <p:ph idx="1"/>
          </p:nvPr>
        </p:nvSpPr>
        <p:spPr>
          <a:xfrm>
            <a:off x="533400" y="533400"/>
            <a:ext cx="8431088" cy="1599456"/>
          </a:xfrm>
        </p:spPr>
        <p:txBody>
          <a:bodyPr>
            <a:normAutofit/>
          </a:bodyPr>
          <a:lstStyle/>
          <a:p>
            <a:pPr algn="ctr"/>
            <a:r>
              <a:rPr lang="ar-SA" sz="3600" dirty="0" smtClean="0">
                <a:solidFill>
                  <a:srgbClr val="FF0000"/>
                </a:solidFill>
              </a:rPr>
              <a:t>خصائص وشروط المنظمة الدولية</a:t>
            </a:r>
            <a:endParaRPr lang="en-US" sz="3600" dirty="0">
              <a:solidFill>
                <a:srgbClr val="FF0000"/>
              </a:solidFill>
            </a:endParaRPr>
          </a:p>
        </p:txBody>
      </p:sp>
    </p:spTree>
    <p:extLst>
      <p:ext uri="{BB962C8B-B14F-4D97-AF65-F5344CB8AC3E}">
        <p14:creationId xmlns:p14="http://schemas.microsoft.com/office/powerpoint/2010/main" val="31841200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r>
              <a:rPr lang="ar-SA" dirty="0" smtClean="0"/>
              <a:t>   </a:t>
            </a:r>
            <a:endParaRPr lang="ar-SA" dirty="0"/>
          </a:p>
        </p:txBody>
      </p:sp>
      <p:sp>
        <p:nvSpPr>
          <p:cNvPr id="4" name="Title 3"/>
          <p:cNvSpPr>
            <a:spLocks noGrp="1"/>
          </p:cNvSpPr>
          <p:nvPr>
            <p:ph type="title"/>
          </p:nvPr>
        </p:nvSpPr>
        <p:spPr/>
        <p:txBody>
          <a:bodyPr/>
          <a:lstStyle/>
          <a:p>
            <a:endParaRPr lang="en-US"/>
          </a:p>
        </p:txBody>
      </p:sp>
    </p:spTree>
    <p:extLst>
      <p:ext uri="{BB962C8B-B14F-4D97-AF65-F5344CB8AC3E}">
        <p14:creationId xmlns:p14="http://schemas.microsoft.com/office/powerpoint/2010/main" val="1424450554"/>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3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2700"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164</TotalTime>
  <Words>125</Words>
  <Application>Microsoft Office PowerPoint</Application>
  <PresentationFormat>On-screen Show (4:3)</PresentationFormat>
  <Paragraphs>17</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Century Gothic</vt:lpstr>
      <vt:lpstr>Tahoma</vt:lpstr>
      <vt:lpstr>Wingdings 3</vt:lpstr>
      <vt:lpstr>Slice</vt:lpstr>
      <vt:lpstr>*المنظمات والأنظمة السياحية والفندقية الفصل الأول نشأت المنظمات الدولية </vt:lpstr>
      <vt:lpstr>تعد المنظمات تطور لفكرة المؤتمرات الا انها اخذت صبغة الاستمرارية لعضويتها واعمالها . وتعالج المنظمات المسائل المشتركة للدول وهي تستجيب للمطالب العملية وتتخذ قراراتها بالاجماع وقد حصلت المنظمات على إرادة ذاتية مستقلة عن الدول المؤسسة لها  وامتلكت سلطات ذاتيةناتجة عن تفويض حقيقي من الدول</vt:lpstr>
      <vt:lpstr>هي الهيئات والمنظمات التي يتكون منها المجتمع الدولي وتشارك في تفعيل إرادة الجماعة الدولية</vt:lpstr>
      <vt:lpstr>هي مؤسسات وهيئات دائمة ذات إرادة ذاتية وشخصية قانونية ودولية مستقلة تنشئها مجموعة من الدول لتعزيز التعاون فيما بينها وتحقيق اهداف مشتركة</vt:lpstr>
      <vt:lpstr>تتألف المنظمات غالبا من ما يلي: *الأمانة العامة *الجمعية العامة للأعضاء *اللجنة التنفيذية للمنظمة</vt:lpstr>
      <vt:lpstr>هناك اربع عناصر لابد من توفرها في المنظمات الدولية العنصر الأول   : الدوام والاستمرارية العنصر الثاني : الصفة الاتفاقية العنصر الثالث : الصفة الدولية العنصر الرابع  : الإرادة الذاتية</vt:lpstr>
      <vt:lpstr>PowerPoint Presentation</vt:lpstr>
    </vt:vector>
  </TitlesOfParts>
  <Company>جامعة الملك سعود</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*الفنادق والمطاعم</dc:title>
  <dc:creator>المستخدم</dc:creator>
  <cp:lastModifiedBy>Windows User</cp:lastModifiedBy>
  <cp:revision>15</cp:revision>
  <dcterms:created xsi:type="dcterms:W3CDTF">2015-11-16T05:14:58Z</dcterms:created>
  <dcterms:modified xsi:type="dcterms:W3CDTF">2017-03-05T12:46:10Z</dcterms:modified>
</cp:coreProperties>
</file>