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6" r:id="rId3"/>
    <p:sldId id="257" r:id="rId4"/>
    <p:sldId id="274" r:id="rId5"/>
    <p:sldId id="258" r:id="rId6"/>
    <p:sldId id="267" r:id="rId7"/>
    <p:sldId id="269" r:id="rId8"/>
    <p:sldId id="270" r:id="rId9"/>
    <p:sldId id="275" r:id="rId10"/>
    <p:sldId id="271" r:id="rId11"/>
    <p:sldId id="272" r:id="rId12"/>
    <p:sldId id="273" r:id="rId13"/>
    <p:sldId id="277" r:id="rId14"/>
    <p:sldId id="261" r:id="rId15"/>
    <p:sldId id="263" r:id="rId16"/>
    <p:sldId id="264" r:id="rId17"/>
    <p:sldId id="265" r:id="rId18"/>
    <p:sldId id="266" r:id="rId19"/>
    <p:sldId id="25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2" d="100"/>
          <a:sy n="72" d="100"/>
        </p:scale>
        <p:origin x="-114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7ED13D-7A2A-4B3D-8803-A22AE1151B7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AD95D72-31F4-4A4D-BC9E-E53CAC03127E}">
      <dgm:prSet phldrT="[Text]"/>
      <dgm:spPr/>
      <dgm:t>
        <a:bodyPr/>
        <a:lstStyle/>
        <a:p>
          <a:pPr algn="r" rtl="1"/>
          <a:endParaRPr lang="ar-SA" dirty="0" smtClean="0">
            <a:latin typeface="Microsoft Sans Serif" panose="020B0604020202020204" pitchFamily="34" charset="0"/>
            <a:cs typeface="Microsoft Sans Serif" panose="020B0604020202020204" pitchFamily="34" charset="0"/>
          </a:endParaRPr>
        </a:p>
        <a:p>
          <a:pPr algn="ctr" rtl="1"/>
          <a:r>
            <a:rPr lang="ar-SA" dirty="0" smtClean="0">
              <a:latin typeface="Microsoft Sans Serif" panose="020B0604020202020204" pitchFamily="34" charset="0"/>
              <a:cs typeface="Microsoft Sans Serif" panose="020B0604020202020204" pitchFamily="34" charset="0"/>
            </a:rPr>
            <a:t>مدخل عن النمو  </a:t>
          </a:r>
          <a:endParaRPr lang="ar-SA" dirty="0">
            <a:latin typeface="Microsoft Sans Serif" panose="020B0604020202020204" pitchFamily="34" charset="0"/>
            <a:cs typeface="Microsoft Sans Serif" panose="020B0604020202020204" pitchFamily="34" charset="0"/>
          </a:endParaRPr>
        </a:p>
      </dgm:t>
    </dgm:pt>
    <dgm:pt modelId="{26C94D0B-7EC1-42C1-A309-8E6551BD7D8B}" type="parTrans" cxnId="{899ADC91-EC52-4958-A371-14F9A648A406}">
      <dgm:prSet/>
      <dgm:spPr/>
      <dgm:t>
        <a:bodyPr/>
        <a:lstStyle/>
        <a:p>
          <a:pPr rtl="1"/>
          <a:endParaRPr lang="ar-SA"/>
        </a:p>
      </dgm:t>
    </dgm:pt>
    <dgm:pt modelId="{E7054462-F48C-440C-ACD4-60097280E50C}" type="sibTrans" cxnId="{899ADC91-EC52-4958-A371-14F9A648A406}">
      <dgm:prSet/>
      <dgm:spPr/>
      <dgm:t>
        <a:bodyPr/>
        <a:lstStyle/>
        <a:p>
          <a:pPr rtl="1"/>
          <a:endParaRPr lang="ar-SA"/>
        </a:p>
      </dgm:t>
    </dgm:pt>
    <dgm:pt modelId="{79979870-9DD8-4AD8-B8F7-06C0C9CE7C9F}" type="pres">
      <dgm:prSet presAssocID="{117ED13D-7A2A-4B3D-8803-A22AE1151B7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3330A04-8506-49F6-A405-C91580C9B85C}" type="pres">
      <dgm:prSet presAssocID="{CAD95D72-31F4-4A4D-BC9E-E53CAC03127E}" presName="node" presStyleLbl="node1" presStyleIdx="0" presStyleCnt="1" custScaleX="1421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99ADC91-EC52-4958-A371-14F9A648A406}" srcId="{117ED13D-7A2A-4B3D-8803-A22AE1151B72}" destId="{CAD95D72-31F4-4A4D-BC9E-E53CAC03127E}" srcOrd="0" destOrd="0" parTransId="{26C94D0B-7EC1-42C1-A309-8E6551BD7D8B}" sibTransId="{E7054462-F48C-440C-ACD4-60097280E50C}"/>
    <dgm:cxn modelId="{9B9E952E-D945-4A6C-92A0-44C1972B9270}" type="presOf" srcId="{CAD95D72-31F4-4A4D-BC9E-E53CAC03127E}" destId="{93330A04-8506-49F6-A405-C91580C9B85C}" srcOrd="0" destOrd="0" presId="urn:microsoft.com/office/officeart/2005/8/layout/default"/>
    <dgm:cxn modelId="{7743AB91-504F-4504-AD24-1DCFC7CCC154}" type="presOf" srcId="{117ED13D-7A2A-4B3D-8803-A22AE1151B72}" destId="{79979870-9DD8-4AD8-B8F7-06C0C9CE7C9F}" srcOrd="0" destOrd="0" presId="urn:microsoft.com/office/officeart/2005/8/layout/default"/>
    <dgm:cxn modelId="{9BBAA997-5EA9-438C-8BD4-836E44AD3348}" type="presParOf" srcId="{79979870-9DD8-4AD8-B8F7-06C0C9CE7C9F}" destId="{93330A04-8506-49F6-A405-C91580C9B85C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90C5AD-9346-4FC2-BA58-76D88F0BCB6E}" type="doc">
      <dgm:prSet loTypeId="urn:microsoft.com/office/officeart/2005/8/layout/cycle2" loCatId="cycle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pPr rtl="1"/>
          <a:endParaRPr lang="ar-SA"/>
        </a:p>
      </dgm:t>
    </dgm:pt>
    <dgm:pt modelId="{DA6000FC-937D-4323-A337-BDBF43EBAC42}">
      <dgm:prSet phldrT="[Text]" custT="1"/>
      <dgm:spPr/>
      <dgm:t>
        <a:bodyPr/>
        <a:lstStyle/>
        <a:p>
          <a:pPr rtl="1"/>
          <a:r>
            <a:rPr lang="ar-SA" sz="2400" dirty="0" smtClean="0"/>
            <a:t>مفهوم النمو</a:t>
          </a:r>
          <a:endParaRPr lang="ar-SA" sz="2400" dirty="0"/>
        </a:p>
      </dgm:t>
    </dgm:pt>
    <dgm:pt modelId="{5EA72DFF-BBFB-43F9-9F0F-CF82535F8BFB}" type="parTrans" cxnId="{294ECA3F-A6C3-459E-9579-A8A985C0BBAC}">
      <dgm:prSet/>
      <dgm:spPr/>
      <dgm:t>
        <a:bodyPr/>
        <a:lstStyle/>
        <a:p>
          <a:pPr rtl="1"/>
          <a:endParaRPr lang="ar-SA"/>
        </a:p>
      </dgm:t>
    </dgm:pt>
    <dgm:pt modelId="{B3C24583-903F-411A-9ADC-60C68C2EC0ED}" type="sibTrans" cxnId="{294ECA3F-A6C3-459E-9579-A8A985C0BBAC}">
      <dgm:prSet/>
      <dgm:spPr/>
      <dgm:t>
        <a:bodyPr/>
        <a:lstStyle/>
        <a:p>
          <a:pPr rtl="1"/>
          <a:endParaRPr lang="ar-SA"/>
        </a:p>
      </dgm:t>
    </dgm:pt>
    <dgm:pt modelId="{5F4C0E81-4636-442C-977E-CA7D0A457F60}">
      <dgm:prSet phldrT="[Text]" custT="1"/>
      <dgm:spPr/>
      <dgm:t>
        <a:bodyPr/>
        <a:lstStyle/>
        <a:p>
          <a:pPr rtl="1"/>
          <a:r>
            <a:rPr lang="ar-SA" sz="1800" dirty="0" smtClean="0"/>
            <a:t>خصائص النمو</a:t>
          </a:r>
          <a:endParaRPr lang="ar-SA" sz="1800" dirty="0"/>
        </a:p>
      </dgm:t>
    </dgm:pt>
    <dgm:pt modelId="{4235D240-824E-4D52-BC8C-9DE7C21D4539}" type="parTrans" cxnId="{F4AF29C5-C712-45CE-8576-C598617C4EFC}">
      <dgm:prSet/>
      <dgm:spPr/>
      <dgm:t>
        <a:bodyPr/>
        <a:lstStyle/>
        <a:p>
          <a:pPr rtl="1"/>
          <a:endParaRPr lang="ar-SA"/>
        </a:p>
      </dgm:t>
    </dgm:pt>
    <dgm:pt modelId="{22A08502-5ADE-44D6-A93D-F3AC95A5C21D}" type="sibTrans" cxnId="{F4AF29C5-C712-45CE-8576-C598617C4EFC}">
      <dgm:prSet/>
      <dgm:spPr/>
      <dgm:t>
        <a:bodyPr/>
        <a:lstStyle/>
        <a:p>
          <a:pPr rtl="1"/>
          <a:endParaRPr lang="ar-SA"/>
        </a:p>
      </dgm:t>
    </dgm:pt>
    <dgm:pt modelId="{AA6EFC29-6471-4CA1-B613-DF66EB315572}">
      <dgm:prSet phldrT="[Text]"/>
      <dgm:spPr/>
      <dgm:t>
        <a:bodyPr/>
        <a:lstStyle/>
        <a:p>
          <a:pPr rtl="1"/>
          <a:r>
            <a:rPr lang="ar-SA" dirty="0" smtClean="0"/>
            <a:t>أهداف النمو</a:t>
          </a:r>
          <a:endParaRPr lang="ar-SA" dirty="0"/>
        </a:p>
      </dgm:t>
    </dgm:pt>
    <dgm:pt modelId="{0B5FBE7D-16E3-420F-9F09-B1487B9F498F}" type="parTrans" cxnId="{86953B42-8820-48D2-8415-3D3A0E13B7F4}">
      <dgm:prSet/>
      <dgm:spPr/>
      <dgm:t>
        <a:bodyPr/>
        <a:lstStyle/>
        <a:p>
          <a:pPr rtl="1"/>
          <a:endParaRPr lang="ar-SA"/>
        </a:p>
      </dgm:t>
    </dgm:pt>
    <dgm:pt modelId="{D49A584B-CD3D-421D-A3D7-995639B905F9}" type="sibTrans" cxnId="{86953B42-8820-48D2-8415-3D3A0E13B7F4}">
      <dgm:prSet/>
      <dgm:spPr/>
      <dgm:t>
        <a:bodyPr/>
        <a:lstStyle/>
        <a:p>
          <a:pPr rtl="1"/>
          <a:endParaRPr lang="ar-SA"/>
        </a:p>
      </dgm:t>
    </dgm:pt>
    <dgm:pt modelId="{8A17BA34-BE46-42C6-AD9E-E4C6A54F4E42}">
      <dgm:prSet phldrT="[Text]"/>
      <dgm:spPr/>
      <dgm:t>
        <a:bodyPr/>
        <a:lstStyle/>
        <a:p>
          <a:pPr rtl="1"/>
          <a:r>
            <a:rPr lang="ar-SA" dirty="0" smtClean="0"/>
            <a:t>لمحة تاريخية </a:t>
          </a:r>
          <a:endParaRPr lang="ar-SA" dirty="0"/>
        </a:p>
      </dgm:t>
    </dgm:pt>
    <dgm:pt modelId="{304DE2CE-F2AE-4041-ABD5-13D9C188B423}" type="parTrans" cxnId="{22499EA7-6178-4EC9-9B43-C8C8CB9C728F}">
      <dgm:prSet/>
      <dgm:spPr/>
      <dgm:t>
        <a:bodyPr/>
        <a:lstStyle/>
        <a:p>
          <a:pPr rtl="1"/>
          <a:endParaRPr lang="ar-SA"/>
        </a:p>
      </dgm:t>
    </dgm:pt>
    <dgm:pt modelId="{6163DFD3-34D3-4667-B1B0-07B5AC982DC0}" type="sibTrans" cxnId="{22499EA7-6178-4EC9-9B43-C8C8CB9C728F}">
      <dgm:prSet/>
      <dgm:spPr/>
      <dgm:t>
        <a:bodyPr/>
        <a:lstStyle/>
        <a:p>
          <a:pPr rtl="1"/>
          <a:endParaRPr lang="ar-SA"/>
        </a:p>
      </dgm:t>
    </dgm:pt>
    <dgm:pt modelId="{50EDA4C5-D53A-4383-B3F2-5995E1120D0B}">
      <dgm:prSet phldrT="[Text]"/>
      <dgm:spPr/>
      <dgm:t>
        <a:bodyPr/>
        <a:lstStyle/>
        <a:p>
          <a:pPr rtl="1"/>
          <a:r>
            <a:rPr lang="ar-SA" dirty="0" smtClean="0"/>
            <a:t>تطور الإهتمام بالنمو</a:t>
          </a:r>
          <a:endParaRPr lang="ar-SA" dirty="0"/>
        </a:p>
      </dgm:t>
    </dgm:pt>
    <dgm:pt modelId="{A1D79AB0-CDD4-46C0-AABC-3973004285EC}" type="parTrans" cxnId="{2BC1A16B-B197-4508-91DC-39592295E866}">
      <dgm:prSet/>
      <dgm:spPr/>
      <dgm:t>
        <a:bodyPr/>
        <a:lstStyle/>
        <a:p>
          <a:pPr rtl="1"/>
          <a:endParaRPr lang="ar-SA"/>
        </a:p>
      </dgm:t>
    </dgm:pt>
    <dgm:pt modelId="{0BC8239C-06E1-4B3C-9A22-43EB49772F85}" type="sibTrans" cxnId="{2BC1A16B-B197-4508-91DC-39592295E866}">
      <dgm:prSet/>
      <dgm:spPr/>
      <dgm:t>
        <a:bodyPr/>
        <a:lstStyle/>
        <a:p>
          <a:pPr rtl="1"/>
          <a:endParaRPr lang="ar-SA"/>
        </a:p>
      </dgm:t>
    </dgm:pt>
    <dgm:pt modelId="{9CA94443-8546-4FEB-A2CF-FFA4E8F4F8B1}">
      <dgm:prSet/>
      <dgm:spPr/>
      <dgm:t>
        <a:bodyPr/>
        <a:lstStyle/>
        <a:p>
          <a:pPr rtl="1"/>
          <a:r>
            <a:rPr lang="ar-SA" dirty="0" smtClean="0"/>
            <a:t>مصطلحات مرتبطة بالنمو</a:t>
          </a:r>
          <a:endParaRPr lang="ar-SA" dirty="0"/>
        </a:p>
      </dgm:t>
    </dgm:pt>
    <dgm:pt modelId="{F2B1F69C-D47F-4A52-AF6E-4B9B768A00B6}" type="parTrans" cxnId="{0C54B24F-0C96-46CE-A3CA-AC14F894391C}">
      <dgm:prSet/>
      <dgm:spPr/>
      <dgm:t>
        <a:bodyPr/>
        <a:lstStyle/>
        <a:p>
          <a:pPr rtl="1"/>
          <a:endParaRPr lang="ar-SA"/>
        </a:p>
      </dgm:t>
    </dgm:pt>
    <dgm:pt modelId="{DEE7BF45-2AE6-4595-BCBF-34BDA94FE6BF}" type="sibTrans" cxnId="{0C54B24F-0C96-46CE-A3CA-AC14F894391C}">
      <dgm:prSet/>
      <dgm:spPr/>
      <dgm:t>
        <a:bodyPr/>
        <a:lstStyle/>
        <a:p>
          <a:pPr rtl="1"/>
          <a:endParaRPr lang="ar-SA"/>
        </a:p>
      </dgm:t>
    </dgm:pt>
    <dgm:pt modelId="{5C08112E-0044-4848-B4BB-35121F3701A0}" type="pres">
      <dgm:prSet presAssocID="{6990C5AD-9346-4FC2-BA58-76D88F0BCB6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AA56137-F448-4F41-BB6C-2EFB5F2114D5}" type="pres">
      <dgm:prSet presAssocID="{DA6000FC-937D-4323-A337-BDBF43EBAC42}" presName="node" presStyleLbl="node1" presStyleIdx="0" presStyleCnt="6" custScaleX="16426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897D74-D700-4363-B146-89C46084F1B7}" type="pres">
      <dgm:prSet presAssocID="{B3C24583-903F-411A-9ADC-60C68C2EC0ED}" presName="sibTrans" presStyleLbl="sibTrans2D1" presStyleIdx="0" presStyleCnt="6"/>
      <dgm:spPr/>
      <dgm:t>
        <a:bodyPr/>
        <a:lstStyle/>
        <a:p>
          <a:pPr rtl="1"/>
          <a:endParaRPr lang="ar-SA"/>
        </a:p>
      </dgm:t>
    </dgm:pt>
    <dgm:pt modelId="{CB23CB3D-75B7-4A57-9B6A-49FE337F775F}" type="pres">
      <dgm:prSet presAssocID="{B3C24583-903F-411A-9ADC-60C68C2EC0ED}" presName="connectorText" presStyleLbl="sibTrans2D1" presStyleIdx="0" presStyleCnt="6"/>
      <dgm:spPr/>
      <dgm:t>
        <a:bodyPr/>
        <a:lstStyle/>
        <a:p>
          <a:pPr rtl="1"/>
          <a:endParaRPr lang="ar-SA"/>
        </a:p>
      </dgm:t>
    </dgm:pt>
    <dgm:pt modelId="{E01F4F66-9759-4959-B13F-9143B335B706}" type="pres">
      <dgm:prSet presAssocID="{5F4C0E81-4636-442C-977E-CA7D0A457F60}" presName="node" presStyleLbl="node1" presStyleIdx="1" presStyleCnt="6" custScaleX="1660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0E618B-C88B-4C85-B7BF-2EF382094586}" type="pres">
      <dgm:prSet presAssocID="{22A08502-5ADE-44D6-A93D-F3AC95A5C21D}" presName="sibTrans" presStyleLbl="sibTrans2D1" presStyleIdx="1" presStyleCnt="6" custFlipVert="0" custFlipHor="0" custScaleX="135696" custScaleY="141381"/>
      <dgm:spPr/>
      <dgm:t>
        <a:bodyPr/>
        <a:lstStyle/>
        <a:p>
          <a:pPr rtl="1"/>
          <a:endParaRPr lang="ar-SA"/>
        </a:p>
      </dgm:t>
    </dgm:pt>
    <dgm:pt modelId="{9FE7040A-9D3B-47D5-BC8F-476AA9CA5BFA}" type="pres">
      <dgm:prSet presAssocID="{22A08502-5ADE-44D6-A93D-F3AC95A5C21D}" presName="connectorText" presStyleLbl="sibTrans2D1" presStyleIdx="1" presStyleCnt="6"/>
      <dgm:spPr/>
      <dgm:t>
        <a:bodyPr/>
        <a:lstStyle/>
        <a:p>
          <a:pPr rtl="1"/>
          <a:endParaRPr lang="ar-SA"/>
        </a:p>
      </dgm:t>
    </dgm:pt>
    <dgm:pt modelId="{C987001C-73B2-4A74-9A2D-D860E0037DD0}" type="pres">
      <dgm:prSet presAssocID="{AA6EFC29-6471-4CA1-B613-DF66EB315572}" presName="node" presStyleLbl="node1" presStyleIdx="2" presStyleCnt="6" custScaleX="17334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6B3ED3-05A0-49CF-8E44-4A5262F0959B}" type="pres">
      <dgm:prSet presAssocID="{D49A584B-CD3D-421D-A3D7-995639B905F9}" presName="sibTrans" presStyleLbl="sibTrans2D1" presStyleIdx="2" presStyleCnt="6"/>
      <dgm:spPr/>
      <dgm:t>
        <a:bodyPr/>
        <a:lstStyle/>
        <a:p>
          <a:pPr rtl="1"/>
          <a:endParaRPr lang="ar-SA"/>
        </a:p>
      </dgm:t>
    </dgm:pt>
    <dgm:pt modelId="{3649068F-965C-4084-8C27-34083E7EA3DB}" type="pres">
      <dgm:prSet presAssocID="{D49A584B-CD3D-421D-A3D7-995639B905F9}" presName="connectorText" presStyleLbl="sibTrans2D1" presStyleIdx="2" presStyleCnt="6"/>
      <dgm:spPr/>
      <dgm:t>
        <a:bodyPr/>
        <a:lstStyle/>
        <a:p>
          <a:pPr rtl="1"/>
          <a:endParaRPr lang="ar-SA"/>
        </a:p>
      </dgm:t>
    </dgm:pt>
    <dgm:pt modelId="{9210FEC7-E9E8-4B61-AF4B-F4215D879124}" type="pres">
      <dgm:prSet presAssocID="{8A17BA34-BE46-42C6-AD9E-E4C6A54F4E42}" presName="node" presStyleLbl="node1" presStyleIdx="3" presStyleCnt="6" custScaleX="18625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4407CE-A973-4DFB-978A-45145BE9CAE9}" type="pres">
      <dgm:prSet presAssocID="{6163DFD3-34D3-4667-B1B0-07B5AC982DC0}" presName="sibTrans" presStyleLbl="sibTrans2D1" presStyleIdx="3" presStyleCnt="6"/>
      <dgm:spPr/>
      <dgm:t>
        <a:bodyPr/>
        <a:lstStyle/>
        <a:p>
          <a:pPr rtl="1"/>
          <a:endParaRPr lang="ar-SA"/>
        </a:p>
      </dgm:t>
    </dgm:pt>
    <dgm:pt modelId="{ADF09AED-BECE-4CFE-B2C4-A4EBFEE38DF7}" type="pres">
      <dgm:prSet presAssocID="{6163DFD3-34D3-4667-B1B0-07B5AC982DC0}" presName="connectorText" presStyleLbl="sibTrans2D1" presStyleIdx="3" presStyleCnt="6"/>
      <dgm:spPr/>
      <dgm:t>
        <a:bodyPr/>
        <a:lstStyle/>
        <a:p>
          <a:pPr rtl="1"/>
          <a:endParaRPr lang="ar-SA"/>
        </a:p>
      </dgm:t>
    </dgm:pt>
    <dgm:pt modelId="{2496DA67-75B1-4A70-BC71-87391927BFCF}" type="pres">
      <dgm:prSet presAssocID="{50EDA4C5-D53A-4383-B3F2-5995E1120D0B}" presName="node" presStyleLbl="node1" presStyleIdx="4" presStyleCnt="6" custScaleX="1800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C4368F-2D33-48E7-A55D-74C35FEBF6BC}" type="pres">
      <dgm:prSet presAssocID="{0BC8239C-06E1-4B3C-9A22-43EB49772F85}" presName="sibTrans" presStyleLbl="sibTrans2D1" presStyleIdx="4" presStyleCnt="6" custScaleX="141951" custScaleY="171418" custLinFactNeighborX="-14448" custLinFactNeighborY="-7603"/>
      <dgm:spPr/>
      <dgm:t>
        <a:bodyPr/>
        <a:lstStyle/>
        <a:p>
          <a:pPr rtl="1"/>
          <a:endParaRPr lang="ar-SA"/>
        </a:p>
      </dgm:t>
    </dgm:pt>
    <dgm:pt modelId="{25A6408C-72C7-42B6-B551-FFA640D2B555}" type="pres">
      <dgm:prSet presAssocID="{0BC8239C-06E1-4B3C-9A22-43EB49772F85}" presName="connectorText" presStyleLbl="sibTrans2D1" presStyleIdx="4" presStyleCnt="6"/>
      <dgm:spPr/>
      <dgm:t>
        <a:bodyPr/>
        <a:lstStyle/>
        <a:p>
          <a:pPr rtl="1"/>
          <a:endParaRPr lang="ar-SA"/>
        </a:p>
      </dgm:t>
    </dgm:pt>
    <dgm:pt modelId="{AE743012-C6BE-4CCC-A03F-C7E3063CB66A}" type="pres">
      <dgm:prSet presAssocID="{9CA94443-8546-4FEB-A2CF-FFA4E8F4F8B1}" presName="node" presStyleLbl="node1" presStyleIdx="5" presStyleCnt="6" custScaleX="18410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EB647C-29B1-4611-AEE9-1398FCDAF7A0}" type="pres">
      <dgm:prSet presAssocID="{DEE7BF45-2AE6-4595-BCBF-34BDA94FE6BF}" presName="sibTrans" presStyleLbl="sibTrans2D1" presStyleIdx="5" presStyleCnt="6"/>
      <dgm:spPr/>
      <dgm:t>
        <a:bodyPr/>
        <a:lstStyle/>
        <a:p>
          <a:pPr rtl="1"/>
          <a:endParaRPr lang="ar-SA"/>
        </a:p>
      </dgm:t>
    </dgm:pt>
    <dgm:pt modelId="{8836239A-CA3A-46A9-9978-E8E65C0EABAC}" type="pres">
      <dgm:prSet presAssocID="{DEE7BF45-2AE6-4595-BCBF-34BDA94FE6BF}" presName="connectorText" presStyleLbl="sibTrans2D1" presStyleIdx="5" presStyleCnt="6"/>
      <dgm:spPr/>
      <dgm:t>
        <a:bodyPr/>
        <a:lstStyle/>
        <a:p>
          <a:pPr rtl="1"/>
          <a:endParaRPr lang="ar-SA"/>
        </a:p>
      </dgm:t>
    </dgm:pt>
  </dgm:ptLst>
  <dgm:cxnLst>
    <dgm:cxn modelId="{C4E930C9-3054-47CA-8C62-5FCF981AF19C}" type="presOf" srcId="{0BC8239C-06E1-4B3C-9A22-43EB49772F85}" destId="{27C4368F-2D33-48E7-A55D-74C35FEBF6BC}" srcOrd="0" destOrd="0" presId="urn:microsoft.com/office/officeart/2005/8/layout/cycle2"/>
    <dgm:cxn modelId="{6F34A398-7CA8-40E2-BEEB-6F77A86EDD15}" type="presOf" srcId="{6990C5AD-9346-4FC2-BA58-76D88F0BCB6E}" destId="{5C08112E-0044-4848-B4BB-35121F3701A0}" srcOrd="0" destOrd="0" presId="urn:microsoft.com/office/officeart/2005/8/layout/cycle2"/>
    <dgm:cxn modelId="{F288D82C-E54D-4B52-B118-7461365BA1AD}" type="presOf" srcId="{DEE7BF45-2AE6-4595-BCBF-34BDA94FE6BF}" destId="{BEEB647C-29B1-4611-AEE9-1398FCDAF7A0}" srcOrd="0" destOrd="0" presId="urn:microsoft.com/office/officeart/2005/8/layout/cycle2"/>
    <dgm:cxn modelId="{A73C1663-18C5-41BE-B2B5-DDF34C2F1F90}" type="presOf" srcId="{8A17BA34-BE46-42C6-AD9E-E4C6A54F4E42}" destId="{9210FEC7-E9E8-4B61-AF4B-F4215D879124}" srcOrd="0" destOrd="0" presId="urn:microsoft.com/office/officeart/2005/8/layout/cycle2"/>
    <dgm:cxn modelId="{86953B42-8820-48D2-8415-3D3A0E13B7F4}" srcId="{6990C5AD-9346-4FC2-BA58-76D88F0BCB6E}" destId="{AA6EFC29-6471-4CA1-B613-DF66EB315572}" srcOrd="2" destOrd="0" parTransId="{0B5FBE7D-16E3-420F-9F09-B1487B9F498F}" sibTransId="{D49A584B-CD3D-421D-A3D7-995639B905F9}"/>
    <dgm:cxn modelId="{41D7A704-37E0-4CD3-8765-19F617E82016}" type="presOf" srcId="{DA6000FC-937D-4323-A337-BDBF43EBAC42}" destId="{0AA56137-F448-4F41-BB6C-2EFB5F2114D5}" srcOrd="0" destOrd="0" presId="urn:microsoft.com/office/officeart/2005/8/layout/cycle2"/>
    <dgm:cxn modelId="{19086599-84B5-4AE0-8FAB-BCC75C7D1C5C}" type="presOf" srcId="{6163DFD3-34D3-4667-B1B0-07B5AC982DC0}" destId="{E74407CE-A973-4DFB-978A-45145BE9CAE9}" srcOrd="0" destOrd="0" presId="urn:microsoft.com/office/officeart/2005/8/layout/cycle2"/>
    <dgm:cxn modelId="{2BC1A16B-B197-4508-91DC-39592295E866}" srcId="{6990C5AD-9346-4FC2-BA58-76D88F0BCB6E}" destId="{50EDA4C5-D53A-4383-B3F2-5995E1120D0B}" srcOrd="4" destOrd="0" parTransId="{A1D79AB0-CDD4-46C0-AABC-3973004285EC}" sibTransId="{0BC8239C-06E1-4B3C-9A22-43EB49772F85}"/>
    <dgm:cxn modelId="{55DCB66C-7E2A-4266-AD67-C86D4CF9B96A}" type="presOf" srcId="{50EDA4C5-D53A-4383-B3F2-5995E1120D0B}" destId="{2496DA67-75B1-4A70-BC71-87391927BFCF}" srcOrd="0" destOrd="0" presId="urn:microsoft.com/office/officeart/2005/8/layout/cycle2"/>
    <dgm:cxn modelId="{210639A8-6926-43B5-A96B-DEFC4CC07E53}" type="presOf" srcId="{0BC8239C-06E1-4B3C-9A22-43EB49772F85}" destId="{25A6408C-72C7-42B6-B551-FFA640D2B555}" srcOrd="1" destOrd="0" presId="urn:microsoft.com/office/officeart/2005/8/layout/cycle2"/>
    <dgm:cxn modelId="{126473A2-5E86-4F2C-AEBE-C77F71F46F15}" type="presOf" srcId="{22A08502-5ADE-44D6-A93D-F3AC95A5C21D}" destId="{9FE7040A-9D3B-47D5-BC8F-476AA9CA5BFA}" srcOrd="1" destOrd="0" presId="urn:microsoft.com/office/officeart/2005/8/layout/cycle2"/>
    <dgm:cxn modelId="{5242AD42-F790-49FB-9884-3732BAF815C5}" type="presOf" srcId="{22A08502-5ADE-44D6-A93D-F3AC95A5C21D}" destId="{A70E618B-C88B-4C85-B7BF-2EF382094586}" srcOrd="0" destOrd="0" presId="urn:microsoft.com/office/officeart/2005/8/layout/cycle2"/>
    <dgm:cxn modelId="{0C54B24F-0C96-46CE-A3CA-AC14F894391C}" srcId="{6990C5AD-9346-4FC2-BA58-76D88F0BCB6E}" destId="{9CA94443-8546-4FEB-A2CF-FFA4E8F4F8B1}" srcOrd="5" destOrd="0" parTransId="{F2B1F69C-D47F-4A52-AF6E-4B9B768A00B6}" sibTransId="{DEE7BF45-2AE6-4595-BCBF-34BDA94FE6BF}"/>
    <dgm:cxn modelId="{294ECA3F-A6C3-459E-9579-A8A985C0BBAC}" srcId="{6990C5AD-9346-4FC2-BA58-76D88F0BCB6E}" destId="{DA6000FC-937D-4323-A337-BDBF43EBAC42}" srcOrd="0" destOrd="0" parTransId="{5EA72DFF-BBFB-43F9-9F0F-CF82535F8BFB}" sibTransId="{B3C24583-903F-411A-9ADC-60C68C2EC0ED}"/>
    <dgm:cxn modelId="{A64D37E4-ED5E-4C60-BEDF-9949513FF461}" type="presOf" srcId="{D49A584B-CD3D-421D-A3D7-995639B905F9}" destId="{456B3ED3-05A0-49CF-8E44-4A5262F0959B}" srcOrd="0" destOrd="0" presId="urn:microsoft.com/office/officeart/2005/8/layout/cycle2"/>
    <dgm:cxn modelId="{AE41225F-DE54-4E90-829A-E9F05FCE356B}" type="presOf" srcId="{B3C24583-903F-411A-9ADC-60C68C2EC0ED}" destId="{CB23CB3D-75B7-4A57-9B6A-49FE337F775F}" srcOrd="1" destOrd="0" presId="urn:microsoft.com/office/officeart/2005/8/layout/cycle2"/>
    <dgm:cxn modelId="{EA7E7E9F-1E42-45D9-A7E7-45845CD3B7FF}" type="presOf" srcId="{D49A584B-CD3D-421D-A3D7-995639B905F9}" destId="{3649068F-965C-4084-8C27-34083E7EA3DB}" srcOrd="1" destOrd="0" presId="urn:microsoft.com/office/officeart/2005/8/layout/cycle2"/>
    <dgm:cxn modelId="{C0339401-C04F-4B6A-A7F6-CCED5BFD8399}" type="presOf" srcId="{6163DFD3-34D3-4667-B1B0-07B5AC982DC0}" destId="{ADF09AED-BECE-4CFE-B2C4-A4EBFEE38DF7}" srcOrd="1" destOrd="0" presId="urn:microsoft.com/office/officeart/2005/8/layout/cycle2"/>
    <dgm:cxn modelId="{22499EA7-6178-4EC9-9B43-C8C8CB9C728F}" srcId="{6990C5AD-9346-4FC2-BA58-76D88F0BCB6E}" destId="{8A17BA34-BE46-42C6-AD9E-E4C6A54F4E42}" srcOrd="3" destOrd="0" parTransId="{304DE2CE-F2AE-4041-ABD5-13D9C188B423}" sibTransId="{6163DFD3-34D3-4667-B1B0-07B5AC982DC0}"/>
    <dgm:cxn modelId="{60D06D9F-160F-4601-BC30-0A2536F2BA04}" type="presOf" srcId="{5F4C0E81-4636-442C-977E-CA7D0A457F60}" destId="{E01F4F66-9759-4959-B13F-9143B335B706}" srcOrd="0" destOrd="0" presId="urn:microsoft.com/office/officeart/2005/8/layout/cycle2"/>
    <dgm:cxn modelId="{C25E4DA1-5D87-4726-B75C-93EE28EFF433}" type="presOf" srcId="{AA6EFC29-6471-4CA1-B613-DF66EB315572}" destId="{C987001C-73B2-4A74-9A2D-D860E0037DD0}" srcOrd="0" destOrd="0" presId="urn:microsoft.com/office/officeart/2005/8/layout/cycle2"/>
    <dgm:cxn modelId="{6092788A-9807-45EB-A9EE-F4BAC8DE3E0D}" type="presOf" srcId="{9CA94443-8546-4FEB-A2CF-FFA4E8F4F8B1}" destId="{AE743012-C6BE-4CCC-A03F-C7E3063CB66A}" srcOrd="0" destOrd="0" presId="urn:microsoft.com/office/officeart/2005/8/layout/cycle2"/>
    <dgm:cxn modelId="{F4AF29C5-C712-45CE-8576-C598617C4EFC}" srcId="{6990C5AD-9346-4FC2-BA58-76D88F0BCB6E}" destId="{5F4C0E81-4636-442C-977E-CA7D0A457F60}" srcOrd="1" destOrd="0" parTransId="{4235D240-824E-4D52-BC8C-9DE7C21D4539}" sibTransId="{22A08502-5ADE-44D6-A93D-F3AC95A5C21D}"/>
    <dgm:cxn modelId="{275BE6D1-0235-4F43-AE23-36CFAFC53988}" type="presOf" srcId="{DEE7BF45-2AE6-4595-BCBF-34BDA94FE6BF}" destId="{8836239A-CA3A-46A9-9978-E8E65C0EABAC}" srcOrd="1" destOrd="0" presId="urn:microsoft.com/office/officeart/2005/8/layout/cycle2"/>
    <dgm:cxn modelId="{DBE914AC-A9AB-4352-AB72-4A3A4F94A879}" type="presOf" srcId="{B3C24583-903F-411A-9ADC-60C68C2EC0ED}" destId="{72897D74-D700-4363-B146-89C46084F1B7}" srcOrd="0" destOrd="0" presId="urn:microsoft.com/office/officeart/2005/8/layout/cycle2"/>
    <dgm:cxn modelId="{949C468F-7589-4531-8025-3448DE371E28}" type="presParOf" srcId="{5C08112E-0044-4848-B4BB-35121F3701A0}" destId="{0AA56137-F448-4F41-BB6C-2EFB5F2114D5}" srcOrd="0" destOrd="0" presId="urn:microsoft.com/office/officeart/2005/8/layout/cycle2"/>
    <dgm:cxn modelId="{18A99C34-7B04-4CC5-84AF-89102BAAE0EE}" type="presParOf" srcId="{5C08112E-0044-4848-B4BB-35121F3701A0}" destId="{72897D74-D700-4363-B146-89C46084F1B7}" srcOrd="1" destOrd="0" presId="urn:microsoft.com/office/officeart/2005/8/layout/cycle2"/>
    <dgm:cxn modelId="{87917D11-0EED-454B-A007-DDFE67FFF91A}" type="presParOf" srcId="{72897D74-D700-4363-B146-89C46084F1B7}" destId="{CB23CB3D-75B7-4A57-9B6A-49FE337F775F}" srcOrd="0" destOrd="0" presId="urn:microsoft.com/office/officeart/2005/8/layout/cycle2"/>
    <dgm:cxn modelId="{5BFB3C07-6301-4D00-8961-1D699DB4DF72}" type="presParOf" srcId="{5C08112E-0044-4848-B4BB-35121F3701A0}" destId="{E01F4F66-9759-4959-B13F-9143B335B706}" srcOrd="2" destOrd="0" presId="urn:microsoft.com/office/officeart/2005/8/layout/cycle2"/>
    <dgm:cxn modelId="{C0BACDF7-2447-4A89-ABE1-92B140A0AF36}" type="presParOf" srcId="{5C08112E-0044-4848-B4BB-35121F3701A0}" destId="{A70E618B-C88B-4C85-B7BF-2EF382094586}" srcOrd="3" destOrd="0" presId="urn:microsoft.com/office/officeart/2005/8/layout/cycle2"/>
    <dgm:cxn modelId="{448F784F-5DC6-44F8-AFE0-DEB1C88472C7}" type="presParOf" srcId="{A70E618B-C88B-4C85-B7BF-2EF382094586}" destId="{9FE7040A-9D3B-47D5-BC8F-476AA9CA5BFA}" srcOrd="0" destOrd="0" presId="urn:microsoft.com/office/officeart/2005/8/layout/cycle2"/>
    <dgm:cxn modelId="{E18587AC-8A93-4250-A9BE-1AA71FB1CB46}" type="presParOf" srcId="{5C08112E-0044-4848-B4BB-35121F3701A0}" destId="{C987001C-73B2-4A74-9A2D-D860E0037DD0}" srcOrd="4" destOrd="0" presId="urn:microsoft.com/office/officeart/2005/8/layout/cycle2"/>
    <dgm:cxn modelId="{AB4B8C6F-8020-43DD-AE4A-00FE7765DD44}" type="presParOf" srcId="{5C08112E-0044-4848-B4BB-35121F3701A0}" destId="{456B3ED3-05A0-49CF-8E44-4A5262F0959B}" srcOrd="5" destOrd="0" presId="urn:microsoft.com/office/officeart/2005/8/layout/cycle2"/>
    <dgm:cxn modelId="{6595B6E9-3DB7-44CB-96F8-446DC1972BFD}" type="presParOf" srcId="{456B3ED3-05A0-49CF-8E44-4A5262F0959B}" destId="{3649068F-965C-4084-8C27-34083E7EA3DB}" srcOrd="0" destOrd="0" presId="urn:microsoft.com/office/officeart/2005/8/layout/cycle2"/>
    <dgm:cxn modelId="{88557F97-380E-4DB1-AAAA-1E87A4AF0C5C}" type="presParOf" srcId="{5C08112E-0044-4848-B4BB-35121F3701A0}" destId="{9210FEC7-E9E8-4B61-AF4B-F4215D879124}" srcOrd="6" destOrd="0" presId="urn:microsoft.com/office/officeart/2005/8/layout/cycle2"/>
    <dgm:cxn modelId="{FB549750-C0ED-4EE5-AD1F-7D6743411F30}" type="presParOf" srcId="{5C08112E-0044-4848-B4BB-35121F3701A0}" destId="{E74407CE-A973-4DFB-978A-45145BE9CAE9}" srcOrd="7" destOrd="0" presId="urn:microsoft.com/office/officeart/2005/8/layout/cycle2"/>
    <dgm:cxn modelId="{335DA5AD-25C1-49CB-9CDA-E0B3BB86AD79}" type="presParOf" srcId="{E74407CE-A973-4DFB-978A-45145BE9CAE9}" destId="{ADF09AED-BECE-4CFE-B2C4-A4EBFEE38DF7}" srcOrd="0" destOrd="0" presId="urn:microsoft.com/office/officeart/2005/8/layout/cycle2"/>
    <dgm:cxn modelId="{7CF336F4-0DCD-4CE6-B3E3-38789857CF21}" type="presParOf" srcId="{5C08112E-0044-4848-B4BB-35121F3701A0}" destId="{2496DA67-75B1-4A70-BC71-87391927BFCF}" srcOrd="8" destOrd="0" presId="urn:microsoft.com/office/officeart/2005/8/layout/cycle2"/>
    <dgm:cxn modelId="{9D6494D0-31FE-4D12-B9A2-1494F1D4A2C5}" type="presParOf" srcId="{5C08112E-0044-4848-B4BB-35121F3701A0}" destId="{27C4368F-2D33-48E7-A55D-74C35FEBF6BC}" srcOrd="9" destOrd="0" presId="urn:microsoft.com/office/officeart/2005/8/layout/cycle2"/>
    <dgm:cxn modelId="{CB66DEE4-3637-4597-84A1-8F7599871F22}" type="presParOf" srcId="{27C4368F-2D33-48E7-A55D-74C35FEBF6BC}" destId="{25A6408C-72C7-42B6-B551-FFA640D2B555}" srcOrd="0" destOrd="0" presId="urn:microsoft.com/office/officeart/2005/8/layout/cycle2"/>
    <dgm:cxn modelId="{6B14679E-1497-46F5-B880-045A55D64369}" type="presParOf" srcId="{5C08112E-0044-4848-B4BB-35121F3701A0}" destId="{AE743012-C6BE-4CCC-A03F-C7E3063CB66A}" srcOrd="10" destOrd="0" presId="urn:microsoft.com/office/officeart/2005/8/layout/cycle2"/>
    <dgm:cxn modelId="{09CBD587-C17A-4842-A944-BECA190D5F90}" type="presParOf" srcId="{5C08112E-0044-4848-B4BB-35121F3701A0}" destId="{BEEB647C-29B1-4611-AEE9-1398FCDAF7A0}" srcOrd="11" destOrd="0" presId="urn:microsoft.com/office/officeart/2005/8/layout/cycle2"/>
    <dgm:cxn modelId="{09142B7B-110B-4E79-91A9-B7B8F78F564C}" type="presParOf" srcId="{BEEB647C-29B1-4611-AEE9-1398FCDAF7A0}" destId="{8836239A-CA3A-46A9-9978-E8E65C0EABA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427872-1316-4C37-9A97-8E3CE07A3235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E48CBC6-0C66-4A91-9755-BBBA266DF3BF}">
      <dgm:prSet phldrT="[Text]"/>
      <dgm:spPr/>
      <dgm:t>
        <a:bodyPr/>
        <a:lstStyle/>
        <a:p>
          <a:pPr rtl="1"/>
          <a:r>
            <a:rPr lang="ar-SA" dirty="0" smtClean="0"/>
            <a:t>معرفة العوامل التي تؤثر بالنمو وطرق تأثيرها</a:t>
          </a:r>
          <a:endParaRPr lang="ar-SA" dirty="0"/>
        </a:p>
      </dgm:t>
    </dgm:pt>
    <dgm:pt modelId="{9AC75C7E-489F-4C49-963F-9B2F7E6E6C6D}" type="parTrans" cxnId="{146ECD08-6BBA-4B5F-B104-E9170B5CDC68}">
      <dgm:prSet/>
      <dgm:spPr/>
      <dgm:t>
        <a:bodyPr/>
        <a:lstStyle/>
        <a:p>
          <a:pPr rtl="1"/>
          <a:endParaRPr lang="ar-SA"/>
        </a:p>
      </dgm:t>
    </dgm:pt>
    <dgm:pt modelId="{44E97776-3E1F-448C-94B1-8C460230E4A7}" type="sibTrans" cxnId="{146ECD08-6BBA-4B5F-B104-E9170B5CDC68}">
      <dgm:prSet/>
      <dgm:spPr/>
      <dgm:t>
        <a:bodyPr/>
        <a:lstStyle/>
        <a:p>
          <a:pPr rtl="1"/>
          <a:endParaRPr lang="ar-SA"/>
        </a:p>
      </dgm:t>
    </dgm:pt>
    <dgm:pt modelId="{0D7D55DA-CDAA-4904-9625-F61CB0D7FDFA}">
      <dgm:prSet phldrT="[Text]"/>
      <dgm:spPr/>
      <dgm:t>
        <a:bodyPr/>
        <a:lstStyle/>
        <a:p>
          <a:pPr rtl="1"/>
          <a:r>
            <a:rPr lang="ar-SA" dirty="0" smtClean="0"/>
            <a:t>معرفة خصائص النمو ومعاييره </a:t>
          </a:r>
          <a:endParaRPr lang="ar-SA" dirty="0"/>
        </a:p>
      </dgm:t>
    </dgm:pt>
    <dgm:pt modelId="{2526D4BB-25AA-4A87-8C06-7A1BC0380A0F}" type="parTrans" cxnId="{0D69C935-6969-44DE-B2C0-44C4F257E5A8}">
      <dgm:prSet/>
      <dgm:spPr/>
      <dgm:t>
        <a:bodyPr/>
        <a:lstStyle/>
        <a:p>
          <a:pPr rtl="1"/>
          <a:endParaRPr lang="ar-SA"/>
        </a:p>
      </dgm:t>
    </dgm:pt>
    <dgm:pt modelId="{74BF30BB-DF5A-41D5-8963-411EA8085642}" type="sibTrans" cxnId="{0D69C935-6969-44DE-B2C0-44C4F257E5A8}">
      <dgm:prSet/>
      <dgm:spPr/>
      <dgm:t>
        <a:bodyPr/>
        <a:lstStyle/>
        <a:p>
          <a:pPr rtl="1"/>
          <a:endParaRPr lang="ar-SA"/>
        </a:p>
      </dgm:t>
    </dgm:pt>
    <dgm:pt modelId="{1ADC03B5-5398-4585-B608-86232F7BAC8E}">
      <dgm:prSet phldrT="[Text]"/>
      <dgm:spPr/>
      <dgm:t>
        <a:bodyPr/>
        <a:lstStyle/>
        <a:p>
          <a:pPr rtl="1"/>
          <a:r>
            <a:rPr lang="ar-SA" dirty="0" smtClean="0"/>
            <a:t>التحكم في النمو</a:t>
          </a:r>
          <a:endParaRPr lang="ar-SA" dirty="0"/>
        </a:p>
      </dgm:t>
    </dgm:pt>
    <dgm:pt modelId="{B6CB24B2-6FE3-4DD2-A26A-5A801ED5CA64}" type="parTrans" cxnId="{4D4C0565-995D-49BC-BBD0-BF29E248B82B}">
      <dgm:prSet/>
      <dgm:spPr/>
      <dgm:t>
        <a:bodyPr/>
        <a:lstStyle/>
        <a:p>
          <a:pPr rtl="1"/>
          <a:endParaRPr lang="ar-SA"/>
        </a:p>
      </dgm:t>
    </dgm:pt>
    <dgm:pt modelId="{E8369D32-3E9D-43BD-AA6F-4FBAFFE36541}" type="sibTrans" cxnId="{4D4C0565-995D-49BC-BBD0-BF29E248B82B}">
      <dgm:prSet/>
      <dgm:spPr/>
      <dgm:t>
        <a:bodyPr/>
        <a:lstStyle/>
        <a:p>
          <a:pPr rtl="1"/>
          <a:endParaRPr lang="ar-SA"/>
        </a:p>
      </dgm:t>
    </dgm:pt>
    <dgm:pt modelId="{475FBD1A-99C8-4BB2-A7CE-BAE635120AF2}">
      <dgm:prSet/>
      <dgm:spPr/>
      <dgm:t>
        <a:bodyPr/>
        <a:lstStyle/>
        <a:p>
          <a:pPr rtl="1"/>
          <a:r>
            <a:rPr lang="ar-SA" dirty="0" smtClean="0"/>
            <a:t>التعامل مع كل مرحلة بما يناسبها </a:t>
          </a:r>
          <a:endParaRPr lang="ar-SA" dirty="0"/>
        </a:p>
      </dgm:t>
    </dgm:pt>
    <dgm:pt modelId="{C5AC2ACA-3853-404C-9919-CA1E9499A898}" type="parTrans" cxnId="{EBCFF926-E8A9-4134-A5A7-D7D40DAB4CEF}">
      <dgm:prSet/>
      <dgm:spPr/>
      <dgm:t>
        <a:bodyPr/>
        <a:lstStyle/>
        <a:p>
          <a:pPr rtl="1"/>
          <a:endParaRPr lang="ar-SA"/>
        </a:p>
      </dgm:t>
    </dgm:pt>
    <dgm:pt modelId="{02480EB0-BC48-4237-80DD-AB87CFC07282}" type="sibTrans" cxnId="{EBCFF926-E8A9-4134-A5A7-D7D40DAB4CEF}">
      <dgm:prSet/>
      <dgm:spPr/>
      <dgm:t>
        <a:bodyPr/>
        <a:lstStyle/>
        <a:p>
          <a:pPr rtl="1"/>
          <a:endParaRPr lang="ar-SA"/>
        </a:p>
      </dgm:t>
    </dgm:pt>
    <dgm:pt modelId="{BC378EDF-3493-4E20-9FDC-539A677578E6}">
      <dgm:prSet/>
      <dgm:spPr/>
      <dgm:t>
        <a:bodyPr/>
        <a:lstStyle/>
        <a:p>
          <a:pPr rtl="1"/>
          <a:r>
            <a:rPr lang="ar-SA" dirty="0" smtClean="0"/>
            <a:t>التنبؤ بالتغيرات في المراحل التالية </a:t>
          </a:r>
          <a:endParaRPr lang="ar-SA" dirty="0"/>
        </a:p>
      </dgm:t>
    </dgm:pt>
    <dgm:pt modelId="{0E50D6CE-3B91-4419-ADA0-5949479D7435}" type="parTrans" cxnId="{D3A7881E-1C22-4348-AAED-67C272BA85F7}">
      <dgm:prSet/>
      <dgm:spPr/>
      <dgm:t>
        <a:bodyPr/>
        <a:lstStyle/>
        <a:p>
          <a:pPr rtl="1"/>
          <a:endParaRPr lang="ar-SA"/>
        </a:p>
      </dgm:t>
    </dgm:pt>
    <dgm:pt modelId="{004E0447-058C-4635-9D76-22B129398796}" type="sibTrans" cxnId="{D3A7881E-1C22-4348-AAED-67C272BA85F7}">
      <dgm:prSet/>
      <dgm:spPr/>
      <dgm:t>
        <a:bodyPr/>
        <a:lstStyle/>
        <a:p>
          <a:pPr rtl="1"/>
          <a:endParaRPr lang="ar-SA"/>
        </a:p>
      </dgm:t>
    </dgm:pt>
    <dgm:pt modelId="{4E592E51-2C72-49E8-9510-796F4E8FFCAA}">
      <dgm:prSet/>
      <dgm:spPr/>
      <dgm:t>
        <a:bodyPr/>
        <a:lstStyle/>
        <a:p>
          <a:pPr rtl="1"/>
          <a:r>
            <a:rPr lang="ar-SA" dirty="0" smtClean="0"/>
            <a:t>معرفة الحالات الطبيعية والشاذة </a:t>
          </a:r>
          <a:endParaRPr lang="ar-SA" dirty="0"/>
        </a:p>
      </dgm:t>
    </dgm:pt>
    <dgm:pt modelId="{0160981C-A54E-4AB5-ABB5-6D655F7DF809}" type="parTrans" cxnId="{DDCD6D98-959C-4810-901E-27C672263A27}">
      <dgm:prSet/>
      <dgm:spPr/>
      <dgm:t>
        <a:bodyPr/>
        <a:lstStyle/>
        <a:p>
          <a:pPr rtl="1"/>
          <a:endParaRPr lang="ar-SA"/>
        </a:p>
      </dgm:t>
    </dgm:pt>
    <dgm:pt modelId="{5C7FEFBF-C9F0-4CF3-9EE3-CB7F4A70FC71}" type="sibTrans" cxnId="{DDCD6D98-959C-4810-901E-27C672263A27}">
      <dgm:prSet/>
      <dgm:spPr/>
      <dgm:t>
        <a:bodyPr/>
        <a:lstStyle/>
        <a:p>
          <a:pPr rtl="1"/>
          <a:endParaRPr lang="ar-SA"/>
        </a:p>
      </dgm:t>
    </dgm:pt>
    <dgm:pt modelId="{A49CB492-E093-47FC-86D5-884CCE840A63}" type="pres">
      <dgm:prSet presAssocID="{04427872-1316-4C37-9A97-8E3CE07A323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637DD03-47AB-4274-BE96-CCF0C696A021}" type="pres">
      <dgm:prSet presAssocID="{3E48CBC6-0C66-4A91-9755-BBBA266DF3BF}" presName="horFlow" presStyleCnt="0"/>
      <dgm:spPr/>
    </dgm:pt>
    <dgm:pt modelId="{25BB1DEE-B8A4-4340-85D8-7D5249473938}" type="pres">
      <dgm:prSet presAssocID="{3E48CBC6-0C66-4A91-9755-BBBA266DF3BF}" presName="bigChev" presStyleLbl="node1" presStyleIdx="0" presStyleCnt="3" custLinFactY="100000" custLinFactNeighborX="-1614" custLinFactNeighborY="131443"/>
      <dgm:spPr/>
      <dgm:t>
        <a:bodyPr/>
        <a:lstStyle/>
        <a:p>
          <a:pPr rtl="1"/>
          <a:endParaRPr lang="ar-SA"/>
        </a:p>
      </dgm:t>
    </dgm:pt>
    <dgm:pt modelId="{0B02CF88-ADE2-437A-B7EF-7462EBB2BA68}" type="pres">
      <dgm:prSet presAssocID="{3E48CBC6-0C66-4A91-9755-BBBA266DF3BF}" presName="vSp" presStyleCnt="0"/>
      <dgm:spPr/>
    </dgm:pt>
    <dgm:pt modelId="{CAFD21DC-2191-4053-BDCB-75282336F6C8}" type="pres">
      <dgm:prSet presAssocID="{0D7D55DA-CDAA-4904-9625-F61CB0D7FDFA}" presName="horFlow" presStyleCnt="0"/>
      <dgm:spPr/>
    </dgm:pt>
    <dgm:pt modelId="{7E106B19-DB34-409B-89E8-1B6D8CF5A543}" type="pres">
      <dgm:prSet presAssocID="{0D7D55DA-CDAA-4904-9625-F61CB0D7FDFA}" presName="bigChev" presStyleLbl="node1" presStyleIdx="1" presStyleCnt="3" custLinFactNeighborX="-905" custLinFactNeighborY="-15242"/>
      <dgm:spPr/>
      <dgm:t>
        <a:bodyPr/>
        <a:lstStyle/>
        <a:p>
          <a:pPr rtl="1"/>
          <a:endParaRPr lang="ar-SA"/>
        </a:p>
      </dgm:t>
    </dgm:pt>
    <dgm:pt modelId="{658F76DD-EC3E-45A3-8F6E-9EFC740EE7C8}" type="pres">
      <dgm:prSet presAssocID="{0D7D55DA-CDAA-4904-9625-F61CB0D7FDFA}" presName="vSp" presStyleCnt="0"/>
      <dgm:spPr/>
    </dgm:pt>
    <dgm:pt modelId="{D7AA2D88-C127-4045-8C8E-6B611B4E105A}" type="pres">
      <dgm:prSet presAssocID="{1ADC03B5-5398-4585-B608-86232F7BAC8E}" presName="horFlow" presStyleCnt="0"/>
      <dgm:spPr/>
    </dgm:pt>
    <dgm:pt modelId="{FE95F1F2-413B-40A2-BEDA-A1F4BACECD00}" type="pres">
      <dgm:prSet presAssocID="{1ADC03B5-5398-4585-B608-86232F7BAC8E}" presName="bigChev" presStyleLbl="node1" presStyleIdx="2" presStyleCnt="3" custLinFactX="-20182" custLinFactY="-100000" custLinFactNeighborX="-100000" custLinFactNeighborY="-193968"/>
      <dgm:spPr/>
      <dgm:t>
        <a:bodyPr/>
        <a:lstStyle/>
        <a:p>
          <a:pPr rtl="1"/>
          <a:endParaRPr lang="ar-SA"/>
        </a:p>
      </dgm:t>
    </dgm:pt>
    <dgm:pt modelId="{0013B3B9-0B94-471F-930F-7BE1ED11E0F8}" type="pres">
      <dgm:prSet presAssocID="{C5AC2ACA-3853-404C-9919-CA1E9499A898}" presName="parTrans" presStyleCnt="0"/>
      <dgm:spPr/>
    </dgm:pt>
    <dgm:pt modelId="{9613AF3D-1451-4458-8590-DB596DA46529}" type="pres">
      <dgm:prSet presAssocID="{475FBD1A-99C8-4BB2-A7CE-BAE635120AF2}" presName="node" presStyleLbl="alignAccFollowNode1" presStyleIdx="0" presStyleCnt="3" custLinFactY="-56668" custLinFactNeighborX="-16441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8F79F9-3E42-427C-983F-72B36D319854}" type="pres">
      <dgm:prSet presAssocID="{02480EB0-BC48-4237-80DD-AB87CFC07282}" presName="sibTrans" presStyleCnt="0"/>
      <dgm:spPr/>
    </dgm:pt>
    <dgm:pt modelId="{76C362A2-1464-4842-A891-4A67087694F6}" type="pres">
      <dgm:prSet presAssocID="{BC378EDF-3493-4E20-9FDC-539A677578E6}" presName="node" presStyleLbl="alignAccFollowNode1" presStyleIdx="1" presStyleCnt="3" custLinFactY="-57737" custLinFactNeighborX="-47994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8AE9E9-8AAA-4736-8F63-6313E853C20B}" type="pres">
      <dgm:prSet presAssocID="{004E0447-058C-4635-9D76-22B129398796}" presName="sibTrans" presStyleCnt="0"/>
      <dgm:spPr/>
    </dgm:pt>
    <dgm:pt modelId="{500451CA-EB8B-4998-B6BA-E8F09708E9F5}" type="pres">
      <dgm:prSet presAssocID="{4E592E51-2C72-49E8-9510-796F4E8FFCAA}" presName="node" presStyleLbl="alignAccFollowNode1" presStyleIdx="2" presStyleCnt="3" custLinFactY="-58474" custLinFactNeighborX="-3150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89107AD-F29B-4944-AD0A-F6AA4F9B2386}" type="presOf" srcId="{0D7D55DA-CDAA-4904-9625-F61CB0D7FDFA}" destId="{7E106B19-DB34-409B-89E8-1B6D8CF5A543}" srcOrd="0" destOrd="0" presId="urn:microsoft.com/office/officeart/2005/8/layout/lProcess3"/>
    <dgm:cxn modelId="{AB5EDEC4-9B41-4D79-A2AD-310E98B163EF}" type="presOf" srcId="{1ADC03B5-5398-4585-B608-86232F7BAC8E}" destId="{FE95F1F2-413B-40A2-BEDA-A1F4BACECD00}" srcOrd="0" destOrd="0" presId="urn:microsoft.com/office/officeart/2005/8/layout/lProcess3"/>
    <dgm:cxn modelId="{146ECD08-6BBA-4B5F-B104-E9170B5CDC68}" srcId="{04427872-1316-4C37-9A97-8E3CE07A3235}" destId="{3E48CBC6-0C66-4A91-9755-BBBA266DF3BF}" srcOrd="0" destOrd="0" parTransId="{9AC75C7E-489F-4C49-963F-9B2F7E6E6C6D}" sibTransId="{44E97776-3E1F-448C-94B1-8C460230E4A7}"/>
    <dgm:cxn modelId="{0D69C935-6969-44DE-B2C0-44C4F257E5A8}" srcId="{04427872-1316-4C37-9A97-8E3CE07A3235}" destId="{0D7D55DA-CDAA-4904-9625-F61CB0D7FDFA}" srcOrd="1" destOrd="0" parTransId="{2526D4BB-25AA-4A87-8C06-7A1BC0380A0F}" sibTransId="{74BF30BB-DF5A-41D5-8963-411EA8085642}"/>
    <dgm:cxn modelId="{DDCD6D98-959C-4810-901E-27C672263A27}" srcId="{1ADC03B5-5398-4585-B608-86232F7BAC8E}" destId="{4E592E51-2C72-49E8-9510-796F4E8FFCAA}" srcOrd="2" destOrd="0" parTransId="{0160981C-A54E-4AB5-ABB5-6D655F7DF809}" sibTransId="{5C7FEFBF-C9F0-4CF3-9EE3-CB7F4A70FC71}"/>
    <dgm:cxn modelId="{D0B852D4-6BD0-417D-9E15-24C489B985F9}" type="presOf" srcId="{04427872-1316-4C37-9A97-8E3CE07A3235}" destId="{A49CB492-E093-47FC-86D5-884CCE840A63}" srcOrd="0" destOrd="0" presId="urn:microsoft.com/office/officeart/2005/8/layout/lProcess3"/>
    <dgm:cxn modelId="{6A7BCB65-27C7-48E8-B4CC-25AF12C0C598}" type="presOf" srcId="{BC378EDF-3493-4E20-9FDC-539A677578E6}" destId="{76C362A2-1464-4842-A891-4A67087694F6}" srcOrd="0" destOrd="0" presId="urn:microsoft.com/office/officeart/2005/8/layout/lProcess3"/>
    <dgm:cxn modelId="{D3A7881E-1C22-4348-AAED-67C272BA85F7}" srcId="{1ADC03B5-5398-4585-B608-86232F7BAC8E}" destId="{BC378EDF-3493-4E20-9FDC-539A677578E6}" srcOrd="1" destOrd="0" parTransId="{0E50D6CE-3B91-4419-ADA0-5949479D7435}" sibTransId="{004E0447-058C-4635-9D76-22B129398796}"/>
    <dgm:cxn modelId="{E11B90CD-A715-4621-AEAB-43D78B728B9D}" type="presOf" srcId="{475FBD1A-99C8-4BB2-A7CE-BAE635120AF2}" destId="{9613AF3D-1451-4458-8590-DB596DA46529}" srcOrd="0" destOrd="0" presId="urn:microsoft.com/office/officeart/2005/8/layout/lProcess3"/>
    <dgm:cxn modelId="{1E3DDEAD-FBD1-414B-8EF1-9AB8E532205D}" type="presOf" srcId="{3E48CBC6-0C66-4A91-9755-BBBA266DF3BF}" destId="{25BB1DEE-B8A4-4340-85D8-7D5249473938}" srcOrd="0" destOrd="0" presId="urn:microsoft.com/office/officeart/2005/8/layout/lProcess3"/>
    <dgm:cxn modelId="{EBCFF926-E8A9-4134-A5A7-D7D40DAB4CEF}" srcId="{1ADC03B5-5398-4585-B608-86232F7BAC8E}" destId="{475FBD1A-99C8-4BB2-A7CE-BAE635120AF2}" srcOrd="0" destOrd="0" parTransId="{C5AC2ACA-3853-404C-9919-CA1E9499A898}" sibTransId="{02480EB0-BC48-4237-80DD-AB87CFC07282}"/>
    <dgm:cxn modelId="{4D4C0565-995D-49BC-BBD0-BF29E248B82B}" srcId="{04427872-1316-4C37-9A97-8E3CE07A3235}" destId="{1ADC03B5-5398-4585-B608-86232F7BAC8E}" srcOrd="2" destOrd="0" parTransId="{B6CB24B2-6FE3-4DD2-A26A-5A801ED5CA64}" sibTransId="{E8369D32-3E9D-43BD-AA6F-4FBAFFE36541}"/>
    <dgm:cxn modelId="{18668C11-5A39-4DF9-9F0B-1F09D6BC918D}" type="presOf" srcId="{4E592E51-2C72-49E8-9510-796F4E8FFCAA}" destId="{500451CA-EB8B-4998-B6BA-E8F09708E9F5}" srcOrd="0" destOrd="0" presId="urn:microsoft.com/office/officeart/2005/8/layout/lProcess3"/>
    <dgm:cxn modelId="{3412955D-A5E7-434D-B58C-562F22AD03A6}" type="presParOf" srcId="{A49CB492-E093-47FC-86D5-884CCE840A63}" destId="{E637DD03-47AB-4274-BE96-CCF0C696A021}" srcOrd="0" destOrd="0" presId="urn:microsoft.com/office/officeart/2005/8/layout/lProcess3"/>
    <dgm:cxn modelId="{E044FEF2-1CBD-4B73-B6C6-CE1FA55A3929}" type="presParOf" srcId="{E637DD03-47AB-4274-BE96-CCF0C696A021}" destId="{25BB1DEE-B8A4-4340-85D8-7D5249473938}" srcOrd="0" destOrd="0" presId="urn:microsoft.com/office/officeart/2005/8/layout/lProcess3"/>
    <dgm:cxn modelId="{796C5E0F-B0CB-438B-A261-B23CCD386C9D}" type="presParOf" srcId="{A49CB492-E093-47FC-86D5-884CCE840A63}" destId="{0B02CF88-ADE2-437A-B7EF-7462EBB2BA68}" srcOrd="1" destOrd="0" presId="urn:microsoft.com/office/officeart/2005/8/layout/lProcess3"/>
    <dgm:cxn modelId="{EE61954A-D247-4248-83B4-447C283D1F9F}" type="presParOf" srcId="{A49CB492-E093-47FC-86D5-884CCE840A63}" destId="{CAFD21DC-2191-4053-BDCB-75282336F6C8}" srcOrd="2" destOrd="0" presId="urn:microsoft.com/office/officeart/2005/8/layout/lProcess3"/>
    <dgm:cxn modelId="{2DE29564-43EC-4E09-9F37-994256157F39}" type="presParOf" srcId="{CAFD21DC-2191-4053-BDCB-75282336F6C8}" destId="{7E106B19-DB34-409B-89E8-1B6D8CF5A543}" srcOrd="0" destOrd="0" presId="urn:microsoft.com/office/officeart/2005/8/layout/lProcess3"/>
    <dgm:cxn modelId="{F8A53A02-7621-43B5-9519-8A495DA35E65}" type="presParOf" srcId="{A49CB492-E093-47FC-86D5-884CCE840A63}" destId="{658F76DD-EC3E-45A3-8F6E-9EFC740EE7C8}" srcOrd="3" destOrd="0" presId="urn:microsoft.com/office/officeart/2005/8/layout/lProcess3"/>
    <dgm:cxn modelId="{974CF9D4-7C09-4CFE-8DFB-64C45E111C0F}" type="presParOf" srcId="{A49CB492-E093-47FC-86D5-884CCE840A63}" destId="{D7AA2D88-C127-4045-8C8E-6B611B4E105A}" srcOrd="4" destOrd="0" presId="urn:microsoft.com/office/officeart/2005/8/layout/lProcess3"/>
    <dgm:cxn modelId="{B0009743-B111-4F38-9E92-573B7FC5B0AE}" type="presParOf" srcId="{D7AA2D88-C127-4045-8C8E-6B611B4E105A}" destId="{FE95F1F2-413B-40A2-BEDA-A1F4BACECD00}" srcOrd="0" destOrd="0" presId="urn:microsoft.com/office/officeart/2005/8/layout/lProcess3"/>
    <dgm:cxn modelId="{ECA6068A-A2A3-42C2-B7BD-42CBF402EB5D}" type="presParOf" srcId="{D7AA2D88-C127-4045-8C8E-6B611B4E105A}" destId="{0013B3B9-0B94-471F-930F-7BE1ED11E0F8}" srcOrd="1" destOrd="0" presId="urn:microsoft.com/office/officeart/2005/8/layout/lProcess3"/>
    <dgm:cxn modelId="{27F7BD64-1A6C-4A50-87D9-CAB28EC40FF2}" type="presParOf" srcId="{D7AA2D88-C127-4045-8C8E-6B611B4E105A}" destId="{9613AF3D-1451-4458-8590-DB596DA46529}" srcOrd="2" destOrd="0" presId="urn:microsoft.com/office/officeart/2005/8/layout/lProcess3"/>
    <dgm:cxn modelId="{A7AA522F-9F05-4916-81E8-1265ABB2516A}" type="presParOf" srcId="{D7AA2D88-C127-4045-8C8E-6B611B4E105A}" destId="{F58F79F9-3E42-427C-983F-72B36D319854}" srcOrd="3" destOrd="0" presId="urn:microsoft.com/office/officeart/2005/8/layout/lProcess3"/>
    <dgm:cxn modelId="{22EEDDCB-DFEF-441E-A0B1-B60B36A08BF3}" type="presParOf" srcId="{D7AA2D88-C127-4045-8C8E-6B611B4E105A}" destId="{76C362A2-1464-4842-A891-4A67087694F6}" srcOrd="4" destOrd="0" presId="urn:microsoft.com/office/officeart/2005/8/layout/lProcess3"/>
    <dgm:cxn modelId="{B09D429C-32C1-40DB-BEAA-E3B5ECB09991}" type="presParOf" srcId="{D7AA2D88-C127-4045-8C8E-6B611B4E105A}" destId="{E18AE9E9-8AAA-4736-8F63-6313E853C20B}" srcOrd="5" destOrd="0" presId="urn:microsoft.com/office/officeart/2005/8/layout/lProcess3"/>
    <dgm:cxn modelId="{C7273E72-97F6-4A2D-BA3C-439660FFF209}" type="presParOf" srcId="{D7AA2D88-C127-4045-8C8E-6B611B4E105A}" destId="{500451CA-EB8B-4998-B6BA-E8F09708E9F5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330A04-8506-49F6-A405-C91580C9B85C}">
      <dsp:nvSpPr>
        <dsp:cNvPr id="0" name=""/>
        <dsp:cNvSpPr/>
      </dsp:nvSpPr>
      <dsp:spPr>
        <a:xfrm>
          <a:off x="96520" y="862"/>
          <a:ext cx="9527221" cy="40209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 smtClean="0">
            <a:latin typeface="Microsoft Sans Serif" panose="020B0604020202020204" pitchFamily="34" charset="0"/>
            <a:cs typeface="Microsoft Sans Serif" panose="020B0604020202020204" pitchFamily="34" charset="0"/>
          </a:endParaRPr>
        </a:p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>
              <a:latin typeface="Microsoft Sans Serif" panose="020B0604020202020204" pitchFamily="34" charset="0"/>
              <a:cs typeface="Microsoft Sans Serif" panose="020B0604020202020204" pitchFamily="34" charset="0"/>
            </a:rPr>
            <a:t>مدخل عن النمو  </a:t>
          </a:r>
          <a:endParaRPr lang="ar-SA" sz="6500" kern="1200" dirty="0">
            <a:latin typeface="Microsoft Sans Serif" panose="020B0604020202020204" pitchFamily="34" charset="0"/>
            <a:cs typeface="Microsoft Sans Serif" panose="020B0604020202020204" pitchFamily="34" charset="0"/>
          </a:endParaRPr>
        </a:p>
      </dsp:txBody>
      <dsp:txXfrm>
        <a:off x="96520" y="862"/>
        <a:ext cx="9527221" cy="40209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56137-F448-4F41-BB6C-2EFB5F2114D5}">
      <dsp:nvSpPr>
        <dsp:cNvPr id="0" name=""/>
        <dsp:cNvSpPr/>
      </dsp:nvSpPr>
      <dsp:spPr>
        <a:xfrm>
          <a:off x="4009898" y="1759"/>
          <a:ext cx="1758073" cy="1070272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مفهوم النمو</a:t>
          </a:r>
          <a:endParaRPr lang="ar-SA" sz="2400" kern="1200" dirty="0"/>
        </a:p>
      </dsp:txBody>
      <dsp:txXfrm>
        <a:off x="4267362" y="158497"/>
        <a:ext cx="1243145" cy="756796"/>
      </dsp:txXfrm>
    </dsp:sp>
    <dsp:sp modelId="{72897D74-D700-4363-B146-89C46084F1B7}">
      <dsp:nvSpPr>
        <dsp:cNvPr id="0" name=""/>
        <dsp:cNvSpPr/>
      </dsp:nvSpPr>
      <dsp:spPr>
        <a:xfrm rot="1800000">
          <a:off x="5546842" y="755958"/>
          <a:ext cx="68686" cy="3612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5548222" y="823050"/>
        <a:ext cx="48080" cy="216731"/>
      </dsp:txXfrm>
    </dsp:sp>
    <dsp:sp modelId="{E01F4F66-9759-4959-B13F-9143B335B706}">
      <dsp:nvSpPr>
        <dsp:cNvPr id="0" name=""/>
        <dsp:cNvSpPr/>
      </dsp:nvSpPr>
      <dsp:spPr>
        <a:xfrm>
          <a:off x="5391996" y="805081"/>
          <a:ext cx="1776663" cy="1070272"/>
        </a:xfrm>
        <a:prstGeom prst="ellipse">
          <a:avLst/>
        </a:prstGeom>
        <a:solidFill>
          <a:schemeClr val="accent3">
            <a:shade val="50000"/>
            <a:hueOff val="36733"/>
            <a:satOff val="-5293"/>
            <a:lumOff val="1514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خصائص النمو</a:t>
          </a:r>
          <a:endParaRPr lang="ar-SA" sz="1800" kern="1200" dirty="0"/>
        </a:p>
      </dsp:txBody>
      <dsp:txXfrm>
        <a:off x="5652182" y="961819"/>
        <a:ext cx="1256291" cy="756796"/>
      </dsp:txXfrm>
    </dsp:sp>
    <dsp:sp modelId="{A70E618B-C88B-4C85-B7BF-2EF382094586}">
      <dsp:nvSpPr>
        <dsp:cNvPr id="0" name=""/>
        <dsp:cNvSpPr/>
      </dsp:nvSpPr>
      <dsp:spPr>
        <a:xfrm rot="5400000">
          <a:off x="6087452" y="1880147"/>
          <a:ext cx="385751" cy="5106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38696"/>
            <a:satOff val="-4744"/>
            <a:lumOff val="119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6145315" y="1924423"/>
        <a:ext cx="270026" cy="306416"/>
      </dsp:txXfrm>
    </dsp:sp>
    <dsp:sp modelId="{C987001C-73B2-4A74-9A2D-D860E0037DD0}">
      <dsp:nvSpPr>
        <dsp:cNvPr id="0" name=""/>
        <dsp:cNvSpPr/>
      </dsp:nvSpPr>
      <dsp:spPr>
        <a:xfrm>
          <a:off x="5352711" y="2411723"/>
          <a:ext cx="1855232" cy="1070272"/>
        </a:xfrm>
        <a:prstGeom prst="ellipse">
          <a:avLst/>
        </a:prstGeom>
        <a:solidFill>
          <a:schemeClr val="accent3">
            <a:shade val="50000"/>
            <a:hueOff val="73467"/>
            <a:satOff val="-10587"/>
            <a:lumOff val="302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أهداف النمو</a:t>
          </a:r>
          <a:endParaRPr lang="ar-SA" sz="2300" kern="1200" dirty="0"/>
        </a:p>
      </dsp:txBody>
      <dsp:txXfrm>
        <a:off x="5624403" y="2568461"/>
        <a:ext cx="1311848" cy="756796"/>
      </dsp:txXfrm>
    </dsp:sp>
    <dsp:sp modelId="{456B3ED3-05A0-49CF-8E44-4A5262F0959B}">
      <dsp:nvSpPr>
        <dsp:cNvPr id="0" name=""/>
        <dsp:cNvSpPr/>
      </dsp:nvSpPr>
      <dsp:spPr>
        <a:xfrm rot="9000000">
          <a:off x="5579592" y="3160755"/>
          <a:ext cx="34871" cy="3612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77391"/>
            <a:satOff val="-9488"/>
            <a:lumOff val="239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5589352" y="3230383"/>
        <a:ext cx="24410" cy="216731"/>
      </dsp:txXfrm>
    </dsp:sp>
    <dsp:sp modelId="{9210FEC7-E9E8-4B61-AF4B-F4215D879124}">
      <dsp:nvSpPr>
        <dsp:cNvPr id="0" name=""/>
        <dsp:cNvSpPr/>
      </dsp:nvSpPr>
      <dsp:spPr>
        <a:xfrm>
          <a:off x="3892226" y="3215045"/>
          <a:ext cx="1993415" cy="1070272"/>
        </a:xfrm>
        <a:prstGeom prst="ellipse">
          <a:avLst/>
        </a:prstGeom>
        <a:solidFill>
          <a:schemeClr val="accent3">
            <a:shade val="50000"/>
            <a:hueOff val="110200"/>
            <a:satOff val="-15880"/>
            <a:lumOff val="4543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لمحة تاريخية </a:t>
          </a:r>
          <a:endParaRPr lang="ar-SA" sz="2300" kern="1200" dirty="0"/>
        </a:p>
      </dsp:txBody>
      <dsp:txXfrm>
        <a:off x="4184155" y="3371783"/>
        <a:ext cx="1409557" cy="756796"/>
      </dsp:txXfrm>
    </dsp:sp>
    <dsp:sp modelId="{E74407CE-A973-4DFB-978A-45145BE9CAE9}">
      <dsp:nvSpPr>
        <dsp:cNvPr id="0" name=""/>
        <dsp:cNvSpPr/>
      </dsp:nvSpPr>
      <dsp:spPr>
        <a:xfrm rot="12600000">
          <a:off x="4174813" y="3165175"/>
          <a:ext cx="27367" cy="3612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116087"/>
            <a:satOff val="-14232"/>
            <a:lumOff val="359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4182473" y="3239471"/>
        <a:ext cx="19157" cy="216731"/>
      </dsp:txXfrm>
    </dsp:sp>
    <dsp:sp modelId="{2496DA67-75B1-4A70-BC71-87391927BFCF}">
      <dsp:nvSpPr>
        <dsp:cNvPr id="0" name=""/>
        <dsp:cNvSpPr/>
      </dsp:nvSpPr>
      <dsp:spPr>
        <a:xfrm>
          <a:off x="2534188" y="2411723"/>
          <a:ext cx="1926705" cy="1070272"/>
        </a:xfrm>
        <a:prstGeom prst="ellipse">
          <a:avLst/>
        </a:prstGeom>
        <a:solidFill>
          <a:schemeClr val="accent3">
            <a:shade val="50000"/>
            <a:hueOff val="73467"/>
            <a:satOff val="-10587"/>
            <a:lumOff val="302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تطور الإهتمام بالنمو</a:t>
          </a:r>
          <a:endParaRPr lang="ar-SA" sz="2300" kern="1200" dirty="0"/>
        </a:p>
      </dsp:txBody>
      <dsp:txXfrm>
        <a:off x="2816347" y="2568461"/>
        <a:ext cx="1362387" cy="756796"/>
      </dsp:txXfrm>
    </dsp:sp>
    <dsp:sp modelId="{27C4368F-2D33-48E7-A55D-74C35FEBF6BC}">
      <dsp:nvSpPr>
        <dsp:cNvPr id="0" name=""/>
        <dsp:cNvSpPr/>
      </dsp:nvSpPr>
      <dsp:spPr>
        <a:xfrm rot="16200000">
          <a:off x="3254702" y="1814525"/>
          <a:ext cx="403532" cy="619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77391"/>
            <a:satOff val="-9488"/>
            <a:lumOff val="239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3315232" y="1998893"/>
        <a:ext cx="282472" cy="371515"/>
      </dsp:txXfrm>
    </dsp:sp>
    <dsp:sp modelId="{AE743012-C6BE-4CCC-A03F-C7E3063CB66A}">
      <dsp:nvSpPr>
        <dsp:cNvPr id="0" name=""/>
        <dsp:cNvSpPr/>
      </dsp:nvSpPr>
      <dsp:spPr>
        <a:xfrm>
          <a:off x="2512317" y="805081"/>
          <a:ext cx="1970447" cy="1070272"/>
        </a:xfrm>
        <a:prstGeom prst="ellipse">
          <a:avLst/>
        </a:prstGeom>
        <a:solidFill>
          <a:schemeClr val="accent3">
            <a:shade val="50000"/>
            <a:hueOff val="36733"/>
            <a:satOff val="-5293"/>
            <a:lumOff val="1514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مصطلحات مرتبطة بالنمو</a:t>
          </a:r>
          <a:endParaRPr lang="ar-SA" sz="2300" kern="1200" dirty="0"/>
        </a:p>
      </dsp:txBody>
      <dsp:txXfrm>
        <a:off x="2800882" y="961819"/>
        <a:ext cx="1393317" cy="756796"/>
      </dsp:txXfrm>
    </dsp:sp>
    <dsp:sp modelId="{BEEB647C-29B1-4611-AEE9-1398FCDAF7A0}">
      <dsp:nvSpPr>
        <dsp:cNvPr id="0" name=""/>
        <dsp:cNvSpPr/>
      </dsp:nvSpPr>
      <dsp:spPr>
        <a:xfrm rot="19800000">
          <a:off x="4186679" y="747868"/>
          <a:ext cx="48033" cy="3612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38696"/>
            <a:satOff val="-4744"/>
            <a:lumOff val="119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4187644" y="823714"/>
        <a:ext cx="33623" cy="2167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BB1DEE-B8A4-4340-85D8-7D5249473938}">
      <dsp:nvSpPr>
        <dsp:cNvPr id="0" name=""/>
        <dsp:cNvSpPr/>
      </dsp:nvSpPr>
      <dsp:spPr>
        <a:xfrm>
          <a:off x="0" y="3886522"/>
          <a:ext cx="3629424" cy="14517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0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معرفة العوامل التي تؤثر بالنمو وطرق تأثيرها</a:t>
          </a:r>
          <a:endParaRPr lang="ar-SA" sz="3300" kern="1200" dirty="0"/>
        </a:p>
      </dsp:txBody>
      <dsp:txXfrm>
        <a:off x="725885" y="3886522"/>
        <a:ext cx="2177655" cy="1451769"/>
      </dsp:txXfrm>
    </dsp:sp>
    <dsp:sp modelId="{7E106B19-DB34-409B-89E8-1B6D8CF5A543}">
      <dsp:nvSpPr>
        <dsp:cNvPr id="0" name=""/>
        <dsp:cNvSpPr/>
      </dsp:nvSpPr>
      <dsp:spPr>
        <a:xfrm>
          <a:off x="0" y="1960241"/>
          <a:ext cx="3629424" cy="14517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0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معرفة خصائص النمو ومعاييره </a:t>
          </a:r>
          <a:endParaRPr lang="ar-SA" sz="3300" kern="1200" dirty="0"/>
        </a:p>
      </dsp:txBody>
      <dsp:txXfrm>
        <a:off x="725885" y="1960241"/>
        <a:ext cx="2177655" cy="1451769"/>
      </dsp:txXfrm>
    </dsp:sp>
    <dsp:sp modelId="{FE95F1F2-413B-40A2-BEDA-A1F4BACECD00}">
      <dsp:nvSpPr>
        <dsp:cNvPr id="0" name=""/>
        <dsp:cNvSpPr/>
      </dsp:nvSpPr>
      <dsp:spPr>
        <a:xfrm>
          <a:off x="0" y="0"/>
          <a:ext cx="3629424" cy="14517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0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التحكم في النمو</a:t>
          </a:r>
          <a:endParaRPr lang="ar-SA" sz="3300" kern="1200" dirty="0"/>
        </a:p>
      </dsp:txBody>
      <dsp:txXfrm>
        <a:off x="725885" y="0"/>
        <a:ext cx="2177655" cy="1451769"/>
      </dsp:txXfrm>
    </dsp:sp>
    <dsp:sp modelId="{9613AF3D-1451-4458-8590-DB596DA46529}">
      <dsp:nvSpPr>
        <dsp:cNvPr id="0" name=""/>
        <dsp:cNvSpPr/>
      </dsp:nvSpPr>
      <dsp:spPr>
        <a:xfrm>
          <a:off x="3095335" y="2072137"/>
          <a:ext cx="3012422" cy="120496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التعامل مع كل مرحلة بما يناسبها </a:t>
          </a:r>
          <a:endParaRPr lang="ar-SA" sz="2900" kern="1200" dirty="0"/>
        </a:p>
      </dsp:txBody>
      <dsp:txXfrm>
        <a:off x="3697820" y="2072137"/>
        <a:ext cx="1807453" cy="1204969"/>
      </dsp:txXfrm>
    </dsp:sp>
    <dsp:sp modelId="{76C362A2-1464-4842-A891-4A67087694F6}">
      <dsp:nvSpPr>
        <dsp:cNvPr id="0" name=""/>
        <dsp:cNvSpPr/>
      </dsp:nvSpPr>
      <dsp:spPr>
        <a:xfrm>
          <a:off x="5552948" y="2059256"/>
          <a:ext cx="3012422" cy="120496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التنبؤ بالتغيرات في المراحل التالية </a:t>
          </a:r>
          <a:endParaRPr lang="ar-SA" sz="2900" kern="1200" dirty="0"/>
        </a:p>
      </dsp:txBody>
      <dsp:txXfrm>
        <a:off x="6155433" y="2059256"/>
        <a:ext cx="1807453" cy="1204969"/>
      </dsp:txXfrm>
    </dsp:sp>
    <dsp:sp modelId="{500451CA-EB8B-4998-B6BA-E8F09708E9F5}">
      <dsp:nvSpPr>
        <dsp:cNvPr id="0" name=""/>
        <dsp:cNvSpPr/>
      </dsp:nvSpPr>
      <dsp:spPr>
        <a:xfrm>
          <a:off x="8213163" y="2050376"/>
          <a:ext cx="3012422" cy="120496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معرفة الحالات الطبيعية والشاذة </a:t>
          </a:r>
          <a:endParaRPr lang="ar-SA" sz="2900" kern="1200" dirty="0"/>
        </a:p>
      </dsp:txBody>
      <dsp:txXfrm>
        <a:off x="8815648" y="2050376"/>
        <a:ext cx="1807453" cy="12049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9/3/2015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ww.youtube.com/watch?v=NE_-kXkymm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9127" y="4597758"/>
            <a:ext cx="6782873" cy="2260242"/>
          </a:xfrm>
        </p:spPr>
        <p:txBody>
          <a:bodyPr>
            <a:normAutofit/>
          </a:bodyPr>
          <a:lstStyle/>
          <a:p>
            <a:r>
              <a:rPr lang="ar-SA" sz="4400" dirty="0" smtClean="0"/>
              <a:t>مرحباً بكِ في مقرر (111نفس)علم النفس النمو1</a:t>
            </a:r>
            <a:endParaRPr lang="ar-SA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97758"/>
            <a:ext cx="2880575" cy="2260242"/>
          </a:xfrm>
        </p:spPr>
        <p:txBody>
          <a:bodyPr>
            <a:normAutofit/>
          </a:bodyPr>
          <a:lstStyle/>
          <a:p>
            <a:pPr algn="ctr"/>
            <a:r>
              <a:rPr lang="ar-SA" sz="2800" dirty="0"/>
              <a:t>19\4\1436هـ</a:t>
            </a:r>
          </a:p>
          <a:p>
            <a:pPr algn="ctr"/>
            <a:r>
              <a:rPr lang="ar-SA" sz="2800" dirty="0"/>
              <a:t>شعبة يوم الأحد 42060-  ويوم الإربعاء42061</a:t>
            </a:r>
          </a:p>
          <a:p>
            <a:pPr algn="ctr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573543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4313"/>
            <a:ext cx="12191999" cy="140473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مفاهيم مرتبطة بالنمو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7826"/>
            <a:ext cx="12191999" cy="4870174"/>
          </a:xfrm>
        </p:spPr>
        <p:txBody>
          <a:bodyPr/>
          <a:lstStyle/>
          <a:p>
            <a:endParaRPr lang="ar-SA" sz="3600" dirty="0" smtClean="0"/>
          </a:p>
          <a:p>
            <a:pPr marL="0" indent="0">
              <a:buNone/>
            </a:pPr>
            <a:r>
              <a:rPr lang="ar-SA" sz="3600" dirty="0"/>
              <a:t>ا</a:t>
            </a:r>
            <a:r>
              <a:rPr lang="ar-SA" sz="3600" dirty="0" smtClean="0"/>
              <a:t>لنضج </a:t>
            </a:r>
            <a:r>
              <a:rPr lang="ar-SA" sz="3600" dirty="0"/>
              <a:t>والتعلم </a:t>
            </a:r>
            <a:r>
              <a:rPr lang="ar-SA" sz="3600" dirty="0" smtClean="0"/>
              <a:t>؟؟</a:t>
            </a:r>
          </a:p>
          <a:p>
            <a:endParaRPr lang="ar-SA" dirty="0"/>
          </a:p>
          <a:p>
            <a:r>
              <a:rPr lang="ar-SA" u="sng" dirty="0" smtClean="0"/>
              <a:t>المقصود </a:t>
            </a:r>
            <a:r>
              <a:rPr lang="ar-SA" u="sng" dirty="0"/>
              <a:t>بالنضج : </a:t>
            </a:r>
            <a:r>
              <a:rPr lang="ar-SA" dirty="0"/>
              <a:t>وصول العضو إلى الدرجة التي يبدأ فيها بأداء وظيفته. • النضج </a:t>
            </a:r>
            <a:r>
              <a:rPr lang="ar-SA" dirty="0" smtClean="0"/>
              <a:t>يشير إلى الجانب </a:t>
            </a:r>
            <a:r>
              <a:rPr lang="ar-SA" dirty="0"/>
              <a:t>الفسيولوجي • </a:t>
            </a:r>
            <a:endParaRPr lang="ar-SA" dirty="0" smtClean="0"/>
          </a:p>
          <a:p>
            <a:r>
              <a:rPr lang="ar-SA" dirty="0" smtClean="0"/>
              <a:t>و يعد </a:t>
            </a:r>
            <a:r>
              <a:rPr lang="ar-SA" dirty="0"/>
              <a:t>النضج جزءا من النمو ذلك </a:t>
            </a:r>
            <a:r>
              <a:rPr lang="ar-SA" dirty="0" smtClean="0"/>
              <a:t>لإن أداء وظيفة </a:t>
            </a:r>
            <a:r>
              <a:rPr lang="ar-SA" dirty="0"/>
              <a:t>معينة يعتمد على التقدم في العمر. </a:t>
            </a:r>
            <a:endParaRPr lang="ar-SA" dirty="0" smtClean="0"/>
          </a:p>
          <a:p>
            <a:r>
              <a:rPr lang="ar-SA" u="sng" dirty="0" smtClean="0"/>
              <a:t> </a:t>
            </a:r>
            <a:r>
              <a:rPr lang="ar-SA" u="sng" dirty="0"/>
              <a:t>المقصود بالتعلم: </a:t>
            </a:r>
            <a:r>
              <a:rPr lang="ar-SA" dirty="0"/>
              <a:t>هو التغير في السلوك نتيجة الخبرة. </a:t>
            </a:r>
            <a:r>
              <a:rPr lang="ar-SA" dirty="0" smtClean="0"/>
              <a:t>– وهنا لا يقتصر التعلم على </a:t>
            </a:r>
            <a:r>
              <a:rPr lang="ar-SA" dirty="0"/>
              <a:t>الخبرة المدرسية بل جميع </a:t>
            </a:r>
            <a:r>
              <a:rPr lang="ar-SA" dirty="0" smtClean="0"/>
              <a:t>الخبرات في مجالات الحياة المختلفة.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2242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71977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ar-SA" dirty="0"/>
              <a:t>العلاقة بين </a:t>
            </a:r>
            <a:r>
              <a:rPr lang="ar-SA" dirty="0" smtClean="0"/>
              <a:t>كل من : </a:t>
            </a:r>
            <a:r>
              <a:rPr lang="ar-SA" dirty="0"/>
              <a:t>النضج – التعلم – النمو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398643"/>
            <a:ext cx="12192000" cy="4078141"/>
          </a:xfrm>
        </p:spPr>
        <p:txBody>
          <a:bodyPr/>
          <a:lstStyle/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r>
              <a:rPr lang="ar-SA" sz="3600" dirty="0" smtClean="0"/>
              <a:t>مثال : تعلم المشي، وتعلم الكتابة.</a:t>
            </a:r>
            <a:endParaRPr lang="ar-SA" sz="36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5442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1061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SA" sz="4000" dirty="0"/>
              <a:t>هل هناك آثارمترتبة على تعليم الطفل قبل حدوث النضج 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90" y="1455313"/>
            <a:ext cx="11835684" cy="4854047"/>
          </a:xfrm>
        </p:spPr>
        <p:txBody>
          <a:bodyPr/>
          <a:lstStyle/>
          <a:p>
            <a:r>
              <a:rPr lang="ar-SA" dirty="0" smtClean="0"/>
              <a:t>1</a:t>
            </a:r>
            <a:r>
              <a:rPr lang="ar-SA" sz="3600" dirty="0" smtClean="0"/>
              <a:t>- </a:t>
            </a:r>
            <a:r>
              <a:rPr lang="ar-SA" sz="3600" dirty="0"/>
              <a:t>الجهد المبذول يكون </a:t>
            </a:r>
            <a:r>
              <a:rPr lang="ar-SA" sz="3600" dirty="0" smtClean="0"/>
              <a:t>أكبر. </a:t>
            </a:r>
          </a:p>
          <a:p>
            <a:r>
              <a:rPr lang="ar-SA" sz="3600" dirty="0" smtClean="0"/>
              <a:t>2- </a:t>
            </a:r>
            <a:r>
              <a:rPr lang="ar-SA" sz="3600" dirty="0"/>
              <a:t>الزمن المستغرق </a:t>
            </a:r>
            <a:r>
              <a:rPr lang="ar-SA" sz="3600" dirty="0" smtClean="0"/>
              <a:t>أطول.</a:t>
            </a:r>
          </a:p>
          <a:p>
            <a:r>
              <a:rPr lang="ar-SA" sz="3600" dirty="0" smtClean="0"/>
              <a:t> </a:t>
            </a:r>
            <a:r>
              <a:rPr lang="ar-SA" sz="3600" dirty="0"/>
              <a:t>3- قد يولد لديه شعور بالنقص واالحباط </a:t>
            </a:r>
            <a:r>
              <a:rPr lang="ar-SA" sz="3600" dirty="0" smtClean="0"/>
              <a:t>.</a:t>
            </a:r>
          </a:p>
          <a:p>
            <a:endParaRPr lang="ar-SA" sz="3600" dirty="0"/>
          </a:p>
          <a:p>
            <a:r>
              <a:rPr lang="ar-SA" sz="3600" u="sng" dirty="0" smtClean="0"/>
              <a:t>مثال: ضبط الإخراج قبل عمر ثلاث سنوات</a:t>
            </a:r>
            <a:endParaRPr lang="ar-SA" sz="3600" u="sng" dirty="0"/>
          </a:p>
        </p:txBody>
      </p:sp>
    </p:spTree>
    <p:extLst>
      <p:ext uri="{BB962C8B-B14F-4D97-AF65-F5344CB8AC3E}">
        <p14:creationId xmlns:p14="http://schemas.microsoft.com/office/powerpoint/2010/main" val="3879047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/>
              <a:t>نشاط في مجموعات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من هي الجهات المستفيدة من دراسة النمو الإنساني ؟ وضحي ذلك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64459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1667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أهمية دراسة علم النفس النمو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12192000" cy="4572000"/>
          </a:xfrm>
        </p:spPr>
        <p:txBody>
          <a:bodyPr/>
          <a:lstStyle/>
          <a:p>
            <a:r>
              <a:rPr lang="ar-SA" sz="2400" b="1" u="sng" dirty="0"/>
              <a:t>أولا من الناحية النظرية :</a:t>
            </a:r>
          </a:p>
          <a:p>
            <a:pPr>
              <a:buNone/>
            </a:pPr>
            <a:r>
              <a:rPr lang="ar-SA" sz="2800" b="1" dirty="0"/>
              <a:t>1-تزيد معرفتنا للطبيعة الانسانية ولعلاقة الانسان بالبيئة التي يعيش فيها .</a:t>
            </a:r>
          </a:p>
          <a:p>
            <a:pPr>
              <a:buNone/>
            </a:pPr>
            <a:r>
              <a:rPr lang="ar-SA" sz="2800" b="1" dirty="0"/>
              <a:t>2-تؤدي إلى تحديد معايير النمو في كافة مظاهره وخلال مراحله المختلفة مثل معايير النمو الجسمي والعقلي والانفعالي والاجتماعي في مرحلة ماقبل الميلاد ثم الطفولة حتى الشيخوخة </a:t>
            </a:r>
          </a:p>
          <a:p>
            <a:pPr>
              <a:buNone/>
            </a:pPr>
            <a:r>
              <a:rPr lang="ar-SA" sz="2800" b="1" dirty="0"/>
              <a:t>3-التعرف على السلوك السوي وغيرالسوي الذي يتناسب مع كل مرحلة من مراحل النمو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04910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3940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تابع أهمية دراسة علم النفس النمو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25014"/>
            <a:ext cx="12192000" cy="4570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b="1" u="sng" dirty="0"/>
              <a:t>ثانيا من الناحية التطبيقية :</a:t>
            </a:r>
          </a:p>
          <a:p>
            <a:pPr>
              <a:buNone/>
            </a:pPr>
            <a:r>
              <a:rPr lang="ar-SA" sz="2400" b="1" dirty="0"/>
              <a:t>1-توجيه الأطفال والمراهقين </a:t>
            </a:r>
            <a:r>
              <a:rPr lang="ar-SA" sz="2400" b="1" dirty="0" smtClean="0"/>
              <a:t>والراشدين. </a:t>
            </a:r>
            <a:endParaRPr lang="ar-SA" sz="2400" b="1" dirty="0"/>
          </a:p>
          <a:p>
            <a:pPr>
              <a:buNone/>
            </a:pPr>
            <a:endParaRPr lang="ar-SA" sz="1050" b="1" dirty="0"/>
          </a:p>
          <a:p>
            <a:pPr>
              <a:buNone/>
            </a:pPr>
            <a:r>
              <a:rPr lang="ar-SA" sz="2400" b="1" dirty="0"/>
              <a:t>2-التعرف على أي شذوذ أو انحراف لا يتناسب مع معايير النمو في مرحلة ما ،وتقديم الحلول العلاجية التي تؤدي إلى اعادة النمو إلى مساره الصحيح .</a:t>
            </a:r>
          </a:p>
          <a:p>
            <a:pPr>
              <a:buNone/>
            </a:pPr>
            <a:endParaRPr lang="ar-SA" sz="1050" b="1" dirty="0"/>
          </a:p>
          <a:p>
            <a:pPr>
              <a:buNone/>
            </a:pPr>
            <a:r>
              <a:rPr lang="ar-SA" sz="2400" b="1" dirty="0"/>
              <a:t>3-وضع المناهج الدراسية الملائمة لكل مرحلة من المراحل بما يتناسب مع استعدادات وميول الطلاب .</a:t>
            </a:r>
          </a:p>
          <a:p>
            <a:pPr>
              <a:buNone/>
            </a:pPr>
            <a:endParaRPr lang="ar-SA" sz="1050" b="1" dirty="0"/>
          </a:p>
          <a:p>
            <a:pPr>
              <a:buNone/>
            </a:pPr>
            <a:r>
              <a:rPr lang="ar-SA" sz="2400" b="1" dirty="0"/>
              <a:t>4-تعديل البيئة لتتلاءم مع المواصفات والشروط اللازمة لتحقيق النمو الأمثل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25374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89" y="0"/>
            <a:ext cx="12063211" cy="1403797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ar-SA" dirty="0"/>
              <a:t>تابع أهمية دراسة علم النفس النمو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7003" y="1403795"/>
            <a:ext cx="7194997" cy="5454203"/>
          </a:xfrm>
        </p:spPr>
        <p:txBody>
          <a:bodyPr>
            <a:normAutofit/>
          </a:bodyPr>
          <a:lstStyle/>
          <a:p>
            <a:r>
              <a:rPr lang="ar-SA" sz="3200" b="1" u="sng" dirty="0"/>
              <a:t>ثالثا بالنسبة للوالدين </a:t>
            </a:r>
            <a:r>
              <a:rPr lang="ar-SA" sz="3200" b="1" u="sng" dirty="0" smtClean="0"/>
              <a:t>:</a:t>
            </a:r>
          </a:p>
          <a:p>
            <a:endParaRPr lang="ar-SA" sz="3200" b="1" u="sng" dirty="0"/>
          </a:p>
          <a:p>
            <a:pPr algn="just"/>
            <a:endParaRPr lang="ar-SA" sz="3200" b="1" u="sng" dirty="0"/>
          </a:p>
          <a:p>
            <a:pPr algn="just">
              <a:buNone/>
            </a:pPr>
            <a:r>
              <a:rPr lang="ar-SA" sz="2400" b="1" dirty="0"/>
              <a:t>1-تعين الوالدين في معرفة خصائص الأطفال والمراهقين مما يعينهم في عملية التنشئة والتطبيع الاجتماعي .</a:t>
            </a:r>
          </a:p>
          <a:p>
            <a:pPr algn="just">
              <a:buNone/>
            </a:pPr>
            <a:r>
              <a:rPr lang="ar-SA" sz="2400" b="1" dirty="0"/>
              <a:t>2-تعين الوالدين على تفهم مراحل النمو والانتقال من مرحلة إلى أخرى من مراحل النمو فلا يعتبرون الأطفال راشدين صغار ولا يعتبرون المراهقين أطفالا .</a:t>
            </a:r>
          </a:p>
          <a:p>
            <a:pPr algn="just">
              <a:buNone/>
            </a:pPr>
            <a:r>
              <a:rPr lang="ar-SA" sz="2400" b="1" dirty="0"/>
              <a:t>3-تتيح معرفة الوالدين للفروق الفردية الشاسعة في معدلات النمو فلا يكلفو الطفل الا وسعه </a:t>
            </a:r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03796"/>
            <a:ext cx="4997002" cy="545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637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0076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ar-SA" dirty="0"/>
              <a:t>تابع أهمية دراسة علم النفس النمو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9278" y="1782113"/>
            <a:ext cx="6692721" cy="49664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b="1" u="sng" dirty="0"/>
              <a:t>رابعا بالنسبة للمدرسين </a:t>
            </a:r>
            <a:r>
              <a:rPr lang="ar-SA" sz="2400" b="1" u="sng" dirty="0" smtClean="0"/>
              <a:t>:</a:t>
            </a:r>
          </a:p>
          <a:p>
            <a:pPr algn="just">
              <a:buNone/>
            </a:pPr>
            <a:endParaRPr lang="ar-SA" sz="2400" b="1" u="sng" dirty="0"/>
          </a:p>
          <a:p>
            <a:pPr algn="just">
              <a:buNone/>
            </a:pPr>
            <a:r>
              <a:rPr lang="ar-SA" sz="2400" b="1" dirty="0"/>
              <a:t>1-معرفة خصائص النمو تساعد على توفير أنواع النشاط الجسمي والاجتماعي والعقلي التي تناسب قدرات الفرد .</a:t>
            </a:r>
          </a:p>
          <a:p>
            <a:pPr algn="just">
              <a:buNone/>
            </a:pPr>
            <a:r>
              <a:rPr lang="ar-SA" sz="2400" b="1" dirty="0"/>
              <a:t>2-فهم النمو العقلي ونمو الذكاء والقدرات الخاصة والاستعدادات وأنماط التفكير يؤدي الى أن يتبع المعلم أفضل طرق التربية والتعليم التي تناسب مرحلة النمو والنضج.</a:t>
            </a:r>
          </a:p>
          <a:p>
            <a:pPr algn="just">
              <a:buNone/>
            </a:pPr>
            <a:r>
              <a:rPr lang="ar-SA" sz="2400" b="1" dirty="0"/>
              <a:t>3-إدراك الفروق الفردية بين التلاميذ في ضوء دراسة خلفياتهم قبل الالتحاق بالمدرسة ويفيد ذلك في تصميم المقررات والمناهج الدراسية ،والعمل على تعديل سلوك التلاميذ إذا دعا الموقف.</a:t>
            </a:r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1300766"/>
            <a:ext cx="4456089" cy="54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983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341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dirty="0"/>
              <a:t>تابع أهمية دراسة علم النفس النمو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935" y="1133341"/>
            <a:ext cx="8160912" cy="5562385"/>
          </a:xfrm>
        </p:spPr>
        <p:txBody>
          <a:bodyPr/>
          <a:lstStyle/>
          <a:p>
            <a:endParaRPr lang="ar-SA" sz="2400" b="1" u="sng" dirty="0" smtClean="0"/>
          </a:p>
          <a:p>
            <a:endParaRPr lang="ar-SA" sz="2400" b="1" u="sng" dirty="0"/>
          </a:p>
          <a:p>
            <a:endParaRPr lang="ar-SA" sz="2400" b="1" u="sng" dirty="0" smtClean="0"/>
          </a:p>
          <a:p>
            <a:r>
              <a:rPr lang="ar-SA" sz="2400" b="1" u="sng" dirty="0" smtClean="0"/>
              <a:t>خامسا </a:t>
            </a:r>
            <a:r>
              <a:rPr lang="ar-SA" sz="2400" b="1" u="sng" dirty="0"/>
              <a:t>بالنسبة لعلماء النفس </a:t>
            </a:r>
            <a:r>
              <a:rPr lang="ar-SA" sz="2400" b="1" dirty="0" smtClean="0"/>
              <a:t>:</a:t>
            </a:r>
          </a:p>
          <a:p>
            <a:pPr marL="0" indent="0">
              <a:buNone/>
            </a:pPr>
            <a:endParaRPr lang="ar-SA" sz="2400" b="1" dirty="0"/>
          </a:p>
          <a:p>
            <a:pPr>
              <a:buNone/>
            </a:pPr>
            <a:r>
              <a:rPr lang="ar-SA" sz="2400" b="1" dirty="0"/>
              <a:t>1-تساعد الاخصائيين النفسيين في جهودهم لمساعدة الأطفال والمراهقيين والراشديين في مجال علم النفس العلاجي والتوجيه والإرشاد النفسي .</a:t>
            </a:r>
          </a:p>
          <a:p>
            <a:pPr>
              <a:buNone/>
            </a:pPr>
            <a:r>
              <a:rPr lang="ar-SA" sz="2400" b="1" dirty="0"/>
              <a:t>2-تعيين دراسة قوانين ومبادئ النمو وتحديد معاييره في اكتشاف أي انحراف أو شذوذ في سلوك الفرد وتحديد طرق علاجه .</a:t>
            </a:r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2131"/>
            <a:ext cx="4211392" cy="522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92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94704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ar-SA" dirty="0" smtClean="0"/>
              <a:t>  استفسارات أوأسئلة؟؟؟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4704"/>
            <a:ext cx="12192000" cy="5763296"/>
          </a:xfrm>
        </p:spPr>
      </p:pic>
    </p:spTree>
    <p:extLst>
      <p:ext uri="{BB962C8B-B14F-4D97-AF65-F5344CB8AC3E}">
        <p14:creationId xmlns:p14="http://schemas.microsoft.com/office/powerpoint/2010/main" val="571654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/>
              <a:t>اللقاء الأول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الهدف من اللقاء اليوم:</a:t>
            </a:r>
          </a:p>
          <a:p>
            <a:r>
              <a:rPr lang="ar-SA" dirty="0"/>
              <a:t>1- مدخل إلى مقرر علم النفس النمو </a:t>
            </a:r>
          </a:p>
          <a:p>
            <a:r>
              <a:rPr lang="ar-SA" dirty="0"/>
              <a:t>2- استعراض خطة المقرر من حيث:</a:t>
            </a:r>
          </a:p>
          <a:p>
            <a:r>
              <a:rPr lang="ar-SA" dirty="0"/>
              <a:t>- توزيع الموضوعات خلال الأسابيع</a:t>
            </a:r>
          </a:p>
          <a:p>
            <a:r>
              <a:rPr lang="ar-SA" dirty="0"/>
              <a:t>- المراجع </a:t>
            </a:r>
          </a:p>
          <a:p>
            <a:r>
              <a:rPr lang="ar-SA" dirty="0"/>
              <a:t>- الواجبات و الأنشطة.</a:t>
            </a:r>
          </a:p>
          <a:p>
            <a:r>
              <a:rPr lang="ar-SA" dirty="0"/>
              <a:t>- مواعيد الاختبارات.</a:t>
            </a:r>
          </a:p>
          <a:p>
            <a:r>
              <a:rPr lang="ar-SA" dirty="0"/>
              <a:t>- تعليمات عامة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62467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المحاضرة الأولى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0398368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99" y="2318196"/>
            <a:ext cx="9702902" cy="198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495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5216"/>
            <a:ext cx="12192000" cy="149961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مفردات المحاضرة الأولى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6366151"/>
              </p:ext>
            </p:extLst>
          </p:nvPr>
        </p:nvGraphicFramePr>
        <p:xfrm>
          <a:off x="1023938" y="2286000"/>
          <a:ext cx="9720262" cy="4287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3587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6579"/>
            <a:ext cx="12192000" cy="1063280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ar-SA" dirty="0" smtClean="0"/>
              <a:t>مدخل إلى النمو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546" y="2021983"/>
            <a:ext cx="11938716" cy="46750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ar-SA" sz="3200" dirty="0"/>
              <a:t>مقدمة </a:t>
            </a:r>
            <a:endParaRPr lang="ar-SA" sz="3200" dirty="0" smtClean="0"/>
          </a:p>
          <a:p>
            <a:pPr algn="just">
              <a:buNone/>
            </a:pPr>
            <a:r>
              <a:rPr lang="ar-SA" sz="3200" dirty="0" smtClean="0"/>
              <a:t>يخضع </a:t>
            </a:r>
            <a:r>
              <a:rPr lang="ar-SA" sz="3200" dirty="0"/>
              <a:t>الكائن الحي الانساني منذ لحظة التكوين حتى الوفاة للتغير المستمر ,فهو ليس في حالة </a:t>
            </a:r>
            <a:r>
              <a:rPr lang="ar-SA" sz="3200" dirty="0" smtClean="0"/>
              <a:t> </a:t>
            </a:r>
            <a:r>
              <a:rPr lang="ar-SA" sz="3200" dirty="0"/>
              <a:t>ساكنة ولكنه ينمو خلال المراحل المتعاقبة التي يمر بها نموا يشمل كيانه ككل من النواحي الجسمية والتشريحية والعقلية والمعرفية والانفعالية والاجتماعية ,فالنمو عملية مستمرة تبدأ حتى قبل </a:t>
            </a:r>
            <a:r>
              <a:rPr lang="ar-SA" sz="3200" dirty="0" smtClean="0"/>
              <a:t>الميلاد حتى الممات.</a:t>
            </a:r>
          </a:p>
          <a:p>
            <a:pPr algn="just">
              <a:buNone/>
            </a:pPr>
            <a:r>
              <a:rPr lang="ar-SA" sz="3200" dirty="0"/>
              <a:t> </a:t>
            </a:r>
            <a:r>
              <a:rPr lang="ar-SA" sz="3200" dirty="0" smtClean="0"/>
              <a:t>لذا اتجه الباحثون إلى دراسة هذه التغيرات والمظاهر المختلفة وتبعاً لذلك تجمعت نتائج هذه الدراسات والبحوث ليقوم علم النفس النمو كفرع هام </a:t>
            </a:r>
            <a:r>
              <a:rPr lang="ar-SA" sz="3200" dirty="0"/>
              <a:t>من </a:t>
            </a:r>
            <a:r>
              <a:rPr lang="ar-SA" sz="3200" dirty="0" smtClean="0"/>
              <a:t>الفروع النظرية لعلم </a:t>
            </a:r>
            <a:r>
              <a:rPr lang="ar-SA" sz="3200" dirty="0"/>
              <a:t>النفس </a:t>
            </a:r>
            <a:r>
              <a:rPr lang="ar-SA" sz="3200" dirty="0" smtClean="0"/>
              <a:t>.</a:t>
            </a:r>
            <a:endParaRPr lang="ar-SA" sz="3200" dirty="0"/>
          </a:p>
          <a:p>
            <a:pPr algn="just">
              <a:buNone/>
            </a:pPr>
            <a:endParaRPr lang="ar-SA" sz="3200" dirty="0"/>
          </a:p>
          <a:p>
            <a:pPr>
              <a:buNone/>
            </a:pPr>
            <a:endParaRPr lang="ar-SA" sz="24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0996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1061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مفهوم النمو</a:t>
            </a: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0615"/>
            <a:ext cx="12192000" cy="5647386"/>
          </a:xfrm>
        </p:spPr>
        <p:txBody>
          <a:bodyPr>
            <a:normAutofit lnSpcReduction="10000"/>
          </a:bodyPr>
          <a:lstStyle/>
          <a:p>
            <a:endParaRPr lang="ar-SA" u="sng" dirty="0"/>
          </a:p>
          <a:p>
            <a:pPr marL="0" indent="0">
              <a:buNone/>
            </a:pPr>
            <a:r>
              <a:rPr lang="ar-SA" b="1" u="sng" dirty="0" smtClean="0"/>
              <a:t>المعنى </a:t>
            </a:r>
            <a:r>
              <a:rPr lang="ar-SA" b="1" u="sng" dirty="0"/>
              <a:t>اللغوي للنمو </a:t>
            </a:r>
            <a:r>
              <a:rPr lang="ar-SA" u="sng" dirty="0"/>
              <a:t>: </a:t>
            </a:r>
            <a:r>
              <a:rPr lang="ar-SA" dirty="0"/>
              <a:t>- الزيادة </a:t>
            </a:r>
            <a:r>
              <a:rPr lang="ar-SA" dirty="0" smtClean="0"/>
              <a:t>.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 </a:t>
            </a:r>
          </a:p>
          <a:p>
            <a:endParaRPr lang="ar-SA" b="1" u="sng" dirty="0" smtClean="0"/>
          </a:p>
          <a:p>
            <a:r>
              <a:rPr lang="ar-SA" b="1" u="sng" dirty="0" smtClean="0"/>
              <a:t>تساؤل ؟؟!!</a:t>
            </a:r>
          </a:p>
          <a:p>
            <a:r>
              <a:rPr lang="ar-SA" dirty="0"/>
              <a:t>رابط فيديو يوضح المقصود بالنمو </a:t>
            </a:r>
            <a:r>
              <a:rPr lang="ar-SA" dirty="0" smtClean="0"/>
              <a:t>الإنساني:</a:t>
            </a:r>
            <a:endParaRPr lang="ar-SA" dirty="0"/>
          </a:p>
          <a:p>
            <a:r>
              <a:rPr lang="en-US" dirty="0">
                <a:hlinkClick r:id="rId2"/>
              </a:rPr>
              <a:t>https://www.youtube.com/watch?v=NE_-</a:t>
            </a:r>
            <a:r>
              <a:rPr lang="en-US" dirty="0" smtClean="0">
                <a:hlinkClick r:id="rId2"/>
              </a:rPr>
              <a:t>kXkymmk</a:t>
            </a:r>
            <a:endParaRPr lang="ar-SA" b="1" u="sng" dirty="0" smtClean="0"/>
          </a:p>
          <a:p>
            <a:r>
              <a:rPr lang="ar-SA" b="1" u="sng" dirty="0" smtClean="0"/>
              <a:t>المعنى الإصطلاحي  </a:t>
            </a:r>
            <a:r>
              <a:rPr lang="ar-SA" dirty="0" smtClean="0"/>
              <a:t>- </a:t>
            </a:r>
            <a:r>
              <a:rPr lang="ar-SA" dirty="0"/>
              <a:t>يقصد به مجموعة التغيرات التي تحدث للفرد نتيجة لتقدمه في </a:t>
            </a:r>
            <a:r>
              <a:rPr lang="ar-SA" dirty="0" smtClean="0"/>
              <a:t>العمر.</a:t>
            </a:r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689" y="2897746"/>
            <a:ext cx="3696237" cy="12826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50" y="2671762"/>
            <a:ext cx="3009900" cy="1514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1" y="2494477"/>
            <a:ext cx="3176789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63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1061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خصائص النمو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0614"/>
            <a:ext cx="12192000" cy="5647386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3600" dirty="0" smtClean="0"/>
              <a:t>الشمولية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3600" dirty="0" smtClean="0"/>
              <a:t>الترابط والتأثير المتبادل بين جوانب النمو.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3600" dirty="0" smtClean="0"/>
              <a:t>الاستمرارية في النمو.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3600" dirty="0" smtClean="0"/>
              <a:t>النمو ليس عشوائياً </a:t>
            </a:r>
            <a:r>
              <a:rPr lang="ar-SA" sz="3600" dirty="0"/>
              <a:t>-</a:t>
            </a:r>
            <a:r>
              <a:rPr lang="ar-SA" sz="3600" dirty="0" smtClean="0"/>
              <a:t>القانون الطولي، </a:t>
            </a:r>
            <a:r>
              <a:rPr lang="ar-SA" sz="3600" dirty="0"/>
              <a:t>القانون </a:t>
            </a:r>
            <a:r>
              <a:rPr lang="ar-SA" sz="3600" dirty="0" smtClean="0"/>
              <a:t>العرضي، </a:t>
            </a:r>
            <a:r>
              <a:rPr lang="ar-SA" sz="3600" dirty="0"/>
              <a:t>قانون الاتجاه من العام </a:t>
            </a:r>
            <a:r>
              <a:rPr lang="ar-SA" sz="3600" dirty="0" smtClean="0"/>
              <a:t>للخاص.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3600" dirty="0" smtClean="0"/>
              <a:t> النمو ليس منتظماً.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3600" dirty="0" smtClean="0"/>
              <a:t>تعدد العوامل التي تؤثر بالنمو.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3600" dirty="0" smtClean="0"/>
              <a:t> </a:t>
            </a:r>
            <a:r>
              <a:rPr lang="ar-SA" sz="3600" dirty="0"/>
              <a:t>الفترات </a:t>
            </a:r>
            <a:r>
              <a:rPr lang="ar-SA" sz="3600" dirty="0" smtClean="0"/>
              <a:t>الحاسمة للنمو.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3600" dirty="0" smtClean="0"/>
              <a:t> </a:t>
            </a:r>
            <a:r>
              <a:rPr lang="ar-SA" sz="3600" dirty="0"/>
              <a:t>الخصوصية </a:t>
            </a:r>
            <a:r>
              <a:rPr lang="ar-SA" sz="3600" dirty="0" smtClean="0"/>
              <a:t>في النمو.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3600" dirty="0" smtClean="0"/>
              <a:t>الخبرات.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200457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864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dirty="0">
                <a:solidFill>
                  <a:schemeClr val="tx2"/>
                </a:solidFill>
              </a:rPr>
              <a:t>أهداف علم نفس النمو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7877855"/>
              </p:ext>
            </p:extLst>
          </p:nvPr>
        </p:nvGraphicFramePr>
        <p:xfrm>
          <a:off x="508783" y="1043189"/>
          <a:ext cx="11365538" cy="5814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230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532208"/>
            <a:ext cx="12192000" cy="14996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4000" dirty="0" smtClean="0"/>
              <a:t>لمحة تاريخية عن تطور الدراسات في علم النفس النمو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24128" y="2107096"/>
            <a:ext cx="9720073" cy="4202264"/>
          </a:xfrm>
        </p:spPr>
        <p:txBody>
          <a:bodyPr/>
          <a:lstStyle/>
          <a:p>
            <a:endParaRPr lang="ar-SA" dirty="0" smtClean="0"/>
          </a:p>
          <a:p>
            <a:r>
              <a:rPr lang="ar-SA" dirty="0"/>
              <a:t>-</a:t>
            </a:r>
            <a:r>
              <a:rPr lang="ar-SA" dirty="0" smtClean="0"/>
              <a:t>طور الانطباعات والتصورات العامة.</a:t>
            </a:r>
          </a:p>
          <a:p>
            <a:r>
              <a:rPr lang="ar-SA" dirty="0" smtClean="0"/>
              <a:t>-طور الدراسات شبه العلمية.</a:t>
            </a:r>
          </a:p>
          <a:p>
            <a:r>
              <a:rPr lang="ar-SA" dirty="0" smtClean="0"/>
              <a:t>-طور الدراسات العلمية.</a:t>
            </a:r>
          </a:p>
          <a:p>
            <a:r>
              <a:rPr lang="ar-SA" dirty="0" smtClean="0"/>
              <a:t>-دور العلماء المسلمين في مجال علم النفس النمو.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700041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168</TotalTime>
  <Words>786</Words>
  <Application>Microsoft Office PowerPoint</Application>
  <PresentationFormat>مخصص</PresentationFormat>
  <Paragraphs>122</Paragraphs>
  <Slides>19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Integral</vt:lpstr>
      <vt:lpstr>مرحباً بكِ في مقرر (111نفس)علم النفس النمو1</vt:lpstr>
      <vt:lpstr>اللقاء الأول</vt:lpstr>
      <vt:lpstr>المحاضرة الأولى</vt:lpstr>
      <vt:lpstr>مفردات المحاضرة الأولى </vt:lpstr>
      <vt:lpstr>مدخل إلى النمو</vt:lpstr>
      <vt:lpstr>مفهوم النمو</vt:lpstr>
      <vt:lpstr>خصائص النمو</vt:lpstr>
      <vt:lpstr>أهداف علم نفس النمو</vt:lpstr>
      <vt:lpstr>لمحة تاريخية عن تطور الدراسات في علم النفس النمو</vt:lpstr>
      <vt:lpstr>مفاهيم مرتبطة بالنمو</vt:lpstr>
      <vt:lpstr>العلاقة بين كل من : النضج – التعلم – النمو</vt:lpstr>
      <vt:lpstr>هل هناك آثارمترتبة على تعليم الطفل قبل حدوث النضج ؟</vt:lpstr>
      <vt:lpstr>نشاط في مجموعات  </vt:lpstr>
      <vt:lpstr>أهمية دراسة علم النفس النمو</vt:lpstr>
      <vt:lpstr>تابع أهمية دراسة علم النفس النمو</vt:lpstr>
      <vt:lpstr>تابع أهمية دراسة علم النفس النمو</vt:lpstr>
      <vt:lpstr>تابع أهمية دراسة علم النفس النمو</vt:lpstr>
      <vt:lpstr>تابع أهمية دراسة علم النفس النمو</vt:lpstr>
      <vt:lpstr>  استفسارات أوأسئلة؟؟؟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مرحباً بكِ في مقرر (111نفس)علم النفس النمو1</dc:title>
  <dc:creator>wafa</dc:creator>
  <cp:lastModifiedBy>wafa</cp:lastModifiedBy>
  <cp:revision>21</cp:revision>
  <dcterms:created xsi:type="dcterms:W3CDTF">2015-01-31T14:34:50Z</dcterms:created>
  <dcterms:modified xsi:type="dcterms:W3CDTF">2015-09-03T07:18:28Z</dcterms:modified>
</cp:coreProperties>
</file>