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 id="2147483672" r:id="rId3"/>
    <p:sldMasterId id="2147483684" r:id="rId4"/>
  </p:sldMasterIdLst>
  <p:sldIdLst>
    <p:sldId id="257" r:id="rId5"/>
    <p:sldId id="258" r:id="rId6"/>
    <p:sldId id="300" r:id="rId7"/>
    <p:sldId id="259" r:id="rId8"/>
    <p:sldId id="260" r:id="rId9"/>
    <p:sldId id="262" r:id="rId10"/>
    <p:sldId id="261" r:id="rId11"/>
    <p:sldId id="263" r:id="rId12"/>
    <p:sldId id="305" r:id="rId13"/>
    <p:sldId id="304" r:id="rId14"/>
    <p:sldId id="264" r:id="rId15"/>
    <p:sldId id="265" r:id="rId16"/>
    <p:sldId id="266" r:id="rId17"/>
    <p:sldId id="267" r:id="rId18"/>
    <p:sldId id="268" r:id="rId19"/>
    <p:sldId id="269" r:id="rId20"/>
    <p:sldId id="270" r:id="rId21"/>
    <p:sldId id="271" r:id="rId22"/>
    <p:sldId id="274" r:id="rId23"/>
    <p:sldId id="276" r:id="rId24"/>
    <p:sldId id="277" r:id="rId25"/>
    <p:sldId id="278" r:id="rId26"/>
    <p:sldId id="280" r:id="rId27"/>
    <p:sldId id="281" r:id="rId28"/>
    <p:sldId id="287" r:id="rId29"/>
    <p:sldId id="288" r:id="rId30"/>
    <p:sldId id="289" r:id="rId31"/>
    <p:sldId id="290" r:id="rId32"/>
    <p:sldId id="291" r:id="rId33"/>
    <p:sldId id="292" r:id="rId34"/>
    <p:sldId id="293" r:id="rId35"/>
    <p:sldId id="295" r:id="rId36"/>
    <p:sldId id="296" r:id="rId37"/>
    <p:sldId id="297" r:id="rId38"/>
    <p:sldId id="298" r:id="rId39"/>
    <p:sldId id="302" r:id="rId40"/>
    <p:sldId id="306" r:id="rId4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630" autoAdjust="0"/>
    <p:restoredTop sz="94660"/>
  </p:normalViewPr>
  <p:slideViewPr>
    <p:cSldViewPr>
      <p:cViewPr varScale="1">
        <p:scale>
          <a:sx n="66" d="100"/>
          <a:sy n="66" d="100"/>
        </p:scale>
        <p:origin x="-1512"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diagrams/_rels/data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image" Target="../media/image9.jpg"/></Relationships>
</file>

<file path=ppt/diagrams/_rels/data2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image" Target="../media/image34.jpeg"/></Relationships>
</file>

<file path=ppt/diagrams/_rels/data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image" Target="../media/image9.jpg"/></Relationships>
</file>

<file path=ppt/diagrams/_rels/drawing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image" Target="../media/image9.jpg"/></Relationships>
</file>

<file path=ppt/diagrams/_rels/drawing2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image" Target="../media/image34.jpeg"/></Relationships>
</file>

<file path=ppt/diagrams/_rels/drawing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image" Target="../media/image9.jpg"/></Relationships>
</file>

<file path=ppt/diagrams/colors1.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CE7B1B-7BF7-4D8F-9415-D4E5CB474EA0}" type="doc">
      <dgm:prSet loTypeId="urn:microsoft.com/office/officeart/2005/8/layout/vList2" loCatId="list" qsTypeId="urn:microsoft.com/office/officeart/2005/8/quickstyle/3d4" qsCatId="3D" csTypeId="urn:microsoft.com/office/officeart/2005/8/colors/accent3_3" csCatId="accent3"/>
      <dgm:spPr/>
      <dgm:t>
        <a:bodyPr/>
        <a:lstStyle/>
        <a:p>
          <a:pPr rtl="1"/>
          <a:endParaRPr lang="ar-SA"/>
        </a:p>
      </dgm:t>
    </dgm:pt>
    <dgm:pt modelId="{D231DD3D-B223-4D2E-BFDC-B3CF85EBC1E1}">
      <dgm:prSet/>
      <dgm:spPr/>
      <dgm:t>
        <a:bodyPr/>
        <a:lstStyle/>
        <a:p>
          <a:pPr rtl="1"/>
          <a:r>
            <a:rPr lang="ar-SA" b="1" dirty="0" smtClean="0">
              <a:solidFill>
                <a:schemeClr val="accent3">
                  <a:lumMod val="20000"/>
                  <a:lumOff val="80000"/>
                </a:schemeClr>
              </a:solidFill>
              <a:latin typeface="Traditional Arabic" panose="02020603050405020304" pitchFamily="18" charset="-78"/>
              <a:cs typeface="Traditional Arabic" panose="02020603050405020304" pitchFamily="18" charset="-78"/>
            </a:rPr>
            <a:t>إن التدريس مهمة تتطلب التمرين والتدريب, وهي مهمة ليست بالسهلة وذلك لأن المعلم يتعامل مع فئات مختلفة لها حالاتها الخاصة وليست آلات صماء.</a:t>
          </a:r>
          <a:endParaRPr lang="ar-SA" b="1" dirty="0">
            <a:solidFill>
              <a:schemeClr val="accent3">
                <a:lumMod val="20000"/>
                <a:lumOff val="80000"/>
              </a:schemeClr>
            </a:solidFill>
            <a:latin typeface="Traditional Arabic" panose="02020603050405020304" pitchFamily="18" charset="-78"/>
            <a:cs typeface="Traditional Arabic" panose="02020603050405020304" pitchFamily="18" charset="-78"/>
          </a:endParaRPr>
        </a:p>
      </dgm:t>
    </dgm:pt>
    <dgm:pt modelId="{9F1202AF-0497-48A7-9627-01E959E7BCC5}" type="parTrans" cxnId="{04760B14-7D2A-495A-BF54-640FC489FC8D}">
      <dgm:prSet/>
      <dgm:spPr/>
      <dgm:t>
        <a:bodyPr/>
        <a:lstStyle/>
        <a:p>
          <a:pPr rtl="1"/>
          <a:endParaRPr lang="ar-SA"/>
        </a:p>
      </dgm:t>
    </dgm:pt>
    <dgm:pt modelId="{7E4F8BA4-6FF8-412D-815E-F4344B5E6230}" type="sibTrans" cxnId="{04760B14-7D2A-495A-BF54-640FC489FC8D}">
      <dgm:prSet/>
      <dgm:spPr/>
      <dgm:t>
        <a:bodyPr/>
        <a:lstStyle/>
        <a:p>
          <a:pPr rtl="1"/>
          <a:endParaRPr lang="ar-SA"/>
        </a:p>
      </dgm:t>
    </dgm:pt>
    <dgm:pt modelId="{662AAD50-C3E7-4810-BCD2-4E2BAD4BBD54}">
      <dgm:prSet/>
      <dgm:spPr/>
      <dgm:t>
        <a:bodyPr/>
        <a:lstStyle/>
        <a:p>
          <a:pPr rtl="1"/>
          <a:r>
            <a:rPr lang="ar-SA" b="1" dirty="0" smtClean="0">
              <a:solidFill>
                <a:schemeClr val="accent3">
                  <a:lumMod val="20000"/>
                  <a:lumOff val="80000"/>
                </a:schemeClr>
              </a:solidFill>
              <a:latin typeface="Traditional Arabic" panose="02020603050405020304" pitchFamily="18" charset="-78"/>
              <a:cs typeface="Traditional Arabic" panose="02020603050405020304" pitchFamily="18" charset="-78"/>
            </a:rPr>
            <a:t>وإذا كان المعلم يواجه بعض المشكلات اليومية فإن المعلم المبتدئ بصفة خاصة يواجه مشاكل أكثر نتيجة عدم تمرسه في المهنة.</a:t>
          </a:r>
          <a:endParaRPr lang="ar-SA" b="1" dirty="0">
            <a:solidFill>
              <a:schemeClr val="accent3">
                <a:lumMod val="20000"/>
                <a:lumOff val="80000"/>
              </a:schemeClr>
            </a:solidFill>
            <a:latin typeface="Traditional Arabic" panose="02020603050405020304" pitchFamily="18" charset="-78"/>
            <a:cs typeface="Traditional Arabic" panose="02020603050405020304" pitchFamily="18" charset="-78"/>
          </a:endParaRPr>
        </a:p>
      </dgm:t>
    </dgm:pt>
    <dgm:pt modelId="{020793CD-960A-421C-BF10-1AD4B9D4DD77}" type="parTrans" cxnId="{E50429A3-C9A9-4BD3-8907-1D8464BC0E21}">
      <dgm:prSet/>
      <dgm:spPr/>
      <dgm:t>
        <a:bodyPr/>
        <a:lstStyle/>
        <a:p>
          <a:pPr rtl="1"/>
          <a:endParaRPr lang="ar-SA"/>
        </a:p>
      </dgm:t>
    </dgm:pt>
    <dgm:pt modelId="{953FC259-61C3-4261-991B-0386C00DB974}" type="sibTrans" cxnId="{E50429A3-C9A9-4BD3-8907-1D8464BC0E21}">
      <dgm:prSet/>
      <dgm:spPr/>
      <dgm:t>
        <a:bodyPr/>
        <a:lstStyle/>
        <a:p>
          <a:pPr rtl="1"/>
          <a:endParaRPr lang="ar-SA"/>
        </a:p>
      </dgm:t>
    </dgm:pt>
    <dgm:pt modelId="{F92F6986-A23D-46C7-B8A8-4C96A2FAD262}">
      <dgm:prSet custT="1"/>
      <dgm:spPr/>
      <dgm:t>
        <a:bodyPr/>
        <a:lstStyle/>
        <a:p>
          <a:pPr rtl="1"/>
          <a:r>
            <a:rPr lang="ar-SA" sz="3200" dirty="0" smtClean="0">
              <a:latin typeface="Traditional Arabic" panose="02020603050405020304" pitchFamily="18" charset="-78"/>
              <a:cs typeface="Traditional Arabic" panose="02020603050405020304" pitchFamily="18" charset="-78"/>
            </a:rPr>
            <a:t>وسنعرض في هذا الفصل أهم المشكلات التي تواجه المعلم المبتدئ.</a:t>
          </a:r>
          <a:endParaRPr lang="ar-SA" sz="3200" dirty="0">
            <a:latin typeface="Traditional Arabic" panose="02020603050405020304" pitchFamily="18" charset="-78"/>
            <a:cs typeface="Traditional Arabic" panose="02020603050405020304" pitchFamily="18" charset="-78"/>
          </a:endParaRPr>
        </a:p>
      </dgm:t>
    </dgm:pt>
    <dgm:pt modelId="{092F5AE0-C7E9-4B3E-88D3-A503144404D9}" type="parTrans" cxnId="{55E3A79E-93DB-49F1-8A0C-1C21F6919596}">
      <dgm:prSet/>
      <dgm:spPr/>
      <dgm:t>
        <a:bodyPr/>
        <a:lstStyle/>
        <a:p>
          <a:pPr rtl="1"/>
          <a:endParaRPr lang="ar-SA"/>
        </a:p>
      </dgm:t>
    </dgm:pt>
    <dgm:pt modelId="{3AB06A88-8C4D-483D-9264-F253785DCF87}" type="sibTrans" cxnId="{55E3A79E-93DB-49F1-8A0C-1C21F6919596}">
      <dgm:prSet/>
      <dgm:spPr/>
      <dgm:t>
        <a:bodyPr/>
        <a:lstStyle/>
        <a:p>
          <a:pPr rtl="1"/>
          <a:endParaRPr lang="ar-SA"/>
        </a:p>
      </dgm:t>
    </dgm:pt>
    <dgm:pt modelId="{B2471974-2D5D-4B6D-BEDF-B60B5511902B}" type="pres">
      <dgm:prSet presAssocID="{09CE7B1B-7BF7-4D8F-9415-D4E5CB474EA0}" presName="linear" presStyleCnt="0">
        <dgm:presLayoutVars>
          <dgm:animLvl val="lvl"/>
          <dgm:resizeHandles val="exact"/>
        </dgm:presLayoutVars>
      </dgm:prSet>
      <dgm:spPr/>
      <dgm:t>
        <a:bodyPr/>
        <a:lstStyle/>
        <a:p>
          <a:endParaRPr lang="en-US"/>
        </a:p>
      </dgm:t>
    </dgm:pt>
    <dgm:pt modelId="{8CA54449-1AB8-4BD8-A032-A29503EE0948}" type="pres">
      <dgm:prSet presAssocID="{D231DD3D-B223-4D2E-BFDC-B3CF85EBC1E1}" presName="parentText" presStyleLbl="node1" presStyleIdx="0" presStyleCnt="3">
        <dgm:presLayoutVars>
          <dgm:chMax val="0"/>
          <dgm:bulletEnabled val="1"/>
        </dgm:presLayoutVars>
      </dgm:prSet>
      <dgm:spPr/>
      <dgm:t>
        <a:bodyPr/>
        <a:lstStyle/>
        <a:p>
          <a:endParaRPr lang="en-US"/>
        </a:p>
      </dgm:t>
    </dgm:pt>
    <dgm:pt modelId="{6B0C3FCD-B0B9-47A0-ADEC-38553206EB89}" type="pres">
      <dgm:prSet presAssocID="{7E4F8BA4-6FF8-412D-815E-F4344B5E6230}" presName="spacer" presStyleCnt="0"/>
      <dgm:spPr/>
    </dgm:pt>
    <dgm:pt modelId="{C669F871-C592-4F49-A017-FA5EEBD5EA5E}" type="pres">
      <dgm:prSet presAssocID="{662AAD50-C3E7-4810-BCD2-4E2BAD4BBD54}" presName="parentText" presStyleLbl="node1" presStyleIdx="1" presStyleCnt="3" custLinFactNeighborY="20067">
        <dgm:presLayoutVars>
          <dgm:chMax val="0"/>
          <dgm:bulletEnabled val="1"/>
        </dgm:presLayoutVars>
      </dgm:prSet>
      <dgm:spPr/>
      <dgm:t>
        <a:bodyPr/>
        <a:lstStyle/>
        <a:p>
          <a:endParaRPr lang="en-US"/>
        </a:p>
      </dgm:t>
    </dgm:pt>
    <dgm:pt modelId="{F50F10BE-A5D9-429F-A336-8C64605A5544}" type="pres">
      <dgm:prSet presAssocID="{953FC259-61C3-4261-991B-0386C00DB974}" presName="spacer" presStyleCnt="0"/>
      <dgm:spPr/>
    </dgm:pt>
    <dgm:pt modelId="{F53FC69B-8C76-42AE-881B-9ECBE8654949}" type="pres">
      <dgm:prSet presAssocID="{F92F6986-A23D-46C7-B8A8-4C96A2FAD262}" presName="parentText" presStyleLbl="node1" presStyleIdx="2" presStyleCnt="3">
        <dgm:presLayoutVars>
          <dgm:chMax val="0"/>
          <dgm:bulletEnabled val="1"/>
        </dgm:presLayoutVars>
      </dgm:prSet>
      <dgm:spPr/>
      <dgm:t>
        <a:bodyPr/>
        <a:lstStyle/>
        <a:p>
          <a:endParaRPr lang="en-US"/>
        </a:p>
      </dgm:t>
    </dgm:pt>
  </dgm:ptLst>
  <dgm:cxnLst>
    <dgm:cxn modelId="{EAF0D291-47A3-49A1-95D6-3C1F680249AA}" type="presOf" srcId="{09CE7B1B-7BF7-4D8F-9415-D4E5CB474EA0}" destId="{B2471974-2D5D-4B6D-BEDF-B60B5511902B}" srcOrd="0" destOrd="0" presId="urn:microsoft.com/office/officeart/2005/8/layout/vList2"/>
    <dgm:cxn modelId="{5792DAA9-8D05-40E3-8798-908A916131EE}" type="presOf" srcId="{662AAD50-C3E7-4810-BCD2-4E2BAD4BBD54}" destId="{C669F871-C592-4F49-A017-FA5EEBD5EA5E}" srcOrd="0" destOrd="0" presId="urn:microsoft.com/office/officeart/2005/8/layout/vList2"/>
    <dgm:cxn modelId="{04760B14-7D2A-495A-BF54-640FC489FC8D}" srcId="{09CE7B1B-7BF7-4D8F-9415-D4E5CB474EA0}" destId="{D231DD3D-B223-4D2E-BFDC-B3CF85EBC1E1}" srcOrd="0" destOrd="0" parTransId="{9F1202AF-0497-48A7-9627-01E959E7BCC5}" sibTransId="{7E4F8BA4-6FF8-412D-815E-F4344B5E6230}"/>
    <dgm:cxn modelId="{767521FF-AFEC-4BD8-836F-379478152E6F}" type="presOf" srcId="{D231DD3D-B223-4D2E-BFDC-B3CF85EBC1E1}" destId="{8CA54449-1AB8-4BD8-A032-A29503EE0948}" srcOrd="0" destOrd="0" presId="urn:microsoft.com/office/officeart/2005/8/layout/vList2"/>
    <dgm:cxn modelId="{63D30975-7C17-4D8F-92A0-ABB16CEADDFD}" type="presOf" srcId="{F92F6986-A23D-46C7-B8A8-4C96A2FAD262}" destId="{F53FC69B-8C76-42AE-881B-9ECBE8654949}" srcOrd="0" destOrd="0" presId="urn:microsoft.com/office/officeart/2005/8/layout/vList2"/>
    <dgm:cxn modelId="{E50429A3-C9A9-4BD3-8907-1D8464BC0E21}" srcId="{09CE7B1B-7BF7-4D8F-9415-D4E5CB474EA0}" destId="{662AAD50-C3E7-4810-BCD2-4E2BAD4BBD54}" srcOrd="1" destOrd="0" parTransId="{020793CD-960A-421C-BF10-1AD4B9D4DD77}" sibTransId="{953FC259-61C3-4261-991B-0386C00DB974}"/>
    <dgm:cxn modelId="{55E3A79E-93DB-49F1-8A0C-1C21F6919596}" srcId="{09CE7B1B-7BF7-4D8F-9415-D4E5CB474EA0}" destId="{F92F6986-A23D-46C7-B8A8-4C96A2FAD262}" srcOrd="2" destOrd="0" parTransId="{092F5AE0-C7E9-4B3E-88D3-A503144404D9}" sibTransId="{3AB06A88-8C4D-483D-9264-F253785DCF87}"/>
    <dgm:cxn modelId="{9AD0B3F3-882F-4E23-B732-B58E87D58DF9}" type="presParOf" srcId="{B2471974-2D5D-4B6D-BEDF-B60B5511902B}" destId="{8CA54449-1AB8-4BD8-A032-A29503EE0948}" srcOrd="0" destOrd="0" presId="urn:microsoft.com/office/officeart/2005/8/layout/vList2"/>
    <dgm:cxn modelId="{06F79700-D392-4C99-BBAC-5BC1FB85CA6E}" type="presParOf" srcId="{B2471974-2D5D-4B6D-BEDF-B60B5511902B}" destId="{6B0C3FCD-B0B9-47A0-ADEC-38553206EB89}" srcOrd="1" destOrd="0" presId="urn:microsoft.com/office/officeart/2005/8/layout/vList2"/>
    <dgm:cxn modelId="{2AE0E11D-7883-4712-8209-3DD0DBFE7130}" type="presParOf" srcId="{B2471974-2D5D-4B6D-BEDF-B60B5511902B}" destId="{C669F871-C592-4F49-A017-FA5EEBD5EA5E}" srcOrd="2" destOrd="0" presId="urn:microsoft.com/office/officeart/2005/8/layout/vList2"/>
    <dgm:cxn modelId="{A941BE1C-3D79-4F6D-8F78-67E4D0F3E3DA}" type="presParOf" srcId="{B2471974-2D5D-4B6D-BEDF-B60B5511902B}" destId="{F50F10BE-A5D9-429F-A336-8C64605A5544}" srcOrd="3" destOrd="0" presId="urn:microsoft.com/office/officeart/2005/8/layout/vList2"/>
    <dgm:cxn modelId="{C37076FF-E1D8-49E1-B41C-5F102F1D9C8E}" type="presParOf" srcId="{B2471974-2D5D-4B6D-BEDF-B60B5511902B}" destId="{F53FC69B-8C76-42AE-881B-9ECBE8654949}"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514447C-92EF-4FC3-B460-7BD1ED7E94EE}" type="doc">
      <dgm:prSet loTypeId="urn:microsoft.com/office/officeart/2005/8/layout/vList2" loCatId="list" qsTypeId="urn:microsoft.com/office/officeart/2005/8/quickstyle/simple4" qsCatId="simple" csTypeId="urn:microsoft.com/office/officeart/2005/8/colors/accent2_3" csCatId="accent2" phldr="1"/>
      <dgm:spPr/>
      <dgm:t>
        <a:bodyPr/>
        <a:lstStyle/>
        <a:p>
          <a:pPr rtl="1"/>
          <a:endParaRPr lang="ar-SA"/>
        </a:p>
      </dgm:t>
    </dgm:pt>
    <dgm:pt modelId="{3712A765-C184-45F9-8092-DA306F7218EB}">
      <dgm:prSet custT="1"/>
      <dgm:spPr/>
      <dgm:t>
        <a:bodyPr/>
        <a:lstStyle/>
        <a:p>
          <a:pPr algn="ctr" rtl="1"/>
          <a:r>
            <a:rPr lang="ar-SA" sz="2400"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قد يواجه المعلم عدة </a:t>
          </a:r>
          <a:r>
            <a:rPr lang="ar-SA" sz="2400"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أمور في أيامه الأولى</a:t>
          </a:r>
          <a:endParaRPr lang="ar-SA" sz="2400" b="1"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dgm:t>
    </dgm:pt>
    <dgm:pt modelId="{6B21954D-06C2-4149-8118-25116F650C30}" type="parTrans" cxnId="{20C027BA-7A40-4227-8D61-EABACC718F8A}">
      <dgm:prSet/>
      <dgm:spPr/>
      <dgm:t>
        <a:bodyPr/>
        <a:lstStyle/>
        <a:p>
          <a:pPr rtl="1"/>
          <a:endParaRPr lang="ar-SA"/>
        </a:p>
      </dgm:t>
    </dgm:pt>
    <dgm:pt modelId="{AB10D1A0-2741-46D7-AF65-B2ACDBE2F9B1}" type="sibTrans" cxnId="{20C027BA-7A40-4227-8D61-EABACC718F8A}">
      <dgm:prSet/>
      <dgm:spPr/>
      <dgm:t>
        <a:bodyPr/>
        <a:lstStyle/>
        <a:p>
          <a:pPr rtl="1"/>
          <a:endParaRPr lang="ar-SA"/>
        </a:p>
      </dgm:t>
    </dgm:pt>
    <dgm:pt modelId="{48AA87AD-DE55-4FFF-91A9-090D07D6DA6A}" type="pres">
      <dgm:prSet presAssocID="{2514447C-92EF-4FC3-B460-7BD1ED7E94EE}" presName="linear" presStyleCnt="0">
        <dgm:presLayoutVars>
          <dgm:animLvl val="lvl"/>
          <dgm:resizeHandles val="exact"/>
        </dgm:presLayoutVars>
      </dgm:prSet>
      <dgm:spPr/>
      <dgm:t>
        <a:bodyPr/>
        <a:lstStyle/>
        <a:p>
          <a:endParaRPr lang="en-US"/>
        </a:p>
      </dgm:t>
    </dgm:pt>
    <dgm:pt modelId="{20E51955-B764-4891-A3F2-AB17CD3774AA}" type="pres">
      <dgm:prSet presAssocID="{3712A765-C184-45F9-8092-DA306F7218EB}" presName="parentText" presStyleLbl="node1" presStyleIdx="0" presStyleCnt="1" custLinFactNeighborX="2811" custLinFactNeighborY="-940">
        <dgm:presLayoutVars>
          <dgm:chMax val="0"/>
          <dgm:bulletEnabled val="1"/>
        </dgm:presLayoutVars>
      </dgm:prSet>
      <dgm:spPr/>
      <dgm:t>
        <a:bodyPr/>
        <a:lstStyle/>
        <a:p>
          <a:endParaRPr lang="en-US"/>
        </a:p>
      </dgm:t>
    </dgm:pt>
  </dgm:ptLst>
  <dgm:cxnLst>
    <dgm:cxn modelId="{700441FB-3887-41D5-8552-2027527513E7}" type="presOf" srcId="{3712A765-C184-45F9-8092-DA306F7218EB}" destId="{20E51955-B764-4891-A3F2-AB17CD3774AA}" srcOrd="0" destOrd="0" presId="urn:microsoft.com/office/officeart/2005/8/layout/vList2"/>
    <dgm:cxn modelId="{20C027BA-7A40-4227-8D61-EABACC718F8A}" srcId="{2514447C-92EF-4FC3-B460-7BD1ED7E94EE}" destId="{3712A765-C184-45F9-8092-DA306F7218EB}" srcOrd="0" destOrd="0" parTransId="{6B21954D-06C2-4149-8118-25116F650C30}" sibTransId="{AB10D1A0-2741-46D7-AF65-B2ACDBE2F9B1}"/>
    <dgm:cxn modelId="{3A719700-3A5C-4E61-B503-072C87F51B11}" type="presOf" srcId="{2514447C-92EF-4FC3-B460-7BD1ED7E94EE}" destId="{48AA87AD-DE55-4FFF-91A9-090D07D6DA6A}" srcOrd="0" destOrd="0" presId="urn:microsoft.com/office/officeart/2005/8/layout/vList2"/>
    <dgm:cxn modelId="{02C09834-8B9D-4EA7-8C26-05FC37B6EDB7}" type="presParOf" srcId="{48AA87AD-DE55-4FFF-91A9-090D07D6DA6A}" destId="{20E51955-B764-4891-A3F2-AB17CD3774AA}"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5A2715D-1E14-4526-9F95-34C421E77E2D}" type="doc">
      <dgm:prSet loTypeId="urn:microsoft.com/office/officeart/2005/8/layout/vList2" loCatId="list" qsTypeId="urn:microsoft.com/office/officeart/2005/8/quickstyle/simple1" qsCatId="simple" csTypeId="urn:microsoft.com/office/officeart/2005/8/colors/accent2_5" csCatId="accent2" phldr="1"/>
      <dgm:spPr/>
      <dgm:t>
        <a:bodyPr/>
        <a:lstStyle/>
        <a:p>
          <a:pPr rtl="1"/>
          <a:endParaRPr lang="ar-SA"/>
        </a:p>
      </dgm:t>
    </dgm:pt>
    <dgm:pt modelId="{79C37403-BC3C-47F3-B2A1-E024E5BCA832}">
      <dgm:prSet custT="1"/>
      <dgm:spPr/>
      <dgm:t>
        <a:bodyPr/>
        <a:lstStyle/>
        <a:p>
          <a:pPr rtl="1"/>
          <a:r>
            <a:rPr lang="ar-SA" sz="2400" b="1" dirty="0" smtClean="0">
              <a:latin typeface="Traditional Arabic" panose="02020603050405020304" pitchFamily="18" charset="-78"/>
              <a:cs typeface="Traditional Arabic" panose="02020603050405020304" pitchFamily="18" charset="-78"/>
            </a:rPr>
            <a:t>الشعور </a:t>
          </a:r>
          <a:r>
            <a:rPr lang="ar-SA" sz="2400" b="1" dirty="0" smtClean="0">
              <a:latin typeface="Traditional Arabic" panose="02020603050405020304" pitchFamily="18" charset="-78"/>
              <a:cs typeface="Traditional Arabic" panose="02020603050405020304" pitchFamily="18" charset="-78"/>
            </a:rPr>
            <a:t>بالغربة</a:t>
          </a:r>
          <a:endParaRPr lang="ar-SA" sz="2400" b="1" dirty="0">
            <a:latin typeface="Traditional Arabic" panose="02020603050405020304" pitchFamily="18" charset="-78"/>
            <a:cs typeface="Traditional Arabic" panose="02020603050405020304" pitchFamily="18" charset="-78"/>
          </a:endParaRPr>
        </a:p>
      </dgm:t>
    </dgm:pt>
    <dgm:pt modelId="{FDD62F28-DCCF-48CA-9684-67111838881A}" type="parTrans" cxnId="{2DD56FE4-DB86-4F4B-8E6D-9DEEB3E7E13A}">
      <dgm:prSet/>
      <dgm:spPr/>
      <dgm:t>
        <a:bodyPr/>
        <a:lstStyle/>
        <a:p>
          <a:pPr rtl="1"/>
          <a:endParaRPr lang="ar-SA"/>
        </a:p>
      </dgm:t>
    </dgm:pt>
    <dgm:pt modelId="{27679674-F6FD-4952-A516-949853197C58}" type="sibTrans" cxnId="{2DD56FE4-DB86-4F4B-8E6D-9DEEB3E7E13A}">
      <dgm:prSet/>
      <dgm:spPr/>
      <dgm:t>
        <a:bodyPr/>
        <a:lstStyle/>
        <a:p>
          <a:pPr rtl="1"/>
          <a:endParaRPr lang="ar-SA"/>
        </a:p>
      </dgm:t>
    </dgm:pt>
    <dgm:pt modelId="{98276FDE-F5C6-4372-9A43-114FDD0C1331}" type="pres">
      <dgm:prSet presAssocID="{45A2715D-1E14-4526-9F95-34C421E77E2D}" presName="linear" presStyleCnt="0">
        <dgm:presLayoutVars>
          <dgm:animLvl val="lvl"/>
          <dgm:resizeHandles val="exact"/>
        </dgm:presLayoutVars>
      </dgm:prSet>
      <dgm:spPr/>
      <dgm:t>
        <a:bodyPr/>
        <a:lstStyle/>
        <a:p>
          <a:endParaRPr lang="en-US"/>
        </a:p>
      </dgm:t>
    </dgm:pt>
    <dgm:pt modelId="{67764B52-29D5-4D55-AEB5-C22D130F7323}" type="pres">
      <dgm:prSet presAssocID="{79C37403-BC3C-47F3-B2A1-E024E5BCA832}" presName="parentText" presStyleLbl="node1" presStyleIdx="0" presStyleCnt="1" custLinFactNeighborY="-372">
        <dgm:presLayoutVars>
          <dgm:chMax val="0"/>
          <dgm:bulletEnabled val="1"/>
        </dgm:presLayoutVars>
      </dgm:prSet>
      <dgm:spPr/>
      <dgm:t>
        <a:bodyPr/>
        <a:lstStyle/>
        <a:p>
          <a:endParaRPr lang="en-US"/>
        </a:p>
      </dgm:t>
    </dgm:pt>
  </dgm:ptLst>
  <dgm:cxnLst>
    <dgm:cxn modelId="{2DD56FE4-DB86-4F4B-8E6D-9DEEB3E7E13A}" srcId="{45A2715D-1E14-4526-9F95-34C421E77E2D}" destId="{79C37403-BC3C-47F3-B2A1-E024E5BCA832}" srcOrd="0" destOrd="0" parTransId="{FDD62F28-DCCF-48CA-9684-67111838881A}" sibTransId="{27679674-F6FD-4952-A516-949853197C58}"/>
    <dgm:cxn modelId="{30B6F424-5746-410F-8AB6-C563D2167F8A}" type="presOf" srcId="{79C37403-BC3C-47F3-B2A1-E024E5BCA832}" destId="{67764B52-29D5-4D55-AEB5-C22D130F7323}" srcOrd="0" destOrd="0" presId="urn:microsoft.com/office/officeart/2005/8/layout/vList2"/>
    <dgm:cxn modelId="{8E60CCDC-4984-4458-9A32-69424B9AD5D8}" type="presOf" srcId="{45A2715D-1E14-4526-9F95-34C421E77E2D}" destId="{98276FDE-F5C6-4372-9A43-114FDD0C1331}" srcOrd="0" destOrd="0" presId="urn:microsoft.com/office/officeart/2005/8/layout/vList2"/>
    <dgm:cxn modelId="{277B6FDF-2130-4CD2-B749-A3C18E25D4D3}" type="presParOf" srcId="{98276FDE-F5C6-4372-9A43-114FDD0C1331}" destId="{67764B52-29D5-4D55-AEB5-C22D130F7323}"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4374EC3-FC70-4601-8DC2-9DDD71FD5662}" type="doc">
      <dgm:prSet loTypeId="urn:microsoft.com/office/officeart/2005/8/layout/vList2" loCatId="list" qsTypeId="urn:microsoft.com/office/officeart/2005/8/quickstyle/simple1" qsCatId="simple" csTypeId="urn:microsoft.com/office/officeart/2005/8/colors/accent2_5" csCatId="accent2" phldr="1"/>
      <dgm:spPr/>
      <dgm:t>
        <a:bodyPr/>
        <a:lstStyle/>
        <a:p>
          <a:pPr rtl="1"/>
          <a:endParaRPr lang="ar-SA"/>
        </a:p>
      </dgm:t>
    </dgm:pt>
    <dgm:pt modelId="{BBF6912C-8DEF-401A-9C4A-7B226594984A}">
      <dgm:prSet custT="1"/>
      <dgm:spPr/>
      <dgm:t>
        <a:bodyPr/>
        <a:lstStyle/>
        <a:p>
          <a:pPr algn="ctr" rtl="1"/>
          <a:r>
            <a:rPr lang="ar-SA" sz="2400" b="1" dirty="0" smtClean="0">
              <a:latin typeface="Traditional Arabic" panose="02020603050405020304" pitchFamily="18" charset="-78"/>
              <a:cs typeface="Traditional Arabic" panose="02020603050405020304" pitchFamily="18" charset="-78"/>
            </a:rPr>
            <a:t>الأنحراج</a:t>
          </a:r>
          <a:endParaRPr lang="ar-SA" sz="2400" b="1" dirty="0">
            <a:latin typeface="Traditional Arabic" panose="02020603050405020304" pitchFamily="18" charset="-78"/>
            <a:cs typeface="Traditional Arabic" panose="02020603050405020304" pitchFamily="18" charset="-78"/>
          </a:endParaRPr>
        </a:p>
      </dgm:t>
    </dgm:pt>
    <dgm:pt modelId="{45D37617-2F99-4455-BB24-68B381E1A9F0}" type="parTrans" cxnId="{6E39FB05-EAC1-4905-95DC-079FC33729BB}">
      <dgm:prSet/>
      <dgm:spPr/>
      <dgm:t>
        <a:bodyPr/>
        <a:lstStyle/>
        <a:p>
          <a:pPr rtl="1"/>
          <a:endParaRPr lang="ar-SA"/>
        </a:p>
      </dgm:t>
    </dgm:pt>
    <dgm:pt modelId="{2DF946A5-2FF4-444F-85A8-D654D6EAA7DA}" type="sibTrans" cxnId="{6E39FB05-EAC1-4905-95DC-079FC33729BB}">
      <dgm:prSet/>
      <dgm:spPr/>
      <dgm:t>
        <a:bodyPr/>
        <a:lstStyle/>
        <a:p>
          <a:pPr rtl="1"/>
          <a:endParaRPr lang="ar-SA"/>
        </a:p>
      </dgm:t>
    </dgm:pt>
    <dgm:pt modelId="{1FCCB9C8-553B-47C8-858E-322CCD1E5B34}" type="pres">
      <dgm:prSet presAssocID="{24374EC3-FC70-4601-8DC2-9DDD71FD5662}" presName="linear" presStyleCnt="0">
        <dgm:presLayoutVars>
          <dgm:animLvl val="lvl"/>
          <dgm:resizeHandles val="exact"/>
        </dgm:presLayoutVars>
      </dgm:prSet>
      <dgm:spPr/>
      <dgm:t>
        <a:bodyPr/>
        <a:lstStyle/>
        <a:p>
          <a:endParaRPr lang="en-US"/>
        </a:p>
      </dgm:t>
    </dgm:pt>
    <dgm:pt modelId="{7D382548-48D9-419F-AFE9-28DA65A592AB}" type="pres">
      <dgm:prSet presAssocID="{BBF6912C-8DEF-401A-9C4A-7B226594984A}" presName="parentText" presStyleLbl="node1" presStyleIdx="0" presStyleCnt="1" custScaleX="99415" custScaleY="54092" custLinFactNeighborX="16667" custLinFactNeighborY="6010">
        <dgm:presLayoutVars>
          <dgm:chMax val="0"/>
          <dgm:bulletEnabled val="1"/>
        </dgm:presLayoutVars>
      </dgm:prSet>
      <dgm:spPr/>
      <dgm:t>
        <a:bodyPr/>
        <a:lstStyle/>
        <a:p>
          <a:endParaRPr lang="en-US"/>
        </a:p>
      </dgm:t>
    </dgm:pt>
  </dgm:ptLst>
  <dgm:cxnLst>
    <dgm:cxn modelId="{6E39FB05-EAC1-4905-95DC-079FC33729BB}" srcId="{24374EC3-FC70-4601-8DC2-9DDD71FD5662}" destId="{BBF6912C-8DEF-401A-9C4A-7B226594984A}" srcOrd="0" destOrd="0" parTransId="{45D37617-2F99-4455-BB24-68B381E1A9F0}" sibTransId="{2DF946A5-2FF4-444F-85A8-D654D6EAA7DA}"/>
    <dgm:cxn modelId="{19970E73-6CCB-4C0A-886F-DE44BFECFBB5}" type="presOf" srcId="{BBF6912C-8DEF-401A-9C4A-7B226594984A}" destId="{7D382548-48D9-419F-AFE9-28DA65A592AB}" srcOrd="0" destOrd="0" presId="urn:microsoft.com/office/officeart/2005/8/layout/vList2"/>
    <dgm:cxn modelId="{60394CC4-206F-4752-801C-DD2B221C7BE3}" type="presOf" srcId="{24374EC3-FC70-4601-8DC2-9DDD71FD5662}" destId="{1FCCB9C8-553B-47C8-858E-322CCD1E5B34}" srcOrd="0" destOrd="0" presId="urn:microsoft.com/office/officeart/2005/8/layout/vList2"/>
    <dgm:cxn modelId="{412B1D0F-B1A5-4E4E-8DF8-716C23D1EC3C}" type="presParOf" srcId="{1FCCB9C8-553B-47C8-858E-322CCD1E5B34}" destId="{7D382548-48D9-419F-AFE9-28DA65A592AB}"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0E31820-4BD2-45D4-A70B-9FCB2222811E}" type="doc">
      <dgm:prSet loTypeId="urn:microsoft.com/office/officeart/2005/8/layout/vList2" loCatId="list" qsTypeId="urn:microsoft.com/office/officeart/2005/8/quickstyle/simple1" qsCatId="simple" csTypeId="urn:microsoft.com/office/officeart/2005/8/colors/accent2_5" csCatId="accent2" phldr="1"/>
      <dgm:spPr/>
      <dgm:t>
        <a:bodyPr/>
        <a:lstStyle/>
        <a:p>
          <a:pPr rtl="1"/>
          <a:endParaRPr lang="ar-SA"/>
        </a:p>
      </dgm:t>
    </dgm:pt>
    <dgm:pt modelId="{79FEBD72-836C-49CC-93D7-72025D6F2F26}">
      <dgm:prSet custT="1"/>
      <dgm:spPr/>
      <dgm:t>
        <a:bodyPr/>
        <a:lstStyle/>
        <a:p>
          <a:pPr algn="ctr" rtl="1"/>
          <a:r>
            <a:rPr lang="ar-SA" sz="2400" b="1" dirty="0" smtClean="0">
              <a:latin typeface="Traditional Arabic" panose="02020603050405020304" pitchFamily="18" charset="-78"/>
              <a:cs typeface="Traditional Arabic" panose="02020603050405020304" pitchFamily="18" charset="-78"/>
            </a:rPr>
            <a:t>الشعور </a:t>
          </a:r>
          <a:r>
            <a:rPr lang="ar-SA" sz="2400" b="1" dirty="0" smtClean="0">
              <a:latin typeface="Traditional Arabic" panose="02020603050405020304" pitchFamily="18" charset="-78"/>
              <a:cs typeface="Traditional Arabic" panose="02020603050405020304" pitchFamily="18" charset="-78"/>
            </a:rPr>
            <a:t>بالوحدة</a:t>
          </a:r>
          <a:endParaRPr lang="ar-SA" sz="2400" b="1" dirty="0">
            <a:latin typeface="Traditional Arabic" panose="02020603050405020304" pitchFamily="18" charset="-78"/>
            <a:cs typeface="Traditional Arabic" panose="02020603050405020304" pitchFamily="18" charset="-78"/>
          </a:endParaRPr>
        </a:p>
      </dgm:t>
    </dgm:pt>
    <dgm:pt modelId="{749C2528-F799-432E-984A-40008EC8DC13}" type="parTrans" cxnId="{4C40071A-85A5-4DA6-A61C-A40A97045769}">
      <dgm:prSet/>
      <dgm:spPr/>
      <dgm:t>
        <a:bodyPr/>
        <a:lstStyle/>
        <a:p>
          <a:pPr rtl="1"/>
          <a:endParaRPr lang="ar-SA"/>
        </a:p>
      </dgm:t>
    </dgm:pt>
    <dgm:pt modelId="{19B41F3A-1C14-4EEC-B5F2-2CC717F22648}" type="sibTrans" cxnId="{4C40071A-85A5-4DA6-A61C-A40A97045769}">
      <dgm:prSet/>
      <dgm:spPr/>
      <dgm:t>
        <a:bodyPr/>
        <a:lstStyle/>
        <a:p>
          <a:pPr rtl="1"/>
          <a:endParaRPr lang="ar-SA"/>
        </a:p>
      </dgm:t>
    </dgm:pt>
    <dgm:pt modelId="{7F866ED4-43A4-4A80-9019-E54DAB81846D}" type="pres">
      <dgm:prSet presAssocID="{A0E31820-4BD2-45D4-A70B-9FCB2222811E}" presName="linear" presStyleCnt="0">
        <dgm:presLayoutVars>
          <dgm:animLvl val="lvl"/>
          <dgm:resizeHandles val="exact"/>
        </dgm:presLayoutVars>
      </dgm:prSet>
      <dgm:spPr/>
      <dgm:t>
        <a:bodyPr/>
        <a:lstStyle/>
        <a:p>
          <a:endParaRPr lang="en-US"/>
        </a:p>
      </dgm:t>
    </dgm:pt>
    <dgm:pt modelId="{CABF8BF2-2E36-48E0-BEA5-8CBA16930378}" type="pres">
      <dgm:prSet presAssocID="{79FEBD72-836C-49CC-93D7-72025D6F2F26}" presName="parentText" presStyleLbl="node1" presStyleIdx="0" presStyleCnt="1" custLinFactNeighborX="-6667" custLinFactNeighborY="-45">
        <dgm:presLayoutVars>
          <dgm:chMax val="0"/>
          <dgm:bulletEnabled val="1"/>
        </dgm:presLayoutVars>
      </dgm:prSet>
      <dgm:spPr/>
      <dgm:t>
        <a:bodyPr/>
        <a:lstStyle/>
        <a:p>
          <a:endParaRPr lang="en-US"/>
        </a:p>
      </dgm:t>
    </dgm:pt>
  </dgm:ptLst>
  <dgm:cxnLst>
    <dgm:cxn modelId="{89C596D7-5877-4C0F-B583-F1006421A778}" type="presOf" srcId="{79FEBD72-836C-49CC-93D7-72025D6F2F26}" destId="{CABF8BF2-2E36-48E0-BEA5-8CBA16930378}" srcOrd="0" destOrd="0" presId="urn:microsoft.com/office/officeart/2005/8/layout/vList2"/>
    <dgm:cxn modelId="{E6EDE18E-CFB0-4A4A-A6BC-676152ED7139}" type="presOf" srcId="{A0E31820-4BD2-45D4-A70B-9FCB2222811E}" destId="{7F866ED4-43A4-4A80-9019-E54DAB81846D}" srcOrd="0" destOrd="0" presId="urn:microsoft.com/office/officeart/2005/8/layout/vList2"/>
    <dgm:cxn modelId="{4C40071A-85A5-4DA6-A61C-A40A97045769}" srcId="{A0E31820-4BD2-45D4-A70B-9FCB2222811E}" destId="{79FEBD72-836C-49CC-93D7-72025D6F2F26}" srcOrd="0" destOrd="0" parTransId="{749C2528-F799-432E-984A-40008EC8DC13}" sibTransId="{19B41F3A-1C14-4EEC-B5F2-2CC717F22648}"/>
    <dgm:cxn modelId="{92A9F68C-BC6E-4ACD-8909-5A5714659761}" type="presParOf" srcId="{7F866ED4-43A4-4A80-9019-E54DAB81846D}" destId="{CABF8BF2-2E36-48E0-BEA5-8CBA16930378}" srcOrd="0" destOrd="0" presId="urn:microsoft.com/office/officeart/2005/8/layout/vList2"/>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DEF6A3F-668B-4BB2-AF19-E395E31BCD2F}" type="doc">
      <dgm:prSet loTypeId="urn:microsoft.com/office/officeart/2005/8/layout/vList2" loCatId="list" qsTypeId="urn:microsoft.com/office/officeart/2005/8/quickstyle/simple1" qsCatId="simple" csTypeId="urn:microsoft.com/office/officeart/2005/8/colors/accent2_5" csCatId="accent2" phldr="1"/>
      <dgm:spPr/>
      <dgm:t>
        <a:bodyPr/>
        <a:lstStyle/>
        <a:p>
          <a:pPr rtl="1"/>
          <a:endParaRPr lang="ar-SA"/>
        </a:p>
      </dgm:t>
    </dgm:pt>
    <dgm:pt modelId="{2E0DA32A-9107-4ECC-AF4D-B3D1A23427AC}">
      <dgm:prSet custT="1"/>
      <dgm:spPr/>
      <dgm:t>
        <a:bodyPr/>
        <a:lstStyle/>
        <a:p>
          <a:pPr algn="ctr" rtl="1"/>
          <a:r>
            <a:rPr lang="ar-SA" sz="2400" b="1" dirty="0" smtClean="0">
              <a:latin typeface="Traditional Arabic" panose="02020603050405020304" pitchFamily="18" charset="-78"/>
              <a:cs typeface="Traditional Arabic" panose="02020603050405020304" pitchFamily="18" charset="-78"/>
            </a:rPr>
            <a:t>الكآبة</a:t>
          </a:r>
          <a:endParaRPr lang="ar-SA" sz="2400" b="1" dirty="0">
            <a:latin typeface="Traditional Arabic" panose="02020603050405020304" pitchFamily="18" charset="-78"/>
            <a:cs typeface="Traditional Arabic" panose="02020603050405020304" pitchFamily="18" charset="-78"/>
          </a:endParaRPr>
        </a:p>
      </dgm:t>
    </dgm:pt>
    <dgm:pt modelId="{578365D1-280C-450A-BACD-A275A264E2D6}" type="parTrans" cxnId="{D7AE8F3D-1334-4EC3-8077-F3624A97C0E1}">
      <dgm:prSet/>
      <dgm:spPr/>
      <dgm:t>
        <a:bodyPr/>
        <a:lstStyle/>
        <a:p>
          <a:pPr rtl="1"/>
          <a:endParaRPr lang="ar-SA"/>
        </a:p>
      </dgm:t>
    </dgm:pt>
    <dgm:pt modelId="{9A7F1B1E-AEE4-4D0B-8DC4-31CB1E089922}" type="sibTrans" cxnId="{D7AE8F3D-1334-4EC3-8077-F3624A97C0E1}">
      <dgm:prSet/>
      <dgm:spPr/>
      <dgm:t>
        <a:bodyPr/>
        <a:lstStyle/>
        <a:p>
          <a:pPr rtl="1"/>
          <a:endParaRPr lang="ar-SA"/>
        </a:p>
      </dgm:t>
    </dgm:pt>
    <dgm:pt modelId="{04DCA6D7-94C5-4987-AD83-E62679EC74FE}" type="pres">
      <dgm:prSet presAssocID="{9DEF6A3F-668B-4BB2-AF19-E395E31BCD2F}" presName="linear" presStyleCnt="0">
        <dgm:presLayoutVars>
          <dgm:animLvl val="lvl"/>
          <dgm:resizeHandles val="exact"/>
        </dgm:presLayoutVars>
      </dgm:prSet>
      <dgm:spPr/>
      <dgm:t>
        <a:bodyPr/>
        <a:lstStyle/>
        <a:p>
          <a:endParaRPr lang="en-US"/>
        </a:p>
      </dgm:t>
    </dgm:pt>
    <dgm:pt modelId="{F80EC2A6-3C02-4CD4-AFCD-963A24A8FEFE}" type="pres">
      <dgm:prSet presAssocID="{2E0DA32A-9107-4ECC-AF4D-B3D1A23427AC}" presName="parentText" presStyleLbl="node1" presStyleIdx="0" presStyleCnt="1" custLinFactNeighborX="-10000" custLinFactNeighborY="-28">
        <dgm:presLayoutVars>
          <dgm:chMax val="0"/>
          <dgm:bulletEnabled val="1"/>
        </dgm:presLayoutVars>
      </dgm:prSet>
      <dgm:spPr/>
      <dgm:t>
        <a:bodyPr/>
        <a:lstStyle/>
        <a:p>
          <a:endParaRPr lang="en-US"/>
        </a:p>
      </dgm:t>
    </dgm:pt>
  </dgm:ptLst>
  <dgm:cxnLst>
    <dgm:cxn modelId="{D7C0F42E-DE71-4E75-833F-64B6C007892A}" type="presOf" srcId="{9DEF6A3F-668B-4BB2-AF19-E395E31BCD2F}" destId="{04DCA6D7-94C5-4987-AD83-E62679EC74FE}" srcOrd="0" destOrd="0" presId="urn:microsoft.com/office/officeart/2005/8/layout/vList2"/>
    <dgm:cxn modelId="{8250EF75-3BD5-479B-916C-B76946107C5F}" type="presOf" srcId="{2E0DA32A-9107-4ECC-AF4D-B3D1A23427AC}" destId="{F80EC2A6-3C02-4CD4-AFCD-963A24A8FEFE}" srcOrd="0" destOrd="0" presId="urn:microsoft.com/office/officeart/2005/8/layout/vList2"/>
    <dgm:cxn modelId="{D7AE8F3D-1334-4EC3-8077-F3624A97C0E1}" srcId="{9DEF6A3F-668B-4BB2-AF19-E395E31BCD2F}" destId="{2E0DA32A-9107-4ECC-AF4D-B3D1A23427AC}" srcOrd="0" destOrd="0" parTransId="{578365D1-280C-450A-BACD-A275A264E2D6}" sibTransId="{9A7F1B1E-AEE4-4D0B-8DC4-31CB1E089922}"/>
    <dgm:cxn modelId="{FB324801-72E6-4171-A846-48A405C57E3E}" type="presParOf" srcId="{04DCA6D7-94C5-4987-AD83-E62679EC74FE}" destId="{F80EC2A6-3C02-4CD4-AFCD-963A24A8FEFE}" srcOrd="0" destOrd="0" presId="urn:microsoft.com/office/officeart/2005/8/layout/vList2"/>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C349EBC-AEAF-4F3B-9D0B-B830008A9AB0}" type="doc">
      <dgm:prSet loTypeId="urn:microsoft.com/office/officeart/2005/8/layout/vList2" loCatId="list" qsTypeId="urn:microsoft.com/office/officeart/2005/8/quickstyle/simple1" qsCatId="simple" csTypeId="urn:microsoft.com/office/officeart/2005/8/colors/accent2_5" csCatId="accent2" phldr="1"/>
      <dgm:spPr/>
      <dgm:t>
        <a:bodyPr/>
        <a:lstStyle/>
        <a:p>
          <a:pPr rtl="1"/>
          <a:endParaRPr lang="ar-SA"/>
        </a:p>
      </dgm:t>
    </dgm:pt>
    <dgm:pt modelId="{2E2686F7-B8A8-4669-BACC-8CE8AEECA71D}">
      <dgm:prSet custT="1"/>
      <dgm:spPr/>
      <dgm:t>
        <a:bodyPr/>
        <a:lstStyle/>
        <a:p>
          <a:pPr algn="ctr" rtl="1"/>
          <a:r>
            <a:rPr lang="ar-SA" sz="2400" b="1" dirty="0" smtClean="0">
              <a:latin typeface="Traditional Arabic" panose="02020603050405020304" pitchFamily="18" charset="-78"/>
              <a:cs typeface="Traditional Arabic" panose="02020603050405020304" pitchFamily="18" charset="-78"/>
            </a:rPr>
            <a:t>الشعور </a:t>
          </a:r>
          <a:r>
            <a:rPr lang="ar-SA" sz="2400" b="1" dirty="0" smtClean="0">
              <a:latin typeface="Traditional Arabic" panose="02020603050405020304" pitchFamily="18" charset="-78"/>
              <a:cs typeface="Traditional Arabic" panose="02020603050405020304" pitchFamily="18" charset="-78"/>
            </a:rPr>
            <a:t>بالملل</a:t>
          </a:r>
          <a:endParaRPr lang="ar-SA" sz="2400" b="1" dirty="0">
            <a:latin typeface="Traditional Arabic" panose="02020603050405020304" pitchFamily="18" charset="-78"/>
            <a:cs typeface="Traditional Arabic" panose="02020603050405020304" pitchFamily="18" charset="-78"/>
          </a:endParaRPr>
        </a:p>
      </dgm:t>
    </dgm:pt>
    <dgm:pt modelId="{D6DDCAE1-974B-4A03-AE9F-13608BE9084C}" type="parTrans" cxnId="{010DB352-5B3B-4203-9EB7-4D117837AC35}">
      <dgm:prSet/>
      <dgm:spPr/>
      <dgm:t>
        <a:bodyPr/>
        <a:lstStyle/>
        <a:p>
          <a:pPr rtl="1"/>
          <a:endParaRPr lang="ar-SA"/>
        </a:p>
      </dgm:t>
    </dgm:pt>
    <dgm:pt modelId="{D5D2AB37-0481-452A-8BD6-8276A57EAD77}" type="sibTrans" cxnId="{010DB352-5B3B-4203-9EB7-4D117837AC35}">
      <dgm:prSet/>
      <dgm:spPr/>
      <dgm:t>
        <a:bodyPr/>
        <a:lstStyle/>
        <a:p>
          <a:pPr rtl="1"/>
          <a:endParaRPr lang="ar-SA"/>
        </a:p>
      </dgm:t>
    </dgm:pt>
    <dgm:pt modelId="{658AF4C1-442D-489D-B874-3DEBB11CFE28}" type="pres">
      <dgm:prSet presAssocID="{CC349EBC-AEAF-4F3B-9D0B-B830008A9AB0}" presName="linear" presStyleCnt="0">
        <dgm:presLayoutVars>
          <dgm:animLvl val="lvl"/>
          <dgm:resizeHandles val="exact"/>
        </dgm:presLayoutVars>
      </dgm:prSet>
      <dgm:spPr/>
      <dgm:t>
        <a:bodyPr/>
        <a:lstStyle/>
        <a:p>
          <a:endParaRPr lang="en-US"/>
        </a:p>
      </dgm:t>
    </dgm:pt>
    <dgm:pt modelId="{4CA35D3B-322B-4617-B317-9DB597A2DF1C}" type="pres">
      <dgm:prSet presAssocID="{2E2686F7-B8A8-4669-BACC-8CE8AEECA71D}" presName="parentText" presStyleLbl="node1" presStyleIdx="0" presStyleCnt="1" custScaleY="275970" custLinFactY="-55848" custLinFactNeighborX="47059" custLinFactNeighborY="-100000">
        <dgm:presLayoutVars>
          <dgm:chMax val="0"/>
          <dgm:bulletEnabled val="1"/>
        </dgm:presLayoutVars>
      </dgm:prSet>
      <dgm:spPr/>
      <dgm:t>
        <a:bodyPr/>
        <a:lstStyle/>
        <a:p>
          <a:endParaRPr lang="en-US"/>
        </a:p>
      </dgm:t>
    </dgm:pt>
  </dgm:ptLst>
  <dgm:cxnLst>
    <dgm:cxn modelId="{D489061E-CC95-418A-9343-944D864C2176}" type="presOf" srcId="{CC349EBC-AEAF-4F3B-9D0B-B830008A9AB0}" destId="{658AF4C1-442D-489D-B874-3DEBB11CFE28}" srcOrd="0" destOrd="0" presId="urn:microsoft.com/office/officeart/2005/8/layout/vList2"/>
    <dgm:cxn modelId="{F986E11C-DADF-4E9E-8EFC-C30465A744BF}" type="presOf" srcId="{2E2686F7-B8A8-4669-BACC-8CE8AEECA71D}" destId="{4CA35D3B-322B-4617-B317-9DB597A2DF1C}" srcOrd="0" destOrd="0" presId="urn:microsoft.com/office/officeart/2005/8/layout/vList2"/>
    <dgm:cxn modelId="{010DB352-5B3B-4203-9EB7-4D117837AC35}" srcId="{CC349EBC-AEAF-4F3B-9D0B-B830008A9AB0}" destId="{2E2686F7-B8A8-4669-BACC-8CE8AEECA71D}" srcOrd="0" destOrd="0" parTransId="{D6DDCAE1-974B-4A03-AE9F-13608BE9084C}" sibTransId="{D5D2AB37-0481-452A-8BD6-8276A57EAD77}"/>
    <dgm:cxn modelId="{BB24DBE2-BDA7-4E25-927E-78688AB55B59}" type="presParOf" srcId="{658AF4C1-442D-489D-B874-3DEBB11CFE28}" destId="{4CA35D3B-322B-4617-B317-9DB597A2DF1C}" srcOrd="0" destOrd="0" presId="urn:microsoft.com/office/officeart/2005/8/layout/vList2"/>
  </dgm:cxnLst>
  <dgm:bg/>
  <dgm:whole/>
  <dgm:extLst>
    <a:ext uri="http://schemas.microsoft.com/office/drawing/2008/diagram">
      <dsp:dataModelExt xmlns:dsp="http://schemas.microsoft.com/office/drawing/2008/diagram" relId="rId32"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81DE664-C2C8-4F59-8956-1551AB66C19E}" type="doc">
      <dgm:prSet loTypeId="urn:microsoft.com/office/officeart/2005/8/layout/vList2" loCatId="list" qsTypeId="urn:microsoft.com/office/officeart/2005/8/quickstyle/3d4" qsCatId="3D" csTypeId="urn:microsoft.com/office/officeart/2005/8/colors/accent1_1" csCatId="accent1" phldr="1"/>
      <dgm:spPr/>
      <dgm:t>
        <a:bodyPr/>
        <a:lstStyle/>
        <a:p>
          <a:pPr rtl="1"/>
          <a:endParaRPr lang="ar-SA"/>
        </a:p>
      </dgm:t>
    </dgm:pt>
    <dgm:pt modelId="{B017F49D-DE22-4CB4-9C2E-FADAE61F8059}">
      <dgm:prSet custT="1"/>
      <dgm:spPr/>
      <dgm:t>
        <a:bodyPr/>
        <a:lstStyle/>
        <a:p>
          <a:pPr algn="ctr" rtl="1"/>
          <a:r>
            <a:rPr lang="ar-SA" sz="4400"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الشعور بالغربة:</a:t>
          </a:r>
          <a:endParaRPr lang="ar-SA" sz="4400" b="1"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dgm:t>
    </dgm:pt>
    <dgm:pt modelId="{6C0C8199-A21E-4321-B778-03FCE272276F}" type="parTrans" cxnId="{90F5C84B-0986-4D64-8023-3A20DE86CDB2}">
      <dgm:prSet/>
      <dgm:spPr/>
      <dgm:t>
        <a:bodyPr/>
        <a:lstStyle/>
        <a:p>
          <a:pPr rtl="1"/>
          <a:endParaRPr lang="ar-SA"/>
        </a:p>
      </dgm:t>
    </dgm:pt>
    <dgm:pt modelId="{FCD7D74D-3B08-4A3D-804A-0C8D471A7D46}" type="sibTrans" cxnId="{90F5C84B-0986-4D64-8023-3A20DE86CDB2}">
      <dgm:prSet/>
      <dgm:spPr/>
      <dgm:t>
        <a:bodyPr/>
        <a:lstStyle/>
        <a:p>
          <a:pPr rtl="1"/>
          <a:endParaRPr lang="ar-SA"/>
        </a:p>
      </dgm:t>
    </dgm:pt>
    <dgm:pt modelId="{130977C2-5AD7-48B2-B85B-1FA77DDF2EEB}" type="pres">
      <dgm:prSet presAssocID="{381DE664-C2C8-4F59-8956-1551AB66C19E}" presName="linear" presStyleCnt="0">
        <dgm:presLayoutVars>
          <dgm:animLvl val="lvl"/>
          <dgm:resizeHandles val="exact"/>
        </dgm:presLayoutVars>
      </dgm:prSet>
      <dgm:spPr/>
      <dgm:t>
        <a:bodyPr/>
        <a:lstStyle/>
        <a:p>
          <a:endParaRPr lang="en-US"/>
        </a:p>
      </dgm:t>
    </dgm:pt>
    <dgm:pt modelId="{01ACC812-5DB7-4734-9369-09219BF7CF26}" type="pres">
      <dgm:prSet presAssocID="{B017F49D-DE22-4CB4-9C2E-FADAE61F8059}" presName="parentText" presStyleLbl="node1" presStyleIdx="0" presStyleCnt="1">
        <dgm:presLayoutVars>
          <dgm:chMax val="0"/>
          <dgm:bulletEnabled val="1"/>
        </dgm:presLayoutVars>
      </dgm:prSet>
      <dgm:spPr/>
      <dgm:t>
        <a:bodyPr/>
        <a:lstStyle/>
        <a:p>
          <a:endParaRPr lang="en-US"/>
        </a:p>
      </dgm:t>
    </dgm:pt>
  </dgm:ptLst>
  <dgm:cxnLst>
    <dgm:cxn modelId="{4F2D326B-0649-43B4-B0AF-13CC3A729709}" type="presOf" srcId="{381DE664-C2C8-4F59-8956-1551AB66C19E}" destId="{130977C2-5AD7-48B2-B85B-1FA77DDF2EEB}" srcOrd="0" destOrd="0" presId="urn:microsoft.com/office/officeart/2005/8/layout/vList2"/>
    <dgm:cxn modelId="{90F5C84B-0986-4D64-8023-3A20DE86CDB2}" srcId="{381DE664-C2C8-4F59-8956-1551AB66C19E}" destId="{B017F49D-DE22-4CB4-9C2E-FADAE61F8059}" srcOrd="0" destOrd="0" parTransId="{6C0C8199-A21E-4321-B778-03FCE272276F}" sibTransId="{FCD7D74D-3B08-4A3D-804A-0C8D471A7D46}"/>
    <dgm:cxn modelId="{222C41E2-9AED-4CB8-BF25-430B7B65FF3C}" type="presOf" srcId="{B017F49D-DE22-4CB4-9C2E-FADAE61F8059}" destId="{01ACC812-5DB7-4734-9369-09219BF7CF26}" srcOrd="0" destOrd="0" presId="urn:microsoft.com/office/officeart/2005/8/layout/vList2"/>
    <dgm:cxn modelId="{D4F273DB-B99F-47C3-BD87-F9ECCE1693B9}" type="presParOf" srcId="{130977C2-5AD7-48B2-B85B-1FA77DDF2EEB}" destId="{01ACC812-5DB7-4734-9369-09219BF7CF26}"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6C092B5D-B32E-421D-992A-9CBC81B11B3C}" type="doc">
      <dgm:prSet loTypeId="urn:microsoft.com/office/officeart/2005/8/layout/vList3" loCatId="list" qsTypeId="urn:microsoft.com/office/officeart/2005/8/quickstyle/simple4" qsCatId="simple" csTypeId="urn:microsoft.com/office/officeart/2005/8/colors/accent5_5" csCatId="accent5" phldr="1"/>
      <dgm:spPr/>
      <dgm:t>
        <a:bodyPr/>
        <a:lstStyle/>
        <a:p>
          <a:pPr rtl="1"/>
          <a:endParaRPr lang="ar-SA"/>
        </a:p>
      </dgm:t>
    </dgm:pt>
    <dgm:pt modelId="{D51C7E85-FE7F-4D20-8774-03D95D72C569}">
      <dgm:prSet phldrT="[Text]"/>
      <dgm:spPr/>
      <dgm:t>
        <a:bodyPr/>
        <a:lstStyle/>
        <a:p>
          <a:pPr algn="r" rtl="1"/>
          <a:r>
            <a:rPr lang="ar-SA"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1-محاولة التعرف سريعا على المعلمين وخاصة في التخصص.</a:t>
          </a:r>
          <a:endParaRPr lang="ar-SA" b="1"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dgm:t>
    </dgm:pt>
    <dgm:pt modelId="{E18BBAC1-A9A4-4AD8-BD78-CB436165AAD6}" type="parTrans" cxnId="{6C9DF1F4-C46F-42A7-93D9-FDEDBE6901DA}">
      <dgm:prSet/>
      <dgm:spPr/>
      <dgm:t>
        <a:bodyPr/>
        <a:lstStyle/>
        <a:p>
          <a:pPr rtl="1"/>
          <a:endParaRPr lang="ar-SA"/>
        </a:p>
      </dgm:t>
    </dgm:pt>
    <dgm:pt modelId="{B22452FB-6CD4-4674-96F8-5353C6EAAC52}" type="sibTrans" cxnId="{6C9DF1F4-C46F-42A7-93D9-FDEDBE6901DA}">
      <dgm:prSet/>
      <dgm:spPr/>
      <dgm:t>
        <a:bodyPr/>
        <a:lstStyle/>
        <a:p>
          <a:pPr rtl="1"/>
          <a:endParaRPr lang="ar-SA"/>
        </a:p>
      </dgm:t>
    </dgm:pt>
    <dgm:pt modelId="{9030834A-6429-41BE-9920-3A639404C772}">
      <dgm:prSet phldrT="[Text]"/>
      <dgm:spPr/>
      <dgm:t>
        <a:bodyPr/>
        <a:lstStyle/>
        <a:p>
          <a:pPr rtl="1"/>
          <a:r>
            <a:rPr lang="ar-SA"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2- </a:t>
          </a:r>
          <a:r>
            <a:rPr lang="ar-SA"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سرعة البحث عن جماعات النشاط التي توافق ميولك.</a:t>
          </a:r>
          <a:endParaRPr lang="ar-SA" b="1"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dgm:t>
    </dgm:pt>
    <dgm:pt modelId="{63E3078C-FE9B-4040-9684-1FDE2D26D627}" type="parTrans" cxnId="{DC3AE4F3-4515-441B-9A3A-A0851FC1EEE3}">
      <dgm:prSet/>
      <dgm:spPr/>
      <dgm:t>
        <a:bodyPr/>
        <a:lstStyle/>
        <a:p>
          <a:pPr rtl="1"/>
          <a:endParaRPr lang="ar-SA"/>
        </a:p>
      </dgm:t>
    </dgm:pt>
    <dgm:pt modelId="{58F38891-54F8-4787-BEAD-A8C2394D88F0}" type="sibTrans" cxnId="{DC3AE4F3-4515-441B-9A3A-A0851FC1EEE3}">
      <dgm:prSet/>
      <dgm:spPr/>
      <dgm:t>
        <a:bodyPr/>
        <a:lstStyle/>
        <a:p>
          <a:pPr rtl="1"/>
          <a:endParaRPr lang="ar-SA"/>
        </a:p>
      </dgm:t>
    </dgm:pt>
    <dgm:pt modelId="{34811B12-5724-401B-A170-AB4A0C9B4358}" type="pres">
      <dgm:prSet presAssocID="{6C092B5D-B32E-421D-992A-9CBC81B11B3C}" presName="linearFlow" presStyleCnt="0">
        <dgm:presLayoutVars>
          <dgm:dir val="rev"/>
          <dgm:resizeHandles val="exact"/>
        </dgm:presLayoutVars>
      </dgm:prSet>
      <dgm:spPr/>
      <dgm:t>
        <a:bodyPr/>
        <a:lstStyle/>
        <a:p>
          <a:endParaRPr lang="en-US"/>
        </a:p>
      </dgm:t>
    </dgm:pt>
    <dgm:pt modelId="{B1707670-1A5E-4728-9AE7-F809093A3A4E}" type="pres">
      <dgm:prSet presAssocID="{D51C7E85-FE7F-4D20-8774-03D95D72C569}" presName="composite" presStyleCnt="0"/>
      <dgm:spPr/>
    </dgm:pt>
    <dgm:pt modelId="{8AB18A26-FC68-4317-B776-18CEDE7E763C}" type="pres">
      <dgm:prSet presAssocID="{D51C7E85-FE7F-4D20-8774-03D95D72C569}" presName="imgShp" presStyleLbl="fgImgPlace1" presStyleIdx="0" presStyleCnt="2"/>
      <dgm:spPr>
        <a:blipFill>
          <a:blip xmlns:r="http://schemas.openxmlformats.org/officeDocument/2006/relationships" r:embed="rId1"/>
          <a:stretch>
            <a:fillRect/>
          </a:stretch>
        </a:blipFill>
      </dgm:spPr>
    </dgm:pt>
    <dgm:pt modelId="{5B3BE435-224E-43AC-B7DD-8E53E68D30E7}" type="pres">
      <dgm:prSet presAssocID="{D51C7E85-FE7F-4D20-8774-03D95D72C569}" presName="txShp" presStyleLbl="node1" presStyleIdx="0" presStyleCnt="2" custScaleX="108711">
        <dgm:presLayoutVars>
          <dgm:bulletEnabled val="1"/>
        </dgm:presLayoutVars>
      </dgm:prSet>
      <dgm:spPr/>
      <dgm:t>
        <a:bodyPr/>
        <a:lstStyle/>
        <a:p>
          <a:endParaRPr lang="en-US"/>
        </a:p>
      </dgm:t>
    </dgm:pt>
    <dgm:pt modelId="{C4EFD758-B95C-4581-AC36-DA7641B298A2}" type="pres">
      <dgm:prSet presAssocID="{B22452FB-6CD4-4674-96F8-5353C6EAAC52}" presName="spacing" presStyleCnt="0"/>
      <dgm:spPr/>
    </dgm:pt>
    <dgm:pt modelId="{52F320F1-F178-416F-862D-995C6DE2B9F9}" type="pres">
      <dgm:prSet presAssocID="{9030834A-6429-41BE-9920-3A639404C772}" presName="composite" presStyleCnt="0"/>
      <dgm:spPr/>
    </dgm:pt>
    <dgm:pt modelId="{313BBC51-FB56-4F0E-935D-1C3E2A5D7C15}" type="pres">
      <dgm:prSet presAssocID="{9030834A-6429-41BE-9920-3A639404C772}" presName="imgShp" presStyleLbl="fgImgPlace1" presStyleIdx="1" presStyleCnt="2"/>
      <dgm:spPr>
        <a:blipFill>
          <a:blip xmlns:r="http://schemas.openxmlformats.org/officeDocument/2006/relationships" r:embed="rId2"/>
          <a:stretch>
            <a:fillRect/>
          </a:stretch>
        </a:blipFill>
      </dgm:spPr>
    </dgm:pt>
    <dgm:pt modelId="{7DFA0402-9772-4955-918A-F1A19CDC7B49}" type="pres">
      <dgm:prSet presAssocID="{9030834A-6429-41BE-9920-3A639404C772}" presName="txShp" presStyleLbl="node1" presStyleIdx="1" presStyleCnt="2" custScaleX="108711" custScaleY="71920">
        <dgm:presLayoutVars>
          <dgm:bulletEnabled val="1"/>
        </dgm:presLayoutVars>
      </dgm:prSet>
      <dgm:spPr/>
      <dgm:t>
        <a:bodyPr/>
        <a:lstStyle/>
        <a:p>
          <a:endParaRPr lang="en-US"/>
        </a:p>
      </dgm:t>
    </dgm:pt>
  </dgm:ptLst>
  <dgm:cxnLst>
    <dgm:cxn modelId="{E318C452-B1AC-43AB-A172-FE20099DE80F}" type="presOf" srcId="{D51C7E85-FE7F-4D20-8774-03D95D72C569}" destId="{5B3BE435-224E-43AC-B7DD-8E53E68D30E7}" srcOrd="0" destOrd="0" presId="urn:microsoft.com/office/officeart/2005/8/layout/vList3"/>
    <dgm:cxn modelId="{6C9DF1F4-C46F-42A7-93D9-FDEDBE6901DA}" srcId="{6C092B5D-B32E-421D-992A-9CBC81B11B3C}" destId="{D51C7E85-FE7F-4D20-8774-03D95D72C569}" srcOrd="0" destOrd="0" parTransId="{E18BBAC1-A9A4-4AD8-BD78-CB436165AAD6}" sibTransId="{B22452FB-6CD4-4674-96F8-5353C6EAAC52}"/>
    <dgm:cxn modelId="{DC3AE4F3-4515-441B-9A3A-A0851FC1EEE3}" srcId="{6C092B5D-B32E-421D-992A-9CBC81B11B3C}" destId="{9030834A-6429-41BE-9920-3A639404C772}" srcOrd="1" destOrd="0" parTransId="{63E3078C-FE9B-4040-9684-1FDE2D26D627}" sibTransId="{58F38891-54F8-4787-BEAD-A8C2394D88F0}"/>
    <dgm:cxn modelId="{51E2D0CA-A330-46A2-A9C3-62A3CA8D123F}" type="presOf" srcId="{6C092B5D-B32E-421D-992A-9CBC81B11B3C}" destId="{34811B12-5724-401B-A170-AB4A0C9B4358}" srcOrd="0" destOrd="0" presId="urn:microsoft.com/office/officeart/2005/8/layout/vList3"/>
    <dgm:cxn modelId="{D49AC704-C495-4272-BB52-1E41D977F5D9}" type="presOf" srcId="{9030834A-6429-41BE-9920-3A639404C772}" destId="{7DFA0402-9772-4955-918A-F1A19CDC7B49}" srcOrd="0" destOrd="0" presId="urn:microsoft.com/office/officeart/2005/8/layout/vList3"/>
    <dgm:cxn modelId="{7F74CD6A-66CD-48B5-9A14-D36128AC6296}" type="presParOf" srcId="{34811B12-5724-401B-A170-AB4A0C9B4358}" destId="{B1707670-1A5E-4728-9AE7-F809093A3A4E}" srcOrd="0" destOrd="0" presId="urn:microsoft.com/office/officeart/2005/8/layout/vList3"/>
    <dgm:cxn modelId="{4786BBE7-9CE3-41D0-8F06-483F581AD288}" type="presParOf" srcId="{B1707670-1A5E-4728-9AE7-F809093A3A4E}" destId="{8AB18A26-FC68-4317-B776-18CEDE7E763C}" srcOrd="0" destOrd="0" presId="urn:microsoft.com/office/officeart/2005/8/layout/vList3"/>
    <dgm:cxn modelId="{B6E579C5-67FA-41C3-A866-5BE5E180A518}" type="presParOf" srcId="{B1707670-1A5E-4728-9AE7-F809093A3A4E}" destId="{5B3BE435-224E-43AC-B7DD-8E53E68D30E7}" srcOrd="1" destOrd="0" presId="urn:microsoft.com/office/officeart/2005/8/layout/vList3"/>
    <dgm:cxn modelId="{086482C5-C769-43D6-9C91-8BF8AD2431D3}" type="presParOf" srcId="{34811B12-5724-401B-A170-AB4A0C9B4358}" destId="{C4EFD758-B95C-4581-AC36-DA7641B298A2}" srcOrd="1" destOrd="0" presId="urn:microsoft.com/office/officeart/2005/8/layout/vList3"/>
    <dgm:cxn modelId="{7C46FE68-7496-48D8-B36F-312D463DCC98}" type="presParOf" srcId="{34811B12-5724-401B-A170-AB4A0C9B4358}" destId="{52F320F1-F178-416F-862D-995C6DE2B9F9}" srcOrd="2" destOrd="0" presId="urn:microsoft.com/office/officeart/2005/8/layout/vList3"/>
    <dgm:cxn modelId="{4CD9898C-7097-4B87-BC4B-B2969A25E1E6}" type="presParOf" srcId="{52F320F1-F178-416F-862D-995C6DE2B9F9}" destId="{313BBC51-FB56-4F0E-935D-1C3E2A5D7C15}" srcOrd="0" destOrd="0" presId="urn:microsoft.com/office/officeart/2005/8/layout/vList3"/>
    <dgm:cxn modelId="{A7CAF814-0FED-4086-8D69-3A6626B05153}" type="presParOf" srcId="{52F320F1-F178-416F-862D-995C6DE2B9F9}" destId="{7DFA0402-9772-4955-918A-F1A19CDC7B49}" srcOrd="1" destOrd="0" presId="urn:microsoft.com/office/officeart/2005/8/layout/vLis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444A52BE-40BE-4E6C-A9FC-7E26F2987EF0}" type="doc">
      <dgm:prSet loTypeId="urn:microsoft.com/office/officeart/2005/8/layout/venn3" loCatId="relationship" qsTypeId="urn:microsoft.com/office/officeart/2005/8/quickstyle/simple1" qsCatId="simple" csTypeId="urn:microsoft.com/office/officeart/2005/8/colors/colorful1#1" csCatId="colorful" phldr="1"/>
      <dgm:spPr/>
      <dgm:t>
        <a:bodyPr/>
        <a:lstStyle/>
        <a:p>
          <a:pPr rtl="1"/>
          <a:endParaRPr lang="ar-SA"/>
        </a:p>
      </dgm:t>
    </dgm:pt>
    <dgm:pt modelId="{0E35F096-1AB3-47D2-8294-A1F0849868AA}">
      <dgm:prSet phldrT="[Text]"/>
      <dgm:spPr/>
      <dgm:t>
        <a:bodyPr/>
        <a:lstStyle/>
        <a:p>
          <a:pPr algn="ctr" rtl="1"/>
          <a:r>
            <a:rPr lang="ar-SA" dirty="0" smtClean="0"/>
            <a:t>ضرب أمثلة في غير محلها </a:t>
          </a:r>
          <a:endParaRPr lang="ar-SA" dirty="0"/>
        </a:p>
      </dgm:t>
    </dgm:pt>
    <dgm:pt modelId="{A56B1DEB-636F-4F6D-A53C-DAE1C296E5E3}" type="parTrans" cxnId="{72C2F8EE-F03A-4D30-8D18-7027528E5121}">
      <dgm:prSet/>
      <dgm:spPr/>
      <dgm:t>
        <a:bodyPr/>
        <a:lstStyle/>
        <a:p>
          <a:pPr algn="ctr" rtl="1"/>
          <a:endParaRPr lang="ar-SA"/>
        </a:p>
      </dgm:t>
    </dgm:pt>
    <dgm:pt modelId="{B244DD2B-6964-483B-80AB-1F7A223CF9D6}" type="sibTrans" cxnId="{72C2F8EE-F03A-4D30-8D18-7027528E5121}">
      <dgm:prSet/>
      <dgm:spPr/>
      <dgm:t>
        <a:bodyPr/>
        <a:lstStyle/>
        <a:p>
          <a:pPr algn="ctr" rtl="1"/>
          <a:endParaRPr lang="ar-SA"/>
        </a:p>
      </dgm:t>
    </dgm:pt>
    <dgm:pt modelId="{A2AE02F1-8265-4D97-96AA-91130787AF82}">
      <dgm:prSet phldrT="[Text]"/>
      <dgm:spPr/>
      <dgm:t>
        <a:bodyPr/>
        <a:lstStyle/>
        <a:p>
          <a:pPr algn="ctr" rtl="1"/>
          <a:r>
            <a:rPr lang="ar-SA" dirty="0" smtClean="0"/>
            <a:t>ذكر معلومات خاطئة</a:t>
          </a:r>
          <a:endParaRPr lang="ar-SA" dirty="0"/>
        </a:p>
      </dgm:t>
    </dgm:pt>
    <dgm:pt modelId="{44009357-63B2-43BE-A6A7-5E588D03CBAF}" type="parTrans" cxnId="{B59EEABA-49C7-43AF-9AD8-25E87CBEDEF2}">
      <dgm:prSet/>
      <dgm:spPr/>
      <dgm:t>
        <a:bodyPr/>
        <a:lstStyle/>
        <a:p>
          <a:pPr algn="ctr" rtl="1"/>
          <a:endParaRPr lang="ar-SA"/>
        </a:p>
      </dgm:t>
    </dgm:pt>
    <dgm:pt modelId="{E769104E-695B-4EA8-BFD2-BE8B2A777282}" type="sibTrans" cxnId="{B59EEABA-49C7-43AF-9AD8-25E87CBEDEF2}">
      <dgm:prSet/>
      <dgm:spPr/>
      <dgm:t>
        <a:bodyPr/>
        <a:lstStyle/>
        <a:p>
          <a:pPr algn="ctr" rtl="1"/>
          <a:endParaRPr lang="ar-SA"/>
        </a:p>
      </dgm:t>
    </dgm:pt>
    <dgm:pt modelId="{D31AC7D1-0D03-4899-8110-6AB24E8EA41A}">
      <dgm:prSet phldrT="[Text]"/>
      <dgm:spPr/>
      <dgm:t>
        <a:bodyPr/>
        <a:lstStyle/>
        <a:p>
          <a:pPr algn="ctr" rtl="1"/>
          <a:r>
            <a:rPr lang="ar-SA" dirty="0" smtClean="0"/>
            <a:t>النطق بعبارات غير مترابطة </a:t>
          </a:r>
          <a:endParaRPr lang="ar-SA" dirty="0"/>
        </a:p>
      </dgm:t>
    </dgm:pt>
    <dgm:pt modelId="{6127015A-03A5-4604-A97B-1CE14653F18F}" type="parTrans" cxnId="{065852E2-E4DC-4DEC-96F1-E89ACB74D721}">
      <dgm:prSet/>
      <dgm:spPr/>
      <dgm:t>
        <a:bodyPr/>
        <a:lstStyle/>
        <a:p>
          <a:pPr algn="ctr" rtl="1"/>
          <a:endParaRPr lang="ar-SA"/>
        </a:p>
      </dgm:t>
    </dgm:pt>
    <dgm:pt modelId="{904D7136-B2AE-49BE-A881-64C8C7FC6449}" type="sibTrans" cxnId="{065852E2-E4DC-4DEC-96F1-E89ACB74D721}">
      <dgm:prSet/>
      <dgm:spPr/>
      <dgm:t>
        <a:bodyPr/>
        <a:lstStyle/>
        <a:p>
          <a:pPr algn="ctr" rtl="1"/>
          <a:endParaRPr lang="ar-SA"/>
        </a:p>
      </dgm:t>
    </dgm:pt>
    <dgm:pt modelId="{6C4F4D4B-06E0-4E76-9033-146725592090}">
      <dgm:prSet phldrT="[Text]"/>
      <dgm:spPr/>
      <dgm:t>
        <a:bodyPr/>
        <a:lstStyle/>
        <a:p>
          <a:pPr algn="ctr" rtl="1"/>
          <a:r>
            <a:rPr lang="ar-SA" dirty="0" smtClean="0"/>
            <a:t>الإرتباك</a:t>
          </a:r>
          <a:endParaRPr lang="ar-SA" dirty="0"/>
        </a:p>
      </dgm:t>
    </dgm:pt>
    <dgm:pt modelId="{617086B6-95C6-4E5B-BEA7-F7D48E5ECF22}" type="parTrans" cxnId="{0664D323-8E5B-4459-A69F-3BCF280D09C5}">
      <dgm:prSet/>
      <dgm:spPr/>
      <dgm:t>
        <a:bodyPr/>
        <a:lstStyle/>
        <a:p>
          <a:pPr algn="ctr" rtl="1"/>
          <a:endParaRPr lang="ar-SA"/>
        </a:p>
      </dgm:t>
    </dgm:pt>
    <dgm:pt modelId="{A5188D17-A2EE-43D7-87EF-F0BE214BCD7C}" type="sibTrans" cxnId="{0664D323-8E5B-4459-A69F-3BCF280D09C5}">
      <dgm:prSet/>
      <dgm:spPr/>
      <dgm:t>
        <a:bodyPr/>
        <a:lstStyle/>
        <a:p>
          <a:pPr algn="ctr" rtl="1"/>
          <a:endParaRPr lang="ar-SA"/>
        </a:p>
      </dgm:t>
    </dgm:pt>
    <dgm:pt modelId="{3FE04974-275C-4A99-8612-7EDBDAE2C011}" type="pres">
      <dgm:prSet presAssocID="{444A52BE-40BE-4E6C-A9FC-7E26F2987EF0}" presName="Name0" presStyleCnt="0">
        <dgm:presLayoutVars>
          <dgm:dir/>
          <dgm:resizeHandles val="exact"/>
        </dgm:presLayoutVars>
      </dgm:prSet>
      <dgm:spPr/>
      <dgm:t>
        <a:bodyPr/>
        <a:lstStyle/>
        <a:p>
          <a:pPr rtl="1"/>
          <a:endParaRPr lang="ar-SA"/>
        </a:p>
      </dgm:t>
    </dgm:pt>
    <dgm:pt modelId="{557E8F7D-C9B3-45AC-A670-3BC4AAC2E38F}" type="pres">
      <dgm:prSet presAssocID="{0E35F096-1AB3-47D2-8294-A1F0849868AA}" presName="Name5" presStyleLbl="vennNode1" presStyleIdx="0" presStyleCnt="4">
        <dgm:presLayoutVars>
          <dgm:bulletEnabled val="1"/>
        </dgm:presLayoutVars>
      </dgm:prSet>
      <dgm:spPr/>
      <dgm:t>
        <a:bodyPr/>
        <a:lstStyle/>
        <a:p>
          <a:pPr rtl="1"/>
          <a:endParaRPr lang="ar-SA"/>
        </a:p>
      </dgm:t>
    </dgm:pt>
    <dgm:pt modelId="{D31391D7-66F0-4FC0-BFA0-5CE3AD7C005C}" type="pres">
      <dgm:prSet presAssocID="{B244DD2B-6964-483B-80AB-1F7A223CF9D6}" presName="space" presStyleCnt="0"/>
      <dgm:spPr/>
    </dgm:pt>
    <dgm:pt modelId="{2406528A-B767-43B8-80E1-36381B1457BC}" type="pres">
      <dgm:prSet presAssocID="{A2AE02F1-8265-4D97-96AA-91130787AF82}" presName="Name5" presStyleLbl="vennNode1" presStyleIdx="1" presStyleCnt="4">
        <dgm:presLayoutVars>
          <dgm:bulletEnabled val="1"/>
        </dgm:presLayoutVars>
      </dgm:prSet>
      <dgm:spPr/>
      <dgm:t>
        <a:bodyPr/>
        <a:lstStyle/>
        <a:p>
          <a:pPr rtl="1"/>
          <a:endParaRPr lang="ar-SA"/>
        </a:p>
      </dgm:t>
    </dgm:pt>
    <dgm:pt modelId="{2AF8523B-7CD1-4B0B-9000-E0088BB38068}" type="pres">
      <dgm:prSet presAssocID="{E769104E-695B-4EA8-BFD2-BE8B2A777282}" presName="space" presStyleCnt="0"/>
      <dgm:spPr/>
    </dgm:pt>
    <dgm:pt modelId="{5F3203B0-9934-42A6-B414-5B42E59875E7}" type="pres">
      <dgm:prSet presAssocID="{D31AC7D1-0D03-4899-8110-6AB24E8EA41A}" presName="Name5" presStyleLbl="vennNode1" presStyleIdx="2" presStyleCnt="4">
        <dgm:presLayoutVars>
          <dgm:bulletEnabled val="1"/>
        </dgm:presLayoutVars>
      </dgm:prSet>
      <dgm:spPr/>
      <dgm:t>
        <a:bodyPr/>
        <a:lstStyle/>
        <a:p>
          <a:pPr rtl="1"/>
          <a:endParaRPr lang="ar-SA"/>
        </a:p>
      </dgm:t>
    </dgm:pt>
    <dgm:pt modelId="{3C7C0648-9556-436E-B529-EC58CD3F8C1B}" type="pres">
      <dgm:prSet presAssocID="{904D7136-B2AE-49BE-A881-64C8C7FC6449}" presName="space" presStyleCnt="0"/>
      <dgm:spPr/>
    </dgm:pt>
    <dgm:pt modelId="{7C43FA52-DC69-4749-BFC0-031A33762361}" type="pres">
      <dgm:prSet presAssocID="{6C4F4D4B-06E0-4E76-9033-146725592090}" presName="Name5" presStyleLbl="vennNode1" presStyleIdx="3" presStyleCnt="4" custLinFactNeighborX="-26001" custLinFactNeighborY="-1300">
        <dgm:presLayoutVars>
          <dgm:bulletEnabled val="1"/>
        </dgm:presLayoutVars>
      </dgm:prSet>
      <dgm:spPr/>
      <dgm:t>
        <a:bodyPr/>
        <a:lstStyle/>
        <a:p>
          <a:pPr rtl="1"/>
          <a:endParaRPr lang="ar-SA"/>
        </a:p>
      </dgm:t>
    </dgm:pt>
  </dgm:ptLst>
  <dgm:cxnLst>
    <dgm:cxn modelId="{A04BEAB9-0410-4EDA-8E38-E82248C98AC8}" type="presOf" srcId="{444A52BE-40BE-4E6C-A9FC-7E26F2987EF0}" destId="{3FE04974-275C-4A99-8612-7EDBDAE2C011}" srcOrd="0" destOrd="0" presId="urn:microsoft.com/office/officeart/2005/8/layout/venn3"/>
    <dgm:cxn modelId="{B59EEABA-49C7-43AF-9AD8-25E87CBEDEF2}" srcId="{444A52BE-40BE-4E6C-A9FC-7E26F2987EF0}" destId="{A2AE02F1-8265-4D97-96AA-91130787AF82}" srcOrd="1" destOrd="0" parTransId="{44009357-63B2-43BE-A6A7-5E588D03CBAF}" sibTransId="{E769104E-695B-4EA8-BFD2-BE8B2A777282}"/>
    <dgm:cxn modelId="{0664D323-8E5B-4459-A69F-3BCF280D09C5}" srcId="{444A52BE-40BE-4E6C-A9FC-7E26F2987EF0}" destId="{6C4F4D4B-06E0-4E76-9033-146725592090}" srcOrd="3" destOrd="0" parTransId="{617086B6-95C6-4E5B-BEA7-F7D48E5ECF22}" sibTransId="{A5188D17-A2EE-43D7-87EF-F0BE214BCD7C}"/>
    <dgm:cxn modelId="{72C2F8EE-F03A-4D30-8D18-7027528E5121}" srcId="{444A52BE-40BE-4E6C-A9FC-7E26F2987EF0}" destId="{0E35F096-1AB3-47D2-8294-A1F0849868AA}" srcOrd="0" destOrd="0" parTransId="{A56B1DEB-636F-4F6D-A53C-DAE1C296E5E3}" sibTransId="{B244DD2B-6964-483B-80AB-1F7A223CF9D6}"/>
    <dgm:cxn modelId="{6C31E07D-C4A9-4F3E-829A-95FB60F31D77}" type="presOf" srcId="{A2AE02F1-8265-4D97-96AA-91130787AF82}" destId="{2406528A-B767-43B8-80E1-36381B1457BC}" srcOrd="0" destOrd="0" presId="urn:microsoft.com/office/officeart/2005/8/layout/venn3"/>
    <dgm:cxn modelId="{8968A1CD-4D9E-479E-8FC2-9834436A6CDB}" type="presOf" srcId="{6C4F4D4B-06E0-4E76-9033-146725592090}" destId="{7C43FA52-DC69-4749-BFC0-031A33762361}" srcOrd="0" destOrd="0" presId="urn:microsoft.com/office/officeart/2005/8/layout/venn3"/>
    <dgm:cxn modelId="{70E9F8EB-2861-4FE6-AD14-E29B0486E06B}" type="presOf" srcId="{0E35F096-1AB3-47D2-8294-A1F0849868AA}" destId="{557E8F7D-C9B3-45AC-A670-3BC4AAC2E38F}" srcOrd="0" destOrd="0" presId="urn:microsoft.com/office/officeart/2005/8/layout/venn3"/>
    <dgm:cxn modelId="{6C1D7C0D-8DDB-4BD4-BA89-523643C801A5}" type="presOf" srcId="{D31AC7D1-0D03-4899-8110-6AB24E8EA41A}" destId="{5F3203B0-9934-42A6-B414-5B42E59875E7}" srcOrd="0" destOrd="0" presId="urn:microsoft.com/office/officeart/2005/8/layout/venn3"/>
    <dgm:cxn modelId="{065852E2-E4DC-4DEC-96F1-E89ACB74D721}" srcId="{444A52BE-40BE-4E6C-A9FC-7E26F2987EF0}" destId="{D31AC7D1-0D03-4899-8110-6AB24E8EA41A}" srcOrd="2" destOrd="0" parTransId="{6127015A-03A5-4604-A97B-1CE14653F18F}" sibTransId="{904D7136-B2AE-49BE-A881-64C8C7FC6449}"/>
    <dgm:cxn modelId="{3E48B659-1654-471A-B4CA-F5B4D0FD6210}" type="presParOf" srcId="{3FE04974-275C-4A99-8612-7EDBDAE2C011}" destId="{557E8F7D-C9B3-45AC-A670-3BC4AAC2E38F}" srcOrd="0" destOrd="0" presId="urn:microsoft.com/office/officeart/2005/8/layout/venn3"/>
    <dgm:cxn modelId="{CC01C72A-30C6-4C6B-9811-C5D61BA59AEC}" type="presParOf" srcId="{3FE04974-275C-4A99-8612-7EDBDAE2C011}" destId="{D31391D7-66F0-4FC0-BFA0-5CE3AD7C005C}" srcOrd="1" destOrd="0" presId="urn:microsoft.com/office/officeart/2005/8/layout/venn3"/>
    <dgm:cxn modelId="{725C92FE-1966-458E-BD99-64B8D14A3FC6}" type="presParOf" srcId="{3FE04974-275C-4A99-8612-7EDBDAE2C011}" destId="{2406528A-B767-43B8-80E1-36381B1457BC}" srcOrd="2" destOrd="0" presId="urn:microsoft.com/office/officeart/2005/8/layout/venn3"/>
    <dgm:cxn modelId="{5B264506-3EA5-4740-BCD0-18EA39FBDDBD}" type="presParOf" srcId="{3FE04974-275C-4A99-8612-7EDBDAE2C011}" destId="{2AF8523B-7CD1-4B0B-9000-E0088BB38068}" srcOrd="3" destOrd="0" presId="urn:microsoft.com/office/officeart/2005/8/layout/venn3"/>
    <dgm:cxn modelId="{253858C0-EAAA-49D5-89A8-6A1A032A35A3}" type="presParOf" srcId="{3FE04974-275C-4A99-8612-7EDBDAE2C011}" destId="{5F3203B0-9934-42A6-B414-5B42E59875E7}" srcOrd="4" destOrd="0" presId="urn:microsoft.com/office/officeart/2005/8/layout/venn3"/>
    <dgm:cxn modelId="{230E43AB-1EA3-431B-8342-F5D47265BAED}" type="presParOf" srcId="{3FE04974-275C-4A99-8612-7EDBDAE2C011}" destId="{3C7C0648-9556-436E-B529-EC58CD3F8C1B}" srcOrd="5" destOrd="0" presId="urn:microsoft.com/office/officeart/2005/8/layout/venn3"/>
    <dgm:cxn modelId="{433751FD-1E2D-4095-AAA0-EBEE8B3D486D}" type="presParOf" srcId="{3FE04974-275C-4A99-8612-7EDBDAE2C011}" destId="{7C43FA52-DC69-4749-BFC0-031A33762361}" srcOrd="6"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FA7A1643-CA39-458C-83CB-0BAACCCB4778}"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DDD2792B-4364-4F45-85E9-C6E039F7D13E}">
      <dgm:prSet phldrT="[نص]"/>
      <dgm:spPr/>
      <dgm:t>
        <a:bodyPr/>
        <a:lstStyle/>
        <a:p>
          <a:pPr rtl="1"/>
          <a:r>
            <a:rPr lang="ar-SA" dirty="0" smtClean="0"/>
            <a:t>تفاوت كبير</a:t>
          </a:r>
          <a:endParaRPr lang="ar-SA" dirty="0"/>
        </a:p>
      </dgm:t>
    </dgm:pt>
    <dgm:pt modelId="{A105A056-C04B-41DB-AAE2-93F5B4D03F66}" type="parTrans" cxnId="{0E84C8FA-9F21-4540-9640-7731DF2F6C2F}">
      <dgm:prSet/>
      <dgm:spPr/>
      <dgm:t>
        <a:bodyPr/>
        <a:lstStyle/>
        <a:p>
          <a:pPr rtl="1"/>
          <a:endParaRPr lang="ar-SA"/>
        </a:p>
      </dgm:t>
    </dgm:pt>
    <dgm:pt modelId="{DE49CCA6-2E46-4F79-AAC7-31236F5A0941}" type="sibTrans" cxnId="{0E84C8FA-9F21-4540-9640-7731DF2F6C2F}">
      <dgm:prSet/>
      <dgm:spPr/>
      <dgm:t>
        <a:bodyPr/>
        <a:lstStyle/>
        <a:p>
          <a:pPr rtl="1"/>
          <a:endParaRPr lang="ar-SA"/>
        </a:p>
      </dgm:t>
    </dgm:pt>
    <dgm:pt modelId="{9EC42AE4-B88E-43F2-8BBB-6C560CC3C62F}">
      <dgm:prSet phldrT="[نص]"/>
      <dgm:spPr/>
      <dgm:t>
        <a:bodyPr/>
        <a:lstStyle/>
        <a:p>
          <a:pPr rtl="1"/>
          <a:r>
            <a:rPr lang="ar-SA" dirty="0" smtClean="0"/>
            <a:t>أساليب تقليدية غير تربوية</a:t>
          </a:r>
          <a:endParaRPr lang="ar-SA" dirty="0"/>
        </a:p>
      </dgm:t>
    </dgm:pt>
    <dgm:pt modelId="{86254430-F3A7-4367-8E27-8C1B2984E2AA}" type="parTrans" cxnId="{948463D8-9C75-4B8E-8745-6EB1DBF103B2}">
      <dgm:prSet/>
      <dgm:spPr/>
      <dgm:t>
        <a:bodyPr/>
        <a:lstStyle/>
        <a:p>
          <a:pPr rtl="1"/>
          <a:endParaRPr lang="ar-SA"/>
        </a:p>
      </dgm:t>
    </dgm:pt>
    <dgm:pt modelId="{7AA77ABB-5098-4578-89D6-F9F7F8D687BA}" type="sibTrans" cxnId="{948463D8-9C75-4B8E-8745-6EB1DBF103B2}">
      <dgm:prSet/>
      <dgm:spPr/>
      <dgm:t>
        <a:bodyPr/>
        <a:lstStyle/>
        <a:p>
          <a:pPr rtl="1"/>
          <a:endParaRPr lang="ar-SA"/>
        </a:p>
      </dgm:t>
    </dgm:pt>
    <dgm:pt modelId="{D038AA25-4359-44FB-9604-84ABDC23B02D}">
      <dgm:prSet phldrT="[نص]"/>
      <dgm:spPr/>
      <dgm:t>
        <a:bodyPr/>
        <a:lstStyle/>
        <a:p>
          <a:pPr rtl="1"/>
          <a:r>
            <a:rPr lang="ar-SA" dirty="0" smtClean="0"/>
            <a:t>نظريات تربوية مثالية</a:t>
          </a:r>
          <a:endParaRPr lang="ar-SA" dirty="0"/>
        </a:p>
      </dgm:t>
    </dgm:pt>
    <dgm:pt modelId="{98A05745-435F-4B34-BE6B-F016A2F0EA3C}" type="parTrans" cxnId="{BC540564-0BEF-49BB-BF61-F2808850B64C}">
      <dgm:prSet/>
      <dgm:spPr/>
      <dgm:t>
        <a:bodyPr/>
        <a:lstStyle/>
        <a:p>
          <a:pPr rtl="1"/>
          <a:endParaRPr lang="ar-SA"/>
        </a:p>
      </dgm:t>
    </dgm:pt>
    <dgm:pt modelId="{2C582318-9B84-41B8-90EE-95B0AC27F5A8}" type="sibTrans" cxnId="{BC540564-0BEF-49BB-BF61-F2808850B64C}">
      <dgm:prSet/>
      <dgm:spPr/>
      <dgm:t>
        <a:bodyPr/>
        <a:lstStyle/>
        <a:p>
          <a:pPr rtl="1"/>
          <a:endParaRPr lang="ar-SA"/>
        </a:p>
      </dgm:t>
    </dgm:pt>
    <dgm:pt modelId="{D1D80B8B-EF5C-477E-9808-99B2C60D0A0B}" type="pres">
      <dgm:prSet presAssocID="{FA7A1643-CA39-458C-83CB-0BAACCCB4778}" presName="hierChild1" presStyleCnt="0">
        <dgm:presLayoutVars>
          <dgm:chPref val="1"/>
          <dgm:dir/>
          <dgm:animOne val="branch"/>
          <dgm:animLvl val="lvl"/>
          <dgm:resizeHandles/>
        </dgm:presLayoutVars>
      </dgm:prSet>
      <dgm:spPr/>
      <dgm:t>
        <a:bodyPr/>
        <a:lstStyle/>
        <a:p>
          <a:pPr rtl="1"/>
          <a:endParaRPr lang="ar-SA"/>
        </a:p>
      </dgm:t>
    </dgm:pt>
    <dgm:pt modelId="{77E720C2-1A69-4C14-9AE6-403C199AE640}" type="pres">
      <dgm:prSet presAssocID="{DDD2792B-4364-4F45-85E9-C6E039F7D13E}" presName="hierRoot1" presStyleCnt="0"/>
      <dgm:spPr/>
    </dgm:pt>
    <dgm:pt modelId="{664B06BE-BC17-401C-AE0A-72D925FEE954}" type="pres">
      <dgm:prSet presAssocID="{DDD2792B-4364-4F45-85E9-C6E039F7D13E}" presName="composite" presStyleCnt="0"/>
      <dgm:spPr/>
    </dgm:pt>
    <dgm:pt modelId="{484DC8E8-01A5-43C4-AB94-DE648C4AAB05}" type="pres">
      <dgm:prSet presAssocID="{DDD2792B-4364-4F45-85E9-C6E039F7D13E}" presName="background" presStyleLbl="node0" presStyleIdx="0" presStyleCnt="1"/>
      <dgm:spPr/>
    </dgm:pt>
    <dgm:pt modelId="{A3EBAB08-EE3B-4297-8E8A-4D6F4815830F}" type="pres">
      <dgm:prSet presAssocID="{DDD2792B-4364-4F45-85E9-C6E039F7D13E}" presName="text" presStyleLbl="fgAcc0" presStyleIdx="0" presStyleCnt="1">
        <dgm:presLayoutVars>
          <dgm:chPref val="3"/>
        </dgm:presLayoutVars>
      </dgm:prSet>
      <dgm:spPr/>
      <dgm:t>
        <a:bodyPr/>
        <a:lstStyle/>
        <a:p>
          <a:pPr rtl="1"/>
          <a:endParaRPr lang="ar-SA"/>
        </a:p>
      </dgm:t>
    </dgm:pt>
    <dgm:pt modelId="{B2B794DF-AD58-489A-A27F-3253B61C51F1}" type="pres">
      <dgm:prSet presAssocID="{DDD2792B-4364-4F45-85E9-C6E039F7D13E}" presName="hierChild2" presStyleCnt="0"/>
      <dgm:spPr/>
    </dgm:pt>
    <dgm:pt modelId="{311643F5-CC3A-4AD9-BB1C-CFA0F05ED079}" type="pres">
      <dgm:prSet presAssocID="{86254430-F3A7-4367-8E27-8C1B2984E2AA}" presName="Name10" presStyleLbl="parChTrans1D2" presStyleIdx="0" presStyleCnt="2"/>
      <dgm:spPr/>
      <dgm:t>
        <a:bodyPr/>
        <a:lstStyle/>
        <a:p>
          <a:pPr rtl="1"/>
          <a:endParaRPr lang="ar-SA"/>
        </a:p>
      </dgm:t>
    </dgm:pt>
    <dgm:pt modelId="{DF036AB2-E6BB-4D47-A5BF-15268921C1B2}" type="pres">
      <dgm:prSet presAssocID="{9EC42AE4-B88E-43F2-8BBB-6C560CC3C62F}" presName="hierRoot2" presStyleCnt="0"/>
      <dgm:spPr/>
    </dgm:pt>
    <dgm:pt modelId="{E724A33F-436E-46D9-B250-FED9E774AB90}" type="pres">
      <dgm:prSet presAssocID="{9EC42AE4-B88E-43F2-8BBB-6C560CC3C62F}" presName="composite2" presStyleCnt="0"/>
      <dgm:spPr/>
    </dgm:pt>
    <dgm:pt modelId="{5270D04A-7624-4304-B131-F42F385A5DBC}" type="pres">
      <dgm:prSet presAssocID="{9EC42AE4-B88E-43F2-8BBB-6C560CC3C62F}" presName="background2" presStyleLbl="node2" presStyleIdx="0" presStyleCnt="2"/>
      <dgm:spPr/>
    </dgm:pt>
    <dgm:pt modelId="{F7C33F4F-8457-4294-89C5-DDDD0F389FD6}" type="pres">
      <dgm:prSet presAssocID="{9EC42AE4-B88E-43F2-8BBB-6C560CC3C62F}" presName="text2" presStyleLbl="fgAcc2" presStyleIdx="0" presStyleCnt="2">
        <dgm:presLayoutVars>
          <dgm:chPref val="3"/>
        </dgm:presLayoutVars>
      </dgm:prSet>
      <dgm:spPr/>
      <dgm:t>
        <a:bodyPr/>
        <a:lstStyle/>
        <a:p>
          <a:pPr rtl="1"/>
          <a:endParaRPr lang="ar-SA"/>
        </a:p>
      </dgm:t>
    </dgm:pt>
    <dgm:pt modelId="{4FF925FD-1CE4-4766-8942-BD9899CEF6A7}" type="pres">
      <dgm:prSet presAssocID="{9EC42AE4-B88E-43F2-8BBB-6C560CC3C62F}" presName="hierChild3" presStyleCnt="0"/>
      <dgm:spPr/>
    </dgm:pt>
    <dgm:pt modelId="{9140704A-B092-422D-9ABD-8D5A796D3D77}" type="pres">
      <dgm:prSet presAssocID="{98A05745-435F-4B34-BE6B-F016A2F0EA3C}" presName="Name10" presStyleLbl="parChTrans1D2" presStyleIdx="1" presStyleCnt="2"/>
      <dgm:spPr/>
      <dgm:t>
        <a:bodyPr/>
        <a:lstStyle/>
        <a:p>
          <a:pPr rtl="1"/>
          <a:endParaRPr lang="ar-SA"/>
        </a:p>
      </dgm:t>
    </dgm:pt>
    <dgm:pt modelId="{56584B8B-FAC0-4E66-8911-3E179095C321}" type="pres">
      <dgm:prSet presAssocID="{D038AA25-4359-44FB-9604-84ABDC23B02D}" presName="hierRoot2" presStyleCnt="0"/>
      <dgm:spPr/>
    </dgm:pt>
    <dgm:pt modelId="{BFDB992F-BD87-4102-9E60-427917DEA2E1}" type="pres">
      <dgm:prSet presAssocID="{D038AA25-4359-44FB-9604-84ABDC23B02D}" presName="composite2" presStyleCnt="0"/>
      <dgm:spPr/>
    </dgm:pt>
    <dgm:pt modelId="{E9468A6A-9D7A-4830-BEF8-AA68B4779905}" type="pres">
      <dgm:prSet presAssocID="{D038AA25-4359-44FB-9604-84ABDC23B02D}" presName="background2" presStyleLbl="node2" presStyleIdx="1" presStyleCnt="2"/>
      <dgm:spPr/>
    </dgm:pt>
    <dgm:pt modelId="{C4A55C4A-B230-46EB-8468-7163939E944A}" type="pres">
      <dgm:prSet presAssocID="{D038AA25-4359-44FB-9604-84ABDC23B02D}" presName="text2" presStyleLbl="fgAcc2" presStyleIdx="1" presStyleCnt="2">
        <dgm:presLayoutVars>
          <dgm:chPref val="3"/>
        </dgm:presLayoutVars>
      </dgm:prSet>
      <dgm:spPr/>
      <dgm:t>
        <a:bodyPr/>
        <a:lstStyle/>
        <a:p>
          <a:pPr rtl="1"/>
          <a:endParaRPr lang="ar-SA"/>
        </a:p>
      </dgm:t>
    </dgm:pt>
    <dgm:pt modelId="{E6366C7A-1B23-42E4-99BA-643D1C8E3815}" type="pres">
      <dgm:prSet presAssocID="{D038AA25-4359-44FB-9604-84ABDC23B02D}" presName="hierChild3" presStyleCnt="0"/>
      <dgm:spPr/>
    </dgm:pt>
  </dgm:ptLst>
  <dgm:cxnLst>
    <dgm:cxn modelId="{343A6CE5-4718-462C-8027-FC86ADD0A5DE}" type="presOf" srcId="{D038AA25-4359-44FB-9604-84ABDC23B02D}" destId="{C4A55C4A-B230-46EB-8468-7163939E944A}" srcOrd="0" destOrd="0" presId="urn:microsoft.com/office/officeart/2005/8/layout/hierarchy1"/>
    <dgm:cxn modelId="{948463D8-9C75-4B8E-8745-6EB1DBF103B2}" srcId="{DDD2792B-4364-4F45-85E9-C6E039F7D13E}" destId="{9EC42AE4-B88E-43F2-8BBB-6C560CC3C62F}" srcOrd="0" destOrd="0" parTransId="{86254430-F3A7-4367-8E27-8C1B2984E2AA}" sibTransId="{7AA77ABB-5098-4578-89D6-F9F7F8D687BA}"/>
    <dgm:cxn modelId="{E24D2DB2-5B9A-4121-9124-9C1DBC0DE7B0}" type="presOf" srcId="{FA7A1643-CA39-458C-83CB-0BAACCCB4778}" destId="{D1D80B8B-EF5C-477E-9808-99B2C60D0A0B}" srcOrd="0" destOrd="0" presId="urn:microsoft.com/office/officeart/2005/8/layout/hierarchy1"/>
    <dgm:cxn modelId="{0E84C8FA-9F21-4540-9640-7731DF2F6C2F}" srcId="{FA7A1643-CA39-458C-83CB-0BAACCCB4778}" destId="{DDD2792B-4364-4F45-85E9-C6E039F7D13E}" srcOrd="0" destOrd="0" parTransId="{A105A056-C04B-41DB-AAE2-93F5B4D03F66}" sibTransId="{DE49CCA6-2E46-4F79-AAC7-31236F5A0941}"/>
    <dgm:cxn modelId="{51A590CF-7CF7-46E9-A164-55F8AE881F60}" type="presOf" srcId="{9EC42AE4-B88E-43F2-8BBB-6C560CC3C62F}" destId="{F7C33F4F-8457-4294-89C5-DDDD0F389FD6}" srcOrd="0" destOrd="0" presId="urn:microsoft.com/office/officeart/2005/8/layout/hierarchy1"/>
    <dgm:cxn modelId="{E0E73AB8-E2C8-4484-9284-61A1BCDF6497}" type="presOf" srcId="{DDD2792B-4364-4F45-85E9-C6E039F7D13E}" destId="{A3EBAB08-EE3B-4297-8E8A-4D6F4815830F}" srcOrd="0" destOrd="0" presId="urn:microsoft.com/office/officeart/2005/8/layout/hierarchy1"/>
    <dgm:cxn modelId="{046FFC21-F20F-4F3B-A38E-0DF57DDDE654}" type="presOf" srcId="{98A05745-435F-4B34-BE6B-F016A2F0EA3C}" destId="{9140704A-B092-422D-9ABD-8D5A796D3D77}" srcOrd="0" destOrd="0" presId="urn:microsoft.com/office/officeart/2005/8/layout/hierarchy1"/>
    <dgm:cxn modelId="{7A362583-2DCC-4881-9231-BDA28BF41CE1}" type="presOf" srcId="{86254430-F3A7-4367-8E27-8C1B2984E2AA}" destId="{311643F5-CC3A-4AD9-BB1C-CFA0F05ED079}" srcOrd="0" destOrd="0" presId="urn:microsoft.com/office/officeart/2005/8/layout/hierarchy1"/>
    <dgm:cxn modelId="{BC540564-0BEF-49BB-BF61-F2808850B64C}" srcId="{DDD2792B-4364-4F45-85E9-C6E039F7D13E}" destId="{D038AA25-4359-44FB-9604-84ABDC23B02D}" srcOrd="1" destOrd="0" parTransId="{98A05745-435F-4B34-BE6B-F016A2F0EA3C}" sibTransId="{2C582318-9B84-41B8-90EE-95B0AC27F5A8}"/>
    <dgm:cxn modelId="{84F190FF-1A5E-4C01-A1CB-7FF7B2CB80A1}" type="presParOf" srcId="{D1D80B8B-EF5C-477E-9808-99B2C60D0A0B}" destId="{77E720C2-1A69-4C14-9AE6-403C199AE640}" srcOrd="0" destOrd="0" presId="urn:microsoft.com/office/officeart/2005/8/layout/hierarchy1"/>
    <dgm:cxn modelId="{90749456-1D84-4D5E-9982-531737BC6FF5}" type="presParOf" srcId="{77E720C2-1A69-4C14-9AE6-403C199AE640}" destId="{664B06BE-BC17-401C-AE0A-72D925FEE954}" srcOrd="0" destOrd="0" presId="urn:microsoft.com/office/officeart/2005/8/layout/hierarchy1"/>
    <dgm:cxn modelId="{BD947CD0-E4A7-472F-BDE4-5AB58E9F44A0}" type="presParOf" srcId="{664B06BE-BC17-401C-AE0A-72D925FEE954}" destId="{484DC8E8-01A5-43C4-AB94-DE648C4AAB05}" srcOrd="0" destOrd="0" presId="urn:microsoft.com/office/officeart/2005/8/layout/hierarchy1"/>
    <dgm:cxn modelId="{A973C9E3-4764-4BC5-BE02-C49722267B26}" type="presParOf" srcId="{664B06BE-BC17-401C-AE0A-72D925FEE954}" destId="{A3EBAB08-EE3B-4297-8E8A-4D6F4815830F}" srcOrd="1" destOrd="0" presId="urn:microsoft.com/office/officeart/2005/8/layout/hierarchy1"/>
    <dgm:cxn modelId="{D6D86813-8690-4F68-8DF9-F8EEA4A5C750}" type="presParOf" srcId="{77E720C2-1A69-4C14-9AE6-403C199AE640}" destId="{B2B794DF-AD58-489A-A27F-3253B61C51F1}" srcOrd="1" destOrd="0" presId="urn:microsoft.com/office/officeart/2005/8/layout/hierarchy1"/>
    <dgm:cxn modelId="{14776CB6-F7FC-4D41-A77C-09C31408C066}" type="presParOf" srcId="{B2B794DF-AD58-489A-A27F-3253B61C51F1}" destId="{311643F5-CC3A-4AD9-BB1C-CFA0F05ED079}" srcOrd="0" destOrd="0" presId="urn:microsoft.com/office/officeart/2005/8/layout/hierarchy1"/>
    <dgm:cxn modelId="{00806E15-C25E-4749-BA19-54DA01FDB5E2}" type="presParOf" srcId="{B2B794DF-AD58-489A-A27F-3253B61C51F1}" destId="{DF036AB2-E6BB-4D47-A5BF-15268921C1B2}" srcOrd="1" destOrd="0" presId="urn:microsoft.com/office/officeart/2005/8/layout/hierarchy1"/>
    <dgm:cxn modelId="{373B0140-87E4-4C80-A55A-5906C75E21AC}" type="presParOf" srcId="{DF036AB2-E6BB-4D47-A5BF-15268921C1B2}" destId="{E724A33F-436E-46D9-B250-FED9E774AB90}" srcOrd="0" destOrd="0" presId="urn:microsoft.com/office/officeart/2005/8/layout/hierarchy1"/>
    <dgm:cxn modelId="{041EF045-E109-443C-8C02-678C9578D80B}" type="presParOf" srcId="{E724A33F-436E-46D9-B250-FED9E774AB90}" destId="{5270D04A-7624-4304-B131-F42F385A5DBC}" srcOrd="0" destOrd="0" presId="urn:microsoft.com/office/officeart/2005/8/layout/hierarchy1"/>
    <dgm:cxn modelId="{207110D0-F997-4CAD-BD6D-37464CB0DD93}" type="presParOf" srcId="{E724A33F-436E-46D9-B250-FED9E774AB90}" destId="{F7C33F4F-8457-4294-89C5-DDDD0F389FD6}" srcOrd="1" destOrd="0" presId="urn:microsoft.com/office/officeart/2005/8/layout/hierarchy1"/>
    <dgm:cxn modelId="{D1EE3754-F9DA-4DC5-8116-C3F01E68F9C5}" type="presParOf" srcId="{DF036AB2-E6BB-4D47-A5BF-15268921C1B2}" destId="{4FF925FD-1CE4-4766-8942-BD9899CEF6A7}" srcOrd="1" destOrd="0" presId="urn:microsoft.com/office/officeart/2005/8/layout/hierarchy1"/>
    <dgm:cxn modelId="{0F2FE15F-1F72-4979-9AA1-FBFDE1161A15}" type="presParOf" srcId="{B2B794DF-AD58-489A-A27F-3253B61C51F1}" destId="{9140704A-B092-422D-9ABD-8D5A796D3D77}" srcOrd="2" destOrd="0" presId="urn:microsoft.com/office/officeart/2005/8/layout/hierarchy1"/>
    <dgm:cxn modelId="{D0D47FF6-92AD-4FAE-88F5-1AE47024C074}" type="presParOf" srcId="{B2B794DF-AD58-489A-A27F-3253B61C51F1}" destId="{56584B8B-FAC0-4E66-8911-3E179095C321}" srcOrd="3" destOrd="0" presId="urn:microsoft.com/office/officeart/2005/8/layout/hierarchy1"/>
    <dgm:cxn modelId="{852A65AA-61A0-4BEE-8991-92C311A97A47}" type="presParOf" srcId="{56584B8B-FAC0-4E66-8911-3E179095C321}" destId="{BFDB992F-BD87-4102-9E60-427917DEA2E1}" srcOrd="0" destOrd="0" presId="urn:microsoft.com/office/officeart/2005/8/layout/hierarchy1"/>
    <dgm:cxn modelId="{D9C93F23-6D59-4EA7-A677-0C25C58DDC14}" type="presParOf" srcId="{BFDB992F-BD87-4102-9E60-427917DEA2E1}" destId="{E9468A6A-9D7A-4830-BEF8-AA68B4779905}" srcOrd="0" destOrd="0" presId="urn:microsoft.com/office/officeart/2005/8/layout/hierarchy1"/>
    <dgm:cxn modelId="{343B0733-FCFA-41A0-BE6A-367CEA008715}" type="presParOf" srcId="{BFDB992F-BD87-4102-9E60-427917DEA2E1}" destId="{C4A55C4A-B230-46EB-8468-7163939E944A}" srcOrd="1" destOrd="0" presId="urn:microsoft.com/office/officeart/2005/8/layout/hierarchy1"/>
    <dgm:cxn modelId="{2612B8DC-F3B9-4B06-86AB-4A5EE2C0B74F}" type="presParOf" srcId="{56584B8B-FAC0-4E66-8911-3E179095C321}" destId="{E6366C7A-1B23-42E4-99BA-643D1C8E3815}"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514447C-92EF-4FC3-B460-7BD1ED7E94EE}" type="doc">
      <dgm:prSet loTypeId="urn:microsoft.com/office/officeart/2005/8/layout/vList2" loCatId="list" qsTypeId="urn:microsoft.com/office/officeart/2005/8/quickstyle/simple4" qsCatId="simple" csTypeId="urn:microsoft.com/office/officeart/2005/8/colors/accent2_3" csCatId="accent2"/>
      <dgm:spPr/>
      <dgm:t>
        <a:bodyPr/>
        <a:lstStyle/>
        <a:p>
          <a:pPr rtl="1"/>
          <a:endParaRPr lang="ar-SA"/>
        </a:p>
      </dgm:t>
    </dgm:pt>
    <dgm:pt modelId="{3712A765-C184-45F9-8092-DA306F7218EB}">
      <dgm:prSet custT="1"/>
      <dgm:spPr/>
      <dgm:t>
        <a:bodyPr/>
        <a:lstStyle/>
        <a:p>
          <a:pPr algn="ctr" rtl="1"/>
          <a:r>
            <a:rPr lang="ar-SA" sz="2400"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قد يواجه المعلم عدة أمور قبل وأثناء الدرس الأول له</a:t>
          </a:r>
          <a:endParaRPr lang="ar-SA" sz="2400" b="1"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dgm:t>
    </dgm:pt>
    <dgm:pt modelId="{6B21954D-06C2-4149-8118-25116F650C30}" type="parTrans" cxnId="{20C027BA-7A40-4227-8D61-EABACC718F8A}">
      <dgm:prSet/>
      <dgm:spPr/>
      <dgm:t>
        <a:bodyPr/>
        <a:lstStyle/>
        <a:p>
          <a:pPr rtl="1"/>
          <a:endParaRPr lang="ar-SA"/>
        </a:p>
      </dgm:t>
    </dgm:pt>
    <dgm:pt modelId="{AB10D1A0-2741-46D7-AF65-B2ACDBE2F9B1}" type="sibTrans" cxnId="{20C027BA-7A40-4227-8D61-EABACC718F8A}">
      <dgm:prSet/>
      <dgm:spPr/>
      <dgm:t>
        <a:bodyPr/>
        <a:lstStyle/>
        <a:p>
          <a:pPr rtl="1"/>
          <a:endParaRPr lang="ar-SA"/>
        </a:p>
      </dgm:t>
    </dgm:pt>
    <dgm:pt modelId="{48AA87AD-DE55-4FFF-91A9-090D07D6DA6A}" type="pres">
      <dgm:prSet presAssocID="{2514447C-92EF-4FC3-B460-7BD1ED7E94EE}" presName="linear" presStyleCnt="0">
        <dgm:presLayoutVars>
          <dgm:animLvl val="lvl"/>
          <dgm:resizeHandles val="exact"/>
        </dgm:presLayoutVars>
      </dgm:prSet>
      <dgm:spPr/>
      <dgm:t>
        <a:bodyPr/>
        <a:lstStyle/>
        <a:p>
          <a:endParaRPr lang="en-US"/>
        </a:p>
      </dgm:t>
    </dgm:pt>
    <dgm:pt modelId="{20E51955-B764-4891-A3F2-AB17CD3774AA}" type="pres">
      <dgm:prSet presAssocID="{3712A765-C184-45F9-8092-DA306F7218EB}" presName="parentText" presStyleLbl="node1" presStyleIdx="0" presStyleCnt="1" custLinFactNeighborX="2811" custLinFactNeighborY="-940">
        <dgm:presLayoutVars>
          <dgm:chMax val="0"/>
          <dgm:bulletEnabled val="1"/>
        </dgm:presLayoutVars>
      </dgm:prSet>
      <dgm:spPr/>
      <dgm:t>
        <a:bodyPr/>
        <a:lstStyle/>
        <a:p>
          <a:endParaRPr lang="en-US"/>
        </a:p>
      </dgm:t>
    </dgm:pt>
  </dgm:ptLst>
  <dgm:cxnLst>
    <dgm:cxn modelId="{712F77A5-B7D3-4879-A5D8-BF19D7FEFC75}" type="presOf" srcId="{3712A765-C184-45F9-8092-DA306F7218EB}" destId="{20E51955-B764-4891-A3F2-AB17CD3774AA}" srcOrd="0" destOrd="0" presId="urn:microsoft.com/office/officeart/2005/8/layout/vList2"/>
    <dgm:cxn modelId="{20C027BA-7A40-4227-8D61-EABACC718F8A}" srcId="{2514447C-92EF-4FC3-B460-7BD1ED7E94EE}" destId="{3712A765-C184-45F9-8092-DA306F7218EB}" srcOrd="0" destOrd="0" parTransId="{6B21954D-06C2-4149-8118-25116F650C30}" sibTransId="{AB10D1A0-2741-46D7-AF65-B2ACDBE2F9B1}"/>
    <dgm:cxn modelId="{804C8BBC-D0B0-4326-B200-FB98BD23F175}" type="presOf" srcId="{2514447C-92EF-4FC3-B460-7BD1ED7E94EE}" destId="{48AA87AD-DE55-4FFF-91A9-090D07D6DA6A}" srcOrd="0" destOrd="0" presId="urn:microsoft.com/office/officeart/2005/8/layout/vList2"/>
    <dgm:cxn modelId="{495E3A73-523E-4225-9C1A-A8BF0F16A33E}" type="presParOf" srcId="{48AA87AD-DE55-4FFF-91A9-090D07D6DA6A}" destId="{20E51955-B764-4891-A3F2-AB17CD3774AA}"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8A3CF443-3F49-4825-AA7C-C10DDF059B24}" type="doc">
      <dgm:prSet loTypeId="urn:microsoft.com/office/officeart/2005/8/layout/default#1" loCatId="list" qsTypeId="urn:microsoft.com/office/officeart/2005/8/quickstyle/3d4" qsCatId="3D" csTypeId="urn:microsoft.com/office/officeart/2005/8/colors/accent1_2" csCatId="accent1" phldr="1"/>
      <dgm:spPr/>
      <dgm:t>
        <a:bodyPr/>
        <a:lstStyle/>
        <a:p>
          <a:pPr rtl="1"/>
          <a:endParaRPr lang="ar-SA"/>
        </a:p>
      </dgm:t>
    </dgm:pt>
    <dgm:pt modelId="{7C1EBA63-2B79-4CE9-9E10-DECF62203035}">
      <dgm:prSet phldrT="[نص]"/>
      <dgm:spPr/>
      <dgm:t>
        <a:bodyPr/>
        <a:lstStyle/>
        <a:p>
          <a:pPr rtl="1"/>
          <a:r>
            <a:rPr lang="ar-SA" dirty="0" smtClean="0"/>
            <a:t>أحد المشكلات الرئيسية التي تواجه المعلم </a:t>
          </a:r>
          <a:endParaRPr lang="ar-SA" dirty="0"/>
        </a:p>
      </dgm:t>
    </dgm:pt>
    <dgm:pt modelId="{731EF90A-81B6-4698-9414-ED8366E1EDD6}" type="parTrans" cxnId="{3083C6D0-973C-4EDB-9DE9-5B94F7DAB6A6}">
      <dgm:prSet/>
      <dgm:spPr/>
      <dgm:t>
        <a:bodyPr/>
        <a:lstStyle/>
        <a:p>
          <a:pPr rtl="1"/>
          <a:endParaRPr lang="ar-SA"/>
        </a:p>
      </dgm:t>
    </dgm:pt>
    <dgm:pt modelId="{054625B5-E0A1-429B-AE86-279AD8AD793F}" type="sibTrans" cxnId="{3083C6D0-973C-4EDB-9DE9-5B94F7DAB6A6}">
      <dgm:prSet/>
      <dgm:spPr/>
      <dgm:t>
        <a:bodyPr/>
        <a:lstStyle/>
        <a:p>
          <a:pPr rtl="1"/>
          <a:endParaRPr lang="ar-SA"/>
        </a:p>
      </dgm:t>
    </dgm:pt>
    <dgm:pt modelId="{AAD44C4B-1FBB-4142-8D34-03B5CCFB0616}">
      <dgm:prSet phldrT="[نص]"/>
      <dgm:spPr/>
      <dgm:t>
        <a:bodyPr/>
        <a:lstStyle/>
        <a:p>
          <a:pPr rtl="1"/>
          <a:r>
            <a:rPr lang="ar-SA" dirty="0" smtClean="0"/>
            <a:t>انصراف الطلاب عن الدرس</a:t>
          </a:r>
          <a:endParaRPr lang="ar-SA" dirty="0"/>
        </a:p>
      </dgm:t>
    </dgm:pt>
    <dgm:pt modelId="{83183A22-B7CF-44A9-934A-A8DE0FC8B31E}" type="parTrans" cxnId="{75CA9969-BBFC-418E-8506-277D445AC5AA}">
      <dgm:prSet/>
      <dgm:spPr/>
      <dgm:t>
        <a:bodyPr/>
        <a:lstStyle/>
        <a:p>
          <a:pPr rtl="1"/>
          <a:endParaRPr lang="ar-SA"/>
        </a:p>
      </dgm:t>
    </dgm:pt>
    <dgm:pt modelId="{CEA64686-9294-4200-A2A0-8145F6CB56FA}" type="sibTrans" cxnId="{75CA9969-BBFC-418E-8506-277D445AC5AA}">
      <dgm:prSet/>
      <dgm:spPr/>
      <dgm:t>
        <a:bodyPr/>
        <a:lstStyle/>
        <a:p>
          <a:pPr rtl="1"/>
          <a:endParaRPr lang="ar-SA"/>
        </a:p>
      </dgm:t>
    </dgm:pt>
    <dgm:pt modelId="{7F1D9147-F8F2-4FA0-A915-DDDEF4ACA5AD}">
      <dgm:prSet phldrT="[نص]" phldr="1"/>
      <dgm:spPr/>
      <dgm:t>
        <a:bodyPr/>
        <a:lstStyle/>
        <a:p>
          <a:pPr rtl="1"/>
          <a:endParaRPr lang="ar-SA" dirty="0"/>
        </a:p>
      </dgm:t>
    </dgm:pt>
    <dgm:pt modelId="{3E9200C6-FAAA-4428-8A5F-2F7049644B71}" type="parTrans" cxnId="{B122A1AA-30D1-4E3A-AAFD-6D56210A97EC}">
      <dgm:prSet/>
      <dgm:spPr/>
      <dgm:t>
        <a:bodyPr/>
        <a:lstStyle/>
        <a:p>
          <a:pPr rtl="1"/>
          <a:endParaRPr lang="ar-SA"/>
        </a:p>
      </dgm:t>
    </dgm:pt>
    <dgm:pt modelId="{5F791CEB-4EFD-4A10-8270-7C9A4EAFA3B9}" type="sibTrans" cxnId="{B122A1AA-30D1-4E3A-AAFD-6D56210A97EC}">
      <dgm:prSet/>
      <dgm:spPr/>
      <dgm:t>
        <a:bodyPr/>
        <a:lstStyle/>
        <a:p>
          <a:pPr rtl="1"/>
          <a:endParaRPr lang="ar-SA"/>
        </a:p>
      </dgm:t>
    </dgm:pt>
    <dgm:pt modelId="{0CD8AE7B-C178-4B1B-91B8-72A061E33640}">
      <dgm:prSet phldrT="[نص]" phldr="1"/>
      <dgm:spPr/>
      <dgm:t>
        <a:bodyPr/>
        <a:lstStyle/>
        <a:p>
          <a:pPr rtl="1"/>
          <a:endParaRPr lang="ar-SA" dirty="0"/>
        </a:p>
      </dgm:t>
    </dgm:pt>
    <dgm:pt modelId="{4DBFAC6F-6F7B-44C7-B508-6CA9E3F634AD}" type="parTrans" cxnId="{38DD4EBE-0F63-4372-82DF-40A232FD5B62}">
      <dgm:prSet/>
      <dgm:spPr/>
      <dgm:t>
        <a:bodyPr/>
        <a:lstStyle/>
        <a:p>
          <a:pPr rtl="1"/>
          <a:endParaRPr lang="ar-SA"/>
        </a:p>
      </dgm:t>
    </dgm:pt>
    <dgm:pt modelId="{07D36C0C-C242-4F5A-867B-2D8BB548A5A7}" type="sibTrans" cxnId="{38DD4EBE-0F63-4372-82DF-40A232FD5B62}">
      <dgm:prSet/>
      <dgm:spPr/>
      <dgm:t>
        <a:bodyPr/>
        <a:lstStyle/>
        <a:p>
          <a:pPr rtl="1"/>
          <a:endParaRPr lang="ar-SA"/>
        </a:p>
      </dgm:t>
    </dgm:pt>
    <dgm:pt modelId="{5C1D5870-DFE6-4813-AAC9-B8E372AA44C5}">
      <dgm:prSet phldrT="[نص]"/>
      <dgm:spPr/>
      <dgm:t>
        <a:bodyPr/>
        <a:lstStyle/>
        <a:p>
          <a:pPr rtl="1"/>
          <a:r>
            <a:rPr lang="ar-SA" dirty="0" smtClean="0"/>
            <a:t>اشتراكهم في محادثات جانبية</a:t>
          </a:r>
          <a:endParaRPr lang="ar-SA" dirty="0"/>
        </a:p>
      </dgm:t>
    </dgm:pt>
    <dgm:pt modelId="{50A5C151-991A-435A-884E-B0CD3EDE1D2C}" type="parTrans" cxnId="{4E168EA4-6BC8-43E8-B577-80BE93725A65}">
      <dgm:prSet/>
      <dgm:spPr/>
      <dgm:t>
        <a:bodyPr/>
        <a:lstStyle/>
        <a:p>
          <a:pPr rtl="1"/>
          <a:endParaRPr lang="ar-SA"/>
        </a:p>
      </dgm:t>
    </dgm:pt>
    <dgm:pt modelId="{2E8DE8FE-3750-4137-A859-893484527180}" type="sibTrans" cxnId="{4E168EA4-6BC8-43E8-B577-80BE93725A65}">
      <dgm:prSet/>
      <dgm:spPr/>
      <dgm:t>
        <a:bodyPr/>
        <a:lstStyle/>
        <a:p>
          <a:pPr rtl="1"/>
          <a:endParaRPr lang="ar-SA"/>
        </a:p>
      </dgm:t>
    </dgm:pt>
    <dgm:pt modelId="{2E4027F7-8E7A-40FC-A197-B60FBCD937DF}" type="pres">
      <dgm:prSet presAssocID="{8A3CF443-3F49-4825-AA7C-C10DDF059B24}" presName="diagram" presStyleCnt="0">
        <dgm:presLayoutVars>
          <dgm:dir/>
          <dgm:resizeHandles val="exact"/>
        </dgm:presLayoutVars>
      </dgm:prSet>
      <dgm:spPr/>
      <dgm:t>
        <a:bodyPr/>
        <a:lstStyle/>
        <a:p>
          <a:pPr rtl="1"/>
          <a:endParaRPr lang="ar-SA"/>
        </a:p>
      </dgm:t>
    </dgm:pt>
    <dgm:pt modelId="{F0910EBF-BCB7-4628-A684-E6C3476AD18C}" type="pres">
      <dgm:prSet presAssocID="{7C1EBA63-2B79-4CE9-9E10-DECF62203035}" presName="node" presStyleLbl="node1" presStyleIdx="0" presStyleCnt="5" custScaleX="72611" custScaleY="57496" custLinFactNeighborX="46163" custLinFactNeighborY="-7205">
        <dgm:presLayoutVars>
          <dgm:bulletEnabled val="1"/>
        </dgm:presLayoutVars>
      </dgm:prSet>
      <dgm:spPr/>
      <dgm:t>
        <a:bodyPr/>
        <a:lstStyle/>
        <a:p>
          <a:pPr rtl="1"/>
          <a:endParaRPr lang="ar-SA"/>
        </a:p>
      </dgm:t>
    </dgm:pt>
    <dgm:pt modelId="{6B8ED0A2-FBF3-4C0B-8370-E7C523D4ED51}" type="pres">
      <dgm:prSet presAssocID="{054625B5-E0A1-429B-AE86-279AD8AD793F}" presName="sibTrans" presStyleCnt="0"/>
      <dgm:spPr/>
    </dgm:pt>
    <dgm:pt modelId="{465C182B-5251-44BB-AB8C-BB91A6011921}" type="pres">
      <dgm:prSet presAssocID="{AAD44C4B-1FBB-4142-8D34-03B5CCFB0616}" presName="node" presStyleLbl="node1" presStyleIdx="1" presStyleCnt="5" custScaleX="82581" custScaleY="64232" custLinFactNeighborX="2262" custLinFactNeighborY="72065">
        <dgm:presLayoutVars>
          <dgm:bulletEnabled val="1"/>
        </dgm:presLayoutVars>
      </dgm:prSet>
      <dgm:spPr/>
      <dgm:t>
        <a:bodyPr/>
        <a:lstStyle/>
        <a:p>
          <a:pPr rtl="1"/>
          <a:endParaRPr lang="ar-SA"/>
        </a:p>
      </dgm:t>
    </dgm:pt>
    <dgm:pt modelId="{F6860F25-E9BB-4B2A-8C9B-F6B648240427}" type="pres">
      <dgm:prSet presAssocID="{CEA64686-9294-4200-A2A0-8145F6CB56FA}" presName="sibTrans" presStyleCnt="0"/>
      <dgm:spPr/>
    </dgm:pt>
    <dgm:pt modelId="{67A5603A-3390-44FB-A647-DA2F026ECEE7}" type="pres">
      <dgm:prSet presAssocID="{7F1D9147-F8F2-4FA0-A915-DDDEF4ACA5AD}" presName="node" presStyleLbl="node1" presStyleIdx="2" presStyleCnt="5" custScaleX="79530" custScaleY="69142" custLinFactNeighborX="-6220" custLinFactNeighborY="73578">
        <dgm:presLayoutVars>
          <dgm:bulletEnabled val="1"/>
        </dgm:presLayoutVars>
      </dgm:prSet>
      <dgm:spPr/>
      <dgm:t>
        <a:bodyPr/>
        <a:lstStyle/>
        <a:p>
          <a:pPr rtl="1"/>
          <a:endParaRPr lang="ar-SA"/>
        </a:p>
      </dgm:t>
    </dgm:pt>
    <dgm:pt modelId="{F57EC204-E2C6-47DD-893C-33F9668C25B2}" type="pres">
      <dgm:prSet presAssocID="{5F791CEB-4EFD-4A10-8270-7C9A4EAFA3B9}" presName="sibTrans" presStyleCnt="0"/>
      <dgm:spPr/>
    </dgm:pt>
    <dgm:pt modelId="{4671DFF4-DC94-470A-B1CD-30A4CEB99CBF}" type="pres">
      <dgm:prSet presAssocID="{0CD8AE7B-C178-4B1B-91B8-72A061E33640}" presName="node" presStyleLbl="node1" presStyleIdx="3" presStyleCnt="5" custScaleX="87090" custScaleY="66397" custLinFactNeighborX="3334" custLinFactNeighborY="73286">
        <dgm:presLayoutVars>
          <dgm:bulletEnabled val="1"/>
        </dgm:presLayoutVars>
      </dgm:prSet>
      <dgm:spPr/>
      <dgm:t>
        <a:bodyPr/>
        <a:lstStyle/>
        <a:p>
          <a:pPr rtl="1"/>
          <a:endParaRPr lang="ar-SA"/>
        </a:p>
      </dgm:t>
    </dgm:pt>
    <dgm:pt modelId="{FF254164-3175-464E-8C99-A4BD153BE88E}" type="pres">
      <dgm:prSet presAssocID="{07D36C0C-C242-4F5A-867B-2D8BB548A5A7}" presName="sibTrans" presStyleCnt="0"/>
      <dgm:spPr/>
    </dgm:pt>
    <dgm:pt modelId="{8EA0272C-99A4-4F56-9AC9-D42B176B07C5}" type="pres">
      <dgm:prSet presAssocID="{5C1D5870-DFE6-4813-AAC9-B8E372AA44C5}" presName="node" presStyleLbl="node1" presStyleIdx="4" presStyleCnt="5" custScaleX="81878" custScaleY="66395" custLinFactNeighborX="-53591" custLinFactNeighborY="-97459">
        <dgm:presLayoutVars>
          <dgm:bulletEnabled val="1"/>
        </dgm:presLayoutVars>
      </dgm:prSet>
      <dgm:spPr/>
      <dgm:t>
        <a:bodyPr/>
        <a:lstStyle/>
        <a:p>
          <a:pPr rtl="1"/>
          <a:endParaRPr lang="ar-SA"/>
        </a:p>
      </dgm:t>
    </dgm:pt>
  </dgm:ptLst>
  <dgm:cxnLst>
    <dgm:cxn modelId="{B650DC4A-3D07-4887-8D9F-A4C0B277B70B}" type="presOf" srcId="{5C1D5870-DFE6-4813-AAC9-B8E372AA44C5}" destId="{8EA0272C-99A4-4F56-9AC9-D42B176B07C5}" srcOrd="0" destOrd="0" presId="urn:microsoft.com/office/officeart/2005/8/layout/default#1"/>
    <dgm:cxn modelId="{674AA557-48A7-43C5-ABC3-F0FB4133408B}" type="presOf" srcId="{7C1EBA63-2B79-4CE9-9E10-DECF62203035}" destId="{F0910EBF-BCB7-4628-A684-E6C3476AD18C}" srcOrd="0" destOrd="0" presId="urn:microsoft.com/office/officeart/2005/8/layout/default#1"/>
    <dgm:cxn modelId="{6ACD8A36-B056-49C0-BF09-11ADA6CD4026}" type="presOf" srcId="{AAD44C4B-1FBB-4142-8D34-03B5CCFB0616}" destId="{465C182B-5251-44BB-AB8C-BB91A6011921}" srcOrd="0" destOrd="0" presId="urn:microsoft.com/office/officeart/2005/8/layout/default#1"/>
    <dgm:cxn modelId="{4382FB36-E797-46E4-8CFF-C49FEE4522DF}" type="presOf" srcId="{7F1D9147-F8F2-4FA0-A915-DDDEF4ACA5AD}" destId="{67A5603A-3390-44FB-A647-DA2F026ECEE7}" srcOrd="0" destOrd="0" presId="urn:microsoft.com/office/officeart/2005/8/layout/default#1"/>
    <dgm:cxn modelId="{75CA9969-BBFC-418E-8506-277D445AC5AA}" srcId="{8A3CF443-3F49-4825-AA7C-C10DDF059B24}" destId="{AAD44C4B-1FBB-4142-8D34-03B5CCFB0616}" srcOrd="1" destOrd="0" parTransId="{83183A22-B7CF-44A9-934A-A8DE0FC8B31E}" sibTransId="{CEA64686-9294-4200-A2A0-8145F6CB56FA}"/>
    <dgm:cxn modelId="{FCC89E2C-2A29-4459-B898-DFA7D3A3419E}" type="presOf" srcId="{0CD8AE7B-C178-4B1B-91B8-72A061E33640}" destId="{4671DFF4-DC94-470A-B1CD-30A4CEB99CBF}" srcOrd="0" destOrd="0" presId="urn:microsoft.com/office/officeart/2005/8/layout/default#1"/>
    <dgm:cxn modelId="{B122A1AA-30D1-4E3A-AAFD-6D56210A97EC}" srcId="{8A3CF443-3F49-4825-AA7C-C10DDF059B24}" destId="{7F1D9147-F8F2-4FA0-A915-DDDEF4ACA5AD}" srcOrd="2" destOrd="0" parTransId="{3E9200C6-FAAA-4428-8A5F-2F7049644B71}" sibTransId="{5F791CEB-4EFD-4A10-8270-7C9A4EAFA3B9}"/>
    <dgm:cxn modelId="{36594DAE-B608-45B7-BD5F-3A2C23CBB5DD}" type="presOf" srcId="{8A3CF443-3F49-4825-AA7C-C10DDF059B24}" destId="{2E4027F7-8E7A-40FC-A197-B60FBCD937DF}" srcOrd="0" destOrd="0" presId="urn:microsoft.com/office/officeart/2005/8/layout/default#1"/>
    <dgm:cxn modelId="{4E168EA4-6BC8-43E8-B577-80BE93725A65}" srcId="{8A3CF443-3F49-4825-AA7C-C10DDF059B24}" destId="{5C1D5870-DFE6-4813-AAC9-B8E372AA44C5}" srcOrd="4" destOrd="0" parTransId="{50A5C151-991A-435A-884E-B0CD3EDE1D2C}" sibTransId="{2E8DE8FE-3750-4137-A859-893484527180}"/>
    <dgm:cxn modelId="{3083C6D0-973C-4EDB-9DE9-5B94F7DAB6A6}" srcId="{8A3CF443-3F49-4825-AA7C-C10DDF059B24}" destId="{7C1EBA63-2B79-4CE9-9E10-DECF62203035}" srcOrd="0" destOrd="0" parTransId="{731EF90A-81B6-4698-9414-ED8366E1EDD6}" sibTransId="{054625B5-E0A1-429B-AE86-279AD8AD793F}"/>
    <dgm:cxn modelId="{38DD4EBE-0F63-4372-82DF-40A232FD5B62}" srcId="{8A3CF443-3F49-4825-AA7C-C10DDF059B24}" destId="{0CD8AE7B-C178-4B1B-91B8-72A061E33640}" srcOrd="3" destOrd="0" parTransId="{4DBFAC6F-6F7B-44C7-B508-6CA9E3F634AD}" sibTransId="{07D36C0C-C242-4F5A-867B-2D8BB548A5A7}"/>
    <dgm:cxn modelId="{1253BB96-F1F1-41C3-85AC-F0FE68468FFE}" type="presParOf" srcId="{2E4027F7-8E7A-40FC-A197-B60FBCD937DF}" destId="{F0910EBF-BCB7-4628-A684-E6C3476AD18C}" srcOrd="0" destOrd="0" presId="urn:microsoft.com/office/officeart/2005/8/layout/default#1"/>
    <dgm:cxn modelId="{F5403B6F-83C7-452F-8943-761A199AA1C1}" type="presParOf" srcId="{2E4027F7-8E7A-40FC-A197-B60FBCD937DF}" destId="{6B8ED0A2-FBF3-4C0B-8370-E7C523D4ED51}" srcOrd="1" destOrd="0" presId="urn:microsoft.com/office/officeart/2005/8/layout/default#1"/>
    <dgm:cxn modelId="{10844369-62F6-48DA-B667-19E919F3C58A}" type="presParOf" srcId="{2E4027F7-8E7A-40FC-A197-B60FBCD937DF}" destId="{465C182B-5251-44BB-AB8C-BB91A6011921}" srcOrd="2" destOrd="0" presId="urn:microsoft.com/office/officeart/2005/8/layout/default#1"/>
    <dgm:cxn modelId="{3282EDE2-E687-49F6-B566-BF3B33C29F2B}" type="presParOf" srcId="{2E4027F7-8E7A-40FC-A197-B60FBCD937DF}" destId="{F6860F25-E9BB-4B2A-8C9B-F6B648240427}" srcOrd="3" destOrd="0" presId="urn:microsoft.com/office/officeart/2005/8/layout/default#1"/>
    <dgm:cxn modelId="{E956F409-D8E6-4F4C-849A-BE32DA2BE774}" type="presParOf" srcId="{2E4027F7-8E7A-40FC-A197-B60FBCD937DF}" destId="{67A5603A-3390-44FB-A647-DA2F026ECEE7}" srcOrd="4" destOrd="0" presId="urn:microsoft.com/office/officeart/2005/8/layout/default#1"/>
    <dgm:cxn modelId="{07301EA1-D4D6-409E-8309-17D33EF568DC}" type="presParOf" srcId="{2E4027F7-8E7A-40FC-A197-B60FBCD937DF}" destId="{F57EC204-E2C6-47DD-893C-33F9668C25B2}" srcOrd="5" destOrd="0" presId="urn:microsoft.com/office/officeart/2005/8/layout/default#1"/>
    <dgm:cxn modelId="{622424DD-5F83-488E-A0FD-8A3219B44271}" type="presParOf" srcId="{2E4027F7-8E7A-40FC-A197-B60FBCD937DF}" destId="{4671DFF4-DC94-470A-B1CD-30A4CEB99CBF}" srcOrd="6" destOrd="0" presId="urn:microsoft.com/office/officeart/2005/8/layout/default#1"/>
    <dgm:cxn modelId="{A2A8B71A-0112-4D54-99E8-BDEFA5377E95}" type="presParOf" srcId="{2E4027F7-8E7A-40FC-A197-B60FBCD937DF}" destId="{FF254164-3175-464E-8C99-A4BD153BE88E}" srcOrd="7" destOrd="0" presId="urn:microsoft.com/office/officeart/2005/8/layout/default#1"/>
    <dgm:cxn modelId="{0EAE5FC5-E4BD-4C73-A17C-9B7B10B91788}" type="presParOf" srcId="{2E4027F7-8E7A-40FC-A197-B60FBCD937DF}" destId="{8EA0272C-99A4-4F56-9AC9-D42B176B07C5}" srcOrd="8"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D41FDEFA-7561-4AE9-9460-E283E67A1B06}"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6A0FDA43-1C3D-40EA-B90B-0CFAE95E2AE9}">
      <dgm:prSet phldrT="[نص]"/>
      <dgm:spPr/>
      <dgm:t>
        <a:bodyPr/>
        <a:lstStyle/>
        <a:p>
          <a:pPr rtl="1"/>
          <a:r>
            <a:rPr lang="ar-SA" dirty="0" smtClean="0"/>
            <a:t>2-انعدام الدافعية للتعلم .</a:t>
          </a:r>
          <a:endParaRPr lang="ar-SA" dirty="0"/>
        </a:p>
      </dgm:t>
    </dgm:pt>
    <dgm:pt modelId="{6478A943-2DF6-4F4E-8A36-5FDA24EC76F9}" type="parTrans" cxnId="{8CBB5572-6521-4A8F-9C20-574CC9084144}">
      <dgm:prSet/>
      <dgm:spPr/>
      <dgm:t>
        <a:bodyPr/>
        <a:lstStyle/>
        <a:p>
          <a:pPr rtl="1"/>
          <a:endParaRPr lang="ar-SA"/>
        </a:p>
      </dgm:t>
    </dgm:pt>
    <dgm:pt modelId="{B5C1C675-4D75-46C3-A785-158A2B2325A6}" type="sibTrans" cxnId="{8CBB5572-6521-4A8F-9C20-574CC9084144}">
      <dgm:prSet/>
      <dgm:spPr/>
      <dgm:t>
        <a:bodyPr/>
        <a:lstStyle/>
        <a:p>
          <a:pPr rtl="1"/>
          <a:endParaRPr lang="ar-SA"/>
        </a:p>
      </dgm:t>
    </dgm:pt>
    <dgm:pt modelId="{CB1CD960-42C6-4296-AA9E-0FF7D4A743DD}">
      <dgm:prSet phldrT="[نص]"/>
      <dgm:spPr/>
      <dgm:t>
        <a:bodyPr/>
        <a:lstStyle/>
        <a:p>
          <a:pPr rtl="1"/>
          <a:r>
            <a:rPr lang="ar-SA" dirty="0" smtClean="0"/>
            <a:t>1-فقدان اهتمامهم بالدرس .</a:t>
          </a:r>
          <a:endParaRPr lang="ar-SA" dirty="0"/>
        </a:p>
      </dgm:t>
    </dgm:pt>
    <dgm:pt modelId="{431D0006-4B0C-476C-9FB5-24FFCF0D071F}" type="parTrans" cxnId="{C5FBB2E9-7DE9-44DD-9F71-8BC1F2F492AA}">
      <dgm:prSet/>
      <dgm:spPr/>
      <dgm:t>
        <a:bodyPr/>
        <a:lstStyle/>
        <a:p>
          <a:pPr rtl="1"/>
          <a:endParaRPr lang="ar-SA"/>
        </a:p>
      </dgm:t>
    </dgm:pt>
    <dgm:pt modelId="{CCB5E91F-F897-4E39-9868-0C0EC7DC3427}" type="sibTrans" cxnId="{C5FBB2E9-7DE9-44DD-9F71-8BC1F2F492AA}">
      <dgm:prSet/>
      <dgm:spPr/>
      <dgm:t>
        <a:bodyPr/>
        <a:lstStyle/>
        <a:p>
          <a:pPr rtl="1"/>
          <a:endParaRPr lang="ar-SA"/>
        </a:p>
      </dgm:t>
    </dgm:pt>
    <dgm:pt modelId="{4315FD06-41B6-4EA9-A19E-1A066BDBD0BF}">
      <dgm:prSet phldrT="[نص]"/>
      <dgm:spPr/>
      <dgm:t>
        <a:bodyPr/>
        <a:lstStyle/>
        <a:p>
          <a:pPr rtl="1"/>
          <a:r>
            <a:rPr lang="ar-SA" dirty="0" smtClean="0"/>
            <a:t>سبب انصراف الطلاب عن الدرس :</a:t>
          </a:r>
          <a:endParaRPr lang="ar-SA" dirty="0"/>
        </a:p>
      </dgm:t>
    </dgm:pt>
    <dgm:pt modelId="{DEF99B99-3736-4533-BA1A-DF148F3D56C7}" type="sibTrans" cxnId="{1763C852-9432-402E-9F27-7F0D8C7D0583}">
      <dgm:prSet/>
      <dgm:spPr/>
      <dgm:t>
        <a:bodyPr/>
        <a:lstStyle/>
        <a:p>
          <a:pPr rtl="1"/>
          <a:endParaRPr lang="ar-SA"/>
        </a:p>
      </dgm:t>
    </dgm:pt>
    <dgm:pt modelId="{DE8DA769-47BC-480B-9B5F-3D4477C923BC}" type="parTrans" cxnId="{1763C852-9432-402E-9F27-7F0D8C7D0583}">
      <dgm:prSet/>
      <dgm:spPr/>
      <dgm:t>
        <a:bodyPr/>
        <a:lstStyle/>
        <a:p>
          <a:pPr rtl="1"/>
          <a:endParaRPr lang="ar-SA"/>
        </a:p>
      </dgm:t>
    </dgm:pt>
    <dgm:pt modelId="{D70B1B19-33A3-4BB3-8399-EB173457E6D9}" type="pres">
      <dgm:prSet presAssocID="{D41FDEFA-7561-4AE9-9460-E283E67A1B06}" presName="hierChild1" presStyleCnt="0">
        <dgm:presLayoutVars>
          <dgm:chPref val="1"/>
          <dgm:dir/>
          <dgm:animOne val="branch"/>
          <dgm:animLvl val="lvl"/>
          <dgm:resizeHandles/>
        </dgm:presLayoutVars>
      </dgm:prSet>
      <dgm:spPr/>
      <dgm:t>
        <a:bodyPr/>
        <a:lstStyle/>
        <a:p>
          <a:pPr rtl="1"/>
          <a:endParaRPr lang="ar-SA"/>
        </a:p>
      </dgm:t>
    </dgm:pt>
    <dgm:pt modelId="{000DD346-A33D-415A-ACB1-BC8ED95257D0}" type="pres">
      <dgm:prSet presAssocID="{4315FD06-41B6-4EA9-A19E-1A066BDBD0BF}" presName="hierRoot1" presStyleCnt="0"/>
      <dgm:spPr/>
      <dgm:t>
        <a:bodyPr/>
        <a:lstStyle/>
        <a:p>
          <a:pPr rtl="1"/>
          <a:endParaRPr lang="ar-SA"/>
        </a:p>
      </dgm:t>
    </dgm:pt>
    <dgm:pt modelId="{19E8F7E9-E219-4B11-9506-31F4047EDA46}" type="pres">
      <dgm:prSet presAssocID="{4315FD06-41B6-4EA9-A19E-1A066BDBD0BF}" presName="composite" presStyleCnt="0"/>
      <dgm:spPr/>
      <dgm:t>
        <a:bodyPr/>
        <a:lstStyle/>
        <a:p>
          <a:pPr rtl="1"/>
          <a:endParaRPr lang="ar-SA"/>
        </a:p>
      </dgm:t>
    </dgm:pt>
    <dgm:pt modelId="{57619943-69D8-494F-B2FC-B524A468D4DD}" type="pres">
      <dgm:prSet presAssocID="{4315FD06-41B6-4EA9-A19E-1A066BDBD0BF}" presName="background" presStyleLbl="node0" presStyleIdx="0" presStyleCnt="1"/>
      <dgm:spPr/>
      <dgm:t>
        <a:bodyPr/>
        <a:lstStyle/>
        <a:p>
          <a:pPr rtl="1"/>
          <a:endParaRPr lang="ar-SA"/>
        </a:p>
      </dgm:t>
    </dgm:pt>
    <dgm:pt modelId="{090FC38F-37D6-4DA2-AC42-2F8473F10EDF}" type="pres">
      <dgm:prSet presAssocID="{4315FD06-41B6-4EA9-A19E-1A066BDBD0BF}" presName="text" presStyleLbl="fgAcc0" presStyleIdx="0" presStyleCnt="1" custLinFactNeighborX="-167" custLinFactNeighborY="1733">
        <dgm:presLayoutVars>
          <dgm:chPref val="3"/>
        </dgm:presLayoutVars>
      </dgm:prSet>
      <dgm:spPr/>
      <dgm:t>
        <a:bodyPr/>
        <a:lstStyle/>
        <a:p>
          <a:pPr rtl="1"/>
          <a:endParaRPr lang="ar-SA"/>
        </a:p>
      </dgm:t>
    </dgm:pt>
    <dgm:pt modelId="{3583A3E0-633C-4C06-89EA-E014DA516AF9}" type="pres">
      <dgm:prSet presAssocID="{4315FD06-41B6-4EA9-A19E-1A066BDBD0BF}" presName="hierChild2" presStyleCnt="0"/>
      <dgm:spPr/>
      <dgm:t>
        <a:bodyPr/>
        <a:lstStyle/>
        <a:p>
          <a:pPr rtl="1"/>
          <a:endParaRPr lang="ar-SA"/>
        </a:p>
      </dgm:t>
    </dgm:pt>
    <dgm:pt modelId="{A4FCA104-40E5-40D3-AC07-CADC614F6C2E}" type="pres">
      <dgm:prSet presAssocID="{6478A943-2DF6-4F4E-8A36-5FDA24EC76F9}" presName="Name10" presStyleLbl="parChTrans1D2" presStyleIdx="0" presStyleCnt="2"/>
      <dgm:spPr/>
      <dgm:t>
        <a:bodyPr/>
        <a:lstStyle/>
        <a:p>
          <a:pPr rtl="1"/>
          <a:endParaRPr lang="ar-SA"/>
        </a:p>
      </dgm:t>
    </dgm:pt>
    <dgm:pt modelId="{22258170-7D0D-48B3-AFD3-DA1DE95D724E}" type="pres">
      <dgm:prSet presAssocID="{6A0FDA43-1C3D-40EA-B90B-0CFAE95E2AE9}" presName="hierRoot2" presStyleCnt="0"/>
      <dgm:spPr/>
      <dgm:t>
        <a:bodyPr/>
        <a:lstStyle/>
        <a:p>
          <a:pPr rtl="1"/>
          <a:endParaRPr lang="ar-SA"/>
        </a:p>
      </dgm:t>
    </dgm:pt>
    <dgm:pt modelId="{364D3A6B-7512-4A91-83CD-D0777E55B1C8}" type="pres">
      <dgm:prSet presAssocID="{6A0FDA43-1C3D-40EA-B90B-0CFAE95E2AE9}" presName="composite2" presStyleCnt="0"/>
      <dgm:spPr/>
      <dgm:t>
        <a:bodyPr/>
        <a:lstStyle/>
        <a:p>
          <a:pPr rtl="1"/>
          <a:endParaRPr lang="ar-SA"/>
        </a:p>
      </dgm:t>
    </dgm:pt>
    <dgm:pt modelId="{904F00FB-B91F-44C8-8381-8F88079E783E}" type="pres">
      <dgm:prSet presAssocID="{6A0FDA43-1C3D-40EA-B90B-0CFAE95E2AE9}" presName="background2" presStyleLbl="node2" presStyleIdx="0" presStyleCnt="2"/>
      <dgm:spPr/>
      <dgm:t>
        <a:bodyPr/>
        <a:lstStyle/>
        <a:p>
          <a:pPr rtl="1"/>
          <a:endParaRPr lang="ar-SA"/>
        </a:p>
      </dgm:t>
    </dgm:pt>
    <dgm:pt modelId="{4697171D-F8E4-49A2-A708-6FB6232273F5}" type="pres">
      <dgm:prSet presAssocID="{6A0FDA43-1C3D-40EA-B90B-0CFAE95E2AE9}" presName="text2" presStyleLbl="fgAcc2" presStyleIdx="0" presStyleCnt="2">
        <dgm:presLayoutVars>
          <dgm:chPref val="3"/>
        </dgm:presLayoutVars>
      </dgm:prSet>
      <dgm:spPr/>
      <dgm:t>
        <a:bodyPr/>
        <a:lstStyle/>
        <a:p>
          <a:pPr rtl="1"/>
          <a:endParaRPr lang="ar-SA"/>
        </a:p>
      </dgm:t>
    </dgm:pt>
    <dgm:pt modelId="{0BB2F2FA-58DB-4EFF-9154-18B022F12DBB}" type="pres">
      <dgm:prSet presAssocID="{6A0FDA43-1C3D-40EA-B90B-0CFAE95E2AE9}" presName="hierChild3" presStyleCnt="0"/>
      <dgm:spPr/>
      <dgm:t>
        <a:bodyPr/>
        <a:lstStyle/>
        <a:p>
          <a:pPr rtl="1"/>
          <a:endParaRPr lang="ar-SA"/>
        </a:p>
      </dgm:t>
    </dgm:pt>
    <dgm:pt modelId="{B2B40437-25C2-48B7-9ACC-B3D3E5EAE4CF}" type="pres">
      <dgm:prSet presAssocID="{431D0006-4B0C-476C-9FB5-24FFCF0D071F}" presName="Name10" presStyleLbl="parChTrans1D2" presStyleIdx="1" presStyleCnt="2"/>
      <dgm:spPr/>
      <dgm:t>
        <a:bodyPr/>
        <a:lstStyle/>
        <a:p>
          <a:pPr rtl="1"/>
          <a:endParaRPr lang="ar-SA"/>
        </a:p>
      </dgm:t>
    </dgm:pt>
    <dgm:pt modelId="{AB104DBC-53DC-46EE-BAB7-B628137EA365}" type="pres">
      <dgm:prSet presAssocID="{CB1CD960-42C6-4296-AA9E-0FF7D4A743DD}" presName="hierRoot2" presStyleCnt="0"/>
      <dgm:spPr/>
      <dgm:t>
        <a:bodyPr/>
        <a:lstStyle/>
        <a:p>
          <a:pPr rtl="1"/>
          <a:endParaRPr lang="ar-SA"/>
        </a:p>
      </dgm:t>
    </dgm:pt>
    <dgm:pt modelId="{0FD45CEA-DF38-4B5B-A212-8AF56BB65B94}" type="pres">
      <dgm:prSet presAssocID="{CB1CD960-42C6-4296-AA9E-0FF7D4A743DD}" presName="composite2" presStyleCnt="0"/>
      <dgm:spPr/>
      <dgm:t>
        <a:bodyPr/>
        <a:lstStyle/>
        <a:p>
          <a:pPr rtl="1"/>
          <a:endParaRPr lang="ar-SA"/>
        </a:p>
      </dgm:t>
    </dgm:pt>
    <dgm:pt modelId="{BF3888ED-05E3-4256-8EBB-4C00FD2C0F87}" type="pres">
      <dgm:prSet presAssocID="{CB1CD960-42C6-4296-AA9E-0FF7D4A743DD}" presName="background2" presStyleLbl="node2" presStyleIdx="1" presStyleCnt="2"/>
      <dgm:spPr/>
      <dgm:t>
        <a:bodyPr/>
        <a:lstStyle/>
        <a:p>
          <a:pPr rtl="1"/>
          <a:endParaRPr lang="ar-SA"/>
        </a:p>
      </dgm:t>
    </dgm:pt>
    <dgm:pt modelId="{579E60D7-4275-4E28-AC2E-1AF7CA5D1366}" type="pres">
      <dgm:prSet presAssocID="{CB1CD960-42C6-4296-AA9E-0FF7D4A743DD}" presName="text2" presStyleLbl="fgAcc2" presStyleIdx="1" presStyleCnt="2">
        <dgm:presLayoutVars>
          <dgm:chPref val="3"/>
        </dgm:presLayoutVars>
      </dgm:prSet>
      <dgm:spPr/>
      <dgm:t>
        <a:bodyPr/>
        <a:lstStyle/>
        <a:p>
          <a:pPr rtl="1"/>
          <a:endParaRPr lang="ar-SA"/>
        </a:p>
      </dgm:t>
    </dgm:pt>
    <dgm:pt modelId="{24032CF3-30E0-453E-A0E2-4AA94BA8A89F}" type="pres">
      <dgm:prSet presAssocID="{CB1CD960-42C6-4296-AA9E-0FF7D4A743DD}" presName="hierChild3" presStyleCnt="0"/>
      <dgm:spPr/>
      <dgm:t>
        <a:bodyPr/>
        <a:lstStyle/>
        <a:p>
          <a:pPr rtl="1"/>
          <a:endParaRPr lang="ar-SA"/>
        </a:p>
      </dgm:t>
    </dgm:pt>
  </dgm:ptLst>
  <dgm:cxnLst>
    <dgm:cxn modelId="{641ADA39-D9D3-4A3D-B754-B1BEFA10836E}" type="presOf" srcId="{4315FD06-41B6-4EA9-A19E-1A066BDBD0BF}" destId="{090FC38F-37D6-4DA2-AC42-2F8473F10EDF}" srcOrd="0" destOrd="0" presId="urn:microsoft.com/office/officeart/2005/8/layout/hierarchy1"/>
    <dgm:cxn modelId="{D7127A00-CBAA-43F5-A7AA-77E3D5D629AD}" type="presOf" srcId="{CB1CD960-42C6-4296-AA9E-0FF7D4A743DD}" destId="{579E60D7-4275-4E28-AC2E-1AF7CA5D1366}" srcOrd="0" destOrd="0" presId="urn:microsoft.com/office/officeart/2005/8/layout/hierarchy1"/>
    <dgm:cxn modelId="{8CBB5572-6521-4A8F-9C20-574CC9084144}" srcId="{4315FD06-41B6-4EA9-A19E-1A066BDBD0BF}" destId="{6A0FDA43-1C3D-40EA-B90B-0CFAE95E2AE9}" srcOrd="0" destOrd="0" parTransId="{6478A943-2DF6-4F4E-8A36-5FDA24EC76F9}" sibTransId="{B5C1C675-4D75-46C3-A785-158A2B2325A6}"/>
    <dgm:cxn modelId="{7F3B1843-7DC6-495A-8C3B-25007BD5A864}" type="presOf" srcId="{D41FDEFA-7561-4AE9-9460-E283E67A1B06}" destId="{D70B1B19-33A3-4BB3-8399-EB173457E6D9}" srcOrd="0" destOrd="0" presId="urn:microsoft.com/office/officeart/2005/8/layout/hierarchy1"/>
    <dgm:cxn modelId="{1763C852-9432-402E-9F27-7F0D8C7D0583}" srcId="{D41FDEFA-7561-4AE9-9460-E283E67A1B06}" destId="{4315FD06-41B6-4EA9-A19E-1A066BDBD0BF}" srcOrd="0" destOrd="0" parTransId="{DE8DA769-47BC-480B-9B5F-3D4477C923BC}" sibTransId="{DEF99B99-3736-4533-BA1A-DF148F3D56C7}"/>
    <dgm:cxn modelId="{FAFBC529-E3C2-465B-9161-2178570666F5}" type="presOf" srcId="{6478A943-2DF6-4F4E-8A36-5FDA24EC76F9}" destId="{A4FCA104-40E5-40D3-AC07-CADC614F6C2E}" srcOrd="0" destOrd="0" presId="urn:microsoft.com/office/officeart/2005/8/layout/hierarchy1"/>
    <dgm:cxn modelId="{1464221F-14AC-4C37-9C9D-430F5E129FCB}" type="presOf" srcId="{6A0FDA43-1C3D-40EA-B90B-0CFAE95E2AE9}" destId="{4697171D-F8E4-49A2-A708-6FB6232273F5}" srcOrd="0" destOrd="0" presId="urn:microsoft.com/office/officeart/2005/8/layout/hierarchy1"/>
    <dgm:cxn modelId="{C5FBB2E9-7DE9-44DD-9F71-8BC1F2F492AA}" srcId="{4315FD06-41B6-4EA9-A19E-1A066BDBD0BF}" destId="{CB1CD960-42C6-4296-AA9E-0FF7D4A743DD}" srcOrd="1" destOrd="0" parTransId="{431D0006-4B0C-476C-9FB5-24FFCF0D071F}" sibTransId="{CCB5E91F-F897-4E39-9868-0C0EC7DC3427}"/>
    <dgm:cxn modelId="{7FC7F0B5-217E-4A11-AEC6-F9FF05958E61}" type="presOf" srcId="{431D0006-4B0C-476C-9FB5-24FFCF0D071F}" destId="{B2B40437-25C2-48B7-9ACC-B3D3E5EAE4CF}" srcOrd="0" destOrd="0" presId="urn:microsoft.com/office/officeart/2005/8/layout/hierarchy1"/>
    <dgm:cxn modelId="{8086BF10-174F-4B22-81DC-D0E0ABE241D6}" type="presParOf" srcId="{D70B1B19-33A3-4BB3-8399-EB173457E6D9}" destId="{000DD346-A33D-415A-ACB1-BC8ED95257D0}" srcOrd="0" destOrd="0" presId="urn:microsoft.com/office/officeart/2005/8/layout/hierarchy1"/>
    <dgm:cxn modelId="{AB2FF59D-965C-42DE-A02E-E50B5A15704F}" type="presParOf" srcId="{000DD346-A33D-415A-ACB1-BC8ED95257D0}" destId="{19E8F7E9-E219-4B11-9506-31F4047EDA46}" srcOrd="0" destOrd="0" presId="urn:microsoft.com/office/officeart/2005/8/layout/hierarchy1"/>
    <dgm:cxn modelId="{E1EF54AF-7008-4845-BC27-E625D47BC939}" type="presParOf" srcId="{19E8F7E9-E219-4B11-9506-31F4047EDA46}" destId="{57619943-69D8-494F-B2FC-B524A468D4DD}" srcOrd="0" destOrd="0" presId="urn:microsoft.com/office/officeart/2005/8/layout/hierarchy1"/>
    <dgm:cxn modelId="{B402DE19-9A7C-4FA6-9682-A9D4DA584075}" type="presParOf" srcId="{19E8F7E9-E219-4B11-9506-31F4047EDA46}" destId="{090FC38F-37D6-4DA2-AC42-2F8473F10EDF}" srcOrd="1" destOrd="0" presId="urn:microsoft.com/office/officeart/2005/8/layout/hierarchy1"/>
    <dgm:cxn modelId="{36119A18-7A34-464B-B698-D7A458A4E685}" type="presParOf" srcId="{000DD346-A33D-415A-ACB1-BC8ED95257D0}" destId="{3583A3E0-633C-4C06-89EA-E014DA516AF9}" srcOrd="1" destOrd="0" presId="urn:microsoft.com/office/officeart/2005/8/layout/hierarchy1"/>
    <dgm:cxn modelId="{6FF83CA3-CE8E-49FA-B75F-04621A4AC9E4}" type="presParOf" srcId="{3583A3E0-633C-4C06-89EA-E014DA516AF9}" destId="{A4FCA104-40E5-40D3-AC07-CADC614F6C2E}" srcOrd="0" destOrd="0" presId="urn:microsoft.com/office/officeart/2005/8/layout/hierarchy1"/>
    <dgm:cxn modelId="{6C8961E5-6E2E-4484-AC00-42D0C1969B60}" type="presParOf" srcId="{3583A3E0-633C-4C06-89EA-E014DA516AF9}" destId="{22258170-7D0D-48B3-AFD3-DA1DE95D724E}" srcOrd="1" destOrd="0" presId="urn:microsoft.com/office/officeart/2005/8/layout/hierarchy1"/>
    <dgm:cxn modelId="{727D600E-6E12-492B-8793-268DD2AF236B}" type="presParOf" srcId="{22258170-7D0D-48B3-AFD3-DA1DE95D724E}" destId="{364D3A6B-7512-4A91-83CD-D0777E55B1C8}" srcOrd="0" destOrd="0" presId="urn:microsoft.com/office/officeart/2005/8/layout/hierarchy1"/>
    <dgm:cxn modelId="{D5BF5954-AFF2-4311-97A9-D9DD5B66EB14}" type="presParOf" srcId="{364D3A6B-7512-4A91-83CD-D0777E55B1C8}" destId="{904F00FB-B91F-44C8-8381-8F88079E783E}" srcOrd="0" destOrd="0" presId="urn:microsoft.com/office/officeart/2005/8/layout/hierarchy1"/>
    <dgm:cxn modelId="{2172F167-BC5D-4DAE-8515-3BD0920386A3}" type="presParOf" srcId="{364D3A6B-7512-4A91-83CD-D0777E55B1C8}" destId="{4697171D-F8E4-49A2-A708-6FB6232273F5}" srcOrd="1" destOrd="0" presId="urn:microsoft.com/office/officeart/2005/8/layout/hierarchy1"/>
    <dgm:cxn modelId="{2343ECDF-7365-4290-8E1C-036905F37168}" type="presParOf" srcId="{22258170-7D0D-48B3-AFD3-DA1DE95D724E}" destId="{0BB2F2FA-58DB-4EFF-9154-18B022F12DBB}" srcOrd="1" destOrd="0" presId="urn:microsoft.com/office/officeart/2005/8/layout/hierarchy1"/>
    <dgm:cxn modelId="{7C9BDD42-3B10-42D2-91B8-16FC25F7C418}" type="presParOf" srcId="{3583A3E0-633C-4C06-89EA-E014DA516AF9}" destId="{B2B40437-25C2-48B7-9ACC-B3D3E5EAE4CF}" srcOrd="2" destOrd="0" presId="urn:microsoft.com/office/officeart/2005/8/layout/hierarchy1"/>
    <dgm:cxn modelId="{ADEEC2EE-EF47-4300-AC87-2266E0C462CC}" type="presParOf" srcId="{3583A3E0-633C-4C06-89EA-E014DA516AF9}" destId="{AB104DBC-53DC-46EE-BAB7-B628137EA365}" srcOrd="3" destOrd="0" presId="urn:microsoft.com/office/officeart/2005/8/layout/hierarchy1"/>
    <dgm:cxn modelId="{4AE1484D-7309-44C2-B468-7FBF91D05BED}" type="presParOf" srcId="{AB104DBC-53DC-46EE-BAB7-B628137EA365}" destId="{0FD45CEA-DF38-4B5B-A212-8AF56BB65B94}" srcOrd="0" destOrd="0" presId="urn:microsoft.com/office/officeart/2005/8/layout/hierarchy1"/>
    <dgm:cxn modelId="{BA9711CD-24B1-4E06-8250-021C4B7127B5}" type="presParOf" srcId="{0FD45CEA-DF38-4B5B-A212-8AF56BB65B94}" destId="{BF3888ED-05E3-4256-8EBB-4C00FD2C0F87}" srcOrd="0" destOrd="0" presId="urn:microsoft.com/office/officeart/2005/8/layout/hierarchy1"/>
    <dgm:cxn modelId="{ED2AFC5A-6583-4BD8-865D-1FA9EC1E901B}" type="presParOf" srcId="{0FD45CEA-DF38-4B5B-A212-8AF56BB65B94}" destId="{579E60D7-4275-4E28-AC2E-1AF7CA5D1366}" srcOrd="1" destOrd="0" presId="urn:microsoft.com/office/officeart/2005/8/layout/hierarchy1"/>
    <dgm:cxn modelId="{4E41F73A-0F76-42E6-BB02-ACF7C798814C}" type="presParOf" srcId="{AB104DBC-53DC-46EE-BAB7-B628137EA365}" destId="{24032CF3-30E0-453E-A0E2-4AA94BA8A89F}" srcOrd="1" destOrd="0" presId="urn:microsoft.com/office/officeart/2005/8/layout/hierarchy1"/>
  </dgm:cxnLst>
  <dgm:bg/>
  <dgm:whole>
    <a:ln>
      <a:solidFill>
        <a:schemeClr val="accent1"/>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5CE3FCD1-F3ED-400A-9E39-1214A61B31FC}" type="doc">
      <dgm:prSet loTypeId="urn:microsoft.com/office/officeart/2008/layout/VerticalCurvedList" loCatId="list" qsTypeId="urn:microsoft.com/office/officeart/2005/8/quickstyle/3d4" qsCatId="3D" csTypeId="urn:microsoft.com/office/officeart/2005/8/colors/accent1_2" csCatId="accent1" phldr="1"/>
      <dgm:spPr/>
      <dgm:t>
        <a:bodyPr/>
        <a:lstStyle/>
        <a:p>
          <a:endParaRPr lang="en-US"/>
        </a:p>
      </dgm:t>
    </dgm:pt>
    <dgm:pt modelId="{D6EDFE25-BCD3-487D-B649-82E34A7F0E6F}">
      <dgm:prSet phldrT="[Text]" custT="1"/>
      <dgm:spPr/>
      <dgm:t>
        <a:bodyPr/>
        <a:lstStyle/>
        <a:p>
          <a:pPr algn="ctr" rtl="1"/>
          <a:r>
            <a:rPr lang="ar-SA" sz="2400" dirty="0" smtClean="0">
              <a:solidFill>
                <a:schemeClr val="tx1">
                  <a:lumMod val="95000"/>
                  <a:lumOff val="5000"/>
                </a:schemeClr>
              </a:solidFill>
            </a:rPr>
            <a:t>قلة جرأة الطالب المعلم .</a:t>
          </a:r>
          <a:endParaRPr lang="en-US" sz="2400" b="1" dirty="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dgm:t>
    </dgm:pt>
    <dgm:pt modelId="{400BF733-63FF-4CBE-9725-2B12A1E4AD71}" type="parTrans" cxnId="{1D5B216E-67E7-40EC-B24C-1EA40E8D9702}">
      <dgm:prSet/>
      <dgm:spPr/>
      <dgm:t>
        <a:bodyPr/>
        <a:lstStyle/>
        <a:p>
          <a:endParaRPr lang="en-US"/>
        </a:p>
      </dgm:t>
    </dgm:pt>
    <dgm:pt modelId="{C38F658B-16A0-4216-BCF3-0BA011629767}" type="sibTrans" cxnId="{1D5B216E-67E7-40EC-B24C-1EA40E8D9702}">
      <dgm:prSet/>
      <dgm:spPr/>
      <dgm:t>
        <a:bodyPr/>
        <a:lstStyle/>
        <a:p>
          <a:endParaRPr lang="en-US"/>
        </a:p>
      </dgm:t>
    </dgm:pt>
    <dgm:pt modelId="{90BDDD4C-E2F2-4A44-BBF3-B2CEE80A3C69}">
      <dgm:prSet phldrT="[Text]" custT="1"/>
      <dgm:spPr/>
      <dgm:t>
        <a:bodyPr/>
        <a:lstStyle/>
        <a:p>
          <a:pPr algn="ctr" rtl="1"/>
          <a:r>
            <a:rPr lang="ar-SA" sz="2400" dirty="0" smtClean="0">
              <a:solidFill>
                <a:schemeClr val="tx1">
                  <a:lumMod val="95000"/>
                  <a:lumOff val="5000"/>
                </a:schemeClr>
              </a:solidFill>
            </a:rPr>
            <a:t>غير متمكن من أساليب الإثارة والتمهيد .</a:t>
          </a:r>
          <a:endParaRPr lang="en-US" sz="2400" b="1" dirty="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dgm:t>
    </dgm:pt>
    <dgm:pt modelId="{479768C0-2B99-4321-8872-2AC01AE81F8F}" type="parTrans" cxnId="{27BB08C3-1C5E-4A19-97F5-080C42C015A1}">
      <dgm:prSet/>
      <dgm:spPr/>
      <dgm:t>
        <a:bodyPr/>
        <a:lstStyle/>
        <a:p>
          <a:endParaRPr lang="en-US"/>
        </a:p>
      </dgm:t>
    </dgm:pt>
    <dgm:pt modelId="{E6EC3B49-0B49-428A-96A9-7F2D1A5C847D}" type="sibTrans" cxnId="{27BB08C3-1C5E-4A19-97F5-080C42C015A1}">
      <dgm:prSet/>
      <dgm:spPr/>
      <dgm:t>
        <a:bodyPr/>
        <a:lstStyle/>
        <a:p>
          <a:endParaRPr lang="en-US"/>
        </a:p>
      </dgm:t>
    </dgm:pt>
    <dgm:pt modelId="{D4E346A0-94AF-4E60-8204-2EF66F2B94B4}">
      <dgm:prSet phldrT="[Text]" custT="1"/>
      <dgm:spPr/>
      <dgm:t>
        <a:bodyPr/>
        <a:lstStyle/>
        <a:p>
          <a:pPr algn="ctr" rtl="1"/>
          <a:r>
            <a:rPr lang="ar-SA" sz="2400" dirty="0" smtClean="0">
              <a:solidFill>
                <a:schemeClr val="tx1">
                  <a:lumMod val="95000"/>
                  <a:lumOff val="5000"/>
                </a:schemeClr>
              </a:solidFill>
            </a:rPr>
            <a:t>عدم تمكنه من مهارات التدريس الأخرى .</a:t>
          </a:r>
          <a:r>
            <a:rPr lang="ar-SA" sz="2400" b="1" dirty="0" smtClean="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  </a:t>
          </a:r>
          <a:endParaRPr lang="en-US" sz="2400" b="1" dirty="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dgm:t>
    </dgm:pt>
    <dgm:pt modelId="{580A8389-91C3-4451-A010-CF7CBB17F1C0}" type="parTrans" cxnId="{48F31D38-E697-4748-8A6A-124EC24767E5}">
      <dgm:prSet/>
      <dgm:spPr/>
      <dgm:t>
        <a:bodyPr/>
        <a:lstStyle/>
        <a:p>
          <a:endParaRPr lang="en-US"/>
        </a:p>
      </dgm:t>
    </dgm:pt>
    <dgm:pt modelId="{3AD720CA-666E-4A0C-9D31-B683E7418D7F}" type="sibTrans" cxnId="{48F31D38-E697-4748-8A6A-124EC24767E5}">
      <dgm:prSet/>
      <dgm:spPr/>
      <dgm:t>
        <a:bodyPr/>
        <a:lstStyle/>
        <a:p>
          <a:endParaRPr lang="en-US"/>
        </a:p>
      </dgm:t>
    </dgm:pt>
    <dgm:pt modelId="{E9C6E323-F1DA-46F1-99F9-09DDB4F62CBF}" type="pres">
      <dgm:prSet presAssocID="{5CE3FCD1-F3ED-400A-9E39-1214A61B31FC}" presName="Name0" presStyleCnt="0">
        <dgm:presLayoutVars>
          <dgm:chMax val="7"/>
          <dgm:chPref val="7"/>
          <dgm:dir/>
        </dgm:presLayoutVars>
      </dgm:prSet>
      <dgm:spPr/>
      <dgm:t>
        <a:bodyPr/>
        <a:lstStyle/>
        <a:p>
          <a:pPr rtl="1"/>
          <a:endParaRPr lang="ar-SA"/>
        </a:p>
      </dgm:t>
    </dgm:pt>
    <dgm:pt modelId="{B4EA8C2C-6808-4959-817B-AB084502C367}" type="pres">
      <dgm:prSet presAssocID="{5CE3FCD1-F3ED-400A-9E39-1214A61B31FC}" presName="Name1" presStyleCnt="0"/>
      <dgm:spPr/>
      <dgm:t>
        <a:bodyPr/>
        <a:lstStyle/>
        <a:p>
          <a:pPr rtl="1"/>
          <a:endParaRPr lang="ar-SA"/>
        </a:p>
      </dgm:t>
    </dgm:pt>
    <dgm:pt modelId="{E8EAE05C-8601-491E-A90A-52BD46ADD26F}" type="pres">
      <dgm:prSet presAssocID="{5CE3FCD1-F3ED-400A-9E39-1214A61B31FC}" presName="cycle" presStyleCnt="0"/>
      <dgm:spPr/>
      <dgm:t>
        <a:bodyPr/>
        <a:lstStyle/>
        <a:p>
          <a:pPr rtl="1"/>
          <a:endParaRPr lang="ar-SA"/>
        </a:p>
      </dgm:t>
    </dgm:pt>
    <dgm:pt modelId="{B201116E-0FE5-4AEA-91EF-1767B1EF0EEC}" type="pres">
      <dgm:prSet presAssocID="{5CE3FCD1-F3ED-400A-9E39-1214A61B31FC}" presName="srcNode" presStyleLbl="node1" presStyleIdx="0" presStyleCnt="3"/>
      <dgm:spPr/>
      <dgm:t>
        <a:bodyPr/>
        <a:lstStyle/>
        <a:p>
          <a:pPr rtl="1"/>
          <a:endParaRPr lang="ar-SA"/>
        </a:p>
      </dgm:t>
    </dgm:pt>
    <dgm:pt modelId="{83BB49E7-D740-49A3-AD37-A3A01FC0CE8C}" type="pres">
      <dgm:prSet presAssocID="{5CE3FCD1-F3ED-400A-9E39-1214A61B31FC}" presName="conn" presStyleLbl="parChTrans1D2" presStyleIdx="0" presStyleCnt="1"/>
      <dgm:spPr/>
      <dgm:t>
        <a:bodyPr/>
        <a:lstStyle/>
        <a:p>
          <a:pPr rtl="1"/>
          <a:endParaRPr lang="ar-SA"/>
        </a:p>
      </dgm:t>
    </dgm:pt>
    <dgm:pt modelId="{A51DB88A-5F22-42D9-BEE8-80CE79F07CCE}" type="pres">
      <dgm:prSet presAssocID="{5CE3FCD1-F3ED-400A-9E39-1214A61B31FC}" presName="extraNode" presStyleLbl="node1" presStyleIdx="0" presStyleCnt="3"/>
      <dgm:spPr/>
      <dgm:t>
        <a:bodyPr/>
        <a:lstStyle/>
        <a:p>
          <a:pPr rtl="1"/>
          <a:endParaRPr lang="ar-SA"/>
        </a:p>
      </dgm:t>
    </dgm:pt>
    <dgm:pt modelId="{28BA071B-3C41-4AF8-B5FD-01191027B03D}" type="pres">
      <dgm:prSet presAssocID="{5CE3FCD1-F3ED-400A-9E39-1214A61B31FC}" presName="dstNode" presStyleLbl="node1" presStyleIdx="0" presStyleCnt="3"/>
      <dgm:spPr/>
      <dgm:t>
        <a:bodyPr/>
        <a:lstStyle/>
        <a:p>
          <a:pPr rtl="1"/>
          <a:endParaRPr lang="ar-SA"/>
        </a:p>
      </dgm:t>
    </dgm:pt>
    <dgm:pt modelId="{F1E8C729-4910-456D-B0B7-26055DADF15B}" type="pres">
      <dgm:prSet presAssocID="{D6EDFE25-BCD3-487D-B649-82E34A7F0E6F}" presName="text_1" presStyleLbl="node1" presStyleIdx="0" presStyleCnt="3" custScaleY="128571" custLinFactNeighborX="831" custLinFactNeighborY="5952">
        <dgm:presLayoutVars>
          <dgm:bulletEnabled val="1"/>
        </dgm:presLayoutVars>
      </dgm:prSet>
      <dgm:spPr/>
      <dgm:t>
        <a:bodyPr/>
        <a:lstStyle/>
        <a:p>
          <a:endParaRPr lang="en-US"/>
        </a:p>
      </dgm:t>
    </dgm:pt>
    <dgm:pt modelId="{888A12FE-BC9F-484E-BA09-BEE7F76C59B7}" type="pres">
      <dgm:prSet presAssocID="{D6EDFE25-BCD3-487D-B649-82E34A7F0E6F}" presName="accent_1" presStyleCnt="0"/>
      <dgm:spPr/>
      <dgm:t>
        <a:bodyPr/>
        <a:lstStyle/>
        <a:p>
          <a:pPr rtl="1"/>
          <a:endParaRPr lang="ar-SA"/>
        </a:p>
      </dgm:t>
    </dgm:pt>
    <dgm:pt modelId="{721D1AE2-EE51-4DDE-AA63-8233EDBF49E9}" type="pres">
      <dgm:prSet presAssocID="{D6EDFE25-BCD3-487D-B649-82E34A7F0E6F}" presName="accentRepeatNode" presStyleLbl="solidFgAcc1" presStyleIdx="0" presStyleCnt="3" custLinFactNeighborX="-5520" custLinFactNeighborY="3332"/>
      <dgm:spPr>
        <a:blipFill rotWithShape="0">
          <a:blip xmlns:r="http://schemas.openxmlformats.org/officeDocument/2006/relationships" r:embed="rId1"/>
          <a:stretch>
            <a:fillRect/>
          </a:stretch>
        </a:blipFill>
      </dgm:spPr>
      <dgm:t>
        <a:bodyPr/>
        <a:lstStyle/>
        <a:p>
          <a:pPr rtl="1"/>
          <a:endParaRPr lang="ar-SA"/>
        </a:p>
      </dgm:t>
    </dgm:pt>
    <dgm:pt modelId="{53012DF8-8A92-49FE-973D-71AAFC3F21AC}" type="pres">
      <dgm:prSet presAssocID="{90BDDD4C-E2F2-4A44-BBF3-B2CEE80A3C69}" presName="text_2" presStyleLbl="node1" presStyleIdx="1" presStyleCnt="3" custScaleY="127976">
        <dgm:presLayoutVars>
          <dgm:bulletEnabled val="1"/>
        </dgm:presLayoutVars>
      </dgm:prSet>
      <dgm:spPr/>
      <dgm:t>
        <a:bodyPr/>
        <a:lstStyle/>
        <a:p>
          <a:endParaRPr lang="en-US"/>
        </a:p>
      </dgm:t>
    </dgm:pt>
    <dgm:pt modelId="{BAE6D6A5-1BE9-4AB3-A81D-B6B842C34586}" type="pres">
      <dgm:prSet presAssocID="{90BDDD4C-E2F2-4A44-BBF3-B2CEE80A3C69}" presName="accent_2" presStyleCnt="0"/>
      <dgm:spPr/>
      <dgm:t>
        <a:bodyPr/>
        <a:lstStyle/>
        <a:p>
          <a:pPr rtl="1"/>
          <a:endParaRPr lang="ar-SA"/>
        </a:p>
      </dgm:t>
    </dgm:pt>
    <dgm:pt modelId="{F0BA283F-632E-4701-91CC-76A2C200CDC1}" type="pres">
      <dgm:prSet presAssocID="{90BDDD4C-E2F2-4A44-BBF3-B2CEE80A3C69}" presName="accentRepeatNode" presStyleLbl="solidFgAcc1" presStyleIdx="1" presStyleCnt="3"/>
      <dgm:spPr>
        <a:blipFill rotWithShape="0">
          <a:blip xmlns:r="http://schemas.openxmlformats.org/officeDocument/2006/relationships" r:embed="rId2"/>
          <a:stretch>
            <a:fillRect/>
          </a:stretch>
        </a:blipFill>
      </dgm:spPr>
      <dgm:t>
        <a:bodyPr/>
        <a:lstStyle/>
        <a:p>
          <a:pPr rtl="1"/>
          <a:endParaRPr lang="ar-SA"/>
        </a:p>
      </dgm:t>
    </dgm:pt>
    <dgm:pt modelId="{7E3D92EB-B8F9-4890-B157-CD11BAFACB82}" type="pres">
      <dgm:prSet presAssocID="{D4E346A0-94AF-4E60-8204-2EF66F2B94B4}" presName="text_3" presStyleLbl="node1" presStyleIdx="2" presStyleCnt="3" custScaleY="134524" custLinFactNeighborX="831">
        <dgm:presLayoutVars>
          <dgm:bulletEnabled val="1"/>
        </dgm:presLayoutVars>
      </dgm:prSet>
      <dgm:spPr/>
      <dgm:t>
        <a:bodyPr/>
        <a:lstStyle/>
        <a:p>
          <a:endParaRPr lang="en-US"/>
        </a:p>
      </dgm:t>
    </dgm:pt>
    <dgm:pt modelId="{7CF23115-FFD2-4A2C-B1C6-C115E82B5D5A}" type="pres">
      <dgm:prSet presAssocID="{D4E346A0-94AF-4E60-8204-2EF66F2B94B4}" presName="accent_3" presStyleCnt="0"/>
      <dgm:spPr/>
      <dgm:t>
        <a:bodyPr/>
        <a:lstStyle/>
        <a:p>
          <a:pPr rtl="1"/>
          <a:endParaRPr lang="ar-SA"/>
        </a:p>
      </dgm:t>
    </dgm:pt>
    <dgm:pt modelId="{9C9819A3-CBD6-409C-99FF-50301E55E765}" type="pres">
      <dgm:prSet presAssocID="{D4E346A0-94AF-4E60-8204-2EF66F2B94B4}" presName="accentRepeatNode" presStyleLbl="solidFgAcc1" presStyleIdx="2" presStyleCnt="3"/>
      <dgm:spPr>
        <a:blipFill rotWithShape="0">
          <a:blip xmlns:r="http://schemas.openxmlformats.org/officeDocument/2006/relationships" r:embed="rId3"/>
          <a:stretch>
            <a:fillRect/>
          </a:stretch>
        </a:blipFill>
      </dgm:spPr>
      <dgm:t>
        <a:bodyPr/>
        <a:lstStyle/>
        <a:p>
          <a:pPr rtl="1"/>
          <a:endParaRPr lang="ar-SA"/>
        </a:p>
      </dgm:t>
    </dgm:pt>
  </dgm:ptLst>
  <dgm:cxnLst>
    <dgm:cxn modelId="{48F31D38-E697-4748-8A6A-124EC24767E5}" srcId="{5CE3FCD1-F3ED-400A-9E39-1214A61B31FC}" destId="{D4E346A0-94AF-4E60-8204-2EF66F2B94B4}" srcOrd="2" destOrd="0" parTransId="{580A8389-91C3-4451-A010-CF7CBB17F1C0}" sibTransId="{3AD720CA-666E-4A0C-9D31-B683E7418D7F}"/>
    <dgm:cxn modelId="{E13F1295-9054-465D-92EC-F3EE022A1B40}" type="presOf" srcId="{D4E346A0-94AF-4E60-8204-2EF66F2B94B4}" destId="{7E3D92EB-B8F9-4890-B157-CD11BAFACB82}" srcOrd="0" destOrd="0" presId="urn:microsoft.com/office/officeart/2008/layout/VerticalCurvedList"/>
    <dgm:cxn modelId="{F3AFFE13-26E1-4514-8230-1C24E9BDC39D}" type="presOf" srcId="{C38F658B-16A0-4216-BCF3-0BA011629767}" destId="{83BB49E7-D740-49A3-AD37-A3A01FC0CE8C}" srcOrd="0" destOrd="0" presId="urn:microsoft.com/office/officeart/2008/layout/VerticalCurvedList"/>
    <dgm:cxn modelId="{2B96F6E5-5E2E-4674-9512-BB5AE4A96AEB}" type="presOf" srcId="{90BDDD4C-E2F2-4A44-BBF3-B2CEE80A3C69}" destId="{53012DF8-8A92-49FE-973D-71AAFC3F21AC}" srcOrd="0" destOrd="0" presId="urn:microsoft.com/office/officeart/2008/layout/VerticalCurvedList"/>
    <dgm:cxn modelId="{50408269-9440-442E-B5D3-AB5D627D8042}" type="presOf" srcId="{D6EDFE25-BCD3-487D-B649-82E34A7F0E6F}" destId="{F1E8C729-4910-456D-B0B7-26055DADF15B}" srcOrd="0" destOrd="0" presId="urn:microsoft.com/office/officeart/2008/layout/VerticalCurvedList"/>
    <dgm:cxn modelId="{1D5B216E-67E7-40EC-B24C-1EA40E8D9702}" srcId="{5CE3FCD1-F3ED-400A-9E39-1214A61B31FC}" destId="{D6EDFE25-BCD3-487D-B649-82E34A7F0E6F}" srcOrd="0" destOrd="0" parTransId="{400BF733-63FF-4CBE-9725-2B12A1E4AD71}" sibTransId="{C38F658B-16A0-4216-BCF3-0BA011629767}"/>
    <dgm:cxn modelId="{27BB08C3-1C5E-4A19-97F5-080C42C015A1}" srcId="{5CE3FCD1-F3ED-400A-9E39-1214A61B31FC}" destId="{90BDDD4C-E2F2-4A44-BBF3-B2CEE80A3C69}" srcOrd="1" destOrd="0" parTransId="{479768C0-2B99-4321-8872-2AC01AE81F8F}" sibTransId="{E6EC3B49-0B49-428A-96A9-7F2D1A5C847D}"/>
    <dgm:cxn modelId="{B8C3592F-8A1C-483C-BAD3-5986B644BCA0}" type="presOf" srcId="{5CE3FCD1-F3ED-400A-9E39-1214A61B31FC}" destId="{E9C6E323-F1DA-46F1-99F9-09DDB4F62CBF}" srcOrd="0" destOrd="0" presId="urn:microsoft.com/office/officeart/2008/layout/VerticalCurvedList"/>
    <dgm:cxn modelId="{A73DE03E-F260-4F37-8E33-4D0116AB1CA3}" type="presParOf" srcId="{E9C6E323-F1DA-46F1-99F9-09DDB4F62CBF}" destId="{B4EA8C2C-6808-4959-817B-AB084502C367}" srcOrd="0" destOrd="0" presId="urn:microsoft.com/office/officeart/2008/layout/VerticalCurvedList"/>
    <dgm:cxn modelId="{420334EF-6CC9-4913-B4C6-1DE7FBF32FBE}" type="presParOf" srcId="{B4EA8C2C-6808-4959-817B-AB084502C367}" destId="{E8EAE05C-8601-491E-A90A-52BD46ADD26F}" srcOrd="0" destOrd="0" presId="urn:microsoft.com/office/officeart/2008/layout/VerticalCurvedList"/>
    <dgm:cxn modelId="{C42734A7-5B27-48D3-93BE-50EE1FD0ADAA}" type="presParOf" srcId="{E8EAE05C-8601-491E-A90A-52BD46ADD26F}" destId="{B201116E-0FE5-4AEA-91EF-1767B1EF0EEC}" srcOrd="0" destOrd="0" presId="urn:microsoft.com/office/officeart/2008/layout/VerticalCurvedList"/>
    <dgm:cxn modelId="{9A57A945-C9D3-4721-B8EB-342F514FEE7A}" type="presParOf" srcId="{E8EAE05C-8601-491E-A90A-52BD46ADD26F}" destId="{83BB49E7-D740-49A3-AD37-A3A01FC0CE8C}" srcOrd="1" destOrd="0" presId="urn:microsoft.com/office/officeart/2008/layout/VerticalCurvedList"/>
    <dgm:cxn modelId="{AE6E29FB-F1A6-4256-8D3E-EE38A5BE4AB5}" type="presParOf" srcId="{E8EAE05C-8601-491E-A90A-52BD46ADD26F}" destId="{A51DB88A-5F22-42D9-BEE8-80CE79F07CCE}" srcOrd="2" destOrd="0" presId="urn:microsoft.com/office/officeart/2008/layout/VerticalCurvedList"/>
    <dgm:cxn modelId="{8381E75B-AA5B-42E0-917B-7F8A170696E2}" type="presParOf" srcId="{E8EAE05C-8601-491E-A90A-52BD46ADD26F}" destId="{28BA071B-3C41-4AF8-B5FD-01191027B03D}" srcOrd="3" destOrd="0" presId="urn:microsoft.com/office/officeart/2008/layout/VerticalCurvedList"/>
    <dgm:cxn modelId="{3B8D8AEE-6494-45BB-BD63-E95D7B152797}" type="presParOf" srcId="{B4EA8C2C-6808-4959-817B-AB084502C367}" destId="{F1E8C729-4910-456D-B0B7-26055DADF15B}" srcOrd="1" destOrd="0" presId="urn:microsoft.com/office/officeart/2008/layout/VerticalCurvedList"/>
    <dgm:cxn modelId="{8B0E4B4D-2DFF-489A-AA23-E48C791DF816}" type="presParOf" srcId="{B4EA8C2C-6808-4959-817B-AB084502C367}" destId="{888A12FE-BC9F-484E-BA09-BEE7F76C59B7}" srcOrd="2" destOrd="0" presId="urn:microsoft.com/office/officeart/2008/layout/VerticalCurvedList"/>
    <dgm:cxn modelId="{50FBA2BB-3220-4A35-AD52-8CBD1CA0C3FC}" type="presParOf" srcId="{888A12FE-BC9F-484E-BA09-BEE7F76C59B7}" destId="{721D1AE2-EE51-4DDE-AA63-8233EDBF49E9}" srcOrd="0" destOrd="0" presId="urn:microsoft.com/office/officeart/2008/layout/VerticalCurvedList"/>
    <dgm:cxn modelId="{F3B8E33D-46EB-4658-82DB-A12C6B62A780}" type="presParOf" srcId="{B4EA8C2C-6808-4959-817B-AB084502C367}" destId="{53012DF8-8A92-49FE-973D-71AAFC3F21AC}" srcOrd="3" destOrd="0" presId="urn:microsoft.com/office/officeart/2008/layout/VerticalCurvedList"/>
    <dgm:cxn modelId="{42495B76-611B-44C8-A1E0-D3AB79156203}" type="presParOf" srcId="{B4EA8C2C-6808-4959-817B-AB084502C367}" destId="{BAE6D6A5-1BE9-4AB3-A81D-B6B842C34586}" srcOrd="4" destOrd="0" presId="urn:microsoft.com/office/officeart/2008/layout/VerticalCurvedList"/>
    <dgm:cxn modelId="{E27401A9-7BB9-4441-8D48-1AE586E931C0}" type="presParOf" srcId="{BAE6D6A5-1BE9-4AB3-A81D-B6B842C34586}" destId="{F0BA283F-632E-4701-91CC-76A2C200CDC1}" srcOrd="0" destOrd="0" presId="urn:microsoft.com/office/officeart/2008/layout/VerticalCurvedList"/>
    <dgm:cxn modelId="{35BDED1F-01E8-4CA0-BCE5-F51DB2962201}" type="presParOf" srcId="{B4EA8C2C-6808-4959-817B-AB084502C367}" destId="{7E3D92EB-B8F9-4890-B157-CD11BAFACB82}" srcOrd="5" destOrd="0" presId="urn:microsoft.com/office/officeart/2008/layout/VerticalCurvedList"/>
    <dgm:cxn modelId="{497415DA-0394-468A-BB14-8D32A7620DFD}" type="presParOf" srcId="{B4EA8C2C-6808-4959-817B-AB084502C367}" destId="{7CF23115-FFD2-4A2C-B1C6-C115E82B5D5A}" srcOrd="6" destOrd="0" presId="urn:microsoft.com/office/officeart/2008/layout/VerticalCurvedList"/>
    <dgm:cxn modelId="{36CAEEEE-8EC8-4899-A49C-B2F04E97F571}" type="presParOf" srcId="{7CF23115-FFD2-4A2C-B1C6-C115E82B5D5A}" destId="{9C9819A3-CBD6-409C-99FF-50301E55E765}"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F8F2ACD2-AB92-400F-A0CC-9497EE99A45B}" type="doc">
      <dgm:prSet loTypeId="urn:microsoft.com/office/officeart/2005/8/layout/lProcess3" loCatId="process" qsTypeId="urn:microsoft.com/office/officeart/2005/8/quickstyle/simple1" qsCatId="simple" csTypeId="urn:microsoft.com/office/officeart/2005/8/colors/accent1_3" csCatId="accent1" phldr="1"/>
      <dgm:spPr/>
      <dgm:t>
        <a:bodyPr/>
        <a:lstStyle/>
        <a:p>
          <a:pPr rtl="1"/>
          <a:endParaRPr lang="ar-SA"/>
        </a:p>
      </dgm:t>
    </dgm:pt>
    <dgm:pt modelId="{079F654F-0635-4F3B-BDA0-DC6D62C4D980}">
      <dgm:prSet phldrT="[نص]"/>
      <dgm:spPr/>
      <dgm:t>
        <a:bodyPr/>
        <a:lstStyle/>
        <a:p>
          <a:pPr rtl="1"/>
          <a:r>
            <a:rPr lang="ar-SA" dirty="0" smtClean="0"/>
            <a:t>التدريب على مهارات الإثارة .</a:t>
          </a:r>
          <a:endParaRPr lang="ar-SA" dirty="0"/>
        </a:p>
      </dgm:t>
    </dgm:pt>
    <dgm:pt modelId="{0C33785C-E39C-41D2-A8AA-CC825AC5DBC8}" type="parTrans" cxnId="{78598155-A422-44BE-842B-34E96D5BDB60}">
      <dgm:prSet/>
      <dgm:spPr/>
      <dgm:t>
        <a:bodyPr/>
        <a:lstStyle/>
        <a:p>
          <a:pPr rtl="1"/>
          <a:endParaRPr lang="ar-SA"/>
        </a:p>
      </dgm:t>
    </dgm:pt>
    <dgm:pt modelId="{E8CAA246-A7F5-4619-A38C-0BE7A053117B}" type="sibTrans" cxnId="{78598155-A422-44BE-842B-34E96D5BDB60}">
      <dgm:prSet/>
      <dgm:spPr/>
      <dgm:t>
        <a:bodyPr/>
        <a:lstStyle/>
        <a:p>
          <a:pPr rtl="1"/>
          <a:endParaRPr lang="ar-SA"/>
        </a:p>
      </dgm:t>
    </dgm:pt>
    <dgm:pt modelId="{D9DDE08A-F2DD-44E1-B1FC-DF8029B0A580}">
      <dgm:prSet phldrT="[نص]"/>
      <dgm:spPr/>
      <dgm:t>
        <a:bodyPr/>
        <a:lstStyle/>
        <a:p>
          <a:pPr rtl="1"/>
          <a:r>
            <a:rPr lang="ar-SA" dirty="0" smtClean="0"/>
            <a:t>جعل الطالب محورا للعملية التعليمية .</a:t>
          </a:r>
          <a:endParaRPr lang="ar-SA" dirty="0"/>
        </a:p>
      </dgm:t>
    </dgm:pt>
    <dgm:pt modelId="{3A886504-F26F-4450-A7EF-8181C2B598E1}" type="parTrans" cxnId="{B7AA1B58-9199-4A90-8E39-6F33FCE6DB0F}">
      <dgm:prSet/>
      <dgm:spPr/>
      <dgm:t>
        <a:bodyPr/>
        <a:lstStyle/>
        <a:p>
          <a:pPr rtl="1"/>
          <a:endParaRPr lang="ar-SA"/>
        </a:p>
      </dgm:t>
    </dgm:pt>
    <dgm:pt modelId="{56D50A42-1251-4CEA-BEA2-D18496A308B2}" type="sibTrans" cxnId="{B7AA1B58-9199-4A90-8E39-6F33FCE6DB0F}">
      <dgm:prSet/>
      <dgm:spPr/>
      <dgm:t>
        <a:bodyPr/>
        <a:lstStyle/>
        <a:p>
          <a:pPr rtl="1"/>
          <a:endParaRPr lang="ar-SA"/>
        </a:p>
      </dgm:t>
    </dgm:pt>
    <dgm:pt modelId="{7305A030-07C8-47AD-BE93-C5DA11DFFBFA}">
      <dgm:prSet phldrT="[نص]"/>
      <dgm:spPr/>
      <dgm:t>
        <a:bodyPr/>
        <a:lstStyle/>
        <a:p>
          <a:pPr rtl="1"/>
          <a:r>
            <a:rPr lang="ar-SA" dirty="0" smtClean="0"/>
            <a:t>التدرج في تولي مهام التدريس .</a:t>
          </a:r>
          <a:endParaRPr lang="ar-SA" dirty="0"/>
        </a:p>
      </dgm:t>
    </dgm:pt>
    <dgm:pt modelId="{60C4839D-3ED3-4223-8491-F94A84EFEFF9}" type="parTrans" cxnId="{519D6CBD-4DFB-4695-B5E8-6350B933BF39}">
      <dgm:prSet/>
      <dgm:spPr/>
      <dgm:t>
        <a:bodyPr/>
        <a:lstStyle/>
        <a:p>
          <a:pPr rtl="1"/>
          <a:endParaRPr lang="ar-SA"/>
        </a:p>
      </dgm:t>
    </dgm:pt>
    <dgm:pt modelId="{9D53DDB2-B02B-42D2-996F-63FE1C6164E5}" type="sibTrans" cxnId="{519D6CBD-4DFB-4695-B5E8-6350B933BF39}">
      <dgm:prSet/>
      <dgm:spPr/>
      <dgm:t>
        <a:bodyPr/>
        <a:lstStyle/>
        <a:p>
          <a:pPr rtl="1"/>
          <a:endParaRPr lang="ar-SA"/>
        </a:p>
      </dgm:t>
    </dgm:pt>
    <dgm:pt modelId="{A6651907-236D-4FE9-839D-FE1BE0069CFD}" type="pres">
      <dgm:prSet presAssocID="{F8F2ACD2-AB92-400F-A0CC-9497EE99A45B}" presName="Name0" presStyleCnt="0">
        <dgm:presLayoutVars>
          <dgm:chPref val="3"/>
          <dgm:dir val="rev"/>
          <dgm:animLvl val="lvl"/>
          <dgm:resizeHandles/>
        </dgm:presLayoutVars>
      </dgm:prSet>
      <dgm:spPr/>
      <dgm:t>
        <a:bodyPr/>
        <a:lstStyle/>
        <a:p>
          <a:pPr rtl="1"/>
          <a:endParaRPr lang="ar-SA"/>
        </a:p>
      </dgm:t>
    </dgm:pt>
    <dgm:pt modelId="{8831C198-48BD-478D-A242-E086BA66F4AE}" type="pres">
      <dgm:prSet presAssocID="{079F654F-0635-4F3B-BDA0-DC6D62C4D980}" presName="horFlow" presStyleCnt="0"/>
      <dgm:spPr/>
      <dgm:t>
        <a:bodyPr/>
        <a:lstStyle/>
        <a:p>
          <a:pPr rtl="1"/>
          <a:endParaRPr lang="ar-SA"/>
        </a:p>
      </dgm:t>
    </dgm:pt>
    <dgm:pt modelId="{A448CD16-B7B9-4E0B-A756-D8B038FAA008}" type="pres">
      <dgm:prSet presAssocID="{079F654F-0635-4F3B-BDA0-DC6D62C4D980}" presName="bigChev" presStyleLbl="node1" presStyleIdx="0" presStyleCnt="3"/>
      <dgm:spPr/>
      <dgm:t>
        <a:bodyPr/>
        <a:lstStyle/>
        <a:p>
          <a:pPr rtl="1"/>
          <a:endParaRPr lang="ar-SA"/>
        </a:p>
      </dgm:t>
    </dgm:pt>
    <dgm:pt modelId="{8D6CB562-69F7-4EF6-829A-856FEC4FE1FA}" type="pres">
      <dgm:prSet presAssocID="{079F654F-0635-4F3B-BDA0-DC6D62C4D980}" presName="vSp" presStyleCnt="0"/>
      <dgm:spPr/>
      <dgm:t>
        <a:bodyPr/>
        <a:lstStyle/>
        <a:p>
          <a:pPr rtl="1"/>
          <a:endParaRPr lang="ar-SA"/>
        </a:p>
      </dgm:t>
    </dgm:pt>
    <dgm:pt modelId="{9DC1B204-D156-430F-9C4D-FC142F62D113}" type="pres">
      <dgm:prSet presAssocID="{D9DDE08A-F2DD-44E1-B1FC-DF8029B0A580}" presName="horFlow" presStyleCnt="0"/>
      <dgm:spPr/>
      <dgm:t>
        <a:bodyPr/>
        <a:lstStyle/>
        <a:p>
          <a:pPr rtl="1"/>
          <a:endParaRPr lang="ar-SA"/>
        </a:p>
      </dgm:t>
    </dgm:pt>
    <dgm:pt modelId="{3E7F1192-9DE0-4A10-813F-06468F275FC6}" type="pres">
      <dgm:prSet presAssocID="{D9DDE08A-F2DD-44E1-B1FC-DF8029B0A580}" presName="bigChev" presStyleLbl="node1" presStyleIdx="1" presStyleCnt="3"/>
      <dgm:spPr/>
      <dgm:t>
        <a:bodyPr/>
        <a:lstStyle/>
        <a:p>
          <a:pPr rtl="1"/>
          <a:endParaRPr lang="ar-SA"/>
        </a:p>
      </dgm:t>
    </dgm:pt>
    <dgm:pt modelId="{80F14EFD-525F-49AA-811F-955B32C4A8C1}" type="pres">
      <dgm:prSet presAssocID="{D9DDE08A-F2DD-44E1-B1FC-DF8029B0A580}" presName="vSp" presStyleCnt="0"/>
      <dgm:spPr/>
      <dgm:t>
        <a:bodyPr/>
        <a:lstStyle/>
        <a:p>
          <a:pPr rtl="1"/>
          <a:endParaRPr lang="ar-SA"/>
        </a:p>
      </dgm:t>
    </dgm:pt>
    <dgm:pt modelId="{00B037B4-E4E6-4842-9CC2-A46336D171D0}" type="pres">
      <dgm:prSet presAssocID="{7305A030-07C8-47AD-BE93-C5DA11DFFBFA}" presName="horFlow" presStyleCnt="0"/>
      <dgm:spPr/>
      <dgm:t>
        <a:bodyPr/>
        <a:lstStyle/>
        <a:p>
          <a:pPr rtl="1"/>
          <a:endParaRPr lang="ar-SA"/>
        </a:p>
      </dgm:t>
    </dgm:pt>
    <dgm:pt modelId="{601F093B-1661-43B8-9FCF-B616DC0E392A}" type="pres">
      <dgm:prSet presAssocID="{7305A030-07C8-47AD-BE93-C5DA11DFFBFA}" presName="bigChev" presStyleLbl="node1" presStyleIdx="2" presStyleCnt="3"/>
      <dgm:spPr/>
      <dgm:t>
        <a:bodyPr/>
        <a:lstStyle/>
        <a:p>
          <a:pPr rtl="1"/>
          <a:endParaRPr lang="ar-SA"/>
        </a:p>
      </dgm:t>
    </dgm:pt>
  </dgm:ptLst>
  <dgm:cxnLst>
    <dgm:cxn modelId="{519D6CBD-4DFB-4695-B5E8-6350B933BF39}" srcId="{F8F2ACD2-AB92-400F-A0CC-9497EE99A45B}" destId="{7305A030-07C8-47AD-BE93-C5DA11DFFBFA}" srcOrd="2" destOrd="0" parTransId="{60C4839D-3ED3-4223-8491-F94A84EFEFF9}" sibTransId="{9D53DDB2-B02B-42D2-996F-63FE1C6164E5}"/>
    <dgm:cxn modelId="{B7AA1B58-9199-4A90-8E39-6F33FCE6DB0F}" srcId="{F8F2ACD2-AB92-400F-A0CC-9497EE99A45B}" destId="{D9DDE08A-F2DD-44E1-B1FC-DF8029B0A580}" srcOrd="1" destOrd="0" parTransId="{3A886504-F26F-4450-A7EF-8181C2B598E1}" sibTransId="{56D50A42-1251-4CEA-BEA2-D18496A308B2}"/>
    <dgm:cxn modelId="{78598155-A422-44BE-842B-34E96D5BDB60}" srcId="{F8F2ACD2-AB92-400F-A0CC-9497EE99A45B}" destId="{079F654F-0635-4F3B-BDA0-DC6D62C4D980}" srcOrd="0" destOrd="0" parTransId="{0C33785C-E39C-41D2-A8AA-CC825AC5DBC8}" sibTransId="{E8CAA246-A7F5-4619-A38C-0BE7A053117B}"/>
    <dgm:cxn modelId="{31D04C84-12F7-4E57-B522-3B6B5D7DFFC2}" type="presOf" srcId="{F8F2ACD2-AB92-400F-A0CC-9497EE99A45B}" destId="{A6651907-236D-4FE9-839D-FE1BE0069CFD}" srcOrd="0" destOrd="0" presId="urn:microsoft.com/office/officeart/2005/8/layout/lProcess3"/>
    <dgm:cxn modelId="{CB69ADE8-0AED-4A06-87B2-9E70FD21D96F}" type="presOf" srcId="{D9DDE08A-F2DD-44E1-B1FC-DF8029B0A580}" destId="{3E7F1192-9DE0-4A10-813F-06468F275FC6}" srcOrd="0" destOrd="0" presId="urn:microsoft.com/office/officeart/2005/8/layout/lProcess3"/>
    <dgm:cxn modelId="{B6870758-A327-4DAF-A3D2-7109F7096058}" type="presOf" srcId="{079F654F-0635-4F3B-BDA0-DC6D62C4D980}" destId="{A448CD16-B7B9-4E0B-A756-D8B038FAA008}" srcOrd="0" destOrd="0" presId="urn:microsoft.com/office/officeart/2005/8/layout/lProcess3"/>
    <dgm:cxn modelId="{24A44612-8A62-489D-816E-761F74776B8D}" type="presOf" srcId="{7305A030-07C8-47AD-BE93-C5DA11DFFBFA}" destId="{601F093B-1661-43B8-9FCF-B616DC0E392A}" srcOrd="0" destOrd="0" presId="urn:microsoft.com/office/officeart/2005/8/layout/lProcess3"/>
    <dgm:cxn modelId="{6C2B7FEA-0EC1-4C6C-8A6C-E690D1AE6C3B}" type="presParOf" srcId="{A6651907-236D-4FE9-839D-FE1BE0069CFD}" destId="{8831C198-48BD-478D-A242-E086BA66F4AE}" srcOrd="0" destOrd="0" presId="urn:microsoft.com/office/officeart/2005/8/layout/lProcess3"/>
    <dgm:cxn modelId="{2EAE4EBF-9236-42B5-BC91-101DCF0A644E}" type="presParOf" srcId="{8831C198-48BD-478D-A242-E086BA66F4AE}" destId="{A448CD16-B7B9-4E0B-A756-D8B038FAA008}" srcOrd="0" destOrd="0" presId="urn:microsoft.com/office/officeart/2005/8/layout/lProcess3"/>
    <dgm:cxn modelId="{0AF436FD-1A23-4780-B4E9-DC6BE2941763}" type="presParOf" srcId="{A6651907-236D-4FE9-839D-FE1BE0069CFD}" destId="{8D6CB562-69F7-4EF6-829A-856FEC4FE1FA}" srcOrd="1" destOrd="0" presId="urn:microsoft.com/office/officeart/2005/8/layout/lProcess3"/>
    <dgm:cxn modelId="{4C0495B5-A8FD-4CE9-A8C9-4CAC7DBE3252}" type="presParOf" srcId="{A6651907-236D-4FE9-839D-FE1BE0069CFD}" destId="{9DC1B204-D156-430F-9C4D-FC142F62D113}" srcOrd="2" destOrd="0" presId="urn:microsoft.com/office/officeart/2005/8/layout/lProcess3"/>
    <dgm:cxn modelId="{274CB132-1A17-42BB-A383-EDC1D6B932BF}" type="presParOf" srcId="{9DC1B204-D156-430F-9C4D-FC142F62D113}" destId="{3E7F1192-9DE0-4A10-813F-06468F275FC6}" srcOrd="0" destOrd="0" presId="urn:microsoft.com/office/officeart/2005/8/layout/lProcess3"/>
    <dgm:cxn modelId="{2CD928C9-EF37-4EBF-9D25-546EBE9CB3ED}" type="presParOf" srcId="{A6651907-236D-4FE9-839D-FE1BE0069CFD}" destId="{80F14EFD-525F-49AA-811F-955B32C4A8C1}" srcOrd="3" destOrd="0" presId="urn:microsoft.com/office/officeart/2005/8/layout/lProcess3"/>
    <dgm:cxn modelId="{8F7EC20F-5795-477C-A9EB-C49D22268D4E}" type="presParOf" srcId="{A6651907-236D-4FE9-839D-FE1BE0069CFD}" destId="{00B037B4-E4E6-4842-9CC2-A46336D171D0}" srcOrd="4" destOrd="0" presId="urn:microsoft.com/office/officeart/2005/8/layout/lProcess3"/>
    <dgm:cxn modelId="{03108717-8A46-4ECF-AEF0-F0EF72CAF6D6}" type="presParOf" srcId="{00B037B4-E4E6-4842-9CC2-A46336D171D0}" destId="{601F093B-1661-43B8-9FCF-B616DC0E392A}"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CDDB176B-7262-4E1C-A59D-D6BF5CBB7F6E}" type="doc">
      <dgm:prSet loTypeId="urn:microsoft.com/office/officeart/2005/8/layout/chevron2" loCatId="process" qsTypeId="urn:microsoft.com/office/officeart/2005/8/quickstyle/3d2" qsCatId="3D" csTypeId="urn:microsoft.com/office/officeart/2005/8/colors/accent1_2" csCatId="accent1" phldr="1"/>
      <dgm:spPr/>
      <dgm:t>
        <a:bodyPr/>
        <a:lstStyle/>
        <a:p>
          <a:pPr rtl="1"/>
          <a:endParaRPr lang="ar-SA"/>
        </a:p>
      </dgm:t>
    </dgm:pt>
    <dgm:pt modelId="{71207601-1FF8-443D-BD71-08E131BFF2B2}">
      <dgm:prSet phldrT="[نص]"/>
      <dgm:spPr/>
      <dgm:t>
        <a:bodyPr/>
        <a:lstStyle/>
        <a:p>
          <a:pPr rtl="1"/>
          <a:r>
            <a:rPr lang="ar-SA" dirty="0" smtClean="0"/>
            <a:t>1</a:t>
          </a:r>
          <a:endParaRPr lang="ar-SA" dirty="0"/>
        </a:p>
      </dgm:t>
    </dgm:pt>
    <dgm:pt modelId="{D5F62A9C-51E8-423E-AD92-51C5C55D1809}" type="parTrans" cxnId="{2EF53F0D-7F9C-48B3-B2CC-CE6707E2F6A1}">
      <dgm:prSet/>
      <dgm:spPr/>
      <dgm:t>
        <a:bodyPr/>
        <a:lstStyle/>
        <a:p>
          <a:pPr rtl="1"/>
          <a:endParaRPr lang="ar-SA"/>
        </a:p>
      </dgm:t>
    </dgm:pt>
    <dgm:pt modelId="{4F44222F-8F2A-4D76-B725-EDCD2FD8F333}" type="sibTrans" cxnId="{2EF53F0D-7F9C-48B3-B2CC-CE6707E2F6A1}">
      <dgm:prSet/>
      <dgm:spPr/>
      <dgm:t>
        <a:bodyPr/>
        <a:lstStyle/>
        <a:p>
          <a:pPr rtl="1"/>
          <a:endParaRPr lang="ar-SA"/>
        </a:p>
      </dgm:t>
    </dgm:pt>
    <dgm:pt modelId="{74C6B079-AF27-4FA5-918C-BA978CCCAC0A}">
      <dgm:prSet phldrT="[نص]" custT="1"/>
      <dgm:spPr/>
      <dgm:t>
        <a:bodyPr/>
        <a:lstStyle/>
        <a:p>
          <a:pPr rtl="1"/>
          <a:r>
            <a:rPr lang="ar-SA" sz="2400" b="1" dirty="0" smtClean="0"/>
            <a:t>أخذ السؤال وتوجيهه إلى الطلاب والتفكير به. </a:t>
          </a:r>
          <a:endParaRPr lang="ar-SA" sz="2400" b="1" dirty="0"/>
        </a:p>
      </dgm:t>
    </dgm:pt>
    <dgm:pt modelId="{2BF4DD8E-BD3E-462A-A4CE-28170CD778FB}" type="parTrans" cxnId="{5B82D20A-97E6-4D41-88EA-568FFCB47D41}">
      <dgm:prSet/>
      <dgm:spPr/>
      <dgm:t>
        <a:bodyPr/>
        <a:lstStyle/>
        <a:p>
          <a:pPr rtl="1"/>
          <a:endParaRPr lang="ar-SA"/>
        </a:p>
      </dgm:t>
    </dgm:pt>
    <dgm:pt modelId="{F2A101AD-EEBB-4BD8-B3B2-F2E438762C23}" type="sibTrans" cxnId="{5B82D20A-97E6-4D41-88EA-568FFCB47D41}">
      <dgm:prSet/>
      <dgm:spPr/>
      <dgm:t>
        <a:bodyPr/>
        <a:lstStyle/>
        <a:p>
          <a:pPr rtl="1"/>
          <a:endParaRPr lang="ar-SA"/>
        </a:p>
      </dgm:t>
    </dgm:pt>
    <dgm:pt modelId="{B2C1AC0C-5F97-42A6-A266-0CA59C560682}">
      <dgm:prSet phldrT="[نص]"/>
      <dgm:spPr/>
      <dgm:t>
        <a:bodyPr/>
        <a:lstStyle/>
        <a:p>
          <a:pPr rtl="1"/>
          <a:r>
            <a:rPr lang="ar-SA" dirty="0" smtClean="0"/>
            <a:t>2</a:t>
          </a:r>
          <a:endParaRPr lang="ar-SA" dirty="0"/>
        </a:p>
      </dgm:t>
    </dgm:pt>
    <dgm:pt modelId="{34774DF2-1D93-44ED-AD08-31A33AF1C83E}" type="parTrans" cxnId="{FE4C91BD-1919-4F2D-AD8E-6C0F53CEEB87}">
      <dgm:prSet/>
      <dgm:spPr/>
      <dgm:t>
        <a:bodyPr/>
        <a:lstStyle/>
        <a:p>
          <a:pPr rtl="1"/>
          <a:endParaRPr lang="ar-SA"/>
        </a:p>
      </dgm:t>
    </dgm:pt>
    <dgm:pt modelId="{AD4C6608-3DBF-4609-9002-E5E04197ED6B}" type="sibTrans" cxnId="{FE4C91BD-1919-4F2D-AD8E-6C0F53CEEB87}">
      <dgm:prSet/>
      <dgm:spPr/>
      <dgm:t>
        <a:bodyPr/>
        <a:lstStyle/>
        <a:p>
          <a:pPr rtl="1"/>
          <a:endParaRPr lang="ar-SA"/>
        </a:p>
      </dgm:t>
    </dgm:pt>
    <dgm:pt modelId="{9D62A917-3E96-4531-BC32-06812C23299A}">
      <dgm:prSet phldrT="[نص]" custT="1"/>
      <dgm:spPr/>
      <dgm:t>
        <a:bodyPr/>
        <a:lstStyle/>
        <a:p>
          <a:pPr rtl="1"/>
          <a:r>
            <a:rPr lang="ar-SA" sz="2000" b="1" dirty="0" smtClean="0"/>
            <a:t>الاعتذار للطالب ووعده بأن الوقت ضيق وعليه مراجعته.</a:t>
          </a:r>
          <a:endParaRPr lang="ar-SA" sz="2000" b="1" dirty="0"/>
        </a:p>
      </dgm:t>
    </dgm:pt>
    <dgm:pt modelId="{132A74DF-D246-439C-84F2-F6131F8B9092}" type="parTrans" cxnId="{B2ADFD6E-253F-49A6-8542-C6991F404772}">
      <dgm:prSet/>
      <dgm:spPr/>
      <dgm:t>
        <a:bodyPr/>
        <a:lstStyle/>
        <a:p>
          <a:pPr rtl="1"/>
          <a:endParaRPr lang="ar-SA"/>
        </a:p>
      </dgm:t>
    </dgm:pt>
    <dgm:pt modelId="{AE2071EB-45DD-4CAD-AC2F-70EEB1DDC16D}" type="sibTrans" cxnId="{B2ADFD6E-253F-49A6-8542-C6991F404772}">
      <dgm:prSet/>
      <dgm:spPr/>
      <dgm:t>
        <a:bodyPr/>
        <a:lstStyle/>
        <a:p>
          <a:pPr rtl="1"/>
          <a:endParaRPr lang="ar-SA"/>
        </a:p>
      </dgm:t>
    </dgm:pt>
    <dgm:pt modelId="{349F72ED-ADB8-4103-B396-5D67D440D1B3}">
      <dgm:prSet phldrT="[نص]"/>
      <dgm:spPr/>
      <dgm:t>
        <a:bodyPr/>
        <a:lstStyle/>
        <a:p>
          <a:pPr rtl="1"/>
          <a:r>
            <a:rPr lang="ar-SA" dirty="0" smtClean="0"/>
            <a:t>3</a:t>
          </a:r>
          <a:endParaRPr lang="ar-SA" dirty="0"/>
        </a:p>
      </dgm:t>
    </dgm:pt>
    <dgm:pt modelId="{3845562B-4DA2-474A-8AF0-E66DF5F649E0}" type="parTrans" cxnId="{F2061AA8-60DD-4056-AA42-8BA8E6134BC7}">
      <dgm:prSet/>
      <dgm:spPr/>
      <dgm:t>
        <a:bodyPr/>
        <a:lstStyle/>
        <a:p>
          <a:pPr rtl="1"/>
          <a:endParaRPr lang="ar-SA"/>
        </a:p>
      </dgm:t>
    </dgm:pt>
    <dgm:pt modelId="{E9BD4783-C991-4BDE-B3BF-C07C5AF07878}" type="sibTrans" cxnId="{F2061AA8-60DD-4056-AA42-8BA8E6134BC7}">
      <dgm:prSet/>
      <dgm:spPr/>
      <dgm:t>
        <a:bodyPr/>
        <a:lstStyle/>
        <a:p>
          <a:pPr rtl="1"/>
          <a:endParaRPr lang="ar-SA"/>
        </a:p>
      </dgm:t>
    </dgm:pt>
    <dgm:pt modelId="{B4339A2C-8FF4-478A-A3B1-D0ECE3BBD760}">
      <dgm:prSet phldrT="[نص]" custT="1"/>
      <dgm:spPr/>
      <dgm:t>
        <a:bodyPr/>
        <a:lstStyle/>
        <a:p>
          <a:pPr rtl="1"/>
          <a:r>
            <a:rPr lang="ar-SA" sz="2000" b="1" dirty="0" smtClean="0"/>
            <a:t>تحويل السؤال إلى بحث .</a:t>
          </a:r>
          <a:endParaRPr lang="ar-SA" sz="2000" b="1" dirty="0"/>
        </a:p>
      </dgm:t>
    </dgm:pt>
    <dgm:pt modelId="{FABC298A-5F51-441C-9CDC-3BA288B433BC}" type="parTrans" cxnId="{7FF08C44-27C6-40DD-9C04-F469D8F6FC7B}">
      <dgm:prSet/>
      <dgm:spPr/>
      <dgm:t>
        <a:bodyPr/>
        <a:lstStyle/>
        <a:p>
          <a:pPr rtl="1"/>
          <a:endParaRPr lang="ar-SA"/>
        </a:p>
      </dgm:t>
    </dgm:pt>
    <dgm:pt modelId="{54C11F90-5997-4DA6-A220-C2451BC25C77}" type="sibTrans" cxnId="{7FF08C44-27C6-40DD-9C04-F469D8F6FC7B}">
      <dgm:prSet/>
      <dgm:spPr/>
      <dgm:t>
        <a:bodyPr/>
        <a:lstStyle/>
        <a:p>
          <a:pPr rtl="1"/>
          <a:endParaRPr lang="ar-SA"/>
        </a:p>
      </dgm:t>
    </dgm:pt>
    <dgm:pt modelId="{DDC24BB8-1D20-463A-8545-F65E3ECE433A}" type="pres">
      <dgm:prSet presAssocID="{CDDB176B-7262-4E1C-A59D-D6BF5CBB7F6E}" presName="linearFlow" presStyleCnt="0">
        <dgm:presLayoutVars>
          <dgm:dir/>
          <dgm:animLvl val="lvl"/>
          <dgm:resizeHandles val="exact"/>
        </dgm:presLayoutVars>
      </dgm:prSet>
      <dgm:spPr/>
      <dgm:t>
        <a:bodyPr/>
        <a:lstStyle/>
        <a:p>
          <a:pPr rtl="1"/>
          <a:endParaRPr lang="ar-SA"/>
        </a:p>
      </dgm:t>
    </dgm:pt>
    <dgm:pt modelId="{9DC22986-1BA7-4801-8CC2-C0FE7F44A1F9}" type="pres">
      <dgm:prSet presAssocID="{71207601-1FF8-443D-BD71-08E131BFF2B2}" presName="composite" presStyleCnt="0"/>
      <dgm:spPr/>
    </dgm:pt>
    <dgm:pt modelId="{080FCDBD-DE69-4ED4-A67B-4DD495A8DA48}" type="pres">
      <dgm:prSet presAssocID="{71207601-1FF8-443D-BD71-08E131BFF2B2}" presName="parentText" presStyleLbl="alignNode1" presStyleIdx="0" presStyleCnt="3">
        <dgm:presLayoutVars>
          <dgm:chMax val="1"/>
          <dgm:bulletEnabled val="1"/>
        </dgm:presLayoutVars>
      </dgm:prSet>
      <dgm:spPr/>
      <dgm:t>
        <a:bodyPr/>
        <a:lstStyle/>
        <a:p>
          <a:pPr rtl="1"/>
          <a:endParaRPr lang="ar-SA"/>
        </a:p>
      </dgm:t>
    </dgm:pt>
    <dgm:pt modelId="{864159EB-31F3-4C4A-87C5-2361B5CA2321}" type="pres">
      <dgm:prSet presAssocID="{71207601-1FF8-443D-BD71-08E131BFF2B2}" presName="descendantText" presStyleLbl="alignAcc1" presStyleIdx="0" presStyleCnt="3">
        <dgm:presLayoutVars>
          <dgm:bulletEnabled val="1"/>
        </dgm:presLayoutVars>
      </dgm:prSet>
      <dgm:spPr/>
      <dgm:t>
        <a:bodyPr/>
        <a:lstStyle/>
        <a:p>
          <a:pPr rtl="1"/>
          <a:endParaRPr lang="ar-SA"/>
        </a:p>
      </dgm:t>
    </dgm:pt>
    <dgm:pt modelId="{550B7C30-41E9-47EE-B1B3-38C541BA2FA2}" type="pres">
      <dgm:prSet presAssocID="{4F44222F-8F2A-4D76-B725-EDCD2FD8F333}" presName="sp" presStyleCnt="0"/>
      <dgm:spPr/>
    </dgm:pt>
    <dgm:pt modelId="{15672723-A3FE-4209-BF34-E60ACADB96EC}" type="pres">
      <dgm:prSet presAssocID="{B2C1AC0C-5F97-42A6-A266-0CA59C560682}" presName="composite" presStyleCnt="0"/>
      <dgm:spPr/>
    </dgm:pt>
    <dgm:pt modelId="{CC25ABC8-5EDF-4491-9704-8A49C48FEA71}" type="pres">
      <dgm:prSet presAssocID="{B2C1AC0C-5F97-42A6-A266-0CA59C560682}" presName="parentText" presStyleLbl="alignNode1" presStyleIdx="1" presStyleCnt="3">
        <dgm:presLayoutVars>
          <dgm:chMax val="1"/>
          <dgm:bulletEnabled val="1"/>
        </dgm:presLayoutVars>
      </dgm:prSet>
      <dgm:spPr/>
      <dgm:t>
        <a:bodyPr/>
        <a:lstStyle/>
        <a:p>
          <a:pPr rtl="1"/>
          <a:endParaRPr lang="ar-SA"/>
        </a:p>
      </dgm:t>
    </dgm:pt>
    <dgm:pt modelId="{9BCB2D73-8D9A-4EB3-A793-52577BBA21F3}" type="pres">
      <dgm:prSet presAssocID="{B2C1AC0C-5F97-42A6-A266-0CA59C560682}" presName="descendantText" presStyleLbl="alignAcc1" presStyleIdx="1" presStyleCnt="3">
        <dgm:presLayoutVars>
          <dgm:bulletEnabled val="1"/>
        </dgm:presLayoutVars>
      </dgm:prSet>
      <dgm:spPr/>
      <dgm:t>
        <a:bodyPr/>
        <a:lstStyle/>
        <a:p>
          <a:pPr rtl="1"/>
          <a:endParaRPr lang="ar-SA"/>
        </a:p>
      </dgm:t>
    </dgm:pt>
    <dgm:pt modelId="{0C2BD91E-5DAB-4ED2-A923-340F2BA5DF0A}" type="pres">
      <dgm:prSet presAssocID="{AD4C6608-3DBF-4609-9002-E5E04197ED6B}" presName="sp" presStyleCnt="0"/>
      <dgm:spPr/>
    </dgm:pt>
    <dgm:pt modelId="{7A73573E-5EA1-4D6B-8114-1FC929AF0D49}" type="pres">
      <dgm:prSet presAssocID="{349F72ED-ADB8-4103-B396-5D67D440D1B3}" presName="composite" presStyleCnt="0"/>
      <dgm:spPr/>
    </dgm:pt>
    <dgm:pt modelId="{8CAC1753-9EC6-4A20-8820-8A39E44A36A3}" type="pres">
      <dgm:prSet presAssocID="{349F72ED-ADB8-4103-B396-5D67D440D1B3}" presName="parentText" presStyleLbl="alignNode1" presStyleIdx="2" presStyleCnt="3">
        <dgm:presLayoutVars>
          <dgm:chMax val="1"/>
          <dgm:bulletEnabled val="1"/>
        </dgm:presLayoutVars>
      </dgm:prSet>
      <dgm:spPr/>
      <dgm:t>
        <a:bodyPr/>
        <a:lstStyle/>
        <a:p>
          <a:pPr rtl="1"/>
          <a:endParaRPr lang="ar-SA"/>
        </a:p>
      </dgm:t>
    </dgm:pt>
    <dgm:pt modelId="{1536DAB4-CC87-4734-B5EA-D742BF599183}" type="pres">
      <dgm:prSet presAssocID="{349F72ED-ADB8-4103-B396-5D67D440D1B3}" presName="descendantText" presStyleLbl="alignAcc1" presStyleIdx="2" presStyleCnt="3">
        <dgm:presLayoutVars>
          <dgm:bulletEnabled val="1"/>
        </dgm:presLayoutVars>
      </dgm:prSet>
      <dgm:spPr/>
      <dgm:t>
        <a:bodyPr/>
        <a:lstStyle/>
        <a:p>
          <a:pPr rtl="1"/>
          <a:endParaRPr lang="ar-SA"/>
        </a:p>
      </dgm:t>
    </dgm:pt>
  </dgm:ptLst>
  <dgm:cxnLst>
    <dgm:cxn modelId="{F2061AA8-60DD-4056-AA42-8BA8E6134BC7}" srcId="{CDDB176B-7262-4E1C-A59D-D6BF5CBB7F6E}" destId="{349F72ED-ADB8-4103-B396-5D67D440D1B3}" srcOrd="2" destOrd="0" parTransId="{3845562B-4DA2-474A-8AF0-E66DF5F649E0}" sibTransId="{E9BD4783-C991-4BDE-B3BF-C07C5AF07878}"/>
    <dgm:cxn modelId="{BB5444C0-8128-4223-B6C0-D08F84221741}" type="presOf" srcId="{349F72ED-ADB8-4103-B396-5D67D440D1B3}" destId="{8CAC1753-9EC6-4A20-8820-8A39E44A36A3}" srcOrd="0" destOrd="0" presId="urn:microsoft.com/office/officeart/2005/8/layout/chevron2"/>
    <dgm:cxn modelId="{824AD1C0-A5B3-4BDA-B40E-65A192368981}" type="presOf" srcId="{B4339A2C-8FF4-478A-A3B1-D0ECE3BBD760}" destId="{1536DAB4-CC87-4734-B5EA-D742BF599183}" srcOrd="0" destOrd="0" presId="urn:microsoft.com/office/officeart/2005/8/layout/chevron2"/>
    <dgm:cxn modelId="{FE4C91BD-1919-4F2D-AD8E-6C0F53CEEB87}" srcId="{CDDB176B-7262-4E1C-A59D-D6BF5CBB7F6E}" destId="{B2C1AC0C-5F97-42A6-A266-0CA59C560682}" srcOrd="1" destOrd="0" parTransId="{34774DF2-1D93-44ED-AD08-31A33AF1C83E}" sibTransId="{AD4C6608-3DBF-4609-9002-E5E04197ED6B}"/>
    <dgm:cxn modelId="{949B536B-FB52-406E-9690-5694B55E8C98}" type="presOf" srcId="{CDDB176B-7262-4E1C-A59D-D6BF5CBB7F6E}" destId="{DDC24BB8-1D20-463A-8545-F65E3ECE433A}" srcOrd="0" destOrd="0" presId="urn:microsoft.com/office/officeart/2005/8/layout/chevron2"/>
    <dgm:cxn modelId="{B5A0B827-E86B-487D-83A2-49C8E026E168}" type="presOf" srcId="{74C6B079-AF27-4FA5-918C-BA978CCCAC0A}" destId="{864159EB-31F3-4C4A-87C5-2361B5CA2321}" srcOrd="0" destOrd="0" presId="urn:microsoft.com/office/officeart/2005/8/layout/chevron2"/>
    <dgm:cxn modelId="{6A030B6D-8D3D-49E0-B521-208BB8D2F19F}" type="presOf" srcId="{B2C1AC0C-5F97-42A6-A266-0CA59C560682}" destId="{CC25ABC8-5EDF-4491-9704-8A49C48FEA71}" srcOrd="0" destOrd="0" presId="urn:microsoft.com/office/officeart/2005/8/layout/chevron2"/>
    <dgm:cxn modelId="{2EF53F0D-7F9C-48B3-B2CC-CE6707E2F6A1}" srcId="{CDDB176B-7262-4E1C-A59D-D6BF5CBB7F6E}" destId="{71207601-1FF8-443D-BD71-08E131BFF2B2}" srcOrd="0" destOrd="0" parTransId="{D5F62A9C-51E8-423E-AD92-51C5C55D1809}" sibTransId="{4F44222F-8F2A-4D76-B725-EDCD2FD8F333}"/>
    <dgm:cxn modelId="{5B82D20A-97E6-4D41-88EA-568FFCB47D41}" srcId="{71207601-1FF8-443D-BD71-08E131BFF2B2}" destId="{74C6B079-AF27-4FA5-918C-BA978CCCAC0A}" srcOrd="0" destOrd="0" parTransId="{2BF4DD8E-BD3E-462A-A4CE-28170CD778FB}" sibTransId="{F2A101AD-EEBB-4BD8-B3B2-F2E438762C23}"/>
    <dgm:cxn modelId="{83794657-4B25-4166-B2F2-A6885699A757}" type="presOf" srcId="{71207601-1FF8-443D-BD71-08E131BFF2B2}" destId="{080FCDBD-DE69-4ED4-A67B-4DD495A8DA48}" srcOrd="0" destOrd="0" presId="urn:microsoft.com/office/officeart/2005/8/layout/chevron2"/>
    <dgm:cxn modelId="{B2ADFD6E-253F-49A6-8542-C6991F404772}" srcId="{B2C1AC0C-5F97-42A6-A266-0CA59C560682}" destId="{9D62A917-3E96-4531-BC32-06812C23299A}" srcOrd="0" destOrd="0" parTransId="{132A74DF-D246-439C-84F2-F6131F8B9092}" sibTransId="{AE2071EB-45DD-4CAD-AC2F-70EEB1DDC16D}"/>
    <dgm:cxn modelId="{7FF08C44-27C6-40DD-9C04-F469D8F6FC7B}" srcId="{349F72ED-ADB8-4103-B396-5D67D440D1B3}" destId="{B4339A2C-8FF4-478A-A3B1-D0ECE3BBD760}" srcOrd="0" destOrd="0" parTransId="{FABC298A-5F51-441C-9CDC-3BA288B433BC}" sibTransId="{54C11F90-5997-4DA6-A220-C2451BC25C77}"/>
    <dgm:cxn modelId="{4B9ACE89-51D6-4593-81C7-4B6873010E9B}" type="presOf" srcId="{9D62A917-3E96-4531-BC32-06812C23299A}" destId="{9BCB2D73-8D9A-4EB3-A793-52577BBA21F3}" srcOrd="0" destOrd="0" presId="urn:microsoft.com/office/officeart/2005/8/layout/chevron2"/>
    <dgm:cxn modelId="{BF30226D-0EBF-43FE-86E9-0FCB661983EF}" type="presParOf" srcId="{DDC24BB8-1D20-463A-8545-F65E3ECE433A}" destId="{9DC22986-1BA7-4801-8CC2-C0FE7F44A1F9}" srcOrd="0" destOrd="0" presId="urn:microsoft.com/office/officeart/2005/8/layout/chevron2"/>
    <dgm:cxn modelId="{32CE8D7B-4B69-4B5C-8D76-B0FE11981F03}" type="presParOf" srcId="{9DC22986-1BA7-4801-8CC2-C0FE7F44A1F9}" destId="{080FCDBD-DE69-4ED4-A67B-4DD495A8DA48}" srcOrd="0" destOrd="0" presId="urn:microsoft.com/office/officeart/2005/8/layout/chevron2"/>
    <dgm:cxn modelId="{642E1319-7407-4B3B-8F3F-2C6D652F89A5}" type="presParOf" srcId="{9DC22986-1BA7-4801-8CC2-C0FE7F44A1F9}" destId="{864159EB-31F3-4C4A-87C5-2361B5CA2321}" srcOrd="1" destOrd="0" presId="urn:microsoft.com/office/officeart/2005/8/layout/chevron2"/>
    <dgm:cxn modelId="{BD75102E-AD85-41F5-8FEB-EE77BC82B9C1}" type="presParOf" srcId="{DDC24BB8-1D20-463A-8545-F65E3ECE433A}" destId="{550B7C30-41E9-47EE-B1B3-38C541BA2FA2}" srcOrd="1" destOrd="0" presId="urn:microsoft.com/office/officeart/2005/8/layout/chevron2"/>
    <dgm:cxn modelId="{FF05771A-F6BF-48EC-8695-38D452F92663}" type="presParOf" srcId="{DDC24BB8-1D20-463A-8545-F65E3ECE433A}" destId="{15672723-A3FE-4209-BF34-E60ACADB96EC}" srcOrd="2" destOrd="0" presId="urn:microsoft.com/office/officeart/2005/8/layout/chevron2"/>
    <dgm:cxn modelId="{7FA3BB93-23E2-442B-9761-406DAB6D0E54}" type="presParOf" srcId="{15672723-A3FE-4209-BF34-E60ACADB96EC}" destId="{CC25ABC8-5EDF-4491-9704-8A49C48FEA71}" srcOrd="0" destOrd="0" presId="urn:microsoft.com/office/officeart/2005/8/layout/chevron2"/>
    <dgm:cxn modelId="{A6A937C0-5203-4D66-8B89-F7C035BF0AA4}" type="presParOf" srcId="{15672723-A3FE-4209-BF34-E60ACADB96EC}" destId="{9BCB2D73-8D9A-4EB3-A793-52577BBA21F3}" srcOrd="1" destOrd="0" presId="urn:microsoft.com/office/officeart/2005/8/layout/chevron2"/>
    <dgm:cxn modelId="{6B506C51-4672-4BB4-9E57-32588CD96D32}" type="presParOf" srcId="{DDC24BB8-1D20-463A-8545-F65E3ECE433A}" destId="{0C2BD91E-5DAB-4ED2-A923-340F2BA5DF0A}" srcOrd="3" destOrd="0" presId="urn:microsoft.com/office/officeart/2005/8/layout/chevron2"/>
    <dgm:cxn modelId="{9389215D-CCCA-440E-810B-7E3684C574C5}" type="presParOf" srcId="{DDC24BB8-1D20-463A-8545-F65E3ECE433A}" destId="{7A73573E-5EA1-4D6B-8114-1FC929AF0D49}" srcOrd="4" destOrd="0" presId="urn:microsoft.com/office/officeart/2005/8/layout/chevron2"/>
    <dgm:cxn modelId="{70CEB79D-436E-496E-863A-EC383ECECFD7}" type="presParOf" srcId="{7A73573E-5EA1-4D6B-8114-1FC929AF0D49}" destId="{8CAC1753-9EC6-4A20-8820-8A39E44A36A3}" srcOrd="0" destOrd="0" presId="urn:microsoft.com/office/officeart/2005/8/layout/chevron2"/>
    <dgm:cxn modelId="{7F8653B5-C01D-424F-8DC0-9DC237A4385B}" type="presParOf" srcId="{7A73573E-5EA1-4D6B-8114-1FC929AF0D49}" destId="{1536DAB4-CC87-4734-B5EA-D742BF599183}"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5A2715D-1E14-4526-9F95-34C421E77E2D}" type="doc">
      <dgm:prSet loTypeId="urn:microsoft.com/office/officeart/2005/8/layout/vList2" loCatId="list" qsTypeId="urn:microsoft.com/office/officeart/2005/8/quickstyle/simple1" qsCatId="simple" csTypeId="urn:microsoft.com/office/officeart/2005/8/colors/accent2_5" csCatId="accent2"/>
      <dgm:spPr/>
      <dgm:t>
        <a:bodyPr/>
        <a:lstStyle/>
        <a:p>
          <a:pPr rtl="1"/>
          <a:endParaRPr lang="ar-SA"/>
        </a:p>
      </dgm:t>
    </dgm:pt>
    <dgm:pt modelId="{79C37403-BC3C-47F3-B2A1-E024E5BCA832}">
      <dgm:prSet custT="1"/>
      <dgm:spPr/>
      <dgm:t>
        <a:bodyPr/>
        <a:lstStyle/>
        <a:p>
          <a:pPr rtl="1"/>
          <a:r>
            <a:rPr lang="ar-SA" sz="2400" b="1" dirty="0" smtClean="0">
              <a:latin typeface="Traditional Arabic" panose="02020603050405020304" pitchFamily="18" charset="-78"/>
              <a:cs typeface="Traditional Arabic" panose="02020603050405020304" pitchFamily="18" charset="-78"/>
            </a:rPr>
            <a:t>الشعور بالأرق </a:t>
          </a:r>
          <a:endParaRPr lang="ar-SA" sz="2400" b="1" dirty="0">
            <a:latin typeface="Traditional Arabic" panose="02020603050405020304" pitchFamily="18" charset="-78"/>
            <a:cs typeface="Traditional Arabic" panose="02020603050405020304" pitchFamily="18" charset="-78"/>
          </a:endParaRPr>
        </a:p>
      </dgm:t>
    </dgm:pt>
    <dgm:pt modelId="{FDD62F28-DCCF-48CA-9684-67111838881A}" type="parTrans" cxnId="{2DD56FE4-DB86-4F4B-8E6D-9DEEB3E7E13A}">
      <dgm:prSet/>
      <dgm:spPr/>
      <dgm:t>
        <a:bodyPr/>
        <a:lstStyle/>
        <a:p>
          <a:pPr rtl="1"/>
          <a:endParaRPr lang="ar-SA"/>
        </a:p>
      </dgm:t>
    </dgm:pt>
    <dgm:pt modelId="{27679674-F6FD-4952-A516-949853197C58}" type="sibTrans" cxnId="{2DD56FE4-DB86-4F4B-8E6D-9DEEB3E7E13A}">
      <dgm:prSet/>
      <dgm:spPr/>
      <dgm:t>
        <a:bodyPr/>
        <a:lstStyle/>
        <a:p>
          <a:pPr rtl="1"/>
          <a:endParaRPr lang="ar-SA"/>
        </a:p>
      </dgm:t>
    </dgm:pt>
    <dgm:pt modelId="{98276FDE-F5C6-4372-9A43-114FDD0C1331}" type="pres">
      <dgm:prSet presAssocID="{45A2715D-1E14-4526-9F95-34C421E77E2D}" presName="linear" presStyleCnt="0">
        <dgm:presLayoutVars>
          <dgm:animLvl val="lvl"/>
          <dgm:resizeHandles val="exact"/>
        </dgm:presLayoutVars>
      </dgm:prSet>
      <dgm:spPr/>
      <dgm:t>
        <a:bodyPr/>
        <a:lstStyle/>
        <a:p>
          <a:endParaRPr lang="en-US"/>
        </a:p>
      </dgm:t>
    </dgm:pt>
    <dgm:pt modelId="{67764B52-29D5-4D55-AEB5-C22D130F7323}" type="pres">
      <dgm:prSet presAssocID="{79C37403-BC3C-47F3-B2A1-E024E5BCA832}" presName="parentText" presStyleLbl="node1" presStyleIdx="0" presStyleCnt="1" custLinFactNeighborY="-372">
        <dgm:presLayoutVars>
          <dgm:chMax val="0"/>
          <dgm:bulletEnabled val="1"/>
        </dgm:presLayoutVars>
      </dgm:prSet>
      <dgm:spPr/>
      <dgm:t>
        <a:bodyPr/>
        <a:lstStyle/>
        <a:p>
          <a:endParaRPr lang="en-US"/>
        </a:p>
      </dgm:t>
    </dgm:pt>
  </dgm:ptLst>
  <dgm:cxnLst>
    <dgm:cxn modelId="{2DD56FE4-DB86-4F4B-8E6D-9DEEB3E7E13A}" srcId="{45A2715D-1E14-4526-9F95-34C421E77E2D}" destId="{79C37403-BC3C-47F3-B2A1-E024E5BCA832}" srcOrd="0" destOrd="0" parTransId="{FDD62F28-DCCF-48CA-9684-67111838881A}" sibTransId="{27679674-F6FD-4952-A516-949853197C58}"/>
    <dgm:cxn modelId="{184DC1B4-9F04-4C5B-96BC-A994AF4B266D}" type="presOf" srcId="{45A2715D-1E14-4526-9F95-34C421E77E2D}" destId="{98276FDE-F5C6-4372-9A43-114FDD0C1331}" srcOrd="0" destOrd="0" presId="urn:microsoft.com/office/officeart/2005/8/layout/vList2"/>
    <dgm:cxn modelId="{EFA67898-287C-4757-B3DB-23E67A190792}" type="presOf" srcId="{79C37403-BC3C-47F3-B2A1-E024E5BCA832}" destId="{67764B52-29D5-4D55-AEB5-C22D130F7323}" srcOrd="0" destOrd="0" presId="urn:microsoft.com/office/officeart/2005/8/layout/vList2"/>
    <dgm:cxn modelId="{38BC0D2C-CC80-4313-B634-DAB010F4FA19}" type="presParOf" srcId="{98276FDE-F5C6-4372-9A43-114FDD0C1331}" destId="{67764B52-29D5-4D55-AEB5-C22D130F7323}"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4374EC3-FC70-4601-8DC2-9DDD71FD5662}" type="doc">
      <dgm:prSet loTypeId="urn:microsoft.com/office/officeart/2005/8/layout/vList2" loCatId="list" qsTypeId="urn:microsoft.com/office/officeart/2005/8/quickstyle/simple1" qsCatId="simple" csTypeId="urn:microsoft.com/office/officeart/2005/8/colors/accent2_5" csCatId="accent2" phldr="1"/>
      <dgm:spPr/>
      <dgm:t>
        <a:bodyPr/>
        <a:lstStyle/>
        <a:p>
          <a:pPr rtl="1"/>
          <a:endParaRPr lang="ar-SA"/>
        </a:p>
      </dgm:t>
    </dgm:pt>
    <dgm:pt modelId="{BBF6912C-8DEF-401A-9C4A-7B226594984A}">
      <dgm:prSet custT="1"/>
      <dgm:spPr/>
      <dgm:t>
        <a:bodyPr/>
        <a:lstStyle/>
        <a:p>
          <a:pPr algn="ctr" rtl="1"/>
          <a:r>
            <a:rPr lang="ar-SA" sz="2400" b="1" dirty="0" smtClean="0">
              <a:latin typeface="Traditional Arabic" panose="02020603050405020304" pitchFamily="18" charset="-78"/>
              <a:cs typeface="Traditional Arabic" panose="02020603050405020304" pitchFamily="18" charset="-78"/>
            </a:rPr>
            <a:t>الإرتباك</a:t>
          </a:r>
          <a:endParaRPr lang="ar-SA" sz="2400" b="1" dirty="0">
            <a:latin typeface="Traditional Arabic" panose="02020603050405020304" pitchFamily="18" charset="-78"/>
            <a:cs typeface="Traditional Arabic" panose="02020603050405020304" pitchFamily="18" charset="-78"/>
          </a:endParaRPr>
        </a:p>
      </dgm:t>
    </dgm:pt>
    <dgm:pt modelId="{45D37617-2F99-4455-BB24-68B381E1A9F0}" type="parTrans" cxnId="{6E39FB05-EAC1-4905-95DC-079FC33729BB}">
      <dgm:prSet/>
      <dgm:spPr/>
      <dgm:t>
        <a:bodyPr/>
        <a:lstStyle/>
        <a:p>
          <a:pPr rtl="1"/>
          <a:endParaRPr lang="ar-SA"/>
        </a:p>
      </dgm:t>
    </dgm:pt>
    <dgm:pt modelId="{2DF946A5-2FF4-444F-85A8-D654D6EAA7DA}" type="sibTrans" cxnId="{6E39FB05-EAC1-4905-95DC-079FC33729BB}">
      <dgm:prSet/>
      <dgm:spPr/>
      <dgm:t>
        <a:bodyPr/>
        <a:lstStyle/>
        <a:p>
          <a:pPr rtl="1"/>
          <a:endParaRPr lang="ar-SA"/>
        </a:p>
      </dgm:t>
    </dgm:pt>
    <dgm:pt modelId="{1FCCB9C8-553B-47C8-858E-322CCD1E5B34}" type="pres">
      <dgm:prSet presAssocID="{24374EC3-FC70-4601-8DC2-9DDD71FD5662}" presName="linear" presStyleCnt="0">
        <dgm:presLayoutVars>
          <dgm:animLvl val="lvl"/>
          <dgm:resizeHandles val="exact"/>
        </dgm:presLayoutVars>
      </dgm:prSet>
      <dgm:spPr/>
      <dgm:t>
        <a:bodyPr/>
        <a:lstStyle/>
        <a:p>
          <a:endParaRPr lang="en-US"/>
        </a:p>
      </dgm:t>
    </dgm:pt>
    <dgm:pt modelId="{7D382548-48D9-419F-AFE9-28DA65A592AB}" type="pres">
      <dgm:prSet presAssocID="{BBF6912C-8DEF-401A-9C4A-7B226594984A}" presName="parentText" presStyleLbl="node1" presStyleIdx="0" presStyleCnt="1" custScaleX="99415" custScaleY="54092" custLinFactNeighborX="16667" custLinFactNeighborY="6010">
        <dgm:presLayoutVars>
          <dgm:chMax val="0"/>
          <dgm:bulletEnabled val="1"/>
        </dgm:presLayoutVars>
      </dgm:prSet>
      <dgm:spPr/>
      <dgm:t>
        <a:bodyPr/>
        <a:lstStyle/>
        <a:p>
          <a:endParaRPr lang="en-US"/>
        </a:p>
      </dgm:t>
    </dgm:pt>
  </dgm:ptLst>
  <dgm:cxnLst>
    <dgm:cxn modelId="{6E39FB05-EAC1-4905-95DC-079FC33729BB}" srcId="{24374EC3-FC70-4601-8DC2-9DDD71FD5662}" destId="{BBF6912C-8DEF-401A-9C4A-7B226594984A}" srcOrd="0" destOrd="0" parTransId="{45D37617-2F99-4455-BB24-68B381E1A9F0}" sibTransId="{2DF946A5-2FF4-444F-85A8-D654D6EAA7DA}"/>
    <dgm:cxn modelId="{9CA6172C-2FDF-43BC-9D6F-A46F91A2ECAA}" type="presOf" srcId="{BBF6912C-8DEF-401A-9C4A-7B226594984A}" destId="{7D382548-48D9-419F-AFE9-28DA65A592AB}" srcOrd="0" destOrd="0" presId="urn:microsoft.com/office/officeart/2005/8/layout/vList2"/>
    <dgm:cxn modelId="{4D89A388-9D1B-4F28-83A7-2BE1733B9B02}" type="presOf" srcId="{24374EC3-FC70-4601-8DC2-9DDD71FD5662}" destId="{1FCCB9C8-553B-47C8-858E-322CCD1E5B34}" srcOrd="0" destOrd="0" presId="urn:microsoft.com/office/officeart/2005/8/layout/vList2"/>
    <dgm:cxn modelId="{F8210FF5-D00A-4F70-A06B-2FEBEA011A3C}" type="presParOf" srcId="{1FCCB9C8-553B-47C8-858E-322CCD1E5B34}" destId="{7D382548-48D9-419F-AFE9-28DA65A592AB}"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0E31820-4BD2-45D4-A70B-9FCB2222811E}" type="doc">
      <dgm:prSet loTypeId="urn:microsoft.com/office/officeart/2005/8/layout/vList2" loCatId="list" qsTypeId="urn:microsoft.com/office/officeart/2005/8/quickstyle/simple1" qsCatId="simple" csTypeId="urn:microsoft.com/office/officeart/2005/8/colors/accent2_5" csCatId="accent2"/>
      <dgm:spPr/>
      <dgm:t>
        <a:bodyPr/>
        <a:lstStyle/>
        <a:p>
          <a:pPr rtl="1"/>
          <a:endParaRPr lang="ar-SA"/>
        </a:p>
      </dgm:t>
    </dgm:pt>
    <dgm:pt modelId="{79FEBD72-836C-49CC-93D7-72025D6F2F26}">
      <dgm:prSet custT="1"/>
      <dgm:spPr/>
      <dgm:t>
        <a:bodyPr/>
        <a:lstStyle/>
        <a:p>
          <a:pPr algn="ctr" rtl="1"/>
          <a:r>
            <a:rPr lang="ar-SA" sz="2400" b="1" dirty="0" smtClean="0">
              <a:latin typeface="Traditional Arabic" panose="02020603050405020304" pitchFamily="18" charset="-78"/>
              <a:cs typeface="Traditional Arabic" panose="02020603050405020304" pitchFamily="18" charset="-78"/>
            </a:rPr>
            <a:t>الشعور بالحرارة أو البرودة</a:t>
          </a:r>
          <a:endParaRPr lang="ar-SA" sz="2400" b="1" dirty="0">
            <a:latin typeface="Traditional Arabic" panose="02020603050405020304" pitchFamily="18" charset="-78"/>
            <a:cs typeface="Traditional Arabic" panose="02020603050405020304" pitchFamily="18" charset="-78"/>
          </a:endParaRPr>
        </a:p>
      </dgm:t>
    </dgm:pt>
    <dgm:pt modelId="{749C2528-F799-432E-984A-40008EC8DC13}" type="parTrans" cxnId="{4C40071A-85A5-4DA6-A61C-A40A97045769}">
      <dgm:prSet/>
      <dgm:spPr/>
      <dgm:t>
        <a:bodyPr/>
        <a:lstStyle/>
        <a:p>
          <a:pPr rtl="1"/>
          <a:endParaRPr lang="ar-SA"/>
        </a:p>
      </dgm:t>
    </dgm:pt>
    <dgm:pt modelId="{19B41F3A-1C14-4EEC-B5F2-2CC717F22648}" type="sibTrans" cxnId="{4C40071A-85A5-4DA6-A61C-A40A97045769}">
      <dgm:prSet/>
      <dgm:spPr/>
      <dgm:t>
        <a:bodyPr/>
        <a:lstStyle/>
        <a:p>
          <a:pPr rtl="1"/>
          <a:endParaRPr lang="ar-SA"/>
        </a:p>
      </dgm:t>
    </dgm:pt>
    <dgm:pt modelId="{7F866ED4-43A4-4A80-9019-E54DAB81846D}" type="pres">
      <dgm:prSet presAssocID="{A0E31820-4BD2-45D4-A70B-9FCB2222811E}" presName="linear" presStyleCnt="0">
        <dgm:presLayoutVars>
          <dgm:animLvl val="lvl"/>
          <dgm:resizeHandles val="exact"/>
        </dgm:presLayoutVars>
      </dgm:prSet>
      <dgm:spPr/>
      <dgm:t>
        <a:bodyPr/>
        <a:lstStyle/>
        <a:p>
          <a:endParaRPr lang="en-US"/>
        </a:p>
      </dgm:t>
    </dgm:pt>
    <dgm:pt modelId="{CABF8BF2-2E36-48E0-BEA5-8CBA16930378}" type="pres">
      <dgm:prSet presAssocID="{79FEBD72-836C-49CC-93D7-72025D6F2F26}" presName="parentText" presStyleLbl="node1" presStyleIdx="0" presStyleCnt="1" custLinFactNeighborX="-6667" custLinFactNeighborY="-45">
        <dgm:presLayoutVars>
          <dgm:chMax val="0"/>
          <dgm:bulletEnabled val="1"/>
        </dgm:presLayoutVars>
      </dgm:prSet>
      <dgm:spPr/>
      <dgm:t>
        <a:bodyPr/>
        <a:lstStyle/>
        <a:p>
          <a:endParaRPr lang="en-US"/>
        </a:p>
      </dgm:t>
    </dgm:pt>
  </dgm:ptLst>
  <dgm:cxnLst>
    <dgm:cxn modelId="{14E40F7A-48AF-4692-9681-89CA4607F756}" type="presOf" srcId="{79FEBD72-836C-49CC-93D7-72025D6F2F26}" destId="{CABF8BF2-2E36-48E0-BEA5-8CBA16930378}" srcOrd="0" destOrd="0" presId="urn:microsoft.com/office/officeart/2005/8/layout/vList2"/>
    <dgm:cxn modelId="{6C935118-F925-4931-B179-DD38B5D2D893}" type="presOf" srcId="{A0E31820-4BD2-45D4-A70B-9FCB2222811E}" destId="{7F866ED4-43A4-4A80-9019-E54DAB81846D}" srcOrd="0" destOrd="0" presId="urn:microsoft.com/office/officeart/2005/8/layout/vList2"/>
    <dgm:cxn modelId="{4C40071A-85A5-4DA6-A61C-A40A97045769}" srcId="{A0E31820-4BD2-45D4-A70B-9FCB2222811E}" destId="{79FEBD72-836C-49CC-93D7-72025D6F2F26}" srcOrd="0" destOrd="0" parTransId="{749C2528-F799-432E-984A-40008EC8DC13}" sibTransId="{19B41F3A-1C14-4EEC-B5F2-2CC717F22648}"/>
    <dgm:cxn modelId="{11A20DCB-98B0-41EF-8B77-7E0FDE5A9CB7}" type="presParOf" srcId="{7F866ED4-43A4-4A80-9019-E54DAB81846D}" destId="{CABF8BF2-2E36-48E0-BEA5-8CBA16930378}" srcOrd="0" destOrd="0" presId="urn:microsoft.com/office/officeart/2005/8/layout/vList2"/>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DEF6A3F-668B-4BB2-AF19-E395E31BCD2F}" type="doc">
      <dgm:prSet loTypeId="urn:microsoft.com/office/officeart/2005/8/layout/vList2" loCatId="list" qsTypeId="urn:microsoft.com/office/officeart/2005/8/quickstyle/simple1" qsCatId="simple" csTypeId="urn:microsoft.com/office/officeart/2005/8/colors/accent2_5" csCatId="accent2"/>
      <dgm:spPr/>
      <dgm:t>
        <a:bodyPr/>
        <a:lstStyle/>
        <a:p>
          <a:pPr rtl="1"/>
          <a:endParaRPr lang="ar-SA"/>
        </a:p>
      </dgm:t>
    </dgm:pt>
    <dgm:pt modelId="{2E0DA32A-9107-4ECC-AF4D-B3D1A23427AC}">
      <dgm:prSet custT="1"/>
      <dgm:spPr/>
      <dgm:t>
        <a:bodyPr/>
        <a:lstStyle/>
        <a:p>
          <a:pPr algn="ctr" rtl="1"/>
          <a:r>
            <a:rPr lang="ar-SA" sz="2400" b="1" dirty="0" smtClean="0">
              <a:latin typeface="Traditional Arabic" panose="02020603050405020304" pitchFamily="18" charset="-78"/>
              <a:cs typeface="Traditional Arabic" panose="02020603050405020304" pitchFamily="18" charset="-78"/>
            </a:rPr>
            <a:t>نسيان المعلومات</a:t>
          </a:r>
          <a:endParaRPr lang="ar-SA" sz="2400" b="1" dirty="0">
            <a:latin typeface="Traditional Arabic" panose="02020603050405020304" pitchFamily="18" charset="-78"/>
            <a:cs typeface="Traditional Arabic" panose="02020603050405020304" pitchFamily="18" charset="-78"/>
          </a:endParaRPr>
        </a:p>
      </dgm:t>
    </dgm:pt>
    <dgm:pt modelId="{578365D1-280C-450A-BACD-A275A264E2D6}" type="parTrans" cxnId="{D7AE8F3D-1334-4EC3-8077-F3624A97C0E1}">
      <dgm:prSet/>
      <dgm:spPr/>
      <dgm:t>
        <a:bodyPr/>
        <a:lstStyle/>
        <a:p>
          <a:pPr rtl="1"/>
          <a:endParaRPr lang="ar-SA"/>
        </a:p>
      </dgm:t>
    </dgm:pt>
    <dgm:pt modelId="{9A7F1B1E-AEE4-4D0B-8DC4-31CB1E089922}" type="sibTrans" cxnId="{D7AE8F3D-1334-4EC3-8077-F3624A97C0E1}">
      <dgm:prSet/>
      <dgm:spPr/>
      <dgm:t>
        <a:bodyPr/>
        <a:lstStyle/>
        <a:p>
          <a:pPr rtl="1"/>
          <a:endParaRPr lang="ar-SA"/>
        </a:p>
      </dgm:t>
    </dgm:pt>
    <dgm:pt modelId="{04DCA6D7-94C5-4987-AD83-E62679EC74FE}" type="pres">
      <dgm:prSet presAssocID="{9DEF6A3F-668B-4BB2-AF19-E395E31BCD2F}" presName="linear" presStyleCnt="0">
        <dgm:presLayoutVars>
          <dgm:animLvl val="lvl"/>
          <dgm:resizeHandles val="exact"/>
        </dgm:presLayoutVars>
      </dgm:prSet>
      <dgm:spPr/>
      <dgm:t>
        <a:bodyPr/>
        <a:lstStyle/>
        <a:p>
          <a:endParaRPr lang="en-US"/>
        </a:p>
      </dgm:t>
    </dgm:pt>
    <dgm:pt modelId="{F80EC2A6-3C02-4CD4-AFCD-963A24A8FEFE}" type="pres">
      <dgm:prSet presAssocID="{2E0DA32A-9107-4ECC-AF4D-B3D1A23427AC}" presName="parentText" presStyleLbl="node1" presStyleIdx="0" presStyleCnt="1" custLinFactNeighborY="-9119">
        <dgm:presLayoutVars>
          <dgm:chMax val="0"/>
          <dgm:bulletEnabled val="1"/>
        </dgm:presLayoutVars>
      </dgm:prSet>
      <dgm:spPr/>
      <dgm:t>
        <a:bodyPr/>
        <a:lstStyle/>
        <a:p>
          <a:endParaRPr lang="en-US"/>
        </a:p>
      </dgm:t>
    </dgm:pt>
  </dgm:ptLst>
  <dgm:cxnLst>
    <dgm:cxn modelId="{EE15D9C0-69C8-4E0F-BF0B-EB271A1E017D}" type="presOf" srcId="{2E0DA32A-9107-4ECC-AF4D-B3D1A23427AC}" destId="{F80EC2A6-3C02-4CD4-AFCD-963A24A8FEFE}" srcOrd="0" destOrd="0" presId="urn:microsoft.com/office/officeart/2005/8/layout/vList2"/>
    <dgm:cxn modelId="{C3675703-C23F-4CB0-92B1-75E16C7B476F}" type="presOf" srcId="{9DEF6A3F-668B-4BB2-AF19-E395E31BCD2F}" destId="{04DCA6D7-94C5-4987-AD83-E62679EC74FE}" srcOrd="0" destOrd="0" presId="urn:microsoft.com/office/officeart/2005/8/layout/vList2"/>
    <dgm:cxn modelId="{D7AE8F3D-1334-4EC3-8077-F3624A97C0E1}" srcId="{9DEF6A3F-668B-4BB2-AF19-E395E31BCD2F}" destId="{2E0DA32A-9107-4ECC-AF4D-B3D1A23427AC}" srcOrd="0" destOrd="0" parTransId="{578365D1-280C-450A-BACD-A275A264E2D6}" sibTransId="{9A7F1B1E-AEE4-4D0B-8DC4-31CB1E089922}"/>
    <dgm:cxn modelId="{C24E5225-7857-4CF0-85A7-A3E5446BDF05}" type="presParOf" srcId="{04DCA6D7-94C5-4987-AD83-E62679EC74FE}" destId="{F80EC2A6-3C02-4CD4-AFCD-963A24A8FEFE}" srcOrd="0" destOrd="0" presId="urn:microsoft.com/office/officeart/2005/8/layout/vList2"/>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C349EBC-AEAF-4F3B-9D0B-B830008A9AB0}" type="doc">
      <dgm:prSet loTypeId="urn:microsoft.com/office/officeart/2005/8/layout/vList2" loCatId="list" qsTypeId="urn:microsoft.com/office/officeart/2005/8/quickstyle/simple1" qsCatId="simple" csTypeId="urn:microsoft.com/office/officeart/2005/8/colors/accent2_5" csCatId="accent2" phldr="1"/>
      <dgm:spPr/>
      <dgm:t>
        <a:bodyPr/>
        <a:lstStyle/>
        <a:p>
          <a:pPr rtl="1"/>
          <a:endParaRPr lang="ar-SA"/>
        </a:p>
      </dgm:t>
    </dgm:pt>
    <dgm:pt modelId="{2E2686F7-B8A8-4669-BACC-8CE8AEECA71D}">
      <dgm:prSet custT="1"/>
      <dgm:spPr/>
      <dgm:t>
        <a:bodyPr/>
        <a:lstStyle/>
        <a:p>
          <a:pPr algn="ctr" rtl="1"/>
          <a:r>
            <a:rPr lang="ar-SA" sz="2400" b="1" dirty="0" smtClean="0">
              <a:latin typeface="Traditional Arabic" panose="02020603050405020304" pitchFamily="18" charset="-78"/>
              <a:cs typeface="Traditional Arabic" panose="02020603050405020304" pitchFamily="18" charset="-78"/>
            </a:rPr>
            <a:t>الشعور ببطء الوقت </a:t>
          </a:r>
          <a:endParaRPr lang="ar-SA" sz="2400" b="1" dirty="0">
            <a:latin typeface="Traditional Arabic" panose="02020603050405020304" pitchFamily="18" charset="-78"/>
            <a:cs typeface="Traditional Arabic" panose="02020603050405020304" pitchFamily="18" charset="-78"/>
          </a:endParaRPr>
        </a:p>
      </dgm:t>
    </dgm:pt>
    <dgm:pt modelId="{D6DDCAE1-974B-4A03-AE9F-13608BE9084C}" type="parTrans" cxnId="{010DB352-5B3B-4203-9EB7-4D117837AC35}">
      <dgm:prSet/>
      <dgm:spPr/>
      <dgm:t>
        <a:bodyPr/>
        <a:lstStyle/>
        <a:p>
          <a:pPr rtl="1"/>
          <a:endParaRPr lang="ar-SA"/>
        </a:p>
      </dgm:t>
    </dgm:pt>
    <dgm:pt modelId="{D5D2AB37-0481-452A-8BD6-8276A57EAD77}" type="sibTrans" cxnId="{010DB352-5B3B-4203-9EB7-4D117837AC35}">
      <dgm:prSet/>
      <dgm:spPr/>
      <dgm:t>
        <a:bodyPr/>
        <a:lstStyle/>
        <a:p>
          <a:pPr rtl="1"/>
          <a:endParaRPr lang="ar-SA"/>
        </a:p>
      </dgm:t>
    </dgm:pt>
    <dgm:pt modelId="{658AF4C1-442D-489D-B874-3DEBB11CFE28}" type="pres">
      <dgm:prSet presAssocID="{CC349EBC-AEAF-4F3B-9D0B-B830008A9AB0}" presName="linear" presStyleCnt="0">
        <dgm:presLayoutVars>
          <dgm:animLvl val="lvl"/>
          <dgm:resizeHandles val="exact"/>
        </dgm:presLayoutVars>
      </dgm:prSet>
      <dgm:spPr/>
      <dgm:t>
        <a:bodyPr/>
        <a:lstStyle/>
        <a:p>
          <a:endParaRPr lang="en-US"/>
        </a:p>
      </dgm:t>
    </dgm:pt>
    <dgm:pt modelId="{4CA35D3B-322B-4617-B317-9DB597A2DF1C}" type="pres">
      <dgm:prSet presAssocID="{2E2686F7-B8A8-4669-BACC-8CE8AEECA71D}" presName="parentText" presStyleLbl="node1" presStyleIdx="0" presStyleCnt="1" custScaleY="275970" custLinFactY="-55848" custLinFactNeighborX="47059" custLinFactNeighborY="-100000">
        <dgm:presLayoutVars>
          <dgm:chMax val="0"/>
          <dgm:bulletEnabled val="1"/>
        </dgm:presLayoutVars>
      </dgm:prSet>
      <dgm:spPr/>
      <dgm:t>
        <a:bodyPr/>
        <a:lstStyle/>
        <a:p>
          <a:endParaRPr lang="en-US"/>
        </a:p>
      </dgm:t>
    </dgm:pt>
  </dgm:ptLst>
  <dgm:cxnLst>
    <dgm:cxn modelId="{3AA536A3-D2BE-4FD7-A3FB-24266C025288}" type="presOf" srcId="{2E2686F7-B8A8-4669-BACC-8CE8AEECA71D}" destId="{4CA35D3B-322B-4617-B317-9DB597A2DF1C}" srcOrd="0" destOrd="0" presId="urn:microsoft.com/office/officeart/2005/8/layout/vList2"/>
    <dgm:cxn modelId="{45410D52-4EC3-496B-B603-CD831F5337D3}" type="presOf" srcId="{CC349EBC-AEAF-4F3B-9D0B-B830008A9AB0}" destId="{658AF4C1-442D-489D-B874-3DEBB11CFE28}" srcOrd="0" destOrd="0" presId="urn:microsoft.com/office/officeart/2005/8/layout/vList2"/>
    <dgm:cxn modelId="{010DB352-5B3B-4203-9EB7-4D117837AC35}" srcId="{CC349EBC-AEAF-4F3B-9D0B-B830008A9AB0}" destId="{2E2686F7-B8A8-4669-BACC-8CE8AEECA71D}" srcOrd="0" destOrd="0" parTransId="{D6DDCAE1-974B-4A03-AE9F-13608BE9084C}" sibTransId="{D5D2AB37-0481-452A-8BD6-8276A57EAD77}"/>
    <dgm:cxn modelId="{B24EB97B-B670-4368-9214-299C3338CEF5}" type="presParOf" srcId="{658AF4C1-442D-489D-B874-3DEBB11CFE28}" destId="{4CA35D3B-322B-4617-B317-9DB597A2DF1C}" srcOrd="0" destOrd="0" presId="urn:microsoft.com/office/officeart/2005/8/layout/vList2"/>
  </dgm:cxnLst>
  <dgm:bg/>
  <dgm:whole/>
  <dgm:extLst>
    <a:ext uri="http://schemas.microsoft.com/office/drawing/2008/diagram">
      <dsp:dataModelExt xmlns:dsp="http://schemas.microsoft.com/office/drawing/2008/diagram" relId="rId3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81DE664-C2C8-4F59-8956-1551AB66C19E}" type="doc">
      <dgm:prSet loTypeId="urn:microsoft.com/office/officeart/2005/8/layout/vList2" loCatId="list" qsTypeId="urn:microsoft.com/office/officeart/2005/8/quickstyle/3d4" qsCatId="3D" csTypeId="urn:microsoft.com/office/officeart/2005/8/colors/accent1_1" csCatId="accent1"/>
      <dgm:spPr/>
      <dgm:t>
        <a:bodyPr/>
        <a:lstStyle/>
        <a:p>
          <a:pPr rtl="1"/>
          <a:endParaRPr lang="ar-SA"/>
        </a:p>
      </dgm:t>
    </dgm:pt>
    <dgm:pt modelId="{B017F49D-DE22-4CB4-9C2E-FADAE61F8059}">
      <dgm:prSet custT="1"/>
      <dgm:spPr/>
      <dgm:t>
        <a:bodyPr/>
        <a:lstStyle/>
        <a:p>
          <a:pPr algn="ctr" rtl="1"/>
          <a:r>
            <a:rPr lang="ar-SA" sz="4400"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نصائح للتقليل من صدمة المواجهة الأولى:</a:t>
          </a:r>
          <a:endParaRPr lang="ar-SA" sz="4400" b="1"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dgm:t>
    </dgm:pt>
    <dgm:pt modelId="{6C0C8199-A21E-4321-B778-03FCE272276F}" type="parTrans" cxnId="{90F5C84B-0986-4D64-8023-3A20DE86CDB2}">
      <dgm:prSet/>
      <dgm:spPr/>
      <dgm:t>
        <a:bodyPr/>
        <a:lstStyle/>
        <a:p>
          <a:pPr rtl="1"/>
          <a:endParaRPr lang="ar-SA"/>
        </a:p>
      </dgm:t>
    </dgm:pt>
    <dgm:pt modelId="{FCD7D74D-3B08-4A3D-804A-0C8D471A7D46}" type="sibTrans" cxnId="{90F5C84B-0986-4D64-8023-3A20DE86CDB2}">
      <dgm:prSet/>
      <dgm:spPr/>
      <dgm:t>
        <a:bodyPr/>
        <a:lstStyle/>
        <a:p>
          <a:pPr rtl="1"/>
          <a:endParaRPr lang="ar-SA"/>
        </a:p>
      </dgm:t>
    </dgm:pt>
    <dgm:pt modelId="{130977C2-5AD7-48B2-B85B-1FA77DDF2EEB}" type="pres">
      <dgm:prSet presAssocID="{381DE664-C2C8-4F59-8956-1551AB66C19E}" presName="linear" presStyleCnt="0">
        <dgm:presLayoutVars>
          <dgm:animLvl val="lvl"/>
          <dgm:resizeHandles val="exact"/>
        </dgm:presLayoutVars>
      </dgm:prSet>
      <dgm:spPr/>
      <dgm:t>
        <a:bodyPr/>
        <a:lstStyle/>
        <a:p>
          <a:endParaRPr lang="en-US"/>
        </a:p>
      </dgm:t>
    </dgm:pt>
    <dgm:pt modelId="{01ACC812-5DB7-4734-9369-09219BF7CF26}" type="pres">
      <dgm:prSet presAssocID="{B017F49D-DE22-4CB4-9C2E-FADAE61F8059}" presName="parentText" presStyleLbl="node1" presStyleIdx="0" presStyleCnt="1">
        <dgm:presLayoutVars>
          <dgm:chMax val="0"/>
          <dgm:bulletEnabled val="1"/>
        </dgm:presLayoutVars>
      </dgm:prSet>
      <dgm:spPr/>
      <dgm:t>
        <a:bodyPr/>
        <a:lstStyle/>
        <a:p>
          <a:endParaRPr lang="en-US"/>
        </a:p>
      </dgm:t>
    </dgm:pt>
  </dgm:ptLst>
  <dgm:cxnLst>
    <dgm:cxn modelId="{BF3318DF-666B-4753-937F-D1840E007813}" type="presOf" srcId="{B017F49D-DE22-4CB4-9C2E-FADAE61F8059}" destId="{01ACC812-5DB7-4734-9369-09219BF7CF26}" srcOrd="0" destOrd="0" presId="urn:microsoft.com/office/officeart/2005/8/layout/vList2"/>
    <dgm:cxn modelId="{90F5C84B-0986-4D64-8023-3A20DE86CDB2}" srcId="{381DE664-C2C8-4F59-8956-1551AB66C19E}" destId="{B017F49D-DE22-4CB4-9C2E-FADAE61F8059}" srcOrd="0" destOrd="0" parTransId="{6C0C8199-A21E-4321-B778-03FCE272276F}" sibTransId="{FCD7D74D-3B08-4A3D-804A-0C8D471A7D46}"/>
    <dgm:cxn modelId="{51ECFF4C-AD86-476F-8D8D-CA3A229C5CA4}" type="presOf" srcId="{381DE664-C2C8-4F59-8956-1551AB66C19E}" destId="{130977C2-5AD7-48B2-B85B-1FA77DDF2EEB}" srcOrd="0" destOrd="0" presId="urn:microsoft.com/office/officeart/2005/8/layout/vList2"/>
    <dgm:cxn modelId="{A8710A80-19CB-47D0-89E7-A07AF6872AF5}" type="presParOf" srcId="{130977C2-5AD7-48B2-B85B-1FA77DDF2EEB}" destId="{01ACC812-5DB7-4734-9369-09219BF7CF26}"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C092B5D-B32E-421D-992A-9CBC81B11B3C}" type="doc">
      <dgm:prSet loTypeId="urn:microsoft.com/office/officeart/2005/8/layout/vList3" loCatId="list" qsTypeId="urn:microsoft.com/office/officeart/2005/8/quickstyle/simple4" qsCatId="simple" csTypeId="urn:microsoft.com/office/officeart/2005/8/colors/accent5_5" csCatId="accent5" phldr="1"/>
      <dgm:spPr/>
      <dgm:t>
        <a:bodyPr/>
        <a:lstStyle/>
        <a:p>
          <a:pPr rtl="1"/>
          <a:endParaRPr lang="ar-SA"/>
        </a:p>
      </dgm:t>
    </dgm:pt>
    <dgm:pt modelId="{D51C7E85-FE7F-4D20-8774-03D95D72C569}">
      <dgm:prSet phldrT="[Text]"/>
      <dgm:spPr/>
      <dgm:t>
        <a:bodyPr/>
        <a:lstStyle/>
        <a:p>
          <a:pPr algn="r" rtl="1"/>
          <a:r>
            <a:rPr lang="ar-SA" b="1"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1- زيارة بعض المعلمين لفترة أسبوعين قبل الدرس الأول.</a:t>
          </a:r>
          <a:endParaRPr lang="ar-SA" b="1"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dgm:t>
    </dgm:pt>
    <dgm:pt modelId="{E18BBAC1-A9A4-4AD8-BD78-CB436165AAD6}" type="parTrans" cxnId="{6C9DF1F4-C46F-42A7-93D9-FDEDBE6901DA}">
      <dgm:prSet/>
      <dgm:spPr/>
      <dgm:t>
        <a:bodyPr/>
        <a:lstStyle/>
        <a:p>
          <a:pPr rtl="1"/>
          <a:endParaRPr lang="ar-SA"/>
        </a:p>
      </dgm:t>
    </dgm:pt>
    <dgm:pt modelId="{B22452FB-6CD4-4674-96F8-5353C6EAAC52}" type="sibTrans" cxnId="{6C9DF1F4-C46F-42A7-93D9-FDEDBE6901DA}">
      <dgm:prSet/>
      <dgm:spPr/>
      <dgm:t>
        <a:bodyPr/>
        <a:lstStyle/>
        <a:p>
          <a:pPr rtl="1"/>
          <a:endParaRPr lang="ar-SA"/>
        </a:p>
      </dgm:t>
    </dgm:pt>
    <dgm:pt modelId="{9030834A-6429-41BE-9920-3A639404C772}">
      <dgm:prSet phldrT="[Text]"/>
      <dgm:spPr/>
      <dgm:t>
        <a:bodyPr/>
        <a:lstStyle/>
        <a:p>
          <a:pPr rtl="1"/>
          <a:r>
            <a:rPr lang="ar-SA"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2- الأشتراك مع المعلمين في التدريس في بعض المهام أثناء الدرس.</a:t>
          </a:r>
          <a:endParaRPr lang="ar-SA" b="1"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dgm:t>
    </dgm:pt>
    <dgm:pt modelId="{63E3078C-FE9B-4040-9684-1FDE2D26D627}" type="parTrans" cxnId="{DC3AE4F3-4515-441B-9A3A-A0851FC1EEE3}">
      <dgm:prSet/>
      <dgm:spPr/>
      <dgm:t>
        <a:bodyPr/>
        <a:lstStyle/>
        <a:p>
          <a:pPr rtl="1"/>
          <a:endParaRPr lang="ar-SA"/>
        </a:p>
      </dgm:t>
    </dgm:pt>
    <dgm:pt modelId="{58F38891-54F8-4787-BEAD-A8C2394D88F0}" type="sibTrans" cxnId="{DC3AE4F3-4515-441B-9A3A-A0851FC1EEE3}">
      <dgm:prSet/>
      <dgm:spPr/>
      <dgm:t>
        <a:bodyPr/>
        <a:lstStyle/>
        <a:p>
          <a:pPr rtl="1"/>
          <a:endParaRPr lang="ar-SA"/>
        </a:p>
      </dgm:t>
    </dgm:pt>
    <dgm:pt modelId="{34811B12-5724-401B-A170-AB4A0C9B4358}" type="pres">
      <dgm:prSet presAssocID="{6C092B5D-B32E-421D-992A-9CBC81B11B3C}" presName="linearFlow" presStyleCnt="0">
        <dgm:presLayoutVars>
          <dgm:dir val="rev"/>
          <dgm:resizeHandles val="exact"/>
        </dgm:presLayoutVars>
      </dgm:prSet>
      <dgm:spPr/>
      <dgm:t>
        <a:bodyPr/>
        <a:lstStyle/>
        <a:p>
          <a:endParaRPr lang="en-US"/>
        </a:p>
      </dgm:t>
    </dgm:pt>
    <dgm:pt modelId="{B1707670-1A5E-4728-9AE7-F809093A3A4E}" type="pres">
      <dgm:prSet presAssocID="{D51C7E85-FE7F-4D20-8774-03D95D72C569}" presName="composite" presStyleCnt="0"/>
      <dgm:spPr/>
    </dgm:pt>
    <dgm:pt modelId="{8AB18A26-FC68-4317-B776-18CEDE7E763C}" type="pres">
      <dgm:prSet presAssocID="{D51C7E85-FE7F-4D20-8774-03D95D72C569}" presName="imgShp" presStyleLbl="fgImgPlace1" presStyleIdx="0" presStyleCnt="2"/>
      <dgm:spPr>
        <a:blipFill>
          <a:blip xmlns:r="http://schemas.openxmlformats.org/officeDocument/2006/relationships" r:embed="rId1"/>
          <a:stretch>
            <a:fillRect/>
          </a:stretch>
        </a:blipFill>
      </dgm:spPr>
    </dgm:pt>
    <dgm:pt modelId="{5B3BE435-224E-43AC-B7DD-8E53E68D30E7}" type="pres">
      <dgm:prSet presAssocID="{D51C7E85-FE7F-4D20-8774-03D95D72C569}" presName="txShp" presStyleLbl="node1" presStyleIdx="0" presStyleCnt="2" custScaleX="108711">
        <dgm:presLayoutVars>
          <dgm:bulletEnabled val="1"/>
        </dgm:presLayoutVars>
      </dgm:prSet>
      <dgm:spPr/>
      <dgm:t>
        <a:bodyPr/>
        <a:lstStyle/>
        <a:p>
          <a:endParaRPr lang="en-US"/>
        </a:p>
      </dgm:t>
    </dgm:pt>
    <dgm:pt modelId="{C4EFD758-B95C-4581-AC36-DA7641B298A2}" type="pres">
      <dgm:prSet presAssocID="{B22452FB-6CD4-4674-96F8-5353C6EAAC52}" presName="spacing" presStyleCnt="0"/>
      <dgm:spPr/>
    </dgm:pt>
    <dgm:pt modelId="{52F320F1-F178-416F-862D-995C6DE2B9F9}" type="pres">
      <dgm:prSet presAssocID="{9030834A-6429-41BE-9920-3A639404C772}" presName="composite" presStyleCnt="0"/>
      <dgm:spPr/>
    </dgm:pt>
    <dgm:pt modelId="{313BBC51-FB56-4F0E-935D-1C3E2A5D7C15}" type="pres">
      <dgm:prSet presAssocID="{9030834A-6429-41BE-9920-3A639404C772}" presName="imgShp" presStyleLbl="fgImgPlace1" presStyleIdx="1" presStyleCnt="2"/>
      <dgm:spPr>
        <a:blipFill>
          <a:blip xmlns:r="http://schemas.openxmlformats.org/officeDocument/2006/relationships" r:embed="rId2"/>
          <a:stretch>
            <a:fillRect/>
          </a:stretch>
        </a:blipFill>
      </dgm:spPr>
    </dgm:pt>
    <dgm:pt modelId="{7DFA0402-9772-4955-918A-F1A19CDC7B49}" type="pres">
      <dgm:prSet presAssocID="{9030834A-6429-41BE-9920-3A639404C772}" presName="txShp" presStyleLbl="node1" presStyleIdx="1" presStyleCnt="2" custScaleX="108711">
        <dgm:presLayoutVars>
          <dgm:bulletEnabled val="1"/>
        </dgm:presLayoutVars>
      </dgm:prSet>
      <dgm:spPr/>
      <dgm:t>
        <a:bodyPr/>
        <a:lstStyle/>
        <a:p>
          <a:endParaRPr lang="en-US"/>
        </a:p>
      </dgm:t>
    </dgm:pt>
  </dgm:ptLst>
  <dgm:cxnLst>
    <dgm:cxn modelId="{DC3AE4F3-4515-441B-9A3A-A0851FC1EEE3}" srcId="{6C092B5D-B32E-421D-992A-9CBC81B11B3C}" destId="{9030834A-6429-41BE-9920-3A639404C772}" srcOrd="1" destOrd="0" parTransId="{63E3078C-FE9B-4040-9684-1FDE2D26D627}" sibTransId="{58F38891-54F8-4787-BEAD-A8C2394D88F0}"/>
    <dgm:cxn modelId="{F0A53B4D-F8DC-4C61-A70B-7A18919CE952}" type="presOf" srcId="{6C092B5D-B32E-421D-992A-9CBC81B11B3C}" destId="{34811B12-5724-401B-A170-AB4A0C9B4358}" srcOrd="0" destOrd="0" presId="urn:microsoft.com/office/officeart/2005/8/layout/vList3"/>
    <dgm:cxn modelId="{6E5BA01D-2EB3-4E14-894F-503DA578D4C3}" type="presOf" srcId="{D51C7E85-FE7F-4D20-8774-03D95D72C569}" destId="{5B3BE435-224E-43AC-B7DD-8E53E68D30E7}" srcOrd="0" destOrd="0" presId="urn:microsoft.com/office/officeart/2005/8/layout/vList3"/>
    <dgm:cxn modelId="{A8F6CD1D-815E-4FFD-8C8E-524203319452}" type="presOf" srcId="{9030834A-6429-41BE-9920-3A639404C772}" destId="{7DFA0402-9772-4955-918A-F1A19CDC7B49}" srcOrd="0" destOrd="0" presId="urn:microsoft.com/office/officeart/2005/8/layout/vList3"/>
    <dgm:cxn modelId="{6C9DF1F4-C46F-42A7-93D9-FDEDBE6901DA}" srcId="{6C092B5D-B32E-421D-992A-9CBC81B11B3C}" destId="{D51C7E85-FE7F-4D20-8774-03D95D72C569}" srcOrd="0" destOrd="0" parTransId="{E18BBAC1-A9A4-4AD8-BD78-CB436165AAD6}" sibTransId="{B22452FB-6CD4-4674-96F8-5353C6EAAC52}"/>
    <dgm:cxn modelId="{B8367644-BBF0-491C-9431-DFA7EDF4BCC8}" type="presParOf" srcId="{34811B12-5724-401B-A170-AB4A0C9B4358}" destId="{B1707670-1A5E-4728-9AE7-F809093A3A4E}" srcOrd="0" destOrd="0" presId="urn:microsoft.com/office/officeart/2005/8/layout/vList3"/>
    <dgm:cxn modelId="{21FABF4F-68CA-4BE4-9172-80B7E898756F}" type="presParOf" srcId="{B1707670-1A5E-4728-9AE7-F809093A3A4E}" destId="{8AB18A26-FC68-4317-B776-18CEDE7E763C}" srcOrd="0" destOrd="0" presId="urn:microsoft.com/office/officeart/2005/8/layout/vList3"/>
    <dgm:cxn modelId="{1C3F5CE6-8B61-4357-8F04-9A8AD7E48075}" type="presParOf" srcId="{B1707670-1A5E-4728-9AE7-F809093A3A4E}" destId="{5B3BE435-224E-43AC-B7DD-8E53E68D30E7}" srcOrd="1" destOrd="0" presId="urn:microsoft.com/office/officeart/2005/8/layout/vList3"/>
    <dgm:cxn modelId="{DE946180-E398-4C73-B99A-23D242C531ED}" type="presParOf" srcId="{34811B12-5724-401B-A170-AB4A0C9B4358}" destId="{C4EFD758-B95C-4581-AC36-DA7641B298A2}" srcOrd="1" destOrd="0" presId="urn:microsoft.com/office/officeart/2005/8/layout/vList3"/>
    <dgm:cxn modelId="{9EDFE23E-0C35-43B8-A7BF-3017FDA3AC38}" type="presParOf" srcId="{34811B12-5724-401B-A170-AB4A0C9B4358}" destId="{52F320F1-F178-416F-862D-995C6DE2B9F9}" srcOrd="2" destOrd="0" presId="urn:microsoft.com/office/officeart/2005/8/layout/vList3"/>
    <dgm:cxn modelId="{1B2BCC3F-3609-48C5-B66B-BE7C09EA1DF4}" type="presParOf" srcId="{52F320F1-F178-416F-862D-995C6DE2B9F9}" destId="{313BBC51-FB56-4F0E-935D-1C3E2A5D7C15}" srcOrd="0" destOrd="0" presId="urn:microsoft.com/office/officeart/2005/8/layout/vList3"/>
    <dgm:cxn modelId="{CBD87244-3532-4754-A98B-01C230EC6128}" type="presParOf" srcId="{52F320F1-F178-416F-862D-995C6DE2B9F9}" destId="{7DFA0402-9772-4955-918A-F1A19CDC7B49}" srcOrd="1" destOrd="0" presId="urn:microsoft.com/office/officeart/2005/8/layout/vLis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A54449-1AB8-4BD8-A032-A29503EE0948}">
      <dsp:nvSpPr>
        <dsp:cNvPr id="0" name=""/>
        <dsp:cNvSpPr/>
      </dsp:nvSpPr>
      <dsp:spPr>
        <a:xfrm>
          <a:off x="0" y="92766"/>
          <a:ext cx="8229600" cy="1391130"/>
        </a:xfrm>
        <a:prstGeom prst="roundRect">
          <a:avLst/>
        </a:prstGeom>
        <a:solidFill>
          <a:schemeClr val="accent3">
            <a:shade val="8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r" defTabSz="1289050" rtl="1">
            <a:lnSpc>
              <a:spcPct val="90000"/>
            </a:lnSpc>
            <a:spcBef>
              <a:spcPct val="0"/>
            </a:spcBef>
            <a:spcAft>
              <a:spcPct val="35000"/>
            </a:spcAft>
          </a:pPr>
          <a:r>
            <a:rPr lang="ar-SA" sz="2900" b="1" kern="1200" dirty="0" smtClean="0">
              <a:solidFill>
                <a:schemeClr val="accent3">
                  <a:lumMod val="20000"/>
                  <a:lumOff val="80000"/>
                </a:schemeClr>
              </a:solidFill>
              <a:latin typeface="Traditional Arabic" panose="02020603050405020304" pitchFamily="18" charset="-78"/>
              <a:cs typeface="Traditional Arabic" panose="02020603050405020304" pitchFamily="18" charset="-78"/>
            </a:rPr>
            <a:t>إن التدريس مهمة تتطلب التمرين والتدريب, وهي مهمة ليست بالسهلة وذلك لأن المعلم يتعامل مع فئات مختلفة لها حالاتها الخاصة وليست آلات صماء.</a:t>
          </a:r>
          <a:endParaRPr lang="ar-SA" sz="2900" b="1" kern="1200" dirty="0">
            <a:solidFill>
              <a:schemeClr val="accent3">
                <a:lumMod val="20000"/>
                <a:lumOff val="80000"/>
              </a:schemeClr>
            </a:solidFill>
            <a:latin typeface="Traditional Arabic" panose="02020603050405020304" pitchFamily="18" charset="-78"/>
            <a:cs typeface="Traditional Arabic" panose="02020603050405020304" pitchFamily="18" charset="-78"/>
          </a:endParaRPr>
        </a:p>
      </dsp:txBody>
      <dsp:txXfrm>
        <a:off x="67909" y="160675"/>
        <a:ext cx="8093782" cy="1255312"/>
      </dsp:txXfrm>
    </dsp:sp>
    <dsp:sp modelId="{C669F871-C592-4F49-A017-FA5EEBD5EA5E}">
      <dsp:nvSpPr>
        <dsp:cNvPr id="0" name=""/>
        <dsp:cNvSpPr/>
      </dsp:nvSpPr>
      <dsp:spPr>
        <a:xfrm>
          <a:off x="0" y="1584176"/>
          <a:ext cx="8229600" cy="1391130"/>
        </a:xfrm>
        <a:prstGeom prst="roundRect">
          <a:avLst/>
        </a:prstGeom>
        <a:solidFill>
          <a:schemeClr val="accent3">
            <a:shade val="80000"/>
            <a:hueOff val="109454"/>
            <a:satOff val="-716"/>
            <a:lumOff val="12277"/>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r" defTabSz="1289050" rtl="1">
            <a:lnSpc>
              <a:spcPct val="90000"/>
            </a:lnSpc>
            <a:spcBef>
              <a:spcPct val="0"/>
            </a:spcBef>
            <a:spcAft>
              <a:spcPct val="35000"/>
            </a:spcAft>
          </a:pPr>
          <a:r>
            <a:rPr lang="ar-SA" sz="2900" b="1" kern="1200" dirty="0" smtClean="0">
              <a:solidFill>
                <a:schemeClr val="accent3">
                  <a:lumMod val="20000"/>
                  <a:lumOff val="80000"/>
                </a:schemeClr>
              </a:solidFill>
              <a:latin typeface="Traditional Arabic" panose="02020603050405020304" pitchFamily="18" charset="-78"/>
              <a:cs typeface="Traditional Arabic" panose="02020603050405020304" pitchFamily="18" charset="-78"/>
            </a:rPr>
            <a:t>وإذا كان المعلم يواجه بعض المشكلات اليومية فإن المعلم المبتدئ بصفة خاصة يواجه مشاكل أكثر نتيجة عدم تمرسه في المهنة.</a:t>
          </a:r>
          <a:endParaRPr lang="ar-SA" sz="2900" b="1" kern="1200" dirty="0">
            <a:solidFill>
              <a:schemeClr val="accent3">
                <a:lumMod val="20000"/>
                <a:lumOff val="80000"/>
              </a:schemeClr>
            </a:solidFill>
            <a:latin typeface="Traditional Arabic" panose="02020603050405020304" pitchFamily="18" charset="-78"/>
            <a:cs typeface="Traditional Arabic" panose="02020603050405020304" pitchFamily="18" charset="-78"/>
          </a:endParaRPr>
        </a:p>
      </dsp:txBody>
      <dsp:txXfrm>
        <a:off x="67909" y="1652085"/>
        <a:ext cx="8093782" cy="1255312"/>
      </dsp:txXfrm>
    </dsp:sp>
    <dsp:sp modelId="{F53FC69B-8C76-42AE-881B-9ECBE8654949}">
      <dsp:nvSpPr>
        <dsp:cNvPr id="0" name=""/>
        <dsp:cNvSpPr/>
      </dsp:nvSpPr>
      <dsp:spPr>
        <a:xfrm>
          <a:off x="0" y="3042066"/>
          <a:ext cx="8229600" cy="1391130"/>
        </a:xfrm>
        <a:prstGeom prst="roundRect">
          <a:avLst/>
        </a:prstGeom>
        <a:solidFill>
          <a:schemeClr val="accent3">
            <a:shade val="80000"/>
            <a:hueOff val="218909"/>
            <a:satOff val="-1431"/>
            <a:lumOff val="24554"/>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r" defTabSz="1422400" rtl="1">
            <a:lnSpc>
              <a:spcPct val="90000"/>
            </a:lnSpc>
            <a:spcBef>
              <a:spcPct val="0"/>
            </a:spcBef>
            <a:spcAft>
              <a:spcPct val="35000"/>
            </a:spcAft>
          </a:pPr>
          <a:r>
            <a:rPr lang="ar-SA" sz="3200" kern="1200" dirty="0" smtClean="0">
              <a:latin typeface="Traditional Arabic" panose="02020603050405020304" pitchFamily="18" charset="-78"/>
              <a:cs typeface="Traditional Arabic" panose="02020603050405020304" pitchFamily="18" charset="-78"/>
            </a:rPr>
            <a:t>وسنعرض في هذا الفصل أهم المشكلات التي تواجه المعلم المبتدئ.</a:t>
          </a:r>
          <a:endParaRPr lang="ar-SA" sz="3200" kern="1200" dirty="0">
            <a:latin typeface="Traditional Arabic" panose="02020603050405020304" pitchFamily="18" charset="-78"/>
            <a:cs typeface="Traditional Arabic" panose="02020603050405020304" pitchFamily="18" charset="-78"/>
          </a:endParaRPr>
        </a:p>
      </dsp:txBody>
      <dsp:txXfrm>
        <a:off x="67909" y="3109975"/>
        <a:ext cx="8093782" cy="125531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E51955-B764-4891-A3F2-AB17CD3774AA}">
      <dsp:nvSpPr>
        <dsp:cNvPr id="0" name=""/>
        <dsp:cNvSpPr/>
      </dsp:nvSpPr>
      <dsp:spPr>
        <a:xfrm>
          <a:off x="0" y="0"/>
          <a:ext cx="3600400" cy="1079416"/>
        </a:xfrm>
        <a:prstGeom prst="roundRect">
          <a:avLst/>
        </a:prstGeom>
        <a:gradFill rotWithShape="0">
          <a:gsLst>
            <a:gs pos="0">
              <a:schemeClr val="accent2">
                <a:shade val="80000"/>
                <a:hueOff val="0"/>
                <a:satOff val="0"/>
                <a:lumOff val="0"/>
                <a:alphaOff val="0"/>
                <a:shade val="51000"/>
                <a:satMod val="130000"/>
              </a:schemeClr>
            </a:gs>
            <a:gs pos="80000">
              <a:schemeClr val="accent2">
                <a:shade val="80000"/>
                <a:hueOff val="0"/>
                <a:satOff val="0"/>
                <a:lumOff val="0"/>
                <a:alphaOff val="0"/>
                <a:shade val="93000"/>
                <a:satMod val="130000"/>
              </a:schemeClr>
            </a:gs>
            <a:gs pos="100000">
              <a:schemeClr val="accent2">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قد يواجه المعلم عدة </a:t>
          </a:r>
          <a:r>
            <a:rPr lang="ar-SA" sz="2400" b="1" kern="1200"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أمور في أيامه الأولى</a:t>
          </a:r>
          <a:endParaRPr lang="ar-SA" sz="2400" b="1" kern="1200"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dsp:txBody>
      <dsp:txXfrm>
        <a:off x="52693" y="52693"/>
        <a:ext cx="3495014" cy="97403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764B52-29D5-4D55-AEB5-C22D130F7323}">
      <dsp:nvSpPr>
        <dsp:cNvPr id="0" name=""/>
        <dsp:cNvSpPr/>
      </dsp:nvSpPr>
      <dsp:spPr>
        <a:xfrm>
          <a:off x="0" y="58933"/>
          <a:ext cx="1440160" cy="669240"/>
        </a:xfrm>
        <a:prstGeom prst="round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b="1" kern="1200" dirty="0" smtClean="0">
              <a:latin typeface="Traditional Arabic" panose="02020603050405020304" pitchFamily="18" charset="-78"/>
              <a:cs typeface="Traditional Arabic" panose="02020603050405020304" pitchFamily="18" charset="-78"/>
            </a:rPr>
            <a:t>الشعور </a:t>
          </a:r>
          <a:r>
            <a:rPr lang="ar-SA" sz="2400" b="1" kern="1200" dirty="0" smtClean="0">
              <a:latin typeface="Traditional Arabic" panose="02020603050405020304" pitchFamily="18" charset="-78"/>
              <a:cs typeface="Traditional Arabic" panose="02020603050405020304" pitchFamily="18" charset="-78"/>
            </a:rPr>
            <a:t>بالغربة</a:t>
          </a:r>
          <a:endParaRPr lang="ar-SA" sz="2400" b="1" kern="1200" dirty="0">
            <a:latin typeface="Traditional Arabic" panose="02020603050405020304" pitchFamily="18" charset="-78"/>
            <a:cs typeface="Traditional Arabic" panose="02020603050405020304" pitchFamily="18" charset="-78"/>
          </a:endParaRPr>
        </a:p>
      </dsp:txBody>
      <dsp:txXfrm>
        <a:off x="32670" y="91603"/>
        <a:ext cx="1374820" cy="60390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382548-48D9-419F-AFE9-28DA65A592AB}">
      <dsp:nvSpPr>
        <dsp:cNvPr id="0" name=""/>
        <dsp:cNvSpPr/>
      </dsp:nvSpPr>
      <dsp:spPr>
        <a:xfrm>
          <a:off x="8003" y="113328"/>
          <a:ext cx="1360148" cy="678759"/>
        </a:xfrm>
        <a:prstGeom prst="round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latin typeface="Traditional Arabic" panose="02020603050405020304" pitchFamily="18" charset="-78"/>
              <a:cs typeface="Traditional Arabic" panose="02020603050405020304" pitchFamily="18" charset="-78"/>
            </a:rPr>
            <a:t>الأنحراج</a:t>
          </a:r>
          <a:endParaRPr lang="ar-SA" sz="2400" b="1" kern="1200" dirty="0">
            <a:latin typeface="Traditional Arabic" panose="02020603050405020304" pitchFamily="18" charset="-78"/>
            <a:cs typeface="Traditional Arabic" panose="02020603050405020304" pitchFamily="18" charset="-78"/>
          </a:endParaRPr>
        </a:p>
      </dsp:txBody>
      <dsp:txXfrm>
        <a:off x="41137" y="146462"/>
        <a:ext cx="1293880" cy="612491"/>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BF8BF2-2E36-48E0-BEA5-8CBA16930378}">
      <dsp:nvSpPr>
        <dsp:cNvPr id="0" name=""/>
        <dsp:cNvSpPr/>
      </dsp:nvSpPr>
      <dsp:spPr>
        <a:xfrm>
          <a:off x="0" y="1100"/>
          <a:ext cx="2160240" cy="861120"/>
        </a:xfrm>
        <a:prstGeom prst="round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latin typeface="Traditional Arabic" panose="02020603050405020304" pitchFamily="18" charset="-78"/>
              <a:cs typeface="Traditional Arabic" panose="02020603050405020304" pitchFamily="18" charset="-78"/>
            </a:rPr>
            <a:t>الشعور </a:t>
          </a:r>
          <a:r>
            <a:rPr lang="ar-SA" sz="2400" b="1" kern="1200" dirty="0" smtClean="0">
              <a:latin typeface="Traditional Arabic" panose="02020603050405020304" pitchFamily="18" charset="-78"/>
              <a:cs typeface="Traditional Arabic" panose="02020603050405020304" pitchFamily="18" charset="-78"/>
            </a:rPr>
            <a:t>بالوحدة</a:t>
          </a:r>
          <a:endParaRPr lang="ar-SA" sz="2400" b="1" kern="1200" dirty="0">
            <a:latin typeface="Traditional Arabic" panose="02020603050405020304" pitchFamily="18" charset="-78"/>
            <a:cs typeface="Traditional Arabic" panose="02020603050405020304" pitchFamily="18" charset="-78"/>
          </a:endParaRPr>
        </a:p>
      </dsp:txBody>
      <dsp:txXfrm>
        <a:off x="42036" y="43136"/>
        <a:ext cx="2076168" cy="77704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0EC2A6-3C02-4CD4-AFCD-963A24A8FEFE}">
      <dsp:nvSpPr>
        <dsp:cNvPr id="0" name=""/>
        <dsp:cNvSpPr/>
      </dsp:nvSpPr>
      <dsp:spPr>
        <a:xfrm>
          <a:off x="0" y="2703"/>
          <a:ext cx="1440160" cy="786240"/>
        </a:xfrm>
        <a:prstGeom prst="round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latin typeface="Traditional Arabic" panose="02020603050405020304" pitchFamily="18" charset="-78"/>
              <a:cs typeface="Traditional Arabic" panose="02020603050405020304" pitchFamily="18" charset="-78"/>
            </a:rPr>
            <a:t>الكآبة</a:t>
          </a:r>
          <a:endParaRPr lang="ar-SA" sz="2400" b="1" kern="1200" dirty="0">
            <a:latin typeface="Traditional Arabic" panose="02020603050405020304" pitchFamily="18" charset="-78"/>
            <a:cs typeface="Traditional Arabic" panose="02020603050405020304" pitchFamily="18" charset="-78"/>
          </a:endParaRPr>
        </a:p>
      </dsp:txBody>
      <dsp:txXfrm>
        <a:off x="38381" y="41084"/>
        <a:ext cx="1363398" cy="70947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A35D3B-322B-4617-B317-9DB597A2DF1C}">
      <dsp:nvSpPr>
        <dsp:cNvPr id="0" name=""/>
        <dsp:cNvSpPr/>
      </dsp:nvSpPr>
      <dsp:spPr>
        <a:xfrm>
          <a:off x="0" y="0"/>
          <a:ext cx="1512168" cy="838680"/>
        </a:xfrm>
        <a:prstGeom prst="round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latin typeface="Traditional Arabic" panose="02020603050405020304" pitchFamily="18" charset="-78"/>
              <a:cs typeface="Traditional Arabic" panose="02020603050405020304" pitchFamily="18" charset="-78"/>
            </a:rPr>
            <a:t>الشعور </a:t>
          </a:r>
          <a:r>
            <a:rPr lang="ar-SA" sz="2400" b="1" kern="1200" dirty="0" smtClean="0">
              <a:latin typeface="Traditional Arabic" panose="02020603050405020304" pitchFamily="18" charset="-78"/>
              <a:cs typeface="Traditional Arabic" panose="02020603050405020304" pitchFamily="18" charset="-78"/>
            </a:rPr>
            <a:t>بالملل</a:t>
          </a:r>
          <a:endParaRPr lang="ar-SA" sz="2400" b="1" kern="1200" dirty="0">
            <a:latin typeface="Traditional Arabic" panose="02020603050405020304" pitchFamily="18" charset="-78"/>
            <a:cs typeface="Traditional Arabic" panose="02020603050405020304" pitchFamily="18" charset="-78"/>
          </a:endParaRPr>
        </a:p>
      </dsp:txBody>
      <dsp:txXfrm>
        <a:off x="40941" y="40941"/>
        <a:ext cx="1430286" cy="75679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ACC812-5DB7-4734-9369-09219BF7CF26}">
      <dsp:nvSpPr>
        <dsp:cNvPr id="0" name=""/>
        <dsp:cNvSpPr/>
      </dsp:nvSpPr>
      <dsp:spPr>
        <a:xfrm>
          <a:off x="0" y="450"/>
          <a:ext cx="8229600" cy="1142098"/>
        </a:xfrm>
        <a:prstGeom prst="round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rtl="1">
            <a:lnSpc>
              <a:spcPct val="90000"/>
            </a:lnSpc>
            <a:spcBef>
              <a:spcPct val="0"/>
            </a:spcBef>
            <a:spcAft>
              <a:spcPct val="35000"/>
            </a:spcAft>
          </a:pPr>
          <a:r>
            <a:rPr lang="ar-SA" sz="4400" b="1" kern="1200"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الشعور بالغربة:</a:t>
          </a:r>
          <a:endParaRPr lang="ar-SA" sz="4400" b="1" kern="1200"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dsp:txBody>
      <dsp:txXfrm>
        <a:off x="55753" y="56203"/>
        <a:ext cx="8118094" cy="1030592"/>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3BE435-224E-43AC-B7DD-8E53E68D30E7}">
      <dsp:nvSpPr>
        <dsp:cNvPr id="0" name=""/>
        <dsp:cNvSpPr/>
      </dsp:nvSpPr>
      <dsp:spPr>
        <a:xfrm>
          <a:off x="767258" y="1167"/>
          <a:ext cx="5949409" cy="1968071"/>
        </a:xfrm>
        <a:prstGeom prst="homePlate">
          <a:avLst/>
        </a:prstGeom>
        <a:gradFill rotWithShape="0">
          <a:gsLst>
            <a:gs pos="0">
              <a:schemeClr val="accent5">
                <a:alpha val="90000"/>
                <a:hueOff val="0"/>
                <a:satOff val="0"/>
                <a:lumOff val="0"/>
                <a:alphaOff val="0"/>
                <a:shade val="51000"/>
                <a:satMod val="130000"/>
              </a:schemeClr>
            </a:gs>
            <a:gs pos="80000">
              <a:schemeClr val="accent5">
                <a:alpha val="90000"/>
                <a:hueOff val="0"/>
                <a:satOff val="0"/>
                <a:lumOff val="0"/>
                <a:alphaOff val="0"/>
                <a:shade val="93000"/>
                <a:satMod val="130000"/>
              </a:schemeClr>
            </a:gs>
            <a:gs pos="100000">
              <a:schemeClr val="accent5">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7584" tIns="121920" rIns="867865" bIns="121920" numCol="1" spcCol="1270" anchor="ctr" anchorCtr="0">
          <a:noAutofit/>
        </a:bodyPr>
        <a:lstStyle/>
        <a:p>
          <a:pPr lvl="0" algn="r" defTabSz="1422400" rtl="1">
            <a:lnSpc>
              <a:spcPct val="90000"/>
            </a:lnSpc>
            <a:spcBef>
              <a:spcPct val="0"/>
            </a:spcBef>
            <a:spcAft>
              <a:spcPct val="35000"/>
            </a:spcAft>
          </a:pPr>
          <a:r>
            <a:rPr lang="ar-SA" sz="3200" b="1" kern="1200"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1-محاولة التعرف سريعا على المعلمين وخاصة في التخصص.</a:t>
          </a:r>
          <a:endParaRPr lang="ar-SA" sz="3200" b="1" kern="1200"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dsp:txBody>
      <dsp:txXfrm>
        <a:off x="767258" y="1167"/>
        <a:ext cx="5457391" cy="1968071"/>
      </dsp:txXfrm>
    </dsp:sp>
    <dsp:sp modelId="{8AB18A26-FC68-4317-B776-18CEDE7E763C}">
      <dsp:nvSpPr>
        <dsp:cNvPr id="0" name=""/>
        <dsp:cNvSpPr/>
      </dsp:nvSpPr>
      <dsp:spPr>
        <a:xfrm>
          <a:off x="5494269" y="1167"/>
          <a:ext cx="1968071" cy="1968071"/>
        </a:xfrm>
        <a:prstGeom prst="ellipse">
          <a:avLst/>
        </a:prstGeom>
        <a:blipFill>
          <a:blip xmlns:r="http://schemas.openxmlformats.org/officeDocument/2006/relationships" r:embed="rId1"/>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DFA0402-9772-4955-918A-F1A19CDC7B49}">
      <dsp:nvSpPr>
        <dsp:cNvPr id="0" name=""/>
        <dsp:cNvSpPr/>
      </dsp:nvSpPr>
      <dsp:spPr>
        <a:xfrm>
          <a:off x="767258" y="2833040"/>
          <a:ext cx="5949409" cy="1415437"/>
        </a:xfrm>
        <a:prstGeom prst="homePlate">
          <a:avLst/>
        </a:prstGeom>
        <a:gradFill rotWithShape="0">
          <a:gsLst>
            <a:gs pos="0">
              <a:schemeClr val="accent5">
                <a:alpha val="90000"/>
                <a:hueOff val="0"/>
                <a:satOff val="0"/>
                <a:lumOff val="0"/>
                <a:alphaOff val="-40000"/>
                <a:shade val="51000"/>
                <a:satMod val="130000"/>
              </a:schemeClr>
            </a:gs>
            <a:gs pos="80000">
              <a:schemeClr val="accent5">
                <a:alpha val="90000"/>
                <a:hueOff val="0"/>
                <a:satOff val="0"/>
                <a:lumOff val="0"/>
                <a:alphaOff val="-40000"/>
                <a:shade val="93000"/>
                <a:satMod val="130000"/>
              </a:schemeClr>
            </a:gs>
            <a:gs pos="100000">
              <a:schemeClr val="accent5">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7584" tIns="121920" rIns="867865" bIns="121920" numCol="1" spcCol="1270" anchor="ctr" anchorCtr="0">
          <a:noAutofit/>
        </a:bodyPr>
        <a:lstStyle/>
        <a:p>
          <a:pPr lvl="0" algn="ctr" defTabSz="1422400" rtl="1">
            <a:lnSpc>
              <a:spcPct val="90000"/>
            </a:lnSpc>
            <a:spcBef>
              <a:spcPct val="0"/>
            </a:spcBef>
            <a:spcAft>
              <a:spcPct val="35000"/>
            </a:spcAft>
          </a:pPr>
          <a:r>
            <a:rPr lang="ar-SA" sz="3200" b="1" kern="1200"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2- </a:t>
          </a:r>
          <a:r>
            <a:rPr lang="ar-SA" sz="3200" b="1" kern="1200"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سرعة البحث عن جماعات النشاط التي توافق ميولك.</a:t>
          </a:r>
          <a:endParaRPr lang="ar-SA" sz="3200" b="1" kern="1200"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dsp:txBody>
      <dsp:txXfrm>
        <a:off x="767258" y="2833040"/>
        <a:ext cx="5595550" cy="1415437"/>
      </dsp:txXfrm>
    </dsp:sp>
    <dsp:sp modelId="{313BBC51-FB56-4F0E-935D-1C3E2A5D7C15}">
      <dsp:nvSpPr>
        <dsp:cNvPr id="0" name=""/>
        <dsp:cNvSpPr/>
      </dsp:nvSpPr>
      <dsp:spPr>
        <a:xfrm>
          <a:off x="5494269" y="2556723"/>
          <a:ext cx="1968071" cy="1968071"/>
        </a:xfrm>
        <a:prstGeom prst="ellipse">
          <a:avLst/>
        </a:prstGeom>
        <a:blipFill>
          <a:blip xmlns:r="http://schemas.openxmlformats.org/officeDocument/2006/relationships" r:embed="rId2"/>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7E8F7D-C9B3-45AC-A670-3BC4AAC2E38F}">
      <dsp:nvSpPr>
        <dsp:cNvPr id="0" name=""/>
        <dsp:cNvSpPr/>
      </dsp:nvSpPr>
      <dsp:spPr>
        <a:xfrm>
          <a:off x="1875" y="1091257"/>
          <a:ext cx="1881485" cy="1881485"/>
        </a:xfrm>
        <a:prstGeom prst="ellipse">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3544" tIns="30480" rIns="103544" bIns="30480" numCol="1" spcCol="1270" anchor="ctr" anchorCtr="0">
          <a:noAutofit/>
        </a:bodyPr>
        <a:lstStyle/>
        <a:p>
          <a:pPr lvl="0" algn="ctr" defTabSz="1066800" rtl="1">
            <a:lnSpc>
              <a:spcPct val="90000"/>
            </a:lnSpc>
            <a:spcBef>
              <a:spcPct val="0"/>
            </a:spcBef>
            <a:spcAft>
              <a:spcPct val="35000"/>
            </a:spcAft>
          </a:pPr>
          <a:r>
            <a:rPr lang="ar-SA" sz="2400" kern="1200" dirty="0" smtClean="0"/>
            <a:t>ضرب أمثلة في غير محلها </a:t>
          </a:r>
          <a:endParaRPr lang="ar-SA" sz="2400" kern="1200" dirty="0"/>
        </a:p>
      </dsp:txBody>
      <dsp:txXfrm>
        <a:off x="277412" y="1366794"/>
        <a:ext cx="1330411" cy="1330411"/>
      </dsp:txXfrm>
    </dsp:sp>
    <dsp:sp modelId="{2406528A-B767-43B8-80E1-36381B1457BC}">
      <dsp:nvSpPr>
        <dsp:cNvPr id="0" name=""/>
        <dsp:cNvSpPr/>
      </dsp:nvSpPr>
      <dsp:spPr>
        <a:xfrm>
          <a:off x="1507063" y="1091257"/>
          <a:ext cx="1881485" cy="1881485"/>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3544" tIns="30480" rIns="103544" bIns="30480" numCol="1" spcCol="1270" anchor="ctr" anchorCtr="0">
          <a:noAutofit/>
        </a:bodyPr>
        <a:lstStyle/>
        <a:p>
          <a:pPr lvl="0" algn="ctr" defTabSz="1066800" rtl="1">
            <a:lnSpc>
              <a:spcPct val="90000"/>
            </a:lnSpc>
            <a:spcBef>
              <a:spcPct val="0"/>
            </a:spcBef>
            <a:spcAft>
              <a:spcPct val="35000"/>
            </a:spcAft>
          </a:pPr>
          <a:r>
            <a:rPr lang="ar-SA" sz="2400" kern="1200" dirty="0" smtClean="0"/>
            <a:t>ذكر معلومات خاطئة</a:t>
          </a:r>
          <a:endParaRPr lang="ar-SA" sz="2400" kern="1200" dirty="0"/>
        </a:p>
      </dsp:txBody>
      <dsp:txXfrm>
        <a:off x="1782600" y="1366794"/>
        <a:ext cx="1330411" cy="1330411"/>
      </dsp:txXfrm>
    </dsp:sp>
    <dsp:sp modelId="{5F3203B0-9934-42A6-B414-5B42E59875E7}">
      <dsp:nvSpPr>
        <dsp:cNvPr id="0" name=""/>
        <dsp:cNvSpPr/>
      </dsp:nvSpPr>
      <dsp:spPr>
        <a:xfrm>
          <a:off x="3012251" y="1091257"/>
          <a:ext cx="1881485" cy="1881485"/>
        </a:xfrm>
        <a:prstGeom prst="ellipse">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3544" tIns="30480" rIns="103544" bIns="30480" numCol="1" spcCol="1270" anchor="ctr" anchorCtr="0">
          <a:noAutofit/>
        </a:bodyPr>
        <a:lstStyle/>
        <a:p>
          <a:pPr lvl="0" algn="ctr" defTabSz="1066800" rtl="1">
            <a:lnSpc>
              <a:spcPct val="90000"/>
            </a:lnSpc>
            <a:spcBef>
              <a:spcPct val="0"/>
            </a:spcBef>
            <a:spcAft>
              <a:spcPct val="35000"/>
            </a:spcAft>
          </a:pPr>
          <a:r>
            <a:rPr lang="ar-SA" sz="2400" kern="1200" dirty="0" smtClean="0"/>
            <a:t>النطق بعبارات غير مترابطة </a:t>
          </a:r>
          <a:endParaRPr lang="ar-SA" sz="2400" kern="1200" dirty="0"/>
        </a:p>
      </dsp:txBody>
      <dsp:txXfrm>
        <a:off x="3287788" y="1366794"/>
        <a:ext cx="1330411" cy="1330411"/>
      </dsp:txXfrm>
    </dsp:sp>
    <dsp:sp modelId="{7C43FA52-DC69-4749-BFC0-031A33762361}">
      <dsp:nvSpPr>
        <dsp:cNvPr id="0" name=""/>
        <dsp:cNvSpPr/>
      </dsp:nvSpPr>
      <dsp:spPr>
        <a:xfrm>
          <a:off x="4419598" y="1066798"/>
          <a:ext cx="1881485" cy="1881485"/>
        </a:xfrm>
        <a:prstGeom prst="ellipse">
          <a:avLst/>
        </a:prstGeom>
        <a:solidFill>
          <a:schemeClr val="accent5">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3544" tIns="30480" rIns="103544" bIns="30480" numCol="1" spcCol="1270" anchor="ctr" anchorCtr="0">
          <a:noAutofit/>
        </a:bodyPr>
        <a:lstStyle/>
        <a:p>
          <a:pPr lvl="0" algn="ctr" defTabSz="1066800" rtl="1">
            <a:lnSpc>
              <a:spcPct val="90000"/>
            </a:lnSpc>
            <a:spcBef>
              <a:spcPct val="0"/>
            </a:spcBef>
            <a:spcAft>
              <a:spcPct val="35000"/>
            </a:spcAft>
          </a:pPr>
          <a:r>
            <a:rPr lang="ar-SA" sz="2400" kern="1200" dirty="0" smtClean="0"/>
            <a:t>الإرتباك</a:t>
          </a:r>
          <a:endParaRPr lang="ar-SA" sz="2400" kern="1200" dirty="0"/>
        </a:p>
      </dsp:txBody>
      <dsp:txXfrm>
        <a:off x="4695135" y="1342335"/>
        <a:ext cx="1330411" cy="1330411"/>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40704A-B092-422D-9ABD-8D5A796D3D77}">
      <dsp:nvSpPr>
        <dsp:cNvPr id="0" name=""/>
        <dsp:cNvSpPr/>
      </dsp:nvSpPr>
      <dsp:spPr>
        <a:xfrm>
          <a:off x="3063073" y="1909924"/>
          <a:ext cx="1684258" cy="801553"/>
        </a:xfrm>
        <a:custGeom>
          <a:avLst/>
          <a:gdLst/>
          <a:ahLst/>
          <a:cxnLst/>
          <a:rect l="0" t="0" r="0" b="0"/>
          <a:pathLst>
            <a:path>
              <a:moveTo>
                <a:pt x="0" y="0"/>
              </a:moveTo>
              <a:lnTo>
                <a:pt x="0" y="546235"/>
              </a:lnTo>
              <a:lnTo>
                <a:pt x="1684258" y="546235"/>
              </a:lnTo>
              <a:lnTo>
                <a:pt x="1684258" y="80155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1643F5-CC3A-4AD9-BB1C-CFA0F05ED079}">
      <dsp:nvSpPr>
        <dsp:cNvPr id="0" name=""/>
        <dsp:cNvSpPr/>
      </dsp:nvSpPr>
      <dsp:spPr>
        <a:xfrm>
          <a:off x="1378814" y="1909924"/>
          <a:ext cx="1684258" cy="801553"/>
        </a:xfrm>
        <a:custGeom>
          <a:avLst/>
          <a:gdLst/>
          <a:ahLst/>
          <a:cxnLst/>
          <a:rect l="0" t="0" r="0" b="0"/>
          <a:pathLst>
            <a:path>
              <a:moveTo>
                <a:pt x="1684258" y="0"/>
              </a:moveTo>
              <a:lnTo>
                <a:pt x="1684258" y="546235"/>
              </a:lnTo>
              <a:lnTo>
                <a:pt x="0" y="546235"/>
              </a:lnTo>
              <a:lnTo>
                <a:pt x="0" y="80155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4DC8E8-01A5-43C4-AB94-DE648C4AAB05}">
      <dsp:nvSpPr>
        <dsp:cNvPr id="0" name=""/>
        <dsp:cNvSpPr/>
      </dsp:nvSpPr>
      <dsp:spPr>
        <a:xfrm>
          <a:off x="1685043" y="159826"/>
          <a:ext cx="2756059" cy="17500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EBAB08-EE3B-4297-8E8A-4D6F4815830F}">
      <dsp:nvSpPr>
        <dsp:cNvPr id="0" name=""/>
        <dsp:cNvSpPr/>
      </dsp:nvSpPr>
      <dsp:spPr>
        <a:xfrm>
          <a:off x="1991272" y="450743"/>
          <a:ext cx="2756059" cy="175009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0020" tIns="160020" rIns="160020" bIns="160020" numCol="1" spcCol="1270" anchor="ctr" anchorCtr="0">
          <a:noAutofit/>
        </a:bodyPr>
        <a:lstStyle/>
        <a:p>
          <a:pPr lvl="0" algn="ctr" defTabSz="1866900" rtl="1">
            <a:lnSpc>
              <a:spcPct val="90000"/>
            </a:lnSpc>
            <a:spcBef>
              <a:spcPct val="0"/>
            </a:spcBef>
            <a:spcAft>
              <a:spcPct val="35000"/>
            </a:spcAft>
          </a:pPr>
          <a:r>
            <a:rPr lang="ar-SA" sz="4200" kern="1200" dirty="0" smtClean="0"/>
            <a:t>تفاوت كبير</a:t>
          </a:r>
          <a:endParaRPr lang="ar-SA" sz="4200" kern="1200" dirty="0"/>
        </a:p>
      </dsp:txBody>
      <dsp:txXfrm>
        <a:off x="2042531" y="502002"/>
        <a:ext cx="2653541" cy="1647579"/>
      </dsp:txXfrm>
    </dsp:sp>
    <dsp:sp modelId="{5270D04A-7624-4304-B131-F42F385A5DBC}">
      <dsp:nvSpPr>
        <dsp:cNvPr id="0" name=""/>
        <dsp:cNvSpPr/>
      </dsp:nvSpPr>
      <dsp:spPr>
        <a:xfrm>
          <a:off x="785" y="2711478"/>
          <a:ext cx="2756059" cy="17500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C33F4F-8457-4294-89C5-DDDD0F389FD6}">
      <dsp:nvSpPr>
        <dsp:cNvPr id="0" name=""/>
        <dsp:cNvSpPr/>
      </dsp:nvSpPr>
      <dsp:spPr>
        <a:xfrm>
          <a:off x="307014" y="3002395"/>
          <a:ext cx="2756059" cy="175009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0020" tIns="160020" rIns="160020" bIns="160020" numCol="1" spcCol="1270" anchor="ctr" anchorCtr="0">
          <a:noAutofit/>
        </a:bodyPr>
        <a:lstStyle/>
        <a:p>
          <a:pPr lvl="0" algn="ctr" defTabSz="1866900" rtl="1">
            <a:lnSpc>
              <a:spcPct val="90000"/>
            </a:lnSpc>
            <a:spcBef>
              <a:spcPct val="0"/>
            </a:spcBef>
            <a:spcAft>
              <a:spcPct val="35000"/>
            </a:spcAft>
          </a:pPr>
          <a:r>
            <a:rPr lang="ar-SA" sz="4200" kern="1200" dirty="0" smtClean="0"/>
            <a:t>أساليب تقليدية غير تربوية</a:t>
          </a:r>
          <a:endParaRPr lang="ar-SA" sz="4200" kern="1200" dirty="0"/>
        </a:p>
      </dsp:txBody>
      <dsp:txXfrm>
        <a:off x="358273" y="3053654"/>
        <a:ext cx="2653541" cy="1647579"/>
      </dsp:txXfrm>
    </dsp:sp>
    <dsp:sp modelId="{E9468A6A-9D7A-4830-BEF8-AA68B4779905}">
      <dsp:nvSpPr>
        <dsp:cNvPr id="0" name=""/>
        <dsp:cNvSpPr/>
      </dsp:nvSpPr>
      <dsp:spPr>
        <a:xfrm>
          <a:off x="3369302" y="2711478"/>
          <a:ext cx="2756059" cy="17500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4A55C4A-B230-46EB-8468-7163939E944A}">
      <dsp:nvSpPr>
        <dsp:cNvPr id="0" name=""/>
        <dsp:cNvSpPr/>
      </dsp:nvSpPr>
      <dsp:spPr>
        <a:xfrm>
          <a:off x="3675531" y="3002395"/>
          <a:ext cx="2756059" cy="175009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0020" tIns="160020" rIns="160020" bIns="160020" numCol="1" spcCol="1270" anchor="ctr" anchorCtr="0">
          <a:noAutofit/>
        </a:bodyPr>
        <a:lstStyle/>
        <a:p>
          <a:pPr lvl="0" algn="ctr" defTabSz="1866900" rtl="1">
            <a:lnSpc>
              <a:spcPct val="90000"/>
            </a:lnSpc>
            <a:spcBef>
              <a:spcPct val="0"/>
            </a:spcBef>
            <a:spcAft>
              <a:spcPct val="35000"/>
            </a:spcAft>
          </a:pPr>
          <a:r>
            <a:rPr lang="ar-SA" sz="4200" kern="1200" dirty="0" smtClean="0"/>
            <a:t>نظريات تربوية مثالية</a:t>
          </a:r>
          <a:endParaRPr lang="ar-SA" sz="4200" kern="1200" dirty="0"/>
        </a:p>
      </dsp:txBody>
      <dsp:txXfrm>
        <a:off x="3726790" y="3053654"/>
        <a:ext cx="2653541" cy="16475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E51955-B764-4891-A3F2-AB17CD3774AA}">
      <dsp:nvSpPr>
        <dsp:cNvPr id="0" name=""/>
        <dsp:cNvSpPr/>
      </dsp:nvSpPr>
      <dsp:spPr>
        <a:xfrm>
          <a:off x="0" y="0"/>
          <a:ext cx="3600400" cy="1079416"/>
        </a:xfrm>
        <a:prstGeom prst="roundRect">
          <a:avLst/>
        </a:prstGeom>
        <a:gradFill rotWithShape="0">
          <a:gsLst>
            <a:gs pos="0">
              <a:schemeClr val="accent2">
                <a:shade val="80000"/>
                <a:hueOff val="0"/>
                <a:satOff val="0"/>
                <a:lumOff val="0"/>
                <a:alphaOff val="0"/>
                <a:shade val="51000"/>
                <a:satMod val="130000"/>
              </a:schemeClr>
            </a:gs>
            <a:gs pos="80000">
              <a:schemeClr val="accent2">
                <a:shade val="80000"/>
                <a:hueOff val="0"/>
                <a:satOff val="0"/>
                <a:lumOff val="0"/>
                <a:alphaOff val="0"/>
                <a:shade val="93000"/>
                <a:satMod val="130000"/>
              </a:schemeClr>
            </a:gs>
            <a:gs pos="100000">
              <a:schemeClr val="accent2">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قد يواجه المعلم عدة أمور قبل وأثناء الدرس الأول له</a:t>
          </a:r>
          <a:endParaRPr lang="ar-SA" sz="2400" b="1" kern="1200"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dsp:txBody>
      <dsp:txXfrm>
        <a:off x="52693" y="52693"/>
        <a:ext cx="3495014" cy="97403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910EBF-BCB7-4628-A684-E6C3476AD18C}">
      <dsp:nvSpPr>
        <dsp:cNvPr id="0" name=""/>
        <dsp:cNvSpPr/>
      </dsp:nvSpPr>
      <dsp:spPr>
        <a:xfrm>
          <a:off x="1904988" y="0"/>
          <a:ext cx="2278022" cy="1082292"/>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smtClean="0"/>
            <a:t>أحد المشكلات الرئيسية التي تواجه المعلم </a:t>
          </a:r>
          <a:endParaRPr lang="ar-SA" sz="2300" kern="1200" dirty="0"/>
        </a:p>
      </dsp:txBody>
      <dsp:txXfrm>
        <a:off x="1904988" y="0"/>
        <a:ext cx="2278022" cy="1082292"/>
      </dsp:txXfrm>
    </dsp:sp>
    <dsp:sp modelId="{465C182B-5251-44BB-AB8C-BB91A6011921}">
      <dsp:nvSpPr>
        <dsp:cNvPr id="0" name=""/>
        <dsp:cNvSpPr/>
      </dsp:nvSpPr>
      <dsp:spPr>
        <a:xfrm>
          <a:off x="3119436" y="1357329"/>
          <a:ext cx="2590811" cy="1209089"/>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smtClean="0"/>
            <a:t>انصراف الطلاب عن الدرس</a:t>
          </a:r>
          <a:endParaRPr lang="ar-SA" sz="2300" kern="1200" dirty="0"/>
        </a:p>
      </dsp:txBody>
      <dsp:txXfrm>
        <a:off x="3119436" y="1357329"/>
        <a:ext cx="2590811" cy="1209089"/>
      </dsp:txXfrm>
    </dsp:sp>
    <dsp:sp modelId="{67A5603A-3390-44FB-A647-DA2F026ECEE7}">
      <dsp:nvSpPr>
        <dsp:cNvPr id="0" name=""/>
        <dsp:cNvSpPr/>
      </dsp:nvSpPr>
      <dsp:spPr>
        <a:xfrm>
          <a:off x="82313" y="2908628"/>
          <a:ext cx="2495092" cy="1301513"/>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endParaRPr lang="ar-SA" sz="2300" kern="1200" dirty="0"/>
        </a:p>
      </dsp:txBody>
      <dsp:txXfrm>
        <a:off x="82313" y="2908628"/>
        <a:ext cx="2495092" cy="1301513"/>
      </dsp:txXfrm>
    </dsp:sp>
    <dsp:sp modelId="{4671DFF4-DC94-470A-B1CD-30A4CEB99CBF}">
      <dsp:nvSpPr>
        <dsp:cNvPr id="0" name=""/>
        <dsp:cNvSpPr/>
      </dsp:nvSpPr>
      <dsp:spPr>
        <a:xfrm>
          <a:off x="3190872" y="2928967"/>
          <a:ext cx="2732271" cy="1249842"/>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endParaRPr lang="ar-SA" sz="2300" kern="1200" dirty="0"/>
        </a:p>
      </dsp:txBody>
      <dsp:txXfrm>
        <a:off x="3190872" y="2928967"/>
        <a:ext cx="2732271" cy="1249842"/>
      </dsp:txXfrm>
    </dsp:sp>
    <dsp:sp modelId="{8EA0272C-99A4-4F56-9AC9-D42B176B07C5}">
      <dsp:nvSpPr>
        <dsp:cNvPr id="0" name=""/>
        <dsp:cNvSpPr/>
      </dsp:nvSpPr>
      <dsp:spPr>
        <a:xfrm>
          <a:off x="82313" y="1304308"/>
          <a:ext cx="2568755" cy="1249804"/>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smtClean="0"/>
            <a:t>اشتراكهم في محادثات جانبية</a:t>
          </a:r>
          <a:endParaRPr lang="ar-SA" sz="2300" kern="1200" dirty="0"/>
        </a:p>
      </dsp:txBody>
      <dsp:txXfrm>
        <a:off x="82313" y="1304308"/>
        <a:ext cx="2568755" cy="1249804"/>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B40437-25C2-48B7-9ACC-B3D3E5EAE4CF}">
      <dsp:nvSpPr>
        <dsp:cNvPr id="0" name=""/>
        <dsp:cNvSpPr/>
      </dsp:nvSpPr>
      <dsp:spPr>
        <a:xfrm>
          <a:off x="3080075" y="1657381"/>
          <a:ext cx="1571039" cy="717420"/>
        </a:xfrm>
        <a:custGeom>
          <a:avLst/>
          <a:gdLst/>
          <a:ahLst/>
          <a:cxnLst/>
          <a:rect l="0" t="0" r="0" b="0"/>
          <a:pathLst>
            <a:path>
              <a:moveTo>
                <a:pt x="0" y="0"/>
              </a:moveTo>
              <a:lnTo>
                <a:pt x="0" y="479914"/>
              </a:lnTo>
              <a:lnTo>
                <a:pt x="1571039" y="479914"/>
              </a:lnTo>
              <a:lnTo>
                <a:pt x="1571039" y="71742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4FCA104-40E5-40D3-AC07-CADC614F6C2E}">
      <dsp:nvSpPr>
        <dsp:cNvPr id="0" name=""/>
        <dsp:cNvSpPr/>
      </dsp:nvSpPr>
      <dsp:spPr>
        <a:xfrm>
          <a:off x="1517599" y="1657381"/>
          <a:ext cx="1562476" cy="717420"/>
        </a:xfrm>
        <a:custGeom>
          <a:avLst/>
          <a:gdLst/>
          <a:ahLst/>
          <a:cxnLst/>
          <a:rect l="0" t="0" r="0" b="0"/>
          <a:pathLst>
            <a:path>
              <a:moveTo>
                <a:pt x="1562476" y="0"/>
              </a:moveTo>
              <a:lnTo>
                <a:pt x="1562476" y="479914"/>
              </a:lnTo>
              <a:lnTo>
                <a:pt x="0" y="479914"/>
              </a:lnTo>
              <a:lnTo>
                <a:pt x="0" y="71742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7619943-69D8-494F-B2FC-B524A468D4DD}">
      <dsp:nvSpPr>
        <dsp:cNvPr id="0" name=""/>
        <dsp:cNvSpPr/>
      </dsp:nvSpPr>
      <dsp:spPr>
        <a:xfrm>
          <a:off x="1798182" y="29377"/>
          <a:ext cx="2563785" cy="16280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0FC38F-37D6-4DA2-AC42-2F8473F10EDF}">
      <dsp:nvSpPr>
        <dsp:cNvPr id="0" name=""/>
        <dsp:cNvSpPr/>
      </dsp:nvSpPr>
      <dsp:spPr>
        <a:xfrm>
          <a:off x="2083047" y="299999"/>
          <a:ext cx="2563785" cy="162800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kern="1200" dirty="0" smtClean="0"/>
            <a:t>سبب انصراف الطلاب عن الدرس :</a:t>
          </a:r>
          <a:endParaRPr lang="ar-SA" sz="3200" kern="1200" dirty="0"/>
        </a:p>
      </dsp:txBody>
      <dsp:txXfrm>
        <a:off x="2130730" y="347682"/>
        <a:ext cx="2468419" cy="1532637"/>
      </dsp:txXfrm>
    </dsp:sp>
    <dsp:sp modelId="{904F00FB-B91F-44C8-8381-8F88079E783E}">
      <dsp:nvSpPr>
        <dsp:cNvPr id="0" name=""/>
        <dsp:cNvSpPr/>
      </dsp:nvSpPr>
      <dsp:spPr>
        <a:xfrm>
          <a:off x="235706" y="2374802"/>
          <a:ext cx="2563785" cy="16280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97171D-F8E4-49A2-A708-6FB6232273F5}">
      <dsp:nvSpPr>
        <dsp:cNvPr id="0" name=""/>
        <dsp:cNvSpPr/>
      </dsp:nvSpPr>
      <dsp:spPr>
        <a:xfrm>
          <a:off x="520571" y="2645423"/>
          <a:ext cx="2563785" cy="162800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kern="1200" dirty="0" smtClean="0"/>
            <a:t>2-انعدام الدافعية للتعلم .</a:t>
          </a:r>
          <a:endParaRPr lang="ar-SA" sz="3200" kern="1200" dirty="0"/>
        </a:p>
      </dsp:txBody>
      <dsp:txXfrm>
        <a:off x="568254" y="2693106"/>
        <a:ext cx="2468419" cy="1532637"/>
      </dsp:txXfrm>
    </dsp:sp>
    <dsp:sp modelId="{BF3888ED-05E3-4256-8EBB-4C00FD2C0F87}">
      <dsp:nvSpPr>
        <dsp:cNvPr id="0" name=""/>
        <dsp:cNvSpPr/>
      </dsp:nvSpPr>
      <dsp:spPr>
        <a:xfrm>
          <a:off x="3369222" y="2374802"/>
          <a:ext cx="2563785" cy="16280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79E60D7-4275-4E28-AC2E-1AF7CA5D1366}">
      <dsp:nvSpPr>
        <dsp:cNvPr id="0" name=""/>
        <dsp:cNvSpPr/>
      </dsp:nvSpPr>
      <dsp:spPr>
        <a:xfrm>
          <a:off x="3654087" y="2645423"/>
          <a:ext cx="2563785" cy="162800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kern="1200" dirty="0" smtClean="0"/>
            <a:t>1-فقدان اهتمامهم بالدرس .</a:t>
          </a:r>
          <a:endParaRPr lang="ar-SA" sz="3200" kern="1200" dirty="0"/>
        </a:p>
      </dsp:txBody>
      <dsp:txXfrm>
        <a:off x="3701770" y="2693106"/>
        <a:ext cx="2468419" cy="153263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BB49E7-D740-49A3-AD37-A3A01FC0CE8C}">
      <dsp:nvSpPr>
        <dsp:cNvPr id="0" name=""/>
        <dsp:cNvSpPr/>
      </dsp:nvSpPr>
      <dsp:spPr>
        <a:xfrm>
          <a:off x="-7750742" y="-1184976"/>
          <a:ext cx="9227952" cy="9227952"/>
        </a:xfrm>
        <a:prstGeom prst="blockArc">
          <a:avLst>
            <a:gd name="adj1" fmla="val 18900000"/>
            <a:gd name="adj2" fmla="val 2700000"/>
            <a:gd name="adj3" fmla="val 234"/>
          </a:avLst>
        </a:prstGeom>
        <a:noFill/>
        <a:ln w="25400" cap="flat" cmpd="sng"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F1E8C729-4910-456D-B0B7-26055DADF15B}">
      <dsp:nvSpPr>
        <dsp:cNvPr id="0" name=""/>
        <dsp:cNvSpPr/>
      </dsp:nvSpPr>
      <dsp:spPr>
        <a:xfrm>
          <a:off x="1019180" y="571497"/>
          <a:ext cx="8097469" cy="1763479"/>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088708" tIns="60960" rIns="60960" bIns="60960" numCol="1" spcCol="1270" anchor="ctr" anchorCtr="0">
          <a:noAutofit/>
        </a:bodyPr>
        <a:lstStyle/>
        <a:p>
          <a:pPr lvl="0" algn="ctr" defTabSz="1066800" rtl="1">
            <a:lnSpc>
              <a:spcPct val="90000"/>
            </a:lnSpc>
            <a:spcBef>
              <a:spcPct val="0"/>
            </a:spcBef>
            <a:spcAft>
              <a:spcPct val="35000"/>
            </a:spcAft>
          </a:pPr>
          <a:r>
            <a:rPr lang="ar-SA" sz="2400" kern="1200" dirty="0" smtClean="0">
              <a:solidFill>
                <a:schemeClr val="tx1">
                  <a:lumMod val="95000"/>
                  <a:lumOff val="5000"/>
                </a:schemeClr>
              </a:solidFill>
            </a:rPr>
            <a:t>قلة جرأة الطالب المعلم .</a:t>
          </a:r>
          <a:endParaRPr lang="en-US" sz="2400" b="1" kern="1200" dirty="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dsp:txBody>
      <dsp:txXfrm>
        <a:off x="1019180" y="571497"/>
        <a:ext cx="8097469" cy="1763479"/>
      </dsp:txXfrm>
    </dsp:sp>
    <dsp:sp modelId="{721D1AE2-EE51-4DDE-AA63-8233EDBF49E9}">
      <dsp:nvSpPr>
        <dsp:cNvPr id="0" name=""/>
        <dsp:cNvSpPr/>
      </dsp:nvSpPr>
      <dsp:spPr>
        <a:xfrm>
          <a:off x="0" y="571477"/>
          <a:ext cx="1714500" cy="1714500"/>
        </a:xfrm>
        <a:prstGeom prst="ellipse">
          <a:avLst/>
        </a:prstGeom>
        <a:blipFill rotWithShape="0">
          <a:blip xmlns:r="http://schemas.openxmlformats.org/officeDocument/2006/relationships" r:embed="rId1"/>
          <a:stretch>
            <a:fillRect/>
          </a:stretch>
        </a:blipFill>
        <a:ln w="9525" cap="flat"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53012DF8-8A92-49FE-973D-71AAFC3F21AC}">
      <dsp:nvSpPr>
        <dsp:cNvPr id="0" name=""/>
        <dsp:cNvSpPr/>
      </dsp:nvSpPr>
      <dsp:spPr>
        <a:xfrm>
          <a:off x="1450467" y="2551340"/>
          <a:ext cx="7598892" cy="1755318"/>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088708" tIns="60960" rIns="60960" bIns="60960" numCol="1" spcCol="1270" anchor="ctr" anchorCtr="0">
          <a:noAutofit/>
        </a:bodyPr>
        <a:lstStyle/>
        <a:p>
          <a:pPr lvl="0" algn="ctr" defTabSz="1066800" rtl="1">
            <a:lnSpc>
              <a:spcPct val="90000"/>
            </a:lnSpc>
            <a:spcBef>
              <a:spcPct val="0"/>
            </a:spcBef>
            <a:spcAft>
              <a:spcPct val="35000"/>
            </a:spcAft>
          </a:pPr>
          <a:r>
            <a:rPr lang="ar-SA" sz="2400" kern="1200" dirty="0" smtClean="0">
              <a:solidFill>
                <a:schemeClr val="tx1">
                  <a:lumMod val="95000"/>
                  <a:lumOff val="5000"/>
                </a:schemeClr>
              </a:solidFill>
            </a:rPr>
            <a:t>غير متمكن من أساليب الإثارة والتمهيد .</a:t>
          </a:r>
          <a:endParaRPr lang="en-US" sz="2400" b="1" kern="1200" dirty="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dsp:txBody>
      <dsp:txXfrm>
        <a:off x="1450467" y="2551340"/>
        <a:ext cx="7598892" cy="1755318"/>
      </dsp:txXfrm>
    </dsp:sp>
    <dsp:sp modelId="{F0BA283F-632E-4701-91CC-76A2C200CDC1}">
      <dsp:nvSpPr>
        <dsp:cNvPr id="0" name=""/>
        <dsp:cNvSpPr/>
      </dsp:nvSpPr>
      <dsp:spPr>
        <a:xfrm>
          <a:off x="593217" y="2571750"/>
          <a:ext cx="1714500" cy="1714500"/>
        </a:xfrm>
        <a:prstGeom prst="ellipse">
          <a:avLst/>
        </a:prstGeom>
        <a:blipFill rotWithShape="0">
          <a:blip xmlns:r="http://schemas.openxmlformats.org/officeDocument/2006/relationships" r:embed="rId2"/>
          <a:stretch>
            <a:fillRect/>
          </a:stretch>
        </a:blipFill>
        <a:ln w="9525" cap="flat"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7E3D92EB-B8F9-4890-B157-CD11BAFACB82}">
      <dsp:nvSpPr>
        <dsp:cNvPr id="0" name=""/>
        <dsp:cNvSpPr/>
      </dsp:nvSpPr>
      <dsp:spPr>
        <a:xfrm>
          <a:off x="1019180" y="4563834"/>
          <a:ext cx="8097469" cy="1845131"/>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088708" tIns="60960" rIns="60960" bIns="60960" numCol="1" spcCol="1270" anchor="ctr" anchorCtr="0">
          <a:noAutofit/>
        </a:bodyPr>
        <a:lstStyle/>
        <a:p>
          <a:pPr lvl="0" algn="ctr" defTabSz="1066800" rtl="1">
            <a:lnSpc>
              <a:spcPct val="90000"/>
            </a:lnSpc>
            <a:spcBef>
              <a:spcPct val="0"/>
            </a:spcBef>
            <a:spcAft>
              <a:spcPct val="35000"/>
            </a:spcAft>
          </a:pPr>
          <a:r>
            <a:rPr lang="ar-SA" sz="2400" kern="1200" dirty="0" smtClean="0">
              <a:solidFill>
                <a:schemeClr val="tx1">
                  <a:lumMod val="95000"/>
                  <a:lumOff val="5000"/>
                </a:schemeClr>
              </a:solidFill>
            </a:rPr>
            <a:t>عدم تمكنه من مهارات التدريس الأخرى .</a:t>
          </a:r>
          <a:r>
            <a:rPr lang="ar-SA" sz="2400" b="1" kern="1200" dirty="0" smtClean="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  </a:t>
          </a:r>
          <a:endParaRPr lang="en-US" sz="2400" b="1" kern="1200" dirty="0">
            <a:solidFill>
              <a:schemeClr val="tx1">
                <a:lumMod val="95000"/>
                <a:lumOff val="5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dsp:txBody>
      <dsp:txXfrm>
        <a:off x="1019180" y="4563834"/>
        <a:ext cx="8097469" cy="1845131"/>
      </dsp:txXfrm>
    </dsp:sp>
    <dsp:sp modelId="{9C9819A3-CBD6-409C-99FF-50301E55E765}">
      <dsp:nvSpPr>
        <dsp:cNvPr id="0" name=""/>
        <dsp:cNvSpPr/>
      </dsp:nvSpPr>
      <dsp:spPr>
        <a:xfrm>
          <a:off x="94640" y="4629150"/>
          <a:ext cx="1714500" cy="1714500"/>
        </a:xfrm>
        <a:prstGeom prst="ellipse">
          <a:avLst/>
        </a:prstGeom>
        <a:blipFill rotWithShape="0">
          <a:blip xmlns:r="http://schemas.openxmlformats.org/officeDocument/2006/relationships" r:embed="rId3"/>
          <a:stretch>
            <a:fillRect/>
          </a:stretch>
        </a:blipFill>
        <a:ln w="9525" cap="flat"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48CD16-B7B9-4E0B-A756-D8B038FAA008}">
      <dsp:nvSpPr>
        <dsp:cNvPr id="0" name=""/>
        <dsp:cNvSpPr/>
      </dsp:nvSpPr>
      <dsp:spPr>
        <a:xfrm rot="10800000">
          <a:off x="936360" y="3223"/>
          <a:ext cx="3637814" cy="1455125"/>
        </a:xfrm>
        <a:prstGeom prst="chevron">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2225" rIns="44450" bIns="22225" numCol="1" spcCol="1270" anchor="ctr" anchorCtr="0">
          <a:noAutofit/>
        </a:bodyPr>
        <a:lstStyle/>
        <a:p>
          <a:pPr lvl="0" algn="ctr" defTabSz="1555750" rtl="1">
            <a:lnSpc>
              <a:spcPct val="90000"/>
            </a:lnSpc>
            <a:spcBef>
              <a:spcPct val="0"/>
            </a:spcBef>
            <a:spcAft>
              <a:spcPct val="35000"/>
            </a:spcAft>
          </a:pPr>
          <a:r>
            <a:rPr lang="ar-SA" sz="3500" kern="1200" dirty="0" smtClean="0"/>
            <a:t>التدريب على مهارات الإثارة .</a:t>
          </a:r>
          <a:endParaRPr lang="ar-SA" sz="3500" kern="1200" dirty="0"/>
        </a:p>
      </dsp:txBody>
      <dsp:txXfrm rot="10800000">
        <a:off x="1663922" y="3223"/>
        <a:ext cx="2182689" cy="1455125"/>
      </dsp:txXfrm>
    </dsp:sp>
    <dsp:sp modelId="{3E7F1192-9DE0-4A10-813F-06468F275FC6}">
      <dsp:nvSpPr>
        <dsp:cNvPr id="0" name=""/>
        <dsp:cNvSpPr/>
      </dsp:nvSpPr>
      <dsp:spPr>
        <a:xfrm rot="10800000">
          <a:off x="936360" y="1662067"/>
          <a:ext cx="3637814" cy="1455125"/>
        </a:xfrm>
        <a:prstGeom prst="chevron">
          <a:avLst/>
        </a:prstGeom>
        <a:solidFill>
          <a:schemeClr val="accent1">
            <a:shade val="80000"/>
            <a:hueOff val="153123"/>
            <a:satOff val="-2196"/>
            <a:lumOff val="128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2225" rIns="44450" bIns="22225" numCol="1" spcCol="1270" anchor="ctr" anchorCtr="0">
          <a:noAutofit/>
        </a:bodyPr>
        <a:lstStyle/>
        <a:p>
          <a:pPr lvl="0" algn="ctr" defTabSz="1555750" rtl="1">
            <a:lnSpc>
              <a:spcPct val="90000"/>
            </a:lnSpc>
            <a:spcBef>
              <a:spcPct val="0"/>
            </a:spcBef>
            <a:spcAft>
              <a:spcPct val="35000"/>
            </a:spcAft>
          </a:pPr>
          <a:r>
            <a:rPr lang="ar-SA" sz="3500" kern="1200" dirty="0" smtClean="0"/>
            <a:t>جعل الطالب محورا للعملية التعليمية .</a:t>
          </a:r>
          <a:endParaRPr lang="ar-SA" sz="3500" kern="1200" dirty="0"/>
        </a:p>
      </dsp:txBody>
      <dsp:txXfrm rot="10800000">
        <a:off x="1663922" y="1662067"/>
        <a:ext cx="2182689" cy="1455125"/>
      </dsp:txXfrm>
    </dsp:sp>
    <dsp:sp modelId="{601F093B-1661-43B8-9FCF-B616DC0E392A}">
      <dsp:nvSpPr>
        <dsp:cNvPr id="0" name=""/>
        <dsp:cNvSpPr/>
      </dsp:nvSpPr>
      <dsp:spPr>
        <a:xfrm rot="10800000">
          <a:off x="936360" y="3320910"/>
          <a:ext cx="3637814" cy="1455125"/>
        </a:xfrm>
        <a:prstGeom prst="chevron">
          <a:avLst/>
        </a:prstGeom>
        <a:solidFill>
          <a:schemeClr val="accent1">
            <a:shade val="80000"/>
            <a:hueOff val="306246"/>
            <a:satOff val="-4392"/>
            <a:lumOff val="256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2225" rIns="44450" bIns="22225" numCol="1" spcCol="1270" anchor="ctr" anchorCtr="0">
          <a:noAutofit/>
        </a:bodyPr>
        <a:lstStyle/>
        <a:p>
          <a:pPr lvl="0" algn="ctr" defTabSz="1555750" rtl="1">
            <a:lnSpc>
              <a:spcPct val="90000"/>
            </a:lnSpc>
            <a:spcBef>
              <a:spcPct val="0"/>
            </a:spcBef>
            <a:spcAft>
              <a:spcPct val="35000"/>
            </a:spcAft>
          </a:pPr>
          <a:r>
            <a:rPr lang="ar-SA" sz="3500" kern="1200" dirty="0" smtClean="0"/>
            <a:t>التدرج في تولي مهام التدريس .</a:t>
          </a:r>
          <a:endParaRPr lang="ar-SA" sz="3500" kern="1200" dirty="0"/>
        </a:p>
      </dsp:txBody>
      <dsp:txXfrm rot="10800000">
        <a:off x="1663922" y="3320910"/>
        <a:ext cx="2182689" cy="1455125"/>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0FCDBD-DE69-4ED4-A67B-4DD495A8DA48}">
      <dsp:nvSpPr>
        <dsp:cNvPr id="0" name=""/>
        <dsp:cNvSpPr/>
      </dsp:nvSpPr>
      <dsp:spPr>
        <a:xfrm rot="5400000">
          <a:off x="-222646" y="223826"/>
          <a:ext cx="1484312" cy="1039018"/>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rtl="1">
            <a:lnSpc>
              <a:spcPct val="90000"/>
            </a:lnSpc>
            <a:spcBef>
              <a:spcPct val="0"/>
            </a:spcBef>
            <a:spcAft>
              <a:spcPct val="35000"/>
            </a:spcAft>
          </a:pPr>
          <a:r>
            <a:rPr lang="ar-SA" sz="3000" kern="1200" dirty="0" smtClean="0"/>
            <a:t>1</a:t>
          </a:r>
          <a:endParaRPr lang="ar-SA" sz="3000" kern="1200" dirty="0"/>
        </a:p>
      </dsp:txBody>
      <dsp:txXfrm rot="-5400000">
        <a:off x="1" y="520688"/>
        <a:ext cx="1039018" cy="445294"/>
      </dsp:txXfrm>
    </dsp:sp>
    <dsp:sp modelId="{864159EB-31F3-4C4A-87C5-2361B5CA2321}">
      <dsp:nvSpPr>
        <dsp:cNvPr id="0" name=""/>
        <dsp:cNvSpPr/>
      </dsp:nvSpPr>
      <dsp:spPr>
        <a:xfrm rot="5400000">
          <a:off x="3085107" y="-2044909"/>
          <a:ext cx="964803" cy="5056981"/>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r" defTabSz="1066800" rtl="1">
            <a:lnSpc>
              <a:spcPct val="90000"/>
            </a:lnSpc>
            <a:spcBef>
              <a:spcPct val="0"/>
            </a:spcBef>
            <a:spcAft>
              <a:spcPct val="15000"/>
            </a:spcAft>
            <a:buChar char="••"/>
          </a:pPr>
          <a:r>
            <a:rPr lang="ar-SA" sz="2400" b="1" kern="1200" dirty="0" smtClean="0"/>
            <a:t>أخذ السؤال وتوجيهه إلى الطلاب والتفكير به. </a:t>
          </a:r>
          <a:endParaRPr lang="ar-SA" sz="2400" b="1" kern="1200" dirty="0"/>
        </a:p>
      </dsp:txBody>
      <dsp:txXfrm rot="-5400000">
        <a:off x="1039018" y="48278"/>
        <a:ext cx="5009883" cy="870607"/>
      </dsp:txXfrm>
    </dsp:sp>
    <dsp:sp modelId="{CC25ABC8-5EDF-4491-9704-8A49C48FEA71}">
      <dsp:nvSpPr>
        <dsp:cNvPr id="0" name=""/>
        <dsp:cNvSpPr/>
      </dsp:nvSpPr>
      <dsp:spPr>
        <a:xfrm rot="5400000">
          <a:off x="-222646" y="1512490"/>
          <a:ext cx="1484312" cy="1039018"/>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rtl="1">
            <a:lnSpc>
              <a:spcPct val="90000"/>
            </a:lnSpc>
            <a:spcBef>
              <a:spcPct val="0"/>
            </a:spcBef>
            <a:spcAft>
              <a:spcPct val="35000"/>
            </a:spcAft>
          </a:pPr>
          <a:r>
            <a:rPr lang="ar-SA" sz="3000" kern="1200" dirty="0" smtClean="0"/>
            <a:t>2</a:t>
          </a:r>
          <a:endParaRPr lang="ar-SA" sz="3000" kern="1200" dirty="0"/>
        </a:p>
      </dsp:txBody>
      <dsp:txXfrm rot="-5400000">
        <a:off x="1" y="1809352"/>
        <a:ext cx="1039018" cy="445294"/>
      </dsp:txXfrm>
    </dsp:sp>
    <dsp:sp modelId="{9BCB2D73-8D9A-4EB3-A793-52577BBA21F3}">
      <dsp:nvSpPr>
        <dsp:cNvPr id="0" name=""/>
        <dsp:cNvSpPr/>
      </dsp:nvSpPr>
      <dsp:spPr>
        <a:xfrm rot="5400000">
          <a:off x="3085107" y="-756245"/>
          <a:ext cx="964803" cy="5056981"/>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r" defTabSz="889000" rtl="1">
            <a:lnSpc>
              <a:spcPct val="90000"/>
            </a:lnSpc>
            <a:spcBef>
              <a:spcPct val="0"/>
            </a:spcBef>
            <a:spcAft>
              <a:spcPct val="15000"/>
            </a:spcAft>
            <a:buChar char="••"/>
          </a:pPr>
          <a:r>
            <a:rPr lang="ar-SA" sz="2000" b="1" kern="1200" dirty="0" smtClean="0"/>
            <a:t>الاعتذار للطالب ووعده بأن الوقت ضيق وعليه مراجعته.</a:t>
          </a:r>
          <a:endParaRPr lang="ar-SA" sz="2000" b="1" kern="1200" dirty="0"/>
        </a:p>
      </dsp:txBody>
      <dsp:txXfrm rot="-5400000">
        <a:off x="1039018" y="1336942"/>
        <a:ext cx="5009883" cy="870607"/>
      </dsp:txXfrm>
    </dsp:sp>
    <dsp:sp modelId="{8CAC1753-9EC6-4A20-8820-8A39E44A36A3}">
      <dsp:nvSpPr>
        <dsp:cNvPr id="0" name=""/>
        <dsp:cNvSpPr/>
      </dsp:nvSpPr>
      <dsp:spPr>
        <a:xfrm rot="5400000">
          <a:off x="-222646" y="2801154"/>
          <a:ext cx="1484312" cy="1039018"/>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rtl="1">
            <a:lnSpc>
              <a:spcPct val="90000"/>
            </a:lnSpc>
            <a:spcBef>
              <a:spcPct val="0"/>
            </a:spcBef>
            <a:spcAft>
              <a:spcPct val="35000"/>
            </a:spcAft>
          </a:pPr>
          <a:r>
            <a:rPr lang="ar-SA" sz="3000" kern="1200" dirty="0" smtClean="0"/>
            <a:t>3</a:t>
          </a:r>
          <a:endParaRPr lang="ar-SA" sz="3000" kern="1200" dirty="0"/>
        </a:p>
      </dsp:txBody>
      <dsp:txXfrm rot="-5400000">
        <a:off x="1" y="3098016"/>
        <a:ext cx="1039018" cy="445294"/>
      </dsp:txXfrm>
    </dsp:sp>
    <dsp:sp modelId="{1536DAB4-CC87-4734-B5EA-D742BF599183}">
      <dsp:nvSpPr>
        <dsp:cNvPr id="0" name=""/>
        <dsp:cNvSpPr/>
      </dsp:nvSpPr>
      <dsp:spPr>
        <a:xfrm rot="5400000">
          <a:off x="3085107" y="532418"/>
          <a:ext cx="964803" cy="5056981"/>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r" defTabSz="889000" rtl="1">
            <a:lnSpc>
              <a:spcPct val="90000"/>
            </a:lnSpc>
            <a:spcBef>
              <a:spcPct val="0"/>
            </a:spcBef>
            <a:spcAft>
              <a:spcPct val="15000"/>
            </a:spcAft>
            <a:buChar char="••"/>
          </a:pPr>
          <a:r>
            <a:rPr lang="ar-SA" sz="2000" b="1" kern="1200" dirty="0" smtClean="0"/>
            <a:t>تحويل السؤال إلى بحث .</a:t>
          </a:r>
          <a:endParaRPr lang="ar-SA" sz="2000" b="1" kern="1200" dirty="0"/>
        </a:p>
      </dsp:txBody>
      <dsp:txXfrm rot="-5400000">
        <a:off x="1039018" y="2625605"/>
        <a:ext cx="5009883" cy="87060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764B52-29D5-4D55-AEB5-C22D130F7323}">
      <dsp:nvSpPr>
        <dsp:cNvPr id="0" name=""/>
        <dsp:cNvSpPr/>
      </dsp:nvSpPr>
      <dsp:spPr>
        <a:xfrm>
          <a:off x="0" y="0"/>
          <a:ext cx="1440160" cy="786240"/>
        </a:xfrm>
        <a:prstGeom prst="round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b="1" kern="1200" dirty="0" smtClean="0">
              <a:latin typeface="Traditional Arabic" panose="02020603050405020304" pitchFamily="18" charset="-78"/>
              <a:cs typeface="Traditional Arabic" panose="02020603050405020304" pitchFamily="18" charset="-78"/>
            </a:rPr>
            <a:t>الشعور بالأرق </a:t>
          </a:r>
          <a:endParaRPr lang="ar-SA" sz="2400" b="1" kern="1200" dirty="0">
            <a:latin typeface="Traditional Arabic" panose="02020603050405020304" pitchFamily="18" charset="-78"/>
            <a:cs typeface="Traditional Arabic" panose="02020603050405020304" pitchFamily="18" charset="-78"/>
          </a:endParaRPr>
        </a:p>
      </dsp:txBody>
      <dsp:txXfrm>
        <a:off x="38381" y="38381"/>
        <a:ext cx="1363398" cy="7094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382548-48D9-419F-AFE9-28DA65A592AB}">
      <dsp:nvSpPr>
        <dsp:cNvPr id="0" name=""/>
        <dsp:cNvSpPr/>
      </dsp:nvSpPr>
      <dsp:spPr>
        <a:xfrm>
          <a:off x="8003" y="113328"/>
          <a:ext cx="1360148" cy="678759"/>
        </a:xfrm>
        <a:prstGeom prst="round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latin typeface="Traditional Arabic" panose="02020603050405020304" pitchFamily="18" charset="-78"/>
              <a:cs typeface="Traditional Arabic" panose="02020603050405020304" pitchFamily="18" charset="-78"/>
            </a:rPr>
            <a:t>الإرتباك</a:t>
          </a:r>
          <a:endParaRPr lang="ar-SA" sz="2400" b="1" kern="1200" dirty="0">
            <a:latin typeface="Traditional Arabic" panose="02020603050405020304" pitchFamily="18" charset="-78"/>
            <a:cs typeface="Traditional Arabic" panose="02020603050405020304" pitchFamily="18" charset="-78"/>
          </a:endParaRPr>
        </a:p>
      </dsp:txBody>
      <dsp:txXfrm>
        <a:off x="41137" y="146462"/>
        <a:ext cx="1293880" cy="61249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BF8BF2-2E36-48E0-BEA5-8CBA16930378}">
      <dsp:nvSpPr>
        <dsp:cNvPr id="0" name=""/>
        <dsp:cNvSpPr/>
      </dsp:nvSpPr>
      <dsp:spPr>
        <a:xfrm>
          <a:off x="0" y="4"/>
          <a:ext cx="2160240" cy="863309"/>
        </a:xfrm>
        <a:prstGeom prst="round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latin typeface="Traditional Arabic" panose="02020603050405020304" pitchFamily="18" charset="-78"/>
              <a:cs typeface="Traditional Arabic" panose="02020603050405020304" pitchFamily="18" charset="-78"/>
            </a:rPr>
            <a:t>الشعور بالحرارة أو البرودة</a:t>
          </a:r>
          <a:endParaRPr lang="ar-SA" sz="2400" b="1" kern="1200" dirty="0">
            <a:latin typeface="Traditional Arabic" panose="02020603050405020304" pitchFamily="18" charset="-78"/>
            <a:cs typeface="Traditional Arabic" panose="02020603050405020304" pitchFamily="18" charset="-78"/>
          </a:endParaRPr>
        </a:p>
      </dsp:txBody>
      <dsp:txXfrm>
        <a:off x="42143" y="42147"/>
        <a:ext cx="2075954" cy="77902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0EC2A6-3C02-4CD4-AFCD-963A24A8FEFE}">
      <dsp:nvSpPr>
        <dsp:cNvPr id="0" name=""/>
        <dsp:cNvSpPr/>
      </dsp:nvSpPr>
      <dsp:spPr>
        <a:xfrm>
          <a:off x="0" y="0"/>
          <a:ext cx="1440160" cy="791646"/>
        </a:xfrm>
        <a:prstGeom prst="round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latin typeface="Traditional Arabic" panose="02020603050405020304" pitchFamily="18" charset="-78"/>
              <a:cs typeface="Traditional Arabic" panose="02020603050405020304" pitchFamily="18" charset="-78"/>
            </a:rPr>
            <a:t>نسيان المعلومات</a:t>
          </a:r>
          <a:endParaRPr lang="ar-SA" sz="2400" b="1" kern="1200" dirty="0">
            <a:latin typeface="Traditional Arabic" panose="02020603050405020304" pitchFamily="18" charset="-78"/>
            <a:cs typeface="Traditional Arabic" panose="02020603050405020304" pitchFamily="18" charset="-78"/>
          </a:endParaRPr>
        </a:p>
      </dsp:txBody>
      <dsp:txXfrm>
        <a:off x="38645" y="38645"/>
        <a:ext cx="1362870" cy="71435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A35D3B-322B-4617-B317-9DB597A2DF1C}">
      <dsp:nvSpPr>
        <dsp:cNvPr id="0" name=""/>
        <dsp:cNvSpPr/>
      </dsp:nvSpPr>
      <dsp:spPr>
        <a:xfrm>
          <a:off x="0" y="0"/>
          <a:ext cx="1512168" cy="838680"/>
        </a:xfrm>
        <a:prstGeom prst="round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latin typeface="Traditional Arabic" panose="02020603050405020304" pitchFamily="18" charset="-78"/>
              <a:cs typeface="Traditional Arabic" panose="02020603050405020304" pitchFamily="18" charset="-78"/>
            </a:rPr>
            <a:t>الشعور ببطء الوقت </a:t>
          </a:r>
          <a:endParaRPr lang="ar-SA" sz="2400" b="1" kern="1200" dirty="0">
            <a:latin typeface="Traditional Arabic" panose="02020603050405020304" pitchFamily="18" charset="-78"/>
            <a:cs typeface="Traditional Arabic" panose="02020603050405020304" pitchFamily="18" charset="-78"/>
          </a:endParaRPr>
        </a:p>
      </dsp:txBody>
      <dsp:txXfrm>
        <a:off x="40941" y="40941"/>
        <a:ext cx="1430286" cy="75679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ACC812-5DB7-4734-9369-09219BF7CF26}">
      <dsp:nvSpPr>
        <dsp:cNvPr id="0" name=""/>
        <dsp:cNvSpPr/>
      </dsp:nvSpPr>
      <dsp:spPr>
        <a:xfrm>
          <a:off x="0" y="450"/>
          <a:ext cx="8229600" cy="1142098"/>
        </a:xfrm>
        <a:prstGeom prst="round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rtl="1">
            <a:lnSpc>
              <a:spcPct val="90000"/>
            </a:lnSpc>
            <a:spcBef>
              <a:spcPct val="0"/>
            </a:spcBef>
            <a:spcAft>
              <a:spcPct val="35000"/>
            </a:spcAft>
          </a:pPr>
          <a:r>
            <a:rPr lang="ar-SA" sz="4400" b="1" kern="1200"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نصائح للتقليل من صدمة المواجهة الأولى:</a:t>
          </a:r>
          <a:endParaRPr lang="ar-SA" sz="4400" b="1" kern="1200"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dsp:txBody>
      <dsp:txXfrm>
        <a:off x="55753" y="56203"/>
        <a:ext cx="8118094" cy="103059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3BE435-224E-43AC-B7DD-8E53E68D30E7}">
      <dsp:nvSpPr>
        <dsp:cNvPr id="0" name=""/>
        <dsp:cNvSpPr/>
      </dsp:nvSpPr>
      <dsp:spPr>
        <a:xfrm>
          <a:off x="767258" y="1167"/>
          <a:ext cx="5949409" cy="1968071"/>
        </a:xfrm>
        <a:prstGeom prst="homePlate">
          <a:avLst/>
        </a:prstGeom>
        <a:gradFill rotWithShape="0">
          <a:gsLst>
            <a:gs pos="0">
              <a:schemeClr val="accent5">
                <a:alpha val="90000"/>
                <a:hueOff val="0"/>
                <a:satOff val="0"/>
                <a:lumOff val="0"/>
                <a:alphaOff val="0"/>
                <a:shade val="51000"/>
                <a:satMod val="130000"/>
              </a:schemeClr>
            </a:gs>
            <a:gs pos="80000">
              <a:schemeClr val="accent5">
                <a:alpha val="90000"/>
                <a:hueOff val="0"/>
                <a:satOff val="0"/>
                <a:lumOff val="0"/>
                <a:alphaOff val="0"/>
                <a:shade val="93000"/>
                <a:satMod val="130000"/>
              </a:schemeClr>
            </a:gs>
            <a:gs pos="100000">
              <a:schemeClr val="accent5">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34696" tIns="125730" rIns="867865" bIns="125730" numCol="1" spcCol="1270" anchor="ctr" anchorCtr="0">
          <a:noAutofit/>
        </a:bodyPr>
        <a:lstStyle/>
        <a:p>
          <a:pPr lvl="0" algn="r" defTabSz="1466850" rtl="1">
            <a:lnSpc>
              <a:spcPct val="90000"/>
            </a:lnSpc>
            <a:spcBef>
              <a:spcPct val="0"/>
            </a:spcBef>
            <a:spcAft>
              <a:spcPct val="35000"/>
            </a:spcAft>
          </a:pPr>
          <a:r>
            <a:rPr lang="ar-SA" sz="3300" b="1" kern="120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1- زيارة بعض المعلمين لفترة أسبوعين قبل الدرس الأول.</a:t>
          </a:r>
          <a:endParaRPr lang="ar-SA" sz="3300" b="1" kern="1200"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dsp:txBody>
      <dsp:txXfrm>
        <a:off x="767258" y="1167"/>
        <a:ext cx="5457391" cy="1968071"/>
      </dsp:txXfrm>
    </dsp:sp>
    <dsp:sp modelId="{8AB18A26-FC68-4317-B776-18CEDE7E763C}">
      <dsp:nvSpPr>
        <dsp:cNvPr id="0" name=""/>
        <dsp:cNvSpPr/>
      </dsp:nvSpPr>
      <dsp:spPr>
        <a:xfrm>
          <a:off x="5494269" y="1167"/>
          <a:ext cx="1968071" cy="1968071"/>
        </a:xfrm>
        <a:prstGeom prst="ellipse">
          <a:avLst/>
        </a:prstGeom>
        <a:blipFill>
          <a:blip xmlns:r="http://schemas.openxmlformats.org/officeDocument/2006/relationships" r:embed="rId1"/>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DFA0402-9772-4955-918A-F1A19CDC7B49}">
      <dsp:nvSpPr>
        <dsp:cNvPr id="0" name=""/>
        <dsp:cNvSpPr/>
      </dsp:nvSpPr>
      <dsp:spPr>
        <a:xfrm>
          <a:off x="767258" y="2556723"/>
          <a:ext cx="5949409" cy="1968071"/>
        </a:xfrm>
        <a:prstGeom prst="homePlate">
          <a:avLst/>
        </a:prstGeom>
        <a:gradFill rotWithShape="0">
          <a:gsLst>
            <a:gs pos="0">
              <a:schemeClr val="accent5">
                <a:alpha val="90000"/>
                <a:hueOff val="0"/>
                <a:satOff val="0"/>
                <a:lumOff val="0"/>
                <a:alphaOff val="-40000"/>
                <a:shade val="51000"/>
                <a:satMod val="130000"/>
              </a:schemeClr>
            </a:gs>
            <a:gs pos="80000">
              <a:schemeClr val="accent5">
                <a:alpha val="90000"/>
                <a:hueOff val="0"/>
                <a:satOff val="0"/>
                <a:lumOff val="0"/>
                <a:alphaOff val="-40000"/>
                <a:shade val="93000"/>
                <a:satMod val="130000"/>
              </a:schemeClr>
            </a:gs>
            <a:gs pos="100000">
              <a:schemeClr val="accent5">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34696" tIns="125730" rIns="867865" bIns="125730" numCol="1" spcCol="1270" anchor="ctr" anchorCtr="0">
          <a:noAutofit/>
        </a:bodyPr>
        <a:lstStyle/>
        <a:p>
          <a:pPr lvl="0" algn="ctr" defTabSz="1466850" rtl="1">
            <a:lnSpc>
              <a:spcPct val="90000"/>
            </a:lnSpc>
            <a:spcBef>
              <a:spcPct val="0"/>
            </a:spcBef>
            <a:spcAft>
              <a:spcPct val="35000"/>
            </a:spcAft>
          </a:pPr>
          <a:r>
            <a:rPr lang="ar-SA" sz="3300" b="1" kern="1200"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2- الأشتراك مع المعلمين في التدريس في بعض المهام أثناء الدرس.</a:t>
          </a:r>
          <a:endParaRPr lang="ar-SA" sz="3300" b="1" kern="1200"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dsp:txBody>
      <dsp:txXfrm>
        <a:off x="767258" y="2556723"/>
        <a:ext cx="5457391" cy="1968071"/>
      </dsp:txXfrm>
    </dsp:sp>
    <dsp:sp modelId="{313BBC51-FB56-4F0E-935D-1C3E2A5D7C15}">
      <dsp:nvSpPr>
        <dsp:cNvPr id="0" name=""/>
        <dsp:cNvSpPr/>
      </dsp:nvSpPr>
      <dsp:spPr>
        <a:xfrm>
          <a:off x="5494269" y="2556723"/>
          <a:ext cx="1968071" cy="1968071"/>
        </a:xfrm>
        <a:prstGeom prst="ellipse">
          <a:avLst/>
        </a:prstGeom>
        <a:blipFill>
          <a:blip xmlns:r="http://schemas.openxmlformats.org/officeDocument/2006/relationships" r:embed="rId2"/>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6A8AFD77-CC34-4B45-ACAA-94CF240A8C6C}" type="datetimeFigureOut">
              <a:rPr lang="ar-SA" smtClean="0"/>
              <a:t>04/05/37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53B209-109B-4883-B15A-2D7B7CD3AF9F}" type="slidenum">
              <a:rPr lang="ar-SA" smtClean="0"/>
              <a:t>‹#›</a:t>
            </a:fld>
            <a:endParaRPr lang="ar-SA"/>
          </a:p>
        </p:txBody>
      </p:sp>
    </p:spTree>
    <p:extLst>
      <p:ext uri="{BB962C8B-B14F-4D97-AF65-F5344CB8AC3E}">
        <p14:creationId xmlns:p14="http://schemas.microsoft.com/office/powerpoint/2010/main" val="109759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A8AFD77-CC34-4B45-ACAA-94CF240A8C6C}" type="datetimeFigureOut">
              <a:rPr lang="ar-SA" smtClean="0"/>
              <a:t>04/05/37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53B209-109B-4883-B15A-2D7B7CD3AF9F}" type="slidenum">
              <a:rPr lang="ar-SA" smtClean="0"/>
              <a:t>‹#›</a:t>
            </a:fld>
            <a:endParaRPr lang="ar-SA"/>
          </a:p>
        </p:txBody>
      </p:sp>
    </p:spTree>
    <p:extLst>
      <p:ext uri="{BB962C8B-B14F-4D97-AF65-F5344CB8AC3E}">
        <p14:creationId xmlns:p14="http://schemas.microsoft.com/office/powerpoint/2010/main" val="880085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A8AFD77-CC34-4B45-ACAA-94CF240A8C6C}" type="datetimeFigureOut">
              <a:rPr lang="ar-SA" smtClean="0"/>
              <a:t>04/05/37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53B209-109B-4883-B15A-2D7B7CD3AF9F}" type="slidenum">
              <a:rPr lang="ar-SA" smtClean="0"/>
              <a:t>‹#›</a:t>
            </a:fld>
            <a:endParaRPr lang="ar-SA"/>
          </a:p>
        </p:txBody>
      </p:sp>
    </p:spTree>
    <p:extLst>
      <p:ext uri="{BB962C8B-B14F-4D97-AF65-F5344CB8AC3E}">
        <p14:creationId xmlns:p14="http://schemas.microsoft.com/office/powerpoint/2010/main" val="1775864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987693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270935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020453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423229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335171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09350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042961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933128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A8AFD77-CC34-4B45-ACAA-94CF240A8C6C}" type="datetimeFigureOut">
              <a:rPr lang="ar-SA" smtClean="0"/>
              <a:t>04/05/37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53B209-109B-4883-B15A-2D7B7CD3AF9F}" type="slidenum">
              <a:rPr lang="ar-SA" smtClean="0"/>
              <a:t>‹#›</a:t>
            </a:fld>
            <a:endParaRPr lang="ar-SA"/>
          </a:p>
        </p:txBody>
      </p:sp>
    </p:spTree>
    <p:extLst>
      <p:ext uri="{BB962C8B-B14F-4D97-AF65-F5344CB8AC3E}">
        <p14:creationId xmlns:p14="http://schemas.microsoft.com/office/powerpoint/2010/main" val="2845577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301064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097140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930093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858576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856034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672465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946587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994542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825375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33435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8AFD77-CC34-4B45-ACAA-94CF240A8C6C}" type="datetimeFigureOut">
              <a:rPr lang="ar-SA" smtClean="0"/>
              <a:t>04/05/37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53B209-109B-4883-B15A-2D7B7CD3AF9F}" type="slidenum">
              <a:rPr lang="ar-SA" smtClean="0"/>
              <a:t>‹#›</a:t>
            </a:fld>
            <a:endParaRPr lang="ar-SA"/>
          </a:p>
        </p:txBody>
      </p:sp>
    </p:spTree>
    <p:extLst>
      <p:ext uri="{BB962C8B-B14F-4D97-AF65-F5344CB8AC3E}">
        <p14:creationId xmlns:p14="http://schemas.microsoft.com/office/powerpoint/2010/main" val="3588264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697742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387907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754174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591250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625047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067886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445372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893497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323439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848229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6A8AFD77-CC34-4B45-ACAA-94CF240A8C6C}" type="datetimeFigureOut">
              <a:rPr lang="ar-SA" smtClean="0"/>
              <a:t>04/05/37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53B209-109B-4883-B15A-2D7B7CD3AF9F}" type="slidenum">
              <a:rPr lang="ar-SA" smtClean="0"/>
              <a:t>‹#›</a:t>
            </a:fld>
            <a:endParaRPr lang="ar-SA"/>
          </a:p>
        </p:txBody>
      </p:sp>
    </p:spTree>
    <p:extLst>
      <p:ext uri="{BB962C8B-B14F-4D97-AF65-F5344CB8AC3E}">
        <p14:creationId xmlns:p14="http://schemas.microsoft.com/office/powerpoint/2010/main" val="304629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311218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400476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270554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585888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465135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6A8AFD77-CC34-4B45-ACAA-94CF240A8C6C}" type="datetimeFigureOut">
              <a:rPr lang="ar-SA" smtClean="0"/>
              <a:t>04/05/37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B153B209-109B-4883-B15A-2D7B7CD3AF9F}" type="slidenum">
              <a:rPr lang="ar-SA" smtClean="0"/>
              <a:t>‹#›</a:t>
            </a:fld>
            <a:endParaRPr lang="ar-SA"/>
          </a:p>
        </p:txBody>
      </p:sp>
    </p:spTree>
    <p:extLst>
      <p:ext uri="{BB962C8B-B14F-4D97-AF65-F5344CB8AC3E}">
        <p14:creationId xmlns:p14="http://schemas.microsoft.com/office/powerpoint/2010/main" val="4106130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6A8AFD77-CC34-4B45-ACAA-94CF240A8C6C}" type="datetimeFigureOut">
              <a:rPr lang="ar-SA" smtClean="0"/>
              <a:t>04/05/37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B153B209-109B-4883-B15A-2D7B7CD3AF9F}" type="slidenum">
              <a:rPr lang="ar-SA" smtClean="0"/>
              <a:t>‹#›</a:t>
            </a:fld>
            <a:endParaRPr lang="ar-SA"/>
          </a:p>
        </p:txBody>
      </p:sp>
    </p:spTree>
    <p:extLst>
      <p:ext uri="{BB962C8B-B14F-4D97-AF65-F5344CB8AC3E}">
        <p14:creationId xmlns:p14="http://schemas.microsoft.com/office/powerpoint/2010/main" val="3927383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8AFD77-CC34-4B45-ACAA-94CF240A8C6C}" type="datetimeFigureOut">
              <a:rPr lang="ar-SA" smtClean="0"/>
              <a:t>04/05/37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B153B209-109B-4883-B15A-2D7B7CD3AF9F}" type="slidenum">
              <a:rPr lang="ar-SA" smtClean="0"/>
              <a:t>‹#›</a:t>
            </a:fld>
            <a:endParaRPr lang="ar-SA"/>
          </a:p>
        </p:txBody>
      </p:sp>
    </p:spTree>
    <p:extLst>
      <p:ext uri="{BB962C8B-B14F-4D97-AF65-F5344CB8AC3E}">
        <p14:creationId xmlns:p14="http://schemas.microsoft.com/office/powerpoint/2010/main" val="2416941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8AFD77-CC34-4B45-ACAA-94CF240A8C6C}" type="datetimeFigureOut">
              <a:rPr lang="ar-SA" smtClean="0"/>
              <a:t>04/05/37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53B209-109B-4883-B15A-2D7B7CD3AF9F}" type="slidenum">
              <a:rPr lang="ar-SA" smtClean="0"/>
              <a:t>‹#›</a:t>
            </a:fld>
            <a:endParaRPr lang="ar-SA"/>
          </a:p>
        </p:txBody>
      </p:sp>
    </p:spTree>
    <p:extLst>
      <p:ext uri="{BB962C8B-B14F-4D97-AF65-F5344CB8AC3E}">
        <p14:creationId xmlns:p14="http://schemas.microsoft.com/office/powerpoint/2010/main" val="1183952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8AFD77-CC34-4B45-ACAA-94CF240A8C6C}" type="datetimeFigureOut">
              <a:rPr lang="ar-SA" smtClean="0"/>
              <a:t>04/05/37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53B209-109B-4883-B15A-2D7B7CD3AF9F}" type="slidenum">
              <a:rPr lang="ar-SA" smtClean="0"/>
              <a:t>‹#›</a:t>
            </a:fld>
            <a:endParaRPr lang="ar-SA"/>
          </a:p>
        </p:txBody>
      </p:sp>
    </p:spTree>
    <p:extLst>
      <p:ext uri="{BB962C8B-B14F-4D97-AF65-F5344CB8AC3E}">
        <p14:creationId xmlns:p14="http://schemas.microsoft.com/office/powerpoint/2010/main" val="4126573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A8AFD77-CC34-4B45-ACAA-94CF240A8C6C}" type="datetimeFigureOut">
              <a:rPr lang="ar-SA" smtClean="0"/>
              <a:t>04/05/37</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153B209-109B-4883-B15A-2D7B7CD3AF9F}" type="slidenum">
              <a:rPr lang="ar-SA" smtClean="0"/>
              <a:t>‹#›</a:t>
            </a:fld>
            <a:endParaRPr lang="ar-SA"/>
          </a:p>
        </p:txBody>
      </p:sp>
    </p:spTree>
    <p:extLst>
      <p:ext uri="{BB962C8B-B14F-4D97-AF65-F5344CB8AC3E}">
        <p14:creationId xmlns:p14="http://schemas.microsoft.com/office/powerpoint/2010/main" val="38940088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9518480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3884825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A8AFD77-CC34-4B45-ACAA-94CF240A8C6C}" type="datetimeFigureOut">
              <a:rPr lang="ar-SA" smtClean="0">
                <a:solidFill>
                  <a:prstClr val="black">
                    <a:tint val="75000"/>
                  </a:prstClr>
                </a:solidFill>
              </a:rPr>
              <a:pPr/>
              <a:t>04/05/37</a:t>
            </a:fld>
            <a:endParaRPr lang="ar-S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153B209-109B-4883-B15A-2D7B7CD3AF9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57883648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17.xml"/><Relationship Id="rId3" Type="http://schemas.openxmlformats.org/officeDocument/2006/relationships/diagramData" Target="../diagrams/data16.xml"/><Relationship Id="rId7" Type="http://schemas.microsoft.com/office/2007/relationships/diagramDrawing" Target="../diagrams/drawing16.xml"/><Relationship Id="rId12" Type="http://schemas.microsoft.com/office/2007/relationships/diagramDrawing" Target="../diagrams/drawing17.xml"/><Relationship Id="rId2" Type="http://schemas.openxmlformats.org/officeDocument/2006/relationships/image" Target="../media/image8.jpg"/><Relationship Id="rId1" Type="http://schemas.openxmlformats.org/officeDocument/2006/relationships/slideLayout" Target="../slideLayouts/slideLayout13.xml"/><Relationship Id="rId6" Type="http://schemas.openxmlformats.org/officeDocument/2006/relationships/diagramColors" Target="../diagrams/colors16.xml"/><Relationship Id="rId11" Type="http://schemas.openxmlformats.org/officeDocument/2006/relationships/diagramColors" Target="../diagrams/colors17.xml"/><Relationship Id="rId5" Type="http://schemas.openxmlformats.org/officeDocument/2006/relationships/diagramQuickStyle" Target="../diagrams/quickStyle16.xml"/><Relationship Id="rId10" Type="http://schemas.openxmlformats.org/officeDocument/2006/relationships/diagramQuickStyle" Target="../diagrams/quickStyle17.xml"/><Relationship Id="rId4" Type="http://schemas.openxmlformats.org/officeDocument/2006/relationships/diagramLayout" Target="../diagrams/layout16.xml"/><Relationship Id="rId9" Type="http://schemas.openxmlformats.org/officeDocument/2006/relationships/diagramLayout" Target="../diagrams/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image" Target="../media/image11.jpg"/><Relationship Id="rId1" Type="http://schemas.openxmlformats.org/officeDocument/2006/relationships/slideLayout" Target="../slideLayouts/slideLayout7.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microsoft.com/office/2007/relationships/diagramDrawing" Target="../diagrams/drawing19.xml"/><Relationship Id="rId3" Type="http://schemas.openxmlformats.org/officeDocument/2006/relationships/image" Target="../media/image20.jpeg"/><Relationship Id="rId7" Type="http://schemas.openxmlformats.org/officeDocument/2006/relationships/diagramColors" Target="../diagrams/colors19.xml"/><Relationship Id="rId2" Type="http://schemas.openxmlformats.org/officeDocument/2006/relationships/image" Target="../media/image19.jpeg"/><Relationship Id="rId1" Type="http://schemas.openxmlformats.org/officeDocument/2006/relationships/slideLayout" Target="../slideLayouts/slideLayout1.xml"/><Relationship Id="rId6" Type="http://schemas.openxmlformats.org/officeDocument/2006/relationships/diagramQuickStyle" Target="../diagrams/quickStyle19.xml"/><Relationship Id="rId5" Type="http://schemas.openxmlformats.org/officeDocument/2006/relationships/diagramLayout" Target="../diagrams/layout19.xml"/><Relationship Id="rId4" Type="http://schemas.openxmlformats.org/officeDocument/2006/relationships/diagramData" Target="../diagrams/data19.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 Id="rId9" Type="http://schemas.openxmlformats.org/officeDocument/2006/relationships/image" Target="../media/image28.jpeg"/></Relationships>
</file>

<file path=ppt/slides/_rels/slide27.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image" Target="../media/image29.jpeg"/><Relationship Id="rId1" Type="http://schemas.openxmlformats.org/officeDocument/2006/relationships/slideLayout" Target="../slideLayouts/slideLayout2.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 Id="rId9" Type="http://schemas.openxmlformats.org/officeDocument/2006/relationships/image" Target="../media/image31.png"/></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diagramLayout" Target="../diagrams/layout22.xml"/><Relationship Id="rId7" Type="http://schemas.openxmlformats.org/officeDocument/2006/relationships/image" Target="../media/image37.jpeg"/><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 Id="rId9" Type="http://schemas.openxmlformats.org/officeDocument/2006/relationships/image" Target="../media/image39.jpeg"/></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F5-obJWf2jo" TargetMode="External"/><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42.jpeg"/><Relationship Id="rId1" Type="http://schemas.openxmlformats.org/officeDocument/2006/relationships/slideLayout" Target="../slideLayouts/slideLayout1.xml"/><Relationship Id="rId5" Type="http://schemas.openxmlformats.org/officeDocument/2006/relationships/image" Target="../media/image44.jpeg"/><Relationship Id="rId4" Type="http://schemas.openxmlformats.org/officeDocument/2006/relationships/image" Target="../media/image43.jpeg"/></Relationships>
</file>

<file path=ppt/slides/_rels/slide34.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image" Target="../media/image45.jpeg"/><Relationship Id="rId1" Type="http://schemas.openxmlformats.org/officeDocument/2006/relationships/slideLayout" Target="../slideLayouts/slideLayout2.xml"/><Relationship Id="rId6" Type="http://schemas.openxmlformats.org/officeDocument/2006/relationships/diagramColors" Target="../diagrams/colors24.xml"/><Relationship Id="rId5" Type="http://schemas.openxmlformats.org/officeDocument/2006/relationships/diagramQuickStyle" Target="../diagrams/quickStyle24.xml"/><Relationship Id="rId10" Type="http://schemas.openxmlformats.org/officeDocument/2006/relationships/image" Target="../media/image48.jpeg"/><Relationship Id="rId4" Type="http://schemas.openxmlformats.org/officeDocument/2006/relationships/diagramLayout" Target="../diagrams/layout24.xml"/><Relationship Id="rId9" Type="http://schemas.openxmlformats.org/officeDocument/2006/relationships/image" Target="../media/image47.jpeg"/></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hyperlink" Target="https://www.youtube.com/watch?v=wiyrjx7BTuo" TargetMode="External"/><Relationship Id="rId2" Type="http://schemas.openxmlformats.org/officeDocument/2006/relationships/image" Target="../media/image2.jpg"/><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3.xml"/><Relationship Id="rId13" Type="http://schemas.openxmlformats.org/officeDocument/2006/relationships/diagramData" Target="../diagrams/data4.xml"/><Relationship Id="rId18" Type="http://schemas.openxmlformats.org/officeDocument/2006/relationships/diagramData" Target="../diagrams/data5.xml"/><Relationship Id="rId26" Type="http://schemas.openxmlformats.org/officeDocument/2006/relationships/diagramColors" Target="../diagrams/colors6.xml"/><Relationship Id="rId3" Type="http://schemas.openxmlformats.org/officeDocument/2006/relationships/diagramData" Target="../diagrams/data2.xml"/><Relationship Id="rId21" Type="http://schemas.openxmlformats.org/officeDocument/2006/relationships/diagramColors" Target="../diagrams/colors5.xml"/><Relationship Id="rId7" Type="http://schemas.microsoft.com/office/2007/relationships/diagramDrawing" Target="../diagrams/drawing2.xml"/><Relationship Id="rId12" Type="http://schemas.microsoft.com/office/2007/relationships/diagramDrawing" Target="../diagrams/drawing3.xml"/><Relationship Id="rId17" Type="http://schemas.microsoft.com/office/2007/relationships/diagramDrawing" Target="../diagrams/drawing4.xml"/><Relationship Id="rId25" Type="http://schemas.openxmlformats.org/officeDocument/2006/relationships/diagramQuickStyle" Target="../diagrams/quickStyle6.xml"/><Relationship Id="rId33" Type="http://schemas.openxmlformats.org/officeDocument/2006/relationships/image" Target="../media/image6.jpeg"/><Relationship Id="rId2" Type="http://schemas.openxmlformats.org/officeDocument/2006/relationships/image" Target="../media/image5.jpg"/><Relationship Id="rId16" Type="http://schemas.openxmlformats.org/officeDocument/2006/relationships/diagramColors" Target="../diagrams/colors4.xml"/><Relationship Id="rId20" Type="http://schemas.openxmlformats.org/officeDocument/2006/relationships/diagramQuickStyle" Target="../diagrams/quickStyle5.xml"/><Relationship Id="rId29" Type="http://schemas.openxmlformats.org/officeDocument/2006/relationships/diagramLayout" Target="../diagrams/layout7.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24" Type="http://schemas.openxmlformats.org/officeDocument/2006/relationships/diagramLayout" Target="../diagrams/layout6.xml"/><Relationship Id="rId32" Type="http://schemas.microsoft.com/office/2007/relationships/diagramDrawing" Target="../diagrams/drawing7.xml"/><Relationship Id="rId5" Type="http://schemas.openxmlformats.org/officeDocument/2006/relationships/diagramQuickStyle" Target="../diagrams/quickStyle2.xml"/><Relationship Id="rId15" Type="http://schemas.openxmlformats.org/officeDocument/2006/relationships/diagramQuickStyle" Target="../diagrams/quickStyle4.xml"/><Relationship Id="rId23" Type="http://schemas.openxmlformats.org/officeDocument/2006/relationships/diagramData" Target="../diagrams/data6.xml"/><Relationship Id="rId28" Type="http://schemas.openxmlformats.org/officeDocument/2006/relationships/diagramData" Target="../diagrams/data7.xml"/><Relationship Id="rId10" Type="http://schemas.openxmlformats.org/officeDocument/2006/relationships/diagramQuickStyle" Target="../diagrams/quickStyle3.xml"/><Relationship Id="rId19" Type="http://schemas.openxmlformats.org/officeDocument/2006/relationships/diagramLayout" Target="../diagrams/layout5.xml"/><Relationship Id="rId31" Type="http://schemas.openxmlformats.org/officeDocument/2006/relationships/diagramColors" Target="../diagrams/colors7.xml"/><Relationship Id="rId4" Type="http://schemas.openxmlformats.org/officeDocument/2006/relationships/diagramLayout" Target="../diagrams/layout2.xml"/><Relationship Id="rId9" Type="http://schemas.openxmlformats.org/officeDocument/2006/relationships/diagramLayout" Target="../diagrams/layout3.xml"/><Relationship Id="rId14" Type="http://schemas.openxmlformats.org/officeDocument/2006/relationships/diagramLayout" Target="../diagrams/layout4.xml"/><Relationship Id="rId22" Type="http://schemas.microsoft.com/office/2007/relationships/diagramDrawing" Target="../diagrams/drawing5.xml"/><Relationship Id="rId27" Type="http://schemas.microsoft.com/office/2007/relationships/diagramDrawing" Target="../diagrams/drawing6.xml"/><Relationship Id="rId30" Type="http://schemas.openxmlformats.org/officeDocument/2006/relationships/diagramQuickStyle" Target="../diagrams/quickStyle7.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9.xml"/><Relationship Id="rId3" Type="http://schemas.openxmlformats.org/officeDocument/2006/relationships/diagramData" Target="../diagrams/data8.xml"/><Relationship Id="rId7" Type="http://schemas.microsoft.com/office/2007/relationships/diagramDrawing" Target="../diagrams/drawing8.xml"/><Relationship Id="rId12" Type="http://schemas.microsoft.com/office/2007/relationships/diagramDrawing" Target="../diagrams/drawing9.xml"/><Relationship Id="rId2" Type="http://schemas.openxmlformats.org/officeDocument/2006/relationships/image" Target="../media/image8.jpg"/><Relationship Id="rId1" Type="http://schemas.openxmlformats.org/officeDocument/2006/relationships/slideLayout" Target="../slideLayouts/slideLayout2.xml"/><Relationship Id="rId6" Type="http://schemas.openxmlformats.org/officeDocument/2006/relationships/diagramColors" Target="../diagrams/colors8.xml"/><Relationship Id="rId11" Type="http://schemas.openxmlformats.org/officeDocument/2006/relationships/diagramColors" Target="../diagrams/colors9.xml"/><Relationship Id="rId5" Type="http://schemas.openxmlformats.org/officeDocument/2006/relationships/diagramQuickStyle" Target="../diagrams/quickStyle8.xml"/><Relationship Id="rId10" Type="http://schemas.openxmlformats.org/officeDocument/2006/relationships/diagramQuickStyle" Target="../diagrams/quickStyle9.xml"/><Relationship Id="rId4" Type="http://schemas.openxmlformats.org/officeDocument/2006/relationships/diagramLayout" Target="../diagrams/layout8.xml"/><Relationship Id="rId9" Type="http://schemas.openxmlformats.org/officeDocument/2006/relationships/diagramLayout" Target="../diagrams/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diagramData" Target="../diagrams/data11.xml"/><Relationship Id="rId13" Type="http://schemas.openxmlformats.org/officeDocument/2006/relationships/diagramData" Target="../diagrams/data12.xml"/><Relationship Id="rId18" Type="http://schemas.openxmlformats.org/officeDocument/2006/relationships/diagramData" Target="../diagrams/data13.xml"/><Relationship Id="rId26" Type="http://schemas.openxmlformats.org/officeDocument/2006/relationships/diagramColors" Target="../diagrams/colors14.xml"/><Relationship Id="rId3" Type="http://schemas.openxmlformats.org/officeDocument/2006/relationships/diagramData" Target="../diagrams/data10.xml"/><Relationship Id="rId21" Type="http://schemas.openxmlformats.org/officeDocument/2006/relationships/diagramColors" Target="../diagrams/colors13.xml"/><Relationship Id="rId7" Type="http://schemas.microsoft.com/office/2007/relationships/diagramDrawing" Target="../diagrams/drawing10.xml"/><Relationship Id="rId12" Type="http://schemas.microsoft.com/office/2007/relationships/diagramDrawing" Target="../diagrams/drawing11.xml"/><Relationship Id="rId17" Type="http://schemas.microsoft.com/office/2007/relationships/diagramDrawing" Target="../diagrams/drawing12.xml"/><Relationship Id="rId25" Type="http://schemas.openxmlformats.org/officeDocument/2006/relationships/diagramQuickStyle" Target="../diagrams/quickStyle14.xml"/><Relationship Id="rId33" Type="http://schemas.openxmlformats.org/officeDocument/2006/relationships/image" Target="../media/image6.jpeg"/><Relationship Id="rId2" Type="http://schemas.openxmlformats.org/officeDocument/2006/relationships/image" Target="../media/image5.jpg"/><Relationship Id="rId16" Type="http://schemas.openxmlformats.org/officeDocument/2006/relationships/diagramColors" Target="../diagrams/colors12.xml"/><Relationship Id="rId20" Type="http://schemas.openxmlformats.org/officeDocument/2006/relationships/diagramQuickStyle" Target="../diagrams/quickStyle13.xml"/><Relationship Id="rId29" Type="http://schemas.openxmlformats.org/officeDocument/2006/relationships/diagramLayout" Target="../diagrams/layout15.xml"/><Relationship Id="rId1" Type="http://schemas.openxmlformats.org/officeDocument/2006/relationships/slideLayout" Target="../slideLayouts/slideLayout24.xml"/><Relationship Id="rId6" Type="http://schemas.openxmlformats.org/officeDocument/2006/relationships/diagramColors" Target="../diagrams/colors10.xml"/><Relationship Id="rId11" Type="http://schemas.openxmlformats.org/officeDocument/2006/relationships/diagramColors" Target="../diagrams/colors11.xml"/><Relationship Id="rId24" Type="http://schemas.openxmlformats.org/officeDocument/2006/relationships/diagramLayout" Target="../diagrams/layout14.xml"/><Relationship Id="rId32" Type="http://schemas.microsoft.com/office/2007/relationships/diagramDrawing" Target="../diagrams/drawing15.xml"/><Relationship Id="rId5" Type="http://schemas.openxmlformats.org/officeDocument/2006/relationships/diagramQuickStyle" Target="../diagrams/quickStyle10.xml"/><Relationship Id="rId15" Type="http://schemas.openxmlformats.org/officeDocument/2006/relationships/diagramQuickStyle" Target="../diagrams/quickStyle12.xml"/><Relationship Id="rId23" Type="http://schemas.openxmlformats.org/officeDocument/2006/relationships/diagramData" Target="../diagrams/data14.xml"/><Relationship Id="rId28" Type="http://schemas.openxmlformats.org/officeDocument/2006/relationships/diagramData" Target="../diagrams/data15.xml"/><Relationship Id="rId10" Type="http://schemas.openxmlformats.org/officeDocument/2006/relationships/diagramQuickStyle" Target="../diagrams/quickStyle11.xml"/><Relationship Id="rId19" Type="http://schemas.openxmlformats.org/officeDocument/2006/relationships/diagramLayout" Target="../diagrams/layout13.xml"/><Relationship Id="rId31" Type="http://schemas.openxmlformats.org/officeDocument/2006/relationships/diagramColors" Target="../diagrams/colors15.xml"/><Relationship Id="rId4" Type="http://schemas.openxmlformats.org/officeDocument/2006/relationships/diagramLayout" Target="../diagrams/layout10.xml"/><Relationship Id="rId9" Type="http://schemas.openxmlformats.org/officeDocument/2006/relationships/diagramLayout" Target="../diagrams/layout11.xml"/><Relationship Id="rId14" Type="http://schemas.openxmlformats.org/officeDocument/2006/relationships/diagramLayout" Target="../diagrams/layout12.xml"/><Relationship Id="rId22" Type="http://schemas.microsoft.com/office/2007/relationships/diagramDrawing" Target="../diagrams/drawing13.xml"/><Relationship Id="rId27" Type="http://schemas.microsoft.com/office/2007/relationships/diagramDrawing" Target="../diagrams/drawing14.xml"/><Relationship Id="rId30" Type="http://schemas.openxmlformats.org/officeDocument/2006/relationships/diagramQuickStyle" Target="../diagrams/quickStyle1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95536" y="1916832"/>
            <a:ext cx="8280920" cy="2439144"/>
          </a:xfrm>
        </p:spPr>
        <p:txBody>
          <a:bodyPr>
            <a:normAutofit/>
          </a:bodyPr>
          <a:lstStyle/>
          <a:p>
            <a:r>
              <a:rPr lang="ar-SA" b="1" dirty="0">
                <a:solidFill>
                  <a:schemeClr val="accent4">
                    <a:lumMod val="75000"/>
                  </a:schemeClr>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مشكلات المعلم </a:t>
            </a:r>
            <a:r>
              <a:rPr lang="ar-SA" b="1" dirty="0" smtClean="0">
                <a:solidFill>
                  <a:schemeClr val="accent4">
                    <a:lumMod val="75000"/>
                  </a:schemeClr>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المبتدئ</a:t>
            </a:r>
            <a:br>
              <a:rPr lang="ar-SA" b="1" dirty="0" smtClean="0">
                <a:solidFill>
                  <a:schemeClr val="accent4">
                    <a:lumMod val="75000"/>
                  </a:schemeClr>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br>
            <a:r>
              <a:rPr lang="ar-SA" b="1" dirty="0">
                <a:solidFill>
                  <a:schemeClr val="accent4">
                    <a:lumMod val="75000"/>
                  </a:schemeClr>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
            </a:r>
            <a:br>
              <a:rPr lang="ar-SA" b="1" dirty="0">
                <a:solidFill>
                  <a:schemeClr val="accent4">
                    <a:lumMod val="75000"/>
                  </a:schemeClr>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br>
            <a:endParaRPr lang="ar-SA"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848959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4000"/>
            <a:lum/>
          </a:blip>
          <a:srcRect/>
          <a:stretch>
            <a:fillRect/>
          </a:stretch>
        </a:blipFill>
        <a:effectLst/>
      </p:bgPr>
    </p:bg>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223700200"/>
              </p:ext>
            </p:extLst>
          </p:nvPr>
        </p:nvGraphicFramePr>
        <p:xfrm>
          <a:off x="467544" y="476672"/>
          <a:ext cx="822960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Content Placeholder 3"/>
          <p:cNvGraphicFramePr>
            <a:graphicFrameLocks noGrp="1"/>
          </p:cNvGraphicFramePr>
          <p:nvPr>
            <p:ph idx="1"/>
            <p:extLst>
              <p:ext uri="{D42A27DB-BD31-4B8C-83A1-F6EECF244321}">
                <p14:modId xmlns:p14="http://schemas.microsoft.com/office/powerpoint/2010/main" val="876912263"/>
              </p:ext>
            </p:extLst>
          </p:nvPr>
        </p:nvGraphicFramePr>
        <p:xfrm>
          <a:off x="467544" y="1844824"/>
          <a:ext cx="8229600" cy="452596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864263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pic>
        <p:nvPicPr>
          <p:cNvPr id="4" name="Picture 3" descr="Content-Confusion.jpg"/>
          <p:cNvPicPr>
            <a:picLocks noChangeAspect="1"/>
          </p:cNvPicPr>
          <p:nvPr/>
        </p:nvPicPr>
        <p:blipFill>
          <a:blip r:embed="rId3" cstate="print"/>
          <a:stretch>
            <a:fillRect/>
          </a:stretch>
        </p:blipFill>
        <p:spPr>
          <a:xfrm>
            <a:off x="152399" y="4495800"/>
            <a:ext cx="3272435" cy="2362200"/>
          </a:xfrm>
          <a:prstGeom prst="rect">
            <a:avLst/>
          </a:prstGeom>
          <a:ln>
            <a:noFill/>
          </a:ln>
          <a:effectLst>
            <a:softEdge rad="112500"/>
          </a:effectLst>
        </p:spPr>
      </p:pic>
      <p:sp>
        <p:nvSpPr>
          <p:cNvPr id="5" name="TextBox 4"/>
          <p:cNvSpPr txBox="1"/>
          <p:nvPr/>
        </p:nvSpPr>
        <p:spPr>
          <a:xfrm>
            <a:off x="1475656" y="404664"/>
            <a:ext cx="6019800" cy="5016758"/>
          </a:xfrm>
          <a:prstGeom prst="rect">
            <a:avLst/>
          </a:prstGeom>
          <a:noFill/>
        </p:spPr>
        <p:txBody>
          <a:bodyPr wrap="square" rtlCol="1">
            <a:spAutoFit/>
          </a:bodyPr>
          <a:lstStyle/>
          <a:p>
            <a:pPr algn="ctr"/>
            <a:r>
              <a:rPr lang="ar-SA" sz="3200" b="1" dirty="0" smtClean="0">
                <a:solidFill>
                  <a:srgbClr val="00B050"/>
                </a:solidFill>
                <a:cs typeface="Traditional Arabic" pitchFamily="2" charset="-78"/>
              </a:rPr>
              <a:t>دخل المعلم أنور مرحلة جديدة في حياته,فاليوم الإثنين أول أيام التدريس, وقد توكل على الله في أداء مهمة التدريس لمادته, وقد حضر موجه المادة ومدير المدرسة, وخلال الشرح درا حوار بين طالبين بصوت خافت تزامن معه طرق للباب, فلم يجب المعلم ولم ينبه الطالبين, وأرتبك برهة من الزمن قطع فيها الشرح بتوجيه المدير لمعرفة الطارق, بعد أن وبخ المدير الطالبين لعدم متابعة الدرس, ومازال أنور يقف بصمت.. </a:t>
            </a:r>
            <a:br>
              <a:rPr lang="ar-SA" sz="3200" b="1" dirty="0" smtClean="0">
                <a:solidFill>
                  <a:srgbClr val="00B050"/>
                </a:solidFill>
                <a:cs typeface="Traditional Arabic" pitchFamily="2" charset="-78"/>
              </a:rPr>
            </a:br>
            <a:r>
              <a:rPr lang="ar-SA" sz="3200" b="1" dirty="0" smtClean="0">
                <a:solidFill>
                  <a:schemeClr val="accent6">
                    <a:lumMod val="75000"/>
                  </a:schemeClr>
                </a:solidFill>
                <a:cs typeface="Traditional Arabic" pitchFamily="2" charset="-78"/>
              </a:rPr>
              <a:t>كان يوماً صعباً! </a:t>
            </a:r>
            <a:endParaRPr lang="ar-SA" sz="3200" b="1" dirty="0">
              <a:solidFill>
                <a:schemeClr val="accent6">
                  <a:lumMod val="75000"/>
                </a:schemeClr>
              </a:solidFill>
              <a:cs typeface="Traditional Arabic" pitchFamily="2" charset="-78"/>
            </a:endParaRPr>
          </a:p>
        </p:txBody>
      </p:sp>
    </p:spTree>
    <p:extLst>
      <p:ext uri="{BB962C8B-B14F-4D97-AF65-F5344CB8AC3E}">
        <p14:creationId xmlns:p14="http://schemas.microsoft.com/office/powerpoint/2010/main" val="3249442846"/>
      </p:ext>
    </p:extLst>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3000" fill="hold"/>
                                        <p:tgtEl>
                                          <p:spTgt spid="5"/>
                                        </p:tgtEl>
                                        <p:attrNameLst>
                                          <p:attrName>ppt_w</p:attrName>
                                        </p:attrNameLst>
                                      </p:cBhvr>
                                      <p:tavLst>
                                        <p:tav tm="0">
                                          <p:val>
                                            <p:fltVal val="0"/>
                                          </p:val>
                                        </p:tav>
                                        <p:tav tm="100000">
                                          <p:val>
                                            <p:strVal val="#ppt_w"/>
                                          </p:val>
                                        </p:tav>
                                      </p:tavLst>
                                    </p:anim>
                                    <p:anim calcmode="lin" valueType="num">
                                      <p:cBhvr>
                                        <p:cTn id="8" dur="3000" fill="hold"/>
                                        <p:tgtEl>
                                          <p:spTgt spid="5"/>
                                        </p:tgtEl>
                                        <p:attrNameLst>
                                          <p:attrName>ppt_h</p:attrName>
                                        </p:attrNameLst>
                                      </p:cBhvr>
                                      <p:tavLst>
                                        <p:tav tm="0">
                                          <p:val>
                                            <p:fltVal val="0"/>
                                          </p:val>
                                        </p:tav>
                                        <p:tav tm="100000">
                                          <p:val>
                                            <p:strVal val="#ppt_h"/>
                                          </p:val>
                                        </p:tav>
                                      </p:tavLst>
                                    </p:anim>
                                    <p:animEffect transition="in" filter="fade">
                                      <p:cBhvr>
                                        <p:cTn id="9"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pic>
        <p:nvPicPr>
          <p:cNvPr id="3" name="Picture 2" descr="question-mark-nothing.jpg"/>
          <p:cNvPicPr>
            <a:picLocks noChangeAspect="1"/>
          </p:cNvPicPr>
          <p:nvPr/>
        </p:nvPicPr>
        <p:blipFill>
          <a:blip r:embed="rId3" cstate="print"/>
          <a:stretch>
            <a:fillRect/>
          </a:stretch>
        </p:blipFill>
        <p:spPr>
          <a:xfrm>
            <a:off x="381000" y="1752600"/>
            <a:ext cx="2971800" cy="2971800"/>
          </a:xfrm>
          <a:prstGeom prst="rect">
            <a:avLst/>
          </a:prstGeom>
        </p:spPr>
      </p:pic>
      <p:sp>
        <p:nvSpPr>
          <p:cNvPr id="2" name="TextBox 1"/>
          <p:cNvSpPr txBox="1"/>
          <p:nvPr/>
        </p:nvSpPr>
        <p:spPr>
          <a:xfrm>
            <a:off x="394320" y="526375"/>
            <a:ext cx="8001000" cy="1200329"/>
          </a:xfrm>
          <a:prstGeom prst="rect">
            <a:avLst/>
          </a:prstGeom>
          <a:noFill/>
        </p:spPr>
        <p:txBody>
          <a:bodyPr wrap="square" rtlCol="1">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ar-SA" sz="3600" b="1" dirty="0" smtClean="0">
                <a:ln>
                  <a:prstDash val="solid"/>
                </a:ln>
                <a:solidFill>
                  <a:srgbClr val="FF0000"/>
                </a:solidFill>
                <a:effectLst>
                  <a:outerShdw blurRad="88000" dist="50800" dir="5040000" algn="tl">
                    <a:schemeClr val="accent4">
                      <a:tint val="80000"/>
                      <a:satMod val="250000"/>
                      <a:alpha val="45000"/>
                    </a:schemeClr>
                  </a:outerShdw>
                </a:effectLst>
                <a:cs typeface="AGA Furat Regular" pitchFamily="2" charset="-78"/>
              </a:rPr>
              <a:t>ما رأيك بتصرف المعلم أنور؟ وماذا </a:t>
            </a:r>
            <a:endParaRPr lang="en-US" sz="3600" b="1" dirty="0" smtClean="0">
              <a:ln>
                <a:prstDash val="solid"/>
              </a:ln>
              <a:solidFill>
                <a:srgbClr val="FF0000"/>
              </a:solidFill>
              <a:effectLst>
                <a:outerShdw blurRad="88000" dist="50800" dir="5040000" algn="tl">
                  <a:schemeClr val="accent4">
                    <a:tint val="80000"/>
                    <a:satMod val="250000"/>
                    <a:alpha val="45000"/>
                  </a:schemeClr>
                </a:outerShdw>
              </a:effectLst>
              <a:cs typeface="AGA Furat Regular" pitchFamily="2" charset="-78"/>
            </a:endParaRPr>
          </a:p>
          <a:p>
            <a:pPr algn="ctr"/>
            <a:r>
              <a:rPr lang="ar-SA" sz="3600" b="1" dirty="0" smtClean="0">
                <a:ln>
                  <a:prstDash val="solid"/>
                </a:ln>
                <a:solidFill>
                  <a:srgbClr val="FF0000"/>
                </a:solidFill>
                <a:effectLst>
                  <a:outerShdw blurRad="88000" dist="50800" dir="5040000" algn="tl">
                    <a:schemeClr val="accent4">
                      <a:tint val="80000"/>
                      <a:satMod val="250000"/>
                      <a:alpha val="45000"/>
                    </a:schemeClr>
                  </a:outerShdw>
                </a:effectLst>
                <a:cs typeface="AGA Furat Regular" pitchFamily="2" charset="-78"/>
              </a:rPr>
              <a:t>يجب عليه فعله ؟</a:t>
            </a:r>
            <a:endParaRPr lang="ar-SA" sz="3600" b="1" dirty="0">
              <a:ln>
                <a:prstDash val="solid"/>
              </a:ln>
              <a:solidFill>
                <a:srgbClr val="FF0000"/>
              </a:solidFill>
              <a:effectLst>
                <a:outerShdw blurRad="88000" dist="50800" dir="5040000" algn="tl">
                  <a:schemeClr val="accent4">
                    <a:tint val="80000"/>
                    <a:satMod val="250000"/>
                    <a:alpha val="45000"/>
                  </a:schemeClr>
                </a:outerShdw>
              </a:effectLst>
              <a:cs typeface="AGA Furat Regular" pitchFamily="2" charset="-78"/>
            </a:endParaRPr>
          </a:p>
        </p:txBody>
      </p:sp>
    </p:spTree>
    <p:extLst>
      <p:ext uri="{BB962C8B-B14F-4D97-AF65-F5344CB8AC3E}">
        <p14:creationId xmlns:p14="http://schemas.microsoft.com/office/powerpoint/2010/main" val="276716808"/>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2" name="TextBox 1"/>
          <p:cNvSpPr txBox="1"/>
          <p:nvPr/>
        </p:nvSpPr>
        <p:spPr>
          <a:xfrm>
            <a:off x="1981200" y="1447800"/>
            <a:ext cx="6781800" cy="523220"/>
          </a:xfrm>
          <a:prstGeom prst="rect">
            <a:avLst/>
          </a:prstGeom>
          <a:noFill/>
        </p:spPr>
        <p:txBody>
          <a:bodyPr wrap="square" rtlCol="1">
            <a:spAutoFit/>
          </a:bodyPr>
          <a:lstStyle/>
          <a:p>
            <a:pPr lvl="4" algn="ctr" rtl="1">
              <a:buFont typeface="Wingdings" pitchFamily="2" charset="2"/>
              <a:buChar char="v"/>
            </a:pPr>
            <a:r>
              <a:rPr lang="ar-SA" sz="2800" dirty="0" smtClean="0">
                <a:solidFill>
                  <a:srgbClr val="990033"/>
                </a:solidFill>
                <a:cs typeface="AdvertisingBold" pitchFamily="2" charset="-78"/>
              </a:rPr>
              <a:t> إنهاء روتينات التدريس </a:t>
            </a:r>
            <a:endParaRPr lang="ar-SA" sz="2800" dirty="0">
              <a:solidFill>
                <a:srgbClr val="990033"/>
              </a:solidFill>
              <a:cs typeface="AdvertisingBold" pitchFamily="2" charset="-78"/>
            </a:endParaRPr>
          </a:p>
        </p:txBody>
      </p:sp>
      <p:pic>
        <p:nvPicPr>
          <p:cNvPr id="3" name="Picture 2" descr="13340484-illustration-of-kids-celebrating-teachers-day.jpg"/>
          <p:cNvPicPr>
            <a:picLocks noChangeAspect="1"/>
          </p:cNvPicPr>
          <p:nvPr/>
        </p:nvPicPr>
        <p:blipFill>
          <a:blip r:embed="rId3" cstate="print"/>
          <a:stretch>
            <a:fillRect/>
          </a:stretch>
        </p:blipFill>
        <p:spPr>
          <a:xfrm>
            <a:off x="1981200" y="2514600"/>
            <a:ext cx="4751040" cy="30026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527624884"/>
      </p:ext>
    </p:extLst>
  </p:cSld>
  <p:clrMapOvr>
    <a:masterClrMapping/>
  </p:clrMapOvr>
  <p:transition spd="slow">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2" name="TextBox 1"/>
          <p:cNvSpPr txBox="1"/>
          <p:nvPr/>
        </p:nvSpPr>
        <p:spPr>
          <a:xfrm>
            <a:off x="1752600" y="2590800"/>
            <a:ext cx="6248400" cy="830997"/>
          </a:xfrm>
          <a:prstGeom prst="rect">
            <a:avLst/>
          </a:prstGeom>
          <a:noFill/>
        </p:spPr>
        <p:txBody>
          <a:bodyPr wrap="square" rtlCol="1">
            <a:spAutoFit/>
          </a:bodyPr>
          <a:lstStyle/>
          <a:p>
            <a:pPr algn="ctr"/>
            <a:r>
              <a:rPr lang="ar-SA" sz="2400" dirty="0" smtClean="0">
                <a:solidFill>
                  <a:schemeClr val="tx2">
                    <a:lumMod val="60000"/>
                    <a:lumOff val="40000"/>
                  </a:schemeClr>
                </a:solidFill>
              </a:rPr>
              <a:t>على المعلم المبتدىء معرفة المهام التي تجب عليه في الموقف التدريسي وغيرها من الأمور المهمة التي لا يجب أن تغيب عنه</a:t>
            </a:r>
            <a:endParaRPr lang="ar-SA" sz="2400" dirty="0">
              <a:solidFill>
                <a:schemeClr val="tx2">
                  <a:lumMod val="60000"/>
                  <a:lumOff val="40000"/>
                </a:schemeClr>
              </a:solidFill>
            </a:endParaRPr>
          </a:p>
        </p:txBody>
      </p:sp>
      <p:pic>
        <p:nvPicPr>
          <p:cNvPr id="3" name="Picture 2" descr="teacher-give-chance-to-students.jpg"/>
          <p:cNvPicPr>
            <a:picLocks noChangeAspect="1"/>
          </p:cNvPicPr>
          <p:nvPr/>
        </p:nvPicPr>
        <p:blipFill>
          <a:blip r:embed="rId3" cstate="print"/>
          <a:stretch>
            <a:fillRect/>
          </a:stretch>
        </p:blipFill>
        <p:spPr>
          <a:xfrm>
            <a:off x="179512" y="3421797"/>
            <a:ext cx="2375916" cy="22016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149259254"/>
      </p:ext>
    </p:extLst>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600" decel="100000"/>
                                        <p:tgtEl>
                                          <p:spTgt spid="2"/>
                                        </p:tgtEl>
                                      </p:cBhvr>
                                    </p:animEffect>
                                    <p:anim calcmode="lin" valueType="num">
                                      <p:cBhvr>
                                        <p:cTn id="8" dur="1600" decel="100000" fill="hold"/>
                                        <p:tgtEl>
                                          <p:spTgt spid="2"/>
                                        </p:tgtEl>
                                        <p:attrNameLst>
                                          <p:attrName>style.rotation</p:attrName>
                                        </p:attrNameLst>
                                      </p:cBhvr>
                                      <p:tavLst>
                                        <p:tav tm="0">
                                          <p:val>
                                            <p:fltVal val="-90"/>
                                          </p:val>
                                        </p:tav>
                                        <p:tav tm="100000">
                                          <p:val>
                                            <p:fltVal val="0"/>
                                          </p:val>
                                        </p:tav>
                                      </p:tavLst>
                                    </p:anim>
                                    <p:anim calcmode="lin" valueType="num">
                                      <p:cBhvr>
                                        <p:cTn id="9" dur="1600" decel="100000" fill="hold"/>
                                        <p:tgtEl>
                                          <p:spTgt spid="2"/>
                                        </p:tgtEl>
                                        <p:attrNameLst>
                                          <p:attrName>ppt_x</p:attrName>
                                        </p:attrNameLst>
                                      </p:cBhvr>
                                      <p:tavLst>
                                        <p:tav tm="0">
                                          <p:val>
                                            <p:strVal val="#ppt_x+0.4"/>
                                          </p:val>
                                        </p:tav>
                                        <p:tav tm="100000">
                                          <p:val>
                                            <p:strVal val="#ppt_x-0.05"/>
                                          </p:val>
                                        </p:tav>
                                      </p:tavLst>
                                    </p:anim>
                                    <p:anim calcmode="lin" valueType="num">
                                      <p:cBhvr>
                                        <p:cTn id="10" dur="1600" decel="100000" fill="hold"/>
                                        <p:tgtEl>
                                          <p:spTgt spid="2"/>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2"/>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2" name="TextBox 1"/>
          <p:cNvSpPr txBox="1"/>
          <p:nvPr/>
        </p:nvSpPr>
        <p:spPr>
          <a:xfrm>
            <a:off x="1828800" y="1600200"/>
            <a:ext cx="5867400" cy="1384995"/>
          </a:xfrm>
          <a:prstGeom prst="rect">
            <a:avLst/>
          </a:prstGeom>
          <a:noFill/>
        </p:spPr>
        <p:txBody>
          <a:bodyPr wrap="square" rtlCol="1">
            <a:spAutoFit/>
          </a:bodyPr>
          <a:lstStyle/>
          <a:p>
            <a:pPr algn="ctr" rtl="1">
              <a:buClr>
                <a:srgbClr val="990033"/>
              </a:buClr>
              <a:buFont typeface="Courier New" pitchFamily="49" charset="0"/>
              <a:buChar char="o"/>
            </a:pPr>
            <a:r>
              <a:rPr lang="ar-SA" sz="2400" dirty="0" smtClean="0">
                <a:solidFill>
                  <a:srgbClr val="06C6C1"/>
                </a:solidFill>
                <a:cs typeface="AdvertisingMedium" pitchFamily="2" charset="-78"/>
              </a:rPr>
              <a:t> </a:t>
            </a:r>
            <a:r>
              <a:rPr lang="ar-SA" sz="2800" dirty="0" smtClean="0">
                <a:solidFill>
                  <a:srgbClr val="06C6C1"/>
                </a:solidFill>
                <a:cs typeface="AdvertisingMedium" pitchFamily="2" charset="-78"/>
              </a:rPr>
              <a:t>ترك المعلم لطلابه وغيرهم يدخلون ويخرجون من الصف دون وعي أو انتباه منه, يفقده القدرة على التحكم في النظام, ويقلل من قدراته على ضبط الصف .</a:t>
            </a:r>
            <a:endParaRPr lang="ar-SA" sz="2800" dirty="0">
              <a:solidFill>
                <a:srgbClr val="06C6C1"/>
              </a:solidFill>
              <a:cs typeface="AdvertisingMedium" pitchFamily="2" charset="-78"/>
            </a:endParaRPr>
          </a:p>
        </p:txBody>
      </p:sp>
      <p:pic>
        <p:nvPicPr>
          <p:cNvPr id="3" name="Picture 2" descr="12144_1325433135126_1209837406_30984090_6180110_n.jpg"/>
          <p:cNvPicPr>
            <a:picLocks noChangeAspect="1"/>
          </p:cNvPicPr>
          <p:nvPr/>
        </p:nvPicPr>
        <p:blipFill>
          <a:blip r:embed="rId3"/>
          <a:stretch>
            <a:fillRect/>
          </a:stretch>
        </p:blipFill>
        <p:spPr>
          <a:xfrm>
            <a:off x="4572000" y="3212976"/>
            <a:ext cx="4343400" cy="2596480"/>
          </a:xfrm>
          <a:prstGeom prst="rect">
            <a:avLst/>
          </a:prstGeom>
          <a:ln>
            <a:noFill/>
          </a:ln>
          <a:effectLst>
            <a:softEdge rad="112500"/>
          </a:effectLst>
        </p:spPr>
      </p:pic>
    </p:spTree>
    <p:extLst>
      <p:ext uri="{BB962C8B-B14F-4D97-AF65-F5344CB8AC3E}">
        <p14:creationId xmlns:p14="http://schemas.microsoft.com/office/powerpoint/2010/main" val="1298039319"/>
      </p:ext>
    </p:extLst>
  </p:cSld>
  <p:clrMapOvr>
    <a:masterClrMapping/>
  </p:clrMapOvr>
  <p:transition spd="slow">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2" name="TextBox 1"/>
          <p:cNvSpPr txBox="1"/>
          <p:nvPr/>
        </p:nvSpPr>
        <p:spPr>
          <a:xfrm>
            <a:off x="1371600" y="3200400"/>
            <a:ext cx="5943600" cy="707886"/>
          </a:xfrm>
          <a:prstGeom prst="rect">
            <a:avLst/>
          </a:prstGeom>
          <a:noFill/>
        </p:spPr>
        <p:txBody>
          <a:bodyPr wrap="square" rtlCol="1">
            <a:spAutoFit/>
          </a:bodyPr>
          <a:lstStyle/>
          <a:p>
            <a:pPr algn="ctr"/>
            <a:r>
              <a:rPr lang="ar-SA" sz="3200" dirty="0" smtClean="0">
                <a:cs typeface="AGA Cairo Regular" pitchFamily="2" charset="-78"/>
              </a:rPr>
              <a:t>ا</a:t>
            </a:r>
            <a:r>
              <a:rPr lang="ar-SA" sz="4000" dirty="0" smtClean="0">
                <a:solidFill>
                  <a:srgbClr val="990033"/>
                </a:solidFill>
                <a:cs typeface="AGA Cairo Regular" pitchFamily="2" charset="-78"/>
              </a:rPr>
              <a:t>لتدريس في وجود زائر </a:t>
            </a:r>
            <a:endParaRPr lang="ar-SA" sz="3200" dirty="0">
              <a:solidFill>
                <a:srgbClr val="990033"/>
              </a:solidFill>
              <a:cs typeface="AGA Cairo Regular" pitchFamily="2" charset="-78"/>
            </a:endParaRPr>
          </a:p>
        </p:txBody>
      </p:sp>
    </p:spTree>
    <p:extLst>
      <p:ext uri="{BB962C8B-B14F-4D97-AF65-F5344CB8AC3E}">
        <p14:creationId xmlns:p14="http://schemas.microsoft.com/office/powerpoint/2010/main" val="276348621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graphicFrame>
        <p:nvGraphicFramePr>
          <p:cNvPr id="2" name="Diagram 1"/>
          <p:cNvGraphicFramePr/>
          <p:nvPr/>
        </p:nvGraphicFramePr>
        <p:xfrm>
          <a:off x="1371600" y="1447800"/>
          <a:ext cx="64008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1905000" y="1143000"/>
            <a:ext cx="5562600" cy="523220"/>
          </a:xfrm>
          <a:prstGeom prst="rect">
            <a:avLst/>
          </a:prstGeom>
          <a:noFill/>
        </p:spPr>
        <p:txBody>
          <a:bodyPr wrap="square" rtlCol="1">
            <a:spAutoFit/>
          </a:bodyPr>
          <a:lstStyle/>
          <a:p>
            <a:pPr algn="ctr"/>
            <a:r>
              <a:rPr lang="ar-SA" sz="2800" dirty="0" smtClean="0">
                <a:cs typeface="AGA Furat Regular" pitchFamily="2" charset="-78"/>
              </a:rPr>
              <a:t>من مشاكل التدريس في وجود زائر للمعلم المبتدىء</a:t>
            </a:r>
            <a:endParaRPr lang="ar-SA" sz="2800" dirty="0">
              <a:cs typeface="AGA Furat Regular" pitchFamily="2" charset="-78"/>
            </a:endParaRPr>
          </a:p>
        </p:txBody>
      </p:sp>
      <p:pic>
        <p:nvPicPr>
          <p:cNvPr id="4" name="Picture 3" descr="pic-confusion1.jpg"/>
          <p:cNvPicPr>
            <a:picLocks noChangeAspect="1"/>
          </p:cNvPicPr>
          <p:nvPr/>
        </p:nvPicPr>
        <p:blipFill>
          <a:blip r:embed="rId8"/>
          <a:stretch>
            <a:fillRect/>
          </a:stretch>
        </p:blipFill>
        <p:spPr>
          <a:xfrm>
            <a:off x="609600" y="4595421"/>
            <a:ext cx="1676400" cy="164993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124753733"/>
      </p:ext>
    </p:extLst>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2" name="TextBox 1"/>
          <p:cNvSpPr txBox="1"/>
          <p:nvPr/>
        </p:nvSpPr>
        <p:spPr>
          <a:xfrm>
            <a:off x="1828800" y="2590800"/>
            <a:ext cx="6248400" cy="1384995"/>
          </a:xfrm>
          <a:prstGeom prst="rect">
            <a:avLst/>
          </a:prstGeom>
          <a:noFill/>
        </p:spPr>
        <p:txBody>
          <a:bodyPr wrap="square" rtlCol="1">
            <a:spAutoFit/>
          </a:bodyPr>
          <a:lstStyle/>
          <a:p>
            <a:pPr algn="ctr" rtl="1"/>
            <a:r>
              <a:rPr lang="ar-SA" sz="2800" dirty="0" smtClean="0">
                <a:solidFill>
                  <a:schemeClr val="tx1">
                    <a:lumMod val="65000"/>
                    <a:lumOff val="35000"/>
                  </a:schemeClr>
                </a:solidFill>
                <a:effectLst>
                  <a:outerShdw blurRad="38100" dist="38100" dir="2700000" algn="tl">
                    <a:srgbClr val="000000">
                      <a:alpha val="43137"/>
                    </a:srgbClr>
                  </a:outerShdw>
                </a:effectLst>
                <a:cs typeface="AGA Furat Regular" pitchFamily="2" charset="-78"/>
              </a:rPr>
              <a:t>لحل للمشاكل التي يواجهها المعلم المبتدىء هو التدريب, فكلما تدرب المعلم على العمل في وجود آخرين, كلما اعتاد هذا الموقف و</a:t>
            </a:r>
            <a:r>
              <a:rPr lang="en-US" sz="2800" dirty="0" smtClean="0">
                <a:solidFill>
                  <a:schemeClr val="tx1">
                    <a:lumMod val="65000"/>
                    <a:lumOff val="35000"/>
                  </a:schemeClr>
                </a:solidFill>
                <a:effectLst>
                  <a:outerShdw blurRad="38100" dist="38100" dir="2700000" algn="tl">
                    <a:srgbClr val="000000">
                      <a:alpha val="43137"/>
                    </a:srgbClr>
                  </a:outerShdw>
                </a:effectLst>
                <a:cs typeface="AGA Furat Regular" pitchFamily="2" charset="-78"/>
              </a:rPr>
              <a:t> </a:t>
            </a:r>
            <a:r>
              <a:rPr lang="ar-SA" sz="2800" dirty="0" smtClean="0">
                <a:solidFill>
                  <a:schemeClr val="tx1">
                    <a:lumMod val="65000"/>
                    <a:lumOff val="35000"/>
                  </a:schemeClr>
                </a:solidFill>
                <a:effectLst>
                  <a:outerShdw blurRad="38100" dist="38100" dir="2700000" algn="tl">
                    <a:srgbClr val="000000">
                      <a:alpha val="43137"/>
                    </a:srgbClr>
                  </a:outerShdw>
                </a:effectLst>
                <a:cs typeface="AGA Furat Regular" pitchFamily="2" charset="-78"/>
              </a:rPr>
              <a:t>ألفه.</a:t>
            </a:r>
            <a:endParaRPr lang="ar-SA" sz="2800" dirty="0">
              <a:solidFill>
                <a:schemeClr val="tx1">
                  <a:lumMod val="65000"/>
                  <a:lumOff val="35000"/>
                </a:schemeClr>
              </a:solidFill>
              <a:effectLst>
                <a:outerShdw blurRad="38100" dist="38100" dir="2700000" algn="tl">
                  <a:srgbClr val="000000">
                    <a:alpha val="43137"/>
                  </a:srgbClr>
                </a:outerShdw>
              </a:effectLst>
              <a:cs typeface="AGA Furat Regular" pitchFamily="2" charset="-78"/>
            </a:endParaRPr>
          </a:p>
        </p:txBody>
      </p:sp>
      <p:sp>
        <p:nvSpPr>
          <p:cNvPr id="4" name="TextBox 3"/>
          <p:cNvSpPr txBox="1"/>
          <p:nvPr/>
        </p:nvSpPr>
        <p:spPr>
          <a:xfrm>
            <a:off x="3429000" y="1371600"/>
            <a:ext cx="5486400" cy="523220"/>
          </a:xfrm>
          <a:prstGeom prst="rect">
            <a:avLst/>
          </a:prstGeom>
          <a:noFill/>
        </p:spPr>
        <p:txBody>
          <a:bodyPr wrap="square" rtlCol="1">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ar-SA" sz="2800" b="1" cap="all" dirty="0" smtClean="0">
                <a:ln/>
                <a:solidFill>
                  <a:srgbClr val="0070C0"/>
                </a:solidFill>
                <a:effectLst>
                  <a:outerShdw blurRad="19685" dist="12700" dir="5400000" algn="tl" rotWithShape="0">
                    <a:schemeClr val="accent1">
                      <a:satMod val="130000"/>
                      <a:alpha val="60000"/>
                    </a:schemeClr>
                  </a:outerShdw>
                  <a:reflection blurRad="10000" stA="55000" endPos="48000" dist="500" dir="5400000" sy="-100000" algn="bl" rotWithShape="0"/>
                </a:effectLst>
                <a:cs typeface="AGA Furat Regular" pitchFamily="2" charset="-78"/>
              </a:rPr>
              <a:t>و ما الحل لهذه المشاكل</a:t>
            </a:r>
            <a:r>
              <a:rPr lang="ar-SA" sz="28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cs typeface="AGA Furat Regular" pitchFamily="2" charset="-78"/>
              </a:rPr>
              <a:t> </a:t>
            </a:r>
            <a:endParaRPr lang="ar-SA" sz="28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cs typeface="AGA Furat Regular" pitchFamily="2" charset="-78"/>
            </a:endParaRPr>
          </a:p>
        </p:txBody>
      </p:sp>
      <p:pic>
        <p:nvPicPr>
          <p:cNvPr id="5" name="Picture 4" descr="images.jpg"/>
          <p:cNvPicPr>
            <a:picLocks noChangeAspect="1"/>
          </p:cNvPicPr>
          <p:nvPr/>
        </p:nvPicPr>
        <p:blipFill>
          <a:blip r:embed="rId3"/>
          <a:stretch>
            <a:fillRect/>
          </a:stretch>
        </p:blipFill>
        <p:spPr>
          <a:xfrm>
            <a:off x="2514600" y="1143000"/>
            <a:ext cx="914400" cy="1035742"/>
          </a:xfrm>
          <a:prstGeom prst="rect">
            <a:avLst/>
          </a:prstGeom>
        </p:spPr>
      </p:pic>
    </p:spTree>
    <p:extLst>
      <p:ext uri="{BB962C8B-B14F-4D97-AF65-F5344CB8AC3E}">
        <p14:creationId xmlns:p14="http://schemas.microsoft.com/office/powerpoint/2010/main" val="1377238082"/>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2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8" dur="2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20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1"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770" decel="100000"/>
                                        <p:tgtEl>
                                          <p:spTgt spid="5"/>
                                        </p:tgtEl>
                                      </p:cBhvr>
                                    </p:animEffect>
                                    <p:animScale>
                                      <p:cBhvr>
                                        <p:cTn id="15" dur="770" decel="100000"/>
                                        <p:tgtEl>
                                          <p:spTgt spid="5"/>
                                        </p:tgtEl>
                                      </p:cBhvr>
                                      <p:from x="10000" y="10000"/>
                                      <p:to x="200000" y="450000"/>
                                    </p:animScale>
                                    <p:animScale>
                                      <p:cBhvr>
                                        <p:cTn id="16" dur="1230" accel="100000" fill="hold">
                                          <p:stCondLst>
                                            <p:cond delay="770"/>
                                          </p:stCondLst>
                                        </p:cTn>
                                        <p:tgtEl>
                                          <p:spTgt spid="5"/>
                                        </p:tgtEl>
                                      </p:cBhvr>
                                      <p:from x="200000" y="450000"/>
                                      <p:to x="100000" y="100000"/>
                                    </p:animScale>
                                    <p:set>
                                      <p:cBhvr>
                                        <p:cTn id="17" dur="770" fill="hold"/>
                                        <p:tgtEl>
                                          <p:spTgt spid="5"/>
                                        </p:tgtEl>
                                        <p:attrNameLst>
                                          <p:attrName>ppt_x</p:attrName>
                                        </p:attrNameLst>
                                      </p:cBhvr>
                                      <p:to>
                                        <p:strVal val="(0.5)"/>
                                      </p:to>
                                    </p:set>
                                    <p:anim from="(0.5)" to="(#ppt_x)" calcmode="lin" valueType="num">
                                      <p:cBhvr>
                                        <p:cTn id="18" dur="1230" accel="100000" fill="hold">
                                          <p:stCondLst>
                                            <p:cond delay="770"/>
                                          </p:stCondLst>
                                        </p:cTn>
                                        <p:tgtEl>
                                          <p:spTgt spid="5"/>
                                        </p:tgtEl>
                                        <p:attrNameLst>
                                          <p:attrName>ppt_x</p:attrName>
                                        </p:attrNameLst>
                                      </p:cBhvr>
                                    </p:anim>
                                    <p:set>
                                      <p:cBhvr>
                                        <p:cTn id="19" dur="770" fill="hold"/>
                                        <p:tgtEl>
                                          <p:spTgt spid="5"/>
                                        </p:tgtEl>
                                        <p:attrNameLst>
                                          <p:attrName>ppt_y</p:attrName>
                                        </p:attrNameLst>
                                      </p:cBhvr>
                                      <p:to>
                                        <p:strVal val="(#ppt_y+0.4)"/>
                                      </p:to>
                                    </p:set>
                                    <p:anim from="(#ppt_y+0.4)" to="(#ppt_y)" calcmode="lin" valueType="num">
                                      <p:cBhvr>
                                        <p:cTn id="20" dur="1230" accel="100000" fill="hold">
                                          <p:stCondLst>
                                            <p:cond delay="770"/>
                                          </p:stCondLst>
                                        </p:cTn>
                                        <p:tgtEl>
                                          <p:spTgt spid="5"/>
                                        </p:tgtEl>
                                        <p:attrNameLst>
                                          <p:attrName>ppt_y</p:attrName>
                                        </p:attrNameLst>
                                      </p:cBhvr>
                                    </p:anim>
                                  </p:childTnLst>
                                </p:cTn>
                              </p:par>
                            </p:childTnLst>
                          </p:cTn>
                        </p:par>
                      </p:childTnLst>
                    </p:cTn>
                  </p:par>
                  <p:par>
                    <p:cTn id="21" fill="hold">
                      <p:stCondLst>
                        <p:cond delay="indefinite"/>
                      </p:stCondLst>
                      <p:childTnLst>
                        <p:par>
                          <p:cTn id="22" fill="hold">
                            <p:stCondLst>
                              <p:cond delay="0"/>
                            </p:stCondLst>
                            <p:childTnLst>
                              <p:par>
                                <p:cTn id="23" presetID="8" presetClass="entr" presetSubtype="16"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diamond(in)">
                                      <p:cBhvr>
                                        <p:cTn id="2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6146" name="Picture 2" descr="https://encrypted-tbn2.gstatic.com/images?q=tbn:ANd9GcT1G8NDs20I_WeyGvqbPa-g_8ykAaDD91afZbtJMwnypRagQC7I"/>
          <p:cNvPicPr>
            <a:picLocks noChangeAspect="1" noChangeArrowheads="1"/>
          </p:cNvPicPr>
          <p:nvPr/>
        </p:nvPicPr>
        <p:blipFill>
          <a:blip r:embed="rId2" cstate="print">
            <a:lum bright="70000" contrast="-70000"/>
          </a:blip>
          <a:srcRect/>
          <a:stretch>
            <a:fillRect/>
          </a:stretch>
        </p:blipFill>
        <p:spPr bwMode="auto">
          <a:xfrm>
            <a:off x="0" y="0"/>
            <a:ext cx="9144000" cy="6858000"/>
          </a:xfrm>
          <a:prstGeom prst="rect">
            <a:avLst/>
          </a:prstGeom>
          <a:noFill/>
        </p:spPr>
      </p:pic>
      <p:sp>
        <p:nvSpPr>
          <p:cNvPr id="5" name="مستطيل 4"/>
          <p:cNvSpPr/>
          <p:nvPr/>
        </p:nvSpPr>
        <p:spPr>
          <a:xfrm>
            <a:off x="611560" y="1844824"/>
            <a:ext cx="7972055" cy="110799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sz="6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الفجوة بين النظرية والتطبيق</a:t>
            </a:r>
            <a:endParaRPr lang="ar-SA" sz="6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3359837291"/>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p:spPr>
        <p:txBody>
          <a:bodyPr>
            <a:normAutofit/>
          </a:bodyPr>
          <a:lstStyle/>
          <a:p>
            <a:pPr algn="r"/>
            <a:r>
              <a:rPr lang="ar-SA" sz="4800" b="1" dirty="0" smtClean="0">
                <a:solidFill>
                  <a:schemeClr val="accent2">
                    <a:lumMod val="40000"/>
                    <a:lumOff val="60000"/>
                  </a:schemeClr>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الأهداف:</a:t>
            </a:r>
            <a:endParaRPr lang="ar-SA" sz="4800" b="1" dirty="0">
              <a:solidFill>
                <a:schemeClr val="accent2">
                  <a:lumMod val="40000"/>
                  <a:lumOff val="60000"/>
                </a:schemeClr>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p:txBody>
      </p:sp>
      <p:sp>
        <p:nvSpPr>
          <p:cNvPr id="5" name="Content Placeholder 4"/>
          <p:cNvSpPr>
            <a:spLocks noGrp="1"/>
          </p:cNvSpPr>
          <p:nvPr>
            <p:ph idx="1"/>
          </p:nvPr>
        </p:nvSpPr>
        <p:spPr/>
        <p:txBody>
          <a:bodyPr>
            <a:normAutofit/>
          </a:bodyPr>
          <a:lstStyle/>
          <a:p>
            <a:pPr marL="0" indent="0">
              <a:buNone/>
            </a:pPr>
            <a:r>
              <a:rPr lang="ar-SA" sz="3600" dirty="0" smtClean="0">
                <a:solidFill>
                  <a:schemeClr val="accent2">
                    <a:lumMod val="60000"/>
                    <a:lumOff val="40000"/>
                  </a:schemeClr>
                </a:solidFill>
                <a:latin typeface="Traditional Arabic" panose="02020603050405020304" pitchFamily="18" charset="-78"/>
                <a:cs typeface="Traditional Arabic" panose="02020603050405020304" pitchFamily="18" charset="-78"/>
              </a:rPr>
              <a:t>1- التعرف على خمس من المشكلات التي تواجه المعلم المبتدئ.</a:t>
            </a:r>
          </a:p>
          <a:p>
            <a:pPr marL="0" indent="0">
              <a:buNone/>
            </a:pPr>
            <a:r>
              <a:rPr lang="ar-SA" sz="3600" dirty="0" smtClean="0">
                <a:solidFill>
                  <a:schemeClr val="accent2">
                    <a:lumMod val="60000"/>
                    <a:lumOff val="40000"/>
                  </a:schemeClr>
                </a:solidFill>
                <a:latin typeface="Traditional Arabic" panose="02020603050405020304" pitchFamily="18" charset="-78"/>
                <a:cs typeface="Traditional Arabic" panose="02020603050405020304" pitchFamily="18" charset="-78"/>
              </a:rPr>
              <a:t>2- التعرف على مظاهر</a:t>
            </a:r>
            <a:r>
              <a:rPr lang="en-US" sz="3600" dirty="0" smtClean="0">
                <a:solidFill>
                  <a:schemeClr val="accent2">
                    <a:lumMod val="60000"/>
                    <a:lumOff val="40000"/>
                  </a:schemeClr>
                </a:solidFill>
                <a:latin typeface="Traditional Arabic" panose="02020603050405020304" pitchFamily="18" charset="-78"/>
                <a:cs typeface="Traditional Arabic" panose="02020603050405020304" pitchFamily="18" charset="-78"/>
              </a:rPr>
              <a:t> </a:t>
            </a:r>
            <a:r>
              <a:rPr lang="ar-SA" sz="3600" dirty="0" smtClean="0">
                <a:solidFill>
                  <a:schemeClr val="accent2">
                    <a:lumMod val="60000"/>
                    <a:lumOff val="40000"/>
                  </a:schemeClr>
                </a:solidFill>
                <a:latin typeface="Traditional Arabic" panose="02020603050405020304" pitchFamily="18" charset="-78"/>
                <a:cs typeface="Traditional Arabic" panose="02020603050405020304" pitchFamily="18" charset="-78"/>
              </a:rPr>
              <a:t>المشكلات التي تواجه المعلم وأسبابها.</a:t>
            </a:r>
          </a:p>
          <a:p>
            <a:pPr marL="0" indent="0">
              <a:buNone/>
            </a:pPr>
            <a:r>
              <a:rPr lang="ar-SA" sz="3600" dirty="0" smtClean="0">
                <a:solidFill>
                  <a:schemeClr val="accent2">
                    <a:lumMod val="60000"/>
                    <a:lumOff val="40000"/>
                  </a:schemeClr>
                </a:solidFill>
                <a:latin typeface="Traditional Arabic" panose="02020603050405020304" pitchFamily="18" charset="-78"/>
                <a:cs typeface="Traditional Arabic" panose="02020603050405020304" pitchFamily="18" charset="-78"/>
              </a:rPr>
              <a:t>3- معرفة علاج المشكلات التي تواجه المعلم المبتدئ.</a:t>
            </a:r>
          </a:p>
        </p:txBody>
      </p:sp>
    </p:spTree>
    <p:extLst>
      <p:ext uri="{BB962C8B-B14F-4D97-AF65-F5344CB8AC3E}">
        <p14:creationId xmlns:p14="http://schemas.microsoft.com/office/powerpoint/2010/main" val="48337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6146" name="Picture 2" descr="https://encrypted-tbn2.gstatic.com/images?q=tbn:ANd9GcT1G8NDs20I_WeyGvqbPa-g_8ykAaDD91afZbtJMwnypRagQC7I"/>
          <p:cNvPicPr>
            <a:picLocks noChangeAspect="1" noChangeArrowheads="1"/>
          </p:cNvPicPr>
          <p:nvPr/>
        </p:nvPicPr>
        <p:blipFill>
          <a:blip r:embed="rId2" cstate="print">
            <a:lum bright="70000" contrast="-70000"/>
          </a:blip>
          <a:srcRect/>
          <a:stretch>
            <a:fillRect/>
          </a:stretch>
        </p:blipFill>
        <p:spPr bwMode="auto">
          <a:xfrm>
            <a:off x="0" y="0"/>
            <a:ext cx="9144000" cy="6858000"/>
          </a:xfrm>
          <a:prstGeom prst="rect">
            <a:avLst/>
          </a:prstGeom>
          <a:noFill/>
        </p:spPr>
      </p:pic>
      <p:sp>
        <p:nvSpPr>
          <p:cNvPr id="6" name="مستطيل 5"/>
          <p:cNvSpPr/>
          <p:nvPr/>
        </p:nvSpPr>
        <p:spPr>
          <a:xfrm>
            <a:off x="4214912" y="620688"/>
            <a:ext cx="4727576" cy="64633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الفجوة بين النظرية والتطبيق :</a:t>
            </a:r>
            <a:endParaRPr lang="ar-SA"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6148" name="Picture 4" descr="https://encrypted-tbn1.gstatic.com/images?q=tbn:ANd9GcTPlAckizCKA9fvDLUTpViJQ4epJpzqnPnGOlJh64PBhbRXsowy2B7XLeAG"/>
          <p:cNvPicPr>
            <a:picLocks noChangeAspect="1" noChangeArrowheads="1"/>
          </p:cNvPicPr>
          <p:nvPr/>
        </p:nvPicPr>
        <p:blipFill>
          <a:blip r:embed="rId3" cstate="print"/>
          <a:srcRect/>
          <a:stretch>
            <a:fillRect/>
          </a:stretch>
        </p:blipFill>
        <p:spPr bwMode="auto">
          <a:xfrm rot="20154424">
            <a:off x="352305" y="345025"/>
            <a:ext cx="2156977" cy="2186373"/>
          </a:xfrm>
          <a:prstGeom prst="rect">
            <a:avLst/>
          </a:prstGeom>
          <a:ln>
            <a:noFill/>
          </a:ln>
          <a:effectLst>
            <a:softEdge rad="112500"/>
          </a:effectLst>
        </p:spPr>
      </p:pic>
      <p:graphicFrame>
        <p:nvGraphicFramePr>
          <p:cNvPr id="8" name="رسم تخطيطي 7"/>
          <p:cNvGraphicFramePr/>
          <p:nvPr/>
        </p:nvGraphicFramePr>
        <p:xfrm>
          <a:off x="1524000" y="1397000"/>
          <a:ext cx="6432376" cy="49123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135598477"/>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6"/>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8" presetClass="entr" presetSubtype="12"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strips(downLeft)">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8"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عنوان 8"/>
          <p:cNvSpPr>
            <a:spLocks noGrp="1"/>
          </p:cNvSpPr>
          <p:nvPr>
            <p:ph type="ctrTitle"/>
          </p:nvPr>
        </p:nvSpPr>
        <p:spPr/>
        <p:txBody>
          <a:bodyPr/>
          <a:lstStyle/>
          <a:p>
            <a:endParaRPr lang="ar-SA"/>
          </a:p>
        </p:txBody>
      </p:sp>
      <p:sp>
        <p:nvSpPr>
          <p:cNvPr id="10" name="عنوان فرعي 9"/>
          <p:cNvSpPr>
            <a:spLocks noGrp="1"/>
          </p:cNvSpPr>
          <p:nvPr>
            <p:ph type="subTitle" idx="1"/>
          </p:nvPr>
        </p:nvSpPr>
        <p:spPr/>
        <p:txBody>
          <a:bodyPr/>
          <a:lstStyle/>
          <a:p>
            <a:endParaRPr lang="ar-SA"/>
          </a:p>
        </p:txBody>
      </p:sp>
      <p:pic>
        <p:nvPicPr>
          <p:cNvPr id="6146" name="Picture 2" descr="https://encrypted-tbn2.gstatic.com/images?q=tbn:ANd9GcT1G8NDs20I_WeyGvqbPa-g_8ykAaDD91afZbtJMwnypRagQC7I"/>
          <p:cNvPicPr>
            <a:picLocks noChangeAspect="1" noChangeArrowheads="1"/>
          </p:cNvPicPr>
          <p:nvPr/>
        </p:nvPicPr>
        <p:blipFill>
          <a:blip r:embed="rId2" cstate="print">
            <a:lum bright="70000" contrast="-70000"/>
          </a:blip>
          <a:srcRect/>
          <a:stretch>
            <a:fillRect/>
          </a:stretch>
        </p:blipFill>
        <p:spPr bwMode="auto">
          <a:xfrm>
            <a:off x="0" y="0"/>
            <a:ext cx="9144000" cy="6858000"/>
          </a:xfrm>
          <a:prstGeom prst="rect">
            <a:avLst/>
          </a:prstGeom>
          <a:noFill/>
        </p:spPr>
      </p:pic>
      <p:sp>
        <p:nvSpPr>
          <p:cNvPr id="8" name="مستطيل 7"/>
          <p:cNvSpPr/>
          <p:nvPr/>
        </p:nvSpPr>
        <p:spPr>
          <a:xfrm>
            <a:off x="2843808" y="476672"/>
            <a:ext cx="3581429" cy="76944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sz="4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الكلية و المدرسة :</a:t>
            </a:r>
            <a:endParaRPr lang="ar-SA"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aphicFrame>
        <p:nvGraphicFramePr>
          <p:cNvPr id="11" name="جدول 10"/>
          <p:cNvGraphicFramePr>
            <a:graphicFrameLocks noGrp="1"/>
          </p:cNvGraphicFramePr>
          <p:nvPr>
            <p:extLst>
              <p:ext uri="{D42A27DB-BD31-4B8C-83A1-F6EECF244321}">
                <p14:modId xmlns:p14="http://schemas.microsoft.com/office/powerpoint/2010/main" val="34570917"/>
              </p:ext>
            </p:extLst>
          </p:nvPr>
        </p:nvGraphicFramePr>
        <p:xfrm>
          <a:off x="1524000" y="1397000"/>
          <a:ext cx="6096000" cy="3009090"/>
        </p:xfrm>
        <a:graphic>
          <a:graphicData uri="http://schemas.openxmlformats.org/drawingml/2006/table">
            <a:tbl>
              <a:tblPr rtl="1" firstRow="1" bandRow="1">
                <a:tableStyleId>{5C22544A-7EE6-4342-B048-85BDC9FD1C3A}</a:tableStyleId>
              </a:tblPr>
              <a:tblGrid>
                <a:gridCol w="3048000"/>
                <a:gridCol w="3048000"/>
              </a:tblGrid>
              <a:tr h="735856">
                <a:tc>
                  <a:txBody>
                    <a:bodyPr/>
                    <a:lstStyle/>
                    <a:p>
                      <a:pPr algn="ctr" rtl="1"/>
                      <a:r>
                        <a:rPr lang="ar-SA" sz="3200" dirty="0" smtClean="0"/>
                        <a:t>الكلية</a:t>
                      </a:r>
                      <a:endParaRPr lang="ar-SA" sz="3200" dirty="0"/>
                    </a:p>
                  </a:txBody>
                  <a:tcPr/>
                </a:tc>
                <a:tc>
                  <a:txBody>
                    <a:bodyPr/>
                    <a:lstStyle/>
                    <a:p>
                      <a:pPr algn="ctr" rtl="1"/>
                      <a:r>
                        <a:rPr lang="ar-SA" sz="3200" dirty="0" smtClean="0"/>
                        <a:t>المدرسة</a:t>
                      </a:r>
                      <a:endParaRPr lang="ar-SA" sz="6600" dirty="0"/>
                    </a:p>
                  </a:txBody>
                  <a:tcPr/>
                </a:tc>
              </a:tr>
              <a:tr h="1136617">
                <a:tc>
                  <a:txBody>
                    <a:bodyPr/>
                    <a:lstStyle/>
                    <a:p>
                      <a:pPr algn="ctr" rtl="1"/>
                      <a:r>
                        <a:rPr lang="ar-SA" sz="2400" dirty="0" smtClean="0"/>
                        <a:t>طرق</a:t>
                      </a:r>
                      <a:r>
                        <a:rPr lang="ar-SA" sz="2400" baseline="0" dirty="0" smtClean="0"/>
                        <a:t> التدريس التي تهتم بنشاط الطالب.</a:t>
                      </a:r>
                      <a:endParaRPr lang="ar-SA" sz="2400" dirty="0"/>
                    </a:p>
                  </a:txBody>
                  <a:tcPr/>
                </a:tc>
                <a:tc>
                  <a:txBody>
                    <a:bodyPr/>
                    <a:lstStyle/>
                    <a:p>
                      <a:pPr algn="ctr" rtl="1"/>
                      <a:r>
                        <a:rPr lang="ar-SA" sz="2400" dirty="0" smtClean="0"/>
                        <a:t>طرق التدريس التي لا تهتم إلا بنشاط المعلم.</a:t>
                      </a:r>
                      <a:endParaRPr lang="ar-SA" sz="2400" dirty="0"/>
                    </a:p>
                  </a:txBody>
                  <a:tcPr/>
                </a:tc>
              </a:tr>
              <a:tr h="1136617">
                <a:tc>
                  <a:txBody>
                    <a:bodyPr/>
                    <a:lstStyle/>
                    <a:p>
                      <a:pPr algn="ctr" rtl="1"/>
                      <a:r>
                        <a:rPr lang="ar-SA" sz="2400" dirty="0" smtClean="0"/>
                        <a:t>إرشاد الطلاب باللين والنصيحة.</a:t>
                      </a:r>
                      <a:endParaRPr lang="ar-SA" sz="2400" dirty="0"/>
                    </a:p>
                  </a:txBody>
                  <a:tcPr/>
                </a:tc>
                <a:tc>
                  <a:txBody>
                    <a:bodyPr/>
                    <a:lstStyle/>
                    <a:p>
                      <a:pPr algn="ctr" rtl="1"/>
                      <a:r>
                        <a:rPr lang="ar-SA" sz="2400" dirty="0" smtClean="0"/>
                        <a:t>إرشاد الطلاب بالعصا</a:t>
                      </a:r>
                      <a:r>
                        <a:rPr lang="ar-SA" sz="2400" baseline="0" dirty="0" smtClean="0"/>
                        <a:t> والسباب.</a:t>
                      </a:r>
                      <a:endParaRPr lang="ar-SA" sz="2400" dirty="0"/>
                    </a:p>
                  </a:txBody>
                  <a:tcPr/>
                </a:tc>
              </a:tr>
            </a:tbl>
          </a:graphicData>
        </a:graphic>
      </p:graphicFrame>
    </p:spTree>
    <p:extLst>
      <p:ext uri="{BB962C8B-B14F-4D97-AF65-F5344CB8AC3E}">
        <p14:creationId xmlns:p14="http://schemas.microsoft.com/office/powerpoint/2010/main" val="3198979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8"/>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8"/>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diamond(in)">
                                      <p:cBhvr>
                                        <p:cTn id="15"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6146" name="Picture 2" descr="https://encrypted-tbn2.gstatic.com/images?q=tbn:ANd9GcT1G8NDs20I_WeyGvqbPa-g_8ykAaDD91afZbtJMwnypRagQC7I"/>
          <p:cNvPicPr>
            <a:picLocks noChangeAspect="1" noChangeArrowheads="1"/>
          </p:cNvPicPr>
          <p:nvPr/>
        </p:nvPicPr>
        <p:blipFill>
          <a:blip r:embed="rId2" cstate="print">
            <a:lum bright="70000" contrast="-70000"/>
          </a:blip>
          <a:srcRect/>
          <a:stretch>
            <a:fillRect/>
          </a:stretch>
        </p:blipFill>
        <p:spPr bwMode="auto">
          <a:xfrm>
            <a:off x="0" y="0"/>
            <a:ext cx="9144000" cy="6858000"/>
          </a:xfrm>
          <a:prstGeom prst="rect">
            <a:avLst/>
          </a:prstGeom>
          <a:noFill/>
        </p:spPr>
      </p:pic>
      <p:sp>
        <p:nvSpPr>
          <p:cNvPr id="9" name="مستطيل 8"/>
          <p:cNvSpPr/>
          <p:nvPr/>
        </p:nvSpPr>
        <p:spPr>
          <a:xfrm>
            <a:off x="234998" y="1844824"/>
            <a:ext cx="8585474" cy="2308324"/>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sz="7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بنظرك ما السبب في الفجوة بين النظرية والتطبيق؟ </a:t>
            </a:r>
            <a:endParaRPr lang="ar-SA" sz="7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24582" name="Picture 6" descr="https://encrypted-tbn2.gstatic.com/images?q=tbn:ANd9GcRyeHNY_u9YptmI54lcP-y7ddpZnNAxUZ0gJOQeL-j21kZGTvNT"/>
          <p:cNvPicPr>
            <a:picLocks noChangeAspect="1" noChangeArrowheads="1"/>
          </p:cNvPicPr>
          <p:nvPr/>
        </p:nvPicPr>
        <p:blipFill>
          <a:blip r:embed="rId3" cstate="print"/>
          <a:srcRect/>
          <a:stretch>
            <a:fillRect/>
          </a:stretch>
        </p:blipFill>
        <p:spPr bwMode="auto">
          <a:xfrm rot="20224805">
            <a:off x="6574820" y="4668687"/>
            <a:ext cx="2143125" cy="1844824"/>
          </a:xfrm>
          <a:prstGeom prst="rect">
            <a:avLst/>
          </a:prstGeom>
          <a:noFill/>
        </p:spPr>
      </p:pic>
    </p:spTree>
    <p:extLst>
      <p:ext uri="{BB962C8B-B14F-4D97-AF65-F5344CB8AC3E}">
        <p14:creationId xmlns:p14="http://schemas.microsoft.com/office/powerpoint/2010/main" val="2824082639"/>
      </p:ext>
    </p:extLst>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6146" name="Picture 2" descr="https://encrypted-tbn2.gstatic.com/images?q=tbn:ANd9GcT1G8NDs20I_WeyGvqbPa-g_8ykAaDD91afZbtJMwnypRagQC7I"/>
          <p:cNvPicPr>
            <a:picLocks noChangeAspect="1" noChangeArrowheads="1"/>
          </p:cNvPicPr>
          <p:nvPr/>
        </p:nvPicPr>
        <p:blipFill>
          <a:blip r:embed="rId2" cstate="print">
            <a:lum bright="70000" contrast="-70000"/>
          </a:blip>
          <a:srcRect/>
          <a:stretch>
            <a:fillRect/>
          </a:stretch>
        </p:blipFill>
        <p:spPr bwMode="auto">
          <a:xfrm>
            <a:off x="0" y="0"/>
            <a:ext cx="9144000" cy="6858000"/>
          </a:xfrm>
          <a:prstGeom prst="rect">
            <a:avLst/>
          </a:prstGeom>
          <a:noFill/>
        </p:spPr>
      </p:pic>
      <p:sp>
        <p:nvSpPr>
          <p:cNvPr id="6" name="مربع نص 5"/>
          <p:cNvSpPr txBox="1"/>
          <p:nvPr/>
        </p:nvSpPr>
        <p:spPr>
          <a:xfrm>
            <a:off x="1619672" y="1556792"/>
            <a:ext cx="6120680" cy="2862322"/>
          </a:xfrm>
          <a:prstGeom prst="rect">
            <a:avLst/>
          </a:prstGeom>
          <a:noFill/>
        </p:spPr>
        <p:txBody>
          <a:bodyPr wrap="square" rtlCol="1">
            <a:spAutoFit/>
          </a:bodyPr>
          <a:lstStyle/>
          <a:p>
            <a:pPr algn="ctr"/>
            <a:r>
              <a:rPr lang="ar-SA" sz="3600" b="1" dirty="0" smtClean="0"/>
              <a:t>المشكلة أن الجميع يقلدون بعضهم البعض في السيء والحسن فإذا بدأت بنفسك في اتباع مادرست من نظريات فسوف تضع نفسك على أول الطريق السليم.</a:t>
            </a:r>
            <a:endParaRPr lang="ar-SA" sz="3600" b="1" dirty="0"/>
          </a:p>
        </p:txBody>
      </p:sp>
      <p:pic>
        <p:nvPicPr>
          <p:cNvPr id="22530" name="Picture 2" descr="https://encrypted-tbn0.gstatic.com/images?q=tbn:ANd9GcTUV_ynW5C77S0MR_T90lgX_cIja4V1lqZqr0m-mZmeUJJf9by5yQ"/>
          <p:cNvPicPr>
            <a:picLocks noChangeAspect="1" noChangeArrowheads="1"/>
          </p:cNvPicPr>
          <p:nvPr/>
        </p:nvPicPr>
        <p:blipFill>
          <a:blip r:embed="rId3" cstate="print"/>
          <a:srcRect/>
          <a:stretch>
            <a:fillRect/>
          </a:stretch>
        </p:blipFill>
        <p:spPr bwMode="auto">
          <a:xfrm>
            <a:off x="5076056" y="4653136"/>
            <a:ext cx="2324100" cy="1962151"/>
          </a:xfrm>
          <a:prstGeom prst="rect">
            <a:avLst/>
          </a:prstGeom>
          <a:noFill/>
        </p:spPr>
      </p:pic>
    </p:spTree>
    <p:extLst>
      <p:ext uri="{BB962C8B-B14F-4D97-AF65-F5344CB8AC3E}">
        <p14:creationId xmlns:p14="http://schemas.microsoft.com/office/powerpoint/2010/main" val="290942797"/>
      </p:ext>
    </p:extLst>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6146" name="Picture 2" descr="https://encrypted-tbn2.gstatic.com/images?q=tbn:ANd9GcT1G8NDs20I_WeyGvqbPa-g_8ykAaDD91afZbtJMwnypRagQC7I"/>
          <p:cNvPicPr>
            <a:picLocks noChangeAspect="1" noChangeArrowheads="1"/>
          </p:cNvPicPr>
          <p:nvPr/>
        </p:nvPicPr>
        <p:blipFill>
          <a:blip r:embed="rId2" cstate="print">
            <a:lum bright="70000" contrast="-70000"/>
          </a:blip>
          <a:srcRect/>
          <a:stretch>
            <a:fillRect/>
          </a:stretch>
        </p:blipFill>
        <p:spPr bwMode="auto">
          <a:xfrm>
            <a:off x="0" y="0"/>
            <a:ext cx="9144000" cy="6858000"/>
          </a:xfrm>
          <a:prstGeom prst="rect">
            <a:avLst/>
          </a:prstGeom>
          <a:noFill/>
        </p:spPr>
      </p:pic>
      <p:sp>
        <p:nvSpPr>
          <p:cNvPr id="6" name="مربع نص 5"/>
          <p:cNvSpPr txBox="1"/>
          <p:nvPr/>
        </p:nvSpPr>
        <p:spPr>
          <a:xfrm>
            <a:off x="1619672" y="1052736"/>
            <a:ext cx="6120680" cy="4708981"/>
          </a:xfrm>
          <a:prstGeom prst="rect">
            <a:avLst/>
          </a:prstGeom>
          <a:noFill/>
        </p:spPr>
        <p:txBody>
          <a:bodyPr wrap="square" rtlCol="1">
            <a:spAutoFit/>
          </a:bodyPr>
          <a:lstStyle/>
          <a:p>
            <a:pPr algn="ctr"/>
            <a:r>
              <a:rPr lang="ar-SA" sz="6000" b="1" dirty="0" smtClean="0"/>
              <a:t>ليس لك إلا الصبر والتمسك بالعمل الجاد الملتزم بما درسته وذلك في صمت ومثابرة حتى توفق بإذن الله.</a:t>
            </a:r>
            <a:endParaRPr lang="ar-SA" sz="6000" b="1" dirty="0"/>
          </a:p>
        </p:txBody>
      </p:sp>
      <p:pic>
        <p:nvPicPr>
          <p:cNvPr id="21506" name="Picture 2" descr="https://encrypted-tbn3.gstatic.com/images?q=tbn:ANd9GcSl8uMe1h4m2C-Z7K9TE3m7zxbgdtYvb7jwHFe6zL_6-bx9QMxluwS0SyzB"/>
          <p:cNvPicPr>
            <a:picLocks noChangeAspect="1" noChangeArrowheads="1"/>
          </p:cNvPicPr>
          <p:nvPr/>
        </p:nvPicPr>
        <p:blipFill>
          <a:blip r:embed="rId3" cstate="print"/>
          <a:srcRect/>
          <a:stretch>
            <a:fillRect/>
          </a:stretch>
        </p:blipFill>
        <p:spPr bwMode="auto">
          <a:xfrm>
            <a:off x="0" y="5343525"/>
            <a:ext cx="2051719" cy="1514475"/>
          </a:xfrm>
          <a:prstGeom prst="rect">
            <a:avLst/>
          </a:prstGeom>
          <a:noFill/>
        </p:spPr>
      </p:pic>
    </p:spTree>
    <p:extLst>
      <p:ext uri="{BB962C8B-B14F-4D97-AF65-F5344CB8AC3E}">
        <p14:creationId xmlns:p14="http://schemas.microsoft.com/office/powerpoint/2010/main" val="3105524779"/>
      </p:ext>
    </p:extLst>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نانمانمتم.png"/>
          <p:cNvPicPr>
            <a:picLocks noGrp="1" noChangeAspect="1"/>
          </p:cNvPicPr>
          <p:nvPr>
            <p:ph idx="1"/>
          </p:nvPr>
        </p:nvPicPr>
        <p:blipFill>
          <a:blip r:embed="rId2">
            <a:lum bright="21000"/>
          </a:blip>
          <a:stretch>
            <a:fillRect/>
          </a:stretch>
        </p:blipFill>
        <p:spPr>
          <a:xfrm>
            <a:off x="0" y="0"/>
            <a:ext cx="9144000" cy="6858000"/>
          </a:xfrm>
        </p:spPr>
      </p:pic>
      <p:sp>
        <p:nvSpPr>
          <p:cNvPr id="5" name="مربع نص 4"/>
          <p:cNvSpPr txBox="1"/>
          <p:nvPr/>
        </p:nvSpPr>
        <p:spPr>
          <a:xfrm>
            <a:off x="1628724" y="76697"/>
            <a:ext cx="7286676" cy="769441"/>
          </a:xfrm>
          <a:prstGeom prst="rect">
            <a:avLst/>
          </a:prstGeom>
          <a:noFill/>
        </p:spPr>
        <p:txBody>
          <a:bodyPr wrap="square" rtlCol="1">
            <a:spAutoFit/>
          </a:bodyPr>
          <a:lstStyle/>
          <a:p>
            <a:r>
              <a:rPr lang="ar-SA" sz="4400" b="1" dirty="0" smtClean="0">
                <a:solidFill>
                  <a:srgbClr val="92D050"/>
                </a:solidFill>
                <a:latin typeface="Andalus" pitchFamily="18" charset="-78"/>
                <a:cs typeface="Andalus" pitchFamily="18" charset="-78"/>
              </a:rPr>
              <a:t> انصراف الطلاب عن الدرس </a:t>
            </a:r>
            <a:endParaRPr lang="ar-SA" sz="4400" b="1" dirty="0">
              <a:solidFill>
                <a:srgbClr val="92D050"/>
              </a:solidFill>
              <a:latin typeface="Andalus" pitchFamily="18" charset="-78"/>
              <a:cs typeface="Andalus" pitchFamily="18" charset="-78"/>
            </a:endParaRPr>
          </a:p>
        </p:txBody>
      </p:sp>
      <p:pic>
        <p:nvPicPr>
          <p:cNvPr id="6" name="صورة 5" descr="منتمكتكمن.jpg"/>
          <p:cNvPicPr>
            <a:picLocks noChangeAspect="1"/>
          </p:cNvPicPr>
          <p:nvPr/>
        </p:nvPicPr>
        <p:blipFill>
          <a:blip r:embed="rId3"/>
          <a:stretch>
            <a:fillRect/>
          </a:stretch>
        </p:blipFill>
        <p:spPr>
          <a:xfrm>
            <a:off x="395536" y="461416"/>
            <a:ext cx="3143272" cy="2463527"/>
          </a:xfrm>
          <a:prstGeom prst="rect">
            <a:avLst/>
          </a:prstGeom>
          <a:ln>
            <a:noFill/>
          </a:ln>
          <a:effectLst>
            <a:softEdge rad="112500"/>
          </a:effectLst>
        </p:spPr>
      </p:pic>
    </p:spTree>
    <p:extLst>
      <p:ext uri="{BB962C8B-B14F-4D97-AF65-F5344CB8AC3E}">
        <p14:creationId xmlns:p14="http://schemas.microsoft.com/office/powerpoint/2010/main" val="877995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8" name="عنصر نائب للمحتوى 7" descr="وةبمكبكمن.jpg"/>
          <p:cNvPicPr>
            <a:picLocks noGrp="1" noChangeAspect="1"/>
          </p:cNvPicPr>
          <p:nvPr>
            <p:ph idx="1"/>
          </p:nvPr>
        </p:nvPicPr>
        <p:blipFill>
          <a:blip r:embed="rId2">
            <a:lum bright="17000" contrast="-21000"/>
          </a:blip>
          <a:stretch>
            <a:fillRect/>
          </a:stretch>
        </p:blipFill>
        <p:spPr>
          <a:xfrm>
            <a:off x="0" y="0"/>
            <a:ext cx="9144000" cy="6858000"/>
          </a:xfrm>
        </p:spPr>
      </p:pic>
      <p:graphicFrame>
        <p:nvGraphicFramePr>
          <p:cNvPr id="9" name="رسم تخطيطي 8"/>
          <p:cNvGraphicFramePr/>
          <p:nvPr/>
        </p:nvGraphicFramePr>
        <p:xfrm>
          <a:off x="1524000" y="1071546"/>
          <a:ext cx="6096000" cy="43894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صورة 9" descr="نىتنمك.jpg"/>
          <p:cNvPicPr>
            <a:picLocks noChangeAspect="1"/>
          </p:cNvPicPr>
          <p:nvPr/>
        </p:nvPicPr>
        <p:blipFill>
          <a:blip r:embed="rId8"/>
          <a:stretch>
            <a:fillRect/>
          </a:stretch>
        </p:blipFill>
        <p:spPr>
          <a:xfrm>
            <a:off x="4714876" y="4000504"/>
            <a:ext cx="2714644" cy="1247769"/>
          </a:xfrm>
          <a:prstGeom prst="rect">
            <a:avLst/>
          </a:prstGeom>
        </p:spPr>
      </p:pic>
      <p:pic>
        <p:nvPicPr>
          <p:cNvPr id="12" name="صورة 11" descr="نتكمتمتة.jpg"/>
          <p:cNvPicPr>
            <a:picLocks noChangeAspect="1"/>
          </p:cNvPicPr>
          <p:nvPr/>
        </p:nvPicPr>
        <p:blipFill>
          <a:blip r:embed="rId9"/>
          <a:stretch>
            <a:fillRect/>
          </a:stretch>
        </p:blipFill>
        <p:spPr>
          <a:xfrm>
            <a:off x="1571604" y="3929066"/>
            <a:ext cx="2500330" cy="1357322"/>
          </a:xfrm>
          <a:prstGeom prst="rect">
            <a:avLst/>
          </a:prstGeom>
        </p:spPr>
      </p:pic>
    </p:spTree>
    <p:extLst>
      <p:ext uri="{BB962C8B-B14F-4D97-AF65-F5344CB8AC3E}">
        <p14:creationId xmlns:p14="http://schemas.microsoft.com/office/powerpoint/2010/main" val="1228325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images.jpg"/>
          <p:cNvPicPr>
            <a:picLocks noGrp="1" noChangeAspect="1"/>
          </p:cNvPicPr>
          <p:nvPr>
            <p:ph idx="1"/>
          </p:nvPr>
        </p:nvPicPr>
        <p:blipFill>
          <a:blip r:embed="rId2">
            <a:lum bright="31000" contrast="26000"/>
          </a:blip>
          <a:stretch>
            <a:fillRect/>
          </a:stretch>
        </p:blipFill>
        <p:spPr>
          <a:xfrm>
            <a:off x="0" y="0"/>
            <a:ext cx="9144000" cy="6858000"/>
          </a:xfrm>
        </p:spPr>
      </p:pic>
      <p:graphicFrame>
        <p:nvGraphicFramePr>
          <p:cNvPr id="6" name="رسم تخطيطي 6"/>
          <p:cNvGraphicFramePr/>
          <p:nvPr>
            <p:extLst/>
          </p:nvPr>
        </p:nvGraphicFramePr>
        <p:xfrm>
          <a:off x="1428728" y="642918"/>
          <a:ext cx="6453579" cy="4274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صورة 6" descr="متنحختح.jpg"/>
          <p:cNvPicPr>
            <a:picLocks noChangeAspect="1"/>
          </p:cNvPicPr>
          <p:nvPr/>
        </p:nvPicPr>
        <p:blipFill>
          <a:blip r:embed="rId8"/>
          <a:stretch>
            <a:fillRect/>
          </a:stretch>
        </p:blipFill>
        <p:spPr>
          <a:xfrm>
            <a:off x="5072066" y="5072074"/>
            <a:ext cx="2571768" cy="1428736"/>
          </a:xfrm>
          <a:prstGeom prst="rect">
            <a:avLst/>
          </a:prstGeom>
          <a:ln>
            <a:noFill/>
          </a:ln>
          <a:effectLst>
            <a:softEdge rad="112500"/>
          </a:effectLst>
        </p:spPr>
      </p:pic>
      <p:pic>
        <p:nvPicPr>
          <p:cNvPr id="8" name="صورة 7" descr="مننمكط.png"/>
          <p:cNvPicPr>
            <a:picLocks noChangeAspect="1"/>
          </p:cNvPicPr>
          <p:nvPr/>
        </p:nvPicPr>
        <p:blipFill>
          <a:blip r:embed="rId9"/>
          <a:stretch>
            <a:fillRect/>
          </a:stretch>
        </p:blipFill>
        <p:spPr>
          <a:xfrm>
            <a:off x="2071671" y="5143512"/>
            <a:ext cx="2428892" cy="1285884"/>
          </a:xfrm>
          <a:prstGeom prst="rect">
            <a:avLst/>
          </a:prstGeom>
          <a:ln>
            <a:noFill/>
          </a:ln>
          <a:effectLst>
            <a:softEdge rad="112500"/>
          </a:effectLst>
        </p:spPr>
      </p:pic>
    </p:spTree>
    <p:extLst>
      <p:ext uri="{BB962C8B-B14F-4D97-AF65-F5344CB8AC3E}">
        <p14:creationId xmlns:p14="http://schemas.microsoft.com/office/powerpoint/2010/main" val="2176182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9" name="عنصر نائب للمحتوى 8" descr="ميتامفتسام.png"/>
          <p:cNvPicPr>
            <a:picLocks noGrp="1" noChangeAspect="1"/>
          </p:cNvPicPr>
          <p:nvPr>
            <p:ph idx="1"/>
          </p:nvPr>
        </p:nvPicPr>
        <p:blipFill>
          <a:blip r:embed="rId2"/>
          <a:stretch>
            <a:fillRect/>
          </a:stretch>
        </p:blipFill>
        <p:spPr>
          <a:xfrm>
            <a:off x="0" y="0"/>
            <a:ext cx="9144000" cy="6858000"/>
          </a:xfrm>
        </p:spPr>
      </p:pic>
      <p:sp>
        <p:nvSpPr>
          <p:cNvPr id="10" name="مستطيل 9"/>
          <p:cNvSpPr/>
          <p:nvPr/>
        </p:nvSpPr>
        <p:spPr>
          <a:xfrm>
            <a:off x="3000364" y="2285992"/>
            <a:ext cx="5643602" cy="1857388"/>
          </a:xfrm>
          <a:prstGeom prst="rect">
            <a:avLst/>
          </a:prstGeom>
        </p:spPr>
        <p:style>
          <a:lnRef idx="2">
            <a:schemeClr val="accent1">
              <a:shade val="50000"/>
            </a:schemeClr>
          </a:lnRef>
          <a:fillRef idx="1001">
            <a:schemeClr val="lt1"/>
          </a:fillRef>
          <a:effectRef idx="0">
            <a:schemeClr val="accent1"/>
          </a:effectRef>
          <a:fontRef idx="minor">
            <a:schemeClr val="lt1"/>
          </a:fontRef>
        </p:style>
        <p:txBody>
          <a:bodyPr rtlCol="1" anchor="ctr"/>
          <a:lstStyle/>
          <a:p>
            <a:pPr algn="ctr"/>
            <a:endParaRPr lang="ar-SA"/>
          </a:p>
        </p:txBody>
      </p:sp>
      <p:sp>
        <p:nvSpPr>
          <p:cNvPr id="11" name="مربع نص 10"/>
          <p:cNvSpPr txBox="1"/>
          <p:nvPr/>
        </p:nvSpPr>
        <p:spPr>
          <a:xfrm>
            <a:off x="3214678" y="2643182"/>
            <a:ext cx="5143536" cy="1077218"/>
          </a:xfrm>
          <a:prstGeom prst="rect">
            <a:avLst/>
          </a:prstGeom>
          <a:noFill/>
        </p:spPr>
        <p:txBody>
          <a:bodyPr wrap="square" rtlCol="1">
            <a:spAutoFit/>
          </a:bodyPr>
          <a:lstStyle/>
          <a:p>
            <a:pPr algn="ctr"/>
            <a:r>
              <a:rPr lang="ar-SA" sz="3200" b="1" dirty="0" smtClean="0">
                <a:solidFill>
                  <a:srgbClr val="FF0000"/>
                </a:solidFill>
              </a:rPr>
              <a:t>س : ما هي أسباب انصراف الطلاب عن الدرس من وجهة نظرك؟</a:t>
            </a:r>
            <a:endParaRPr lang="ar-SA" sz="3200" b="1" dirty="0">
              <a:solidFill>
                <a:srgbClr val="FF0000"/>
              </a:solidFill>
            </a:endParaRPr>
          </a:p>
        </p:txBody>
      </p:sp>
      <p:pic>
        <p:nvPicPr>
          <p:cNvPr id="12" name="صورة 11" descr="نتنك.png"/>
          <p:cNvPicPr>
            <a:picLocks noChangeAspect="1"/>
          </p:cNvPicPr>
          <p:nvPr/>
        </p:nvPicPr>
        <p:blipFill>
          <a:blip r:embed="rId3"/>
          <a:stretch>
            <a:fillRect/>
          </a:stretch>
        </p:blipFill>
        <p:spPr>
          <a:xfrm>
            <a:off x="642910" y="2285992"/>
            <a:ext cx="2343150" cy="1857388"/>
          </a:xfrm>
          <a:prstGeom prst="rect">
            <a:avLst/>
          </a:prstGeom>
        </p:spPr>
      </p:pic>
    </p:spTree>
    <p:extLst>
      <p:ext uri="{BB962C8B-B14F-4D97-AF65-F5344CB8AC3E}">
        <p14:creationId xmlns:p14="http://schemas.microsoft.com/office/powerpoint/2010/main" val="3990567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ppt_x</p:attrName>
                                        </p:attrNameLst>
                                      </p:cBhvr>
                                      <p:tavLst>
                                        <p:tav tm="0">
                                          <p:val>
                                            <p:strVal val="#ppt_x-.2"/>
                                          </p:val>
                                        </p:tav>
                                        <p:tav tm="100000">
                                          <p:val>
                                            <p:strVal val="#ppt_x"/>
                                          </p:val>
                                        </p:tav>
                                      </p:tavLst>
                                    </p:anim>
                                    <p:anim calcmode="lin" valueType="num">
                                      <p:cBhvr>
                                        <p:cTn id="8"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checkerboard(across)">
                                      <p:cBhvr>
                                        <p:cTn id="1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Content Placeholder 3"/>
          <p:cNvGraphicFramePr>
            <a:graphicFrameLocks noGrp="1"/>
          </p:cNvGraphicFramePr>
          <p:nvPr>
            <p:ph idx="1"/>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صورة 4" descr="نتنىم.jpg"/>
          <p:cNvPicPr>
            <a:picLocks noChangeAspect="1"/>
          </p:cNvPicPr>
          <p:nvPr/>
        </p:nvPicPr>
        <p:blipFill>
          <a:blip r:embed="rId7"/>
          <a:stretch>
            <a:fillRect/>
          </a:stretch>
        </p:blipFill>
        <p:spPr>
          <a:xfrm>
            <a:off x="-142908" y="357166"/>
            <a:ext cx="2000264" cy="2143140"/>
          </a:xfrm>
          <a:prstGeom prst="ellipse">
            <a:avLst/>
          </a:prstGeom>
          <a:ln>
            <a:noFill/>
          </a:ln>
          <a:effectLst>
            <a:softEdge rad="112500"/>
          </a:effectLst>
        </p:spPr>
      </p:pic>
      <p:pic>
        <p:nvPicPr>
          <p:cNvPr id="6" name="صورة 5" descr="منمكنكط.jpg"/>
          <p:cNvPicPr>
            <a:picLocks noChangeAspect="1"/>
          </p:cNvPicPr>
          <p:nvPr/>
        </p:nvPicPr>
        <p:blipFill>
          <a:blip r:embed="rId8"/>
          <a:stretch>
            <a:fillRect/>
          </a:stretch>
        </p:blipFill>
        <p:spPr>
          <a:xfrm>
            <a:off x="285720" y="2428868"/>
            <a:ext cx="2228850" cy="2057400"/>
          </a:xfrm>
          <a:prstGeom prst="ellipse">
            <a:avLst/>
          </a:prstGeom>
          <a:ln>
            <a:noFill/>
          </a:ln>
          <a:effectLst>
            <a:softEdge rad="112500"/>
          </a:effectLst>
        </p:spPr>
      </p:pic>
      <p:pic>
        <p:nvPicPr>
          <p:cNvPr id="7" name="صورة 6" descr="ترمكنت.jpg"/>
          <p:cNvPicPr>
            <a:picLocks noChangeAspect="1"/>
          </p:cNvPicPr>
          <p:nvPr/>
        </p:nvPicPr>
        <p:blipFill>
          <a:blip r:embed="rId9"/>
          <a:stretch>
            <a:fillRect/>
          </a:stretch>
        </p:blipFill>
        <p:spPr>
          <a:xfrm>
            <a:off x="-142908" y="4500570"/>
            <a:ext cx="2143140" cy="1909763"/>
          </a:xfrm>
          <a:prstGeom prst="ellipse">
            <a:avLst/>
          </a:prstGeom>
          <a:ln>
            <a:noFill/>
          </a:ln>
          <a:effectLst>
            <a:softEdge rad="112500"/>
          </a:effectLst>
        </p:spPr>
      </p:pic>
    </p:spTree>
    <p:extLst>
      <p:ext uri="{BB962C8B-B14F-4D97-AF65-F5344CB8AC3E}">
        <p14:creationId xmlns:p14="http://schemas.microsoft.com/office/powerpoint/2010/main" val="2231669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44208" y="3639263"/>
            <a:ext cx="2481064" cy="3126141"/>
          </a:xfrm>
          <a:prstGeom prst="rect">
            <a:avLst/>
          </a:prstGeom>
        </p:spPr>
      </p:pic>
      <p:sp>
        <p:nvSpPr>
          <p:cNvPr id="5" name="Oval Callout 4"/>
          <p:cNvSpPr/>
          <p:nvPr/>
        </p:nvSpPr>
        <p:spPr>
          <a:xfrm>
            <a:off x="1043608" y="260648"/>
            <a:ext cx="5544616" cy="4032448"/>
          </a:xfrm>
          <a:prstGeom prst="wedgeEllipseCallout">
            <a:avLst>
              <a:gd name="adj1" fmla="val 53876"/>
              <a:gd name="adj2" fmla="val 65650"/>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ar-SA" sz="2800" dirty="0" smtClean="0"/>
              <a:t>غدا أول يوم لي كمعلمة وهناك الكثير من الأمور التي تخيفني وتربكني ؟؟؟؟</a:t>
            </a:r>
          </a:p>
          <a:p>
            <a:pPr algn="ctr"/>
            <a:r>
              <a:rPr lang="ar-SA" sz="2800" dirty="0" smtClean="0"/>
              <a:t>ساعدوني؟؟</a:t>
            </a:r>
            <a:endParaRPr lang="en-US" sz="2800" dirty="0"/>
          </a:p>
        </p:txBody>
      </p:sp>
      <p:sp>
        <p:nvSpPr>
          <p:cNvPr id="2" name="Rectangle 1"/>
          <p:cNvSpPr/>
          <p:nvPr/>
        </p:nvSpPr>
        <p:spPr>
          <a:xfrm>
            <a:off x="1259632" y="3177842"/>
            <a:ext cx="4572000" cy="646331"/>
          </a:xfrm>
          <a:prstGeom prst="rect">
            <a:avLst/>
          </a:prstGeom>
        </p:spPr>
        <p:txBody>
          <a:bodyPr>
            <a:spAutoFit/>
          </a:bodyPr>
          <a:lstStyle/>
          <a:p>
            <a:r>
              <a:rPr lang="en-US" dirty="0">
                <a:hlinkClick r:id="rId3"/>
              </a:rPr>
              <a:t>https://</a:t>
            </a:r>
            <a:r>
              <a:rPr lang="en-US" dirty="0" smtClean="0">
                <a:hlinkClick r:id="rId3"/>
              </a:rPr>
              <a:t>www.youtube.com/watch?v=F5-obJWf2jo</a:t>
            </a:r>
            <a:r>
              <a:rPr lang="en-US" dirty="0" smtClean="0"/>
              <a:t> </a:t>
            </a:r>
            <a:endParaRPr lang="ar-SA" dirty="0"/>
          </a:p>
        </p:txBody>
      </p:sp>
    </p:spTree>
    <p:extLst>
      <p:ext uri="{BB962C8B-B14F-4D97-AF65-F5344CB8AC3E}">
        <p14:creationId xmlns:p14="http://schemas.microsoft.com/office/powerpoint/2010/main" val="1831386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4" name="عنصر نائب للمحتوى 3" descr="ميتامفتسام.png"/>
          <p:cNvPicPr>
            <a:picLocks noGrp="1" noChangeAspect="1"/>
          </p:cNvPicPr>
          <p:nvPr>
            <p:ph idx="1"/>
          </p:nvPr>
        </p:nvPicPr>
        <p:blipFill>
          <a:blip r:embed="rId2"/>
          <a:stretch>
            <a:fillRect/>
          </a:stretch>
        </p:blipFill>
        <p:spPr>
          <a:xfrm>
            <a:off x="0" y="0"/>
            <a:ext cx="9143999" cy="6858000"/>
          </a:xfrm>
        </p:spPr>
      </p:pic>
      <p:sp>
        <p:nvSpPr>
          <p:cNvPr id="5" name="مستطيل 4"/>
          <p:cNvSpPr/>
          <p:nvPr/>
        </p:nvSpPr>
        <p:spPr>
          <a:xfrm>
            <a:off x="3500430" y="2571744"/>
            <a:ext cx="4786346" cy="1500198"/>
          </a:xfrm>
          <a:prstGeom prst="rect">
            <a:avLst/>
          </a:prstGeom>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sp>
        <p:nvSpPr>
          <p:cNvPr id="6" name="مربع نص 5"/>
          <p:cNvSpPr txBox="1"/>
          <p:nvPr/>
        </p:nvSpPr>
        <p:spPr>
          <a:xfrm>
            <a:off x="3857620" y="2857496"/>
            <a:ext cx="4214842" cy="830997"/>
          </a:xfrm>
          <a:prstGeom prst="rect">
            <a:avLst/>
          </a:prstGeom>
          <a:noFill/>
        </p:spPr>
        <p:txBody>
          <a:bodyPr wrap="square" rtlCol="1">
            <a:spAutoFit/>
          </a:bodyPr>
          <a:lstStyle/>
          <a:p>
            <a:pPr algn="ctr"/>
            <a:r>
              <a:rPr lang="ar-SA" sz="2400" b="1" dirty="0" smtClean="0">
                <a:solidFill>
                  <a:srgbClr val="FF0000"/>
                </a:solidFill>
              </a:rPr>
              <a:t>ما هي توقعاتك لحل مشكلة انصراف الطلاب عن الدرس ؟</a:t>
            </a:r>
            <a:endParaRPr lang="ar-SA" sz="2400" b="1" dirty="0">
              <a:solidFill>
                <a:srgbClr val="FF0000"/>
              </a:solidFill>
            </a:endParaRPr>
          </a:p>
        </p:txBody>
      </p:sp>
      <p:pic>
        <p:nvPicPr>
          <p:cNvPr id="7" name="صورة 6" descr="منمكنم.jpg"/>
          <p:cNvPicPr>
            <a:picLocks noChangeAspect="1"/>
          </p:cNvPicPr>
          <p:nvPr/>
        </p:nvPicPr>
        <p:blipFill>
          <a:blip r:embed="rId3"/>
          <a:stretch>
            <a:fillRect/>
          </a:stretch>
        </p:blipFill>
        <p:spPr>
          <a:xfrm>
            <a:off x="1428728" y="2571744"/>
            <a:ext cx="2071701" cy="1500198"/>
          </a:xfrm>
          <a:prstGeom prst="rect">
            <a:avLst/>
          </a:prstGeom>
        </p:spPr>
      </p:pic>
    </p:spTree>
    <p:extLst>
      <p:ext uri="{BB962C8B-B14F-4D97-AF65-F5344CB8AC3E}">
        <p14:creationId xmlns:p14="http://schemas.microsoft.com/office/powerpoint/2010/main" val="998712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checkerboard(across)">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مننمكط.png"/>
          <p:cNvPicPr>
            <a:picLocks noGrp="1" noChangeAspect="1"/>
          </p:cNvPicPr>
          <p:nvPr>
            <p:ph idx="1"/>
          </p:nvPr>
        </p:nvPicPr>
        <p:blipFill>
          <a:blip r:embed="rId2">
            <a:lum bright="-6000" contrast="-40000"/>
          </a:blip>
          <a:stretch>
            <a:fillRect/>
          </a:stretch>
        </p:blipFill>
        <p:spPr>
          <a:xfrm>
            <a:off x="0" y="0"/>
            <a:ext cx="9144000" cy="6858000"/>
          </a:xfrm>
        </p:spPr>
      </p:pic>
      <p:graphicFrame>
        <p:nvGraphicFramePr>
          <p:cNvPr id="6" name="رسم تخطيطي 7"/>
          <p:cNvGraphicFramePr/>
          <p:nvPr>
            <p:extLst/>
          </p:nvPr>
        </p:nvGraphicFramePr>
        <p:xfrm>
          <a:off x="3131840" y="1071546"/>
          <a:ext cx="5510535" cy="47792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صورة 6" descr="kjhlrjgpSGJp'b.jpg"/>
          <p:cNvPicPr>
            <a:picLocks noChangeAspect="1"/>
          </p:cNvPicPr>
          <p:nvPr/>
        </p:nvPicPr>
        <p:blipFill>
          <a:blip r:embed="rId8"/>
          <a:stretch>
            <a:fillRect/>
          </a:stretch>
        </p:blipFill>
        <p:spPr>
          <a:xfrm>
            <a:off x="571472" y="928670"/>
            <a:ext cx="2786067" cy="4929222"/>
          </a:xfrm>
          <a:prstGeom prst="rect">
            <a:avLst/>
          </a:prstGeom>
          <a:ln>
            <a:noFill/>
          </a:ln>
          <a:effectLst>
            <a:softEdge rad="112500"/>
          </a:effectLst>
        </p:spPr>
      </p:pic>
    </p:spTree>
    <p:extLst>
      <p:ext uri="{BB962C8B-B14F-4D97-AF65-F5344CB8AC3E}">
        <p14:creationId xmlns:p14="http://schemas.microsoft.com/office/powerpoint/2010/main" val="314164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نانمانمتم.png"/>
          <p:cNvPicPr>
            <a:picLocks noGrp="1" noChangeAspect="1"/>
          </p:cNvPicPr>
          <p:nvPr>
            <p:ph idx="1"/>
          </p:nvPr>
        </p:nvPicPr>
        <p:blipFill>
          <a:blip r:embed="rId2">
            <a:lum bright="21000"/>
          </a:blip>
          <a:stretch>
            <a:fillRect/>
          </a:stretch>
        </p:blipFill>
        <p:spPr>
          <a:xfrm>
            <a:off x="0" y="142852"/>
            <a:ext cx="9144000" cy="7215166"/>
          </a:xfrm>
        </p:spPr>
      </p:pic>
      <p:sp>
        <p:nvSpPr>
          <p:cNvPr id="5" name="مربع نص 4"/>
          <p:cNvSpPr txBox="1"/>
          <p:nvPr/>
        </p:nvSpPr>
        <p:spPr>
          <a:xfrm>
            <a:off x="1403648" y="243545"/>
            <a:ext cx="7643866" cy="707886"/>
          </a:xfrm>
          <a:prstGeom prst="rect">
            <a:avLst/>
          </a:prstGeom>
          <a:noFill/>
        </p:spPr>
        <p:txBody>
          <a:bodyPr wrap="square" rtlCol="1">
            <a:spAutoFit/>
          </a:bodyPr>
          <a:lstStyle/>
          <a:p>
            <a:pPr lvl="0"/>
            <a:r>
              <a:rPr lang="ar-SA" sz="4000" b="1" dirty="0" smtClean="0">
                <a:solidFill>
                  <a:srgbClr val="92D050"/>
                </a:solidFill>
                <a:latin typeface="Andalus" pitchFamily="18" charset="-78"/>
                <a:cs typeface="Andalus" pitchFamily="18" charset="-78"/>
              </a:rPr>
              <a:t>الأسئلة المحرجة  </a:t>
            </a:r>
            <a:endParaRPr lang="en-US" sz="4000" b="1" dirty="0">
              <a:solidFill>
                <a:srgbClr val="92D050"/>
              </a:solidFill>
              <a:latin typeface="Andalus" pitchFamily="18" charset="-78"/>
              <a:cs typeface="Andalus" pitchFamily="18" charset="-78"/>
            </a:endParaRPr>
          </a:p>
        </p:txBody>
      </p:sp>
    </p:spTree>
    <p:extLst>
      <p:ext uri="{BB962C8B-B14F-4D97-AF65-F5344CB8AC3E}">
        <p14:creationId xmlns:p14="http://schemas.microsoft.com/office/powerpoint/2010/main" val="3119300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checkerboard(across)">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4" name="صورة 3" descr="نتبمتبقمنب.jpg"/>
          <p:cNvPicPr>
            <a:picLocks noChangeAspect="1"/>
          </p:cNvPicPr>
          <p:nvPr/>
        </p:nvPicPr>
        <p:blipFill>
          <a:blip r:embed="rId2">
            <a:lum bright="33000"/>
          </a:blip>
          <a:stretch>
            <a:fillRect/>
          </a:stretch>
        </p:blipFill>
        <p:spPr>
          <a:xfrm>
            <a:off x="0" y="0"/>
            <a:ext cx="9144000" cy="6858000"/>
          </a:xfrm>
          <a:prstGeom prst="rect">
            <a:avLst/>
          </a:prstGeom>
        </p:spPr>
      </p:pic>
      <p:sp>
        <p:nvSpPr>
          <p:cNvPr id="8" name="مستطيل مستدير الزوايا 7"/>
          <p:cNvSpPr/>
          <p:nvPr/>
        </p:nvSpPr>
        <p:spPr>
          <a:xfrm>
            <a:off x="6715140" y="857232"/>
            <a:ext cx="1857388" cy="15001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مربع نص 8"/>
          <p:cNvSpPr txBox="1"/>
          <p:nvPr/>
        </p:nvSpPr>
        <p:spPr>
          <a:xfrm>
            <a:off x="6929454" y="1142984"/>
            <a:ext cx="1500198" cy="369332"/>
          </a:xfrm>
          <a:prstGeom prst="rect">
            <a:avLst/>
          </a:prstGeom>
          <a:noFill/>
        </p:spPr>
        <p:txBody>
          <a:bodyPr wrap="square" rtlCol="1">
            <a:spAutoFit/>
          </a:bodyPr>
          <a:lstStyle/>
          <a:p>
            <a:r>
              <a:rPr lang="ar-SA" dirty="0" smtClean="0"/>
              <a:t> </a:t>
            </a:r>
            <a:endParaRPr lang="ar-SA" dirty="0"/>
          </a:p>
        </p:txBody>
      </p:sp>
      <p:sp>
        <p:nvSpPr>
          <p:cNvPr id="10" name="مستطيل 9"/>
          <p:cNvSpPr/>
          <p:nvPr/>
        </p:nvSpPr>
        <p:spPr>
          <a:xfrm>
            <a:off x="571472" y="1071546"/>
            <a:ext cx="5929354" cy="1143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1" name="صورة 10" descr="ترمكنت.jpg"/>
          <p:cNvPicPr>
            <a:picLocks noChangeAspect="1"/>
          </p:cNvPicPr>
          <p:nvPr/>
        </p:nvPicPr>
        <p:blipFill>
          <a:blip r:embed="rId3"/>
          <a:stretch>
            <a:fillRect/>
          </a:stretch>
        </p:blipFill>
        <p:spPr>
          <a:xfrm>
            <a:off x="6715140" y="857233"/>
            <a:ext cx="2057397" cy="17145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مربع نص 11"/>
          <p:cNvSpPr txBox="1"/>
          <p:nvPr/>
        </p:nvSpPr>
        <p:spPr>
          <a:xfrm>
            <a:off x="1142976" y="1142984"/>
            <a:ext cx="5286412" cy="830997"/>
          </a:xfrm>
          <a:prstGeom prst="rect">
            <a:avLst/>
          </a:prstGeom>
          <a:noFill/>
        </p:spPr>
        <p:txBody>
          <a:bodyPr wrap="square" rtlCol="1">
            <a:spAutoFit/>
          </a:bodyPr>
          <a:lstStyle/>
          <a:p>
            <a:r>
              <a:rPr lang="ar-SA" sz="2400" b="1" dirty="0" smtClean="0"/>
              <a:t>المعلم المبتدأ فقير إلى جد ما في معارفه وخبراته الخاصة بعملية التدريس.</a:t>
            </a:r>
            <a:endParaRPr lang="ar-SA" sz="2400" b="1" dirty="0"/>
          </a:p>
        </p:txBody>
      </p:sp>
      <p:pic>
        <p:nvPicPr>
          <p:cNvPr id="13" name="صورة 12" descr="kjfh;lhj'.jpg"/>
          <p:cNvPicPr>
            <a:picLocks noChangeAspect="1"/>
          </p:cNvPicPr>
          <p:nvPr/>
        </p:nvPicPr>
        <p:blipFill>
          <a:blip r:embed="rId4"/>
          <a:stretch>
            <a:fillRect/>
          </a:stretch>
        </p:blipFill>
        <p:spPr>
          <a:xfrm>
            <a:off x="6715140" y="2714620"/>
            <a:ext cx="2052638" cy="17145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4" name="مستطيل 13"/>
          <p:cNvSpPr/>
          <p:nvPr/>
        </p:nvSpPr>
        <p:spPr>
          <a:xfrm>
            <a:off x="607684" y="3071810"/>
            <a:ext cx="5857916" cy="1143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5" name="مربع نص 14"/>
          <p:cNvSpPr txBox="1"/>
          <p:nvPr/>
        </p:nvSpPr>
        <p:spPr>
          <a:xfrm>
            <a:off x="1214414" y="3214686"/>
            <a:ext cx="5143536" cy="830997"/>
          </a:xfrm>
          <a:prstGeom prst="rect">
            <a:avLst/>
          </a:prstGeom>
          <a:noFill/>
        </p:spPr>
        <p:txBody>
          <a:bodyPr wrap="square" rtlCol="1">
            <a:spAutoFit/>
          </a:bodyPr>
          <a:lstStyle/>
          <a:p>
            <a:r>
              <a:rPr lang="ar-SA" sz="2400" b="1" dirty="0" smtClean="0"/>
              <a:t>اعتقاد الطلاب أن المعلم يجب أن يكون مرجع شامل للمعرفة .</a:t>
            </a:r>
            <a:endParaRPr lang="ar-SA" sz="2400" b="1" dirty="0"/>
          </a:p>
        </p:txBody>
      </p:sp>
      <p:pic>
        <p:nvPicPr>
          <p:cNvPr id="16" name="صورة 15" descr="مبتنمتكبت.jpg"/>
          <p:cNvPicPr>
            <a:picLocks noChangeAspect="1"/>
          </p:cNvPicPr>
          <p:nvPr/>
        </p:nvPicPr>
        <p:blipFill>
          <a:blip r:embed="rId5"/>
          <a:stretch>
            <a:fillRect/>
          </a:stretch>
        </p:blipFill>
        <p:spPr>
          <a:xfrm>
            <a:off x="6715140" y="4643446"/>
            <a:ext cx="2071702" cy="16383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7" name="مستطيل 16"/>
          <p:cNvSpPr/>
          <p:nvPr/>
        </p:nvSpPr>
        <p:spPr>
          <a:xfrm>
            <a:off x="607684" y="5000636"/>
            <a:ext cx="5929354" cy="10715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8" name="مربع نص 17"/>
          <p:cNvSpPr txBox="1"/>
          <p:nvPr/>
        </p:nvSpPr>
        <p:spPr>
          <a:xfrm>
            <a:off x="2143108" y="5214950"/>
            <a:ext cx="4357718" cy="523220"/>
          </a:xfrm>
          <a:prstGeom prst="rect">
            <a:avLst/>
          </a:prstGeom>
          <a:noFill/>
        </p:spPr>
        <p:txBody>
          <a:bodyPr wrap="square" rtlCol="1">
            <a:spAutoFit/>
          </a:bodyPr>
          <a:lstStyle/>
          <a:p>
            <a:r>
              <a:rPr lang="ar-SA" sz="2800" b="1" dirty="0" smtClean="0"/>
              <a:t>توجيه الأسئلة المحرجة للمعلم .</a:t>
            </a:r>
            <a:endParaRPr lang="ar-SA" sz="2800" b="1" dirty="0"/>
          </a:p>
        </p:txBody>
      </p:sp>
    </p:spTree>
    <p:extLst>
      <p:ext uri="{BB962C8B-B14F-4D97-AF65-F5344CB8AC3E}">
        <p14:creationId xmlns:p14="http://schemas.microsoft.com/office/powerpoint/2010/main" val="402591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ppt_x</p:attrName>
                                        </p:attrNameLst>
                                      </p:cBhvr>
                                      <p:tavLst>
                                        <p:tav tm="0">
                                          <p:val>
                                            <p:strVal val="#ppt_x-.2"/>
                                          </p:val>
                                        </p:tav>
                                        <p:tav tm="100000">
                                          <p:val>
                                            <p:strVal val="#ppt_x"/>
                                          </p:val>
                                        </p:tav>
                                      </p:tavLst>
                                    </p:anim>
                                    <p:anim calcmode="lin" valueType="num">
                                      <p:cBhvr>
                                        <p:cTn id="8"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checkerboard(across)">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29"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1000" fill="hold"/>
                                        <p:tgtEl>
                                          <p:spTgt spid="14"/>
                                        </p:tgtEl>
                                        <p:attrNameLst>
                                          <p:attrName>ppt_x</p:attrName>
                                        </p:attrNameLst>
                                      </p:cBhvr>
                                      <p:tavLst>
                                        <p:tav tm="0">
                                          <p:val>
                                            <p:strVal val="#ppt_x-.2"/>
                                          </p:val>
                                        </p:tav>
                                        <p:tav tm="100000">
                                          <p:val>
                                            <p:strVal val="#ppt_x"/>
                                          </p:val>
                                        </p:tav>
                                      </p:tavLst>
                                    </p:anim>
                                    <p:anim calcmode="lin" valueType="num">
                                      <p:cBhvr>
                                        <p:cTn id="20" dur="10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21" dur="10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checkerboard(across)">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29"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ppt_x</p:attrName>
                                        </p:attrNameLst>
                                      </p:cBhvr>
                                      <p:tavLst>
                                        <p:tav tm="0">
                                          <p:val>
                                            <p:strVal val="#ppt_x-.2"/>
                                          </p:val>
                                        </p:tav>
                                        <p:tav tm="100000">
                                          <p:val>
                                            <p:strVal val="#ppt_x"/>
                                          </p:val>
                                        </p:tav>
                                      </p:tavLst>
                                    </p:anim>
                                    <p:anim calcmode="lin" valueType="num">
                                      <p:cBhvr>
                                        <p:cTn id="32"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33" dur="1000"/>
                                        <p:tgtEl>
                                          <p:spTgt spid="17"/>
                                        </p:tgtEl>
                                      </p:cBhvr>
                                    </p:animEffect>
                                  </p:childTnLst>
                                </p:cTn>
                              </p:par>
                            </p:childTnLst>
                          </p:cTn>
                        </p:par>
                      </p:childTnLst>
                    </p:cTn>
                  </p:par>
                  <p:par>
                    <p:cTn id="34" fill="hold">
                      <p:stCondLst>
                        <p:cond delay="indefinite"/>
                      </p:stCondLst>
                      <p:childTnLst>
                        <p:par>
                          <p:cTn id="35" fill="hold">
                            <p:stCondLst>
                              <p:cond delay="0"/>
                            </p:stCondLst>
                            <p:childTnLst>
                              <p:par>
                                <p:cTn id="36" presetID="5" presetClass="entr" presetSubtype="10" fill="hold" grpId="0" nodeType="click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checkerboard(across)">
                                      <p:cBhvr>
                                        <p:cTn id="3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p:bldP spid="14" grpId="0" animBg="1"/>
      <p:bldP spid="15" grpId="0"/>
      <p:bldP spid="17" grpId="0" animBg="1"/>
      <p:bldP spid="1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4" name="عنصر نائب للمحتوى 3" descr="تنتتمتتن.jpg"/>
          <p:cNvPicPr>
            <a:picLocks noGrp="1" noChangeAspect="1"/>
          </p:cNvPicPr>
          <p:nvPr>
            <p:ph idx="1"/>
          </p:nvPr>
        </p:nvPicPr>
        <p:blipFill>
          <a:blip r:embed="rId2">
            <a:lum bright="18000" contrast="-32000"/>
          </a:blip>
          <a:stretch>
            <a:fillRect/>
          </a:stretch>
        </p:blipFill>
        <p:spPr>
          <a:xfrm>
            <a:off x="0" y="0"/>
            <a:ext cx="9144000" cy="6858000"/>
          </a:xfrm>
          <a:pattFill prst="pct5">
            <a:fgClr>
              <a:schemeClr val="accent1"/>
            </a:fgClr>
            <a:bgClr>
              <a:schemeClr val="bg1"/>
            </a:bgClr>
          </a:pattFill>
        </p:spPr>
      </p:pic>
      <p:sp>
        <p:nvSpPr>
          <p:cNvPr id="6" name="مربع نص 5"/>
          <p:cNvSpPr txBox="1"/>
          <p:nvPr/>
        </p:nvSpPr>
        <p:spPr>
          <a:xfrm>
            <a:off x="1500166" y="357166"/>
            <a:ext cx="7072362" cy="1200329"/>
          </a:xfrm>
          <a:prstGeom prst="rect">
            <a:avLst/>
          </a:prstGeom>
          <a:solidFill>
            <a:schemeClr val="accent1">
              <a:lumMod val="75000"/>
            </a:schemeClr>
          </a:solidFill>
        </p:spPr>
        <p:txBody>
          <a:bodyPr wrap="square" rtlCol="1">
            <a:spAutoFit/>
          </a:bodyPr>
          <a:lstStyle/>
          <a:p>
            <a:r>
              <a:rPr lang="ar-SA" sz="3600" dirty="0" smtClean="0">
                <a:solidFill>
                  <a:schemeClr val="bg1">
                    <a:lumMod val="95000"/>
                  </a:schemeClr>
                </a:solidFill>
              </a:rPr>
              <a:t>في حالة توجيه الطلاب لأسئلة محرجة للمعلم ينصح بالآتي:</a:t>
            </a:r>
            <a:endParaRPr lang="ar-SA" sz="3600" dirty="0">
              <a:solidFill>
                <a:schemeClr val="bg1">
                  <a:lumMod val="95000"/>
                </a:schemeClr>
              </a:solidFill>
            </a:endParaRPr>
          </a:p>
        </p:txBody>
      </p:sp>
      <p:graphicFrame>
        <p:nvGraphicFramePr>
          <p:cNvPr id="10" name="رسم تخطيطي 9"/>
          <p:cNvGraphicFramePr/>
          <p:nvPr>
            <p:extLst>
              <p:ext uri="{D42A27DB-BD31-4B8C-83A1-F6EECF244321}">
                <p14:modId xmlns:p14="http://schemas.microsoft.com/office/powerpoint/2010/main" val="906869507"/>
              </p:ext>
            </p:extLst>
          </p:nvPr>
        </p:nvGraphicFramePr>
        <p:xfrm>
          <a:off x="285720" y="200024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صورة 10" descr="منمكنم.png"/>
          <p:cNvPicPr>
            <a:picLocks noChangeAspect="1"/>
          </p:cNvPicPr>
          <p:nvPr/>
        </p:nvPicPr>
        <p:blipFill>
          <a:blip r:embed="rId8"/>
          <a:stretch>
            <a:fillRect/>
          </a:stretch>
        </p:blipFill>
        <p:spPr>
          <a:xfrm>
            <a:off x="6500826" y="1571612"/>
            <a:ext cx="2000263" cy="1500198"/>
          </a:xfrm>
          <a:prstGeom prst="ellipse">
            <a:avLst/>
          </a:prstGeom>
          <a:ln>
            <a:noFill/>
          </a:ln>
          <a:effectLst>
            <a:softEdge rad="112500"/>
          </a:effectLst>
        </p:spPr>
      </p:pic>
      <p:pic>
        <p:nvPicPr>
          <p:cNvPr id="12" name="صورة 11" descr="نبتلنكت.jpg"/>
          <p:cNvPicPr>
            <a:picLocks noChangeAspect="1"/>
          </p:cNvPicPr>
          <p:nvPr/>
        </p:nvPicPr>
        <p:blipFill>
          <a:blip r:embed="rId9"/>
          <a:stretch>
            <a:fillRect/>
          </a:stretch>
        </p:blipFill>
        <p:spPr>
          <a:xfrm>
            <a:off x="6500826" y="2857496"/>
            <a:ext cx="1866900" cy="1571636"/>
          </a:xfrm>
          <a:prstGeom prst="ellipse">
            <a:avLst/>
          </a:prstGeom>
          <a:ln>
            <a:noFill/>
          </a:ln>
          <a:effectLst>
            <a:softEdge rad="112500"/>
          </a:effectLst>
        </p:spPr>
      </p:pic>
      <p:pic>
        <p:nvPicPr>
          <p:cNvPr id="13" name="صورة 12" descr="ننتخحت.jpg"/>
          <p:cNvPicPr>
            <a:picLocks noChangeAspect="1"/>
          </p:cNvPicPr>
          <p:nvPr/>
        </p:nvPicPr>
        <p:blipFill>
          <a:blip r:embed="rId10"/>
          <a:stretch>
            <a:fillRect/>
          </a:stretch>
        </p:blipFill>
        <p:spPr>
          <a:xfrm>
            <a:off x="6500826" y="4429132"/>
            <a:ext cx="2000264" cy="1585912"/>
          </a:xfrm>
          <a:prstGeom prst="ellipse">
            <a:avLst/>
          </a:prstGeom>
          <a:ln>
            <a:noFill/>
          </a:ln>
          <a:effectLst>
            <a:softEdge rad="112500"/>
          </a:effectLst>
        </p:spPr>
      </p:pic>
    </p:spTree>
    <p:extLst>
      <p:ext uri="{BB962C8B-B14F-4D97-AF65-F5344CB8AC3E}">
        <p14:creationId xmlns:p14="http://schemas.microsoft.com/office/powerpoint/2010/main" val="2054219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ppt_x</p:attrName>
                                        </p:attrNameLst>
                                      </p:cBhvr>
                                      <p:tavLst>
                                        <p:tav tm="0">
                                          <p:val>
                                            <p:strVal val="#ppt_x-.2"/>
                                          </p:val>
                                        </p:tav>
                                        <p:tav tm="100000">
                                          <p:val>
                                            <p:strVal val="#ppt_x"/>
                                          </p:val>
                                        </p:tav>
                                      </p:tavLst>
                                    </p:anim>
                                    <p:anim calcmode="lin" valueType="num">
                                      <p:cBhvr>
                                        <p:cTn id="8"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ppt_x</p:attrName>
                                        </p:attrNameLst>
                                      </p:cBhvr>
                                      <p:tavLst>
                                        <p:tav tm="0">
                                          <p:val>
                                            <p:strVal val="#ppt_x-.2"/>
                                          </p:val>
                                        </p:tav>
                                        <p:tav tm="100000">
                                          <p:val>
                                            <p:strVal val="#ppt_x"/>
                                          </p:val>
                                        </p:tav>
                                      </p:tavLst>
                                    </p:anim>
                                    <p:anim calcmode="lin" valueType="num">
                                      <p:cBhvr>
                                        <p:cTn id="15"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Graphic spid="10" grpId="0">
        <p:bldAsOne/>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ميتامفتسام.png"/>
          <p:cNvPicPr>
            <a:picLocks noGrp="1" noChangeAspect="1"/>
          </p:cNvPicPr>
          <p:nvPr>
            <p:ph idx="1"/>
          </p:nvPr>
        </p:nvPicPr>
        <p:blipFill>
          <a:blip r:embed="rId2"/>
          <a:stretch>
            <a:fillRect/>
          </a:stretch>
        </p:blipFill>
        <p:spPr>
          <a:xfrm>
            <a:off x="0" y="0"/>
            <a:ext cx="9144000" cy="6858001"/>
          </a:xfrm>
        </p:spPr>
      </p:pic>
      <p:sp>
        <p:nvSpPr>
          <p:cNvPr id="5" name="مستطيل 4"/>
          <p:cNvSpPr/>
          <p:nvPr/>
        </p:nvSpPr>
        <p:spPr>
          <a:xfrm>
            <a:off x="500034" y="2428868"/>
            <a:ext cx="3929090" cy="2286016"/>
          </a:xfrm>
          <a:prstGeom prst="rect">
            <a:avLst/>
          </a:prstGeom>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sp>
        <p:nvSpPr>
          <p:cNvPr id="6" name="مربع نص 5"/>
          <p:cNvSpPr txBox="1"/>
          <p:nvPr/>
        </p:nvSpPr>
        <p:spPr>
          <a:xfrm>
            <a:off x="500034" y="2786058"/>
            <a:ext cx="3786214" cy="1323439"/>
          </a:xfrm>
          <a:prstGeom prst="rect">
            <a:avLst/>
          </a:prstGeom>
          <a:noFill/>
        </p:spPr>
        <p:txBody>
          <a:bodyPr wrap="square" rtlCol="1">
            <a:spAutoFit/>
          </a:bodyPr>
          <a:lstStyle/>
          <a:p>
            <a:pPr algn="ctr"/>
            <a:r>
              <a:rPr lang="ar-SA" sz="4000" dirty="0" smtClean="0">
                <a:solidFill>
                  <a:srgbClr val="FF0000"/>
                </a:solidFill>
              </a:rPr>
              <a:t>ما هي طرق التعامل مع الأسئلة المحرجة ؟</a:t>
            </a:r>
            <a:endParaRPr lang="ar-SA" sz="4000" dirty="0">
              <a:solidFill>
                <a:srgbClr val="FF0000"/>
              </a:solidFill>
            </a:endParaRPr>
          </a:p>
        </p:txBody>
      </p:sp>
    </p:spTree>
    <p:extLst>
      <p:ext uri="{BB962C8B-B14F-4D97-AF65-F5344CB8AC3E}">
        <p14:creationId xmlns:p14="http://schemas.microsoft.com/office/powerpoint/2010/main" val="1200723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heckerboard(across)">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4" name="صورة 3" descr="نتبمتبقمنب.jpg"/>
          <p:cNvPicPr>
            <a:picLocks noChangeAspect="1"/>
          </p:cNvPicPr>
          <p:nvPr/>
        </p:nvPicPr>
        <p:blipFill>
          <a:blip r:embed="rId2">
            <a:lum bright="33000"/>
          </a:blip>
          <a:stretch>
            <a:fillRect/>
          </a:stretch>
        </p:blipFill>
        <p:spPr>
          <a:xfrm>
            <a:off x="0" y="0"/>
            <a:ext cx="9144000" cy="6858000"/>
          </a:xfrm>
          <a:prstGeom prst="rect">
            <a:avLst/>
          </a:prstGeom>
        </p:spPr>
      </p:pic>
      <p:sp>
        <p:nvSpPr>
          <p:cNvPr id="9" name="مربع نص 8"/>
          <p:cNvSpPr txBox="1"/>
          <p:nvPr/>
        </p:nvSpPr>
        <p:spPr>
          <a:xfrm>
            <a:off x="6929454" y="1142984"/>
            <a:ext cx="1500198" cy="369332"/>
          </a:xfrm>
          <a:prstGeom prst="rect">
            <a:avLst/>
          </a:prstGeom>
          <a:noFill/>
        </p:spPr>
        <p:txBody>
          <a:bodyPr wrap="square" rtlCol="1">
            <a:spAutoFit/>
          </a:bodyPr>
          <a:lstStyle/>
          <a:p>
            <a:r>
              <a:rPr lang="ar-SA" dirty="0" smtClean="0">
                <a:solidFill>
                  <a:prstClr val="black"/>
                </a:solidFill>
              </a:rPr>
              <a:t> </a:t>
            </a:r>
            <a:endParaRPr lang="ar-SA" dirty="0">
              <a:solidFill>
                <a:prstClr val="black"/>
              </a:solidFill>
            </a:endParaRPr>
          </a:p>
        </p:txBody>
      </p:sp>
      <p:sp>
        <p:nvSpPr>
          <p:cNvPr id="5" name="TextBox 4"/>
          <p:cNvSpPr txBox="1"/>
          <p:nvPr/>
        </p:nvSpPr>
        <p:spPr>
          <a:xfrm>
            <a:off x="1259632" y="868718"/>
            <a:ext cx="2952328" cy="954107"/>
          </a:xfrm>
          <a:prstGeom prst="rect">
            <a:avLst/>
          </a:prstGeom>
          <a:noFill/>
        </p:spPr>
        <p:txBody>
          <a:bodyPr wrap="square" rtlCol="1">
            <a:spAutoFit/>
          </a:bodyPr>
          <a:lstStyle/>
          <a:p>
            <a:pPr algn="ctr"/>
            <a:r>
              <a:rPr lang="ar-SA" sz="2800" dirty="0" smtClean="0"/>
              <a:t>توفير المواد والأجهزة التعليمية</a:t>
            </a:r>
            <a:endParaRPr lang="ar-SA" sz="2800" dirty="0"/>
          </a:p>
        </p:txBody>
      </p:sp>
    </p:spTree>
    <p:extLst>
      <p:ext uri="{BB962C8B-B14F-4D97-AF65-F5344CB8AC3E}">
        <p14:creationId xmlns:p14="http://schemas.microsoft.com/office/powerpoint/2010/main" val="2818949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p:spPr>
        <p:txBody>
          <a:bodyPr>
            <a:normAutofit/>
          </a:bodyPr>
          <a:lstStyle/>
          <a:p>
            <a:pPr algn="r"/>
            <a:r>
              <a:rPr lang="ar-SA" sz="4800" b="1" dirty="0" smtClean="0">
                <a:solidFill>
                  <a:schemeClr val="accent2">
                    <a:lumMod val="40000"/>
                    <a:lumOff val="60000"/>
                  </a:schemeClr>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المراجع:</a:t>
            </a:r>
            <a:endParaRPr lang="ar-SA" sz="4800" b="1" dirty="0">
              <a:solidFill>
                <a:schemeClr val="accent2">
                  <a:lumMod val="40000"/>
                  <a:lumOff val="60000"/>
                </a:schemeClr>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p:txBody>
      </p:sp>
      <p:sp>
        <p:nvSpPr>
          <p:cNvPr id="5" name="Content Placeholder 4"/>
          <p:cNvSpPr>
            <a:spLocks noGrp="1"/>
          </p:cNvSpPr>
          <p:nvPr>
            <p:ph idx="1"/>
          </p:nvPr>
        </p:nvSpPr>
        <p:spPr/>
        <p:txBody>
          <a:bodyPr>
            <a:normAutofit/>
          </a:bodyPr>
          <a:lstStyle/>
          <a:p>
            <a:pPr marL="0" indent="0">
              <a:buNone/>
            </a:pPr>
            <a:r>
              <a:rPr lang="ar-SA" sz="3600" dirty="0" smtClean="0">
                <a:solidFill>
                  <a:schemeClr val="accent2">
                    <a:lumMod val="60000"/>
                    <a:lumOff val="40000"/>
                  </a:schemeClr>
                </a:solidFill>
                <a:latin typeface="Traditional Arabic" panose="02020603050405020304" pitchFamily="18" charset="-78"/>
                <a:cs typeface="Traditional Arabic" panose="02020603050405020304" pitchFamily="18" charset="-78"/>
              </a:rPr>
              <a:t>1- </a:t>
            </a:r>
            <a:r>
              <a:rPr lang="ar-SA" sz="3600" dirty="0" smtClean="0">
                <a:solidFill>
                  <a:schemeClr val="accent2">
                    <a:lumMod val="60000"/>
                    <a:lumOff val="40000"/>
                  </a:schemeClr>
                </a:solidFill>
                <a:latin typeface="Traditional Arabic" panose="02020603050405020304" pitchFamily="18" charset="-78"/>
                <a:cs typeface="Traditional Arabic" panose="02020603050405020304" pitchFamily="18" charset="-78"/>
              </a:rPr>
              <a:t>صعوبات على طريق المعلم المبتدئ..د.سلمان عليان</a:t>
            </a:r>
            <a:endParaRPr lang="ar-SA" sz="3600" dirty="0" smtClean="0">
              <a:solidFill>
                <a:schemeClr val="accent2">
                  <a:lumMod val="60000"/>
                  <a:lumOff val="40000"/>
                </a:schemeClr>
              </a:solidFill>
              <a:latin typeface="Traditional Arabic" panose="02020603050405020304" pitchFamily="18" charset="-78"/>
              <a:cs typeface="Traditional Arabic" panose="02020603050405020304" pitchFamily="18" charset="-78"/>
            </a:endParaRPr>
          </a:p>
          <a:p>
            <a:pPr marL="0" indent="0">
              <a:buNone/>
            </a:pPr>
            <a:r>
              <a:rPr lang="ar-SA" sz="3600" dirty="0" smtClean="0">
                <a:solidFill>
                  <a:schemeClr val="accent2">
                    <a:lumMod val="60000"/>
                    <a:lumOff val="40000"/>
                  </a:schemeClr>
                </a:solidFill>
                <a:latin typeface="Traditional Arabic" panose="02020603050405020304" pitchFamily="18" charset="-78"/>
                <a:cs typeface="Traditional Arabic" panose="02020603050405020304" pitchFamily="18" charset="-78"/>
              </a:rPr>
              <a:t>2- </a:t>
            </a:r>
            <a:r>
              <a:rPr lang="ar-SA" sz="3600" dirty="0" smtClean="0">
                <a:solidFill>
                  <a:schemeClr val="accent2">
                    <a:lumMod val="60000"/>
                    <a:lumOff val="40000"/>
                  </a:schemeClr>
                </a:solidFill>
                <a:latin typeface="Traditional Arabic" panose="02020603050405020304" pitchFamily="18" charset="-78"/>
                <a:cs typeface="Traditional Arabic" panose="02020603050405020304" pitchFamily="18" charset="-78"/>
              </a:rPr>
              <a:t>التدريس واعداد المعلم ..يس قنديل</a:t>
            </a:r>
          </a:p>
          <a:p>
            <a:pPr marL="0" indent="0">
              <a:buNone/>
            </a:pPr>
            <a:r>
              <a:rPr lang="ar-SA" sz="3600" dirty="0" smtClean="0">
                <a:solidFill>
                  <a:schemeClr val="accent2">
                    <a:lumMod val="60000"/>
                    <a:lumOff val="40000"/>
                  </a:schemeClr>
                </a:solidFill>
                <a:latin typeface="Traditional Arabic" panose="02020603050405020304" pitchFamily="18" charset="-78"/>
                <a:cs typeface="Traditional Arabic" panose="02020603050405020304" pitchFamily="18" charset="-78"/>
              </a:rPr>
              <a:t>3- مقطع ختامي</a:t>
            </a:r>
            <a:r>
              <a:rPr lang="en-US" sz="3600" dirty="0" smtClean="0">
                <a:solidFill>
                  <a:schemeClr val="accent2">
                    <a:lumMod val="60000"/>
                    <a:lumOff val="40000"/>
                  </a:schemeClr>
                </a:solidFill>
                <a:latin typeface="Traditional Arabic" panose="02020603050405020304" pitchFamily="18" charset="-78"/>
                <a:cs typeface="Traditional Arabic" panose="02020603050405020304" pitchFamily="18" charset="-78"/>
              </a:rPr>
              <a:t>d </a:t>
            </a:r>
            <a:r>
              <a:rPr lang="en-US" sz="3600" dirty="0" smtClean="0">
                <a:solidFill>
                  <a:schemeClr val="accent2">
                    <a:lumMod val="60000"/>
                    <a:lumOff val="40000"/>
                  </a:schemeClr>
                </a:solidFill>
                <a:latin typeface="Traditional Arabic" panose="02020603050405020304" pitchFamily="18" charset="-78"/>
                <a:cs typeface="Traditional Arabic" panose="02020603050405020304" pitchFamily="18" charset="-78"/>
                <a:hlinkClick r:id="rId3"/>
              </a:rPr>
              <a:t>https</a:t>
            </a:r>
            <a:r>
              <a:rPr lang="en-US" sz="3600" dirty="0">
                <a:solidFill>
                  <a:schemeClr val="accent2">
                    <a:lumMod val="60000"/>
                    <a:lumOff val="40000"/>
                  </a:schemeClr>
                </a:solidFill>
                <a:latin typeface="Traditional Arabic" panose="02020603050405020304" pitchFamily="18" charset="-78"/>
                <a:cs typeface="Traditional Arabic" panose="02020603050405020304" pitchFamily="18" charset="-78"/>
                <a:hlinkClick r:id="rId3"/>
              </a:rPr>
              <a:t>://</a:t>
            </a:r>
            <a:r>
              <a:rPr lang="en-US" sz="3600" dirty="0" smtClean="0">
                <a:solidFill>
                  <a:schemeClr val="accent2">
                    <a:lumMod val="60000"/>
                    <a:lumOff val="40000"/>
                  </a:schemeClr>
                </a:solidFill>
                <a:latin typeface="Traditional Arabic" panose="02020603050405020304" pitchFamily="18" charset="-78"/>
                <a:cs typeface="Traditional Arabic" panose="02020603050405020304" pitchFamily="18" charset="-78"/>
                <a:hlinkClick r:id="rId3"/>
              </a:rPr>
              <a:t>www.youtube.com/watch?v=wiyrjx7BTuo</a:t>
            </a:r>
            <a:r>
              <a:rPr lang="ar-SA" sz="3600" dirty="0" smtClean="0">
                <a:solidFill>
                  <a:schemeClr val="accent2">
                    <a:lumMod val="60000"/>
                    <a:lumOff val="40000"/>
                  </a:schemeClr>
                </a:solidFill>
                <a:latin typeface="Traditional Arabic" panose="02020603050405020304" pitchFamily="18" charset="-78"/>
                <a:cs typeface="Traditional Arabic" panose="02020603050405020304" pitchFamily="18" charset="-78"/>
              </a:rPr>
              <a:t> </a:t>
            </a:r>
            <a:endParaRPr lang="ar-SA" sz="3600" dirty="0" smtClean="0">
              <a:solidFill>
                <a:schemeClr val="accent2">
                  <a:lumMod val="60000"/>
                  <a:lumOff val="40000"/>
                </a:schemeClr>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285467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3528" y="476672"/>
            <a:ext cx="8229600" cy="1143000"/>
          </a:xfrm>
        </p:spPr>
        <p:txBody>
          <a:bodyPr>
            <a:normAutofit/>
          </a:bodyPr>
          <a:lstStyle/>
          <a:p>
            <a:r>
              <a:rPr lang="ar-SA" sz="4800" b="1" dirty="0" smtClean="0">
                <a:solidFill>
                  <a:schemeClr val="accent3">
                    <a:lumMod val="20000"/>
                    <a:lumOff val="80000"/>
                  </a:schemeClr>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مقدمـة</a:t>
            </a:r>
            <a:endParaRPr lang="ar-SA" sz="4800" b="1" dirty="0">
              <a:solidFill>
                <a:schemeClr val="accent3">
                  <a:lumMod val="20000"/>
                  <a:lumOff val="80000"/>
                </a:schemeClr>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62443934"/>
              </p:ext>
            </p:extLst>
          </p:nvPr>
        </p:nvGraphicFramePr>
        <p:xfrm>
          <a:off x="611560" y="1412776"/>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92270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5400" dirty="0" smtClean="0">
                <a:solidFill>
                  <a:schemeClr val="accent2">
                    <a:lumMod val="75000"/>
                  </a:schemeClr>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المواجهة الأولى</a:t>
            </a:r>
            <a:endParaRPr lang="ar-SA" sz="5400" dirty="0">
              <a:solidFill>
                <a:schemeClr val="accent2">
                  <a:lumMod val="75000"/>
                </a:schemeClr>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93528200"/>
              </p:ext>
            </p:extLst>
          </p:nvPr>
        </p:nvGraphicFramePr>
        <p:xfrm>
          <a:off x="2699792" y="1628800"/>
          <a:ext cx="3600400" cy="10801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1" name="Diagram 10"/>
          <p:cNvGraphicFramePr/>
          <p:nvPr>
            <p:extLst>
              <p:ext uri="{D42A27DB-BD31-4B8C-83A1-F6EECF244321}">
                <p14:modId xmlns:p14="http://schemas.microsoft.com/office/powerpoint/2010/main" val="3540259258"/>
              </p:ext>
            </p:extLst>
          </p:nvPr>
        </p:nvGraphicFramePr>
        <p:xfrm>
          <a:off x="7020272" y="2996952"/>
          <a:ext cx="1440160" cy="79208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2" name="Diagram 11"/>
          <p:cNvGraphicFramePr/>
          <p:nvPr>
            <p:extLst>
              <p:ext uri="{D42A27DB-BD31-4B8C-83A1-F6EECF244321}">
                <p14:modId xmlns:p14="http://schemas.microsoft.com/office/powerpoint/2010/main" val="44619697"/>
              </p:ext>
            </p:extLst>
          </p:nvPr>
        </p:nvGraphicFramePr>
        <p:xfrm>
          <a:off x="5724128" y="3933056"/>
          <a:ext cx="1368152" cy="79208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3" name="Diagram 12"/>
          <p:cNvGraphicFramePr/>
          <p:nvPr>
            <p:extLst>
              <p:ext uri="{D42A27DB-BD31-4B8C-83A1-F6EECF244321}">
                <p14:modId xmlns:p14="http://schemas.microsoft.com/office/powerpoint/2010/main" val="795392791"/>
              </p:ext>
            </p:extLst>
          </p:nvPr>
        </p:nvGraphicFramePr>
        <p:xfrm>
          <a:off x="3419872" y="4869160"/>
          <a:ext cx="2160240" cy="864096"/>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4" name="Diagram 13"/>
          <p:cNvGraphicFramePr/>
          <p:nvPr>
            <p:extLst>
              <p:ext uri="{D42A27DB-BD31-4B8C-83A1-F6EECF244321}">
                <p14:modId xmlns:p14="http://schemas.microsoft.com/office/powerpoint/2010/main" val="478226952"/>
              </p:ext>
            </p:extLst>
          </p:nvPr>
        </p:nvGraphicFramePr>
        <p:xfrm>
          <a:off x="1835696" y="4077072"/>
          <a:ext cx="1440160" cy="79208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5" name="Diagram 14"/>
          <p:cNvGraphicFramePr/>
          <p:nvPr>
            <p:extLst>
              <p:ext uri="{D42A27DB-BD31-4B8C-83A1-F6EECF244321}">
                <p14:modId xmlns:p14="http://schemas.microsoft.com/office/powerpoint/2010/main" val="2434963033"/>
              </p:ext>
            </p:extLst>
          </p:nvPr>
        </p:nvGraphicFramePr>
        <p:xfrm>
          <a:off x="611560" y="2996952"/>
          <a:ext cx="1512168" cy="995737"/>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pic>
        <p:nvPicPr>
          <p:cNvPr id="16" name="Picture 15"/>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3491880" y="2996952"/>
            <a:ext cx="1783080" cy="164592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665658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ppt_x"/>
                                          </p:val>
                                        </p:tav>
                                        <p:tav tm="100000">
                                          <p:val>
                                            <p:strVal val="#ppt_x"/>
                                          </p:val>
                                        </p:tav>
                                      </p:tavLst>
                                    </p:anim>
                                    <p:anim calcmode="lin" valueType="num">
                                      <p:cBhvr additive="base">
                                        <p:cTn id="1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ppt_x"/>
                                          </p:val>
                                        </p:tav>
                                        <p:tav tm="100000">
                                          <p:val>
                                            <p:strVal val="#ppt_x"/>
                                          </p:val>
                                        </p:tav>
                                      </p:tavLst>
                                    </p:anim>
                                    <p:anim calcmode="lin" valueType="num">
                                      <p:cBhvr additive="base">
                                        <p:cTn id="2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ppt_x"/>
                                          </p:val>
                                        </p:tav>
                                        <p:tav tm="100000">
                                          <p:val>
                                            <p:strVal val="#ppt_x"/>
                                          </p:val>
                                        </p:tav>
                                      </p:tavLst>
                                    </p:anim>
                                    <p:anim calcmode="lin" valueType="num">
                                      <p:cBhvr additive="base">
                                        <p:cTn id="3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11" grpId="0">
        <p:bldAsOne/>
      </p:bldGraphic>
      <p:bldGraphic spid="12" grpId="0">
        <p:bldAsOne/>
      </p:bldGraphic>
      <p:bldGraphic spid="13" grpId="0">
        <p:bldAsOne/>
      </p:bldGraphic>
      <p:bldGraphic spid="14" grpId="0">
        <p:bldAsOne/>
      </p:bldGraphic>
      <p:bldGraphic spid="15"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9672" y="2060848"/>
            <a:ext cx="6336704" cy="1728192"/>
          </a:xfrm>
        </p:spPr>
        <p:txBody>
          <a:bodyPr>
            <a:normAutofit/>
          </a:bodyPr>
          <a:lstStyle/>
          <a:p>
            <a:pPr marL="0" indent="0" algn="ctr">
              <a:buNone/>
            </a:pPr>
            <a:r>
              <a:rPr lang="ar-SA" sz="4400" b="1" dirty="0" smtClean="0">
                <a:solidFill>
                  <a:srgbClr val="FFFF99"/>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إقترحي بعض النصائح للتقليل من صدمة </a:t>
            </a:r>
            <a:r>
              <a:rPr lang="ar-SA" sz="4400" b="1" dirty="0" smtClean="0">
                <a:solidFill>
                  <a:srgbClr val="FFFF99"/>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المواجهة الأولى؟</a:t>
            </a:r>
            <a:endParaRPr lang="ar-SA" sz="4400" b="1" dirty="0">
              <a:solidFill>
                <a:srgbClr val="FFFF99"/>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549840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4000"/>
            <a:lum/>
          </a:blip>
          <a:srcRect/>
          <a:stretch>
            <a:fillRect/>
          </a:stretch>
        </a:blipFill>
        <a:effectLst/>
      </p:bgPr>
    </p:bg>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608700324"/>
              </p:ext>
            </p:extLst>
          </p:nvPr>
        </p:nvGraphicFramePr>
        <p:xfrm>
          <a:off x="467544" y="476672"/>
          <a:ext cx="822960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Content Placeholder 3"/>
          <p:cNvGraphicFramePr>
            <a:graphicFrameLocks noGrp="1"/>
          </p:cNvGraphicFramePr>
          <p:nvPr>
            <p:ph idx="1"/>
            <p:extLst>
              <p:ext uri="{D42A27DB-BD31-4B8C-83A1-F6EECF244321}">
                <p14:modId xmlns:p14="http://schemas.microsoft.com/office/powerpoint/2010/main" val="3687661078"/>
              </p:ext>
            </p:extLst>
          </p:nvPr>
        </p:nvGraphicFramePr>
        <p:xfrm>
          <a:off x="467544" y="1844824"/>
          <a:ext cx="8229600" cy="452596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07902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143000"/>
          </a:xfrm>
        </p:spPr>
        <p:txBody>
          <a:bodyPr/>
          <a:lstStyle/>
          <a:p>
            <a:r>
              <a:rPr lang="ar-SA" b="1" dirty="0" smtClean="0">
                <a:solidFill>
                  <a:schemeClr val="accent3">
                    <a:lumMod val="20000"/>
                    <a:lumOff val="80000"/>
                  </a:schemeClr>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نصائح للمعلم في الدرس الأول:</a:t>
            </a:r>
            <a:endParaRPr lang="ar-SA" b="1" dirty="0">
              <a:solidFill>
                <a:schemeClr val="accent3">
                  <a:lumMod val="20000"/>
                  <a:lumOff val="80000"/>
                </a:schemeClr>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p:txBody>
      </p:sp>
      <p:sp>
        <p:nvSpPr>
          <p:cNvPr id="3" name="Content Placeholder 2"/>
          <p:cNvSpPr>
            <a:spLocks noGrp="1"/>
          </p:cNvSpPr>
          <p:nvPr>
            <p:ph idx="1"/>
          </p:nvPr>
        </p:nvSpPr>
        <p:spPr>
          <a:xfrm>
            <a:off x="1187624" y="1988840"/>
            <a:ext cx="6552728" cy="3340968"/>
          </a:xfrm>
        </p:spPr>
        <p:txBody>
          <a:bodyPr/>
          <a:lstStyle/>
          <a:p>
            <a:r>
              <a:rPr lang="ar-SA" sz="3600" b="1" dirty="0" smtClean="0">
                <a:solidFill>
                  <a:srgbClr val="FFFF99"/>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الإستعداد المبكر قبل الدرس.</a:t>
            </a:r>
          </a:p>
          <a:p>
            <a:r>
              <a:rPr lang="ar-SA" sz="3600" b="1" dirty="0" smtClean="0">
                <a:solidFill>
                  <a:srgbClr val="FFFF99"/>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تحية الطلاب قبل بدء الدرس والتعريف بنفسك.</a:t>
            </a:r>
          </a:p>
          <a:p>
            <a:r>
              <a:rPr lang="ar-SA" sz="3600" b="1" dirty="0" smtClean="0">
                <a:solidFill>
                  <a:srgbClr val="FFFF99"/>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تقسيم مواضيع الدرس حسب الوقت.</a:t>
            </a:r>
          </a:p>
          <a:p>
            <a:pPr marL="0" indent="0">
              <a:buNone/>
            </a:pPr>
            <a:endParaRPr lang="ar-SA" dirty="0" smtClean="0">
              <a:solidFill>
                <a:srgbClr val="FFFF99"/>
              </a:solidFill>
            </a:endParaRPr>
          </a:p>
          <a:p>
            <a:endParaRPr lang="ar-SA" dirty="0">
              <a:solidFill>
                <a:srgbClr val="FFFF99"/>
              </a:solidFill>
            </a:endParaRPr>
          </a:p>
        </p:txBody>
      </p:sp>
    </p:spTree>
    <p:extLst>
      <p:ext uri="{BB962C8B-B14F-4D97-AF65-F5344CB8AC3E}">
        <p14:creationId xmlns:p14="http://schemas.microsoft.com/office/powerpoint/2010/main" val="3441335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5400" dirty="0" smtClean="0">
                <a:solidFill>
                  <a:schemeClr val="accent2">
                    <a:lumMod val="75000"/>
                  </a:schemeClr>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الشعور بالغربة</a:t>
            </a:r>
            <a:endParaRPr lang="ar-SA" sz="5400" dirty="0">
              <a:solidFill>
                <a:schemeClr val="accent2">
                  <a:lumMod val="75000"/>
                </a:schemeClr>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78202665"/>
              </p:ext>
            </p:extLst>
          </p:nvPr>
        </p:nvGraphicFramePr>
        <p:xfrm>
          <a:off x="2699792" y="1628800"/>
          <a:ext cx="3600400" cy="10801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1" name="Diagram 10"/>
          <p:cNvGraphicFramePr/>
          <p:nvPr>
            <p:extLst>
              <p:ext uri="{D42A27DB-BD31-4B8C-83A1-F6EECF244321}">
                <p14:modId xmlns:p14="http://schemas.microsoft.com/office/powerpoint/2010/main" val="639368278"/>
              </p:ext>
            </p:extLst>
          </p:nvPr>
        </p:nvGraphicFramePr>
        <p:xfrm>
          <a:off x="7020272" y="2996952"/>
          <a:ext cx="1440160" cy="79208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2" name="Diagram 11"/>
          <p:cNvGraphicFramePr/>
          <p:nvPr>
            <p:extLst>
              <p:ext uri="{D42A27DB-BD31-4B8C-83A1-F6EECF244321}">
                <p14:modId xmlns:p14="http://schemas.microsoft.com/office/powerpoint/2010/main" val="943158013"/>
              </p:ext>
            </p:extLst>
          </p:nvPr>
        </p:nvGraphicFramePr>
        <p:xfrm>
          <a:off x="5724128" y="3933056"/>
          <a:ext cx="1368152" cy="79208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3" name="Diagram 12"/>
          <p:cNvGraphicFramePr/>
          <p:nvPr>
            <p:extLst>
              <p:ext uri="{D42A27DB-BD31-4B8C-83A1-F6EECF244321}">
                <p14:modId xmlns:p14="http://schemas.microsoft.com/office/powerpoint/2010/main" val="3987695742"/>
              </p:ext>
            </p:extLst>
          </p:nvPr>
        </p:nvGraphicFramePr>
        <p:xfrm>
          <a:off x="3419872" y="4869160"/>
          <a:ext cx="2160240" cy="864096"/>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4" name="Diagram 13"/>
          <p:cNvGraphicFramePr/>
          <p:nvPr>
            <p:extLst>
              <p:ext uri="{D42A27DB-BD31-4B8C-83A1-F6EECF244321}">
                <p14:modId xmlns:p14="http://schemas.microsoft.com/office/powerpoint/2010/main" val="2430075228"/>
              </p:ext>
            </p:extLst>
          </p:nvPr>
        </p:nvGraphicFramePr>
        <p:xfrm>
          <a:off x="1835696" y="4077072"/>
          <a:ext cx="1440160" cy="79208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5" name="Diagram 14"/>
          <p:cNvGraphicFramePr/>
          <p:nvPr>
            <p:extLst>
              <p:ext uri="{D42A27DB-BD31-4B8C-83A1-F6EECF244321}">
                <p14:modId xmlns:p14="http://schemas.microsoft.com/office/powerpoint/2010/main" val="1491374626"/>
              </p:ext>
            </p:extLst>
          </p:nvPr>
        </p:nvGraphicFramePr>
        <p:xfrm>
          <a:off x="611560" y="2996952"/>
          <a:ext cx="1512168" cy="995737"/>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pic>
        <p:nvPicPr>
          <p:cNvPr id="16" name="Picture 15"/>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3491880" y="2996952"/>
            <a:ext cx="1783080" cy="164592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21549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ppt_x"/>
                                          </p:val>
                                        </p:tav>
                                        <p:tav tm="100000">
                                          <p:val>
                                            <p:strVal val="#ppt_x"/>
                                          </p:val>
                                        </p:tav>
                                      </p:tavLst>
                                    </p:anim>
                                    <p:anim calcmode="lin" valueType="num">
                                      <p:cBhvr additive="base">
                                        <p:cTn id="1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ppt_x"/>
                                          </p:val>
                                        </p:tav>
                                        <p:tav tm="100000">
                                          <p:val>
                                            <p:strVal val="#ppt_x"/>
                                          </p:val>
                                        </p:tav>
                                      </p:tavLst>
                                    </p:anim>
                                    <p:anim calcmode="lin" valueType="num">
                                      <p:cBhvr additive="base">
                                        <p:cTn id="2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ppt_x"/>
                                          </p:val>
                                        </p:tav>
                                        <p:tav tm="100000">
                                          <p:val>
                                            <p:strVal val="#ppt_x"/>
                                          </p:val>
                                        </p:tav>
                                      </p:tavLst>
                                    </p:anim>
                                    <p:anim calcmode="lin" valueType="num">
                                      <p:cBhvr additive="base">
                                        <p:cTn id="3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11" grpId="0">
        <p:bldAsOne/>
      </p:bldGraphic>
      <p:bldGraphic spid="12" grpId="0">
        <p:bldAsOne/>
      </p:bldGraphic>
      <p:bldGraphic spid="13" grpId="0">
        <p:bldAsOne/>
      </p:bldGraphic>
      <p:bldGraphic spid="14" grpId="0">
        <p:bldAsOne/>
      </p:bldGraphic>
      <p:bldGraphic spid="15" grpId="0">
        <p:bldAsOne/>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415</TotalTime>
  <Words>733</Words>
  <Application>Microsoft Office PowerPoint</Application>
  <PresentationFormat>On-screen Show (4:3)</PresentationFormat>
  <Paragraphs>100</Paragraphs>
  <Slides>37</Slides>
  <Notes>0</Notes>
  <HiddenSlides>0</HiddenSlides>
  <MMClips>0</MMClips>
  <ScaleCrop>false</ScaleCrop>
  <HeadingPairs>
    <vt:vector size="4" baseType="variant">
      <vt:variant>
        <vt:lpstr>Theme</vt:lpstr>
      </vt:variant>
      <vt:variant>
        <vt:i4>4</vt:i4>
      </vt:variant>
      <vt:variant>
        <vt:lpstr>Slide Titles</vt:lpstr>
      </vt:variant>
      <vt:variant>
        <vt:i4>37</vt:i4>
      </vt:variant>
    </vt:vector>
  </HeadingPairs>
  <TitlesOfParts>
    <vt:vector size="41" baseType="lpstr">
      <vt:lpstr>Office Theme</vt:lpstr>
      <vt:lpstr>1_Office Theme</vt:lpstr>
      <vt:lpstr>2_Office Theme</vt:lpstr>
      <vt:lpstr>3_Office Theme</vt:lpstr>
      <vt:lpstr>مشكلات المعلم المبتدئ  </vt:lpstr>
      <vt:lpstr>الأهداف:</vt:lpstr>
      <vt:lpstr>PowerPoint Presentation</vt:lpstr>
      <vt:lpstr>مقدمـة</vt:lpstr>
      <vt:lpstr>المواجهة الأولى</vt:lpstr>
      <vt:lpstr>PowerPoint Presentation</vt:lpstr>
      <vt:lpstr>PowerPoint Presentation</vt:lpstr>
      <vt:lpstr>نصائح للمعلم في الدرس الأول:</vt:lpstr>
      <vt:lpstr>الشعور بالغربة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المراجع: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LGSAH_E</dc:creator>
  <cp:lastModifiedBy>User</cp:lastModifiedBy>
  <cp:revision>26</cp:revision>
  <dcterms:created xsi:type="dcterms:W3CDTF">2013-10-06T14:37:17Z</dcterms:created>
  <dcterms:modified xsi:type="dcterms:W3CDTF">2016-02-12T12:44:18Z</dcterms:modified>
</cp:coreProperties>
</file>