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 snapToGrid="0">
      <p:cViewPr varScale="1">
        <p:scale>
          <a:sx n="47" d="100"/>
          <a:sy n="47" d="100"/>
        </p:scale>
        <p:origin x="58" y="6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353059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978014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0486704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572616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21056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973682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472442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873317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570939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599573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623823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77D544-DC77-420F-ADC6-5662B34B2036}" type="datetimeFigureOut">
              <a:rPr lang="ar-SA" smtClean="0"/>
              <a:t>5/22/1438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F94F2D-1867-414E-950A-114A7DDCA18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61212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706100" cy="5627461"/>
          </a:xfrm>
        </p:spPr>
        <p:txBody>
          <a:bodyPr/>
          <a:lstStyle/>
          <a:p>
            <a:r>
              <a:rPr lang="ar-SA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مصطلحات </a:t>
            </a:r>
            <a:br>
              <a:rPr lang="ar-SA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المنهج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sz="3200" b="1" dirty="0" smtClean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سيتم تقسيمها للامتحان الشهري الأول والشهري الثاني والنهائي </a:t>
            </a:r>
            <a:br>
              <a:rPr lang="ar-SA" sz="3200" b="1" dirty="0" smtClean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r>
              <a:rPr lang="ar-SA" sz="3200" b="1" dirty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/>
            </a:r>
            <a:br>
              <a:rPr lang="ar-SA" sz="3200" b="1" dirty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r>
              <a:rPr lang="ar-SA" sz="3200" b="1" dirty="0" smtClean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/>
            </a:r>
            <a:br>
              <a:rPr lang="ar-SA" sz="3200" b="1" dirty="0" smtClean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r>
              <a:rPr lang="ar-SA" sz="3200" b="1" dirty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/>
            </a:r>
            <a:br>
              <a:rPr lang="ar-SA" sz="3200" b="1" dirty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r>
              <a:rPr lang="ar-SA" sz="3200" b="1" dirty="0" smtClean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/>
            </a:r>
            <a:br>
              <a:rPr lang="ar-SA" sz="3200" b="1" dirty="0" smtClean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r>
              <a:rPr lang="ar-SA" sz="3200" b="1" dirty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/>
            </a:r>
            <a:br>
              <a:rPr lang="ar-SA" sz="3200" b="1" dirty="0">
                <a:solidFill>
                  <a:srgbClr val="7030A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endParaRPr lang="ar-SA" sz="3200" b="1" dirty="0">
              <a:solidFill>
                <a:srgbClr val="7030A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pic>
        <p:nvPicPr>
          <p:cNvPr id="3" name="صورة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59379" y="2978761"/>
            <a:ext cx="3130978" cy="327508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221345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44929" y="212271"/>
            <a:ext cx="11756571" cy="6433458"/>
          </a:xfrm>
        </p:spPr>
        <p:txBody>
          <a:bodyPr/>
          <a:lstStyle/>
          <a:p>
            <a:r>
              <a:rPr lang="ar-SA" dirty="0" smtClean="0"/>
              <a:t>مصطلحات المادة :-</a:t>
            </a:r>
            <a:br>
              <a:rPr lang="ar-SA" dirty="0" smtClean="0"/>
            </a:b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/>
            </a:r>
            <a:br>
              <a:rPr lang="ar-SA" dirty="0" smtClean="0"/>
            </a:b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/>
            </a:r>
            <a:br>
              <a:rPr lang="ar-SA" dirty="0" smtClean="0"/>
            </a:br>
            <a:endParaRPr lang="ar-SA" dirty="0"/>
          </a:p>
        </p:txBody>
      </p:sp>
      <p:graphicFrame>
        <p:nvGraphicFramePr>
          <p:cNvPr id="3" name="جدول 2"/>
          <p:cNvGraphicFramePr>
            <a:graphicFrameLocks noGrp="1"/>
          </p:cNvGraphicFramePr>
          <p:nvPr/>
        </p:nvGraphicFramePr>
        <p:xfrm>
          <a:off x="359227" y="1714498"/>
          <a:ext cx="11478986" cy="4066011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731327"/>
                <a:gridCol w="5747659"/>
              </a:tblGrid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المصطلح </a:t>
                      </a:r>
                      <a:endParaRPr lang="ar-S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المعنى</a:t>
                      </a:r>
                      <a:endParaRPr lang="ar-SA" sz="2800" dirty="0"/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dirty="0" smtClean="0"/>
                        <a:t>Counseling</a:t>
                      </a:r>
                      <a:endParaRPr lang="ar-SA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استشارة اجتماعية </a:t>
                      </a:r>
                      <a:r>
                        <a:rPr lang="en-US" sz="32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“</a:t>
                      </a:r>
                      <a:r>
                        <a:rPr lang="ar-SA" sz="32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الارشاد</a:t>
                      </a:r>
                      <a:r>
                        <a:rPr lang="ar-SA" sz="32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»</a:t>
                      </a:r>
                      <a:r>
                        <a:rPr lang="ar-SA" sz="3200" kern="1200" dirty="0" err="1" smtClean="0">
                          <a:solidFill>
                            <a:srgbClr val="7030A0"/>
                          </a:solidFill>
                          <a:latin typeface="+mn-lt"/>
                          <a:ea typeface="+mn-ea"/>
                          <a:cs typeface="+mn-cs"/>
                        </a:rPr>
                        <a:t>تقديم</a:t>
                      </a:r>
                      <a:r>
                        <a:rPr lang="ar-SA" sz="3200" kern="1200" dirty="0" smtClean="0">
                          <a:solidFill>
                            <a:srgbClr val="7030A0"/>
                          </a:solidFill>
                          <a:latin typeface="+mn-lt"/>
                          <a:ea typeface="+mn-ea"/>
                          <a:cs typeface="+mn-cs"/>
                        </a:rPr>
                        <a:t> المشورة</a:t>
                      </a:r>
                      <a:endParaRPr lang="ar-SA" sz="3200" kern="1200" dirty="0">
                        <a:solidFill>
                          <a:srgbClr val="7030A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Vocational guidance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التوجيه المهني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Guide choice of profession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دليل اختيار المهنة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Guidance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مهنة التوجيه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Treatment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العلاج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120338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44929" y="212271"/>
            <a:ext cx="11756571" cy="6433458"/>
          </a:xfrm>
        </p:spPr>
        <p:txBody>
          <a:bodyPr/>
          <a:lstStyle/>
          <a:p>
            <a:r>
              <a:rPr lang="ar-SA" dirty="0" smtClean="0"/>
              <a:t>مصطلحات المادة :-</a:t>
            </a:r>
            <a:br>
              <a:rPr lang="ar-SA" dirty="0" smtClean="0"/>
            </a:b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/>
            </a:r>
            <a:br>
              <a:rPr lang="ar-SA" dirty="0" smtClean="0"/>
            </a:b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/>
            </a:r>
            <a:br>
              <a:rPr lang="ar-SA" dirty="0" smtClean="0"/>
            </a:br>
            <a:endParaRPr lang="ar-SA" dirty="0"/>
          </a:p>
        </p:txBody>
      </p:sp>
      <p:graphicFrame>
        <p:nvGraphicFramePr>
          <p:cNvPr id="3" name="جدول 2"/>
          <p:cNvGraphicFramePr>
            <a:graphicFrameLocks noGrp="1"/>
          </p:cNvGraphicFramePr>
          <p:nvPr/>
        </p:nvGraphicFramePr>
        <p:xfrm>
          <a:off x="359227" y="1714498"/>
          <a:ext cx="11478986" cy="4895308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6041570"/>
                <a:gridCol w="5437416"/>
              </a:tblGrid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المصطلح </a:t>
                      </a:r>
                      <a:endParaRPr lang="ar-S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المعنى</a:t>
                      </a:r>
                      <a:endParaRPr lang="ar-SA" sz="2800" dirty="0"/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Social Counselor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مرشداً اجتماعياً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Social Counseling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الارشاد</a:t>
                      </a:r>
                      <a:r>
                        <a:rPr lang="ar-SA" sz="40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الاجتماعي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829297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Professional Guide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المرشد المهني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Client </a:t>
                      </a:r>
                      <a:r>
                        <a:rPr lang="en-US" sz="4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Centerred</a:t>
                      </a:r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Theory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نظرية التمركز حول العميل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Cognitive Theory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النظرية العقلية المعرفية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Intervention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التدخل المهني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18248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44929" y="212271"/>
            <a:ext cx="11756571" cy="6433458"/>
          </a:xfrm>
        </p:spPr>
        <p:txBody>
          <a:bodyPr/>
          <a:lstStyle/>
          <a:p>
            <a:r>
              <a:rPr lang="ar-SA" dirty="0" smtClean="0"/>
              <a:t>مصطلحات المادة :-</a:t>
            </a:r>
            <a:br>
              <a:rPr lang="ar-SA" dirty="0" smtClean="0"/>
            </a:b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/>
            </a:r>
            <a:br>
              <a:rPr lang="ar-SA" dirty="0" smtClean="0"/>
            </a:b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/>
            </a:r>
            <a:br>
              <a:rPr lang="ar-SA" dirty="0" smtClean="0"/>
            </a:br>
            <a:endParaRPr lang="ar-SA" dirty="0"/>
          </a:p>
        </p:txBody>
      </p:sp>
      <p:graphicFrame>
        <p:nvGraphicFramePr>
          <p:cNvPr id="3" name="جدول 2"/>
          <p:cNvGraphicFramePr>
            <a:graphicFrameLocks noGrp="1"/>
          </p:cNvGraphicFramePr>
          <p:nvPr/>
        </p:nvGraphicFramePr>
        <p:xfrm>
          <a:off x="359227" y="1714498"/>
          <a:ext cx="11478986" cy="4895308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6041570"/>
                <a:gridCol w="5437416"/>
              </a:tblGrid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المصطلح </a:t>
                      </a:r>
                      <a:endParaRPr lang="ar-S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المعنى</a:t>
                      </a:r>
                      <a:endParaRPr lang="ar-SA" sz="2800" dirty="0"/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Communication Theory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نظرية الاتصال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Negative Reinforcement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التعزيزات السلبية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829297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Positive Reinforcement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التعزيزات الإيجابية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Behavioral Therapy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نظرية العلاج السلوكي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Behavioral Modification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تعديل السلوك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560811">
                <a:tc>
                  <a:txBody>
                    <a:bodyPr/>
                    <a:lstStyle/>
                    <a:p>
                      <a:pPr rtl="1"/>
                      <a:r>
                        <a:rPr lang="en-US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Confrontation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4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مهارة المواجهة </a:t>
                      </a:r>
                      <a:endParaRPr lang="ar-SA" sz="4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64691365"/>
      </p:ext>
    </p:extLst>
  </p:cSld>
  <p:clrMapOvr>
    <a:masterClrMapping/>
  </p:clrMapOvr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90</Words>
  <Application>Microsoft Office PowerPoint</Application>
  <PresentationFormat>ملء الشاشة</PresentationFormat>
  <Paragraphs>44</Paragraphs>
  <Slides>4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5</vt:i4>
      </vt:variant>
      <vt:variant>
        <vt:lpstr>نسق</vt:lpstr>
      </vt:variant>
      <vt:variant>
        <vt:i4>1</vt:i4>
      </vt:variant>
      <vt:variant>
        <vt:lpstr>عناوين الشرائح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Tahoma</vt:lpstr>
      <vt:lpstr>Times New Roman</vt:lpstr>
      <vt:lpstr>نسق Office</vt:lpstr>
      <vt:lpstr>مصطلحات  المنهج سيتم تقسيمها للامتحان الشهري الأول والشهري الثاني والنهائي       </vt:lpstr>
      <vt:lpstr>مصطلحات المادة :-       </vt:lpstr>
      <vt:lpstr>مصطلحات المادة :-       </vt:lpstr>
      <vt:lpstr>مصطلحات المادة :-      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مصطلحات  المنهج سيتم تقسيمها للامتحان الشهري الأول والشهري الثاني والنهائي       </dc:title>
  <dc:creator>Reem</dc:creator>
  <cp:lastModifiedBy>Reem</cp:lastModifiedBy>
  <cp:revision>1</cp:revision>
  <dcterms:created xsi:type="dcterms:W3CDTF">2017-02-18T16:28:39Z</dcterms:created>
  <dcterms:modified xsi:type="dcterms:W3CDTF">2017-02-18T16:30:14Z</dcterms:modified>
</cp:coreProperties>
</file>

<file path=docProps/thumbnail.jpeg>
</file>