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47" d="100"/>
          <a:sy n="47" d="100"/>
        </p:scale>
        <p:origin x="58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530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780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867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5726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1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736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724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733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709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995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38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7D544-DC77-420F-ADC6-5662B34B2036}" type="datetimeFigureOut">
              <a:rPr lang="ar-SA" smtClean="0"/>
              <a:t>5/22/1438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94F2D-1867-414E-950A-114A7DDCA1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12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06100" cy="5627461"/>
          </a:xfrm>
        </p:spPr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مصطلحات </a:t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المنهج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سيتم تقسيمها للامتحان الشهري الأول والشهري الثاني والنهائي </a:t>
            </a:r>
            <a:b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ar-SA" sz="32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ar-SA" sz="32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ar-SA" sz="3200" b="1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79" y="2978761"/>
            <a:ext cx="3130978" cy="327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34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4929" y="212271"/>
            <a:ext cx="11756571" cy="6433458"/>
          </a:xfrm>
        </p:spPr>
        <p:txBody>
          <a:bodyPr/>
          <a:lstStyle/>
          <a:p>
            <a:r>
              <a:rPr lang="ar-SA" dirty="0" smtClean="0"/>
              <a:t>مصطلحات المادة :-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59227" y="1714498"/>
          <a:ext cx="11478986" cy="406601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731327"/>
                <a:gridCol w="5747659"/>
              </a:tblGrid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المصطلح 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المعنى</a:t>
                      </a:r>
                      <a:endParaRPr lang="ar-SA" sz="2800" dirty="0"/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dirty="0" smtClean="0"/>
                        <a:t>Counseling</a:t>
                      </a:r>
                      <a:endParaRPr lang="ar-SA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استشارة اجتماعية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ar-SA" sz="3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الارشاد</a:t>
                      </a:r>
                      <a:r>
                        <a:rPr lang="ar-SA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lang="ar-SA" sz="3200" kern="1200" dirty="0" err="1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تقديم</a:t>
                      </a:r>
                      <a:r>
                        <a:rPr lang="ar-SA" sz="32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المشورة</a:t>
                      </a:r>
                      <a:endParaRPr lang="ar-SA" sz="32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Vocational guidance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التوجيه المهني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Guide choice of profession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دليل اختيار المهنة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Guidance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مهنة التوجيه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Treatment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العلاج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2033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4929" y="212271"/>
            <a:ext cx="11756571" cy="6433458"/>
          </a:xfrm>
        </p:spPr>
        <p:txBody>
          <a:bodyPr/>
          <a:lstStyle/>
          <a:p>
            <a:r>
              <a:rPr lang="ar-SA" dirty="0" smtClean="0"/>
              <a:t>مصطلحات المادة :-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59227" y="1714498"/>
          <a:ext cx="11478986" cy="48953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41570"/>
                <a:gridCol w="5437416"/>
              </a:tblGrid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المصطلح 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المعنى</a:t>
                      </a:r>
                      <a:endParaRPr lang="ar-SA" sz="2800" dirty="0"/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 Counselor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مرشداً اجتماعياً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 Counseling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الارشاد</a:t>
                      </a:r>
                      <a:r>
                        <a:rPr lang="ar-SA" sz="4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الاجتماعي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29297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Professional Guide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المرشد المهني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 </a:t>
                      </a:r>
                      <a:r>
                        <a:rPr lang="en-US" sz="4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Centerred</a:t>
                      </a:r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Theory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نظرية التمركز حول العميل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Cognitive Theory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النظرية العقلية المعرفية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التدخل المهني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24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4929" y="212271"/>
            <a:ext cx="11756571" cy="6433458"/>
          </a:xfrm>
        </p:spPr>
        <p:txBody>
          <a:bodyPr/>
          <a:lstStyle/>
          <a:p>
            <a:r>
              <a:rPr lang="ar-SA" dirty="0" smtClean="0"/>
              <a:t>مصطلحات المادة :-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59227" y="1714498"/>
          <a:ext cx="11478986" cy="48953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41570"/>
                <a:gridCol w="5437416"/>
              </a:tblGrid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المصطلح 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المعنى</a:t>
                      </a:r>
                      <a:endParaRPr lang="ar-SA" sz="2800" dirty="0"/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Theory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نظرية الاتصال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Negative Reinforcement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التعزيزات السلبية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29297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 Reinforcement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التعزيزات الإيجابية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Behavioral Therapy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نظرية العلاج السلوكي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Behavioral Modification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تعديل السلوك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0811">
                <a:tc>
                  <a:txBody>
                    <a:bodyPr/>
                    <a:lstStyle/>
                    <a:p>
                      <a:pPr rtl="1"/>
                      <a:r>
                        <a:rPr lang="en-US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Confrontation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4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مهارة المواجهة </a:t>
                      </a:r>
                      <a:endParaRPr lang="ar-SA" sz="4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69136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</Words>
  <Application>Microsoft Office PowerPoint</Application>
  <PresentationFormat>ملء الشاشة</PresentationFormat>
  <Paragraphs>44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Times New Roman</vt:lpstr>
      <vt:lpstr>نسق Office</vt:lpstr>
      <vt:lpstr>مصطلحات  المنهج سيتم تقسيمها للامتحان الشهري الأول والشهري الثاني والنهائي       </vt:lpstr>
      <vt:lpstr>مصطلحات المادة :-       </vt:lpstr>
      <vt:lpstr>مصطلحات المادة :-       </vt:lpstr>
      <vt:lpstr>مصطلحات المادة :-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مصطلحات  المنهج سيتم تقسيمها للامتحان الشهري الأول والشهري الثاني والنهائي       </dc:title>
  <dc:creator>Reem</dc:creator>
  <cp:lastModifiedBy>Reem</cp:lastModifiedBy>
  <cp:revision>1</cp:revision>
  <dcterms:created xsi:type="dcterms:W3CDTF">2017-02-18T16:28:39Z</dcterms:created>
  <dcterms:modified xsi:type="dcterms:W3CDTF">2017-02-18T16:30:14Z</dcterms:modified>
</cp:coreProperties>
</file>